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90" autoAdjust="0"/>
    <p:restoredTop sz="94660"/>
  </p:normalViewPr>
  <p:slideViewPr>
    <p:cSldViewPr snapToGrid="0">
      <p:cViewPr>
        <p:scale>
          <a:sx n="100" d="100"/>
          <a:sy n="100" d="100"/>
        </p:scale>
        <p:origin x="88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5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4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7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6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79C5-6076-4B02-A542-F8223E64DD9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E0B8-3F71-4EE4-A4E8-845B3435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t="5211" r="5174" b="6061"/>
          <a:stretch/>
        </p:blipFill>
        <p:spPr>
          <a:xfrm>
            <a:off x="2901141" y="376497"/>
            <a:ext cx="6292735" cy="60849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01141" y="376497"/>
            <a:ext cx="6292735" cy="46551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1141" y="6167923"/>
            <a:ext cx="6292735" cy="293492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1141" y="914789"/>
            <a:ext cx="6292735" cy="5178490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840" y="6131379"/>
            <a:ext cx="1096010" cy="36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footer</a:t>
            </a:r>
            <a:r>
              <a:rPr lang="ko-KR" altLang="en-US" sz="1100" dirty="0" smtClean="0">
                <a:solidFill>
                  <a:schemeClr val="tx1"/>
                </a:solidFill>
              </a:rPr>
              <a:t>영역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(263 ~ 295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3"/>
            <a:endCxn id="9" idx="1"/>
          </p:cNvCxnSpPr>
          <p:nvPr/>
        </p:nvCxnSpPr>
        <p:spPr>
          <a:xfrm>
            <a:off x="9193876" y="6314669"/>
            <a:ext cx="193964" cy="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9387840" y="3036570"/>
            <a:ext cx="1153160" cy="352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</a:t>
            </a:r>
            <a:r>
              <a:rPr lang="en-US" altLang="ko-KR" sz="1100" dirty="0" smtClean="0">
                <a:solidFill>
                  <a:schemeClr val="tx1"/>
                </a:solidFill>
              </a:rPr>
              <a:t>ontainer</a:t>
            </a:r>
            <a:r>
              <a:rPr lang="ko-KR" altLang="en-US" sz="1100" dirty="0" smtClean="0">
                <a:solidFill>
                  <a:schemeClr val="tx1"/>
                </a:solidFill>
              </a:rPr>
              <a:t>영역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(55 ~ 260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9193876" y="3211830"/>
            <a:ext cx="193964" cy="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282690" y="6534194"/>
            <a:ext cx="1102360" cy="274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저작권</a:t>
            </a:r>
            <a:r>
              <a:rPr lang="en-US" altLang="ko-KR" sz="1100" dirty="0" smtClean="0">
                <a:solidFill>
                  <a:schemeClr val="tx1"/>
                </a:solidFill>
              </a:rPr>
              <a:t>(292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17" idx="1"/>
          </p:cNvCxnSpPr>
          <p:nvPr/>
        </p:nvCxnSpPr>
        <p:spPr>
          <a:xfrm>
            <a:off x="5905500" y="6461415"/>
            <a:ext cx="377190" cy="209939"/>
          </a:xfrm>
          <a:prstGeom prst="bentConnector3">
            <a:avLst>
              <a:gd name="adj1" fmla="val 11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9387840" y="423820"/>
            <a:ext cx="981710" cy="373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</a:t>
            </a:r>
            <a:r>
              <a:rPr lang="en-US" altLang="ko-KR" sz="1100" dirty="0" smtClean="0">
                <a:solidFill>
                  <a:schemeClr val="tx1"/>
                </a:solidFill>
              </a:rPr>
              <a:t>eader</a:t>
            </a:r>
            <a:r>
              <a:rPr lang="ko-KR" altLang="en-US" sz="1100" dirty="0" smtClean="0">
                <a:solidFill>
                  <a:schemeClr val="tx1"/>
                </a:solidFill>
              </a:rPr>
              <a:t>영역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(40 ~ 53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5" idx="3"/>
            <a:endCxn id="30" idx="1"/>
          </p:cNvCxnSpPr>
          <p:nvPr/>
        </p:nvCxnSpPr>
        <p:spPr>
          <a:xfrm>
            <a:off x="9193876" y="609254"/>
            <a:ext cx="193964" cy="1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117340" y="6499515"/>
            <a:ext cx="1102360" cy="347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icon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(265 ~ 289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endCxn id="32" idx="3"/>
          </p:cNvCxnSpPr>
          <p:nvPr/>
        </p:nvCxnSpPr>
        <p:spPr>
          <a:xfrm rot="10800000" flipV="1">
            <a:off x="5219700" y="6311899"/>
            <a:ext cx="444500" cy="3611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910666" y="3036570"/>
            <a:ext cx="1023159" cy="347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project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(68 ~ 131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endCxn id="45" idx="3"/>
          </p:cNvCxnSpPr>
          <p:nvPr/>
        </p:nvCxnSpPr>
        <p:spPr>
          <a:xfrm rot="10800000" flipV="1">
            <a:off x="3933825" y="2905712"/>
            <a:ext cx="374652" cy="304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2819400" y="1432293"/>
            <a:ext cx="1149349" cy="347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about me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(58 ~ 65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endCxn id="49" idx="3"/>
          </p:cNvCxnSpPr>
          <p:nvPr/>
        </p:nvCxnSpPr>
        <p:spPr>
          <a:xfrm rot="10800000" flipV="1">
            <a:off x="3968750" y="1301435"/>
            <a:ext cx="374663" cy="304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7266940" y="4870450"/>
            <a:ext cx="1261110" cy="350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</a:t>
            </a:r>
            <a:r>
              <a:rPr lang="en-US" altLang="ko-KR" sz="1100" dirty="0" smtClean="0">
                <a:solidFill>
                  <a:schemeClr val="tx1"/>
                </a:solidFill>
              </a:rPr>
              <a:t>ertification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(227 ~ 237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endCxn id="52" idx="1"/>
          </p:cNvCxnSpPr>
          <p:nvPr/>
        </p:nvCxnSpPr>
        <p:spPr>
          <a:xfrm>
            <a:off x="6883400" y="4768850"/>
            <a:ext cx="383540" cy="276882"/>
          </a:xfrm>
          <a:prstGeom prst="bentConnector3">
            <a:avLst>
              <a:gd name="adj1" fmla="val 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914640" y="3660138"/>
            <a:ext cx="1197610" cy="352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</a:t>
            </a:r>
            <a:r>
              <a:rPr lang="en-US" altLang="ko-KR" sz="1100" dirty="0" smtClean="0">
                <a:solidFill>
                  <a:schemeClr val="tx1"/>
                </a:solidFill>
              </a:rPr>
              <a:t>xperience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(210 ~ 225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7720676" y="3835398"/>
            <a:ext cx="193964" cy="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7914640" y="2625086"/>
            <a:ext cx="1076960" cy="352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skills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(164 ~ 208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endCxn id="61" idx="1"/>
          </p:cNvCxnSpPr>
          <p:nvPr/>
        </p:nvCxnSpPr>
        <p:spPr>
          <a:xfrm>
            <a:off x="7720676" y="2800346"/>
            <a:ext cx="193964" cy="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914640" y="1779392"/>
            <a:ext cx="1127760" cy="352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</a:t>
            </a:r>
            <a:r>
              <a:rPr lang="en-US" altLang="ko-KR" sz="1100" dirty="0" smtClean="0">
                <a:solidFill>
                  <a:schemeClr val="tx1"/>
                </a:solidFill>
              </a:rPr>
              <a:t>ducation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(148 ~ 162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endCxn id="65" idx="1"/>
          </p:cNvCxnSpPr>
          <p:nvPr/>
        </p:nvCxnSpPr>
        <p:spPr>
          <a:xfrm>
            <a:off x="7720676" y="1954652"/>
            <a:ext cx="193964" cy="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4640" y="1093550"/>
            <a:ext cx="1076960" cy="352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nfo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(135 ~ 146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endCxn id="68" idx="1"/>
          </p:cNvCxnSpPr>
          <p:nvPr/>
        </p:nvCxnSpPr>
        <p:spPr>
          <a:xfrm>
            <a:off x="7720676" y="1268810"/>
            <a:ext cx="193964" cy="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2216151" y="435704"/>
            <a:ext cx="1640376" cy="347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profile container</a:t>
            </a:r>
            <a:r>
              <a:rPr lang="ko-KR" altLang="en-US" sz="1100" dirty="0" smtClean="0">
                <a:solidFill>
                  <a:schemeClr val="tx1"/>
                </a:solidFill>
              </a:rPr>
              <a:t>영역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(58 ~ 65</a:t>
            </a:r>
            <a:r>
              <a:rPr lang="ko-KR" altLang="en-US" sz="1100" dirty="0" smtClean="0">
                <a:solidFill>
                  <a:schemeClr val="tx1"/>
                </a:solidFill>
              </a:rPr>
              <a:t>행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endCxn id="76" idx="3"/>
          </p:cNvCxnSpPr>
          <p:nvPr/>
        </p:nvCxnSpPr>
        <p:spPr>
          <a:xfrm flipH="1">
            <a:off x="3856527" y="609254"/>
            <a:ext cx="378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241800" y="423820"/>
            <a:ext cx="3628390" cy="3737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6641869" y="914789"/>
            <a:ext cx="0" cy="5178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492750" y="1498600"/>
            <a:ext cx="215265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02017" y="1173123"/>
            <a:ext cx="78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ection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851136" y="1177167"/>
            <a:ext cx="78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aside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8594" y="0"/>
            <a:ext cx="113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 및 컨텐츠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2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64769"/>
              </p:ext>
            </p:extLst>
          </p:nvPr>
        </p:nvGraphicFramePr>
        <p:xfrm>
          <a:off x="283842" y="433920"/>
          <a:ext cx="11631933" cy="612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3">
                  <a:extLst>
                    <a:ext uri="{9D8B030D-6E8A-4147-A177-3AD203B41FA5}">
                      <a16:colId xmlns:a16="http://schemas.microsoft.com/office/drawing/2014/main" val="1227705166"/>
                    </a:ext>
                  </a:extLst>
                </a:gridCol>
                <a:gridCol w="1978342">
                  <a:extLst>
                    <a:ext uri="{9D8B030D-6E8A-4147-A177-3AD203B41FA5}">
                      <a16:colId xmlns:a16="http://schemas.microsoft.com/office/drawing/2014/main" val="472815410"/>
                    </a:ext>
                  </a:extLst>
                </a:gridCol>
                <a:gridCol w="1978342">
                  <a:extLst>
                    <a:ext uri="{9D8B030D-6E8A-4147-A177-3AD203B41FA5}">
                      <a16:colId xmlns:a16="http://schemas.microsoft.com/office/drawing/2014/main" val="2160454514"/>
                    </a:ext>
                  </a:extLst>
                </a:gridCol>
                <a:gridCol w="1720217">
                  <a:extLst>
                    <a:ext uri="{9D8B030D-6E8A-4147-A177-3AD203B41FA5}">
                      <a16:colId xmlns:a16="http://schemas.microsoft.com/office/drawing/2014/main" val="285838356"/>
                    </a:ext>
                  </a:extLst>
                </a:gridCol>
                <a:gridCol w="4095749">
                  <a:extLst>
                    <a:ext uri="{9D8B030D-6E8A-4147-A177-3AD203B41FA5}">
                      <a16:colId xmlns:a16="http://schemas.microsoft.com/office/drawing/2014/main" val="2186822431"/>
                    </a:ext>
                  </a:extLst>
                </a:gridCol>
              </a:tblGrid>
              <a:tr h="557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구분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외부 요소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19580028"/>
                  </a:ext>
                </a:extLst>
              </a:tr>
              <a:tr h="55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profile container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/>
                    </a:p>
                  </a:txBody>
                  <a:tcPr anchor="ctr" anchorCtr="1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Bootstrap </a:t>
                      </a:r>
                      <a:r>
                        <a:rPr lang="ko-KR" altLang="en-US" dirty="0" smtClean="0"/>
                        <a:t>프레임워크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baseline="0" dirty="0" smtClean="0"/>
                        <a:t> font-awesome </a:t>
                      </a:r>
                      <a:r>
                        <a:rPr lang="ko-KR" altLang="en-US" baseline="0" dirty="0" err="1" smtClean="0"/>
                        <a:t>툴킷</a:t>
                      </a:r>
                      <a:r>
                        <a:rPr lang="ko-KR" altLang="en-US" baseline="0" dirty="0" smtClean="0"/>
                        <a:t> 사용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10392342"/>
                  </a:ext>
                </a:extLst>
              </a:tr>
              <a:tr h="557164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container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section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about me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44718883"/>
                  </a:ext>
                </a:extLst>
              </a:tr>
              <a:tr h="5571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74748428"/>
                  </a:ext>
                </a:extLst>
              </a:tr>
              <a:tr h="5571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aside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info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74335771"/>
                  </a:ext>
                </a:extLst>
              </a:tr>
              <a:tr h="5571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education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80422364"/>
                  </a:ext>
                </a:extLst>
              </a:tr>
              <a:tr h="5571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skills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33109786"/>
                  </a:ext>
                </a:extLst>
              </a:tr>
              <a:tr h="5571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experience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4487955"/>
                  </a:ext>
                </a:extLst>
              </a:tr>
              <a:tr h="5571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certification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smtClean="0"/>
                        <a:t>(Dynamic)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35132982"/>
                  </a:ext>
                </a:extLst>
              </a:tr>
              <a:tr h="5571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정적</a:t>
                      </a:r>
                      <a:r>
                        <a:rPr lang="en-US" altLang="ko-KR" dirty="0" smtClean="0"/>
                        <a:t>(Static)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자체 제작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90201703"/>
                  </a:ext>
                </a:extLst>
              </a:tr>
              <a:tr h="5571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저작권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정적</a:t>
                      </a:r>
                      <a:r>
                        <a:rPr lang="en-US" altLang="ko-KR" dirty="0" smtClean="0"/>
                        <a:t>(Static)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자체 제작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271127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594" y="0"/>
            <a:ext cx="113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 및 컨텐츠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87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185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50</cp:revision>
  <dcterms:created xsi:type="dcterms:W3CDTF">2022-11-28T02:52:23Z</dcterms:created>
  <dcterms:modified xsi:type="dcterms:W3CDTF">2022-11-28T03:44:04Z</dcterms:modified>
</cp:coreProperties>
</file>