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7"/>
  </p:notesMasterIdLst>
  <p:sldIdLst>
    <p:sldId id="256" r:id="rId3"/>
    <p:sldId id="262" r:id="rId4"/>
    <p:sldId id="261" r:id="rId5"/>
    <p:sldId id="266" r:id="rId6"/>
    <p:sldId id="267" r:id="rId7"/>
    <p:sldId id="272" r:id="rId8"/>
    <p:sldId id="275" r:id="rId9"/>
    <p:sldId id="269" r:id="rId10"/>
    <p:sldId id="273" r:id="rId11"/>
    <p:sldId id="270" r:id="rId12"/>
    <p:sldId id="268" r:id="rId13"/>
    <p:sldId id="276" r:id="rId14"/>
    <p:sldId id="277" r:id="rId15"/>
    <p:sldId id="258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34"/>
    <a:srgbClr val="F37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1"/>
  </p:normalViewPr>
  <p:slideViewPr>
    <p:cSldViewPr snapToGrid="0" snapToObject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0CA2F-D56E-1A44-A041-02A4546697B1}" type="datetimeFigureOut">
              <a:t>9/27/2023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40DFA-2A3B-124C-AC46-D1907E16AA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11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D14853-13CC-544F-B65D-2B0E0FF53713}"/>
              </a:ext>
            </a:extLst>
          </p:cNvPr>
          <p:cNvSpPr/>
          <p:nvPr userDrawn="1"/>
        </p:nvSpPr>
        <p:spPr>
          <a:xfrm>
            <a:off x="0" y="-1"/>
            <a:ext cx="12192000" cy="63504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398CC1-D2BA-8D41-98BA-0687005FB7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0582" y="6282962"/>
            <a:ext cx="1521323" cy="411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defRPr>
            </a:lvl1pPr>
          </a:lstStyle>
          <a:p>
            <a:fld id="{9BE1D4E9-B806-F54F-B002-69628612CBD9}" type="slidenum">
              <a:rPr lang="en-VN" smtClean="0"/>
              <a:pPr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07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1541C6D-26D5-B54B-BBA8-F6E89310B5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0582" y="6282962"/>
            <a:ext cx="1521323" cy="411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defRPr>
            </a:lvl1pPr>
          </a:lstStyle>
          <a:p>
            <a:fld id="{9BE1D4E9-B806-F54F-B002-69628612CBD9}" type="slidenum">
              <a:rPr lang="en-VN" smtClean="0"/>
              <a:pPr/>
              <a:t>‹#›</a:t>
            </a:fld>
            <a:endParaRPr lang="en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2AF1D0-BA38-C54B-88C3-1930827B18C3}"/>
              </a:ext>
            </a:extLst>
          </p:cNvPr>
          <p:cNvSpPr/>
          <p:nvPr userDrawn="1"/>
        </p:nvSpPr>
        <p:spPr>
          <a:xfrm>
            <a:off x="0" y="-1"/>
            <a:ext cx="12192000" cy="63504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1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616987-0ACD-9F48-A2E2-D3F6D41E88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0582" y="6282962"/>
            <a:ext cx="1521323" cy="411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defRPr>
            </a:lvl1pPr>
          </a:lstStyle>
          <a:p>
            <a:fld id="{9BE1D4E9-B806-F54F-B002-69628612CBD9}" type="slidenum">
              <a:rPr lang="en-VN" smtClean="0"/>
              <a:pPr/>
              <a:t>‹#›</a:t>
            </a:fld>
            <a:endParaRPr lang="en-V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0AC16-5B35-8545-B20E-A5385EE65BB7}"/>
              </a:ext>
            </a:extLst>
          </p:cNvPr>
          <p:cNvSpPr/>
          <p:nvPr userDrawn="1"/>
        </p:nvSpPr>
        <p:spPr>
          <a:xfrm>
            <a:off x="0" y="-1"/>
            <a:ext cx="12192000" cy="63504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1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05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237141-5708-ED4D-ACC4-84813510F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17035"/>
          <a:stretch/>
        </p:blipFill>
        <p:spPr>
          <a:xfrm>
            <a:off x="490095" y="6348131"/>
            <a:ext cx="1085581" cy="28145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09CF69-B489-384C-8993-6296BFD87D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0582" y="6282962"/>
            <a:ext cx="1521323" cy="411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defRPr>
            </a:lvl1pPr>
          </a:lstStyle>
          <a:p>
            <a:fld id="{9BE1D4E9-B806-F54F-B002-69628612CBD9}" type="slidenum">
              <a:rPr lang="en-VN" smtClean="0"/>
              <a:pPr/>
              <a:t>‹#›</a:t>
            </a:fld>
            <a:endParaRPr lang="en-VN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ECD2B9-A736-7643-83D8-DC0A43545EB5}"/>
              </a:ext>
            </a:extLst>
          </p:cNvPr>
          <p:cNvSpPr txBox="1">
            <a:spLocks/>
          </p:cNvSpPr>
          <p:nvPr userDrawn="1"/>
        </p:nvSpPr>
        <p:spPr>
          <a:xfrm>
            <a:off x="1722783" y="6288930"/>
            <a:ext cx="2385391" cy="411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  <a:t>Developed by Tinhvan Consulting</a:t>
            </a:r>
            <a:br>
              <a:rPr 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</a:br>
            <a:r>
              <a:rPr 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  <a:t>Proprietary and confidential. Do not distribute.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94139-A4FB-2E42-A5B1-A64E29499C2A}"/>
              </a:ext>
            </a:extLst>
          </p:cNvPr>
          <p:cNvSpPr/>
          <p:nvPr userDrawn="1"/>
        </p:nvSpPr>
        <p:spPr>
          <a:xfrm>
            <a:off x="0" y="-1"/>
            <a:ext cx="12192000" cy="63504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7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 Group of People Having a Meeting in the Office">
            <a:extLst>
              <a:ext uri="{FF2B5EF4-FFF2-40B4-BE49-F238E27FC236}">
                <a16:creationId xmlns:a16="http://schemas.microsoft.com/office/drawing/2014/main" id="{4CB130AD-B352-2F4C-9821-C7C30317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" t="11481" r="3554" b="33433"/>
          <a:stretch/>
        </p:blipFill>
        <p:spPr bwMode="auto">
          <a:xfrm>
            <a:off x="433250" y="1398674"/>
            <a:ext cx="11325498" cy="44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D5BE3-BC7E-8347-8653-7AB655EFA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647"/>
          <a:stretch/>
        </p:blipFill>
        <p:spPr>
          <a:xfrm>
            <a:off x="479891" y="429408"/>
            <a:ext cx="2242738" cy="56315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817770E-F295-A04B-8E91-2807601CC487}"/>
              </a:ext>
            </a:extLst>
          </p:cNvPr>
          <p:cNvSpPr txBox="1">
            <a:spLocks/>
          </p:cNvSpPr>
          <p:nvPr/>
        </p:nvSpPr>
        <p:spPr>
          <a:xfrm>
            <a:off x="433250" y="6167276"/>
            <a:ext cx="2934983" cy="411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  <a:t>Developed by Tinhvan Consulting</a:t>
            </a:r>
            <a:b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</a:b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  <a:t>Proprietary and confidential. Do not distribute.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22ED4F-EB3C-DB4C-AC99-0BA67425C31D}"/>
              </a:ext>
            </a:extLst>
          </p:cNvPr>
          <p:cNvSpPr/>
          <p:nvPr/>
        </p:nvSpPr>
        <p:spPr>
          <a:xfrm>
            <a:off x="433250" y="1374411"/>
            <a:ext cx="11325498" cy="447734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Calibri" panose="020F0502020204030204" pitchFamily="34" charset="0"/>
              <a:ea typeface="SF Pro Display" pitchFamily="2" charset="0"/>
              <a:cs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6FE7AF0-411F-5F4E-BB05-6EBFEEAAD43E}"/>
              </a:ext>
            </a:extLst>
          </p:cNvPr>
          <p:cNvSpPr txBox="1">
            <a:spLocks/>
          </p:cNvSpPr>
          <p:nvPr/>
        </p:nvSpPr>
        <p:spPr>
          <a:xfrm>
            <a:off x="1199956" y="2348916"/>
            <a:ext cx="9792086" cy="133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BÁO CÁO ĐÁNH </a:t>
            </a:r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GIÁ THỬ VIỆC</a:t>
            </a:r>
            <a:b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</a:b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SF Pro Display" pitchFamily="2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6E881A-A49A-E649-A1CE-E0E9328554BD}"/>
              </a:ext>
            </a:extLst>
          </p:cNvPr>
          <p:cNvCxnSpPr>
            <a:cxnSpLocks/>
          </p:cNvCxnSpPr>
          <p:nvPr/>
        </p:nvCxnSpPr>
        <p:spPr>
          <a:xfrm>
            <a:off x="5270338" y="4074288"/>
            <a:ext cx="1651322" cy="0"/>
          </a:xfrm>
          <a:prstGeom prst="line">
            <a:avLst/>
          </a:prstGeom>
          <a:ln w="28575">
            <a:solidFill>
              <a:srgbClr val="F586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5E1B2EA-5B6C-D241-ABB9-9B3CA256B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652" y="521482"/>
            <a:ext cx="1358096" cy="495344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8F390A55-B082-834A-96C6-2387A0FC8C96}"/>
              </a:ext>
            </a:extLst>
          </p:cNvPr>
          <p:cNvSpPr txBox="1">
            <a:spLocks/>
          </p:cNvSpPr>
          <p:nvPr/>
        </p:nvSpPr>
        <p:spPr>
          <a:xfrm>
            <a:off x="8823765" y="6167276"/>
            <a:ext cx="2934983" cy="411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  <a:t>Version 1.1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SF Pro Display" pitchFamily="2" charset="0"/>
                <a:cs typeface="Calibri" panose="020F0502020204030204" pitchFamily="34" charset="0"/>
              </a:rPr>
              <a:t>Date: 30.09.2023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6AA1D-1B74-2463-E761-9D5BD10BF1EE}"/>
              </a:ext>
            </a:extLst>
          </p:cNvPr>
          <p:cNvSpPr txBox="1"/>
          <p:nvPr/>
        </p:nvSpPr>
        <p:spPr>
          <a:xfrm>
            <a:off x="735623" y="4356782"/>
            <a:ext cx="4176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i="1" dirty="0">
                <a:solidFill>
                  <a:schemeClr val="bg1"/>
                </a:solidFill>
                <a:latin typeface="+mj-lt"/>
              </a:rPr>
              <a:t>Quản lý trực tiếp: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Tân</a:t>
            </a:r>
            <a:endParaRPr lang="vi-VN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i="1" dirty="0">
                <a:solidFill>
                  <a:schemeClr val="bg1"/>
                </a:solidFill>
                <a:latin typeface="+mj-lt"/>
              </a:rPr>
              <a:t>Trưởng phòng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:</a:t>
            </a:r>
            <a:r>
              <a:rPr lang="vi-VN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92B50-1A03-D752-BA8A-C56D8401192F}"/>
              </a:ext>
            </a:extLst>
          </p:cNvPr>
          <p:cNvSpPr txBox="1"/>
          <p:nvPr/>
        </p:nvSpPr>
        <p:spPr>
          <a:xfrm flipH="1">
            <a:off x="8007741" y="4356782"/>
            <a:ext cx="363708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i="1" dirty="0">
                <a:solidFill>
                  <a:schemeClr val="bg1"/>
                </a:solidFill>
                <a:latin typeface="+mj-lt"/>
              </a:rPr>
              <a:t>Nhân viên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Dev</a:t>
            </a:r>
            <a:r>
              <a:rPr lang="vi-VN" i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Đạt</a:t>
            </a:r>
            <a:endParaRPr lang="vi-VN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i="1" dirty="0">
                <a:solidFill>
                  <a:schemeClr val="bg1"/>
                </a:solidFill>
                <a:latin typeface="+mj-lt"/>
              </a:rPr>
              <a:t>Thời gian: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01/08/2023 – 30/09/2023</a:t>
            </a:r>
            <a:endParaRPr lang="vi-VN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3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871D32-9981-454D-BCB2-56EE0165728B}"/>
              </a:ext>
            </a:extLst>
          </p:cNvPr>
          <p:cNvSpPr/>
          <p:nvPr/>
        </p:nvSpPr>
        <p:spPr>
          <a:xfrm>
            <a:off x="0" y="6132301"/>
            <a:ext cx="12192000" cy="733969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38E7B3-2527-7D4D-A364-6BD9B046A65E}"/>
              </a:ext>
            </a:extLst>
          </p:cNvPr>
          <p:cNvSpPr txBox="1">
            <a:spLocks/>
          </p:cNvSpPr>
          <p:nvPr/>
        </p:nvSpPr>
        <p:spPr>
          <a:xfrm>
            <a:off x="446763" y="3494824"/>
            <a:ext cx="11298474" cy="133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Lộ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phát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triển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mục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tiêu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tiếp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theo.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C3D3D28-9168-AC4F-B7F9-802F4796CA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223914" y="6293388"/>
            <a:ext cx="1521323" cy="411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VN"/>
            </a:defPPr>
            <a:lvl1pPr marL="0" algn="r" defTabSz="914400" rtl="0" eaLnBrk="1" latinLnBrk="0" hangingPunct="1">
              <a:defRPr sz="900" i="1" kern="1200">
                <a:solidFill>
                  <a:schemeClr val="tx1">
                    <a:tint val="7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E1D4E9-B806-F54F-B002-69628612CBD9}" type="slidenum">
              <a:rPr lang="en-VN" sz="800" i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VN" sz="800" i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F22844-937C-AF46-A399-0B0471395194}"/>
              </a:ext>
            </a:extLst>
          </p:cNvPr>
          <p:cNvSpPr txBox="1">
            <a:spLocks/>
          </p:cNvSpPr>
          <p:nvPr/>
        </p:nvSpPr>
        <p:spPr>
          <a:xfrm>
            <a:off x="1723088" y="6309681"/>
            <a:ext cx="303223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Developed by Tinhvan Consulting</a:t>
            </a:r>
            <a:b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Proprietary and confidential. Do not distribute.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C4278C-A31F-FE46-B39C-DDAB560C7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22"/>
          <a:stretch/>
        </p:blipFill>
        <p:spPr>
          <a:xfrm>
            <a:off x="446763" y="6338103"/>
            <a:ext cx="1168402" cy="301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537DE1-21D5-8144-B3D6-71BE750B4FBD}"/>
              </a:ext>
            </a:extLst>
          </p:cNvPr>
          <p:cNvSpPr txBox="1"/>
          <p:nvPr/>
        </p:nvSpPr>
        <p:spPr>
          <a:xfrm>
            <a:off x="4806400" y="847946"/>
            <a:ext cx="2579199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00" dirty="0">
                <a:solidFill>
                  <a:srgbClr val="F3743F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74279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3974B-C581-B64F-8387-F997298E2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E1D4E9-B806-F54F-B002-69628612CBD9}" type="slidenum">
              <a:rPr lang="en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AB977E-0AF9-FA41-AF63-40CC1FFF86A2}"/>
              </a:ext>
            </a:extLst>
          </p:cNvPr>
          <p:cNvSpPr txBox="1">
            <a:spLocks/>
          </p:cNvSpPr>
          <p:nvPr/>
        </p:nvSpPr>
        <p:spPr>
          <a:xfrm>
            <a:off x="1154569" y="339628"/>
            <a:ext cx="9583224" cy="80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3D10AA-1336-E749-9042-C550C4B843EE}"/>
              </a:ext>
            </a:extLst>
          </p:cNvPr>
          <p:cNvSpPr txBox="1">
            <a:spLocks/>
          </p:cNvSpPr>
          <p:nvPr/>
        </p:nvSpPr>
        <p:spPr>
          <a:xfrm>
            <a:off x="509751" y="914400"/>
            <a:ext cx="11172497" cy="52690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 rộng kiến thức về công nghệ:</a:t>
            </a:r>
          </a:p>
          <a:p>
            <a:pPr lvl="1" algn="l">
              <a:buFont typeface="Wingdings" panose="05000000000000000000" pitchFamily="2" charset="2"/>
              <a:buChar char="v"/>
            </a:pP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Nắm vững các framework và thư viện phổ biến như </a:t>
            </a:r>
            <a:r>
              <a:rPr lang="vi-VN" sz="20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.NET CORE API</a:t>
            </a:r>
            <a:endParaRPr lang="vi-VN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buFont typeface="Wingdings" panose="05000000000000000000" pitchFamily="2" charset="2"/>
              <a:buChar char="v"/>
            </a:pP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và áp dụng các kiến thức về cơ sở dữ liệu, mạng, bảo mật, và điều hành hệ thống.</a:t>
            </a:r>
          </a:p>
          <a:p>
            <a:pPr algn="l">
              <a:buFont typeface="+mj-lt"/>
              <a:buAutoNum type="arabicPeriod"/>
            </a:pPr>
            <a:r>
              <a:rPr lang="vi-VN" sz="2000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Cải 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thiện kỹ năng mềm:</a:t>
            </a:r>
          </a:p>
          <a:p>
            <a:pPr lvl="1" algn="l">
              <a:buFont typeface="Wingdings" panose="05000000000000000000" pitchFamily="2" charset="2"/>
              <a:buChar char="v"/>
            </a:pPr>
            <a:r>
              <a:rPr lang="vi-V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 thời với việc phát triển kỹ năng kỹ thuật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4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871D32-9981-454D-BCB2-56EE0165728B}"/>
              </a:ext>
            </a:extLst>
          </p:cNvPr>
          <p:cNvSpPr/>
          <p:nvPr/>
        </p:nvSpPr>
        <p:spPr>
          <a:xfrm>
            <a:off x="0" y="6132301"/>
            <a:ext cx="12192000" cy="733969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38E7B3-2527-7D4D-A364-6BD9B046A65E}"/>
              </a:ext>
            </a:extLst>
          </p:cNvPr>
          <p:cNvSpPr txBox="1">
            <a:spLocks/>
          </p:cNvSpPr>
          <p:nvPr/>
        </p:nvSpPr>
        <p:spPr>
          <a:xfrm>
            <a:off x="446763" y="3494824"/>
            <a:ext cx="11298474" cy="133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Đề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xuất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các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ý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tưởng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giải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pháp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C3D3D28-9168-AC4F-B7F9-802F4796CA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223914" y="6293388"/>
            <a:ext cx="1521323" cy="411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VN"/>
            </a:defPPr>
            <a:lvl1pPr marL="0" algn="r" defTabSz="914400" rtl="0" eaLnBrk="1" latinLnBrk="0" hangingPunct="1">
              <a:defRPr sz="900" i="1" kern="1200">
                <a:solidFill>
                  <a:schemeClr val="tx1">
                    <a:tint val="7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E1D4E9-B806-F54F-B002-69628612CBD9}" type="slidenum">
              <a:rPr lang="en-VN" sz="800" i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VN" sz="800" i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F22844-937C-AF46-A399-0B0471395194}"/>
              </a:ext>
            </a:extLst>
          </p:cNvPr>
          <p:cNvSpPr txBox="1">
            <a:spLocks/>
          </p:cNvSpPr>
          <p:nvPr/>
        </p:nvSpPr>
        <p:spPr>
          <a:xfrm>
            <a:off x="1723088" y="6309681"/>
            <a:ext cx="303223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Developed by Tinhvan Consulting</a:t>
            </a:r>
            <a:b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Proprietary and confidential. Do not distribute.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C4278C-A31F-FE46-B39C-DDAB560C7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22"/>
          <a:stretch/>
        </p:blipFill>
        <p:spPr>
          <a:xfrm>
            <a:off x="446763" y="6338103"/>
            <a:ext cx="1168402" cy="301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537DE1-21D5-8144-B3D6-71BE750B4FBD}"/>
              </a:ext>
            </a:extLst>
          </p:cNvPr>
          <p:cNvSpPr txBox="1"/>
          <p:nvPr/>
        </p:nvSpPr>
        <p:spPr>
          <a:xfrm>
            <a:off x="4806400" y="847946"/>
            <a:ext cx="2579199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00" dirty="0">
                <a:solidFill>
                  <a:srgbClr val="F3743F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88049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3974B-C581-B64F-8387-F997298E2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E1D4E9-B806-F54F-B002-69628612CBD9}" type="slidenum">
              <a:rPr lang="en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AB977E-0AF9-FA41-AF63-40CC1FFF86A2}"/>
              </a:ext>
            </a:extLst>
          </p:cNvPr>
          <p:cNvSpPr txBox="1">
            <a:spLocks/>
          </p:cNvSpPr>
          <p:nvPr/>
        </p:nvSpPr>
        <p:spPr>
          <a:xfrm>
            <a:off x="1154569" y="339628"/>
            <a:ext cx="9583224" cy="80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xuất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ý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tưởng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pháp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3D10AA-1336-E749-9042-C550C4B843EE}"/>
              </a:ext>
            </a:extLst>
          </p:cNvPr>
          <p:cNvSpPr txBox="1">
            <a:spLocks/>
          </p:cNvSpPr>
          <p:nvPr/>
        </p:nvSpPr>
        <p:spPr>
          <a:xfrm>
            <a:off x="509751" y="1317130"/>
            <a:ext cx="11172497" cy="4866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ty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buổi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đào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Group of People Having a Meeting in the Office">
            <a:extLst>
              <a:ext uri="{FF2B5EF4-FFF2-40B4-BE49-F238E27FC236}">
                <a16:creationId xmlns:a16="http://schemas.microsoft.com/office/drawing/2014/main" id="{3834C9E2-F9F3-0C41-A36B-4B3E69050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1" b="2035"/>
          <a:stretch/>
        </p:blipFill>
        <p:spPr bwMode="auto">
          <a:xfrm>
            <a:off x="304800" y="328612"/>
            <a:ext cx="1158240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3277" y="340421"/>
            <a:ext cx="11601449" cy="6222113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59027" y="2923481"/>
            <a:ext cx="9869953" cy="105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chị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lắng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303DE-FBEE-5F49-9841-00BDE3349D94}"/>
              </a:ext>
            </a:extLst>
          </p:cNvPr>
          <p:cNvSpPr/>
          <p:nvPr/>
        </p:nvSpPr>
        <p:spPr>
          <a:xfrm rot="16200000">
            <a:off x="-1252252" y="4967003"/>
            <a:ext cx="3121727" cy="45719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1D87E-EE35-3F43-8B4F-0A1DE0024BD5}"/>
              </a:ext>
            </a:extLst>
          </p:cNvPr>
          <p:cNvSpPr/>
          <p:nvPr/>
        </p:nvSpPr>
        <p:spPr>
          <a:xfrm rot="16200000">
            <a:off x="10284975" y="1853248"/>
            <a:ext cx="3121727" cy="74733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D2DCB-0559-614A-F138-D2D3EDFEF2B1}"/>
              </a:ext>
            </a:extLst>
          </p:cNvPr>
          <p:cNvSpPr txBox="1"/>
          <p:nvPr/>
        </p:nvSpPr>
        <p:spPr>
          <a:xfrm>
            <a:off x="4366727" y="2127380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1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EEEC7-8BE2-EF49-8281-50A5AA038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E1D4E9-B806-F54F-B002-69628612CBD9}" type="slidenum">
              <a:rPr lang="en-VN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VN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45470-D914-2C49-AAA8-4778E7E4D17F}"/>
              </a:ext>
            </a:extLst>
          </p:cNvPr>
          <p:cNvSpPr/>
          <p:nvPr/>
        </p:nvSpPr>
        <p:spPr>
          <a:xfrm>
            <a:off x="1513696" y="2529758"/>
            <a:ext cx="728060" cy="73742"/>
          </a:xfrm>
          <a:prstGeom prst="rect">
            <a:avLst/>
          </a:prstGeom>
          <a:solidFill>
            <a:srgbClr val="F37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A6BB3D-6560-9C49-8596-CE14F119996E}"/>
              </a:ext>
            </a:extLst>
          </p:cNvPr>
          <p:cNvSpPr txBox="1">
            <a:spLocks/>
          </p:cNvSpPr>
          <p:nvPr/>
        </p:nvSpPr>
        <p:spPr>
          <a:xfrm>
            <a:off x="1392339" y="2784595"/>
            <a:ext cx="3295775" cy="1469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Nội dung </a:t>
            </a: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chính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962F1-5424-7D43-852A-6DE74BB98470}"/>
              </a:ext>
            </a:extLst>
          </p:cNvPr>
          <p:cNvSpPr txBox="1"/>
          <p:nvPr/>
        </p:nvSpPr>
        <p:spPr>
          <a:xfrm>
            <a:off x="6090981" y="570846"/>
            <a:ext cx="120468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8655B-577E-B449-96C1-A3CD62F058FD}"/>
              </a:ext>
            </a:extLst>
          </p:cNvPr>
          <p:cNvSpPr txBox="1"/>
          <p:nvPr/>
        </p:nvSpPr>
        <p:spPr>
          <a:xfrm>
            <a:off x="6090981" y="1632676"/>
            <a:ext cx="120468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618A3-CEC7-344F-88FB-4B5F371BE943}"/>
              </a:ext>
            </a:extLst>
          </p:cNvPr>
          <p:cNvSpPr txBox="1"/>
          <p:nvPr/>
        </p:nvSpPr>
        <p:spPr>
          <a:xfrm>
            <a:off x="6090981" y="2641929"/>
            <a:ext cx="120468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FC9CB-7410-8747-A802-0B72DF443F2E}"/>
              </a:ext>
            </a:extLst>
          </p:cNvPr>
          <p:cNvSpPr txBox="1"/>
          <p:nvPr/>
        </p:nvSpPr>
        <p:spPr>
          <a:xfrm>
            <a:off x="6090981" y="3651182"/>
            <a:ext cx="120468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644B933-4E11-C243-8605-2B874BE57C73}"/>
              </a:ext>
            </a:extLst>
          </p:cNvPr>
          <p:cNvSpPr txBox="1">
            <a:spLocks/>
          </p:cNvSpPr>
          <p:nvPr/>
        </p:nvSpPr>
        <p:spPr>
          <a:xfrm>
            <a:off x="7503888" y="469770"/>
            <a:ext cx="3544656" cy="11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Các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mục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tiêu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đề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ra</a:t>
            </a:r>
            <a:endParaRPr 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D6905DC-E154-504B-910E-68CC663C8E03}"/>
              </a:ext>
            </a:extLst>
          </p:cNvPr>
          <p:cNvSpPr txBox="1">
            <a:spLocks/>
          </p:cNvSpPr>
          <p:nvPr/>
        </p:nvSpPr>
        <p:spPr>
          <a:xfrm>
            <a:off x="7503888" y="1531600"/>
            <a:ext cx="3544656" cy="11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A4C71C-6B4E-BD4B-99EA-6E90745D2B0A}"/>
              </a:ext>
            </a:extLst>
          </p:cNvPr>
          <p:cNvSpPr txBox="1">
            <a:spLocks/>
          </p:cNvSpPr>
          <p:nvPr/>
        </p:nvSpPr>
        <p:spPr>
          <a:xfrm>
            <a:off x="7503888" y="2540853"/>
            <a:ext cx="3544656" cy="11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Những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thuận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lợi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khó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khăn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trong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quá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trình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thực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hiện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C3023EC-C4A0-804A-A188-8D0F52F97C71}"/>
              </a:ext>
            </a:extLst>
          </p:cNvPr>
          <p:cNvSpPr txBox="1">
            <a:spLocks/>
          </p:cNvSpPr>
          <p:nvPr/>
        </p:nvSpPr>
        <p:spPr>
          <a:xfrm>
            <a:off x="7503888" y="3550106"/>
            <a:ext cx="3544656" cy="11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Lộ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trình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phát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triển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các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mục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tiêu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tiếp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theo</a:t>
            </a:r>
            <a:endParaRPr 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DD93F-CBA8-6A4D-9622-45159A6043B0}"/>
              </a:ext>
            </a:extLst>
          </p:cNvPr>
          <p:cNvSpPr txBox="1"/>
          <p:nvPr/>
        </p:nvSpPr>
        <p:spPr>
          <a:xfrm>
            <a:off x="6093300" y="4615308"/>
            <a:ext cx="120468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80CD908-BC01-0148-BCD4-CA6CCCB3611B}"/>
              </a:ext>
            </a:extLst>
          </p:cNvPr>
          <p:cNvSpPr txBox="1">
            <a:spLocks/>
          </p:cNvSpPr>
          <p:nvPr/>
        </p:nvSpPr>
        <p:spPr>
          <a:xfrm>
            <a:off x="7503888" y="4510923"/>
            <a:ext cx="3544656" cy="11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Đề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xuất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các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ý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tưởng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giải</a:t>
            </a: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pháp</a:t>
            </a:r>
            <a:endParaRPr lang="en-US" sz="18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871D32-9981-454D-BCB2-56EE0165728B}"/>
              </a:ext>
            </a:extLst>
          </p:cNvPr>
          <p:cNvSpPr/>
          <p:nvPr/>
        </p:nvSpPr>
        <p:spPr>
          <a:xfrm>
            <a:off x="0" y="6132301"/>
            <a:ext cx="12192000" cy="733969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38E7B3-2527-7D4D-A364-6BD9B046A65E}"/>
              </a:ext>
            </a:extLst>
          </p:cNvPr>
          <p:cNvSpPr txBox="1">
            <a:spLocks/>
          </p:cNvSpPr>
          <p:nvPr/>
        </p:nvSpPr>
        <p:spPr>
          <a:xfrm>
            <a:off x="446763" y="3494824"/>
            <a:ext cx="11298474" cy="133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Các mục tiêu công việc đề ra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C3D3D28-9168-AC4F-B7F9-802F4796CA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223914" y="6293388"/>
            <a:ext cx="1521323" cy="411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VN"/>
            </a:defPPr>
            <a:lvl1pPr marL="0" algn="r" defTabSz="914400" rtl="0" eaLnBrk="1" latinLnBrk="0" hangingPunct="1">
              <a:defRPr sz="900" i="1" kern="1200">
                <a:solidFill>
                  <a:schemeClr val="tx1">
                    <a:tint val="7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E1D4E9-B806-F54F-B002-69628612CBD9}" type="slidenum">
              <a:rPr lang="en-VN" sz="800" i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VN" sz="800" i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F22844-937C-AF46-A399-0B0471395194}"/>
              </a:ext>
            </a:extLst>
          </p:cNvPr>
          <p:cNvSpPr txBox="1">
            <a:spLocks/>
          </p:cNvSpPr>
          <p:nvPr/>
        </p:nvSpPr>
        <p:spPr>
          <a:xfrm>
            <a:off x="1723088" y="6309681"/>
            <a:ext cx="303223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Developed by Tinhvan Consulting</a:t>
            </a:r>
            <a:b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Proprietary and confidential. Do not distribute.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C4278C-A31F-FE46-B39C-DDAB560C7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22"/>
          <a:stretch/>
        </p:blipFill>
        <p:spPr>
          <a:xfrm>
            <a:off x="446763" y="6338103"/>
            <a:ext cx="1168402" cy="301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537DE1-21D5-8144-B3D6-71BE750B4FBD}"/>
              </a:ext>
            </a:extLst>
          </p:cNvPr>
          <p:cNvSpPr txBox="1"/>
          <p:nvPr/>
        </p:nvSpPr>
        <p:spPr>
          <a:xfrm>
            <a:off x="4806400" y="847946"/>
            <a:ext cx="2579199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00" dirty="0">
                <a:solidFill>
                  <a:srgbClr val="F3743F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55027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3974B-C581-B64F-8387-F997298E2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E1D4E9-B806-F54F-B002-69628612CBD9}" type="slidenum">
              <a:rPr lang="en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AB977E-0AF9-FA41-AF63-40CC1FFF86A2}"/>
              </a:ext>
            </a:extLst>
          </p:cNvPr>
          <p:cNvSpPr txBox="1">
            <a:spLocks/>
          </p:cNvSpPr>
          <p:nvPr/>
        </p:nvSpPr>
        <p:spPr>
          <a:xfrm>
            <a:off x="1154569" y="339628"/>
            <a:ext cx="9583224" cy="80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tiêu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3D10AA-1336-E749-9042-C550C4B843EE}"/>
              </a:ext>
            </a:extLst>
          </p:cNvPr>
          <p:cNvSpPr txBox="1">
            <a:spLocks/>
          </p:cNvSpPr>
          <p:nvPr/>
        </p:nvSpPr>
        <p:spPr>
          <a:xfrm>
            <a:off x="509751" y="1317130"/>
            <a:ext cx="11172497" cy="4866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cường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nhóm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code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VNS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Nắm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VNS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Tỷ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task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100%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600" dirty="0" err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871D32-9981-454D-BCB2-56EE0165728B}"/>
              </a:ext>
            </a:extLst>
          </p:cNvPr>
          <p:cNvSpPr/>
          <p:nvPr/>
        </p:nvSpPr>
        <p:spPr>
          <a:xfrm>
            <a:off x="0" y="6132301"/>
            <a:ext cx="12192000" cy="733969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38E7B3-2527-7D4D-A364-6BD9B046A65E}"/>
              </a:ext>
            </a:extLst>
          </p:cNvPr>
          <p:cNvSpPr txBox="1">
            <a:spLocks/>
          </p:cNvSpPr>
          <p:nvPr/>
        </p:nvSpPr>
        <p:spPr>
          <a:xfrm>
            <a:off x="446763" y="3494824"/>
            <a:ext cx="11298474" cy="133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Nội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dung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kết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quả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đã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đạt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được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/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chưa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đạt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được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C3D3D28-9168-AC4F-B7F9-802F4796CA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223914" y="6293388"/>
            <a:ext cx="1521323" cy="411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VN"/>
            </a:defPPr>
            <a:lvl1pPr marL="0" algn="r" defTabSz="914400" rtl="0" eaLnBrk="1" latinLnBrk="0" hangingPunct="1">
              <a:defRPr sz="900" i="1" kern="1200">
                <a:solidFill>
                  <a:schemeClr val="tx1">
                    <a:tint val="7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E1D4E9-B806-F54F-B002-69628612CBD9}" type="slidenum">
              <a:rPr lang="en-VN" sz="800" i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VN" sz="800" i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F22844-937C-AF46-A399-0B0471395194}"/>
              </a:ext>
            </a:extLst>
          </p:cNvPr>
          <p:cNvSpPr txBox="1">
            <a:spLocks/>
          </p:cNvSpPr>
          <p:nvPr/>
        </p:nvSpPr>
        <p:spPr>
          <a:xfrm>
            <a:off x="1723088" y="6309681"/>
            <a:ext cx="303223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Developed by Tinhvan Consulting</a:t>
            </a:r>
            <a:b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Proprietary and confidential. Do not distribute.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C4278C-A31F-FE46-B39C-DDAB560C7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22"/>
          <a:stretch/>
        </p:blipFill>
        <p:spPr>
          <a:xfrm>
            <a:off x="446763" y="6338103"/>
            <a:ext cx="1168402" cy="301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537DE1-21D5-8144-B3D6-71BE750B4FBD}"/>
              </a:ext>
            </a:extLst>
          </p:cNvPr>
          <p:cNvSpPr txBox="1"/>
          <p:nvPr/>
        </p:nvSpPr>
        <p:spPr>
          <a:xfrm>
            <a:off x="4806400" y="847946"/>
            <a:ext cx="2579199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00" dirty="0">
                <a:solidFill>
                  <a:srgbClr val="F3743F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9661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3974B-C581-B64F-8387-F997298E2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E1D4E9-B806-F54F-B002-69628612CBD9}" type="slidenum">
              <a:rPr lang="en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AB977E-0AF9-FA41-AF63-40CC1FFF86A2}"/>
              </a:ext>
            </a:extLst>
          </p:cNvPr>
          <p:cNvSpPr txBox="1">
            <a:spLocks/>
          </p:cNvSpPr>
          <p:nvPr/>
        </p:nvSpPr>
        <p:spPr>
          <a:xfrm>
            <a:off x="1154569" y="339628"/>
            <a:ext cx="9583224" cy="80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Nội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dung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3D10AA-1336-E749-9042-C550C4B843EE}"/>
              </a:ext>
            </a:extLst>
          </p:cNvPr>
          <p:cNvSpPr txBox="1">
            <a:spLocks/>
          </p:cNvSpPr>
          <p:nvPr/>
        </p:nvSpPr>
        <p:spPr>
          <a:xfrm>
            <a:off x="509751" y="1317130"/>
            <a:ext cx="11172497" cy="4866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: VNS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buổi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daily meeting</a:t>
            </a:r>
          </a:p>
        </p:txBody>
      </p:sp>
    </p:spTree>
    <p:extLst>
      <p:ext uri="{BB962C8B-B14F-4D97-AF65-F5344CB8AC3E}">
        <p14:creationId xmlns:p14="http://schemas.microsoft.com/office/powerpoint/2010/main" val="252982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3974B-C581-B64F-8387-F997298E2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E1D4E9-B806-F54F-B002-69628612CBD9}" type="slidenum">
              <a:rPr lang="en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AB977E-0AF9-FA41-AF63-40CC1FFF86A2}"/>
              </a:ext>
            </a:extLst>
          </p:cNvPr>
          <p:cNvSpPr txBox="1">
            <a:spLocks/>
          </p:cNvSpPr>
          <p:nvPr/>
        </p:nvSpPr>
        <p:spPr>
          <a:xfrm>
            <a:off x="1154569" y="339628"/>
            <a:ext cx="9583224" cy="80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đã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đạt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/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chưa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đạt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3D10AA-1336-E749-9042-C550C4B843EE}"/>
              </a:ext>
            </a:extLst>
          </p:cNvPr>
          <p:cNvSpPr txBox="1">
            <a:spLocks/>
          </p:cNvSpPr>
          <p:nvPr/>
        </p:nvSpPr>
        <p:spPr>
          <a:xfrm>
            <a:off x="509751" y="1317130"/>
            <a:ext cx="11172497" cy="4866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1.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đã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đạt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Tỷ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task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tuần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tầm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100 %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lý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đạt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triệt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để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2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871D32-9981-454D-BCB2-56EE0165728B}"/>
              </a:ext>
            </a:extLst>
          </p:cNvPr>
          <p:cNvSpPr/>
          <p:nvPr/>
        </p:nvSpPr>
        <p:spPr>
          <a:xfrm>
            <a:off x="0" y="6132301"/>
            <a:ext cx="12192000" cy="733969"/>
          </a:xfrm>
          <a:prstGeom prst="rect">
            <a:avLst/>
          </a:prstGeom>
          <a:solidFill>
            <a:srgbClr val="F3743F"/>
          </a:solidFill>
          <a:ln>
            <a:solidFill>
              <a:srgbClr val="F37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38E7B3-2527-7D4D-A364-6BD9B046A65E}"/>
              </a:ext>
            </a:extLst>
          </p:cNvPr>
          <p:cNvSpPr txBox="1">
            <a:spLocks/>
          </p:cNvSpPr>
          <p:nvPr/>
        </p:nvSpPr>
        <p:spPr>
          <a:xfrm>
            <a:off x="446763" y="3494824"/>
            <a:ext cx="11298474" cy="1333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Những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thuận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lợi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khó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khăn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trong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quá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thực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hiện</a:t>
            </a: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C3D3D28-9168-AC4F-B7F9-802F4796CA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223914" y="6293388"/>
            <a:ext cx="1521323" cy="411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VN"/>
            </a:defPPr>
            <a:lvl1pPr marL="0" algn="r" defTabSz="914400" rtl="0" eaLnBrk="1" latinLnBrk="0" hangingPunct="1">
              <a:defRPr sz="900" i="1" kern="1200">
                <a:solidFill>
                  <a:schemeClr val="tx1">
                    <a:tint val="7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E1D4E9-B806-F54F-B002-69628612CBD9}" type="slidenum">
              <a:rPr lang="en-VN" sz="800" i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VN" sz="800" i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F22844-937C-AF46-A399-0B0471395194}"/>
              </a:ext>
            </a:extLst>
          </p:cNvPr>
          <p:cNvSpPr txBox="1">
            <a:spLocks/>
          </p:cNvSpPr>
          <p:nvPr/>
        </p:nvSpPr>
        <p:spPr>
          <a:xfrm>
            <a:off x="1723088" y="6309681"/>
            <a:ext cx="303223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Developed by Tinhvan Consulting</a:t>
            </a:r>
            <a:b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Proprietary and confidential. Do not distribute.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C4278C-A31F-FE46-B39C-DDAB560C7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22"/>
          <a:stretch/>
        </p:blipFill>
        <p:spPr>
          <a:xfrm>
            <a:off x="446763" y="6338103"/>
            <a:ext cx="1168402" cy="301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537DE1-21D5-8144-B3D6-71BE750B4FBD}"/>
              </a:ext>
            </a:extLst>
          </p:cNvPr>
          <p:cNvSpPr txBox="1"/>
          <p:nvPr/>
        </p:nvSpPr>
        <p:spPr>
          <a:xfrm>
            <a:off x="4806400" y="847946"/>
            <a:ext cx="2579199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00" dirty="0">
                <a:solidFill>
                  <a:srgbClr val="F3743F"/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21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3974B-C581-B64F-8387-F997298E2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E1D4E9-B806-F54F-B002-69628612CBD9}" type="slidenum">
              <a:rPr lang="en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AB977E-0AF9-FA41-AF63-40CC1FFF86A2}"/>
              </a:ext>
            </a:extLst>
          </p:cNvPr>
          <p:cNvSpPr txBox="1">
            <a:spLocks/>
          </p:cNvSpPr>
          <p:nvPr/>
        </p:nvSpPr>
        <p:spPr>
          <a:xfrm>
            <a:off x="1154569" y="339628"/>
            <a:ext cx="9583224" cy="80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thuận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lợi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khó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khăn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quá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hiện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3D10AA-1336-E749-9042-C550C4B843EE}"/>
              </a:ext>
            </a:extLst>
          </p:cNvPr>
          <p:cNvSpPr txBox="1">
            <a:spLocks/>
          </p:cNvSpPr>
          <p:nvPr/>
        </p:nvSpPr>
        <p:spPr>
          <a:xfrm>
            <a:off x="509751" y="1317130"/>
            <a:ext cx="11172497" cy="4866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1.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Thuận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lợi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trẻ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hòa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đồng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nhiệt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tình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ty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2.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Khó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khăn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nắm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rõ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chế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bug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tồn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đọng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F Pro Display" pitchFamily="2" charset="0"/>
                <a:cs typeface="Times New Roman" panose="02020603050405020304" pitchFamily="18" charset="0"/>
              </a:rPr>
              <a:t>giao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F Pro Display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665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581</Words>
  <Application>Microsoft Office PowerPoint</Application>
  <PresentationFormat>Màn hình rộng</PresentationFormat>
  <Paragraphs>83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1_Office Theme</vt:lpstr>
      <vt:lpstr>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CNTT1302 025 Nguyễn Văn Đạt</cp:lastModifiedBy>
  <cp:revision>35</cp:revision>
  <dcterms:created xsi:type="dcterms:W3CDTF">2022-03-02T02:46:14Z</dcterms:created>
  <dcterms:modified xsi:type="dcterms:W3CDTF">2023-09-27T06:36:31Z</dcterms:modified>
</cp:coreProperties>
</file>