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6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1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9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7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7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856A-ECFF-442D-B06F-6A0F312D2CB4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FB837-7BA6-10A7-DCD1-610C64603978}"/>
              </a:ext>
            </a:extLst>
          </p:cNvPr>
          <p:cNvSpPr txBox="1"/>
          <p:nvPr/>
        </p:nvSpPr>
        <p:spPr>
          <a:xfrm>
            <a:off x="348258" y="71218"/>
            <a:ext cx="8086060" cy="247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1. Object Pooling  (SOLVED)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총알 방향이 제대로 </a:t>
            </a:r>
            <a:r>
              <a:rPr lang="ko-KR" altLang="en-US" sz="1463" dirty="0" err="1"/>
              <a:t>잡혀있지</a:t>
            </a:r>
            <a:r>
              <a:rPr lang="ko-KR" altLang="en-US" sz="1463" dirty="0"/>
              <a:t> 않음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총알이 무조건 </a:t>
            </a:r>
            <a:r>
              <a:rPr lang="en-US" altLang="ko-KR" sz="1463" dirty="0"/>
              <a:t>global </a:t>
            </a:r>
            <a:r>
              <a:rPr lang="ko-KR" altLang="en-US" sz="1463" dirty="0"/>
              <a:t>오른쪽으로 향함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object</a:t>
            </a:r>
            <a:r>
              <a:rPr lang="ko-KR" altLang="en-US" sz="1463" dirty="0"/>
              <a:t>를 </a:t>
            </a:r>
            <a:r>
              <a:rPr lang="en-US" altLang="ko-KR" sz="1463" dirty="0"/>
              <a:t>return</a:t>
            </a:r>
            <a:r>
              <a:rPr lang="ko-KR" altLang="en-US" sz="1463" dirty="0"/>
              <a:t>하고 난 다음 총알은 방향이 제대로 나감</a:t>
            </a:r>
            <a:r>
              <a:rPr lang="en-US" altLang="ko-KR" sz="1463" dirty="0"/>
              <a:t>. </a:t>
            </a:r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수동으로 비활성화한 후 다시 활성화하면 방향이 제대로 나감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r>
              <a:rPr lang="en-US" altLang="ko-KR" sz="1463" dirty="0"/>
              <a:t> </a:t>
            </a:r>
            <a:r>
              <a:rPr lang="ko-KR" altLang="en-US" sz="1463" dirty="0"/>
              <a:t>해결방안 </a:t>
            </a:r>
            <a:r>
              <a:rPr lang="en-US" altLang="ko-KR" sz="1463" dirty="0"/>
              <a:t>: object pooling </a:t>
            </a:r>
            <a:r>
              <a:rPr lang="ko-KR" altLang="en-US" sz="1463" dirty="0"/>
              <a:t>시 초기화를 제대로 하지 않은 것으로 보이나</a:t>
            </a:r>
            <a:r>
              <a:rPr lang="en-US" altLang="ko-KR" sz="1463" dirty="0"/>
              <a:t>. </a:t>
            </a:r>
            <a:r>
              <a:rPr lang="ko-KR" altLang="en-US" sz="1463" dirty="0"/>
              <a:t>확실하지 않음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</a:t>
            </a:r>
          </a:p>
          <a:p>
            <a:endParaRPr lang="en-US" altLang="ko-KR" sz="1463" dirty="0"/>
          </a:p>
          <a:p>
            <a:endParaRPr lang="en-US" altLang="ko-KR" sz="1463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DE94E5-2C88-B0E8-A5B0-E7C59F70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6" t="22252" r="63750" b="53198"/>
          <a:stretch/>
        </p:blipFill>
        <p:spPr>
          <a:xfrm>
            <a:off x="6108357" y="0"/>
            <a:ext cx="1594247" cy="13071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AE50B6-BE73-3044-D539-28D3EAA0E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4" t="33256" r="23125" b="40989"/>
          <a:stretch/>
        </p:blipFill>
        <p:spPr>
          <a:xfrm>
            <a:off x="348258" y="4926229"/>
            <a:ext cx="4604742" cy="9509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B32146-ADC6-2C08-A39E-8C1EBF8E8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28" t="41570" r="53516" b="32413"/>
          <a:stretch/>
        </p:blipFill>
        <p:spPr>
          <a:xfrm>
            <a:off x="348258" y="3305290"/>
            <a:ext cx="3482578" cy="13852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263539-45E9-8188-CDA6-910026D710FC}"/>
              </a:ext>
            </a:extLst>
          </p:cNvPr>
          <p:cNvSpPr txBox="1"/>
          <p:nvPr/>
        </p:nvSpPr>
        <p:spPr>
          <a:xfrm>
            <a:off x="4063508" y="3305290"/>
            <a:ext cx="5762605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해결 방법 </a:t>
            </a:r>
            <a:r>
              <a:rPr lang="en-US" altLang="ko-KR" sz="1463" b="1" dirty="0"/>
              <a:t>: </a:t>
            </a:r>
          </a:p>
          <a:p>
            <a:r>
              <a:rPr lang="en-US" altLang="ko-KR" sz="1463" dirty="0"/>
              <a:t> - Enable </a:t>
            </a:r>
            <a:r>
              <a:rPr lang="ko-KR" altLang="en-US" sz="1463" dirty="0"/>
              <a:t>타이밍에 문제가 있었으므로</a:t>
            </a:r>
            <a:r>
              <a:rPr lang="en-US" altLang="ko-KR" sz="1463" dirty="0"/>
              <a:t>, Enable</a:t>
            </a:r>
            <a:r>
              <a:rPr lang="ko-KR" altLang="en-US" sz="1463" dirty="0"/>
              <a:t>되는 타이밍을 오브젝트가 </a:t>
            </a:r>
            <a:r>
              <a:rPr lang="en-US" altLang="ko-KR" sz="1463" dirty="0"/>
              <a:t>rotation </a:t>
            </a:r>
            <a:r>
              <a:rPr lang="ko-KR" altLang="en-US" sz="1463" dirty="0"/>
              <a:t>된 직후로 만들기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- </a:t>
            </a:r>
            <a:r>
              <a:rPr lang="ko-KR" altLang="en-US" sz="1463" dirty="0"/>
              <a:t>단순 </a:t>
            </a:r>
            <a:r>
              <a:rPr lang="en-US" altLang="ko-KR" sz="1463" dirty="0"/>
              <a:t>spawn</a:t>
            </a:r>
            <a:r>
              <a:rPr lang="ko-KR" altLang="en-US" sz="1463" dirty="0"/>
              <a:t>이 </a:t>
            </a:r>
            <a:r>
              <a:rPr lang="en-US" altLang="ko-KR" sz="1463" dirty="0"/>
              <a:t>Enable </a:t>
            </a:r>
            <a:r>
              <a:rPr lang="ko-KR" altLang="en-US" sz="1463" dirty="0"/>
              <a:t>된 직후 뭔가를 해야 할 때는 </a:t>
            </a:r>
            <a:r>
              <a:rPr lang="en-US" altLang="ko-KR" sz="1463" dirty="0" err="1"/>
              <a:t>SetActive</a:t>
            </a:r>
            <a:r>
              <a:rPr lang="en-US" altLang="ko-KR" sz="1463" dirty="0"/>
              <a:t> </a:t>
            </a:r>
            <a:r>
              <a:rPr lang="ko-KR" altLang="en-US" sz="1463" dirty="0"/>
              <a:t>타이밍을 잘 맞출 것</a:t>
            </a:r>
            <a:r>
              <a:rPr lang="en-US" altLang="ko-KR" sz="1463" dirty="0"/>
              <a:t>.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9601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475143" y="61517"/>
            <a:ext cx="7579319" cy="179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2. Player </a:t>
            </a:r>
            <a:r>
              <a:rPr lang="ko-KR" altLang="en-US" sz="1463" b="1" dirty="0"/>
              <a:t>애니메이션 방향</a:t>
            </a:r>
            <a:endParaRPr lang="en-US" altLang="ko-KR" sz="1463" b="1" dirty="0"/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마우스 방향에 따라 애니메이션이 제대로 바뀌지 않음</a:t>
            </a:r>
            <a:endParaRPr lang="en-US" altLang="ko-KR" sz="1463" dirty="0"/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마우스가 플레이어의 오른쪽에 있음에도</a:t>
            </a:r>
            <a:r>
              <a:rPr lang="en-US" altLang="ko-KR" sz="1463" dirty="0"/>
              <a:t>, </a:t>
            </a:r>
            <a:r>
              <a:rPr lang="ko-KR" altLang="en-US" sz="1463" dirty="0"/>
              <a:t>특정 상황에서 왼쪽 애니메이션이 실행됨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Blend Tree</a:t>
            </a:r>
            <a:r>
              <a:rPr lang="ko-KR" altLang="en-US" sz="1463" dirty="0"/>
              <a:t>에서 오른쪽 애니메이션을 실행 중이라고 뜨지만</a:t>
            </a:r>
            <a:r>
              <a:rPr lang="en-US" altLang="ko-KR" sz="1463" dirty="0"/>
              <a:t>, </a:t>
            </a:r>
            <a:r>
              <a:rPr lang="ko-KR" altLang="en-US" sz="1463" dirty="0"/>
              <a:t>실행되지 않음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r>
              <a:rPr lang="en-US" altLang="ko-KR" sz="1463" dirty="0"/>
              <a:t> </a:t>
            </a:r>
            <a:r>
              <a:rPr lang="ko-KR" altLang="en-US" sz="1463" dirty="0"/>
              <a:t>해결방안 </a:t>
            </a:r>
            <a:r>
              <a:rPr lang="en-US" altLang="ko-KR" sz="1463" dirty="0"/>
              <a:t>: ??</a:t>
            </a:r>
            <a:endParaRPr lang="ko-KR" altLang="en-US" sz="1463" dirty="0"/>
          </a:p>
          <a:p>
            <a:endParaRPr lang="ko-KR" altLang="en-US" sz="1463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5732ED-66DB-2FE9-B24D-D4E5C454C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73401" r="67969" b="8707"/>
          <a:stretch/>
        </p:blipFill>
        <p:spPr>
          <a:xfrm>
            <a:off x="475143" y="5000029"/>
            <a:ext cx="1362075" cy="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9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274612" y="113911"/>
            <a:ext cx="5612434" cy="202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3. Weapon Inventory UI (Solved)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현재 장착 중인 무기를 보여주는 </a:t>
            </a:r>
            <a:r>
              <a:rPr lang="en-US" altLang="ko-KR" sz="1463" dirty="0"/>
              <a:t>UI</a:t>
            </a:r>
            <a:r>
              <a:rPr lang="ko-KR" altLang="en-US" sz="1463" dirty="0"/>
              <a:t>를 구현 하던 중 문제 발생</a:t>
            </a:r>
            <a:endParaRPr lang="en-US" altLang="ko-KR" sz="1463" dirty="0"/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현재 무기를 제대로 보여주지 못함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무기 </a:t>
            </a:r>
            <a:r>
              <a:rPr lang="en-US" altLang="ko-KR" sz="1463" dirty="0"/>
              <a:t>UI </a:t>
            </a:r>
            <a:r>
              <a:rPr lang="ko-KR" altLang="en-US" sz="1463" dirty="0"/>
              <a:t>위치가 정확하지 않고</a:t>
            </a:r>
            <a:r>
              <a:rPr lang="en-US" altLang="ko-KR" sz="1463" dirty="0"/>
              <a:t>, </a:t>
            </a:r>
            <a:r>
              <a:rPr lang="ko-KR" altLang="en-US" sz="1463" dirty="0"/>
              <a:t>제대로 투명처리 하지 못함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endParaRPr lang="en-US" altLang="ko-KR" sz="1463" dirty="0"/>
          </a:p>
          <a:p>
            <a:r>
              <a:rPr lang="ko-KR" altLang="en-US" sz="1463" dirty="0"/>
              <a:t>해결방안 </a:t>
            </a:r>
            <a:r>
              <a:rPr lang="en-US" altLang="ko-KR" sz="1463" dirty="0"/>
              <a:t>: UI</a:t>
            </a:r>
            <a:r>
              <a:rPr lang="ko-KR" altLang="en-US" sz="1463" dirty="0"/>
              <a:t>의 </a:t>
            </a:r>
            <a:r>
              <a:rPr lang="en-US" altLang="ko-KR" sz="1463" dirty="0" err="1"/>
              <a:t>localPosition</a:t>
            </a:r>
            <a:r>
              <a:rPr lang="ko-KR" altLang="en-US" sz="1463" dirty="0"/>
              <a:t>을 잘 볼 것</a:t>
            </a:r>
            <a:r>
              <a:rPr lang="en-US" altLang="ko-KR" sz="1463" dirty="0"/>
              <a:t>.</a:t>
            </a:r>
            <a:endParaRPr lang="ko-KR" altLang="en-US" sz="1463" dirty="0"/>
          </a:p>
          <a:p>
            <a:endParaRPr lang="ko-KR" altLang="en-US" sz="146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0681F-DC96-588A-B944-9D1C2036A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4" t="58721" r="57813" b="1041"/>
          <a:stretch/>
        </p:blipFill>
        <p:spPr>
          <a:xfrm>
            <a:off x="6044207" y="0"/>
            <a:ext cx="688777" cy="21424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B6E56E-9879-CC6F-36A1-A8EDB013B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7" t="59012" r="57890" b="2099"/>
          <a:stretch/>
        </p:blipFill>
        <p:spPr>
          <a:xfrm>
            <a:off x="6890350" y="35912"/>
            <a:ext cx="688777" cy="2070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C1C99E-2524-ECD7-835D-863F30E52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78" t="58720" r="57500" b="1041"/>
          <a:stretch/>
        </p:blipFill>
        <p:spPr>
          <a:xfrm>
            <a:off x="7736494" y="0"/>
            <a:ext cx="735211" cy="21424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CA9A31-E0B9-944C-3DCE-B7146F613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79" y="2282662"/>
            <a:ext cx="3771510" cy="902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C91024-B403-EF72-8759-FCBE76A9D4EA}"/>
              </a:ext>
            </a:extLst>
          </p:cNvPr>
          <p:cNvSpPr txBox="1"/>
          <p:nvPr/>
        </p:nvSpPr>
        <p:spPr>
          <a:xfrm>
            <a:off x="179382" y="3663946"/>
            <a:ext cx="5606535" cy="1443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/>
              <a:t>Self - Debugging</a:t>
            </a:r>
          </a:p>
          <a:p>
            <a:r>
              <a:rPr lang="ko-KR" altLang="en-US" sz="1463" dirty="0"/>
              <a:t>무기를 </a:t>
            </a:r>
            <a:r>
              <a:rPr lang="ko-KR" altLang="en-US" sz="1463" dirty="0" err="1"/>
              <a:t>바꿀때마다</a:t>
            </a:r>
            <a:r>
              <a:rPr lang="ko-KR" altLang="en-US" sz="1463" dirty="0"/>
              <a:t> </a:t>
            </a:r>
            <a:r>
              <a:rPr lang="en-US" altLang="ko-KR" sz="1463" dirty="0" err="1"/>
              <a:t>CurrentWeaponIndex</a:t>
            </a:r>
            <a:r>
              <a:rPr lang="ko-KR" altLang="en-US" sz="1463" dirty="0"/>
              <a:t>로 접근 중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 err="1"/>
              <a:t>CurrentWeaponIndex</a:t>
            </a:r>
            <a:r>
              <a:rPr lang="ko-KR" altLang="en-US" sz="1463" dirty="0"/>
              <a:t>에 접근할 때마다 현재 무기를 초기화 </a:t>
            </a:r>
            <a:r>
              <a:rPr lang="ko-KR" altLang="en-US" sz="1463" dirty="0" err="1"/>
              <a:t>해줌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현재 </a:t>
            </a:r>
            <a:r>
              <a:rPr lang="ko-KR" altLang="en-US" sz="1463" dirty="0" err="1"/>
              <a:t>들고있는</a:t>
            </a:r>
            <a:r>
              <a:rPr lang="ko-KR" altLang="en-US" sz="1463" dirty="0"/>
              <a:t> 무기로 교체</a:t>
            </a:r>
            <a:endParaRPr lang="en-US" altLang="ko-KR" sz="1463" dirty="0"/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남은 탄창 </a:t>
            </a:r>
            <a:r>
              <a:rPr lang="en-US" altLang="ko-KR" sz="1463" dirty="0"/>
              <a:t>refresh</a:t>
            </a:r>
          </a:p>
          <a:p>
            <a:r>
              <a:rPr lang="en-US" altLang="ko-KR" sz="1463" dirty="0"/>
              <a:t>  - current weapon </a:t>
            </a:r>
            <a:r>
              <a:rPr lang="ko-KR" altLang="en-US" sz="1463" dirty="0"/>
              <a:t>초기화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8FFDD0-1DBC-1CB9-B0FE-85D5B4CE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849" y="2266031"/>
            <a:ext cx="3127835" cy="14483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481FFE-AAF6-0B7E-1672-9F949BA228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513" y="5338662"/>
            <a:ext cx="4462487" cy="1314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524B01-FAF2-7122-DBDA-34C6CFF76D19}"/>
              </a:ext>
            </a:extLst>
          </p:cNvPr>
          <p:cNvSpPr txBox="1"/>
          <p:nvPr/>
        </p:nvSpPr>
        <p:spPr>
          <a:xfrm>
            <a:off x="179382" y="5435652"/>
            <a:ext cx="5762605" cy="76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해결 방법 </a:t>
            </a:r>
            <a:r>
              <a:rPr lang="en-US" altLang="ko-KR" sz="1463" b="1" dirty="0"/>
              <a:t>: </a:t>
            </a:r>
          </a:p>
          <a:p>
            <a:r>
              <a:rPr lang="en-US" altLang="ko-KR" sz="1463" dirty="0"/>
              <a:t> - </a:t>
            </a:r>
            <a:r>
              <a:rPr lang="en-US" altLang="ko-KR" sz="1463" dirty="0" err="1"/>
              <a:t>RectTransform</a:t>
            </a:r>
            <a:r>
              <a:rPr lang="ko-KR" altLang="en-US" sz="1463" dirty="0"/>
              <a:t>의 </a:t>
            </a:r>
            <a:r>
              <a:rPr lang="en-US" altLang="ko-KR" sz="1463" dirty="0" err="1"/>
              <a:t>anchoredPosition</a:t>
            </a:r>
            <a:r>
              <a:rPr lang="ko-KR" altLang="en-US" sz="1463" dirty="0"/>
              <a:t>을 사용해야함</a:t>
            </a:r>
            <a:r>
              <a:rPr lang="en-US" altLang="ko-KR" sz="1463" dirty="0"/>
              <a:t>. </a:t>
            </a:r>
          </a:p>
          <a:p>
            <a:r>
              <a:rPr lang="en-US" altLang="ko-KR" sz="1463" dirty="0"/>
              <a:t> - </a:t>
            </a:r>
            <a:r>
              <a:rPr lang="ko-KR" altLang="en-US" sz="1463" dirty="0"/>
              <a:t>최초 설정 시</a:t>
            </a:r>
            <a:r>
              <a:rPr lang="en-US" altLang="ko-KR" sz="1463" dirty="0"/>
              <a:t>, anchor</a:t>
            </a:r>
            <a:r>
              <a:rPr lang="ko-KR" altLang="en-US" sz="1463" dirty="0"/>
              <a:t>를 기준으로 위치를 잡았기 때문에</a:t>
            </a:r>
            <a:r>
              <a:rPr lang="en-US" altLang="ko-KR" sz="1463" dirty="0"/>
              <a:t>.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1891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235284" y="183087"/>
            <a:ext cx="5269391" cy="157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4. </a:t>
            </a:r>
            <a:r>
              <a:rPr lang="ko-KR" altLang="en-US" sz="1463" b="1" dirty="0"/>
              <a:t>한 번에 여러 총알을 맞을 수 있음</a:t>
            </a:r>
            <a:r>
              <a:rPr lang="en-US" altLang="ko-KR" sz="1463" b="1" dirty="0"/>
              <a:t>.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한 번에 </a:t>
            </a:r>
            <a:r>
              <a:rPr lang="ko-KR" altLang="en-US" sz="1463" dirty="0" err="1"/>
              <a:t>여러발의</a:t>
            </a:r>
            <a:r>
              <a:rPr lang="ko-KR" altLang="en-US" sz="1463" dirty="0"/>
              <a:t> 총알을 동시에 맞아 </a:t>
            </a:r>
            <a:r>
              <a:rPr lang="en-US" altLang="ko-KR" sz="1463" dirty="0"/>
              <a:t>HP</a:t>
            </a:r>
            <a:r>
              <a:rPr lang="ko-KR" altLang="en-US" sz="1463" dirty="0"/>
              <a:t>가 </a:t>
            </a:r>
            <a:r>
              <a:rPr lang="en-US" altLang="ko-KR" sz="1463" dirty="0"/>
              <a:t>1</a:t>
            </a:r>
            <a:r>
              <a:rPr lang="ko-KR" altLang="en-US" sz="1463" dirty="0"/>
              <a:t>이상 떨어짐</a:t>
            </a:r>
            <a:endParaRPr lang="en-US" altLang="ko-KR" sz="1463" dirty="0"/>
          </a:p>
          <a:p>
            <a:r>
              <a:rPr lang="en-US" altLang="ko-KR" sz="1463" dirty="0"/>
              <a:t>    *</a:t>
            </a:r>
          </a:p>
          <a:p>
            <a:endParaRPr lang="en-US" altLang="ko-KR" sz="1463" dirty="0"/>
          </a:p>
          <a:p>
            <a:r>
              <a:rPr lang="en-US" altLang="ko-KR" sz="1463" dirty="0"/>
              <a:t> </a:t>
            </a:r>
            <a:r>
              <a:rPr lang="ko-KR" altLang="en-US" sz="1463" dirty="0"/>
              <a:t>해결방안 </a:t>
            </a:r>
            <a:r>
              <a:rPr lang="en-US" altLang="ko-KR" sz="1463" dirty="0"/>
              <a:t>: Collision </a:t>
            </a:r>
            <a:r>
              <a:rPr lang="ko-KR" altLang="en-US" sz="1463" dirty="0"/>
              <a:t>타이밍을 맞출 것</a:t>
            </a:r>
            <a:r>
              <a:rPr lang="en-US" altLang="ko-KR" sz="1463" dirty="0"/>
              <a:t>.</a:t>
            </a:r>
            <a:endParaRPr lang="ko-KR" altLang="en-US" sz="1463" dirty="0"/>
          </a:p>
          <a:p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6861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243377" y="197038"/>
            <a:ext cx="4709623" cy="179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5. Remaining</a:t>
            </a:r>
            <a:r>
              <a:rPr lang="ko-KR" altLang="en-US" sz="1463" b="1" dirty="0"/>
              <a:t> </a:t>
            </a:r>
            <a:r>
              <a:rPr lang="en-US" altLang="ko-KR" sz="1463" b="1" dirty="0"/>
              <a:t>Bullets</a:t>
            </a:r>
            <a:r>
              <a:rPr lang="ko-KR" altLang="en-US" sz="1463" b="1" dirty="0"/>
              <a:t> 표시 오류 </a:t>
            </a:r>
            <a:r>
              <a:rPr lang="en-US" altLang="ko-KR" sz="1463" b="1" dirty="0"/>
              <a:t>(Solved)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현재 </a:t>
            </a:r>
            <a:r>
              <a:rPr lang="en-US" altLang="ko-KR" sz="1463" dirty="0"/>
              <a:t>Player</a:t>
            </a:r>
            <a:r>
              <a:rPr lang="ko-KR" altLang="en-US" sz="1463" dirty="0"/>
              <a:t>가 </a:t>
            </a:r>
            <a:r>
              <a:rPr lang="en-US" altLang="ko-KR" sz="1463" dirty="0"/>
              <a:t>remaining bullet</a:t>
            </a:r>
            <a:r>
              <a:rPr lang="ko-KR" altLang="en-US" sz="1463" dirty="0"/>
              <a:t> 변수를 가지고 있음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인벤토리의 무기별로 </a:t>
            </a:r>
            <a:r>
              <a:rPr lang="en-US" altLang="ko-KR" sz="1463" dirty="0"/>
              <a:t>remaining bullet</a:t>
            </a:r>
            <a:r>
              <a:rPr lang="ko-KR" altLang="en-US" sz="1463" dirty="0"/>
              <a:t>을 관리해야 함</a:t>
            </a:r>
            <a:endParaRPr lang="en-US" altLang="ko-KR" sz="1463" dirty="0"/>
          </a:p>
          <a:p>
            <a:endParaRPr lang="en-US" altLang="ko-KR" sz="1463" dirty="0"/>
          </a:p>
          <a:p>
            <a:endParaRPr lang="en-US" altLang="ko-KR" sz="1463" dirty="0"/>
          </a:p>
          <a:p>
            <a:r>
              <a:rPr lang="ko-KR" altLang="en-US" sz="1463" dirty="0"/>
              <a:t>해결방안 </a:t>
            </a:r>
            <a:r>
              <a:rPr lang="en-US" altLang="ko-KR" sz="1463" dirty="0"/>
              <a:t>: Weapon Data</a:t>
            </a:r>
            <a:r>
              <a:rPr lang="ko-KR" altLang="en-US" sz="1463" dirty="0"/>
              <a:t>에 </a:t>
            </a:r>
            <a:r>
              <a:rPr lang="en-US" altLang="ko-KR" sz="1463" dirty="0"/>
              <a:t>remaining bullet ?</a:t>
            </a:r>
            <a:endParaRPr lang="ko-KR" altLang="en-US" sz="1463" dirty="0"/>
          </a:p>
          <a:p>
            <a:endParaRPr lang="ko-KR" altLang="en-US" sz="146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24B01-FAF2-7122-DBDA-34C6CFF76D19}"/>
              </a:ext>
            </a:extLst>
          </p:cNvPr>
          <p:cNvSpPr txBox="1"/>
          <p:nvPr/>
        </p:nvSpPr>
        <p:spPr>
          <a:xfrm>
            <a:off x="179382" y="5435652"/>
            <a:ext cx="5762605" cy="76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해결 방법 </a:t>
            </a:r>
            <a:r>
              <a:rPr lang="en-US" altLang="ko-KR" sz="1463" b="1" dirty="0"/>
              <a:t>:</a:t>
            </a:r>
          </a:p>
          <a:p>
            <a:r>
              <a:rPr lang="en-US" altLang="ko-KR" sz="1463" dirty="0"/>
              <a:t> Weapon</a:t>
            </a:r>
            <a:r>
              <a:rPr lang="ko-KR" altLang="en-US" sz="1463" dirty="0"/>
              <a:t> </a:t>
            </a:r>
            <a:r>
              <a:rPr lang="en-US" altLang="ko-KR" sz="1463" dirty="0"/>
              <a:t>Data</a:t>
            </a:r>
            <a:r>
              <a:rPr lang="ko-KR" altLang="en-US" sz="1463" dirty="0"/>
              <a:t>에 </a:t>
            </a:r>
            <a:r>
              <a:rPr lang="en-US" altLang="ko-KR" sz="1463" dirty="0" err="1"/>
              <a:t>remainingBullet</a:t>
            </a:r>
            <a:r>
              <a:rPr lang="en-US" altLang="ko-KR" sz="1463" dirty="0"/>
              <a:t> </a:t>
            </a:r>
            <a:r>
              <a:rPr lang="ko-KR" altLang="en-US" sz="1463" dirty="0"/>
              <a:t>변수 추가</a:t>
            </a:r>
            <a:r>
              <a:rPr lang="en-US" altLang="ko-KR" sz="1463" dirty="0"/>
              <a:t> </a:t>
            </a:r>
          </a:p>
          <a:p>
            <a:endParaRPr lang="en-US" altLang="ko-KR" sz="1463" b="1" dirty="0"/>
          </a:p>
        </p:txBody>
      </p:sp>
    </p:spTree>
    <p:extLst>
      <p:ext uri="{BB962C8B-B14F-4D97-AF65-F5344CB8AC3E}">
        <p14:creationId xmlns:p14="http://schemas.microsoft.com/office/powerpoint/2010/main" val="194701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338</Words>
  <Application>Microsoft Office PowerPoint</Application>
  <PresentationFormat>A4 용지(210x297mm)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빡 상</dc:creator>
  <cp:lastModifiedBy>빡 상</cp:lastModifiedBy>
  <cp:revision>19</cp:revision>
  <dcterms:created xsi:type="dcterms:W3CDTF">2022-08-03T03:57:11Z</dcterms:created>
  <dcterms:modified xsi:type="dcterms:W3CDTF">2022-08-06T13:34:16Z</dcterms:modified>
</cp:coreProperties>
</file>