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4" r:id="rId3"/>
    <p:sldId id="259" r:id="rId4"/>
    <p:sldId id="302" r:id="rId5"/>
    <p:sldId id="303" r:id="rId6"/>
    <p:sldId id="304" r:id="rId7"/>
    <p:sldId id="295" r:id="rId8"/>
    <p:sldId id="301" r:id="rId9"/>
    <p:sldId id="305" r:id="rId10"/>
    <p:sldId id="306" r:id="rId11"/>
    <p:sldId id="307" r:id="rId12"/>
    <p:sldId id="308" r:id="rId13"/>
    <p:sldId id="309" r:id="rId14"/>
    <p:sldId id="298" r:id="rId15"/>
  </p:sldIdLst>
  <p:sldSz cx="12192000" cy="6858000"/>
  <p:notesSz cx="6858000" cy="9144000"/>
  <p:defaultTextStyle>
    <a:lvl1pPr marL="0" lvl="0" algn="l" defTabSz="457200">
      <a:defRPr sz="1800" kern="1200">
        <a:solidFill>
          <a:schemeClr val="tx1"/>
        </a:solidFill>
        <a:latin typeface="思源黑体 CN Light"/>
        <a:ea typeface="思源黑体 CN Regular"/>
      </a:defRPr>
    </a:lvl1pPr>
    <a:lvl2pPr marL="457200" lvl="1" algn="l" defTabSz="457200">
      <a:defRPr sz="1800" kern="1200">
        <a:solidFill>
          <a:schemeClr val="tx1"/>
        </a:solidFill>
        <a:latin typeface="思源黑体 CN Light"/>
        <a:ea typeface="思源黑体 CN Regular"/>
      </a:defRPr>
    </a:lvl2pPr>
    <a:lvl3pPr marL="914400" lvl="2" algn="l" defTabSz="457200">
      <a:defRPr sz="1800" kern="1200">
        <a:solidFill>
          <a:schemeClr val="tx1"/>
        </a:solidFill>
        <a:latin typeface="思源黑体 CN Light"/>
        <a:ea typeface="思源黑体 CN Regular"/>
      </a:defRPr>
    </a:lvl3pPr>
    <a:lvl4pPr marL="1371600" lvl="3" algn="l" defTabSz="457200">
      <a:defRPr sz="1800" kern="1200">
        <a:solidFill>
          <a:schemeClr val="tx1"/>
        </a:solidFill>
        <a:latin typeface="思源黑体 CN Light"/>
        <a:ea typeface="思源黑体 CN Regular"/>
      </a:defRPr>
    </a:lvl4pPr>
    <a:lvl5pPr marL="1828800" lvl="4" algn="l" defTabSz="457200">
      <a:defRPr sz="1800" kern="1200">
        <a:solidFill>
          <a:schemeClr val="tx1"/>
        </a:solidFill>
        <a:latin typeface="思源黑体 CN Light"/>
        <a:ea typeface="思源黑体 CN Regular"/>
      </a:defRPr>
    </a:lvl5pPr>
    <a:lvl6pPr marL="2286000" lvl="5" algn="l" defTabSz="457200">
      <a:defRPr sz="1800" kern="1200">
        <a:solidFill>
          <a:schemeClr val="tx1"/>
        </a:solidFill>
        <a:latin typeface="思源黑体 CN Light"/>
        <a:ea typeface="思源黑体 CN Regular"/>
      </a:defRPr>
    </a:lvl6pPr>
    <a:lvl7pPr marL="2743200" lvl="6" algn="l" defTabSz="457200">
      <a:defRPr sz="1800" kern="1200">
        <a:solidFill>
          <a:schemeClr val="tx1"/>
        </a:solidFill>
        <a:latin typeface="思源黑体 CN Light"/>
        <a:ea typeface="思源黑体 CN Regular"/>
      </a:defRPr>
    </a:lvl7pPr>
    <a:lvl8pPr marL="3200400" lvl="7" algn="l" defTabSz="457200">
      <a:defRPr sz="1800" kern="1200">
        <a:solidFill>
          <a:schemeClr val="tx1"/>
        </a:solidFill>
        <a:latin typeface="思源黑体 CN Light"/>
        <a:ea typeface="思源黑体 CN Regular"/>
      </a:defRPr>
    </a:lvl8pPr>
    <a:lvl9pPr marL="3657600" lvl="8" algn="l" defTabSz="457200">
      <a:defRPr sz="1800" kern="1200">
        <a:solidFill>
          <a:schemeClr val="tx1"/>
        </a:solidFill>
        <a:latin typeface="思源黑体 CN Light"/>
        <a:ea typeface="思源黑体 CN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/>
    <p:restoredTop sz="94625"/>
  </p:normalViewPr>
  <p:slideViewPr>
    <p:cSldViewPr snapToGrid="0">
      <p:cViewPr varScale="1">
        <p:scale>
          <a:sx n="116" d="100"/>
          <a:sy n="116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2023/9/1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7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70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idx="10"/>
          </p:nvPr>
        </p:nvSpPr>
        <p:spPr>
          <a:xfrm>
            <a:off x="688731" y="2444266"/>
            <a:ext cx="2074984" cy="2074984"/>
          </a:xfrm>
          <a:custGeom>
            <a:avLst/>
            <a:gdLst/>
            <a:ahLst/>
            <a:cxnLst/>
            <a:rect l="l" t="t" r="r" b="b"/>
            <a:pathLst>
              <a:path w="2074984" h="2074984">
                <a:moveTo>
                  <a:pt x="345838" y="0"/>
                </a:moveTo>
                <a:lnTo>
                  <a:pt x="1729146" y="0"/>
                </a:lnTo>
                <a:cubicBezTo>
                  <a:pt x="1920147" y="0"/>
                  <a:pt x="2074984" y="154837"/>
                  <a:pt x="2074984" y="345838"/>
                </a:cubicBezTo>
                <a:lnTo>
                  <a:pt x="2074984" y="1729146"/>
                </a:lnTo>
                <a:cubicBezTo>
                  <a:pt x="2074984" y="1920147"/>
                  <a:pt x="1920147" y="2074984"/>
                  <a:pt x="1729146" y="2074984"/>
                </a:cubicBezTo>
                <a:lnTo>
                  <a:pt x="345838" y="2074984"/>
                </a:lnTo>
                <a:cubicBezTo>
                  <a:pt x="154837" y="2074984"/>
                  <a:pt x="0" y="1920147"/>
                  <a:pt x="0" y="1729146"/>
                </a:cubicBezTo>
                <a:lnTo>
                  <a:pt x="0" y="345838"/>
                </a:lnTo>
                <a:cubicBezTo>
                  <a:pt x="0" y="154837"/>
                  <a:pt x="154837" y="0"/>
                  <a:pt x="345838" y="0"/>
                </a:cubicBezTo>
                <a:close/>
              </a:path>
            </a:pathLst>
          </a:custGeom>
        </p:spPr>
        <p:txBody>
          <a:bodyPr wrap="square"/>
          <a:lstStyle>
            <a:lvl1pPr lvl="0"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idx="11"/>
          </p:nvPr>
        </p:nvSpPr>
        <p:spPr>
          <a:xfrm>
            <a:off x="3601916" y="2444266"/>
            <a:ext cx="2074984" cy="2074984"/>
          </a:xfrm>
          <a:custGeom>
            <a:avLst/>
            <a:gdLst/>
            <a:ahLst/>
            <a:cxnLst/>
            <a:rect l="l" t="t" r="r" b="b"/>
            <a:pathLst>
              <a:path w="2074984" h="2074984">
                <a:moveTo>
                  <a:pt x="345838" y="0"/>
                </a:moveTo>
                <a:lnTo>
                  <a:pt x="1729146" y="0"/>
                </a:lnTo>
                <a:cubicBezTo>
                  <a:pt x="1920147" y="0"/>
                  <a:pt x="2074984" y="154837"/>
                  <a:pt x="2074984" y="345838"/>
                </a:cubicBezTo>
                <a:lnTo>
                  <a:pt x="2074984" y="1729146"/>
                </a:lnTo>
                <a:cubicBezTo>
                  <a:pt x="2074984" y="1920147"/>
                  <a:pt x="1920147" y="2074984"/>
                  <a:pt x="1729146" y="2074984"/>
                </a:cubicBezTo>
                <a:lnTo>
                  <a:pt x="345838" y="2074984"/>
                </a:lnTo>
                <a:cubicBezTo>
                  <a:pt x="154837" y="2074984"/>
                  <a:pt x="0" y="1920147"/>
                  <a:pt x="0" y="1729146"/>
                </a:cubicBezTo>
                <a:lnTo>
                  <a:pt x="0" y="345838"/>
                </a:lnTo>
                <a:cubicBezTo>
                  <a:pt x="0" y="154837"/>
                  <a:pt x="154837" y="0"/>
                  <a:pt x="345838" y="0"/>
                </a:cubicBezTo>
                <a:close/>
              </a:path>
            </a:pathLst>
          </a:custGeom>
        </p:spPr>
        <p:txBody>
          <a:bodyPr wrap="square"/>
          <a:lstStyle>
            <a:lvl1pPr lvl="0"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idx="12"/>
          </p:nvPr>
        </p:nvSpPr>
        <p:spPr>
          <a:xfrm>
            <a:off x="6515101" y="2444266"/>
            <a:ext cx="2074984" cy="2074984"/>
          </a:xfrm>
          <a:custGeom>
            <a:avLst/>
            <a:gdLst/>
            <a:ahLst/>
            <a:cxnLst/>
            <a:rect l="l" t="t" r="r" b="b"/>
            <a:pathLst>
              <a:path w="2074984" h="2074984">
                <a:moveTo>
                  <a:pt x="345838" y="0"/>
                </a:moveTo>
                <a:lnTo>
                  <a:pt x="1729146" y="0"/>
                </a:lnTo>
                <a:cubicBezTo>
                  <a:pt x="1920147" y="0"/>
                  <a:pt x="2074984" y="154837"/>
                  <a:pt x="2074984" y="345838"/>
                </a:cubicBezTo>
                <a:lnTo>
                  <a:pt x="2074984" y="1729146"/>
                </a:lnTo>
                <a:cubicBezTo>
                  <a:pt x="2074984" y="1920147"/>
                  <a:pt x="1920147" y="2074984"/>
                  <a:pt x="1729146" y="2074984"/>
                </a:cubicBezTo>
                <a:lnTo>
                  <a:pt x="345838" y="2074984"/>
                </a:lnTo>
                <a:cubicBezTo>
                  <a:pt x="154837" y="2074984"/>
                  <a:pt x="0" y="1920147"/>
                  <a:pt x="0" y="1729146"/>
                </a:cubicBezTo>
                <a:lnTo>
                  <a:pt x="0" y="345838"/>
                </a:lnTo>
                <a:cubicBezTo>
                  <a:pt x="0" y="154837"/>
                  <a:pt x="154837" y="0"/>
                  <a:pt x="345838" y="0"/>
                </a:cubicBezTo>
                <a:close/>
              </a:path>
            </a:pathLst>
          </a:custGeom>
        </p:spPr>
        <p:txBody>
          <a:bodyPr wrap="square"/>
          <a:lstStyle>
            <a:lvl1pPr lvl="0">
              <a:defRPr sz="20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idx="13"/>
          </p:nvPr>
        </p:nvSpPr>
        <p:spPr>
          <a:xfrm>
            <a:off x="9428286" y="2444266"/>
            <a:ext cx="2074984" cy="2074984"/>
          </a:xfrm>
          <a:custGeom>
            <a:avLst/>
            <a:gdLst/>
            <a:ahLst/>
            <a:cxnLst/>
            <a:rect l="l" t="t" r="r" b="b"/>
            <a:pathLst>
              <a:path w="2074984" h="2074984">
                <a:moveTo>
                  <a:pt x="345838" y="0"/>
                </a:moveTo>
                <a:lnTo>
                  <a:pt x="1729146" y="0"/>
                </a:lnTo>
                <a:cubicBezTo>
                  <a:pt x="1920147" y="0"/>
                  <a:pt x="2074984" y="154837"/>
                  <a:pt x="2074984" y="345838"/>
                </a:cubicBezTo>
                <a:lnTo>
                  <a:pt x="2074984" y="1729146"/>
                </a:lnTo>
                <a:cubicBezTo>
                  <a:pt x="2074984" y="1920147"/>
                  <a:pt x="1920147" y="2074984"/>
                  <a:pt x="1729146" y="2074984"/>
                </a:cubicBezTo>
                <a:lnTo>
                  <a:pt x="345838" y="2074984"/>
                </a:lnTo>
                <a:cubicBezTo>
                  <a:pt x="154837" y="2074984"/>
                  <a:pt x="0" y="1920147"/>
                  <a:pt x="0" y="1729146"/>
                </a:cubicBezTo>
                <a:lnTo>
                  <a:pt x="0" y="345838"/>
                </a:lnTo>
                <a:cubicBezTo>
                  <a:pt x="0" y="154837"/>
                  <a:pt x="154837" y="0"/>
                  <a:pt x="345838" y="0"/>
                </a:cubicBezTo>
                <a:close/>
              </a:path>
            </a:pathLst>
          </a:custGeom>
        </p:spPr>
        <p:txBody>
          <a:bodyPr wrap="square"/>
          <a:lstStyle>
            <a:lvl1pPr lvl="0"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78578" y="-10793573"/>
            <a:ext cx="1965874" cy="113995"/>
          </a:xfrm>
          <a:custGeom>
            <a:avLst/>
            <a:gdLst/>
            <a:ahLst/>
            <a:cxnLst/>
            <a:rect l="l" t="t" r="r" b="b"/>
            <a:pathLst>
              <a:path w="1965874" h="113995">
                <a:moveTo>
                  <a:pt x="891806" y="87487"/>
                </a:moveTo>
                <a:cubicBezTo>
                  <a:pt x="887684" y="90420"/>
                  <a:pt x="885624" y="93808"/>
                  <a:pt x="885624" y="97650"/>
                </a:cubicBezTo>
                <a:cubicBezTo>
                  <a:pt x="885624" y="100793"/>
                  <a:pt x="887126" y="103308"/>
                  <a:pt x="890130" y="105194"/>
                </a:cubicBezTo>
                <a:cubicBezTo>
                  <a:pt x="893134" y="107080"/>
                  <a:pt x="897290" y="108023"/>
                  <a:pt x="902598" y="108023"/>
                </a:cubicBezTo>
                <a:cubicBezTo>
                  <a:pt x="908046" y="108023"/>
                  <a:pt x="912586" y="106765"/>
                  <a:pt x="916218" y="104251"/>
                </a:cubicBezTo>
                <a:cubicBezTo>
                  <a:pt x="919572" y="101876"/>
                  <a:pt x="921248" y="99082"/>
                  <a:pt x="921248" y="95869"/>
                </a:cubicBezTo>
                <a:cubicBezTo>
                  <a:pt x="921248" y="90909"/>
                  <a:pt x="917302" y="88430"/>
                  <a:pt x="909408" y="88430"/>
                </a:cubicBezTo>
                <a:lnTo>
                  <a:pt x="899036" y="88430"/>
                </a:lnTo>
                <a:cubicBezTo>
                  <a:pt x="896870" y="88430"/>
                  <a:pt x="894460" y="88115"/>
                  <a:pt x="891806" y="87487"/>
                </a:cubicBezTo>
                <a:close/>
                <a:moveTo>
                  <a:pt x="429472" y="75438"/>
                </a:moveTo>
                <a:cubicBezTo>
                  <a:pt x="431288" y="75438"/>
                  <a:pt x="432824" y="76066"/>
                  <a:pt x="434082" y="77324"/>
                </a:cubicBezTo>
                <a:cubicBezTo>
                  <a:pt x="435340" y="78651"/>
                  <a:pt x="435968" y="80327"/>
                  <a:pt x="435968" y="82353"/>
                </a:cubicBezTo>
                <a:cubicBezTo>
                  <a:pt x="435968" y="84309"/>
                  <a:pt x="435340" y="85915"/>
                  <a:pt x="434082" y="87172"/>
                </a:cubicBezTo>
                <a:cubicBezTo>
                  <a:pt x="432824" y="88430"/>
                  <a:pt x="431288" y="89058"/>
                  <a:pt x="429472" y="89058"/>
                </a:cubicBezTo>
                <a:cubicBezTo>
                  <a:pt x="427726" y="89058"/>
                  <a:pt x="426224" y="88430"/>
                  <a:pt x="424966" y="87172"/>
                </a:cubicBezTo>
                <a:cubicBezTo>
                  <a:pt x="423710" y="85915"/>
                  <a:pt x="423080" y="84309"/>
                  <a:pt x="423080" y="82353"/>
                </a:cubicBezTo>
                <a:cubicBezTo>
                  <a:pt x="423080" y="80327"/>
                  <a:pt x="423710" y="78651"/>
                  <a:pt x="424966" y="77324"/>
                </a:cubicBezTo>
                <a:cubicBezTo>
                  <a:pt x="426224" y="76066"/>
                  <a:pt x="427726" y="75438"/>
                  <a:pt x="429472" y="75438"/>
                </a:cubicBezTo>
                <a:close/>
                <a:moveTo>
                  <a:pt x="335384" y="66846"/>
                </a:moveTo>
                <a:lnTo>
                  <a:pt x="335384" y="83191"/>
                </a:lnTo>
                <a:lnTo>
                  <a:pt x="392172" y="83191"/>
                </a:lnTo>
                <a:lnTo>
                  <a:pt x="392172" y="66846"/>
                </a:lnTo>
                <a:close/>
                <a:moveTo>
                  <a:pt x="856868" y="57731"/>
                </a:moveTo>
                <a:cubicBezTo>
                  <a:pt x="847158" y="58848"/>
                  <a:pt x="840174" y="60629"/>
                  <a:pt x="835914" y="63074"/>
                </a:cubicBezTo>
                <a:cubicBezTo>
                  <a:pt x="832002" y="65449"/>
                  <a:pt x="830046" y="68627"/>
                  <a:pt x="830046" y="72609"/>
                </a:cubicBezTo>
                <a:cubicBezTo>
                  <a:pt x="830046" y="78965"/>
                  <a:pt x="833538" y="82143"/>
                  <a:pt x="840524" y="82143"/>
                </a:cubicBezTo>
                <a:cubicBezTo>
                  <a:pt x="845552" y="82143"/>
                  <a:pt x="851000" y="79524"/>
                  <a:pt x="856868" y="74285"/>
                </a:cubicBezTo>
                <a:close/>
                <a:moveTo>
                  <a:pt x="482440" y="50606"/>
                </a:moveTo>
                <a:lnTo>
                  <a:pt x="482440" y="80781"/>
                </a:lnTo>
                <a:lnTo>
                  <a:pt x="496270" y="80781"/>
                </a:lnTo>
                <a:cubicBezTo>
                  <a:pt x="510870" y="80781"/>
                  <a:pt x="518168" y="75507"/>
                  <a:pt x="518168" y="64960"/>
                </a:cubicBezTo>
                <a:cubicBezTo>
                  <a:pt x="518168" y="55391"/>
                  <a:pt x="510870" y="50606"/>
                  <a:pt x="496270" y="50606"/>
                </a:cubicBezTo>
                <a:close/>
                <a:moveTo>
                  <a:pt x="1220056" y="49977"/>
                </a:moveTo>
                <a:cubicBezTo>
                  <a:pt x="1212652" y="54657"/>
                  <a:pt x="1208950" y="60664"/>
                  <a:pt x="1208950" y="67999"/>
                </a:cubicBezTo>
                <a:cubicBezTo>
                  <a:pt x="1208950" y="72190"/>
                  <a:pt x="1210522" y="75682"/>
                  <a:pt x="1213666" y="78476"/>
                </a:cubicBezTo>
                <a:cubicBezTo>
                  <a:pt x="1216878" y="81270"/>
                  <a:pt x="1220860" y="82667"/>
                  <a:pt x="1225610" y="82667"/>
                </a:cubicBezTo>
                <a:cubicBezTo>
                  <a:pt x="1230150" y="82667"/>
                  <a:pt x="1233886" y="81375"/>
                  <a:pt x="1236820" y="78790"/>
                </a:cubicBezTo>
                <a:cubicBezTo>
                  <a:pt x="1239614" y="76276"/>
                  <a:pt x="1241012" y="73063"/>
                  <a:pt x="1241012" y="69151"/>
                </a:cubicBezTo>
                <a:cubicBezTo>
                  <a:pt x="1241012" y="64401"/>
                  <a:pt x="1238916" y="60420"/>
                  <a:pt x="1234724" y="57207"/>
                </a:cubicBezTo>
                <a:cubicBezTo>
                  <a:pt x="1232140" y="55321"/>
                  <a:pt x="1227250" y="52911"/>
                  <a:pt x="1220056" y="49977"/>
                </a:cubicBezTo>
                <a:close/>
                <a:moveTo>
                  <a:pt x="335384" y="44215"/>
                </a:moveTo>
                <a:lnTo>
                  <a:pt x="335384" y="60350"/>
                </a:lnTo>
                <a:lnTo>
                  <a:pt x="392172" y="60350"/>
                </a:lnTo>
                <a:lnTo>
                  <a:pt x="392172" y="44215"/>
                </a:lnTo>
                <a:close/>
                <a:moveTo>
                  <a:pt x="62130" y="37299"/>
                </a:moveTo>
                <a:cubicBezTo>
                  <a:pt x="64786" y="49942"/>
                  <a:pt x="68662" y="60490"/>
                  <a:pt x="73760" y="68942"/>
                </a:cubicBezTo>
                <a:cubicBezTo>
                  <a:pt x="79558" y="60071"/>
                  <a:pt x="83644" y="49523"/>
                  <a:pt x="86020" y="37299"/>
                </a:cubicBezTo>
                <a:close/>
                <a:moveTo>
                  <a:pt x="961320" y="36880"/>
                </a:moveTo>
                <a:cubicBezTo>
                  <a:pt x="956220" y="36880"/>
                  <a:pt x="952100" y="38976"/>
                  <a:pt x="948956" y="43167"/>
                </a:cubicBezTo>
                <a:cubicBezTo>
                  <a:pt x="945742" y="47288"/>
                  <a:pt x="944136" y="52736"/>
                  <a:pt x="944136" y="59512"/>
                </a:cubicBezTo>
                <a:cubicBezTo>
                  <a:pt x="944136" y="66217"/>
                  <a:pt x="945742" y="71631"/>
                  <a:pt x="948956" y="75752"/>
                </a:cubicBezTo>
                <a:cubicBezTo>
                  <a:pt x="952100" y="79873"/>
                  <a:pt x="956220" y="81934"/>
                  <a:pt x="961320" y="81934"/>
                </a:cubicBezTo>
                <a:cubicBezTo>
                  <a:pt x="966418" y="81934"/>
                  <a:pt x="970574" y="79873"/>
                  <a:pt x="973788" y="75752"/>
                </a:cubicBezTo>
                <a:cubicBezTo>
                  <a:pt x="977000" y="71631"/>
                  <a:pt x="978608" y="66217"/>
                  <a:pt x="978608" y="59512"/>
                </a:cubicBezTo>
                <a:cubicBezTo>
                  <a:pt x="978608" y="52806"/>
                  <a:pt x="977000" y="47358"/>
                  <a:pt x="973788" y="43167"/>
                </a:cubicBezTo>
                <a:cubicBezTo>
                  <a:pt x="970574" y="38976"/>
                  <a:pt x="966418" y="36880"/>
                  <a:pt x="961320" y="36880"/>
                </a:cubicBezTo>
                <a:close/>
                <a:moveTo>
                  <a:pt x="655890" y="36566"/>
                </a:moveTo>
                <a:cubicBezTo>
                  <a:pt x="651560" y="36566"/>
                  <a:pt x="647822" y="38173"/>
                  <a:pt x="644680" y="41386"/>
                </a:cubicBezTo>
                <a:cubicBezTo>
                  <a:pt x="641396" y="44808"/>
                  <a:pt x="639476" y="49384"/>
                  <a:pt x="638918" y="55111"/>
                </a:cubicBezTo>
                <a:lnTo>
                  <a:pt x="670560" y="55111"/>
                </a:lnTo>
                <a:cubicBezTo>
                  <a:pt x="670560" y="42748"/>
                  <a:pt x="665670" y="36566"/>
                  <a:pt x="655890" y="36566"/>
                </a:cubicBezTo>
                <a:close/>
                <a:moveTo>
                  <a:pt x="901236" y="36042"/>
                </a:moveTo>
                <a:cubicBezTo>
                  <a:pt x="897604" y="36042"/>
                  <a:pt x="894600" y="37265"/>
                  <a:pt x="892224" y="39709"/>
                </a:cubicBezTo>
                <a:cubicBezTo>
                  <a:pt x="889780" y="42224"/>
                  <a:pt x="888558" y="45612"/>
                  <a:pt x="888558" y="49872"/>
                </a:cubicBezTo>
                <a:cubicBezTo>
                  <a:pt x="888558" y="53994"/>
                  <a:pt x="889816" y="57381"/>
                  <a:pt x="892330" y="60036"/>
                </a:cubicBezTo>
                <a:cubicBezTo>
                  <a:pt x="894774" y="62620"/>
                  <a:pt x="897744" y="63912"/>
                  <a:pt x="901236" y="63912"/>
                </a:cubicBezTo>
                <a:cubicBezTo>
                  <a:pt x="904728" y="63912"/>
                  <a:pt x="907696" y="62620"/>
                  <a:pt x="910142" y="60036"/>
                </a:cubicBezTo>
                <a:cubicBezTo>
                  <a:pt x="912656" y="57381"/>
                  <a:pt x="913914" y="53994"/>
                  <a:pt x="913914" y="49872"/>
                </a:cubicBezTo>
                <a:cubicBezTo>
                  <a:pt x="913914" y="45681"/>
                  <a:pt x="912656" y="42294"/>
                  <a:pt x="910142" y="39709"/>
                </a:cubicBezTo>
                <a:cubicBezTo>
                  <a:pt x="907766" y="37265"/>
                  <a:pt x="904798" y="36042"/>
                  <a:pt x="901236" y="36042"/>
                </a:cubicBezTo>
                <a:close/>
                <a:moveTo>
                  <a:pt x="429472" y="32689"/>
                </a:moveTo>
                <a:cubicBezTo>
                  <a:pt x="431288" y="32689"/>
                  <a:pt x="432824" y="33318"/>
                  <a:pt x="434082" y="34575"/>
                </a:cubicBezTo>
                <a:cubicBezTo>
                  <a:pt x="435340" y="35902"/>
                  <a:pt x="435968" y="37579"/>
                  <a:pt x="435968" y="39605"/>
                </a:cubicBezTo>
                <a:cubicBezTo>
                  <a:pt x="435968" y="41560"/>
                  <a:pt x="435340" y="43167"/>
                  <a:pt x="434082" y="44424"/>
                </a:cubicBezTo>
                <a:cubicBezTo>
                  <a:pt x="432824" y="45681"/>
                  <a:pt x="431288" y="46310"/>
                  <a:pt x="429472" y="46310"/>
                </a:cubicBezTo>
                <a:cubicBezTo>
                  <a:pt x="427726" y="46310"/>
                  <a:pt x="426224" y="45681"/>
                  <a:pt x="424966" y="44424"/>
                </a:cubicBezTo>
                <a:cubicBezTo>
                  <a:pt x="423710" y="43167"/>
                  <a:pt x="423080" y="41560"/>
                  <a:pt x="423080" y="39605"/>
                </a:cubicBezTo>
                <a:cubicBezTo>
                  <a:pt x="423080" y="37579"/>
                  <a:pt x="423710" y="35902"/>
                  <a:pt x="424966" y="34575"/>
                </a:cubicBezTo>
                <a:cubicBezTo>
                  <a:pt x="426224" y="33318"/>
                  <a:pt x="427726" y="32689"/>
                  <a:pt x="429472" y="32689"/>
                </a:cubicBezTo>
                <a:close/>
                <a:moveTo>
                  <a:pt x="1121644" y="31118"/>
                </a:moveTo>
                <a:lnTo>
                  <a:pt x="1130550" y="31118"/>
                </a:lnTo>
                <a:lnTo>
                  <a:pt x="1142600" y="63493"/>
                </a:lnTo>
                <a:lnTo>
                  <a:pt x="1148258" y="79419"/>
                </a:lnTo>
                <a:lnTo>
                  <a:pt x="1148780" y="79419"/>
                </a:lnTo>
                <a:cubicBezTo>
                  <a:pt x="1149130" y="78371"/>
                  <a:pt x="1149934" y="75682"/>
                  <a:pt x="1151190" y="71351"/>
                </a:cubicBezTo>
                <a:cubicBezTo>
                  <a:pt x="1152168" y="67999"/>
                  <a:pt x="1152972" y="65379"/>
                  <a:pt x="1153600" y="63493"/>
                </a:cubicBezTo>
                <a:lnTo>
                  <a:pt x="1164182" y="31118"/>
                </a:lnTo>
                <a:lnTo>
                  <a:pt x="1172564" y="31118"/>
                </a:lnTo>
                <a:lnTo>
                  <a:pt x="1150982" y="92935"/>
                </a:lnTo>
                <a:cubicBezTo>
                  <a:pt x="1146440" y="105927"/>
                  <a:pt x="1139560" y="112423"/>
                  <a:pt x="1130340" y="112423"/>
                </a:cubicBezTo>
                <a:cubicBezTo>
                  <a:pt x="1127896" y="112423"/>
                  <a:pt x="1125730" y="112039"/>
                  <a:pt x="1123844" y="111271"/>
                </a:cubicBezTo>
                <a:lnTo>
                  <a:pt x="1125626" y="104355"/>
                </a:lnTo>
                <a:cubicBezTo>
                  <a:pt x="1127162" y="104914"/>
                  <a:pt x="1128630" y="105194"/>
                  <a:pt x="1130026" y="105194"/>
                </a:cubicBezTo>
                <a:cubicBezTo>
                  <a:pt x="1135894" y="105194"/>
                  <a:pt x="1140294" y="100933"/>
                  <a:pt x="1143228" y="92411"/>
                </a:cubicBezTo>
                <a:lnTo>
                  <a:pt x="1144486" y="88011"/>
                </a:lnTo>
                <a:close/>
                <a:moveTo>
                  <a:pt x="567422" y="31118"/>
                </a:moveTo>
                <a:lnTo>
                  <a:pt x="575910" y="31118"/>
                </a:lnTo>
                <a:lnTo>
                  <a:pt x="575910" y="66008"/>
                </a:lnTo>
                <a:cubicBezTo>
                  <a:pt x="575910" y="71456"/>
                  <a:pt x="576782" y="75403"/>
                  <a:pt x="578528" y="77847"/>
                </a:cubicBezTo>
                <a:cubicBezTo>
                  <a:pt x="580274" y="80362"/>
                  <a:pt x="583138" y="81619"/>
                  <a:pt x="587120" y="81619"/>
                </a:cubicBezTo>
                <a:cubicBezTo>
                  <a:pt x="592290" y="81619"/>
                  <a:pt x="597598" y="78301"/>
                  <a:pt x="603046" y="71666"/>
                </a:cubicBezTo>
                <a:lnTo>
                  <a:pt x="603046" y="31118"/>
                </a:lnTo>
                <a:lnTo>
                  <a:pt x="611532" y="31118"/>
                </a:lnTo>
                <a:lnTo>
                  <a:pt x="611532" y="87696"/>
                </a:lnTo>
                <a:lnTo>
                  <a:pt x="604512" y="87696"/>
                </a:lnTo>
                <a:lnTo>
                  <a:pt x="603780" y="78686"/>
                </a:lnTo>
                <a:lnTo>
                  <a:pt x="603466" y="78686"/>
                </a:lnTo>
                <a:cubicBezTo>
                  <a:pt x="597458" y="85601"/>
                  <a:pt x="591172" y="89058"/>
                  <a:pt x="584606" y="89058"/>
                </a:cubicBezTo>
                <a:cubicBezTo>
                  <a:pt x="573150" y="89058"/>
                  <a:pt x="567422" y="81724"/>
                  <a:pt x="567422" y="67056"/>
                </a:cubicBezTo>
                <a:close/>
                <a:moveTo>
                  <a:pt x="1033548" y="29651"/>
                </a:moveTo>
                <a:cubicBezTo>
                  <a:pt x="1045072" y="29651"/>
                  <a:pt x="1050836" y="37020"/>
                  <a:pt x="1050836" y="51758"/>
                </a:cubicBezTo>
                <a:lnTo>
                  <a:pt x="1050836" y="87696"/>
                </a:lnTo>
                <a:lnTo>
                  <a:pt x="1042244" y="87696"/>
                </a:lnTo>
                <a:lnTo>
                  <a:pt x="1042244" y="52806"/>
                </a:lnTo>
                <a:cubicBezTo>
                  <a:pt x="1042244" y="42329"/>
                  <a:pt x="1038506" y="37090"/>
                  <a:pt x="1031032" y="37090"/>
                </a:cubicBezTo>
                <a:cubicBezTo>
                  <a:pt x="1026214" y="37090"/>
                  <a:pt x="1020834" y="40163"/>
                  <a:pt x="1014898" y="46310"/>
                </a:cubicBezTo>
                <a:lnTo>
                  <a:pt x="1014898" y="87696"/>
                </a:lnTo>
                <a:lnTo>
                  <a:pt x="1006410" y="87696"/>
                </a:lnTo>
                <a:lnTo>
                  <a:pt x="1006410" y="31118"/>
                </a:lnTo>
                <a:lnTo>
                  <a:pt x="1013326" y="31118"/>
                </a:lnTo>
                <a:lnTo>
                  <a:pt x="1014164" y="39395"/>
                </a:lnTo>
                <a:lnTo>
                  <a:pt x="1014478" y="39395"/>
                </a:lnTo>
                <a:cubicBezTo>
                  <a:pt x="1021114" y="32899"/>
                  <a:pt x="1027470" y="29651"/>
                  <a:pt x="1033548" y="29651"/>
                </a:cubicBezTo>
                <a:close/>
                <a:moveTo>
                  <a:pt x="961320" y="29651"/>
                </a:moveTo>
                <a:cubicBezTo>
                  <a:pt x="968584" y="29651"/>
                  <a:pt x="974660" y="32270"/>
                  <a:pt x="979550" y="37509"/>
                </a:cubicBezTo>
                <a:cubicBezTo>
                  <a:pt x="984788" y="43027"/>
                  <a:pt x="987408" y="50361"/>
                  <a:pt x="987408" y="59512"/>
                </a:cubicBezTo>
                <a:cubicBezTo>
                  <a:pt x="987408" y="68522"/>
                  <a:pt x="984788" y="75787"/>
                  <a:pt x="979550" y="81305"/>
                </a:cubicBezTo>
                <a:cubicBezTo>
                  <a:pt x="974660" y="86474"/>
                  <a:pt x="968584" y="89058"/>
                  <a:pt x="961320" y="89058"/>
                </a:cubicBezTo>
                <a:cubicBezTo>
                  <a:pt x="954124" y="89058"/>
                  <a:pt x="948082" y="86474"/>
                  <a:pt x="943194" y="81305"/>
                </a:cubicBezTo>
                <a:cubicBezTo>
                  <a:pt x="937954" y="75787"/>
                  <a:pt x="935334" y="68522"/>
                  <a:pt x="935334" y="59512"/>
                </a:cubicBezTo>
                <a:cubicBezTo>
                  <a:pt x="935334" y="50361"/>
                  <a:pt x="937954" y="43027"/>
                  <a:pt x="943194" y="37509"/>
                </a:cubicBezTo>
                <a:cubicBezTo>
                  <a:pt x="948012" y="32270"/>
                  <a:pt x="954054" y="29651"/>
                  <a:pt x="961320" y="29651"/>
                </a:cubicBezTo>
                <a:close/>
                <a:moveTo>
                  <a:pt x="901236" y="29651"/>
                </a:moveTo>
                <a:cubicBezTo>
                  <a:pt x="903820" y="29651"/>
                  <a:pt x="906440" y="30140"/>
                  <a:pt x="909094" y="31118"/>
                </a:cubicBezTo>
                <a:lnTo>
                  <a:pt x="928686" y="31118"/>
                </a:lnTo>
                <a:lnTo>
                  <a:pt x="928686" y="37719"/>
                </a:lnTo>
                <a:lnTo>
                  <a:pt x="916742" y="37719"/>
                </a:lnTo>
                <a:cubicBezTo>
                  <a:pt x="920026" y="40862"/>
                  <a:pt x="921666" y="44948"/>
                  <a:pt x="921666" y="49977"/>
                </a:cubicBezTo>
                <a:cubicBezTo>
                  <a:pt x="921666" y="55914"/>
                  <a:pt x="919676" y="60734"/>
                  <a:pt x="915694" y="64436"/>
                </a:cubicBezTo>
                <a:cubicBezTo>
                  <a:pt x="911852" y="67999"/>
                  <a:pt x="907034" y="69780"/>
                  <a:pt x="901236" y="69780"/>
                </a:cubicBezTo>
                <a:cubicBezTo>
                  <a:pt x="898092" y="69780"/>
                  <a:pt x="895194" y="69081"/>
                  <a:pt x="892540" y="67684"/>
                </a:cubicBezTo>
                <a:cubicBezTo>
                  <a:pt x="890024" y="69850"/>
                  <a:pt x="888768" y="72224"/>
                  <a:pt x="888768" y="74809"/>
                </a:cubicBezTo>
                <a:cubicBezTo>
                  <a:pt x="888768" y="79070"/>
                  <a:pt x="892120" y="81200"/>
                  <a:pt x="898826" y="81200"/>
                </a:cubicBezTo>
                <a:lnTo>
                  <a:pt x="910142" y="81200"/>
                </a:lnTo>
                <a:cubicBezTo>
                  <a:pt x="923134" y="81200"/>
                  <a:pt x="929630" y="85671"/>
                  <a:pt x="929630" y="94611"/>
                </a:cubicBezTo>
                <a:cubicBezTo>
                  <a:pt x="929630" y="99920"/>
                  <a:pt x="927080" y="104425"/>
                  <a:pt x="921982" y="108127"/>
                </a:cubicBezTo>
                <a:cubicBezTo>
                  <a:pt x="916602" y="112039"/>
                  <a:pt x="909758" y="113995"/>
                  <a:pt x="901446" y="113995"/>
                </a:cubicBezTo>
                <a:cubicBezTo>
                  <a:pt x="894390" y="113995"/>
                  <a:pt x="888768" y="112668"/>
                  <a:pt x="884576" y="110013"/>
                </a:cubicBezTo>
                <a:cubicBezTo>
                  <a:pt x="880246" y="107289"/>
                  <a:pt x="878080" y="103517"/>
                  <a:pt x="878080" y="98698"/>
                </a:cubicBezTo>
                <a:cubicBezTo>
                  <a:pt x="878080" y="93738"/>
                  <a:pt x="880874" y="89408"/>
                  <a:pt x="886462" y="85706"/>
                </a:cubicBezTo>
                <a:lnTo>
                  <a:pt x="886462" y="85286"/>
                </a:lnTo>
                <a:cubicBezTo>
                  <a:pt x="883040" y="83191"/>
                  <a:pt x="881328" y="80083"/>
                  <a:pt x="881328" y="75961"/>
                </a:cubicBezTo>
                <a:cubicBezTo>
                  <a:pt x="881328" y="72050"/>
                  <a:pt x="883424" y="68557"/>
                  <a:pt x="887614" y="65484"/>
                </a:cubicBezTo>
                <a:lnTo>
                  <a:pt x="887614" y="65065"/>
                </a:lnTo>
                <a:cubicBezTo>
                  <a:pt x="882726" y="61153"/>
                  <a:pt x="880280" y="56089"/>
                  <a:pt x="880280" y="49872"/>
                </a:cubicBezTo>
                <a:cubicBezTo>
                  <a:pt x="880280" y="43865"/>
                  <a:pt x="882342" y="38976"/>
                  <a:pt x="886462" y="35204"/>
                </a:cubicBezTo>
                <a:cubicBezTo>
                  <a:pt x="890444" y="31502"/>
                  <a:pt x="895368" y="29651"/>
                  <a:pt x="901236" y="29651"/>
                </a:cubicBezTo>
                <a:close/>
                <a:moveTo>
                  <a:pt x="846182" y="29651"/>
                </a:moveTo>
                <a:cubicBezTo>
                  <a:pt x="858964" y="29651"/>
                  <a:pt x="865354" y="37299"/>
                  <a:pt x="865354" y="52597"/>
                </a:cubicBezTo>
                <a:lnTo>
                  <a:pt x="865354" y="87696"/>
                </a:lnTo>
                <a:lnTo>
                  <a:pt x="858334" y="87696"/>
                </a:lnTo>
                <a:lnTo>
                  <a:pt x="857602" y="80781"/>
                </a:lnTo>
                <a:lnTo>
                  <a:pt x="857288" y="80781"/>
                </a:lnTo>
                <a:cubicBezTo>
                  <a:pt x="850792" y="86299"/>
                  <a:pt x="844434" y="89058"/>
                  <a:pt x="838218" y="89058"/>
                </a:cubicBezTo>
                <a:cubicBezTo>
                  <a:pt x="833398" y="89058"/>
                  <a:pt x="829486" y="87696"/>
                  <a:pt x="826484" y="84972"/>
                </a:cubicBezTo>
                <a:cubicBezTo>
                  <a:pt x="823340" y="82038"/>
                  <a:pt x="821768" y="78092"/>
                  <a:pt x="821768" y="73133"/>
                </a:cubicBezTo>
                <a:cubicBezTo>
                  <a:pt x="821768" y="66986"/>
                  <a:pt x="824598" y="62236"/>
                  <a:pt x="830256" y="58883"/>
                </a:cubicBezTo>
                <a:cubicBezTo>
                  <a:pt x="835704" y="55670"/>
                  <a:pt x="844574" y="53365"/>
                  <a:pt x="856868" y="51968"/>
                </a:cubicBezTo>
                <a:cubicBezTo>
                  <a:pt x="857008" y="41840"/>
                  <a:pt x="852992" y="36776"/>
                  <a:pt x="844818" y="36776"/>
                </a:cubicBezTo>
                <a:cubicBezTo>
                  <a:pt x="839300" y="36776"/>
                  <a:pt x="833574" y="38871"/>
                  <a:pt x="827636" y="43062"/>
                </a:cubicBezTo>
                <a:lnTo>
                  <a:pt x="824178" y="37090"/>
                </a:lnTo>
                <a:cubicBezTo>
                  <a:pt x="831722" y="32131"/>
                  <a:pt x="839056" y="29651"/>
                  <a:pt x="846182" y="29651"/>
                </a:cubicBezTo>
                <a:close/>
                <a:moveTo>
                  <a:pt x="811434" y="29651"/>
                </a:moveTo>
                <a:cubicBezTo>
                  <a:pt x="813738" y="29651"/>
                  <a:pt x="815730" y="30070"/>
                  <a:pt x="817406" y="30908"/>
                </a:cubicBezTo>
                <a:lnTo>
                  <a:pt x="815730" y="38347"/>
                </a:lnTo>
                <a:cubicBezTo>
                  <a:pt x="813844" y="37719"/>
                  <a:pt x="812062" y="37404"/>
                  <a:pt x="810386" y="37404"/>
                </a:cubicBezTo>
                <a:cubicBezTo>
                  <a:pt x="804170" y="37404"/>
                  <a:pt x="799314" y="41875"/>
                  <a:pt x="795822" y="50815"/>
                </a:cubicBezTo>
                <a:lnTo>
                  <a:pt x="795822" y="87696"/>
                </a:lnTo>
                <a:lnTo>
                  <a:pt x="787336" y="87696"/>
                </a:lnTo>
                <a:lnTo>
                  <a:pt x="787336" y="31118"/>
                </a:lnTo>
                <a:lnTo>
                  <a:pt x="794250" y="31118"/>
                </a:lnTo>
                <a:lnTo>
                  <a:pt x="795090" y="41490"/>
                </a:lnTo>
                <a:lnTo>
                  <a:pt x="795404" y="41490"/>
                </a:lnTo>
                <a:cubicBezTo>
                  <a:pt x="799664" y="33597"/>
                  <a:pt x="805008" y="29651"/>
                  <a:pt x="811434" y="29651"/>
                </a:cubicBezTo>
                <a:close/>
                <a:moveTo>
                  <a:pt x="655786" y="29651"/>
                </a:moveTo>
                <a:cubicBezTo>
                  <a:pt x="662840" y="29651"/>
                  <a:pt x="668324" y="32026"/>
                  <a:pt x="672236" y="36776"/>
                </a:cubicBezTo>
                <a:cubicBezTo>
                  <a:pt x="676148" y="41456"/>
                  <a:pt x="678102" y="47917"/>
                  <a:pt x="678102" y="56159"/>
                </a:cubicBezTo>
                <a:cubicBezTo>
                  <a:pt x="678102" y="58394"/>
                  <a:pt x="677964" y="60105"/>
                  <a:pt x="677684" y="61293"/>
                </a:cubicBezTo>
                <a:lnTo>
                  <a:pt x="639022" y="61293"/>
                </a:lnTo>
                <a:cubicBezTo>
                  <a:pt x="639302" y="67579"/>
                  <a:pt x="641188" y="72644"/>
                  <a:pt x="644680" y="76485"/>
                </a:cubicBezTo>
                <a:cubicBezTo>
                  <a:pt x="648172" y="80327"/>
                  <a:pt x="652748" y="82248"/>
                  <a:pt x="658406" y="82248"/>
                </a:cubicBezTo>
                <a:cubicBezTo>
                  <a:pt x="663434" y="82248"/>
                  <a:pt x="668220" y="80711"/>
                  <a:pt x="672760" y="77638"/>
                </a:cubicBezTo>
                <a:lnTo>
                  <a:pt x="675902" y="83296"/>
                </a:lnTo>
                <a:cubicBezTo>
                  <a:pt x="669896" y="87137"/>
                  <a:pt x="663714" y="89058"/>
                  <a:pt x="657358" y="89058"/>
                </a:cubicBezTo>
                <a:cubicBezTo>
                  <a:pt x="649674" y="89058"/>
                  <a:pt x="643352" y="86439"/>
                  <a:pt x="638394" y="81200"/>
                </a:cubicBezTo>
                <a:cubicBezTo>
                  <a:pt x="633154" y="75752"/>
                  <a:pt x="630536" y="68522"/>
                  <a:pt x="630536" y="59512"/>
                </a:cubicBezTo>
                <a:cubicBezTo>
                  <a:pt x="630536" y="50641"/>
                  <a:pt x="633120" y="43341"/>
                  <a:pt x="638288" y="37614"/>
                </a:cubicBezTo>
                <a:cubicBezTo>
                  <a:pt x="643178" y="32305"/>
                  <a:pt x="649010" y="29651"/>
                  <a:pt x="655786" y="29651"/>
                </a:cubicBezTo>
                <a:close/>
                <a:moveTo>
                  <a:pt x="231970" y="22526"/>
                </a:moveTo>
                <a:cubicBezTo>
                  <a:pt x="237140" y="29791"/>
                  <a:pt x="240528" y="36391"/>
                  <a:pt x="242134" y="42329"/>
                </a:cubicBezTo>
                <a:lnTo>
                  <a:pt x="235638" y="44948"/>
                </a:lnTo>
                <a:cubicBezTo>
                  <a:pt x="233892" y="38662"/>
                  <a:pt x="230678" y="31956"/>
                  <a:pt x="225998" y="24831"/>
                </a:cubicBezTo>
                <a:close/>
                <a:moveTo>
                  <a:pt x="285406" y="22002"/>
                </a:moveTo>
                <a:lnTo>
                  <a:pt x="292636" y="24412"/>
                </a:lnTo>
                <a:cubicBezTo>
                  <a:pt x="288026" y="33353"/>
                  <a:pt x="283974" y="40303"/>
                  <a:pt x="280482" y="45262"/>
                </a:cubicBezTo>
                <a:lnTo>
                  <a:pt x="274614" y="43167"/>
                </a:lnTo>
                <a:cubicBezTo>
                  <a:pt x="279084" y="36252"/>
                  <a:pt x="282682" y="29197"/>
                  <a:pt x="285406" y="22002"/>
                </a:cubicBezTo>
                <a:close/>
                <a:moveTo>
                  <a:pt x="335384" y="21164"/>
                </a:moveTo>
                <a:lnTo>
                  <a:pt x="335384" y="37719"/>
                </a:lnTo>
                <a:lnTo>
                  <a:pt x="392172" y="37719"/>
                </a:lnTo>
                <a:lnTo>
                  <a:pt x="392172" y="21164"/>
                </a:lnTo>
                <a:close/>
                <a:moveTo>
                  <a:pt x="1289360" y="20955"/>
                </a:moveTo>
                <a:cubicBezTo>
                  <a:pt x="1287754" y="24098"/>
                  <a:pt x="1285728" y="27800"/>
                  <a:pt x="1283284" y="32061"/>
                </a:cubicBezTo>
                <a:lnTo>
                  <a:pt x="1264738" y="59512"/>
                </a:lnTo>
                <a:lnTo>
                  <a:pt x="1289256" y="59512"/>
                </a:lnTo>
                <a:lnTo>
                  <a:pt x="1289256" y="34575"/>
                </a:lnTo>
                <a:cubicBezTo>
                  <a:pt x="1289256" y="30524"/>
                  <a:pt x="1289466" y="25984"/>
                  <a:pt x="1289884" y="20955"/>
                </a:cubicBezTo>
                <a:close/>
                <a:moveTo>
                  <a:pt x="1625440" y="18126"/>
                </a:moveTo>
                <a:lnTo>
                  <a:pt x="1625440" y="80572"/>
                </a:lnTo>
                <a:lnTo>
                  <a:pt x="1634870" y="80572"/>
                </a:lnTo>
                <a:cubicBezTo>
                  <a:pt x="1644020" y="80572"/>
                  <a:pt x="1650970" y="77778"/>
                  <a:pt x="1655720" y="72190"/>
                </a:cubicBezTo>
                <a:cubicBezTo>
                  <a:pt x="1660260" y="66741"/>
                  <a:pt x="1662530" y="59023"/>
                  <a:pt x="1662530" y="49034"/>
                </a:cubicBezTo>
                <a:cubicBezTo>
                  <a:pt x="1662530" y="28429"/>
                  <a:pt x="1653310" y="18126"/>
                  <a:pt x="1634870" y="18126"/>
                </a:cubicBezTo>
                <a:close/>
                <a:moveTo>
                  <a:pt x="720566" y="18126"/>
                </a:moveTo>
                <a:lnTo>
                  <a:pt x="720566" y="80572"/>
                </a:lnTo>
                <a:lnTo>
                  <a:pt x="729996" y="80572"/>
                </a:lnTo>
                <a:cubicBezTo>
                  <a:pt x="739146" y="80572"/>
                  <a:pt x="746096" y="77778"/>
                  <a:pt x="750846" y="72190"/>
                </a:cubicBezTo>
                <a:cubicBezTo>
                  <a:pt x="755386" y="66741"/>
                  <a:pt x="757656" y="59023"/>
                  <a:pt x="757656" y="49034"/>
                </a:cubicBezTo>
                <a:cubicBezTo>
                  <a:pt x="757656" y="28429"/>
                  <a:pt x="748436" y="18126"/>
                  <a:pt x="729996" y="18126"/>
                </a:cubicBezTo>
                <a:close/>
                <a:moveTo>
                  <a:pt x="482440" y="17916"/>
                </a:moveTo>
                <a:lnTo>
                  <a:pt x="482440" y="43900"/>
                </a:lnTo>
                <a:lnTo>
                  <a:pt x="494176" y="43900"/>
                </a:lnTo>
                <a:cubicBezTo>
                  <a:pt x="507098" y="43900"/>
                  <a:pt x="513558" y="39535"/>
                  <a:pt x="513558" y="30803"/>
                </a:cubicBezTo>
                <a:cubicBezTo>
                  <a:pt x="513558" y="26193"/>
                  <a:pt x="511986" y="22875"/>
                  <a:pt x="508844" y="20850"/>
                </a:cubicBezTo>
                <a:cubicBezTo>
                  <a:pt x="505840" y="18894"/>
                  <a:pt x="501126" y="17916"/>
                  <a:pt x="494700" y="17916"/>
                </a:cubicBezTo>
                <a:close/>
                <a:moveTo>
                  <a:pt x="155694" y="16659"/>
                </a:moveTo>
                <a:cubicBezTo>
                  <a:pt x="159048" y="36077"/>
                  <a:pt x="164636" y="51549"/>
                  <a:pt x="172458" y="63074"/>
                </a:cubicBezTo>
                <a:cubicBezTo>
                  <a:pt x="181540" y="50431"/>
                  <a:pt x="187756" y="34959"/>
                  <a:pt x="191108" y="16659"/>
                </a:cubicBezTo>
                <a:close/>
                <a:moveTo>
                  <a:pt x="1556156" y="16344"/>
                </a:moveTo>
                <a:cubicBezTo>
                  <a:pt x="1552314" y="16344"/>
                  <a:pt x="1549136" y="18021"/>
                  <a:pt x="1546622" y="21374"/>
                </a:cubicBezTo>
                <a:cubicBezTo>
                  <a:pt x="1544036" y="24726"/>
                  <a:pt x="1542744" y="29057"/>
                  <a:pt x="1542744" y="34366"/>
                </a:cubicBezTo>
                <a:cubicBezTo>
                  <a:pt x="1542744" y="39814"/>
                  <a:pt x="1543896" y="44075"/>
                  <a:pt x="1546202" y="47148"/>
                </a:cubicBezTo>
                <a:cubicBezTo>
                  <a:pt x="1548716" y="50431"/>
                  <a:pt x="1552278" y="52073"/>
                  <a:pt x="1556890" y="52073"/>
                </a:cubicBezTo>
                <a:cubicBezTo>
                  <a:pt x="1562896" y="52073"/>
                  <a:pt x="1568414" y="48545"/>
                  <a:pt x="1573444" y="41490"/>
                </a:cubicBezTo>
                <a:cubicBezTo>
                  <a:pt x="1572536" y="24726"/>
                  <a:pt x="1566772" y="16344"/>
                  <a:pt x="1556156" y="16344"/>
                </a:cubicBezTo>
                <a:close/>
                <a:moveTo>
                  <a:pt x="1225504" y="16344"/>
                </a:moveTo>
                <a:cubicBezTo>
                  <a:pt x="1221872" y="16344"/>
                  <a:pt x="1218868" y="17532"/>
                  <a:pt x="1216494" y="19907"/>
                </a:cubicBezTo>
                <a:cubicBezTo>
                  <a:pt x="1214120" y="22352"/>
                  <a:pt x="1212932" y="25460"/>
                  <a:pt x="1212932" y="29232"/>
                </a:cubicBezTo>
                <a:cubicBezTo>
                  <a:pt x="1212932" y="33493"/>
                  <a:pt x="1214748" y="37090"/>
                  <a:pt x="1218380" y="40024"/>
                </a:cubicBezTo>
                <a:cubicBezTo>
                  <a:pt x="1220894" y="42049"/>
                  <a:pt x="1225016" y="44180"/>
                  <a:pt x="1230744" y="46415"/>
                </a:cubicBezTo>
                <a:cubicBezTo>
                  <a:pt x="1236332" y="41665"/>
                  <a:pt x="1239126" y="36356"/>
                  <a:pt x="1239126" y="30489"/>
                </a:cubicBezTo>
                <a:cubicBezTo>
                  <a:pt x="1239126" y="26438"/>
                  <a:pt x="1237938" y="23120"/>
                  <a:pt x="1235564" y="20535"/>
                </a:cubicBezTo>
                <a:cubicBezTo>
                  <a:pt x="1233048" y="17741"/>
                  <a:pt x="1229696" y="16344"/>
                  <a:pt x="1225504" y="16344"/>
                </a:cubicBezTo>
                <a:close/>
                <a:moveTo>
                  <a:pt x="1912018" y="11001"/>
                </a:moveTo>
                <a:lnTo>
                  <a:pt x="1920926" y="11001"/>
                </a:lnTo>
                <a:lnTo>
                  <a:pt x="1949948" y="60664"/>
                </a:lnTo>
                <a:lnTo>
                  <a:pt x="1958226" y="76381"/>
                </a:lnTo>
                <a:lnTo>
                  <a:pt x="1958748" y="76381"/>
                </a:lnTo>
                <a:cubicBezTo>
                  <a:pt x="1957980" y="65135"/>
                  <a:pt x="1957596" y="57172"/>
                  <a:pt x="1957596" y="52492"/>
                </a:cubicBezTo>
                <a:lnTo>
                  <a:pt x="1957596" y="11001"/>
                </a:lnTo>
                <a:lnTo>
                  <a:pt x="1965874" y="11001"/>
                </a:lnTo>
                <a:lnTo>
                  <a:pt x="1965874" y="87696"/>
                </a:lnTo>
                <a:lnTo>
                  <a:pt x="1956862" y="87696"/>
                </a:lnTo>
                <a:lnTo>
                  <a:pt x="1928050" y="38033"/>
                </a:lnTo>
                <a:lnTo>
                  <a:pt x="1919668" y="22317"/>
                </a:lnTo>
                <a:lnTo>
                  <a:pt x="1919144" y="22317"/>
                </a:lnTo>
                <a:cubicBezTo>
                  <a:pt x="1919842" y="35029"/>
                  <a:pt x="1920192" y="42818"/>
                  <a:pt x="1920192" y="45681"/>
                </a:cubicBezTo>
                <a:lnTo>
                  <a:pt x="1920192" y="87696"/>
                </a:lnTo>
                <a:lnTo>
                  <a:pt x="1912018" y="87696"/>
                </a:lnTo>
                <a:close/>
                <a:moveTo>
                  <a:pt x="1807244" y="11001"/>
                </a:moveTo>
                <a:lnTo>
                  <a:pt x="1815940" y="11001"/>
                </a:lnTo>
                <a:lnTo>
                  <a:pt x="1815940" y="87696"/>
                </a:lnTo>
                <a:lnTo>
                  <a:pt x="1807244" y="87696"/>
                </a:lnTo>
                <a:close/>
                <a:moveTo>
                  <a:pt x="1692944" y="11001"/>
                </a:moveTo>
                <a:lnTo>
                  <a:pt x="1736636" y="11001"/>
                </a:lnTo>
                <a:lnTo>
                  <a:pt x="1736636" y="18335"/>
                </a:lnTo>
                <a:lnTo>
                  <a:pt x="1701640" y="18335"/>
                </a:lnTo>
                <a:lnTo>
                  <a:pt x="1701640" y="43586"/>
                </a:lnTo>
                <a:lnTo>
                  <a:pt x="1731082" y="43586"/>
                </a:lnTo>
                <a:lnTo>
                  <a:pt x="1731082" y="50920"/>
                </a:lnTo>
                <a:lnTo>
                  <a:pt x="1701640" y="50920"/>
                </a:lnTo>
                <a:lnTo>
                  <a:pt x="1701640" y="80362"/>
                </a:lnTo>
                <a:lnTo>
                  <a:pt x="1737788" y="80362"/>
                </a:lnTo>
                <a:lnTo>
                  <a:pt x="1737788" y="87696"/>
                </a:lnTo>
                <a:lnTo>
                  <a:pt x="1692944" y="87696"/>
                </a:lnTo>
                <a:close/>
                <a:moveTo>
                  <a:pt x="1616744" y="11001"/>
                </a:moveTo>
                <a:lnTo>
                  <a:pt x="1635604" y="11001"/>
                </a:lnTo>
                <a:cubicBezTo>
                  <a:pt x="1647268" y="11001"/>
                  <a:pt x="1656174" y="14319"/>
                  <a:pt x="1662322" y="20955"/>
                </a:cubicBezTo>
                <a:cubicBezTo>
                  <a:pt x="1668398" y="27520"/>
                  <a:pt x="1671436" y="36880"/>
                  <a:pt x="1671436" y="49034"/>
                </a:cubicBezTo>
                <a:cubicBezTo>
                  <a:pt x="1671436" y="61258"/>
                  <a:pt x="1668434" y="70723"/>
                  <a:pt x="1662426" y="77428"/>
                </a:cubicBezTo>
                <a:cubicBezTo>
                  <a:pt x="1656280" y="84274"/>
                  <a:pt x="1647442" y="87696"/>
                  <a:pt x="1635918" y="87696"/>
                </a:cubicBezTo>
                <a:lnTo>
                  <a:pt x="1616744" y="87696"/>
                </a:lnTo>
                <a:close/>
                <a:moveTo>
                  <a:pt x="1484232" y="11001"/>
                </a:moveTo>
                <a:lnTo>
                  <a:pt x="1520904" y="11001"/>
                </a:lnTo>
                <a:lnTo>
                  <a:pt x="1520904" y="18335"/>
                </a:lnTo>
                <a:lnTo>
                  <a:pt x="1491776" y="18335"/>
                </a:lnTo>
                <a:lnTo>
                  <a:pt x="1489680" y="41595"/>
                </a:lnTo>
                <a:cubicBezTo>
                  <a:pt x="1493522" y="39430"/>
                  <a:pt x="1497504" y="38347"/>
                  <a:pt x="1501624" y="38347"/>
                </a:cubicBezTo>
                <a:cubicBezTo>
                  <a:pt x="1508400" y="38347"/>
                  <a:pt x="1513814" y="40303"/>
                  <a:pt x="1517866" y="44215"/>
                </a:cubicBezTo>
                <a:cubicBezTo>
                  <a:pt x="1522336" y="48545"/>
                  <a:pt x="1524570" y="54762"/>
                  <a:pt x="1524570" y="62865"/>
                </a:cubicBezTo>
                <a:cubicBezTo>
                  <a:pt x="1524570" y="70827"/>
                  <a:pt x="1522022" y="77289"/>
                  <a:pt x="1516922" y="82248"/>
                </a:cubicBezTo>
                <a:cubicBezTo>
                  <a:pt x="1512242" y="86788"/>
                  <a:pt x="1506550" y="89058"/>
                  <a:pt x="1499844" y="89058"/>
                </a:cubicBezTo>
                <a:cubicBezTo>
                  <a:pt x="1490484" y="89058"/>
                  <a:pt x="1482416" y="85671"/>
                  <a:pt x="1475640" y="78895"/>
                </a:cubicBezTo>
                <a:lnTo>
                  <a:pt x="1479936" y="73237"/>
                </a:lnTo>
                <a:cubicBezTo>
                  <a:pt x="1485594" y="79035"/>
                  <a:pt x="1491986" y="81934"/>
                  <a:pt x="1499110" y="81934"/>
                </a:cubicBezTo>
                <a:cubicBezTo>
                  <a:pt x="1503860" y="81934"/>
                  <a:pt x="1507842" y="80222"/>
                  <a:pt x="1511054" y="76800"/>
                </a:cubicBezTo>
                <a:cubicBezTo>
                  <a:pt x="1514338" y="73307"/>
                  <a:pt x="1515980" y="68732"/>
                  <a:pt x="1515980" y="63074"/>
                </a:cubicBezTo>
                <a:cubicBezTo>
                  <a:pt x="1515980" y="57486"/>
                  <a:pt x="1514478" y="53051"/>
                  <a:pt x="1511474" y="49768"/>
                </a:cubicBezTo>
                <a:cubicBezTo>
                  <a:pt x="1508540" y="46555"/>
                  <a:pt x="1504558" y="44948"/>
                  <a:pt x="1499530" y="44948"/>
                </a:cubicBezTo>
                <a:cubicBezTo>
                  <a:pt x="1495478" y="44948"/>
                  <a:pt x="1491148" y="46485"/>
                  <a:pt x="1486538" y="49558"/>
                </a:cubicBezTo>
                <a:lnTo>
                  <a:pt x="1481822" y="46624"/>
                </a:lnTo>
                <a:close/>
                <a:moveTo>
                  <a:pt x="1430216" y="11001"/>
                </a:moveTo>
                <a:lnTo>
                  <a:pt x="1477678" y="11001"/>
                </a:lnTo>
                <a:lnTo>
                  <a:pt x="1477678" y="16135"/>
                </a:lnTo>
                <a:cubicBezTo>
                  <a:pt x="1469158" y="27171"/>
                  <a:pt x="1463254" y="38277"/>
                  <a:pt x="1459972" y="49453"/>
                </a:cubicBezTo>
                <a:cubicBezTo>
                  <a:pt x="1457318" y="58674"/>
                  <a:pt x="1455642" y="71421"/>
                  <a:pt x="1454942" y="87696"/>
                </a:cubicBezTo>
                <a:lnTo>
                  <a:pt x="1446038" y="87696"/>
                </a:lnTo>
                <a:cubicBezTo>
                  <a:pt x="1447224" y="59966"/>
                  <a:pt x="1454488" y="36845"/>
                  <a:pt x="1467830" y="18335"/>
                </a:cubicBezTo>
                <a:lnTo>
                  <a:pt x="1430216" y="18335"/>
                </a:lnTo>
                <a:close/>
                <a:moveTo>
                  <a:pt x="1379458" y="11001"/>
                </a:moveTo>
                <a:lnTo>
                  <a:pt x="1416128" y="11001"/>
                </a:lnTo>
                <a:lnTo>
                  <a:pt x="1416128" y="18335"/>
                </a:lnTo>
                <a:lnTo>
                  <a:pt x="1387002" y="18335"/>
                </a:lnTo>
                <a:lnTo>
                  <a:pt x="1384906" y="41595"/>
                </a:lnTo>
                <a:cubicBezTo>
                  <a:pt x="1388748" y="39430"/>
                  <a:pt x="1392728" y="38347"/>
                  <a:pt x="1396850" y="38347"/>
                </a:cubicBezTo>
                <a:cubicBezTo>
                  <a:pt x="1403626" y="38347"/>
                  <a:pt x="1409038" y="40303"/>
                  <a:pt x="1413090" y="44215"/>
                </a:cubicBezTo>
                <a:cubicBezTo>
                  <a:pt x="1417560" y="48545"/>
                  <a:pt x="1419796" y="54762"/>
                  <a:pt x="1419796" y="62865"/>
                </a:cubicBezTo>
                <a:cubicBezTo>
                  <a:pt x="1419796" y="70827"/>
                  <a:pt x="1417246" y="77289"/>
                  <a:pt x="1412148" y="82248"/>
                </a:cubicBezTo>
                <a:cubicBezTo>
                  <a:pt x="1407468" y="86788"/>
                  <a:pt x="1401774" y="89058"/>
                  <a:pt x="1395068" y="89058"/>
                </a:cubicBezTo>
                <a:cubicBezTo>
                  <a:pt x="1385708" y="89058"/>
                  <a:pt x="1377642" y="85671"/>
                  <a:pt x="1370866" y="78895"/>
                </a:cubicBezTo>
                <a:lnTo>
                  <a:pt x="1375162" y="73237"/>
                </a:lnTo>
                <a:cubicBezTo>
                  <a:pt x="1380820" y="79035"/>
                  <a:pt x="1387210" y="81934"/>
                  <a:pt x="1394336" y="81934"/>
                </a:cubicBezTo>
                <a:cubicBezTo>
                  <a:pt x="1399086" y="81934"/>
                  <a:pt x="1403066" y="80222"/>
                  <a:pt x="1406280" y="76800"/>
                </a:cubicBezTo>
                <a:cubicBezTo>
                  <a:pt x="1409562" y="73307"/>
                  <a:pt x="1411204" y="68732"/>
                  <a:pt x="1411204" y="63074"/>
                </a:cubicBezTo>
                <a:cubicBezTo>
                  <a:pt x="1411204" y="57486"/>
                  <a:pt x="1409702" y="53051"/>
                  <a:pt x="1406698" y="49768"/>
                </a:cubicBezTo>
                <a:cubicBezTo>
                  <a:pt x="1403766" y="46555"/>
                  <a:pt x="1399784" y="44948"/>
                  <a:pt x="1394754" y="44948"/>
                </a:cubicBezTo>
                <a:cubicBezTo>
                  <a:pt x="1390704" y="44948"/>
                  <a:pt x="1386372" y="46485"/>
                  <a:pt x="1381762" y="49558"/>
                </a:cubicBezTo>
                <a:lnTo>
                  <a:pt x="1377048" y="46624"/>
                </a:lnTo>
                <a:close/>
                <a:moveTo>
                  <a:pt x="1288208" y="11001"/>
                </a:moveTo>
                <a:lnTo>
                  <a:pt x="1297324" y="11001"/>
                </a:lnTo>
                <a:lnTo>
                  <a:pt x="1297324" y="59512"/>
                </a:lnTo>
                <a:lnTo>
                  <a:pt x="1307800" y="59512"/>
                </a:lnTo>
                <a:lnTo>
                  <a:pt x="1307800" y="66322"/>
                </a:lnTo>
                <a:lnTo>
                  <a:pt x="1297324" y="66322"/>
                </a:lnTo>
                <a:lnTo>
                  <a:pt x="1297324" y="87696"/>
                </a:lnTo>
                <a:lnTo>
                  <a:pt x="1289256" y="87696"/>
                </a:lnTo>
                <a:lnTo>
                  <a:pt x="1289256" y="66322"/>
                </a:lnTo>
                <a:lnTo>
                  <a:pt x="1255622" y="66322"/>
                </a:lnTo>
                <a:lnTo>
                  <a:pt x="1255622" y="60769"/>
                </a:lnTo>
                <a:close/>
                <a:moveTo>
                  <a:pt x="711870" y="11001"/>
                </a:moveTo>
                <a:lnTo>
                  <a:pt x="730728" y="11001"/>
                </a:lnTo>
                <a:cubicBezTo>
                  <a:pt x="742394" y="11001"/>
                  <a:pt x="751300" y="14319"/>
                  <a:pt x="757446" y="20955"/>
                </a:cubicBezTo>
                <a:cubicBezTo>
                  <a:pt x="763524" y="27520"/>
                  <a:pt x="766562" y="36880"/>
                  <a:pt x="766562" y="49034"/>
                </a:cubicBezTo>
                <a:cubicBezTo>
                  <a:pt x="766562" y="61258"/>
                  <a:pt x="763558" y="70723"/>
                  <a:pt x="757550" y="77428"/>
                </a:cubicBezTo>
                <a:cubicBezTo>
                  <a:pt x="751404" y="84274"/>
                  <a:pt x="742568" y="87696"/>
                  <a:pt x="731042" y="87696"/>
                </a:cubicBezTo>
                <a:lnTo>
                  <a:pt x="711870" y="87696"/>
                </a:lnTo>
                <a:close/>
                <a:moveTo>
                  <a:pt x="473744" y="11001"/>
                </a:moveTo>
                <a:lnTo>
                  <a:pt x="495956" y="11001"/>
                </a:lnTo>
                <a:cubicBezTo>
                  <a:pt x="513418" y="11001"/>
                  <a:pt x="522150" y="17253"/>
                  <a:pt x="522150" y="29756"/>
                </a:cubicBezTo>
                <a:cubicBezTo>
                  <a:pt x="522150" y="38347"/>
                  <a:pt x="518344" y="43900"/>
                  <a:pt x="510730" y="46415"/>
                </a:cubicBezTo>
                <a:lnTo>
                  <a:pt x="510730" y="46834"/>
                </a:lnTo>
                <a:cubicBezTo>
                  <a:pt x="521346" y="48860"/>
                  <a:pt x="526656" y="55006"/>
                  <a:pt x="526656" y="65274"/>
                </a:cubicBezTo>
                <a:cubicBezTo>
                  <a:pt x="526656" y="72539"/>
                  <a:pt x="523966" y="78162"/>
                  <a:pt x="518588" y="82143"/>
                </a:cubicBezTo>
                <a:cubicBezTo>
                  <a:pt x="513488" y="85845"/>
                  <a:pt x="506504" y="87696"/>
                  <a:pt x="497632" y="87696"/>
                </a:cubicBezTo>
                <a:lnTo>
                  <a:pt x="473744" y="87696"/>
                </a:lnTo>
                <a:close/>
                <a:moveTo>
                  <a:pt x="1225714" y="9848"/>
                </a:moveTo>
                <a:cubicBezTo>
                  <a:pt x="1232140" y="9848"/>
                  <a:pt x="1237240" y="11734"/>
                  <a:pt x="1241012" y="15506"/>
                </a:cubicBezTo>
                <a:cubicBezTo>
                  <a:pt x="1244714" y="19208"/>
                  <a:pt x="1246564" y="24063"/>
                  <a:pt x="1246564" y="30070"/>
                </a:cubicBezTo>
                <a:cubicBezTo>
                  <a:pt x="1246564" y="37055"/>
                  <a:pt x="1243106" y="43272"/>
                  <a:pt x="1236192" y="48720"/>
                </a:cubicBezTo>
                <a:lnTo>
                  <a:pt x="1236192" y="49244"/>
                </a:lnTo>
                <a:cubicBezTo>
                  <a:pt x="1244854" y="54273"/>
                  <a:pt x="1249184" y="60979"/>
                  <a:pt x="1249184" y="69361"/>
                </a:cubicBezTo>
                <a:cubicBezTo>
                  <a:pt x="1249184" y="74949"/>
                  <a:pt x="1247018" y="79594"/>
                  <a:pt x="1242688" y="83296"/>
                </a:cubicBezTo>
                <a:cubicBezTo>
                  <a:pt x="1238218" y="87137"/>
                  <a:pt x="1232490" y="89058"/>
                  <a:pt x="1225504" y="89058"/>
                </a:cubicBezTo>
                <a:cubicBezTo>
                  <a:pt x="1218450" y="89058"/>
                  <a:pt x="1212652" y="87137"/>
                  <a:pt x="1208112" y="83296"/>
                </a:cubicBezTo>
                <a:cubicBezTo>
                  <a:pt x="1203502" y="79454"/>
                  <a:pt x="1201196" y="74564"/>
                  <a:pt x="1201196" y="68627"/>
                </a:cubicBezTo>
                <a:cubicBezTo>
                  <a:pt x="1201196" y="59617"/>
                  <a:pt x="1205946" y="52492"/>
                  <a:pt x="1215446" y="47253"/>
                </a:cubicBezTo>
                <a:lnTo>
                  <a:pt x="1215446" y="46834"/>
                </a:lnTo>
                <a:cubicBezTo>
                  <a:pt x="1208532" y="42154"/>
                  <a:pt x="1205074" y="36287"/>
                  <a:pt x="1205074" y="29232"/>
                </a:cubicBezTo>
                <a:cubicBezTo>
                  <a:pt x="1205074" y="23504"/>
                  <a:pt x="1207064" y="18824"/>
                  <a:pt x="1211046" y="15192"/>
                </a:cubicBezTo>
                <a:cubicBezTo>
                  <a:pt x="1214888" y="11630"/>
                  <a:pt x="1219778" y="9848"/>
                  <a:pt x="1225714" y="9848"/>
                </a:cubicBezTo>
                <a:close/>
                <a:moveTo>
                  <a:pt x="1866098" y="9639"/>
                </a:moveTo>
                <a:cubicBezTo>
                  <a:pt x="1874620" y="9639"/>
                  <a:pt x="1881920" y="12747"/>
                  <a:pt x="1887998" y="18964"/>
                </a:cubicBezTo>
                <a:lnTo>
                  <a:pt x="1883178" y="24622"/>
                </a:lnTo>
                <a:cubicBezTo>
                  <a:pt x="1878568" y="19732"/>
                  <a:pt x="1872944" y="17287"/>
                  <a:pt x="1866308" y="17287"/>
                </a:cubicBezTo>
                <a:cubicBezTo>
                  <a:pt x="1858346" y="17287"/>
                  <a:pt x="1852024" y="20116"/>
                  <a:pt x="1847344" y="25774"/>
                </a:cubicBezTo>
                <a:cubicBezTo>
                  <a:pt x="1842594" y="31502"/>
                  <a:pt x="1840220" y="39290"/>
                  <a:pt x="1840220" y="49139"/>
                </a:cubicBezTo>
                <a:cubicBezTo>
                  <a:pt x="1840220" y="59128"/>
                  <a:pt x="1842490" y="66986"/>
                  <a:pt x="1847030" y="72713"/>
                </a:cubicBezTo>
                <a:cubicBezTo>
                  <a:pt x="1851640" y="78511"/>
                  <a:pt x="1858066" y="81410"/>
                  <a:pt x="1866308" y="81410"/>
                </a:cubicBezTo>
                <a:cubicBezTo>
                  <a:pt x="1872664" y="81410"/>
                  <a:pt x="1877520" y="79803"/>
                  <a:pt x="1880872" y="76590"/>
                </a:cubicBezTo>
                <a:lnTo>
                  <a:pt x="1880872" y="55635"/>
                </a:lnTo>
                <a:lnTo>
                  <a:pt x="1864214" y="55635"/>
                </a:lnTo>
                <a:lnTo>
                  <a:pt x="1864214" y="48406"/>
                </a:lnTo>
                <a:lnTo>
                  <a:pt x="1888940" y="48406"/>
                </a:lnTo>
                <a:lnTo>
                  <a:pt x="1888940" y="80257"/>
                </a:lnTo>
                <a:cubicBezTo>
                  <a:pt x="1883282" y="86125"/>
                  <a:pt x="1875458" y="89058"/>
                  <a:pt x="1865470" y="89058"/>
                </a:cubicBezTo>
                <a:cubicBezTo>
                  <a:pt x="1855272" y="89058"/>
                  <a:pt x="1847066" y="85531"/>
                  <a:pt x="1840848" y="78476"/>
                </a:cubicBezTo>
                <a:cubicBezTo>
                  <a:pt x="1834492" y="71281"/>
                  <a:pt x="1831314" y="61572"/>
                  <a:pt x="1831314" y="49349"/>
                </a:cubicBezTo>
                <a:cubicBezTo>
                  <a:pt x="1831314" y="37195"/>
                  <a:pt x="1834596" y="27486"/>
                  <a:pt x="1841162" y="20221"/>
                </a:cubicBezTo>
                <a:cubicBezTo>
                  <a:pt x="1847518" y="13166"/>
                  <a:pt x="1855830" y="9639"/>
                  <a:pt x="1866098" y="9639"/>
                </a:cubicBezTo>
                <a:close/>
                <a:moveTo>
                  <a:pt x="1771888" y="9639"/>
                </a:moveTo>
                <a:cubicBezTo>
                  <a:pt x="1780828" y="9639"/>
                  <a:pt x="1788266" y="12782"/>
                  <a:pt x="1794204" y="19069"/>
                </a:cubicBezTo>
                <a:lnTo>
                  <a:pt x="1789594" y="24622"/>
                </a:lnTo>
                <a:cubicBezTo>
                  <a:pt x="1784496" y="19732"/>
                  <a:pt x="1778592" y="17287"/>
                  <a:pt x="1771888" y="17287"/>
                </a:cubicBezTo>
                <a:cubicBezTo>
                  <a:pt x="1767416" y="17287"/>
                  <a:pt x="1763820" y="18335"/>
                  <a:pt x="1761096" y="20431"/>
                </a:cubicBezTo>
                <a:cubicBezTo>
                  <a:pt x="1758372" y="22596"/>
                  <a:pt x="1757010" y="25460"/>
                  <a:pt x="1757010" y="29022"/>
                </a:cubicBezTo>
                <a:cubicBezTo>
                  <a:pt x="1757010" y="32515"/>
                  <a:pt x="1758406" y="35414"/>
                  <a:pt x="1761200" y="37719"/>
                </a:cubicBezTo>
                <a:cubicBezTo>
                  <a:pt x="1762806" y="39046"/>
                  <a:pt x="1765670" y="40582"/>
                  <a:pt x="1769792" y="42329"/>
                </a:cubicBezTo>
                <a:lnTo>
                  <a:pt x="1780898" y="47044"/>
                </a:lnTo>
                <a:cubicBezTo>
                  <a:pt x="1791516" y="51723"/>
                  <a:pt x="1796824" y="58569"/>
                  <a:pt x="1796824" y="67579"/>
                </a:cubicBezTo>
                <a:cubicBezTo>
                  <a:pt x="1796824" y="73726"/>
                  <a:pt x="1794518" y="78825"/>
                  <a:pt x="1789908" y="82877"/>
                </a:cubicBezTo>
                <a:cubicBezTo>
                  <a:pt x="1785088" y="86998"/>
                  <a:pt x="1778802" y="89058"/>
                  <a:pt x="1771050" y="89058"/>
                </a:cubicBezTo>
                <a:cubicBezTo>
                  <a:pt x="1760432" y="89058"/>
                  <a:pt x="1751562" y="85251"/>
                  <a:pt x="1744436" y="77638"/>
                </a:cubicBezTo>
                <a:lnTo>
                  <a:pt x="1749674" y="71666"/>
                </a:lnTo>
                <a:cubicBezTo>
                  <a:pt x="1755682" y="78162"/>
                  <a:pt x="1762842" y="81410"/>
                  <a:pt x="1771154" y="81410"/>
                </a:cubicBezTo>
                <a:cubicBezTo>
                  <a:pt x="1776322" y="81410"/>
                  <a:pt x="1780444" y="80187"/>
                  <a:pt x="1783518" y="77743"/>
                </a:cubicBezTo>
                <a:cubicBezTo>
                  <a:pt x="1786520" y="75368"/>
                  <a:pt x="1788022" y="72190"/>
                  <a:pt x="1788022" y="68208"/>
                </a:cubicBezTo>
                <a:cubicBezTo>
                  <a:pt x="1788022" y="64506"/>
                  <a:pt x="1786766" y="61502"/>
                  <a:pt x="1784250" y="59197"/>
                </a:cubicBezTo>
                <a:cubicBezTo>
                  <a:pt x="1782644" y="57800"/>
                  <a:pt x="1779536" y="56089"/>
                  <a:pt x="1774926" y="54063"/>
                </a:cubicBezTo>
                <a:lnTo>
                  <a:pt x="1763820" y="49139"/>
                </a:lnTo>
                <a:cubicBezTo>
                  <a:pt x="1753412" y="44669"/>
                  <a:pt x="1748208" y="38173"/>
                  <a:pt x="1748208" y="29651"/>
                </a:cubicBezTo>
                <a:cubicBezTo>
                  <a:pt x="1748208" y="23853"/>
                  <a:pt x="1750444" y="19069"/>
                  <a:pt x="1754914" y="15297"/>
                </a:cubicBezTo>
                <a:cubicBezTo>
                  <a:pt x="1759384" y="11525"/>
                  <a:pt x="1765042" y="9639"/>
                  <a:pt x="1771888" y="9639"/>
                </a:cubicBezTo>
                <a:close/>
                <a:moveTo>
                  <a:pt x="1556156" y="9639"/>
                </a:moveTo>
                <a:cubicBezTo>
                  <a:pt x="1563838" y="9639"/>
                  <a:pt x="1569916" y="12677"/>
                  <a:pt x="1574386" y="18754"/>
                </a:cubicBezTo>
                <a:cubicBezTo>
                  <a:pt x="1579206" y="25111"/>
                  <a:pt x="1581616" y="34121"/>
                  <a:pt x="1581616" y="45786"/>
                </a:cubicBezTo>
                <a:cubicBezTo>
                  <a:pt x="1581616" y="60455"/>
                  <a:pt x="1578822" y="71596"/>
                  <a:pt x="1573234" y="79209"/>
                </a:cubicBezTo>
                <a:cubicBezTo>
                  <a:pt x="1568344" y="85775"/>
                  <a:pt x="1561954" y="89058"/>
                  <a:pt x="1554060" y="89058"/>
                </a:cubicBezTo>
                <a:cubicBezTo>
                  <a:pt x="1546936" y="89058"/>
                  <a:pt x="1540928" y="86509"/>
                  <a:pt x="1536038" y="81410"/>
                </a:cubicBezTo>
                <a:lnTo>
                  <a:pt x="1540754" y="76066"/>
                </a:lnTo>
                <a:cubicBezTo>
                  <a:pt x="1544316" y="79978"/>
                  <a:pt x="1548682" y="81934"/>
                  <a:pt x="1553850" y="81934"/>
                </a:cubicBezTo>
                <a:cubicBezTo>
                  <a:pt x="1559368" y="81934"/>
                  <a:pt x="1563804" y="79489"/>
                  <a:pt x="1567158" y="74599"/>
                </a:cubicBezTo>
                <a:cubicBezTo>
                  <a:pt x="1571068" y="68942"/>
                  <a:pt x="1573198" y="60315"/>
                  <a:pt x="1573548" y="48720"/>
                </a:cubicBezTo>
                <a:cubicBezTo>
                  <a:pt x="1568240" y="55216"/>
                  <a:pt x="1562232" y="58464"/>
                  <a:pt x="1555526" y="58464"/>
                </a:cubicBezTo>
                <a:cubicBezTo>
                  <a:pt x="1549030" y="58464"/>
                  <a:pt x="1543932" y="56438"/>
                  <a:pt x="1540230" y="52387"/>
                </a:cubicBezTo>
                <a:cubicBezTo>
                  <a:pt x="1536458" y="48126"/>
                  <a:pt x="1534572" y="42119"/>
                  <a:pt x="1534572" y="34366"/>
                </a:cubicBezTo>
                <a:cubicBezTo>
                  <a:pt x="1534572" y="27171"/>
                  <a:pt x="1536702" y="21199"/>
                  <a:pt x="1540964" y="16449"/>
                </a:cubicBezTo>
                <a:cubicBezTo>
                  <a:pt x="1545084" y="11909"/>
                  <a:pt x="1550148" y="9639"/>
                  <a:pt x="1556156" y="9639"/>
                </a:cubicBezTo>
                <a:close/>
                <a:moveTo>
                  <a:pt x="194356" y="9639"/>
                </a:moveTo>
                <a:lnTo>
                  <a:pt x="198652" y="11001"/>
                </a:lnTo>
                <a:cubicBezTo>
                  <a:pt x="195160" y="34680"/>
                  <a:pt x="187826" y="53959"/>
                  <a:pt x="176650" y="68837"/>
                </a:cubicBezTo>
                <a:cubicBezTo>
                  <a:pt x="182866" y="76660"/>
                  <a:pt x="191354" y="83889"/>
                  <a:pt x="202110" y="90525"/>
                </a:cubicBezTo>
                <a:cubicBezTo>
                  <a:pt x="199944" y="92132"/>
                  <a:pt x="198304" y="94018"/>
                  <a:pt x="197186" y="96183"/>
                </a:cubicBezTo>
                <a:cubicBezTo>
                  <a:pt x="186638" y="89338"/>
                  <a:pt x="178292" y="82108"/>
                  <a:pt x="172144" y="74495"/>
                </a:cubicBezTo>
                <a:cubicBezTo>
                  <a:pt x="164112" y="83645"/>
                  <a:pt x="154682" y="90665"/>
                  <a:pt x="143856" y="95554"/>
                </a:cubicBezTo>
                <a:cubicBezTo>
                  <a:pt x="142668" y="93179"/>
                  <a:pt x="141236" y="91259"/>
                  <a:pt x="139560" y="89792"/>
                </a:cubicBezTo>
                <a:cubicBezTo>
                  <a:pt x="150246" y="85391"/>
                  <a:pt x="159712" y="78406"/>
                  <a:pt x="167954" y="68837"/>
                </a:cubicBezTo>
                <a:cubicBezTo>
                  <a:pt x="159362" y="56264"/>
                  <a:pt x="153146" y="38871"/>
                  <a:pt x="149304" y="16659"/>
                </a:cubicBezTo>
                <a:lnTo>
                  <a:pt x="145322" y="16659"/>
                </a:lnTo>
                <a:lnTo>
                  <a:pt x="145322" y="9953"/>
                </a:lnTo>
                <a:lnTo>
                  <a:pt x="193100" y="9953"/>
                </a:lnTo>
                <a:close/>
                <a:moveTo>
                  <a:pt x="1337918" y="9534"/>
                </a:moveTo>
                <a:cubicBezTo>
                  <a:pt x="1344414" y="9604"/>
                  <a:pt x="1349618" y="11280"/>
                  <a:pt x="1353530" y="14563"/>
                </a:cubicBezTo>
                <a:cubicBezTo>
                  <a:pt x="1357652" y="17986"/>
                  <a:pt x="1359712" y="22666"/>
                  <a:pt x="1359712" y="28603"/>
                </a:cubicBezTo>
                <a:cubicBezTo>
                  <a:pt x="1359712" y="37753"/>
                  <a:pt x="1355136" y="43970"/>
                  <a:pt x="1345986" y="47253"/>
                </a:cubicBezTo>
                <a:lnTo>
                  <a:pt x="1345986" y="47672"/>
                </a:lnTo>
                <a:cubicBezTo>
                  <a:pt x="1350736" y="48790"/>
                  <a:pt x="1354578" y="50990"/>
                  <a:pt x="1357512" y="54273"/>
                </a:cubicBezTo>
                <a:cubicBezTo>
                  <a:pt x="1360724" y="57835"/>
                  <a:pt x="1362332" y="62166"/>
                  <a:pt x="1362332" y="67265"/>
                </a:cubicBezTo>
                <a:cubicBezTo>
                  <a:pt x="1362332" y="73901"/>
                  <a:pt x="1359992" y="79244"/>
                  <a:pt x="1355312" y="83296"/>
                </a:cubicBezTo>
                <a:cubicBezTo>
                  <a:pt x="1350842" y="87137"/>
                  <a:pt x="1345148" y="89058"/>
                  <a:pt x="1338234" y="89058"/>
                </a:cubicBezTo>
                <a:cubicBezTo>
                  <a:pt x="1328454" y="89058"/>
                  <a:pt x="1320352" y="85566"/>
                  <a:pt x="1313926" y="78581"/>
                </a:cubicBezTo>
                <a:lnTo>
                  <a:pt x="1318326" y="73028"/>
                </a:lnTo>
                <a:cubicBezTo>
                  <a:pt x="1324124" y="78965"/>
                  <a:pt x="1330584" y="81934"/>
                  <a:pt x="1337710" y="81934"/>
                </a:cubicBezTo>
                <a:cubicBezTo>
                  <a:pt x="1342458" y="81934"/>
                  <a:pt x="1346300" y="80606"/>
                  <a:pt x="1349234" y="77952"/>
                </a:cubicBezTo>
                <a:cubicBezTo>
                  <a:pt x="1352238" y="75158"/>
                  <a:pt x="1353740" y="71526"/>
                  <a:pt x="1353740" y="67056"/>
                </a:cubicBezTo>
                <a:cubicBezTo>
                  <a:pt x="1353740" y="56438"/>
                  <a:pt x="1345638" y="51130"/>
                  <a:pt x="1329432" y="51130"/>
                </a:cubicBezTo>
                <a:lnTo>
                  <a:pt x="1329432" y="44424"/>
                </a:lnTo>
                <a:cubicBezTo>
                  <a:pt x="1343822" y="44424"/>
                  <a:pt x="1351016" y="39360"/>
                  <a:pt x="1351016" y="29232"/>
                </a:cubicBezTo>
                <a:cubicBezTo>
                  <a:pt x="1351016" y="25390"/>
                  <a:pt x="1349828" y="22317"/>
                  <a:pt x="1347454" y="20012"/>
                </a:cubicBezTo>
                <a:cubicBezTo>
                  <a:pt x="1345008" y="17707"/>
                  <a:pt x="1341726" y="16519"/>
                  <a:pt x="1337604" y="16449"/>
                </a:cubicBezTo>
                <a:cubicBezTo>
                  <a:pt x="1331806" y="16519"/>
                  <a:pt x="1326428" y="19104"/>
                  <a:pt x="1321470" y="24203"/>
                </a:cubicBezTo>
                <a:lnTo>
                  <a:pt x="1316754" y="18650"/>
                </a:lnTo>
                <a:cubicBezTo>
                  <a:pt x="1323320" y="12642"/>
                  <a:pt x="1330374" y="9604"/>
                  <a:pt x="1337918" y="9534"/>
                </a:cubicBezTo>
                <a:close/>
                <a:moveTo>
                  <a:pt x="1101660" y="4295"/>
                </a:moveTo>
                <a:lnTo>
                  <a:pt x="1110148" y="4295"/>
                </a:lnTo>
                <a:lnTo>
                  <a:pt x="1110148" y="77952"/>
                </a:lnTo>
                <a:cubicBezTo>
                  <a:pt x="1110148" y="80606"/>
                  <a:pt x="1111020" y="81934"/>
                  <a:pt x="1112766" y="81934"/>
                </a:cubicBezTo>
                <a:cubicBezTo>
                  <a:pt x="1113396" y="81934"/>
                  <a:pt x="1114058" y="81864"/>
                  <a:pt x="1114758" y="81724"/>
                </a:cubicBezTo>
                <a:lnTo>
                  <a:pt x="1116014" y="88325"/>
                </a:lnTo>
                <a:cubicBezTo>
                  <a:pt x="1114408" y="88814"/>
                  <a:pt x="1112696" y="89058"/>
                  <a:pt x="1110880" y="89058"/>
                </a:cubicBezTo>
                <a:cubicBezTo>
                  <a:pt x="1104734" y="89058"/>
                  <a:pt x="1101660" y="85147"/>
                  <a:pt x="1101660" y="77324"/>
                </a:cubicBezTo>
                <a:close/>
                <a:moveTo>
                  <a:pt x="539686" y="4295"/>
                </a:moveTo>
                <a:lnTo>
                  <a:pt x="548172" y="4295"/>
                </a:lnTo>
                <a:lnTo>
                  <a:pt x="548172" y="77952"/>
                </a:lnTo>
                <a:cubicBezTo>
                  <a:pt x="548172" y="80606"/>
                  <a:pt x="549046" y="81934"/>
                  <a:pt x="550792" y="81934"/>
                </a:cubicBezTo>
                <a:cubicBezTo>
                  <a:pt x="551420" y="81934"/>
                  <a:pt x="552084" y="81864"/>
                  <a:pt x="552782" y="81724"/>
                </a:cubicBezTo>
                <a:lnTo>
                  <a:pt x="554040" y="88325"/>
                </a:lnTo>
                <a:cubicBezTo>
                  <a:pt x="552434" y="88814"/>
                  <a:pt x="550722" y="89058"/>
                  <a:pt x="548906" y="89058"/>
                </a:cubicBezTo>
                <a:cubicBezTo>
                  <a:pt x="542758" y="89058"/>
                  <a:pt x="539686" y="85147"/>
                  <a:pt x="539686" y="77324"/>
                </a:cubicBezTo>
                <a:close/>
                <a:moveTo>
                  <a:pt x="1090374" y="2933"/>
                </a:moveTo>
                <a:cubicBezTo>
                  <a:pt x="1093586" y="2933"/>
                  <a:pt x="1096626" y="3562"/>
                  <a:pt x="1099488" y="4819"/>
                </a:cubicBezTo>
                <a:lnTo>
                  <a:pt x="1097602" y="11420"/>
                </a:lnTo>
                <a:cubicBezTo>
                  <a:pt x="1095438" y="10372"/>
                  <a:pt x="1093272" y="9848"/>
                  <a:pt x="1091106" y="9848"/>
                </a:cubicBezTo>
                <a:cubicBezTo>
                  <a:pt x="1085658" y="9848"/>
                  <a:pt x="1082934" y="13690"/>
                  <a:pt x="1082934" y="21374"/>
                </a:cubicBezTo>
                <a:lnTo>
                  <a:pt x="1082934" y="31118"/>
                </a:lnTo>
                <a:lnTo>
                  <a:pt x="1095088" y="31118"/>
                </a:lnTo>
                <a:lnTo>
                  <a:pt x="1095088" y="38138"/>
                </a:lnTo>
                <a:lnTo>
                  <a:pt x="1082934" y="38138"/>
                </a:lnTo>
                <a:lnTo>
                  <a:pt x="1082934" y="87696"/>
                </a:lnTo>
                <a:lnTo>
                  <a:pt x="1074342" y="87696"/>
                </a:lnTo>
                <a:lnTo>
                  <a:pt x="1074342" y="38138"/>
                </a:lnTo>
                <a:lnTo>
                  <a:pt x="1066590" y="38138"/>
                </a:lnTo>
                <a:lnTo>
                  <a:pt x="1066590" y="31642"/>
                </a:lnTo>
                <a:lnTo>
                  <a:pt x="1074342" y="31118"/>
                </a:lnTo>
                <a:lnTo>
                  <a:pt x="1074342" y="21269"/>
                </a:lnTo>
                <a:cubicBezTo>
                  <a:pt x="1074342" y="9045"/>
                  <a:pt x="1079686" y="2933"/>
                  <a:pt x="1090374" y="2933"/>
                </a:cubicBezTo>
                <a:close/>
                <a:moveTo>
                  <a:pt x="90524" y="1047"/>
                </a:moveTo>
                <a:lnTo>
                  <a:pt x="95134" y="7019"/>
                </a:lnTo>
                <a:cubicBezTo>
                  <a:pt x="83750" y="9674"/>
                  <a:pt x="69954" y="11665"/>
                  <a:pt x="53748" y="12992"/>
                </a:cubicBezTo>
                <a:lnTo>
                  <a:pt x="53748" y="30908"/>
                </a:lnTo>
                <a:lnTo>
                  <a:pt x="88010" y="30908"/>
                </a:lnTo>
                <a:lnTo>
                  <a:pt x="89268" y="30594"/>
                </a:lnTo>
                <a:lnTo>
                  <a:pt x="93354" y="31851"/>
                </a:lnTo>
                <a:cubicBezTo>
                  <a:pt x="90840" y="49244"/>
                  <a:pt x="85670" y="63598"/>
                  <a:pt x="77846" y="74914"/>
                </a:cubicBezTo>
                <a:cubicBezTo>
                  <a:pt x="83016" y="81829"/>
                  <a:pt x="89302" y="86928"/>
                  <a:pt x="96706" y="90211"/>
                </a:cubicBezTo>
                <a:cubicBezTo>
                  <a:pt x="94680" y="91957"/>
                  <a:pt x="93110" y="93843"/>
                  <a:pt x="91992" y="95869"/>
                </a:cubicBezTo>
                <a:cubicBezTo>
                  <a:pt x="84798" y="92097"/>
                  <a:pt x="78720" y="86893"/>
                  <a:pt x="73760" y="80257"/>
                </a:cubicBezTo>
                <a:cubicBezTo>
                  <a:pt x="68172" y="86893"/>
                  <a:pt x="61642" y="92097"/>
                  <a:pt x="54168" y="95869"/>
                </a:cubicBezTo>
                <a:cubicBezTo>
                  <a:pt x="53050" y="93773"/>
                  <a:pt x="51654" y="91887"/>
                  <a:pt x="49976" y="90211"/>
                </a:cubicBezTo>
                <a:cubicBezTo>
                  <a:pt x="57520" y="86858"/>
                  <a:pt x="64122" y="81619"/>
                  <a:pt x="69780" y="74495"/>
                </a:cubicBezTo>
                <a:cubicBezTo>
                  <a:pt x="63982" y="64785"/>
                  <a:pt x="59512" y="52387"/>
                  <a:pt x="56368" y="37299"/>
                </a:cubicBezTo>
                <a:lnTo>
                  <a:pt x="53748" y="37299"/>
                </a:lnTo>
                <a:lnTo>
                  <a:pt x="53748" y="43586"/>
                </a:lnTo>
                <a:cubicBezTo>
                  <a:pt x="53748" y="67335"/>
                  <a:pt x="50360" y="84832"/>
                  <a:pt x="43586" y="96078"/>
                </a:cubicBezTo>
                <a:cubicBezTo>
                  <a:pt x="41978" y="94472"/>
                  <a:pt x="40128" y="93179"/>
                  <a:pt x="38032" y="92202"/>
                </a:cubicBezTo>
                <a:cubicBezTo>
                  <a:pt x="44110" y="81724"/>
                  <a:pt x="47148" y="65519"/>
                  <a:pt x="47148" y="43586"/>
                </a:cubicBezTo>
                <a:lnTo>
                  <a:pt x="47148" y="7543"/>
                </a:lnTo>
                <a:cubicBezTo>
                  <a:pt x="66148" y="5867"/>
                  <a:pt x="80606" y="3702"/>
                  <a:pt x="90524" y="1047"/>
                </a:cubicBezTo>
                <a:close/>
                <a:moveTo>
                  <a:pt x="254602" y="209"/>
                </a:moveTo>
                <a:lnTo>
                  <a:pt x="261832" y="209"/>
                </a:lnTo>
                <a:lnTo>
                  <a:pt x="261832" y="12992"/>
                </a:lnTo>
                <a:lnTo>
                  <a:pt x="300284" y="12992"/>
                </a:lnTo>
                <a:lnTo>
                  <a:pt x="300284" y="19697"/>
                </a:lnTo>
                <a:lnTo>
                  <a:pt x="261832" y="19697"/>
                </a:lnTo>
                <a:lnTo>
                  <a:pt x="261832" y="46520"/>
                </a:lnTo>
                <a:lnTo>
                  <a:pt x="304580" y="46520"/>
                </a:lnTo>
                <a:lnTo>
                  <a:pt x="304580" y="53120"/>
                </a:lnTo>
                <a:lnTo>
                  <a:pt x="266862" y="53120"/>
                </a:lnTo>
                <a:cubicBezTo>
                  <a:pt x="277828" y="67859"/>
                  <a:pt x="291134" y="78651"/>
                  <a:pt x="306780" y="85496"/>
                </a:cubicBezTo>
                <a:cubicBezTo>
                  <a:pt x="305174" y="86893"/>
                  <a:pt x="303568" y="88814"/>
                  <a:pt x="301960" y="91259"/>
                </a:cubicBezTo>
                <a:cubicBezTo>
                  <a:pt x="286244" y="83505"/>
                  <a:pt x="272868" y="71910"/>
                  <a:pt x="261832" y="56473"/>
                </a:cubicBezTo>
                <a:lnTo>
                  <a:pt x="261832" y="95554"/>
                </a:lnTo>
                <a:lnTo>
                  <a:pt x="254602" y="95554"/>
                </a:lnTo>
                <a:lnTo>
                  <a:pt x="254602" y="56788"/>
                </a:lnTo>
                <a:cubicBezTo>
                  <a:pt x="243916" y="71666"/>
                  <a:pt x="230714" y="83051"/>
                  <a:pt x="214998" y="90944"/>
                </a:cubicBezTo>
                <a:cubicBezTo>
                  <a:pt x="213530" y="88709"/>
                  <a:pt x="211890" y="86788"/>
                  <a:pt x="210074" y="85182"/>
                </a:cubicBezTo>
                <a:cubicBezTo>
                  <a:pt x="225860" y="78406"/>
                  <a:pt x="239060" y="67719"/>
                  <a:pt x="249678" y="53120"/>
                </a:cubicBezTo>
                <a:lnTo>
                  <a:pt x="212168" y="53120"/>
                </a:lnTo>
                <a:lnTo>
                  <a:pt x="212168" y="46520"/>
                </a:lnTo>
                <a:lnTo>
                  <a:pt x="254602" y="46520"/>
                </a:lnTo>
                <a:lnTo>
                  <a:pt x="254602" y="19697"/>
                </a:lnTo>
                <a:lnTo>
                  <a:pt x="217198" y="19697"/>
                </a:lnTo>
                <a:lnTo>
                  <a:pt x="217198" y="12992"/>
                </a:lnTo>
                <a:lnTo>
                  <a:pt x="254602" y="12992"/>
                </a:lnTo>
                <a:close/>
                <a:moveTo>
                  <a:pt x="124052" y="104"/>
                </a:moveTo>
                <a:lnTo>
                  <a:pt x="130864" y="104"/>
                </a:lnTo>
                <a:lnTo>
                  <a:pt x="130864" y="22526"/>
                </a:lnTo>
                <a:lnTo>
                  <a:pt x="145112" y="22526"/>
                </a:lnTo>
                <a:lnTo>
                  <a:pt x="145112" y="29127"/>
                </a:lnTo>
                <a:lnTo>
                  <a:pt x="130864" y="29127"/>
                </a:lnTo>
                <a:lnTo>
                  <a:pt x="130864" y="33318"/>
                </a:lnTo>
                <a:cubicBezTo>
                  <a:pt x="134216" y="36671"/>
                  <a:pt x="140084" y="43411"/>
                  <a:pt x="148466" y="53540"/>
                </a:cubicBezTo>
                <a:lnTo>
                  <a:pt x="144064" y="59721"/>
                </a:lnTo>
                <a:cubicBezTo>
                  <a:pt x="141132" y="54972"/>
                  <a:pt x="136730" y="48860"/>
                  <a:pt x="130864" y="41386"/>
                </a:cubicBezTo>
                <a:lnTo>
                  <a:pt x="130864" y="95450"/>
                </a:lnTo>
                <a:lnTo>
                  <a:pt x="124052" y="95450"/>
                </a:lnTo>
                <a:lnTo>
                  <a:pt x="124052" y="41281"/>
                </a:lnTo>
                <a:cubicBezTo>
                  <a:pt x="119302" y="56508"/>
                  <a:pt x="113854" y="68173"/>
                  <a:pt x="107708" y="76276"/>
                </a:cubicBezTo>
                <a:cubicBezTo>
                  <a:pt x="106660" y="73831"/>
                  <a:pt x="105264" y="71596"/>
                  <a:pt x="103516" y="69570"/>
                </a:cubicBezTo>
                <a:cubicBezTo>
                  <a:pt x="111550" y="60071"/>
                  <a:pt x="117732" y="46590"/>
                  <a:pt x="122062" y="29127"/>
                </a:cubicBezTo>
                <a:lnTo>
                  <a:pt x="106346" y="29127"/>
                </a:lnTo>
                <a:lnTo>
                  <a:pt x="106346" y="22526"/>
                </a:lnTo>
                <a:lnTo>
                  <a:pt x="124052" y="22526"/>
                </a:lnTo>
                <a:close/>
                <a:moveTo>
                  <a:pt x="358958" y="0"/>
                </a:moveTo>
                <a:lnTo>
                  <a:pt x="366816" y="1152"/>
                </a:lnTo>
                <a:cubicBezTo>
                  <a:pt x="364930" y="6461"/>
                  <a:pt x="363184" y="10896"/>
                  <a:pt x="361578" y="14459"/>
                </a:cubicBezTo>
                <a:lnTo>
                  <a:pt x="399402" y="14459"/>
                </a:lnTo>
                <a:lnTo>
                  <a:pt x="399402" y="95240"/>
                </a:lnTo>
                <a:lnTo>
                  <a:pt x="392172" y="95240"/>
                </a:lnTo>
                <a:lnTo>
                  <a:pt x="392172" y="89792"/>
                </a:lnTo>
                <a:lnTo>
                  <a:pt x="335384" y="89792"/>
                </a:lnTo>
                <a:lnTo>
                  <a:pt x="335384" y="95764"/>
                </a:lnTo>
                <a:lnTo>
                  <a:pt x="328364" y="95764"/>
                </a:lnTo>
                <a:lnTo>
                  <a:pt x="328364" y="14459"/>
                </a:lnTo>
                <a:lnTo>
                  <a:pt x="354558" y="14459"/>
                </a:lnTo>
                <a:cubicBezTo>
                  <a:pt x="356304" y="9988"/>
                  <a:pt x="357770" y="5168"/>
                  <a:pt x="358958" y="0"/>
                </a:cubicBezTo>
                <a:close/>
                <a:moveTo>
                  <a:pt x="26298" y="0"/>
                </a:moveTo>
                <a:lnTo>
                  <a:pt x="32688" y="0"/>
                </a:lnTo>
                <a:lnTo>
                  <a:pt x="32688" y="29337"/>
                </a:lnTo>
                <a:lnTo>
                  <a:pt x="42224" y="29337"/>
                </a:lnTo>
                <a:lnTo>
                  <a:pt x="42224" y="35623"/>
                </a:lnTo>
                <a:lnTo>
                  <a:pt x="14354" y="35623"/>
                </a:lnTo>
                <a:lnTo>
                  <a:pt x="14354" y="43796"/>
                </a:lnTo>
                <a:cubicBezTo>
                  <a:pt x="14354" y="47078"/>
                  <a:pt x="14318" y="49558"/>
                  <a:pt x="14248" y="51235"/>
                </a:cubicBezTo>
                <a:lnTo>
                  <a:pt x="35728" y="51235"/>
                </a:lnTo>
                <a:lnTo>
                  <a:pt x="35728" y="95554"/>
                </a:lnTo>
                <a:lnTo>
                  <a:pt x="29336" y="95554"/>
                </a:lnTo>
                <a:lnTo>
                  <a:pt x="29336" y="57521"/>
                </a:lnTo>
                <a:lnTo>
                  <a:pt x="14038" y="57521"/>
                </a:lnTo>
                <a:cubicBezTo>
                  <a:pt x="13130" y="74006"/>
                  <a:pt x="10128" y="86788"/>
                  <a:pt x="5028" y="95869"/>
                </a:cubicBezTo>
                <a:cubicBezTo>
                  <a:pt x="3632" y="94332"/>
                  <a:pt x="1954" y="92935"/>
                  <a:pt x="0" y="91678"/>
                </a:cubicBezTo>
                <a:cubicBezTo>
                  <a:pt x="5238" y="81549"/>
                  <a:pt x="7858" y="65589"/>
                  <a:pt x="7858" y="43796"/>
                </a:cubicBezTo>
                <a:lnTo>
                  <a:pt x="7858" y="2305"/>
                </a:lnTo>
                <a:lnTo>
                  <a:pt x="14354" y="2305"/>
                </a:lnTo>
                <a:lnTo>
                  <a:pt x="14354" y="29337"/>
                </a:lnTo>
                <a:lnTo>
                  <a:pt x="26298" y="29337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vert="horz" wrap="square" lIns="91440" tIns="45720" rIns="91440" bIns="45720" numCol="1" spcCol="0" anchor="t" anchorCtr="0"/>
          <a:lstStyle/>
          <a:p>
            <a:endParaRPr lang="zh-CN" sz="800">
              <a:solidFill>
                <a:srgbClr val="E6E6E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52978" y="20296027"/>
            <a:ext cx="1965874" cy="113995"/>
          </a:xfrm>
          <a:custGeom>
            <a:avLst/>
            <a:gdLst/>
            <a:ahLst/>
            <a:cxnLst/>
            <a:rect l="l" t="t" r="r" b="b"/>
            <a:pathLst>
              <a:path w="1965874" h="113995">
                <a:moveTo>
                  <a:pt x="891806" y="87487"/>
                </a:moveTo>
                <a:cubicBezTo>
                  <a:pt x="887684" y="90420"/>
                  <a:pt x="885624" y="93808"/>
                  <a:pt x="885624" y="97650"/>
                </a:cubicBezTo>
                <a:cubicBezTo>
                  <a:pt x="885624" y="100793"/>
                  <a:pt x="887126" y="103308"/>
                  <a:pt x="890130" y="105194"/>
                </a:cubicBezTo>
                <a:cubicBezTo>
                  <a:pt x="893134" y="107080"/>
                  <a:pt x="897290" y="108023"/>
                  <a:pt x="902598" y="108023"/>
                </a:cubicBezTo>
                <a:cubicBezTo>
                  <a:pt x="908046" y="108023"/>
                  <a:pt x="912586" y="106765"/>
                  <a:pt x="916218" y="104251"/>
                </a:cubicBezTo>
                <a:cubicBezTo>
                  <a:pt x="919572" y="101876"/>
                  <a:pt x="921248" y="99082"/>
                  <a:pt x="921248" y="95869"/>
                </a:cubicBezTo>
                <a:cubicBezTo>
                  <a:pt x="921248" y="90909"/>
                  <a:pt x="917302" y="88430"/>
                  <a:pt x="909408" y="88430"/>
                </a:cubicBezTo>
                <a:lnTo>
                  <a:pt x="899036" y="88430"/>
                </a:lnTo>
                <a:cubicBezTo>
                  <a:pt x="896870" y="88430"/>
                  <a:pt x="894460" y="88115"/>
                  <a:pt x="891806" y="87487"/>
                </a:cubicBezTo>
                <a:close/>
                <a:moveTo>
                  <a:pt x="429472" y="75438"/>
                </a:moveTo>
                <a:cubicBezTo>
                  <a:pt x="431288" y="75438"/>
                  <a:pt x="432824" y="76066"/>
                  <a:pt x="434082" y="77324"/>
                </a:cubicBezTo>
                <a:cubicBezTo>
                  <a:pt x="435340" y="78651"/>
                  <a:pt x="435968" y="80327"/>
                  <a:pt x="435968" y="82353"/>
                </a:cubicBezTo>
                <a:cubicBezTo>
                  <a:pt x="435968" y="84309"/>
                  <a:pt x="435340" y="85915"/>
                  <a:pt x="434082" y="87172"/>
                </a:cubicBezTo>
                <a:cubicBezTo>
                  <a:pt x="432824" y="88430"/>
                  <a:pt x="431288" y="89058"/>
                  <a:pt x="429472" y="89058"/>
                </a:cubicBezTo>
                <a:cubicBezTo>
                  <a:pt x="427726" y="89058"/>
                  <a:pt x="426224" y="88430"/>
                  <a:pt x="424966" y="87172"/>
                </a:cubicBezTo>
                <a:cubicBezTo>
                  <a:pt x="423710" y="85915"/>
                  <a:pt x="423080" y="84309"/>
                  <a:pt x="423080" y="82353"/>
                </a:cubicBezTo>
                <a:cubicBezTo>
                  <a:pt x="423080" y="80327"/>
                  <a:pt x="423710" y="78651"/>
                  <a:pt x="424966" y="77324"/>
                </a:cubicBezTo>
                <a:cubicBezTo>
                  <a:pt x="426224" y="76066"/>
                  <a:pt x="427726" y="75438"/>
                  <a:pt x="429472" y="75438"/>
                </a:cubicBezTo>
                <a:close/>
                <a:moveTo>
                  <a:pt x="335384" y="66846"/>
                </a:moveTo>
                <a:lnTo>
                  <a:pt x="335384" y="83191"/>
                </a:lnTo>
                <a:lnTo>
                  <a:pt x="392172" y="83191"/>
                </a:lnTo>
                <a:lnTo>
                  <a:pt x="392172" y="66846"/>
                </a:lnTo>
                <a:close/>
                <a:moveTo>
                  <a:pt x="856868" y="57731"/>
                </a:moveTo>
                <a:cubicBezTo>
                  <a:pt x="847158" y="58848"/>
                  <a:pt x="840174" y="60629"/>
                  <a:pt x="835914" y="63074"/>
                </a:cubicBezTo>
                <a:cubicBezTo>
                  <a:pt x="832002" y="65449"/>
                  <a:pt x="830046" y="68627"/>
                  <a:pt x="830046" y="72609"/>
                </a:cubicBezTo>
                <a:cubicBezTo>
                  <a:pt x="830046" y="78965"/>
                  <a:pt x="833538" y="82143"/>
                  <a:pt x="840524" y="82143"/>
                </a:cubicBezTo>
                <a:cubicBezTo>
                  <a:pt x="845552" y="82143"/>
                  <a:pt x="851000" y="79524"/>
                  <a:pt x="856868" y="74285"/>
                </a:cubicBezTo>
                <a:close/>
                <a:moveTo>
                  <a:pt x="482440" y="50606"/>
                </a:moveTo>
                <a:lnTo>
                  <a:pt x="482440" y="80781"/>
                </a:lnTo>
                <a:lnTo>
                  <a:pt x="496270" y="80781"/>
                </a:lnTo>
                <a:cubicBezTo>
                  <a:pt x="510870" y="80781"/>
                  <a:pt x="518168" y="75507"/>
                  <a:pt x="518168" y="64960"/>
                </a:cubicBezTo>
                <a:cubicBezTo>
                  <a:pt x="518168" y="55391"/>
                  <a:pt x="510870" y="50606"/>
                  <a:pt x="496270" y="50606"/>
                </a:cubicBezTo>
                <a:close/>
                <a:moveTo>
                  <a:pt x="1220056" y="49977"/>
                </a:moveTo>
                <a:cubicBezTo>
                  <a:pt x="1212652" y="54657"/>
                  <a:pt x="1208950" y="60664"/>
                  <a:pt x="1208950" y="67999"/>
                </a:cubicBezTo>
                <a:cubicBezTo>
                  <a:pt x="1208950" y="72190"/>
                  <a:pt x="1210522" y="75682"/>
                  <a:pt x="1213666" y="78476"/>
                </a:cubicBezTo>
                <a:cubicBezTo>
                  <a:pt x="1216878" y="81270"/>
                  <a:pt x="1220860" y="82667"/>
                  <a:pt x="1225610" y="82667"/>
                </a:cubicBezTo>
                <a:cubicBezTo>
                  <a:pt x="1230150" y="82667"/>
                  <a:pt x="1233886" y="81375"/>
                  <a:pt x="1236820" y="78790"/>
                </a:cubicBezTo>
                <a:cubicBezTo>
                  <a:pt x="1239614" y="76276"/>
                  <a:pt x="1241012" y="73063"/>
                  <a:pt x="1241012" y="69151"/>
                </a:cubicBezTo>
                <a:cubicBezTo>
                  <a:pt x="1241012" y="64401"/>
                  <a:pt x="1238916" y="60420"/>
                  <a:pt x="1234724" y="57207"/>
                </a:cubicBezTo>
                <a:cubicBezTo>
                  <a:pt x="1232140" y="55321"/>
                  <a:pt x="1227250" y="52911"/>
                  <a:pt x="1220056" y="49977"/>
                </a:cubicBezTo>
                <a:close/>
                <a:moveTo>
                  <a:pt x="335384" y="44215"/>
                </a:moveTo>
                <a:lnTo>
                  <a:pt x="335384" y="60350"/>
                </a:lnTo>
                <a:lnTo>
                  <a:pt x="392172" y="60350"/>
                </a:lnTo>
                <a:lnTo>
                  <a:pt x="392172" y="44215"/>
                </a:lnTo>
                <a:close/>
                <a:moveTo>
                  <a:pt x="62130" y="37299"/>
                </a:moveTo>
                <a:cubicBezTo>
                  <a:pt x="64786" y="49942"/>
                  <a:pt x="68662" y="60490"/>
                  <a:pt x="73760" y="68942"/>
                </a:cubicBezTo>
                <a:cubicBezTo>
                  <a:pt x="79558" y="60071"/>
                  <a:pt x="83644" y="49523"/>
                  <a:pt x="86020" y="37299"/>
                </a:cubicBezTo>
                <a:close/>
                <a:moveTo>
                  <a:pt x="961320" y="36880"/>
                </a:moveTo>
                <a:cubicBezTo>
                  <a:pt x="956220" y="36880"/>
                  <a:pt x="952100" y="38976"/>
                  <a:pt x="948956" y="43167"/>
                </a:cubicBezTo>
                <a:cubicBezTo>
                  <a:pt x="945742" y="47288"/>
                  <a:pt x="944136" y="52736"/>
                  <a:pt x="944136" y="59512"/>
                </a:cubicBezTo>
                <a:cubicBezTo>
                  <a:pt x="944136" y="66217"/>
                  <a:pt x="945742" y="71631"/>
                  <a:pt x="948956" y="75752"/>
                </a:cubicBezTo>
                <a:cubicBezTo>
                  <a:pt x="952100" y="79873"/>
                  <a:pt x="956220" y="81934"/>
                  <a:pt x="961320" y="81934"/>
                </a:cubicBezTo>
                <a:cubicBezTo>
                  <a:pt x="966418" y="81934"/>
                  <a:pt x="970574" y="79873"/>
                  <a:pt x="973788" y="75752"/>
                </a:cubicBezTo>
                <a:cubicBezTo>
                  <a:pt x="977000" y="71631"/>
                  <a:pt x="978608" y="66217"/>
                  <a:pt x="978608" y="59512"/>
                </a:cubicBezTo>
                <a:cubicBezTo>
                  <a:pt x="978608" y="52806"/>
                  <a:pt x="977000" y="47358"/>
                  <a:pt x="973788" y="43167"/>
                </a:cubicBezTo>
                <a:cubicBezTo>
                  <a:pt x="970574" y="38976"/>
                  <a:pt x="966418" y="36880"/>
                  <a:pt x="961320" y="36880"/>
                </a:cubicBezTo>
                <a:close/>
                <a:moveTo>
                  <a:pt x="655890" y="36566"/>
                </a:moveTo>
                <a:cubicBezTo>
                  <a:pt x="651560" y="36566"/>
                  <a:pt x="647822" y="38173"/>
                  <a:pt x="644680" y="41386"/>
                </a:cubicBezTo>
                <a:cubicBezTo>
                  <a:pt x="641396" y="44808"/>
                  <a:pt x="639476" y="49384"/>
                  <a:pt x="638918" y="55111"/>
                </a:cubicBezTo>
                <a:lnTo>
                  <a:pt x="670560" y="55111"/>
                </a:lnTo>
                <a:cubicBezTo>
                  <a:pt x="670560" y="42748"/>
                  <a:pt x="665670" y="36566"/>
                  <a:pt x="655890" y="36566"/>
                </a:cubicBezTo>
                <a:close/>
                <a:moveTo>
                  <a:pt x="901236" y="36042"/>
                </a:moveTo>
                <a:cubicBezTo>
                  <a:pt x="897604" y="36042"/>
                  <a:pt x="894600" y="37265"/>
                  <a:pt x="892224" y="39709"/>
                </a:cubicBezTo>
                <a:cubicBezTo>
                  <a:pt x="889780" y="42224"/>
                  <a:pt x="888558" y="45612"/>
                  <a:pt x="888558" y="49872"/>
                </a:cubicBezTo>
                <a:cubicBezTo>
                  <a:pt x="888558" y="53994"/>
                  <a:pt x="889816" y="57381"/>
                  <a:pt x="892330" y="60036"/>
                </a:cubicBezTo>
                <a:cubicBezTo>
                  <a:pt x="894774" y="62620"/>
                  <a:pt x="897744" y="63912"/>
                  <a:pt x="901236" y="63912"/>
                </a:cubicBezTo>
                <a:cubicBezTo>
                  <a:pt x="904728" y="63912"/>
                  <a:pt x="907696" y="62620"/>
                  <a:pt x="910142" y="60036"/>
                </a:cubicBezTo>
                <a:cubicBezTo>
                  <a:pt x="912656" y="57381"/>
                  <a:pt x="913914" y="53994"/>
                  <a:pt x="913914" y="49872"/>
                </a:cubicBezTo>
                <a:cubicBezTo>
                  <a:pt x="913914" y="45681"/>
                  <a:pt x="912656" y="42294"/>
                  <a:pt x="910142" y="39709"/>
                </a:cubicBezTo>
                <a:cubicBezTo>
                  <a:pt x="907766" y="37265"/>
                  <a:pt x="904798" y="36042"/>
                  <a:pt x="901236" y="36042"/>
                </a:cubicBezTo>
                <a:close/>
                <a:moveTo>
                  <a:pt x="429472" y="32689"/>
                </a:moveTo>
                <a:cubicBezTo>
                  <a:pt x="431288" y="32689"/>
                  <a:pt x="432824" y="33318"/>
                  <a:pt x="434082" y="34575"/>
                </a:cubicBezTo>
                <a:cubicBezTo>
                  <a:pt x="435340" y="35902"/>
                  <a:pt x="435968" y="37579"/>
                  <a:pt x="435968" y="39605"/>
                </a:cubicBezTo>
                <a:cubicBezTo>
                  <a:pt x="435968" y="41560"/>
                  <a:pt x="435340" y="43167"/>
                  <a:pt x="434082" y="44424"/>
                </a:cubicBezTo>
                <a:cubicBezTo>
                  <a:pt x="432824" y="45681"/>
                  <a:pt x="431288" y="46310"/>
                  <a:pt x="429472" y="46310"/>
                </a:cubicBezTo>
                <a:cubicBezTo>
                  <a:pt x="427726" y="46310"/>
                  <a:pt x="426224" y="45681"/>
                  <a:pt x="424966" y="44424"/>
                </a:cubicBezTo>
                <a:cubicBezTo>
                  <a:pt x="423710" y="43167"/>
                  <a:pt x="423080" y="41560"/>
                  <a:pt x="423080" y="39605"/>
                </a:cubicBezTo>
                <a:cubicBezTo>
                  <a:pt x="423080" y="37579"/>
                  <a:pt x="423710" y="35902"/>
                  <a:pt x="424966" y="34575"/>
                </a:cubicBezTo>
                <a:cubicBezTo>
                  <a:pt x="426224" y="33318"/>
                  <a:pt x="427726" y="32689"/>
                  <a:pt x="429472" y="32689"/>
                </a:cubicBezTo>
                <a:close/>
                <a:moveTo>
                  <a:pt x="1121644" y="31118"/>
                </a:moveTo>
                <a:lnTo>
                  <a:pt x="1130550" y="31118"/>
                </a:lnTo>
                <a:lnTo>
                  <a:pt x="1142600" y="63493"/>
                </a:lnTo>
                <a:lnTo>
                  <a:pt x="1148258" y="79419"/>
                </a:lnTo>
                <a:lnTo>
                  <a:pt x="1148780" y="79419"/>
                </a:lnTo>
                <a:cubicBezTo>
                  <a:pt x="1149130" y="78371"/>
                  <a:pt x="1149934" y="75682"/>
                  <a:pt x="1151190" y="71351"/>
                </a:cubicBezTo>
                <a:cubicBezTo>
                  <a:pt x="1152168" y="67999"/>
                  <a:pt x="1152972" y="65379"/>
                  <a:pt x="1153600" y="63493"/>
                </a:cubicBezTo>
                <a:lnTo>
                  <a:pt x="1164182" y="31118"/>
                </a:lnTo>
                <a:lnTo>
                  <a:pt x="1172564" y="31118"/>
                </a:lnTo>
                <a:lnTo>
                  <a:pt x="1150982" y="92935"/>
                </a:lnTo>
                <a:cubicBezTo>
                  <a:pt x="1146440" y="105927"/>
                  <a:pt x="1139560" y="112423"/>
                  <a:pt x="1130340" y="112423"/>
                </a:cubicBezTo>
                <a:cubicBezTo>
                  <a:pt x="1127896" y="112423"/>
                  <a:pt x="1125730" y="112039"/>
                  <a:pt x="1123844" y="111271"/>
                </a:cubicBezTo>
                <a:lnTo>
                  <a:pt x="1125626" y="104355"/>
                </a:lnTo>
                <a:cubicBezTo>
                  <a:pt x="1127162" y="104914"/>
                  <a:pt x="1128630" y="105194"/>
                  <a:pt x="1130026" y="105194"/>
                </a:cubicBezTo>
                <a:cubicBezTo>
                  <a:pt x="1135894" y="105194"/>
                  <a:pt x="1140294" y="100933"/>
                  <a:pt x="1143228" y="92411"/>
                </a:cubicBezTo>
                <a:lnTo>
                  <a:pt x="1144486" y="88011"/>
                </a:lnTo>
                <a:close/>
                <a:moveTo>
                  <a:pt x="567422" y="31118"/>
                </a:moveTo>
                <a:lnTo>
                  <a:pt x="575910" y="31118"/>
                </a:lnTo>
                <a:lnTo>
                  <a:pt x="575910" y="66008"/>
                </a:lnTo>
                <a:cubicBezTo>
                  <a:pt x="575910" y="71456"/>
                  <a:pt x="576782" y="75403"/>
                  <a:pt x="578528" y="77847"/>
                </a:cubicBezTo>
                <a:cubicBezTo>
                  <a:pt x="580274" y="80362"/>
                  <a:pt x="583138" y="81619"/>
                  <a:pt x="587120" y="81619"/>
                </a:cubicBezTo>
                <a:cubicBezTo>
                  <a:pt x="592290" y="81619"/>
                  <a:pt x="597598" y="78301"/>
                  <a:pt x="603046" y="71666"/>
                </a:cubicBezTo>
                <a:lnTo>
                  <a:pt x="603046" y="31118"/>
                </a:lnTo>
                <a:lnTo>
                  <a:pt x="611532" y="31118"/>
                </a:lnTo>
                <a:lnTo>
                  <a:pt x="611532" y="87696"/>
                </a:lnTo>
                <a:lnTo>
                  <a:pt x="604512" y="87696"/>
                </a:lnTo>
                <a:lnTo>
                  <a:pt x="603780" y="78686"/>
                </a:lnTo>
                <a:lnTo>
                  <a:pt x="603466" y="78686"/>
                </a:lnTo>
                <a:cubicBezTo>
                  <a:pt x="597458" y="85601"/>
                  <a:pt x="591172" y="89058"/>
                  <a:pt x="584606" y="89058"/>
                </a:cubicBezTo>
                <a:cubicBezTo>
                  <a:pt x="573150" y="89058"/>
                  <a:pt x="567422" y="81724"/>
                  <a:pt x="567422" y="67056"/>
                </a:cubicBezTo>
                <a:close/>
                <a:moveTo>
                  <a:pt x="1033548" y="29651"/>
                </a:moveTo>
                <a:cubicBezTo>
                  <a:pt x="1045072" y="29651"/>
                  <a:pt x="1050836" y="37020"/>
                  <a:pt x="1050836" y="51758"/>
                </a:cubicBezTo>
                <a:lnTo>
                  <a:pt x="1050836" y="87696"/>
                </a:lnTo>
                <a:lnTo>
                  <a:pt x="1042244" y="87696"/>
                </a:lnTo>
                <a:lnTo>
                  <a:pt x="1042244" y="52806"/>
                </a:lnTo>
                <a:cubicBezTo>
                  <a:pt x="1042244" y="42329"/>
                  <a:pt x="1038506" y="37090"/>
                  <a:pt x="1031032" y="37090"/>
                </a:cubicBezTo>
                <a:cubicBezTo>
                  <a:pt x="1026214" y="37090"/>
                  <a:pt x="1020834" y="40163"/>
                  <a:pt x="1014898" y="46310"/>
                </a:cubicBezTo>
                <a:lnTo>
                  <a:pt x="1014898" y="87696"/>
                </a:lnTo>
                <a:lnTo>
                  <a:pt x="1006410" y="87696"/>
                </a:lnTo>
                <a:lnTo>
                  <a:pt x="1006410" y="31118"/>
                </a:lnTo>
                <a:lnTo>
                  <a:pt x="1013326" y="31118"/>
                </a:lnTo>
                <a:lnTo>
                  <a:pt x="1014164" y="39395"/>
                </a:lnTo>
                <a:lnTo>
                  <a:pt x="1014478" y="39395"/>
                </a:lnTo>
                <a:cubicBezTo>
                  <a:pt x="1021114" y="32899"/>
                  <a:pt x="1027470" y="29651"/>
                  <a:pt x="1033548" y="29651"/>
                </a:cubicBezTo>
                <a:close/>
                <a:moveTo>
                  <a:pt x="961320" y="29651"/>
                </a:moveTo>
                <a:cubicBezTo>
                  <a:pt x="968584" y="29651"/>
                  <a:pt x="974660" y="32270"/>
                  <a:pt x="979550" y="37509"/>
                </a:cubicBezTo>
                <a:cubicBezTo>
                  <a:pt x="984788" y="43027"/>
                  <a:pt x="987408" y="50361"/>
                  <a:pt x="987408" y="59512"/>
                </a:cubicBezTo>
                <a:cubicBezTo>
                  <a:pt x="987408" y="68522"/>
                  <a:pt x="984788" y="75787"/>
                  <a:pt x="979550" y="81305"/>
                </a:cubicBezTo>
                <a:cubicBezTo>
                  <a:pt x="974660" y="86474"/>
                  <a:pt x="968584" y="89058"/>
                  <a:pt x="961320" y="89058"/>
                </a:cubicBezTo>
                <a:cubicBezTo>
                  <a:pt x="954124" y="89058"/>
                  <a:pt x="948082" y="86474"/>
                  <a:pt x="943194" y="81305"/>
                </a:cubicBezTo>
                <a:cubicBezTo>
                  <a:pt x="937954" y="75787"/>
                  <a:pt x="935334" y="68522"/>
                  <a:pt x="935334" y="59512"/>
                </a:cubicBezTo>
                <a:cubicBezTo>
                  <a:pt x="935334" y="50361"/>
                  <a:pt x="937954" y="43027"/>
                  <a:pt x="943194" y="37509"/>
                </a:cubicBezTo>
                <a:cubicBezTo>
                  <a:pt x="948012" y="32270"/>
                  <a:pt x="954054" y="29651"/>
                  <a:pt x="961320" y="29651"/>
                </a:cubicBezTo>
                <a:close/>
                <a:moveTo>
                  <a:pt x="901236" y="29651"/>
                </a:moveTo>
                <a:cubicBezTo>
                  <a:pt x="903820" y="29651"/>
                  <a:pt x="906440" y="30140"/>
                  <a:pt x="909094" y="31118"/>
                </a:cubicBezTo>
                <a:lnTo>
                  <a:pt x="928686" y="31118"/>
                </a:lnTo>
                <a:lnTo>
                  <a:pt x="928686" y="37719"/>
                </a:lnTo>
                <a:lnTo>
                  <a:pt x="916742" y="37719"/>
                </a:lnTo>
                <a:cubicBezTo>
                  <a:pt x="920026" y="40862"/>
                  <a:pt x="921666" y="44948"/>
                  <a:pt x="921666" y="49977"/>
                </a:cubicBezTo>
                <a:cubicBezTo>
                  <a:pt x="921666" y="55914"/>
                  <a:pt x="919676" y="60734"/>
                  <a:pt x="915694" y="64436"/>
                </a:cubicBezTo>
                <a:cubicBezTo>
                  <a:pt x="911852" y="67999"/>
                  <a:pt x="907034" y="69780"/>
                  <a:pt x="901236" y="69780"/>
                </a:cubicBezTo>
                <a:cubicBezTo>
                  <a:pt x="898092" y="69780"/>
                  <a:pt x="895194" y="69081"/>
                  <a:pt x="892540" y="67684"/>
                </a:cubicBezTo>
                <a:cubicBezTo>
                  <a:pt x="890024" y="69850"/>
                  <a:pt x="888768" y="72224"/>
                  <a:pt x="888768" y="74809"/>
                </a:cubicBezTo>
                <a:cubicBezTo>
                  <a:pt x="888768" y="79070"/>
                  <a:pt x="892120" y="81200"/>
                  <a:pt x="898826" y="81200"/>
                </a:cubicBezTo>
                <a:lnTo>
                  <a:pt x="910142" y="81200"/>
                </a:lnTo>
                <a:cubicBezTo>
                  <a:pt x="923134" y="81200"/>
                  <a:pt x="929630" y="85671"/>
                  <a:pt x="929630" y="94611"/>
                </a:cubicBezTo>
                <a:cubicBezTo>
                  <a:pt x="929630" y="99920"/>
                  <a:pt x="927080" y="104425"/>
                  <a:pt x="921982" y="108127"/>
                </a:cubicBezTo>
                <a:cubicBezTo>
                  <a:pt x="916602" y="112039"/>
                  <a:pt x="909758" y="113995"/>
                  <a:pt x="901446" y="113995"/>
                </a:cubicBezTo>
                <a:cubicBezTo>
                  <a:pt x="894390" y="113995"/>
                  <a:pt x="888768" y="112668"/>
                  <a:pt x="884576" y="110013"/>
                </a:cubicBezTo>
                <a:cubicBezTo>
                  <a:pt x="880246" y="107289"/>
                  <a:pt x="878080" y="103517"/>
                  <a:pt x="878080" y="98698"/>
                </a:cubicBezTo>
                <a:cubicBezTo>
                  <a:pt x="878080" y="93738"/>
                  <a:pt x="880874" y="89408"/>
                  <a:pt x="886462" y="85706"/>
                </a:cubicBezTo>
                <a:lnTo>
                  <a:pt x="886462" y="85286"/>
                </a:lnTo>
                <a:cubicBezTo>
                  <a:pt x="883040" y="83191"/>
                  <a:pt x="881328" y="80083"/>
                  <a:pt x="881328" y="75961"/>
                </a:cubicBezTo>
                <a:cubicBezTo>
                  <a:pt x="881328" y="72050"/>
                  <a:pt x="883424" y="68557"/>
                  <a:pt x="887614" y="65484"/>
                </a:cubicBezTo>
                <a:lnTo>
                  <a:pt x="887614" y="65065"/>
                </a:lnTo>
                <a:cubicBezTo>
                  <a:pt x="882726" y="61153"/>
                  <a:pt x="880280" y="56089"/>
                  <a:pt x="880280" y="49872"/>
                </a:cubicBezTo>
                <a:cubicBezTo>
                  <a:pt x="880280" y="43865"/>
                  <a:pt x="882342" y="38976"/>
                  <a:pt x="886462" y="35204"/>
                </a:cubicBezTo>
                <a:cubicBezTo>
                  <a:pt x="890444" y="31502"/>
                  <a:pt x="895368" y="29651"/>
                  <a:pt x="901236" y="29651"/>
                </a:cubicBezTo>
                <a:close/>
                <a:moveTo>
                  <a:pt x="846182" y="29651"/>
                </a:moveTo>
                <a:cubicBezTo>
                  <a:pt x="858964" y="29651"/>
                  <a:pt x="865354" y="37299"/>
                  <a:pt x="865354" y="52597"/>
                </a:cubicBezTo>
                <a:lnTo>
                  <a:pt x="865354" y="87696"/>
                </a:lnTo>
                <a:lnTo>
                  <a:pt x="858334" y="87696"/>
                </a:lnTo>
                <a:lnTo>
                  <a:pt x="857602" y="80781"/>
                </a:lnTo>
                <a:lnTo>
                  <a:pt x="857288" y="80781"/>
                </a:lnTo>
                <a:cubicBezTo>
                  <a:pt x="850792" y="86299"/>
                  <a:pt x="844434" y="89058"/>
                  <a:pt x="838218" y="89058"/>
                </a:cubicBezTo>
                <a:cubicBezTo>
                  <a:pt x="833398" y="89058"/>
                  <a:pt x="829486" y="87696"/>
                  <a:pt x="826484" y="84972"/>
                </a:cubicBezTo>
                <a:cubicBezTo>
                  <a:pt x="823340" y="82038"/>
                  <a:pt x="821768" y="78092"/>
                  <a:pt x="821768" y="73133"/>
                </a:cubicBezTo>
                <a:cubicBezTo>
                  <a:pt x="821768" y="66986"/>
                  <a:pt x="824598" y="62236"/>
                  <a:pt x="830256" y="58883"/>
                </a:cubicBezTo>
                <a:cubicBezTo>
                  <a:pt x="835704" y="55670"/>
                  <a:pt x="844574" y="53365"/>
                  <a:pt x="856868" y="51968"/>
                </a:cubicBezTo>
                <a:cubicBezTo>
                  <a:pt x="857008" y="41840"/>
                  <a:pt x="852992" y="36776"/>
                  <a:pt x="844818" y="36776"/>
                </a:cubicBezTo>
                <a:cubicBezTo>
                  <a:pt x="839300" y="36776"/>
                  <a:pt x="833574" y="38871"/>
                  <a:pt x="827636" y="43062"/>
                </a:cubicBezTo>
                <a:lnTo>
                  <a:pt x="824178" y="37090"/>
                </a:lnTo>
                <a:cubicBezTo>
                  <a:pt x="831722" y="32131"/>
                  <a:pt x="839056" y="29651"/>
                  <a:pt x="846182" y="29651"/>
                </a:cubicBezTo>
                <a:close/>
                <a:moveTo>
                  <a:pt x="811434" y="29651"/>
                </a:moveTo>
                <a:cubicBezTo>
                  <a:pt x="813738" y="29651"/>
                  <a:pt x="815730" y="30070"/>
                  <a:pt x="817406" y="30908"/>
                </a:cubicBezTo>
                <a:lnTo>
                  <a:pt x="815730" y="38347"/>
                </a:lnTo>
                <a:cubicBezTo>
                  <a:pt x="813844" y="37719"/>
                  <a:pt x="812062" y="37404"/>
                  <a:pt x="810386" y="37404"/>
                </a:cubicBezTo>
                <a:cubicBezTo>
                  <a:pt x="804170" y="37404"/>
                  <a:pt x="799314" y="41875"/>
                  <a:pt x="795822" y="50815"/>
                </a:cubicBezTo>
                <a:lnTo>
                  <a:pt x="795822" y="87696"/>
                </a:lnTo>
                <a:lnTo>
                  <a:pt x="787336" y="87696"/>
                </a:lnTo>
                <a:lnTo>
                  <a:pt x="787336" y="31118"/>
                </a:lnTo>
                <a:lnTo>
                  <a:pt x="794250" y="31118"/>
                </a:lnTo>
                <a:lnTo>
                  <a:pt x="795090" y="41490"/>
                </a:lnTo>
                <a:lnTo>
                  <a:pt x="795404" y="41490"/>
                </a:lnTo>
                <a:cubicBezTo>
                  <a:pt x="799664" y="33597"/>
                  <a:pt x="805008" y="29651"/>
                  <a:pt x="811434" y="29651"/>
                </a:cubicBezTo>
                <a:close/>
                <a:moveTo>
                  <a:pt x="655786" y="29651"/>
                </a:moveTo>
                <a:cubicBezTo>
                  <a:pt x="662840" y="29651"/>
                  <a:pt x="668324" y="32026"/>
                  <a:pt x="672236" y="36776"/>
                </a:cubicBezTo>
                <a:cubicBezTo>
                  <a:pt x="676148" y="41456"/>
                  <a:pt x="678102" y="47917"/>
                  <a:pt x="678102" y="56159"/>
                </a:cubicBezTo>
                <a:cubicBezTo>
                  <a:pt x="678102" y="58394"/>
                  <a:pt x="677964" y="60105"/>
                  <a:pt x="677684" y="61293"/>
                </a:cubicBezTo>
                <a:lnTo>
                  <a:pt x="639022" y="61293"/>
                </a:lnTo>
                <a:cubicBezTo>
                  <a:pt x="639302" y="67579"/>
                  <a:pt x="641188" y="72644"/>
                  <a:pt x="644680" y="76485"/>
                </a:cubicBezTo>
                <a:cubicBezTo>
                  <a:pt x="648172" y="80327"/>
                  <a:pt x="652748" y="82248"/>
                  <a:pt x="658406" y="82248"/>
                </a:cubicBezTo>
                <a:cubicBezTo>
                  <a:pt x="663434" y="82248"/>
                  <a:pt x="668220" y="80711"/>
                  <a:pt x="672760" y="77638"/>
                </a:cubicBezTo>
                <a:lnTo>
                  <a:pt x="675902" y="83296"/>
                </a:lnTo>
                <a:cubicBezTo>
                  <a:pt x="669896" y="87137"/>
                  <a:pt x="663714" y="89058"/>
                  <a:pt x="657358" y="89058"/>
                </a:cubicBezTo>
                <a:cubicBezTo>
                  <a:pt x="649674" y="89058"/>
                  <a:pt x="643352" y="86439"/>
                  <a:pt x="638394" y="81200"/>
                </a:cubicBezTo>
                <a:cubicBezTo>
                  <a:pt x="633154" y="75752"/>
                  <a:pt x="630536" y="68522"/>
                  <a:pt x="630536" y="59512"/>
                </a:cubicBezTo>
                <a:cubicBezTo>
                  <a:pt x="630536" y="50641"/>
                  <a:pt x="633120" y="43341"/>
                  <a:pt x="638288" y="37614"/>
                </a:cubicBezTo>
                <a:cubicBezTo>
                  <a:pt x="643178" y="32305"/>
                  <a:pt x="649010" y="29651"/>
                  <a:pt x="655786" y="29651"/>
                </a:cubicBezTo>
                <a:close/>
                <a:moveTo>
                  <a:pt x="231970" y="22526"/>
                </a:moveTo>
                <a:cubicBezTo>
                  <a:pt x="237140" y="29791"/>
                  <a:pt x="240528" y="36391"/>
                  <a:pt x="242134" y="42329"/>
                </a:cubicBezTo>
                <a:lnTo>
                  <a:pt x="235638" y="44948"/>
                </a:lnTo>
                <a:cubicBezTo>
                  <a:pt x="233892" y="38662"/>
                  <a:pt x="230678" y="31956"/>
                  <a:pt x="225998" y="24831"/>
                </a:cubicBezTo>
                <a:close/>
                <a:moveTo>
                  <a:pt x="285406" y="22002"/>
                </a:moveTo>
                <a:lnTo>
                  <a:pt x="292636" y="24412"/>
                </a:lnTo>
                <a:cubicBezTo>
                  <a:pt x="288026" y="33353"/>
                  <a:pt x="283974" y="40303"/>
                  <a:pt x="280482" y="45262"/>
                </a:cubicBezTo>
                <a:lnTo>
                  <a:pt x="274614" y="43167"/>
                </a:lnTo>
                <a:cubicBezTo>
                  <a:pt x="279084" y="36252"/>
                  <a:pt x="282682" y="29197"/>
                  <a:pt x="285406" y="22002"/>
                </a:cubicBezTo>
                <a:close/>
                <a:moveTo>
                  <a:pt x="335384" y="21164"/>
                </a:moveTo>
                <a:lnTo>
                  <a:pt x="335384" y="37719"/>
                </a:lnTo>
                <a:lnTo>
                  <a:pt x="392172" y="37719"/>
                </a:lnTo>
                <a:lnTo>
                  <a:pt x="392172" y="21164"/>
                </a:lnTo>
                <a:close/>
                <a:moveTo>
                  <a:pt x="1289360" y="20955"/>
                </a:moveTo>
                <a:cubicBezTo>
                  <a:pt x="1287754" y="24098"/>
                  <a:pt x="1285728" y="27800"/>
                  <a:pt x="1283284" y="32061"/>
                </a:cubicBezTo>
                <a:lnTo>
                  <a:pt x="1264738" y="59512"/>
                </a:lnTo>
                <a:lnTo>
                  <a:pt x="1289256" y="59512"/>
                </a:lnTo>
                <a:lnTo>
                  <a:pt x="1289256" y="34575"/>
                </a:lnTo>
                <a:cubicBezTo>
                  <a:pt x="1289256" y="30524"/>
                  <a:pt x="1289466" y="25984"/>
                  <a:pt x="1289884" y="20955"/>
                </a:cubicBezTo>
                <a:close/>
                <a:moveTo>
                  <a:pt x="1625440" y="18126"/>
                </a:moveTo>
                <a:lnTo>
                  <a:pt x="1625440" y="80572"/>
                </a:lnTo>
                <a:lnTo>
                  <a:pt x="1634870" y="80572"/>
                </a:lnTo>
                <a:cubicBezTo>
                  <a:pt x="1644020" y="80572"/>
                  <a:pt x="1650970" y="77778"/>
                  <a:pt x="1655720" y="72190"/>
                </a:cubicBezTo>
                <a:cubicBezTo>
                  <a:pt x="1660260" y="66741"/>
                  <a:pt x="1662530" y="59023"/>
                  <a:pt x="1662530" y="49034"/>
                </a:cubicBezTo>
                <a:cubicBezTo>
                  <a:pt x="1662530" y="28429"/>
                  <a:pt x="1653310" y="18126"/>
                  <a:pt x="1634870" y="18126"/>
                </a:cubicBezTo>
                <a:close/>
                <a:moveTo>
                  <a:pt x="720566" y="18126"/>
                </a:moveTo>
                <a:lnTo>
                  <a:pt x="720566" y="80572"/>
                </a:lnTo>
                <a:lnTo>
                  <a:pt x="729996" y="80572"/>
                </a:lnTo>
                <a:cubicBezTo>
                  <a:pt x="739146" y="80572"/>
                  <a:pt x="746096" y="77778"/>
                  <a:pt x="750846" y="72190"/>
                </a:cubicBezTo>
                <a:cubicBezTo>
                  <a:pt x="755386" y="66741"/>
                  <a:pt x="757656" y="59023"/>
                  <a:pt x="757656" y="49034"/>
                </a:cubicBezTo>
                <a:cubicBezTo>
                  <a:pt x="757656" y="28429"/>
                  <a:pt x="748436" y="18126"/>
                  <a:pt x="729996" y="18126"/>
                </a:cubicBezTo>
                <a:close/>
                <a:moveTo>
                  <a:pt x="482440" y="17916"/>
                </a:moveTo>
                <a:lnTo>
                  <a:pt x="482440" y="43900"/>
                </a:lnTo>
                <a:lnTo>
                  <a:pt x="494176" y="43900"/>
                </a:lnTo>
                <a:cubicBezTo>
                  <a:pt x="507098" y="43900"/>
                  <a:pt x="513558" y="39535"/>
                  <a:pt x="513558" y="30803"/>
                </a:cubicBezTo>
                <a:cubicBezTo>
                  <a:pt x="513558" y="26193"/>
                  <a:pt x="511986" y="22875"/>
                  <a:pt x="508844" y="20850"/>
                </a:cubicBezTo>
                <a:cubicBezTo>
                  <a:pt x="505840" y="18894"/>
                  <a:pt x="501126" y="17916"/>
                  <a:pt x="494700" y="17916"/>
                </a:cubicBezTo>
                <a:close/>
                <a:moveTo>
                  <a:pt x="155694" y="16659"/>
                </a:moveTo>
                <a:cubicBezTo>
                  <a:pt x="159048" y="36077"/>
                  <a:pt x="164636" y="51549"/>
                  <a:pt x="172458" y="63074"/>
                </a:cubicBezTo>
                <a:cubicBezTo>
                  <a:pt x="181540" y="50431"/>
                  <a:pt x="187756" y="34959"/>
                  <a:pt x="191108" y="16659"/>
                </a:cubicBezTo>
                <a:close/>
                <a:moveTo>
                  <a:pt x="1556156" y="16344"/>
                </a:moveTo>
                <a:cubicBezTo>
                  <a:pt x="1552314" y="16344"/>
                  <a:pt x="1549136" y="18021"/>
                  <a:pt x="1546622" y="21374"/>
                </a:cubicBezTo>
                <a:cubicBezTo>
                  <a:pt x="1544036" y="24726"/>
                  <a:pt x="1542744" y="29057"/>
                  <a:pt x="1542744" y="34366"/>
                </a:cubicBezTo>
                <a:cubicBezTo>
                  <a:pt x="1542744" y="39814"/>
                  <a:pt x="1543896" y="44075"/>
                  <a:pt x="1546202" y="47148"/>
                </a:cubicBezTo>
                <a:cubicBezTo>
                  <a:pt x="1548716" y="50431"/>
                  <a:pt x="1552278" y="52073"/>
                  <a:pt x="1556890" y="52073"/>
                </a:cubicBezTo>
                <a:cubicBezTo>
                  <a:pt x="1562896" y="52073"/>
                  <a:pt x="1568414" y="48545"/>
                  <a:pt x="1573444" y="41490"/>
                </a:cubicBezTo>
                <a:cubicBezTo>
                  <a:pt x="1572536" y="24726"/>
                  <a:pt x="1566772" y="16344"/>
                  <a:pt x="1556156" y="16344"/>
                </a:cubicBezTo>
                <a:close/>
                <a:moveTo>
                  <a:pt x="1225504" y="16344"/>
                </a:moveTo>
                <a:cubicBezTo>
                  <a:pt x="1221872" y="16344"/>
                  <a:pt x="1218868" y="17532"/>
                  <a:pt x="1216494" y="19907"/>
                </a:cubicBezTo>
                <a:cubicBezTo>
                  <a:pt x="1214120" y="22352"/>
                  <a:pt x="1212932" y="25460"/>
                  <a:pt x="1212932" y="29232"/>
                </a:cubicBezTo>
                <a:cubicBezTo>
                  <a:pt x="1212932" y="33493"/>
                  <a:pt x="1214748" y="37090"/>
                  <a:pt x="1218380" y="40024"/>
                </a:cubicBezTo>
                <a:cubicBezTo>
                  <a:pt x="1220894" y="42049"/>
                  <a:pt x="1225016" y="44180"/>
                  <a:pt x="1230744" y="46415"/>
                </a:cubicBezTo>
                <a:cubicBezTo>
                  <a:pt x="1236332" y="41665"/>
                  <a:pt x="1239126" y="36356"/>
                  <a:pt x="1239126" y="30489"/>
                </a:cubicBezTo>
                <a:cubicBezTo>
                  <a:pt x="1239126" y="26438"/>
                  <a:pt x="1237938" y="23120"/>
                  <a:pt x="1235564" y="20535"/>
                </a:cubicBezTo>
                <a:cubicBezTo>
                  <a:pt x="1233048" y="17741"/>
                  <a:pt x="1229696" y="16344"/>
                  <a:pt x="1225504" y="16344"/>
                </a:cubicBezTo>
                <a:close/>
                <a:moveTo>
                  <a:pt x="1912018" y="11001"/>
                </a:moveTo>
                <a:lnTo>
                  <a:pt x="1920926" y="11001"/>
                </a:lnTo>
                <a:lnTo>
                  <a:pt x="1949948" y="60664"/>
                </a:lnTo>
                <a:lnTo>
                  <a:pt x="1958226" y="76381"/>
                </a:lnTo>
                <a:lnTo>
                  <a:pt x="1958748" y="76381"/>
                </a:lnTo>
                <a:cubicBezTo>
                  <a:pt x="1957980" y="65135"/>
                  <a:pt x="1957596" y="57172"/>
                  <a:pt x="1957596" y="52492"/>
                </a:cubicBezTo>
                <a:lnTo>
                  <a:pt x="1957596" y="11001"/>
                </a:lnTo>
                <a:lnTo>
                  <a:pt x="1965874" y="11001"/>
                </a:lnTo>
                <a:lnTo>
                  <a:pt x="1965874" y="87696"/>
                </a:lnTo>
                <a:lnTo>
                  <a:pt x="1956862" y="87696"/>
                </a:lnTo>
                <a:lnTo>
                  <a:pt x="1928050" y="38033"/>
                </a:lnTo>
                <a:lnTo>
                  <a:pt x="1919668" y="22317"/>
                </a:lnTo>
                <a:lnTo>
                  <a:pt x="1919144" y="22317"/>
                </a:lnTo>
                <a:cubicBezTo>
                  <a:pt x="1919842" y="35029"/>
                  <a:pt x="1920192" y="42818"/>
                  <a:pt x="1920192" y="45681"/>
                </a:cubicBezTo>
                <a:lnTo>
                  <a:pt x="1920192" y="87696"/>
                </a:lnTo>
                <a:lnTo>
                  <a:pt x="1912018" y="87696"/>
                </a:lnTo>
                <a:close/>
                <a:moveTo>
                  <a:pt x="1807244" y="11001"/>
                </a:moveTo>
                <a:lnTo>
                  <a:pt x="1815940" y="11001"/>
                </a:lnTo>
                <a:lnTo>
                  <a:pt x="1815940" y="87696"/>
                </a:lnTo>
                <a:lnTo>
                  <a:pt x="1807244" y="87696"/>
                </a:lnTo>
                <a:close/>
                <a:moveTo>
                  <a:pt x="1692944" y="11001"/>
                </a:moveTo>
                <a:lnTo>
                  <a:pt x="1736636" y="11001"/>
                </a:lnTo>
                <a:lnTo>
                  <a:pt x="1736636" y="18335"/>
                </a:lnTo>
                <a:lnTo>
                  <a:pt x="1701640" y="18335"/>
                </a:lnTo>
                <a:lnTo>
                  <a:pt x="1701640" y="43586"/>
                </a:lnTo>
                <a:lnTo>
                  <a:pt x="1731082" y="43586"/>
                </a:lnTo>
                <a:lnTo>
                  <a:pt x="1731082" y="50920"/>
                </a:lnTo>
                <a:lnTo>
                  <a:pt x="1701640" y="50920"/>
                </a:lnTo>
                <a:lnTo>
                  <a:pt x="1701640" y="80362"/>
                </a:lnTo>
                <a:lnTo>
                  <a:pt x="1737788" y="80362"/>
                </a:lnTo>
                <a:lnTo>
                  <a:pt x="1737788" y="87696"/>
                </a:lnTo>
                <a:lnTo>
                  <a:pt x="1692944" y="87696"/>
                </a:lnTo>
                <a:close/>
                <a:moveTo>
                  <a:pt x="1616744" y="11001"/>
                </a:moveTo>
                <a:lnTo>
                  <a:pt x="1635604" y="11001"/>
                </a:lnTo>
                <a:cubicBezTo>
                  <a:pt x="1647268" y="11001"/>
                  <a:pt x="1656174" y="14319"/>
                  <a:pt x="1662322" y="20955"/>
                </a:cubicBezTo>
                <a:cubicBezTo>
                  <a:pt x="1668398" y="27520"/>
                  <a:pt x="1671436" y="36880"/>
                  <a:pt x="1671436" y="49034"/>
                </a:cubicBezTo>
                <a:cubicBezTo>
                  <a:pt x="1671436" y="61258"/>
                  <a:pt x="1668434" y="70723"/>
                  <a:pt x="1662426" y="77428"/>
                </a:cubicBezTo>
                <a:cubicBezTo>
                  <a:pt x="1656280" y="84274"/>
                  <a:pt x="1647442" y="87696"/>
                  <a:pt x="1635918" y="87696"/>
                </a:cubicBezTo>
                <a:lnTo>
                  <a:pt x="1616744" y="87696"/>
                </a:lnTo>
                <a:close/>
                <a:moveTo>
                  <a:pt x="1484232" y="11001"/>
                </a:moveTo>
                <a:lnTo>
                  <a:pt x="1520904" y="11001"/>
                </a:lnTo>
                <a:lnTo>
                  <a:pt x="1520904" y="18335"/>
                </a:lnTo>
                <a:lnTo>
                  <a:pt x="1491776" y="18335"/>
                </a:lnTo>
                <a:lnTo>
                  <a:pt x="1489680" y="41595"/>
                </a:lnTo>
                <a:cubicBezTo>
                  <a:pt x="1493522" y="39430"/>
                  <a:pt x="1497504" y="38347"/>
                  <a:pt x="1501624" y="38347"/>
                </a:cubicBezTo>
                <a:cubicBezTo>
                  <a:pt x="1508400" y="38347"/>
                  <a:pt x="1513814" y="40303"/>
                  <a:pt x="1517866" y="44215"/>
                </a:cubicBezTo>
                <a:cubicBezTo>
                  <a:pt x="1522336" y="48545"/>
                  <a:pt x="1524570" y="54762"/>
                  <a:pt x="1524570" y="62865"/>
                </a:cubicBezTo>
                <a:cubicBezTo>
                  <a:pt x="1524570" y="70827"/>
                  <a:pt x="1522022" y="77289"/>
                  <a:pt x="1516922" y="82248"/>
                </a:cubicBezTo>
                <a:cubicBezTo>
                  <a:pt x="1512242" y="86788"/>
                  <a:pt x="1506550" y="89058"/>
                  <a:pt x="1499844" y="89058"/>
                </a:cubicBezTo>
                <a:cubicBezTo>
                  <a:pt x="1490484" y="89058"/>
                  <a:pt x="1482416" y="85671"/>
                  <a:pt x="1475640" y="78895"/>
                </a:cubicBezTo>
                <a:lnTo>
                  <a:pt x="1479936" y="73237"/>
                </a:lnTo>
                <a:cubicBezTo>
                  <a:pt x="1485594" y="79035"/>
                  <a:pt x="1491986" y="81934"/>
                  <a:pt x="1499110" y="81934"/>
                </a:cubicBezTo>
                <a:cubicBezTo>
                  <a:pt x="1503860" y="81934"/>
                  <a:pt x="1507842" y="80222"/>
                  <a:pt x="1511054" y="76800"/>
                </a:cubicBezTo>
                <a:cubicBezTo>
                  <a:pt x="1514338" y="73307"/>
                  <a:pt x="1515980" y="68732"/>
                  <a:pt x="1515980" y="63074"/>
                </a:cubicBezTo>
                <a:cubicBezTo>
                  <a:pt x="1515980" y="57486"/>
                  <a:pt x="1514478" y="53051"/>
                  <a:pt x="1511474" y="49768"/>
                </a:cubicBezTo>
                <a:cubicBezTo>
                  <a:pt x="1508540" y="46555"/>
                  <a:pt x="1504558" y="44948"/>
                  <a:pt x="1499530" y="44948"/>
                </a:cubicBezTo>
                <a:cubicBezTo>
                  <a:pt x="1495478" y="44948"/>
                  <a:pt x="1491148" y="46485"/>
                  <a:pt x="1486538" y="49558"/>
                </a:cubicBezTo>
                <a:lnTo>
                  <a:pt x="1481822" y="46624"/>
                </a:lnTo>
                <a:close/>
                <a:moveTo>
                  <a:pt x="1430216" y="11001"/>
                </a:moveTo>
                <a:lnTo>
                  <a:pt x="1477678" y="11001"/>
                </a:lnTo>
                <a:lnTo>
                  <a:pt x="1477678" y="16135"/>
                </a:lnTo>
                <a:cubicBezTo>
                  <a:pt x="1469158" y="27171"/>
                  <a:pt x="1463254" y="38277"/>
                  <a:pt x="1459972" y="49453"/>
                </a:cubicBezTo>
                <a:cubicBezTo>
                  <a:pt x="1457318" y="58674"/>
                  <a:pt x="1455642" y="71421"/>
                  <a:pt x="1454942" y="87696"/>
                </a:cubicBezTo>
                <a:lnTo>
                  <a:pt x="1446038" y="87696"/>
                </a:lnTo>
                <a:cubicBezTo>
                  <a:pt x="1447224" y="59966"/>
                  <a:pt x="1454488" y="36845"/>
                  <a:pt x="1467830" y="18335"/>
                </a:cubicBezTo>
                <a:lnTo>
                  <a:pt x="1430216" y="18335"/>
                </a:lnTo>
                <a:close/>
                <a:moveTo>
                  <a:pt x="1379458" y="11001"/>
                </a:moveTo>
                <a:lnTo>
                  <a:pt x="1416128" y="11001"/>
                </a:lnTo>
                <a:lnTo>
                  <a:pt x="1416128" y="18335"/>
                </a:lnTo>
                <a:lnTo>
                  <a:pt x="1387002" y="18335"/>
                </a:lnTo>
                <a:lnTo>
                  <a:pt x="1384906" y="41595"/>
                </a:lnTo>
                <a:cubicBezTo>
                  <a:pt x="1388748" y="39430"/>
                  <a:pt x="1392728" y="38347"/>
                  <a:pt x="1396850" y="38347"/>
                </a:cubicBezTo>
                <a:cubicBezTo>
                  <a:pt x="1403626" y="38347"/>
                  <a:pt x="1409038" y="40303"/>
                  <a:pt x="1413090" y="44215"/>
                </a:cubicBezTo>
                <a:cubicBezTo>
                  <a:pt x="1417560" y="48545"/>
                  <a:pt x="1419796" y="54762"/>
                  <a:pt x="1419796" y="62865"/>
                </a:cubicBezTo>
                <a:cubicBezTo>
                  <a:pt x="1419796" y="70827"/>
                  <a:pt x="1417246" y="77289"/>
                  <a:pt x="1412148" y="82248"/>
                </a:cubicBezTo>
                <a:cubicBezTo>
                  <a:pt x="1407468" y="86788"/>
                  <a:pt x="1401774" y="89058"/>
                  <a:pt x="1395068" y="89058"/>
                </a:cubicBezTo>
                <a:cubicBezTo>
                  <a:pt x="1385708" y="89058"/>
                  <a:pt x="1377642" y="85671"/>
                  <a:pt x="1370866" y="78895"/>
                </a:cubicBezTo>
                <a:lnTo>
                  <a:pt x="1375162" y="73237"/>
                </a:lnTo>
                <a:cubicBezTo>
                  <a:pt x="1380820" y="79035"/>
                  <a:pt x="1387210" y="81934"/>
                  <a:pt x="1394336" y="81934"/>
                </a:cubicBezTo>
                <a:cubicBezTo>
                  <a:pt x="1399086" y="81934"/>
                  <a:pt x="1403066" y="80222"/>
                  <a:pt x="1406280" y="76800"/>
                </a:cubicBezTo>
                <a:cubicBezTo>
                  <a:pt x="1409562" y="73307"/>
                  <a:pt x="1411204" y="68732"/>
                  <a:pt x="1411204" y="63074"/>
                </a:cubicBezTo>
                <a:cubicBezTo>
                  <a:pt x="1411204" y="57486"/>
                  <a:pt x="1409702" y="53051"/>
                  <a:pt x="1406698" y="49768"/>
                </a:cubicBezTo>
                <a:cubicBezTo>
                  <a:pt x="1403766" y="46555"/>
                  <a:pt x="1399784" y="44948"/>
                  <a:pt x="1394754" y="44948"/>
                </a:cubicBezTo>
                <a:cubicBezTo>
                  <a:pt x="1390704" y="44948"/>
                  <a:pt x="1386372" y="46485"/>
                  <a:pt x="1381762" y="49558"/>
                </a:cubicBezTo>
                <a:lnTo>
                  <a:pt x="1377048" y="46624"/>
                </a:lnTo>
                <a:close/>
                <a:moveTo>
                  <a:pt x="1288208" y="11001"/>
                </a:moveTo>
                <a:lnTo>
                  <a:pt x="1297324" y="11001"/>
                </a:lnTo>
                <a:lnTo>
                  <a:pt x="1297324" y="59512"/>
                </a:lnTo>
                <a:lnTo>
                  <a:pt x="1307800" y="59512"/>
                </a:lnTo>
                <a:lnTo>
                  <a:pt x="1307800" y="66322"/>
                </a:lnTo>
                <a:lnTo>
                  <a:pt x="1297324" y="66322"/>
                </a:lnTo>
                <a:lnTo>
                  <a:pt x="1297324" y="87696"/>
                </a:lnTo>
                <a:lnTo>
                  <a:pt x="1289256" y="87696"/>
                </a:lnTo>
                <a:lnTo>
                  <a:pt x="1289256" y="66322"/>
                </a:lnTo>
                <a:lnTo>
                  <a:pt x="1255622" y="66322"/>
                </a:lnTo>
                <a:lnTo>
                  <a:pt x="1255622" y="60769"/>
                </a:lnTo>
                <a:close/>
                <a:moveTo>
                  <a:pt x="711870" y="11001"/>
                </a:moveTo>
                <a:lnTo>
                  <a:pt x="730728" y="11001"/>
                </a:lnTo>
                <a:cubicBezTo>
                  <a:pt x="742394" y="11001"/>
                  <a:pt x="751300" y="14319"/>
                  <a:pt x="757446" y="20955"/>
                </a:cubicBezTo>
                <a:cubicBezTo>
                  <a:pt x="763524" y="27520"/>
                  <a:pt x="766562" y="36880"/>
                  <a:pt x="766562" y="49034"/>
                </a:cubicBezTo>
                <a:cubicBezTo>
                  <a:pt x="766562" y="61258"/>
                  <a:pt x="763558" y="70723"/>
                  <a:pt x="757550" y="77428"/>
                </a:cubicBezTo>
                <a:cubicBezTo>
                  <a:pt x="751404" y="84274"/>
                  <a:pt x="742568" y="87696"/>
                  <a:pt x="731042" y="87696"/>
                </a:cubicBezTo>
                <a:lnTo>
                  <a:pt x="711870" y="87696"/>
                </a:lnTo>
                <a:close/>
                <a:moveTo>
                  <a:pt x="473744" y="11001"/>
                </a:moveTo>
                <a:lnTo>
                  <a:pt x="495956" y="11001"/>
                </a:lnTo>
                <a:cubicBezTo>
                  <a:pt x="513418" y="11001"/>
                  <a:pt x="522150" y="17253"/>
                  <a:pt x="522150" y="29756"/>
                </a:cubicBezTo>
                <a:cubicBezTo>
                  <a:pt x="522150" y="38347"/>
                  <a:pt x="518344" y="43900"/>
                  <a:pt x="510730" y="46415"/>
                </a:cubicBezTo>
                <a:lnTo>
                  <a:pt x="510730" y="46834"/>
                </a:lnTo>
                <a:cubicBezTo>
                  <a:pt x="521346" y="48860"/>
                  <a:pt x="526656" y="55006"/>
                  <a:pt x="526656" y="65274"/>
                </a:cubicBezTo>
                <a:cubicBezTo>
                  <a:pt x="526656" y="72539"/>
                  <a:pt x="523966" y="78162"/>
                  <a:pt x="518588" y="82143"/>
                </a:cubicBezTo>
                <a:cubicBezTo>
                  <a:pt x="513488" y="85845"/>
                  <a:pt x="506504" y="87696"/>
                  <a:pt x="497632" y="87696"/>
                </a:cubicBezTo>
                <a:lnTo>
                  <a:pt x="473744" y="87696"/>
                </a:lnTo>
                <a:close/>
                <a:moveTo>
                  <a:pt x="1225714" y="9848"/>
                </a:moveTo>
                <a:cubicBezTo>
                  <a:pt x="1232140" y="9848"/>
                  <a:pt x="1237240" y="11734"/>
                  <a:pt x="1241012" y="15506"/>
                </a:cubicBezTo>
                <a:cubicBezTo>
                  <a:pt x="1244714" y="19208"/>
                  <a:pt x="1246564" y="24063"/>
                  <a:pt x="1246564" y="30070"/>
                </a:cubicBezTo>
                <a:cubicBezTo>
                  <a:pt x="1246564" y="37055"/>
                  <a:pt x="1243106" y="43272"/>
                  <a:pt x="1236192" y="48720"/>
                </a:cubicBezTo>
                <a:lnTo>
                  <a:pt x="1236192" y="49244"/>
                </a:lnTo>
                <a:cubicBezTo>
                  <a:pt x="1244854" y="54273"/>
                  <a:pt x="1249184" y="60979"/>
                  <a:pt x="1249184" y="69361"/>
                </a:cubicBezTo>
                <a:cubicBezTo>
                  <a:pt x="1249184" y="74949"/>
                  <a:pt x="1247018" y="79594"/>
                  <a:pt x="1242688" y="83296"/>
                </a:cubicBezTo>
                <a:cubicBezTo>
                  <a:pt x="1238218" y="87137"/>
                  <a:pt x="1232490" y="89058"/>
                  <a:pt x="1225504" y="89058"/>
                </a:cubicBezTo>
                <a:cubicBezTo>
                  <a:pt x="1218450" y="89058"/>
                  <a:pt x="1212652" y="87137"/>
                  <a:pt x="1208112" y="83296"/>
                </a:cubicBezTo>
                <a:cubicBezTo>
                  <a:pt x="1203502" y="79454"/>
                  <a:pt x="1201196" y="74564"/>
                  <a:pt x="1201196" y="68627"/>
                </a:cubicBezTo>
                <a:cubicBezTo>
                  <a:pt x="1201196" y="59617"/>
                  <a:pt x="1205946" y="52492"/>
                  <a:pt x="1215446" y="47253"/>
                </a:cubicBezTo>
                <a:lnTo>
                  <a:pt x="1215446" y="46834"/>
                </a:lnTo>
                <a:cubicBezTo>
                  <a:pt x="1208532" y="42154"/>
                  <a:pt x="1205074" y="36287"/>
                  <a:pt x="1205074" y="29232"/>
                </a:cubicBezTo>
                <a:cubicBezTo>
                  <a:pt x="1205074" y="23504"/>
                  <a:pt x="1207064" y="18824"/>
                  <a:pt x="1211046" y="15192"/>
                </a:cubicBezTo>
                <a:cubicBezTo>
                  <a:pt x="1214888" y="11630"/>
                  <a:pt x="1219778" y="9848"/>
                  <a:pt x="1225714" y="9848"/>
                </a:cubicBezTo>
                <a:close/>
                <a:moveTo>
                  <a:pt x="1866098" y="9639"/>
                </a:moveTo>
                <a:cubicBezTo>
                  <a:pt x="1874620" y="9639"/>
                  <a:pt x="1881920" y="12747"/>
                  <a:pt x="1887998" y="18964"/>
                </a:cubicBezTo>
                <a:lnTo>
                  <a:pt x="1883178" y="24622"/>
                </a:lnTo>
                <a:cubicBezTo>
                  <a:pt x="1878568" y="19732"/>
                  <a:pt x="1872944" y="17287"/>
                  <a:pt x="1866308" y="17287"/>
                </a:cubicBezTo>
                <a:cubicBezTo>
                  <a:pt x="1858346" y="17287"/>
                  <a:pt x="1852024" y="20116"/>
                  <a:pt x="1847344" y="25774"/>
                </a:cubicBezTo>
                <a:cubicBezTo>
                  <a:pt x="1842594" y="31502"/>
                  <a:pt x="1840220" y="39290"/>
                  <a:pt x="1840220" y="49139"/>
                </a:cubicBezTo>
                <a:cubicBezTo>
                  <a:pt x="1840220" y="59128"/>
                  <a:pt x="1842490" y="66986"/>
                  <a:pt x="1847030" y="72713"/>
                </a:cubicBezTo>
                <a:cubicBezTo>
                  <a:pt x="1851640" y="78511"/>
                  <a:pt x="1858066" y="81410"/>
                  <a:pt x="1866308" y="81410"/>
                </a:cubicBezTo>
                <a:cubicBezTo>
                  <a:pt x="1872664" y="81410"/>
                  <a:pt x="1877520" y="79803"/>
                  <a:pt x="1880872" y="76590"/>
                </a:cubicBezTo>
                <a:lnTo>
                  <a:pt x="1880872" y="55635"/>
                </a:lnTo>
                <a:lnTo>
                  <a:pt x="1864214" y="55635"/>
                </a:lnTo>
                <a:lnTo>
                  <a:pt x="1864214" y="48406"/>
                </a:lnTo>
                <a:lnTo>
                  <a:pt x="1888940" y="48406"/>
                </a:lnTo>
                <a:lnTo>
                  <a:pt x="1888940" y="80257"/>
                </a:lnTo>
                <a:cubicBezTo>
                  <a:pt x="1883282" y="86125"/>
                  <a:pt x="1875458" y="89058"/>
                  <a:pt x="1865470" y="89058"/>
                </a:cubicBezTo>
                <a:cubicBezTo>
                  <a:pt x="1855272" y="89058"/>
                  <a:pt x="1847066" y="85531"/>
                  <a:pt x="1840848" y="78476"/>
                </a:cubicBezTo>
                <a:cubicBezTo>
                  <a:pt x="1834492" y="71281"/>
                  <a:pt x="1831314" y="61572"/>
                  <a:pt x="1831314" y="49349"/>
                </a:cubicBezTo>
                <a:cubicBezTo>
                  <a:pt x="1831314" y="37195"/>
                  <a:pt x="1834596" y="27486"/>
                  <a:pt x="1841162" y="20221"/>
                </a:cubicBezTo>
                <a:cubicBezTo>
                  <a:pt x="1847518" y="13166"/>
                  <a:pt x="1855830" y="9639"/>
                  <a:pt x="1866098" y="9639"/>
                </a:cubicBezTo>
                <a:close/>
                <a:moveTo>
                  <a:pt x="1771888" y="9639"/>
                </a:moveTo>
                <a:cubicBezTo>
                  <a:pt x="1780828" y="9639"/>
                  <a:pt x="1788266" y="12782"/>
                  <a:pt x="1794204" y="19069"/>
                </a:cubicBezTo>
                <a:lnTo>
                  <a:pt x="1789594" y="24622"/>
                </a:lnTo>
                <a:cubicBezTo>
                  <a:pt x="1784496" y="19732"/>
                  <a:pt x="1778592" y="17287"/>
                  <a:pt x="1771888" y="17287"/>
                </a:cubicBezTo>
                <a:cubicBezTo>
                  <a:pt x="1767416" y="17287"/>
                  <a:pt x="1763820" y="18335"/>
                  <a:pt x="1761096" y="20431"/>
                </a:cubicBezTo>
                <a:cubicBezTo>
                  <a:pt x="1758372" y="22596"/>
                  <a:pt x="1757010" y="25460"/>
                  <a:pt x="1757010" y="29022"/>
                </a:cubicBezTo>
                <a:cubicBezTo>
                  <a:pt x="1757010" y="32515"/>
                  <a:pt x="1758406" y="35414"/>
                  <a:pt x="1761200" y="37719"/>
                </a:cubicBezTo>
                <a:cubicBezTo>
                  <a:pt x="1762806" y="39046"/>
                  <a:pt x="1765670" y="40582"/>
                  <a:pt x="1769792" y="42329"/>
                </a:cubicBezTo>
                <a:lnTo>
                  <a:pt x="1780898" y="47044"/>
                </a:lnTo>
                <a:cubicBezTo>
                  <a:pt x="1791516" y="51723"/>
                  <a:pt x="1796824" y="58569"/>
                  <a:pt x="1796824" y="67579"/>
                </a:cubicBezTo>
                <a:cubicBezTo>
                  <a:pt x="1796824" y="73726"/>
                  <a:pt x="1794518" y="78825"/>
                  <a:pt x="1789908" y="82877"/>
                </a:cubicBezTo>
                <a:cubicBezTo>
                  <a:pt x="1785088" y="86998"/>
                  <a:pt x="1778802" y="89058"/>
                  <a:pt x="1771050" y="89058"/>
                </a:cubicBezTo>
                <a:cubicBezTo>
                  <a:pt x="1760432" y="89058"/>
                  <a:pt x="1751562" y="85251"/>
                  <a:pt x="1744436" y="77638"/>
                </a:cubicBezTo>
                <a:lnTo>
                  <a:pt x="1749674" y="71666"/>
                </a:lnTo>
                <a:cubicBezTo>
                  <a:pt x="1755682" y="78162"/>
                  <a:pt x="1762842" y="81410"/>
                  <a:pt x="1771154" y="81410"/>
                </a:cubicBezTo>
                <a:cubicBezTo>
                  <a:pt x="1776322" y="81410"/>
                  <a:pt x="1780444" y="80187"/>
                  <a:pt x="1783518" y="77743"/>
                </a:cubicBezTo>
                <a:cubicBezTo>
                  <a:pt x="1786520" y="75368"/>
                  <a:pt x="1788022" y="72190"/>
                  <a:pt x="1788022" y="68208"/>
                </a:cubicBezTo>
                <a:cubicBezTo>
                  <a:pt x="1788022" y="64506"/>
                  <a:pt x="1786766" y="61502"/>
                  <a:pt x="1784250" y="59197"/>
                </a:cubicBezTo>
                <a:cubicBezTo>
                  <a:pt x="1782644" y="57800"/>
                  <a:pt x="1779536" y="56089"/>
                  <a:pt x="1774926" y="54063"/>
                </a:cubicBezTo>
                <a:lnTo>
                  <a:pt x="1763820" y="49139"/>
                </a:lnTo>
                <a:cubicBezTo>
                  <a:pt x="1753412" y="44669"/>
                  <a:pt x="1748208" y="38173"/>
                  <a:pt x="1748208" y="29651"/>
                </a:cubicBezTo>
                <a:cubicBezTo>
                  <a:pt x="1748208" y="23853"/>
                  <a:pt x="1750444" y="19069"/>
                  <a:pt x="1754914" y="15297"/>
                </a:cubicBezTo>
                <a:cubicBezTo>
                  <a:pt x="1759384" y="11525"/>
                  <a:pt x="1765042" y="9639"/>
                  <a:pt x="1771888" y="9639"/>
                </a:cubicBezTo>
                <a:close/>
                <a:moveTo>
                  <a:pt x="1556156" y="9639"/>
                </a:moveTo>
                <a:cubicBezTo>
                  <a:pt x="1563838" y="9639"/>
                  <a:pt x="1569916" y="12677"/>
                  <a:pt x="1574386" y="18754"/>
                </a:cubicBezTo>
                <a:cubicBezTo>
                  <a:pt x="1579206" y="25111"/>
                  <a:pt x="1581616" y="34121"/>
                  <a:pt x="1581616" y="45786"/>
                </a:cubicBezTo>
                <a:cubicBezTo>
                  <a:pt x="1581616" y="60455"/>
                  <a:pt x="1578822" y="71596"/>
                  <a:pt x="1573234" y="79209"/>
                </a:cubicBezTo>
                <a:cubicBezTo>
                  <a:pt x="1568344" y="85775"/>
                  <a:pt x="1561954" y="89058"/>
                  <a:pt x="1554060" y="89058"/>
                </a:cubicBezTo>
                <a:cubicBezTo>
                  <a:pt x="1546936" y="89058"/>
                  <a:pt x="1540928" y="86509"/>
                  <a:pt x="1536038" y="81410"/>
                </a:cubicBezTo>
                <a:lnTo>
                  <a:pt x="1540754" y="76066"/>
                </a:lnTo>
                <a:cubicBezTo>
                  <a:pt x="1544316" y="79978"/>
                  <a:pt x="1548682" y="81934"/>
                  <a:pt x="1553850" y="81934"/>
                </a:cubicBezTo>
                <a:cubicBezTo>
                  <a:pt x="1559368" y="81934"/>
                  <a:pt x="1563804" y="79489"/>
                  <a:pt x="1567158" y="74599"/>
                </a:cubicBezTo>
                <a:cubicBezTo>
                  <a:pt x="1571068" y="68942"/>
                  <a:pt x="1573198" y="60315"/>
                  <a:pt x="1573548" y="48720"/>
                </a:cubicBezTo>
                <a:cubicBezTo>
                  <a:pt x="1568240" y="55216"/>
                  <a:pt x="1562232" y="58464"/>
                  <a:pt x="1555526" y="58464"/>
                </a:cubicBezTo>
                <a:cubicBezTo>
                  <a:pt x="1549030" y="58464"/>
                  <a:pt x="1543932" y="56438"/>
                  <a:pt x="1540230" y="52387"/>
                </a:cubicBezTo>
                <a:cubicBezTo>
                  <a:pt x="1536458" y="48126"/>
                  <a:pt x="1534572" y="42119"/>
                  <a:pt x="1534572" y="34366"/>
                </a:cubicBezTo>
                <a:cubicBezTo>
                  <a:pt x="1534572" y="27171"/>
                  <a:pt x="1536702" y="21199"/>
                  <a:pt x="1540964" y="16449"/>
                </a:cubicBezTo>
                <a:cubicBezTo>
                  <a:pt x="1545084" y="11909"/>
                  <a:pt x="1550148" y="9639"/>
                  <a:pt x="1556156" y="9639"/>
                </a:cubicBezTo>
                <a:close/>
                <a:moveTo>
                  <a:pt x="194356" y="9639"/>
                </a:moveTo>
                <a:lnTo>
                  <a:pt x="198652" y="11001"/>
                </a:lnTo>
                <a:cubicBezTo>
                  <a:pt x="195160" y="34680"/>
                  <a:pt x="187826" y="53959"/>
                  <a:pt x="176650" y="68837"/>
                </a:cubicBezTo>
                <a:cubicBezTo>
                  <a:pt x="182866" y="76660"/>
                  <a:pt x="191354" y="83889"/>
                  <a:pt x="202110" y="90525"/>
                </a:cubicBezTo>
                <a:cubicBezTo>
                  <a:pt x="199944" y="92132"/>
                  <a:pt x="198304" y="94018"/>
                  <a:pt x="197186" y="96183"/>
                </a:cubicBezTo>
                <a:cubicBezTo>
                  <a:pt x="186638" y="89338"/>
                  <a:pt x="178292" y="82108"/>
                  <a:pt x="172144" y="74495"/>
                </a:cubicBezTo>
                <a:cubicBezTo>
                  <a:pt x="164112" y="83645"/>
                  <a:pt x="154682" y="90665"/>
                  <a:pt x="143856" y="95554"/>
                </a:cubicBezTo>
                <a:cubicBezTo>
                  <a:pt x="142668" y="93179"/>
                  <a:pt x="141236" y="91259"/>
                  <a:pt x="139560" y="89792"/>
                </a:cubicBezTo>
                <a:cubicBezTo>
                  <a:pt x="150246" y="85391"/>
                  <a:pt x="159712" y="78406"/>
                  <a:pt x="167954" y="68837"/>
                </a:cubicBezTo>
                <a:cubicBezTo>
                  <a:pt x="159362" y="56264"/>
                  <a:pt x="153146" y="38871"/>
                  <a:pt x="149304" y="16659"/>
                </a:cubicBezTo>
                <a:lnTo>
                  <a:pt x="145322" y="16659"/>
                </a:lnTo>
                <a:lnTo>
                  <a:pt x="145322" y="9953"/>
                </a:lnTo>
                <a:lnTo>
                  <a:pt x="193100" y="9953"/>
                </a:lnTo>
                <a:close/>
                <a:moveTo>
                  <a:pt x="1337918" y="9534"/>
                </a:moveTo>
                <a:cubicBezTo>
                  <a:pt x="1344414" y="9604"/>
                  <a:pt x="1349618" y="11280"/>
                  <a:pt x="1353530" y="14563"/>
                </a:cubicBezTo>
                <a:cubicBezTo>
                  <a:pt x="1357652" y="17986"/>
                  <a:pt x="1359712" y="22666"/>
                  <a:pt x="1359712" y="28603"/>
                </a:cubicBezTo>
                <a:cubicBezTo>
                  <a:pt x="1359712" y="37753"/>
                  <a:pt x="1355136" y="43970"/>
                  <a:pt x="1345986" y="47253"/>
                </a:cubicBezTo>
                <a:lnTo>
                  <a:pt x="1345986" y="47672"/>
                </a:lnTo>
                <a:cubicBezTo>
                  <a:pt x="1350736" y="48790"/>
                  <a:pt x="1354578" y="50990"/>
                  <a:pt x="1357512" y="54273"/>
                </a:cubicBezTo>
                <a:cubicBezTo>
                  <a:pt x="1360724" y="57835"/>
                  <a:pt x="1362332" y="62166"/>
                  <a:pt x="1362332" y="67265"/>
                </a:cubicBezTo>
                <a:cubicBezTo>
                  <a:pt x="1362332" y="73901"/>
                  <a:pt x="1359992" y="79244"/>
                  <a:pt x="1355312" y="83296"/>
                </a:cubicBezTo>
                <a:cubicBezTo>
                  <a:pt x="1350842" y="87137"/>
                  <a:pt x="1345148" y="89058"/>
                  <a:pt x="1338234" y="89058"/>
                </a:cubicBezTo>
                <a:cubicBezTo>
                  <a:pt x="1328454" y="89058"/>
                  <a:pt x="1320352" y="85566"/>
                  <a:pt x="1313926" y="78581"/>
                </a:cubicBezTo>
                <a:lnTo>
                  <a:pt x="1318326" y="73028"/>
                </a:lnTo>
                <a:cubicBezTo>
                  <a:pt x="1324124" y="78965"/>
                  <a:pt x="1330584" y="81934"/>
                  <a:pt x="1337710" y="81934"/>
                </a:cubicBezTo>
                <a:cubicBezTo>
                  <a:pt x="1342458" y="81934"/>
                  <a:pt x="1346300" y="80606"/>
                  <a:pt x="1349234" y="77952"/>
                </a:cubicBezTo>
                <a:cubicBezTo>
                  <a:pt x="1352238" y="75158"/>
                  <a:pt x="1353740" y="71526"/>
                  <a:pt x="1353740" y="67056"/>
                </a:cubicBezTo>
                <a:cubicBezTo>
                  <a:pt x="1353740" y="56438"/>
                  <a:pt x="1345638" y="51130"/>
                  <a:pt x="1329432" y="51130"/>
                </a:cubicBezTo>
                <a:lnTo>
                  <a:pt x="1329432" y="44424"/>
                </a:lnTo>
                <a:cubicBezTo>
                  <a:pt x="1343822" y="44424"/>
                  <a:pt x="1351016" y="39360"/>
                  <a:pt x="1351016" y="29232"/>
                </a:cubicBezTo>
                <a:cubicBezTo>
                  <a:pt x="1351016" y="25390"/>
                  <a:pt x="1349828" y="22317"/>
                  <a:pt x="1347454" y="20012"/>
                </a:cubicBezTo>
                <a:cubicBezTo>
                  <a:pt x="1345008" y="17707"/>
                  <a:pt x="1341726" y="16519"/>
                  <a:pt x="1337604" y="16449"/>
                </a:cubicBezTo>
                <a:cubicBezTo>
                  <a:pt x="1331806" y="16519"/>
                  <a:pt x="1326428" y="19104"/>
                  <a:pt x="1321470" y="24203"/>
                </a:cubicBezTo>
                <a:lnTo>
                  <a:pt x="1316754" y="18650"/>
                </a:lnTo>
                <a:cubicBezTo>
                  <a:pt x="1323320" y="12642"/>
                  <a:pt x="1330374" y="9604"/>
                  <a:pt x="1337918" y="9534"/>
                </a:cubicBezTo>
                <a:close/>
                <a:moveTo>
                  <a:pt x="1101660" y="4295"/>
                </a:moveTo>
                <a:lnTo>
                  <a:pt x="1110148" y="4295"/>
                </a:lnTo>
                <a:lnTo>
                  <a:pt x="1110148" y="77952"/>
                </a:lnTo>
                <a:cubicBezTo>
                  <a:pt x="1110148" y="80606"/>
                  <a:pt x="1111020" y="81934"/>
                  <a:pt x="1112766" y="81934"/>
                </a:cubicBezTo>
                <a:cubicBezTo>
                  <a:pt x="1113396" y="81934"/>
                  <a:pt x="1114058" y="81864"/>
                  <a:pt x="1114758" y="81724"/>
                </a:cubicBezTo>
                <a:lnTo>
                  <a:pt x="1116014" y="88325"/>
                </a:lnTo>
                <a:cubicBezTo>
                  <a:pt x="1114408" y="88814"/>
                  <a:pt x="1112696" y="89058"/>
                  <a:pt x="1110880" y="89058"/>
                </a:cubicBezTo>
                <a:cubicBezTo>
                  <a:pt x="1104734" y="89058"/>
                  <a:pt x="1101660" y="85147"/>
                  <a:pt x="1101660" y="77324"/>
                </a:cubicBezTo>
                <a:close/>
                <a:moveTo>
                  <a:pt x="539686" y="4295"/>
                </a:moveTo>
                <a:lnTo>
                  <a:pt x="548172" y="4295"/>
                </a:lnTo>
                <a:lnTo>
                  <a:pt x="548172" y="77952"/>
                </a:lnTo>
                <a:cubicBezTo>
                  <a:pt x="548172" y="80606"/>
                  <a:pt x="549046" y="81934"/>
                  <a:pt x="550792" y="81934"/>
                </a:cubicBezTo>
                <a:cubicBezTo>
                  <a:pt x="551420" y="81934"/>
                  <a:pt x="552084" y="81864"/>
                  <a:pt x="552782" y="81724"/>
                </a:cubicBezTo>
                <a:lnTo>
                  <a:pt x="554040" y="88325"/>
                </a:lnTo>
                <a:cubicBezTo>
                  <a:pt x="552434" y="88814"/>
                  <a:pt x="550722" y="89058"/>
                  <a:pt x="548906" y="89058"/>
                </a:cubicBezTo>
                <a:cubicBezTo>
                  <a:pt x="542758" y="89058"/>
                  <a:pt x="539686" y="85147"/>
                  <a:pt x="539686" y="77324"/>
                </a:cubicBezTo>
                <a:close/>
                <a:moveTo>
                  <a:pt x="1090374" y="2933"/>
                </a:moveTo>
                <a:cubicBezTo>
                  <a:pt x="1093586" y="2933"/>
                  <a:pt x="1096626" y="3562"/>
                  <a:pt x="1099488" y="4819"/>
                </a:cubicBezTo>
                <a:lnTo>
                  <a:pt x="1097602" y="11420"/>
                </a:lnTo>
                <a:cubicBezTo>
                  <a:pt x="1095438" y="10372"/>
                  <a:pt x="1093272" y="9848"/>
                  <a:pt x="1091106" y="9848"/>
                </a:cubicBezTo>
                <a:cubicBezTo>
                  <a:pt x="1085658" y="9848"/>
                  <a:pt x="1082934" y="13690"/>
                  <a:pt x="1082934" y="21374"/>
                </a:cubicBezTo>
                <a:lnTo>
                  <a:pt x="1082934" y="31118"/>
                </a:lnTo>
                <a:lnTo>
                  <a:pt x="1095088" y="31118"/>
                </a:lnTo>
                <a:lnTo>
                  <a:pt x="1095088" y="38138"/>
                </a:lnTo>
                <a:lnTo>
                  <a:pt x="1082934" y="38138"/>
                </a:lnTo>
                <a:lnTo>
                  <a:pt x="1082934" y="87696"/>
                </a:lnTo>
                <a:lnTo>
                  <a:pt x="1074342" y="87696"/>
                </a:lnTo>
                <a:lnTo>
                  <a:pt x="1074342" y="38138"/>
                </a:lnTo>
                <a:lnTo>
                  <a:pt x="1066590" y="38138"/>
                </a:lnTo>
                <a:lnTo>
                  <a:pt x="1066590" y="31642"/>
                </a:lnTo>
                <a:lnTo>
                  <a:pt x="1074342" y="31118"/>
                </a:lnTo>
                <a:lnTo>
                  <a:pt x="1074342" y="21269"/>
                </a:lnTo>
                <a:cubicBezTo>
                  <a:pt x="1074342" y="9045"/>
                  <a:pt x="1079686" y="2933"/>
                  <a:pt x="1090374" y="2933"/>
                </a:cubicBezTo>
                <a:close/>
                <a:moveTo>
                  <a:pt x="90524" y="1047"/>
                </a:moveTo>
                <a:lnTo>
                  <a:pt x="95134" y="7019"/>
                </a:lnTo>
                <a:cubicBezTo>
                  <a:pt x="83750" y="9674"/>
                  <a:pt x="69954" y="11665"/>
                  <a:pt x="53748" y="12992"/>
                </a:cubicBezTo>
                <a:lnTo>
                  <a:pt x="53748" y="30908"/>
                </a:lnTo>
                <a:lnTo>
                  <a:pt x="88010" y="30908"/>
                </a:lnTo>
                <a:lnTo>
                  <a:pt x="89268" y="30594"/>
                </a:lnTo>
                <a:lnTo>
                  <a:pt x="93354" y="31851"/>
                </a:lnTo>
                <a:cubicBezTo>
                  <a:pt x="90840" y="49244"/>
                  <a:pt x="85670" y="63598"/>
                  <a:pt x="77846" y="74914"/>
                </a:cubicBezTo>
                <a:cubicBezTo>
                  <a:pt x="83016" y="81829"/>
                  <a:pt x="89302" y="86928"/>
                  <a:pt x="96706" y="90211"/>
                </a:cubicBezTo>
                <a:cubicBezTo>
                  <a:pt x="94680" y="91957"/>
                  <a:pt x="93110" y="93843"/>
                  <a:pt x="91992" y="95869"/>
                </a:cubicBezTo>
                <a:cubicBezTo>
                  <a:pt x="84798" y="92097"/>
                  <a:pt x="78720" y="86893"/>
                  <a:pt x="73760" y="80257"/>
                </a:cubicBezTo>
                <a:cubicBezTo>
                  <a:pt x="68172" y="86893"/>
                  <a:pt x="61642" y="92097"/>
                  <a:pt x="54168" y="95869"/>
                </a:cubicBezTo>
                <a:cubicBezTo>
                  <a:pt x="53050" y="93773"/>
                  <a:pt x="51654" y="91887"/>
                  <a:pt x="49976" y="90211"/>
                </a:cubicBezTo>
                <a:cubicBezTo>
                  <a:pt x="57520" y="86858"/>
                  <a:pt x="64122" y="81619"/>
                  <a:pt x="69780" y="74495"/>
                </a:cubicBezTo>
                <a:cubicBezTo>
                  <a:pt x="63982" y="64785"/>
                  <a:pt x="59512" y="52387"/>
                  <a:pt x="56368" y="37299"/>
                </a:cubicBezTo>
                <a:lnTo>
                  <a:pt x="53748" y="37299"/>
                </a:lnTo>
                <a:lnTo>
                  <a:pt x="53748" y="43586"/>
                </a:lnTo>
                <a:cubicBezTo>
                  <a:pt x="53748" y="67335"/>
                  <a:pt x="50360" y="84832"/>
                  <a:pt x="43586" y="96078"/>
                </a:cubicBezTo>
                <a:cubicBezTo>
                  <a:pt x="41978" y="94472"/>
                  <a:pt x="40128" y="93179"/>
                  <a:pt x="38032" y="92202"/>
                </a:cubicBezTo>
                <a:cubicBezTo>
                  <a:pt x="44110" y="81724"/>
                  <a:pt x="47148" y="65519"/>
                  <a:pt x="47148" y="43586"/>
                </a:cubicBezTo>
                <a:lnTo>
                  <a:pt x="47148" y="7543"/>
                </a:lnTo>
                <a:cubicBezTo>
                  <a:pt x="66148" y="5867"/>
                  <a:pt x="80606" y="3702"/>
                  <a:pt x="90524" y="1047"/>
                </a:cubicBezTo>
                <a:close/>
                <a:moveTo>
                  <a:pt x="254602" y="209"/>
                </a:moveTo>
                <a:lnTo>
                  <a:pt x="261832" y="209"/>
                </a:lnTo>
                <a:lnTo>
                  <a:pt x="261832" y="12992"/>
                </a:lnTo>
                <a:lnTo>
                  <a:pt x="300284" y="12992"/>
                </a:lnTo>
                <a:lnTo>
                  <a:pt x="300284" y="19697"/>
                </a:lnTo>
                <a:lnTo>
                  <a:pt x="261832" y="19697"/>
                </a:lnTo>
                <a:lnTo>
                  <a:pt x="261832" y="46520"/>
                </a:lnTo>
                <a:lnTo>
                  <a:pt x="304580" y="46520"/>
                </a:lnTo>
                <a:lnTo>
                  <a:pt x="304580" y="53120"/>
                </a:lnTo>
                <a:lnTo>
                  <a:pt x="266862" y="53120"/>
                </a:lnTo>
                <a:cubicBezTo>
                  <a:pt x="277828" y="67859"/>
                  <a:pt x="291134" y="78651"/>
                  <a:pt x="306780" y="85496"/>
                </a:cubicBezTo>
                <a:cubicBezTo>
                  <a:pt x="305174" y="86893"/>
                  <a:pt x="303568" y="88814"/>
                  <a:pt x="301960" y="91259"/>
                </a:cubicBezTo>
                <a:cubicBezTo>
                  <a:pt x="286244" y="83505"/>
                  <a:pt x="272868" y="71910"/>
                  <a:pt x="261832" y="56473"/>
                </a:cubicBezTo>
                <a:lnTo>
                  <a:pt x="261832" y="95554"/>
                </a:lnTo>
                <a:lnTo>
                  <a:pt x="254602" y="95554"/>
                </a:lnTo>
                <a:lnTo>
                  <a:pt x="254602" y="56788"/>
                </a:lnTo>
                <a:cubicBezTo>
                  <a:pt x="243916" y="71666"/>
                  <a:pt x="230714" y="83051"/>
                  <a:pt x="214998" y="90944"/>
                </a:cubicBezTo>
                <a:cubicBezTo>
                  <a:pt x="213530" y="88709"/>
                  <a:pt x="211890" y="86788"/>
                  <a:pt x="210074" y="85182"/>
                </a:cubicBezTo>
                <a:cubicBezTo>
                  <a:pt x="225860" y="78406"/>
                  <a:pt x="239060" y="67719"/>
                  <a:pt x="249678" y="53120"/>
                </a:cubicBezTo>
                <a:lnTo>
                  <a:pt x="212168" y="53120"/>
                </a:lnTo>
                <a:lnTo>
                  <a:pt x="212168" y="46520"/>
                </a:lnTo>
                <a:lnTo>
                  <a:pt x="254602" y="46520"/>
                </a:lnTo>
                <a:lnTo>
                  <a:pt x="254602" y="19697"/>
                </a:lnTo>
                <a:lnTo>
                  <a:pt x="217198" y="19697"/>
                </a:lnTo>
                <a:lnTo>
                  <a:pt x="217198" y="12992"/>
                </a:lnTo>
                <a:lnTo>
                  <a:pt x="254602" y="12992"/>
                </a:lnTo>
                <a:close/>
                <a:moveTo>
                  <a:pt x="124052" y="104"/>
                </a:moveTo>
                <a:lnTo>
                  <a:pt x="130864" y="104"/>
                </a:lnTo>
                <a:lnTo>
                  <a:pt x="130864" y="22526"/>
                </a:lnTo>
                <a:lnTo>
                  <a:pt x="145112" y="22526"/>
                </a:lnTo>
                <a:lnTo>
                  <a:pt x="145112" y="29127"/>
                </a:lnTo>
                <a:lnTo>
                  <a:pt x="130864" y="29127"/>
                </a:lnTo>
                <a:lnTo>
                  <a:pt x="130864" y="33318"/>
                </a:lnTo>
                <a:cubicBezTo>
                  <a:pt x="134216" y="36671"/>
                  <a:pt x="140084" y="43411"/>
                  <a:pt x="148466" y="53540"/>
                </a:cubicBezTo>
                <a:lnTo>
                  <a:pt x="144064" y="59721"/>
                </a:lnTo>
                <a:cubicBezTo>
                  <a:pt x="141132" y="54972"/>
                  <a:pt x="136730" y="48860"/>
                  <a:pt x="130864" y="41386"/>
                </a:cubicBezTo>
                <a:lnTo>
                  <a:pt x="130864" y="95450"/>
                </a:lnTo>
                <a:lnTo>
                  <a:pt x="124052" y="95450"/>
                </a:lnTo>
                <a:lnTo>
                  <a:pt x="124052" y="41281"/>
                </a:lnTo>
                <a:cubicBezTo>
                  <a:pt x="119302" y="56508"/>
                  <a:pt x="113854" y="68173"/>
                  <a:pt x="107708" y="76276"/>
                </a:cubicBezTo>
                <a:cubicBezTo>
                  <a:pt x="106660" y="73831"/>
                  <a:pt x="105264" y="71596"/>
                  <a:pt x="103516" y="69570"/>
                </a:cubicBezTo>
                <a:cubicBezTo>
                  <a:pt x="111550" y="60071"/>
                  <a:pt x="117732" y="46590"/>
                  <a:pt x="122062" y="29127"/>
                </a:cubicBezTo>
                <a:lnTo>
                  <a:pt x="106346" y="29127"/>
                </a:lnTo>
                <a:lnTo>
                  <a:pt x="106346" y="22526"/>
                </a:lnTo>
                <a:lnTo>
                  <a:pt x="124052" y="22526"/>
                </a:lnTo>
                <a:close/>
                <a:moveTo>
                  <a:pt x="358958" y="0"/>
                </a:moveTo>
                <a:lnTo>
                  <a:pt x="366816" y="1152"/>
                </a:lnTo>
                <a:cubicBezTo>
                  <a:pt x="364930" y="6461"/>
                  <a:pt x="363184" y="10896"/>
                  <a:pt x="361578" y="14459"/>
                </a:cubicBezTo>
                <a:lnTo>
                  <a:pt x="399402" y="14459"/>
                </a:lnTo>
                <a:lnTo>
                  <a:pt x="399402" y="95240"/>
                </a:lnTo>
                <a:lnTo>
                  <a:pt x="392172" y="95240"/>
                </a:lnTo>
                <a:lnTo>
                  <a:pt x="392172" y="89792"/>
                </a:lnTo>
                <a:lnTo>
                  <a:pt x="335384" y="89792"/>
                </a:lnTo>
                <a:lnTo>
                  <a:pt x="335384" y="95764"/>
                </a:lnTo>
                <a:lnTo>
                  <a:pt x="328364" y="95764"/>
                </a:lnTo>
                <a:lnTo>
                  <a:pt x="328364" y="14459"/>
                </a:lnTo>
                <a:lnTo>
                  <a:pt x="354558" y="14459"/>
                </a:lnTo>
                <a:cubicBezTo>
                  <a:pt x="356304" y="9988"/>
                  <a:pt x="357770" y="5168"/>
                  <a:pt x="358958" y="0"/>
                </a:cubicBezTo>
                <a:close/>
                <a:moveTo>
                  <a:pt x="26298" y="0"/>
                </a:moveTo>
                <a:lnTo>
                  <a:pt x="32688" y="0"/>
                </a:lnTo>
                <a:lnTo>
                  <a:pt x="32688" y="29337"/>
                </a:lnTo>
                <a:lnTo>
                  <a:pt x="42224" y="29337"/>
                </a:lnTo>
                <a:lnTo>
                  <a:pt x="42224" y="35623"/>
                </a:lnTo>
                <a:lnTo>
                  <a:pt x="14354" y="35623"/>
                </a:lnTo>
                <a:lnTo>
                  <a:pt x="14354" y="43796"/>
                </a:lnTo>
                <a:cubicBezTo>
                  <a:pt x="14354" y="47078"/>
                  <a:pt x="14318" y="49558"/>
                  <a:pt x="14248" y="51235"/>
                </a:cubicBezTo>
                <a:lnTo>
                  <a:pt x="35728" y="51235"/>
                </a:lnTo>
                <a:lnTo>
                  <a:pt x="35728" y="95554"/>
                </a:lnTo>
                <a:lnTo>
                  <a:pt x="29336" y="95554"/>
                </a:lnTo>
                <a:lnTo>
                  <a:pt x="29336" y="57521"/>
                </a:lnTo>
                <a:lnTo>
                  <a:pt x="14038" y="57521"/>
                </a:lnTo>
                <a:cubicBezTo>
                  <a:pt x="13130" y="74006"/>
                  <a:pt x="10128" y="86788"/>
                  <a:pt x="5028" y="95869"/>
                </a:cubicBezTo>
                <a:cubicBezTo>
                  <a:pt x="3632" y="94332"/>
                  <a:pt x="1954" y="92935"/>
                  <a:pt x="0" y="91678"/>
                </a:cubicBezTo>
                <a:cubicBezTo>
                  <a:pt x="5238" y="81549"/>
                  <a:pt x="7858" y="65589"/>
                  <a:pt x="7858" y="43796"/>
                </a:cubicBezTo>
                <a:lnTo>
                  <a:pt x="7858" y="2305"/>
                </a:lnTo>
                <a:lnTo>
                  <a:pt x="14354" y="2305"/>
                </a:lnTo>
                <a:lnTo>
                  <a:pt x="14354" y="29337"/>
                </a:lnTo>
                <a:lnTo>
                  <a:pt x="26298" y="29337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vert="horz" wrap="square" lIns="91440" tIns="45720" rIns="91440" bIns="45720" numCol="1" spcCol="0" anchor="t" anchorCtr="0"/>
          <a:lstStyle/>
          <a:p>
            <a:endParaRPr lang="zh-CN" sz="800">
              <a:solidFill>
                <a:srgbClr val="E6E6E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24850222" y="18772027"/>
            <a:ext cx="1965874" cy="113995"/>
          </a:xfrm>
          <a:custGeom>
            <a:avLst/>
            <a:gdLst/>
            <a:ahLst/>
            <a:cxnLst/>
            <a:rect l="l" t="t" r="r" b="b"/>
            <a:pathLst>
              <a:path w="1965874" h="113995">
                <a:moveTo>
                  <a:pt x="891806" y="87487"/>
                </a:moveTo>
                <a:cubicBezTo>
                  <a:pt x="887684" y="90420"/>
                  <a:pt x="885624" y="93808"/>
                  <a:pt x="885624" y="97650"/>
                </a:cubicBezTo>
                <a:cubicBezTo>
                  <a:pt x="885624" y="100793"/>
                  <a:pt x="887126" y="103308"/>
                  <a:pt x="890130" y="105194"/>
                </a:cubicBezTo>
                <a:cubicBezTo>
                  <a:pt x="893134" y="107080"/>
                  <a:pt x="897290" y="108023"/>
                  <a:pt x="902598" y="108023"/>
                </a:cubicBezTo>
                <a:cubicBezTo>
                  <a:pt x="908046" y="108023"/>
                  <a:pt x="912586" y="106765"/>
                  <a:pt x="916218" y="104251"/>
                </a:cubicBezTo>
                <a:cubicBezTo>
                  <a:pt x="919572" y="101876"/>
                  <a:pt x="921248" y="99082"/>
                  <a:pt x="921248" y="95869"/>
                </a:cubicBezTo>
                <a:cubicBezTo>
                  <a:pt x="921248" y="90909"/>
                  <a:pt x="917302" y="88430"/>
                  <a:pt x="909408" y="88430"/>
                </a:cubicBezTo>
                <a:lnTo>
                  <a:pt x="899036" y="88430"/>
                </a:lnTo>
                <a:cubicBezTo>
                  <a:pt x="896870" y="88430"/>
                  <a:pt x="894460" y="88115"/>
                  <a:pt x="891806" y="87487"/>
                </a:cubicBezTo>
                <a:close/>
                <a:moveTo>
                  <a:pt x="429472" y="75438"/>
                </a:moveTo>
                <a:cubicBezTo>
                  <a:pt x="431288" y="75438"/>
                  <a:pt x="432824" y="76066"/>
                  <a:pt x="434082" y="77324"/>
                </a:cubicBezTo>
                <a:cubicBezTo>
                  <a:pt x="435340" y="78651"/>
                  <a:pt x="435968" y="80327"/>
                  <a:pt x="435968" y="82353"/>
                </a:cubicBezTo>
                <a:cubicBezTo>
                  <a:pt x="435968" y="84309"/>
                  <a:pt x="435340" y="85915"/>
                  <a:pt x="434082" y="87172"/>
                </a:cubicBezTo>
                <a:cubicBezTo>
                  <a:pt x="432824" y="88430"/>
                  <a:pt x="431288" y="89058"/>
                  <a:pt x="429472" y="89058"/>
                </a:cubicBezTo>
                <a:cubicBezTo>
                  <a:pt x="427726" y="89058"/>
                  <a:pt x="426224" y="88430"/>
                  <a:pt x="424966" y="87172"/>
                </a:cubicBezTo>
                <a:cubicBezTo>
                  <a:pt x="423710" y="85915"/>
                  <a:pt x="423080" y="84309"/>
                  <a:pt x="423080" y="82353"/>
                </a:cubicBezTo>
                <a:cubicBezTo>
                  <a:pt x="423080" y="80327"/>
                  <a:pt x="423710" y="78651"/>
                  <a:pt x="424966" y="77324"/>
                </a:cubicBezTo>
                <a:cubicBezTo>
                  <a:pt x="426224" y="76066"/>
                  <a:pt x="427726" y="75438"/>
                  <a:pt x="429472" y="75438"/>
                </a:cubicBezTo>
                <a:close/>
                <a:moveTo>
                  <a:pt x="335384" y="66846"/>
                </a:moveTo>
                <a:lnTo>
                  <a:pt x="335384" y="83191"/>
                </a:lnTo>
                <a:lnTo>
                  <a:pt x="392172" y="83191"/>
                </a:lnTo>
                <a:lnTo>
                  <a:pt x="392172" y="66846"/>
                </a:lnTo>
                <a:close/>
                <a:moveTo>
                  <a:pt x="856868" y="57731"/>
                </a:moveTo>
                <a:cubicBezTo>
                  <a:pt x="847158" y="58848"/>
                  <a:pt x="840174" y="60629"/>
                  <a:pt x="835914" y="63074"/>
                </a:cubicBezTo>
                <a:cubicBezTo>
                  <a:pt x="832002" y="65449"/>
                  <a:pt x="830046" y="68627"/>
                  <a:pt x="830046" y="72609"/>
                </a:cubicBezTo>
                <a:cubicBezTo>
                  <a:pt x="830046" y="78965"/>
                  <a:pt x="833538" y="82143"/>
                  <a:pt x="840524" y="82143"/>
                </a:cubicBezTo>
                <a:cubicBezTo>
                  <a:pt x="845552" y="82143"/>
                  <a:pt x="851000" y="79524"/>
                  <a:pt x="856868" y="74285"/>
                </a:cubicBezTo>
                <a:close/>
                <a:moveTo>
                  <a:pt x="482440" y="50606"/>
                </a:moveTo>
                <a:lnTo>
                  <a:pt x="482440" y="80781"/>
                </a:lnTo>
                <a:lnTo>
                  <a:pt x="496270" y="80781"/>
                </a:lnTo>
                <a:cubicBezTo>
                  <a:pt x="510870" y="80781"/>
                  <a:pt x="518168" y="75507"/>
                  <a:pt x="518168" y="64960"/>
                </a:cubicBezTo>
                <a:cubicBezTo>
                  <a:pt x="518168" y="55391"/>
                  <a:pt x="510870" y="50606"/>
                  <a:pt x="496270" y="50606"/>
                </a:cubicBezTo>
                <a:close/>
                <a:moveTo>
                  <a:pt x="1220056" y="49977"/>
                </a:moveTo>
                <a:cubicBezTo>
                  <a:pt x="1212652" y="54657"/>
                  <a:pt x="1208950" y="60664"/>
                  <a:pt x="1208950" y="67999"/>
                </a:cubicBezTo>
                <a:cubicBezTo>
                  <a:pt x="1208950" y="72190"/>
                  <a:pt x="1210522" y="75682"/>
                  <a:pt x="1213666" y="78476"/>
                </a:cubicBezTo>
                <a:cubicBezTo>
                  <a:pt x="1216878" y="81270"/>
                  <a:pt x="1220860" y="82667"/>
                  <a:pt x="1225610" y="82667"/>
                </a:cubicBezTo>
                <a:cubicBezTo>
                  <a:pt x="1230150" y="82667"/>
                  <a:pt x="1233886" y="81375"/>
                  <a:pt x="1236820" y="78790"/>
                </a:cubicBezTo>
                <a:cubicBezTo>
                  <a:pt x="1239614" y="76276"/>
                  <a:pt x="1241012" y="73063"/>
                  <a:pt x="1241012" y="69151"/>
                </a:cubicBezTo>
                <a:cubicBezTo>
                  <a:pt x="1241012" y="64401"/>
                  <a:pt x="1238916" y="60420"/>
                  <a:pt x="1234724" y="57207"/>
                </a:cubicBezTo>
                <a:cubicBezTo>
                  <a:pt x="1232140" y="55321"/>
                  <a:pt x="1227250" y="52911"/>
                  <a:pt x="1220056" y="49977"/>
                </a:cubicBezTo>
                <a:close/>
                <a:moveTo>
                  <a:pt x="335384" y="44215"/>
                </a:moveTo>
                <a:lnTo>
                  <a:pt x="335384" y="60350"/>
                </a:lnTo>
                <a:lnTo>
                  <a:pt x="392172" y="60350"/>
                </a:lnTo>
                <a:lnTo>
                  <a:pt x="392172" y="44215"/>
                </a:lnTo>
                <a:close/>
                <a:moveTo>
                  <a:pt x="62130" y="37299"/>
                </a:moveTo>
                <a:cubicBezTo>
                  <a:pt x="64786" y="49942"/>
                  <a:pt x="68662" y="60490"/>
                  <a:pt x="73760" y="68942"/>
                </a:cubicBezTo>
                <a:cubicBezTo>
                  <a:pt x="79558" y="60071"/>
                  <a:pt x="83644" y="49523"/>
                  <a:pt x="86020" y="37299"/>
                </a:cubicBezTo>
                <a:close/>
                <a:moveTo>
                  <a:pt x="961320" y="36880"/>
                </a:moveTo>
                <a:cubicBezTo>
                  <a:pt x="956220" y="36880"/>
                  <a:pt x="952100" y="38976"/>
                  <a:pt x="948956" y="43167"/>
                </a:cubicBezTo>
                <a:cubicBezTo>
                  <a:pt x="945742" y="47288"/>
                  <a:pt x="944136" y="52736"/>
                  <a:pt x="944136" y="59512"/>
                </a:cubicBezTo>
                <a:cubicBezTo>
                  <a:pt x="944136" y="66217"/>
                  <a:pt x="945742" y="71631"/>
                  <a:pt x="948956" y="75752"/>
                </a:cubicBezTo>
                <a:cubicBezTo>
                  <a:pt x="952100" y="79873"/>
                  <a:pt x="956220" y="81934"/>
                  <a:pt x="961320" y="81934"/>
                </a:cubicBezTo>
                <a:cubicBezTo>
                  <a:pt x="966418" y="81934"/>
                  <a:pt x="970574" y="79873"/>
                  <a:pt x="973788" y="75752"/>
                </a:cubicBezTo>
                <a:cubicBezTo>
                  <a:pt x="977000" y="71631"/>
                  <a:pt x="978608" y="66217"/>
                  <a:pt x="978608" y="59512"/>
                </a:cubicBezTo>
                <a:cubicBezTo>
                  <a:pt x="978608" y="52806"/>
                  <a:pt x="977000" y="47358"/>
                  <a:pt x="973788" y="43167"/>
                </a:cubicBezTo>
                <a:cubicBezTo>
                  <a:pt x="970574" y="38976"/>
                  <a:pt x="966418" y="36880"/>
                  <a:pt x="961320" y="36880"/>
                </a:cubicBezTo>
                <a:close/>
                <a:moveTo>
                  <a:pt x="655890" y="36566"/>
                </a:moveTo>
                <a:cubicBezTo>
                  <a:pt x="651560" y="36566"/>
                  <a:pt x="647822" y="38173"/>
                  <a:pt x="644680" y="41386"/>
                </a:cubicBezTo>
                <a:cubicBezTo>
                  <a:pt x="641396" y="44808"/>
                  <a:pt x="639476" y="49384"/>
                  <a:pt x="638918" y="55111"/>
                </a:cubicBezTo>
                <a:lnTo>
                  <a:pt x="670560" y="55111"/>
                </a:lnTo>
                <a:cubicBezTo>
                  <a:pt x="670560" y="42748"/>
                  <a:pt x="665670" y="36566"/>
                  <a:pt x="655890" y="36566"/>
                </a:cubicBezTo>
                <a:close/>
                <a:moveTo>
                  <a:pt x="901236" y="36042"/>
                </a:moveTo>
                <a:cubicBezTo>
                  <a:pt x="897604" y="36042"/>
                  <a:pt x="894600" y="37265"/>
                  <a:pt x="892224" y="39709"/>
                </a:cubicBezTo>
                <a:cubicBezTo>
                  <a:pt x="889780" y="42224"/>
                  <a:pt x="888558" y="45612"/>
                  <a:pt x="888558" y="49872"/>
                </a:cubicBezTo>
                <a:cubicBezTo>
                  <a:pt x="888558" y="53994"/>
                  <a:pt x="889816" y="57381"/>
                  <a:pt x="892330" y="60036"/>
                </a:cubicBezTo>
                <a:cubicBezTo>
                  <a:pt x="894774" y="62620"/>
                  <a:pt x="897744" y="63912"/>
                  <a:pt x="901236" y="63912"/>
                </a:cubicBezTo>
                <a:cubicBezTo>
                  <a:pt x="904728" y="63912"/>
                  <a:pt x="907696" y="62620"/>
                  <a:pt x="910142" y="60036"/>
                </a:cubicBezTo>
                <a:cubicBezTo>
                  <a:pt x="912656" y="57381"/>
                  <a:pt x="913914" y="53994"/>
                  <a:pt x="913914" y="49872"/>
                </a:cubicBezTo>
                <a:cubicBezTo>
                  <a:pt x="913914" y="45681"/>
                  <a:pt x="912656" y="42294"/>
                  <a:pt x="910142" y="39709"/>
                </a:cubicBezTo>
                <a:cubicBezTo>
                  <a:pt x="907766" y="37265"/>
                  <a:pt x="904798" y="36042"/>
                  <a:pt x="901236" y="36042"/>
                </a:cubicBezTo>
                <a:close/>
                <a:moveTo>
                  <a:pt x="429472" y="32689"/>
                </a:moveTo>
                <a:cubicBezTo>
                  <a:pt x="431288" y="32689"/>
                  <a:pt x="432824" y="33318"/>
                  <a:pt x="434082" y="34575"/>
                </a:cubicBezTo>
                <a:cubicBezTo>
                  <a:pt x="435340" y="35902"/>
                  <a:pt x="435968" y="37579"/>
                  <a:pt x="435968" y="39605"/>
                </a:cubicBezTo>
                <a:cubicBezTo>
                  <a:pt x="435968" y="41560"/>
                  <a:pt x="435340" y="43167"/>
                  <a:pt x="434082" y="44424"/>
                </a:cubicBezTo>
                <a:cubicBezTo>
                  <a:pt x="432824" y="45681"/>
                  <a:pt x="431288" y="46310"/>
                  <a:pt x="429472" y="46310"/>
                </a:cubicBezTo>
                <a:cubicBezTo>
                  <a:pt x="427726" y="46310"/>
                  <a:pt x="426224" y="45681"/>
                  <a:pt x="424966" y="44424"/>
                </a:cubicBezTo>
                <a:cubicBezTo>
                  <a:pt x="423710" y="43167"/>
                  <a:pt x="423080" y="41560"/>
                  <a:pt x="423080" y="39605"/>
                </a:cubicBezTo>
                <a:cubicBezTo>
                  <a:pt x="423080" y="37579"/>
                  <a:pt x="423710" y="35902"/>
                  <a:pt x="424966" y="34575"/>
                </a:cubicBezTo>
                <a:cubicBezTo>
                  <a:pt x="426224" y="33318"/>
                  <a:pt x="427726" y="32689"/>
                  <a:pt x="429472" y="32689"/>
                </a:cubicBezTo>
                <a:close/>
                <a:moveTo>
                  <a:pt x="1121644" y="31118"/>
                </a:moveTo>
                <a:lnTo>
                  <a:pt x="1130550" y="31118"/>
                </a:lnTo>
                <a:lnTo>
                  <a:pt x="1142600" y="63493"/>
                </a:lnTo>
                <a:lnTo>
                  <a:pt x="1148258" y="79419"/>
                </a:lnTo>
                <a:lnTo>
                  <a:pt x="1148780" y="79419"/>
                </a:lnTo>
                <a:cubicBezTo>
                  <a:pt x="1149130" y="78371"/>
                  <a:pt x="1149934" y="75682"/>
                  <a:pt x="1151190" y="71351"/>
                </a:cubicBezTo>
                <a:cubicBezTo>
                  <a:pt x="1152168" y="67999"/>
                  <a:pt x="1152972" y="65379"/>
                  <a:pt x="1153600" y="63493"/>
                </a:cubicBezTo>
                <a:lnTo>
                  <a:pt x="1164182" y="31118"/>
                </a:lnTo>
                <a:lnTo>
                  <a:pt x="1172564" y="31118"/>
                </a:lnTo>
                <a:lnTo>
                  <a:pt x="1150982" y="92935"/>
                </a:lnTo>
                <a:cubicBezTo>
                  <a:pt x="1146440" y="105927"/>
                  <a:pt x="1139560" y="112423"/>
                  <a:pt x="1130340" y="112423"/>
                </a:cubicBezTo>
                <a:cubicBezTo>
                  <a:pt x="1127896" y="112423"/>
                  <a:pt x="1125730" y="112039"/>
                  <a:pt x="1123844" y="111271"/>
                </a:cubicBezTo>
                <a:lnTo>
                  <a:pt x="1125626" y="104355"/>
                </a:lnTo>
                <a:cubicBezTo>
                  <a:pt x="1127162" y="104914"/>
                  <a:pt x="1128630" y="105194"/>
                  <a:pt x="1130026" y="105194"/>
                </a:cubicBezTo>
                <a:cubicBezTo>
                  <a:pt x="1135894" y="105194"/>
                  <a:pt x="1140294" y="100933"/>
                  <a:pt x="1143228" y="92411"/>
                </a:cubicBezTo>
                <a:lnTo>
                  <a:pt x="1144486" y="88011"/>
                </a:lnTo>
                <a:close/>
                <a:moveTo>
                  <a:pt x="567422" y="31118"/>
                </a:moveTo>
                <a:lnTo>
                  <a:pt x="575910" y="31118"/>
                </a:lnTo>
                <a:lnTo>
                  <a:pt x="575910" y="66008"/>
                </a:lnTo>
                <a:cubicBezTo>
                  <a:pt x="575910" y="71456"/>
                  <a:pt x="576782" y="75403"/>
                  <a:pt x="578528" y="77847"/>
                </a:cubicBezTo>
                <a:cubicBezTo>
                  <a:pt x="580274" y="80362"/>
                  <a:pt x="583138" y="81619"/>
                  <a:pt x="587120" y="81619"/>
                </a:cubicBezTo>
                <a:cubicBezTo>
                  <a:pt x="592290" y="81619"/>
                  <a:pt x="597598" y="78301"/>
                  <a:pt x="603046" y="71666"/>
                </a:cubicBezTo>
                <a:lnTo>
                  <a:pt x="603046" y="31118"/>
                </a:lnTo>
                <a:lnTo>
                  <a:pt x="611532" y="31118"/>
                </a:lnTo>
                <a:lnTo>
                  <a:pt x="611532" y="87696"/>
                </a:lnTo>
                <a:lnTo>
                  <a:pt x="604512" y="87696"/>
                </a:lnTo>
                <a:lnTo>
                  <a:pt x="603780" y="78686"/>
                </a:lnTo>
                <a:lnTo>
                  <a:pt x="603466" y="78686"/>
                </a:lnTo>
                <a:cubicBezTo>
                  <a:pt x="597458" y="85601"/>
                  <a:pt x="591172" y="89058"/>
                  <a:pt x="584606" y="89058"/>
                </a:cubicBezTo>
                <a:cubicBezTo>
                  <a:pt x="573150" y="89058"/>
                  <a:pt x="567422" y="81724"/>
                  <a:pt x="567422" y="67056"/>
                </a:cubicBezTo>
                <a:close/>
                <a:moveTo>
                  <a:pt x="1033548" y="29651"/>
                </a:moveTo>
                <a:cubicBezTo>
                  <a:pt x="1045072" y="29651"/>
                  <a:pt x="1050836" y="37020"/>
                  <a:pt x="1050836" y="51758"/>
                </a:cubicBezTo>
                <a:lnTo>
                  <a:pt x="1050836" y="87696"/>
                </a:lnTo>
                <a:lnTo>
                  <a:pt x="1042244" y="87696"/>
                </a:lnTo>
                <a:lnTo>
                  <a:pt x="1042244" y="52806"/>
                </a:lnTo>
                <a:cubicBezTo>
                  <a:pt x="1042244" y="42329"/>
                  <a:pt x="1038506" y="37090"/>
                  <a:pt x="1031032" y="37090"/>
                </a:cubicBezTo>
                <a:cubicBezTo>
                  <a:pt x="1026214" y="37090"/>
                  <a:pt x="1020834" y="40163"/>
                  <a:pt x="1014898" y="46310"/>
                </a:cubicBezTo>
                <a:lnTo>
                  <a:pt x="1014898" y="87696"/>
                </a:lnTo>
                <a:lnTo>
                  <a:pt x="1006410" y="87696"/>
                </a:lnTo>
                <a:lnTo>
                  <a:pt x="1006410" y="31118"/>
                </a:lnTo>
                <a:lnTo>
                  <a:pt x="1013326" y="31118"/>
                </a:lnTo>
                <a:lnTo>
                  <a:pt x="1014164" y="39395"/>
                </a:lnTo>
                <a:lnTo>
                  <a:pt x="1014478" y="39395"/>
                </a:lnTo>
                <a:cubicBezTo>
                  <a:pt x="1021114" y="32899"/>
                  <a:pt x="1027470" y="29651"/>
                  <a:pt x="1033548" y="29651"/>
                </a:cubicBezTo>
                <a:close/>
                <a:moveTo>
                  <a:pt x="961320" y="29651"/>
                </a:moveTo>
                <a:cubicBezTo>
                  <a:pt x="968584" y="29651"/>
                  <a:pt x="974660" y="32270"/>
                  <a:pt x="979550" y="37509"/>
                </a:cubicBezTo>
                <a:cubicBezTo>
                  <a:pt x="984788" y="43027"/>
                  <a:pt x="987408" y="50361"/>
                  <a:pt x="987408" y="59512"/>
                </a:cubicBezTo>
                <a:cubicBezTo>
                  <a:pt x="987408" y="68522"/>
                  <a:pt x="984788" y="75787"/>
                  <a:pt x="979550" y="81305"/>
                </a:cubicBezTo>
                <a:cubicBezTo>
                  <a:pt x="974660" y="86474"/>
                  <a:pt x="968584" y="89058"/>
                  <a:pt x="961320" y="89058"/>
                </a:cubicBezTo>
                <a:cubicBezTo>
                  <a:pt x="954124" y="89058"/>
                  <a:pt x="948082" y="86474"/>
                  <a:pt x="943194" y="81305"/>
                </a:cubicBezTo>
                <a:cubicBezTo>
                  <a:pt x="937954" y="75787"/>
                  <a:pt x="935334" y="68522"/>
                  <a:pt x="935334" y="59512"/>
                </a:cubicBezTo>
                <a:cubicBezTo>
                  <a:pt x="935334" y="50361"/>
                  <a:pt x="937954" y="43027"/>
                  <a:pt x="943194" y="37509"/>
                </a:cubicBezTo>
                <a:cubicBezTo>
                  <a:pt x="948012" y="32270"/>
                  <a:pt x="954054" y="29651"/>
                  <a:pt x="961320" y="29651"/>
                </a:cubicBezTo>
                <a:close/>
                <a:moveTo>
                  <a:pt x="901236" y="29651"/>
                </a:moveTo>
                <a:cubicBezTo>
                  <a:pt x="903820" y="29651"/>
                  <a:pt x="906440" y="30140"/>
                  <a:pt x="909094" y="31118"/>
                </a:cubicBezTo>
                <a:lnTo>
                  <a:pt x="928686" y="31118"/>
                </a:lnTo>
                <a:lnTo>
                  <a:pt x="928686" y="37719"/>
                </a:lnTo>
                <a:lnTo>
                  <a:pt x="916742" y="37719"/>
                </a:lnTo>
                <a:cubicBezTo>
                  <a:pt x="920026" y="40862"/>
                  <a:pt x="921666" y="44948"/>
                  <a:pt x="921666" y="49977"/>
                </a:cubicBezTo>
                <a:cubicBezTo>
                  <a:pt x="921666" y="55914"/>
                  <a:pt x="919676" y="60734"/>
                  <a:pt x="915694" y="64436"/>
                </a:cubicBezTo>
                <a:cubicBezTo>
                  <a:pt x="911852" y="67999"/>
                  <a:pt x="907034" y="69780"/>
                  <a:pt x="901236" y="69780"/>
                </a:cubicBezTo>
                <a:cubicBezTo>
                  <a:pt x="898092" y="69780"/>
                  <a:pt x="895194" y="69081"/>
                  <a:pt x="892540" y="67684"/>
                </a:cubicBezTo>
                <a:cubicBezTo>
                  <a:pt x="890024" y="69850"/>
                  <a:pt x="888768" y="72224"/>
                  <a:pt x="888768" y="74809"/>
                </a:cubicBezTo>
                <a:cubicBezTo>
                  <a:pt x="888768" y="79070"/>
                  <a:pt x="892120" y="81200"/>
                  <a:pt x="898826" y="81200"/>
                </a:cubicBezTo>
                <a:lnTo>
                  <a:pt x="910142" y="81200"/>
                </a:lnTo>
                <a:cubicBezTo>
                  <a:pt x="923134" y="81200"/>
                  <a:pt x="929630" y="85671"/>
                  <a:pt x="929630" y="94611"/>
                </a:cubicBezTo>
                <a:cubicBezTo>
                  <a:pt x="929630" y="99920"/>
                  <a:pt x="927080" y="104425"/>
                  <a:pt x="921982" y="108127"/>
                </a:cubicBezTo>
                <a:cubicBezTo>
                  <a:pt x="916602" y="112039"/>
                  <a:pt x="909758" y="113995"/>
                  <a:pt x="901446" y="113995"/>
                </a:cubicBezTo>
                <a:cubicBezTo>
                  <a:pt x="894390" y="113995"/>
                  <a:pt x="888768" y="112668"/>
                  <a:pt x="884576" y="110013"/>
                </a:cubicBezTo>
                <a:cubicBezTo>
                  <a:pt x="880246" y="107289"/>
                  <a:pt x="878080" y="103517"/>
                  <a:pt x="878080" y="98698"/>
                </a:cubicBezTo>
                <a:cubicBezTo>
                  <a:pt x="878080" y="93738"/>
                  <a:pt x="880874" y="89408"/>
                  <a:pt x="886462" y="85706"/>
                </a:cubicBezTo>
                <a:lnTo>
                  <a:pt x="886462" y="85286"/>
                </a:lnTo>
                <a:cubicBezTo>
                  <a:pt x="883040" y="83191"/>
                  <a:pt x="881328" y="80083"/>
                  <a:pt x="881328" y="75961"/>
                </a:cubicBezTo>
                <a:cubicBezTo>
                  <a:pt x="881328" y="72050"/>
                  <a:pt x="883424" y="68557"/>
                  <a:pt x="887614" y="65484"/>
                </a:cubicBezTo>
                <a:lnTo>
                  <a:pt x="887614" y="65065"/>
                </a:lnTo>
                <a:cubicBezTo>
                  <a:pt x="882726" y="61153"/>
                  <a:pt x="880280" y="56089"/>
                  <a:pt x="880280" y="49872"/>
                </a:cubicBezTo>
                <a:cubicBezTo>
                  <a:pt x="880280" y="43865"/>
                  <a:pt x="882342" y="38976"/>
                  <a:pt x="886462" y="35204"/>
                </a:cubicBezTo>
                <a:cubicBezTo>
                  <a:pt x="890444" y="31502"/>
                  <a:pt x="895368" y="29651"/>
                  <a:pt x="901236" y="29651"/>
                </a:cubicBezTo>
                <a:close/>
                <a:moveTo>
                  <a:pt x="846182" y="29651"/>
                </a:moveTo>
                <a:cubicBezTo>
                  <a:pt x="858964" y="29651"/>
                  <a:pt x="865354" y="37299"/>
                  <a:pt x="865354" y="52597"/>
                </a:cubicBezTo>
                <a:lnTo>
                  <a:pt x="865354" y="87696"/>
                </a:lnTo>
                <a:lnTo>
                  <a:pt x="858334" y="87696"/>
                </a:lnTo>
                <a:lnTo>
                  <a:pt x="857602" y="80781"/>
                </a:lnTo>
                <a:lnTo>
                  <a:pt x="857288" y="80781"/>
                </a:lnTo>
                <a:cubicBezTo>
                  <a:pt x="850792" y="86299"/>
                  <a:pt x="844434" y="89058"/>
                  <a:pt x="838218" y="89058"/>
                </a:cubicBezTo>
                <a:cubicBezTo>
                  <a:pt x="833398" y="89058"/>
                  <a:pt x="829486" y="87696"/>
                  <a:pt x="826484" y="84972"/>
                </a:cubicBezTo>
                <a:cubicBezTo>
                  <a:pt x="823340" y="82038"/>
                  <a:pt x="821768" y="78092"/>
                  <a:pt x="821768" y="73133"/>
                </a:cubicBezTo>
                <a:cubicBezTo>
                  <a:pt x="821768" y="66986"/>
                  <a:pt x="824598" y="62236"/>
                  <a:pt x="830256" y="58883"/>
                </a:cubicBezTo>
                <a:cubicBezTo>
                  <a:pt x="835704" y="55670"/>
                  <a:pt x="844574" y="53365"/>
                  <a:pt x="856868" y="51968"/>
                </a:cubicBezTo>
                <a:cubicBezTo>
                  <a:pt x="857008" y="41840"/>
                  <a:pt x="852992" y="36776"/>
                  <a:pt x="844818" y="36776"/>
                </a:cubicBezTo>
                <a:cubicBezTo>
                  <a:pt x="839300" y="36776"/>
                  <a:pt x="833574" y="38871"/>
                  <a:pt x="827636" y="43062"/>
                </a:cubicBezTo>
                <a:lnTo>
                  <a:pt x="824178" y="37090"/>
                </a:lnTo>
                <a:cubicBezTo>
                  <a:pt x="831722" y="32131"/>
                  <a:pt x="839056" y="29651"/>
                  <a:pt x="846182" y="29651"/>
                </a:cubicBezTo>
                <a:close/>
                <a:moveTo>
                  <a:pt x="811434" y="29651"/>
                </a:moveTo>
                <a:cubicBezTo>
                  <a:pt x="813738" y="29651"/>
                  <a:pt x="815730" y="30070"/>
                  <a:pt x="817406" y="30908"/>
                </a:cubicBezTo>
                <a:lnTo>
                  <a:pt x="815730" y="38347"/>
                </a:lnTo>
                <a:cubicBezTo>
                  <a:pt x="813844" y="37719"/>
                  <a:pt x="812062" y="37404"/>
                  <a:pt x="810386" y="37404"/>
                </a:cubicBezTo>
                <a:cubicBezTo>
                  <a:pt x="804170" y="37404"/>
                  <a:pt x="799314" y="41875"/>
                  <a:pt x="795822" y="50815"/>
                </a:cubicBezTo>
                <a:lnTo>
                  <a:pt x="795822" y="87696"/>
                </a:lnTo>
                <a:lnTo>
                  <a:pt x="787336" y="87696"/>
                </a:lnTo>
                <a:lnTo>
                  <a:pt x="787336" y="31118"/>
                </a:lnTo>
                <a:lnTo>
                  <a:pt x="794250" y="31118"/>
                </a:lnTo>
                <a:lnTo>
                  <a:pt x="795090" y="41490"/>
                </a:lnTo>
                <a:lnTo>
                  <a:pt x="795404" y="41490"/>
                </a:lnTo>
                <a:cubicBezTo>
                  <a:pt x="799664" y="33597"/>
                  <a:pt x="805008" y="29651"/>
                  <a:pt x="811434" y="29651"/>
                </a:cubicBezTo>
                <a:close/>
                <a:moveTo>
                  <a:pt x="655786" y="29651"/>
                </a:moveTo>
                <a:cubicBezTo>
                  <a:pt x="662840" y="29651"/>
                  <a:pt x="668324" y="32026"/>
                  <a:pt x="672236" y="36776"/>
                </a:cubicBezTo>
                <a:cubicBezTo>
                  <a:pt x="676148" y="41456"/>
                  <a:pt x="678102" y="47917"/>
                  <a:pt x="678102" y="56159"/>
                </a:cubicBezTo>
                <a:cubicBezTo>
                  <a:pt x="678102" y="58394"/>
                  <a:pt x="677964" y="60105"/>
                  <a:pt x="677684" y="61293"/>
                </a:cubicBezTo>
                <a:lnTo>
                  <a:pt x="639022" y="61293"/>
                </a:lnTo>
                <a:cubicBezTo>
                  <a:pt x="639302" y="67579"/>
                  <a:pt x="641188" y="72644"/>
                  <a:pt x="644680" y="76485"/>
                </a:cubicBezTo>
                <a:cubicBezTo>
                  <a:pt x="648172" y="80327"/>
                  <a:pt x="652748" y="82248"/>
                  <a:pt x="658406" y="82248"/>
                </a:cubicBezTo>
                <a:cubicBezTo>
                  <a:pt x="663434" y="82248"/>
                  <a:pt x="668220" y="80711"/>
                  <a:pt x="672760" y="77638"/>
                </a:cubicBezTo>
                <a:lnTo>
                  <a:pt x="675902" y="83296"/>
                </a:lnTo>
                <a:cubicBezTo>
                  <a:pt x="669896" y="87137"/>
                  <a:pt x="663714" y="89058"/>
                  <a:pt x="657358" y="89058"/>
                </a:cubicBezTo>
                <a:cubicBezTo>
                  <a:pt x="649674" y="89058"/>
                  <a:pt x="643352" y="86439"/>
                  <a:pt x="638394" y="81200"/>
                </a:cubicBezTo>
                <a:cubicBezTo>
                  <a:pt x="633154" y="75752"/>
                  <a:pt x="630536" y="68522"/>
                  <a:pt x="630536" y="59512"/>
                </a:cubicBezTo>
                <a:cubicBezTo>
                  <a:pt x="630536" y="50641"/>
                  <a:pt x="633120" y="43341"/>
                  <a:pt x="638288" y="37614"/>
                </a:cubicBezTo>
                <a:cubicBezTo>
                  <a:pt x="643178" y="32305"/>
                  <a:pt x="649010" y="29651"/>
                  <a:pt x="655786" y="29651"/>
                </a:cubicBezTo>
                <a:close/>
                <a:moveTo>
                  <a:pt x="231970" y="22526"/>
                </a:moveTo>
                <a:cubicBezTo>
                  <a:pt x="237140" y="29791"/>
                  <a:pt x="240528" y="36391"/>
                  <a:pt x="242134" y="42329"/>
                </a:cubicBezTo>
                <a:lnTo>
                  <a:pt x="235638" y="44948"/>
                </a:lnTo>
                <a:cubicBezTo>
                  <a:pt x="233892" y="38662"/>
                  <a:pt x="230678" y="31956"/>
                  <a:pt x="225998" y="24831"/>
                </a:cubicBezTo>
                <a:close/>
                <a:moveTo>
                  <a:pt x="285406" y="22002"/>
                </a:moveTo>
                <a:lnTo>
                  <a:pt x="292636" y="24412"/>
                </a:lnTo>
                <a:cubicBezTo>
                  <a:pt x="288026" y="33353"/>
                  <a:pt x="283974" y="40303"/>
                  <a:pt x="280482" y="45262"/>
                </a:cubicBezTo>
                <a:lnTo>
                  <a:pt x="274614" y="43167"/>
                </a:lnTo>
                <a:cubicBezTo>
                  <a:pt x="279084" y="36252"/>
                  <a:pt x="282682" y="29197"/>
                  <a:pt x="285406" y="22002"/>
                </a:cubicBezTo>
                <a:close/>
                <a:moveTo>
                  <a:pt x="335384" y="21164"/>
                </a:moveTo>
                <a:lnTo>
                  <a:pt x="335384" y="37719"/>
                </a:lnTo>
                <a:lnTo>
                  <a:pt x="392172" y="37719"/>
                </a:lnTo>
                <a:lnTo>
                  <a:pt x="392172" y="21164"/>
                </a:lnTo>
                <a:close/>
                <a:moveTo>
                  <a:pt x="1289360" y="20955"/>
                </a:moveTo>
                <a:cubicBezTo>
                  <a:pt x="1287754" y="24098"/>
                  <a:pt x="1285728" y="27800"/>
                  <a:pt x="1283284" y="32061"/>
                </a:cubicBezTo>
                <a:lnTo>
                  <a:pt x="1264738" y="59512"/>
                </a:lnTo>
                <a:lnTo>
                  <a:pt x="1289256" y="59512"/>
                </a:lnTo>
                <a:lnTo>
                  <a:pt x="1289256" y="34575"/>
                </a:lnTo>
                <a:cubicBezTo>
                  <a:pt x="1289256" y="30524"/>
                  <a:pt x="1289466" y="25984"/>
                  <a:pt x="1289884" y="20955"/>
                </a:cubicBezTo>
                <a:close/>
                <a:moveTo>
                  <a:pt x="1625440" y="18126"/>
                </a:moveTo>
                <a:lnTo>
                  <a:pt x="1625440" y="80572"/>
                </a:lnTo>
                <a:lnTo>
                  <a:pt x="1634870" y="80572"/>
                </a:lnTo>
                <a:cubicBezTo>
                  <a:pt x="1644020" y="80572"/>
                  <a:pt x="1650970" y="77778"/>
                  <a:pt x="1655720" y="72190"/>
                </a:cubicBezTo>
                <a:cubicBezTo>
                  <a:pt x="1660260" y="66741"/>
                  <a:pt x="1662530" y="59023"/>
                  <a:pt x="1662530" y="49034"/>
                </a:cubicBezTo>
                <a:cubicBezTo>
                  <a:pt x="1662530" y="28429"/>
                  <a:pt x="1653310" y="18126"/>
                  <a:pt x="1634870" y="18126"/>
                </a:cubicBezTo>
                <a:close/>
                <a:moveTo>
                  <a:pt x="720566" y="18126"/>
                </a:moveTo>
                <a:lnTo>
                  <a:pt x="720566" y="80572"/>
                </a:lnTo>
                <a:lnTo>
                  <a:pt x="729996" y="80572"/>
                </a:lnTo>
                <a:cubicBezTo>
                  <a:pt x="739146" y="80572"/>
                  <a:pt x="746096" y="77778"/>
                  <a:pt x="750846" y="72190"/>
                </a:cubicBezTo>
                <a:cubicBezTo>
                  <a:pt x="755386" y="66741"/>
                  <a:pt x="757656" y="59023"/>
                  <a:pt x="757656" y="49034"/>
                </a:cubicBezTo>
                <a:cubicBezTo>
                  <a:pt x="757656" y="28429"/>
                  <a:pt x="748436" y="18126"/>
                  <a:pt x="729996" y="18126"/>
                </a:cubicBezTo>
                <a:close/>
                <a:moveTo>
                  <a:pt x="482440" y="17916"/>
                </a:moveTo>
                <a:lnTo>
                  <a:pt x="482440" y="43900"/>
                </a:lnTo>
                <a:lnTo>
                  <a:pt x="494176" y="43900"/>
                </a:lnTo>
                <a:cubicBezTo>
                  <a:pt x="507098" y="43900"/>
                  <a:pt x="513558" y="39535"/>
                  <a:pt x="513558" y="30803"/>
                </a:cubicBezTo>
                <a:cubicBezTo>
                  <a:pt x="513558" y="26193"/>
                  <a:pt x="511986" y="22875"/>
                  <a:pt x="508844" y="20850"/>
                </a:cubicBezTo>
                <a:cubicBezTo>
                  <a:pt x="505840" y="18894"/>
                  <a:pt x="501126" y="17916"/>
                  <a:pt x="494700" y="17916"/>
                </a:cubicBezTo>
                <a:close/>
                <a:moveTo>
                  <a:pt x="155694" y="16659"/>
                </a:moveTo>
                <a:cubicBezTo>
                  <a:pt x="159048" y="36077"/>
                  <a:pt x="164636" y="51549"/>
                  <a:pt x="172458" y="63074"/>
                </a:cubicBezTo>
                <a:cubicBezTo>
                  <a:pt x="181540" y="50431"/>
                  <a:pt x="187756" y="34959"/>
                  <a:pt x="191108" y="16659"/>
                </a:cubicBezTo>
                <a:close/>
                <a:moveTo>
                  <a:pt x="1556156" y="16344"/>
                </a:moveTo>
                <a:cubicBezTo>
                  <a:pt x="1552314" y="16344"/>
                  <a:pt x="1549136" y="18021"/>
                  <a:pt x="1546622" y="21374"/>
                </a:cubicBezTo>
                <a:cubicBezTo>
                  <a:pt x="1544036" y="24726"/>
                  <a:pt x="1542744" y="29057"/>
                  <a:pt x="1542744" y="34366"/>
                </a:cubicBezTo>
                <a:cubicBezTo>
                  <a:pt x="1542744" y="39814"/>
                  <a:pt x="1543896" y="44075"/>
                  <a:pt x="1546202" y="47148"/>
                </a:cubicBezTo>
                <a:cubicBezTo>
                  <a:pt x="1548716" y="50431"/>
                  <a:pt x="1552278" y="52073"/>
                  <a:pt x="1556890" y="52073"/>
                </a:cubicBezTo>
                <a:cubicBezTo>
                  <a:pt x="1562896" y="52073"/>
                  <a:pt x="1568414" y="48545"/>
                  <a:pt x="1573444" y="41490"/>
                </a:cubicBezTo>
                <a:cubicBezTo>
                  <a:pt x="1572536" y="24726"/>
                  <a:pt x="1566772" y="16344"/>
                  <a:pt x="1556156" y="16344"/>
                </a:cubicBezTo>
                <a:close/>
                <a:moveTo>
                  <a:pt x="1225504" y="16344"/>
                </a:moveTo>
                <a:cubicBezTo>
                  <a:pt x="1221872" y="16344"/>
                  <a:pt x="1218868" y="17532"/>
                  <a:pt x="1216494" y="19907"/>
                </a:cubicBezTo>
                <a:cubicBezTo>
                  <a:pt x="1214120" y="22352"/>
                  <a:pt x="1212932" y="25460"/>
                  <a:pt x="1212932" y="29232"/>
                </a:cubicBezTo>
                <a:cubicBezTo>
                  <a:pt x="1212932" y="33493"/>
                  <a:pt x="1214748" y="37090"/>
                  <a:pt x="1218380" y="40024"/>
                </a:cubicBezTo>
                <a:cubicBezTo>
                  <a:pt x="1220894" y="42049"/>
                  <a:pt x="1225016" y="44180"/>
                  <a:pt x="1230744" y="46415"/>
                </a:cubicBezTo>
                <a:cubicBezTo>
                  <a:pt x="1236332" y="41665"/>
                  <a:pt x="1239126" y="36356"/>
                  <a:pt x="1239126" y="30489"/>
                </a:cubicBezTo>
                <a:cubicBezTo>
                  <a:pt x="1239126" y="26438"/>
                  <a:pt x="1237938" y="23120"/>
                  <a:pt x="1235564" y="20535"/>
                </a:cubicBezTo>
                <a:cubicBezTo>
                  <a:pt x="1233048" y="17741"/>
                  <a:pt x="1229696" y="16344"/>
                  <a:pt x="1225504" y="16344"/>
                </a:cubicBezTo>
                <a:close/>
                <a:moveTo>
                  <a:pt x="1912018" y="11001"/>
                </a:moveTo>
                <a:lnTo>
                  <a:pt x="1920926" y="11001"/>
                </a:lnTo>
                <a:lnTo>
                  <a:pt x="1949948" y="60664"/>
                </a:lnTo>
                <a:lnTo>
                  <a:pt x="1958226" y="76381"/>
                </a:lnTo>
                <a:lnTo>
                  <a:pt x="1958748" y="76381"/>
                </a:lnTo>
                <a:cubicBezTo>
                  <a:pt x="1957980" y="65135"/>
                  <a:pt x="1957596" y="57172"/>
                  <a:pt x="1957596" y="52492"/>
                </a:cubicBezTo>
                <a:lnTo>
                  <a:pt x="1957596" y="11001"/>
                </a:lnTo>
                <a:lnTo>
                  <a:pt x="1965874" y="11001"/>
                </a:lnTo>
                <a:lnTo>
                  <a:pt x="1965874" y="87696"/>
                </a:lnTo>
                <a:lnTo>
                  <a:pt x="1956862" y="87696"/>
                </a:lnTo>
                <a:lnTo>
                  <a:pt x="1928050" y="38033"/>
                </a:lnTo>
                <a:lnTo>
                  <a:pt x="1919668" y="22317"/>
                </a:lnTo>
                <a:lnTo>
                  <a:pt x="1919144" y="22317"/>
                </a:lnTo>
                <a:cubicBezTo>
                  <a:pt x="1919842" y="35029"/>
                  <a:pt x="1920192" y="42818"/>
                  <a:pt x="1920192" y="45681"/>
                </a:cubicBezTo>
                <a:lnTo>
                  <a:pt x="1920192" y="87696"/>
                </a:lnTo>
                <a:lnTo>
                  <a:pt x="1912018" y="87696"/>
                </a:lnTo>
                <a:close/>
                <a:moveTo>
                  <a:pt x="1807244" y="11001"/>
                </a:moveTo>
                <a:lnTo>
                  <a:pt x="1815940" y="11001"/>
                </a:lnTo>
                <a:lnTo>
                  <a:pt x="1815940" y="87696"/>
                </a:lnTo>
                <a:lnTo>
                  <a:pt x="1807244" y="87696"/>
                </a:lnTo>
                <a:close/>
                <a:moveTo>
                  <a:pt x="1692944" y="11001"/>
                </a:moveTo>
                <a:lnTo>
                  <a:pt x="1736636" y="11001"/>
                </a:lnTo>
                <a:lnTo>
                  <a:pt x="1736636" y="18335"/>
                </a:lnTo>
                <a:lnTo>
                  <a:pt x="1701640" y="18335"/>
                </a:lnTo>
                <a:lnTo>
                  <a:pt x="1701640" y="43586"/>
                </a:lnTo>
                <a:lnTo>
                  <a:pt x="1731082" y="43586"/>
                </a:lnTo>
                <a:lnTo>
                  <a:pt x="1731082" y="50920"/>
                </a:lnTo>
                <a:lnTo>
                  <a:pt x="1701640" y="50920"/>
                </a:lnTo>
                <a:lnTo>
                  <a:pt x="1701640" y="80362"/>
                </a:lnTo>
                <a:lnTo>
                  <a:pt x="1737788" y="80362"/>
                </a:lnTo>
                <a:lnTo>
                  <a:pt x="1737788" y="87696"/>
                </a:lnTo>
                <a:lnTo>
                  <a:pt x="1692944" y="87696"/>
                </a:lnTo>
                <a:close/>
                <a:moveTo>
                  <a:pt x="1616744" y="11001"/>
                </a:moveTo>
                <a:lnTo>
                  <a:pt x="1635604" y="11001"/>
                </a:lnTo>
                <a:cubicBezTo>
                  <a:pt x="1647268" y="11001"/>
                  <a:pt x="1656174" y="14319"/>
                  <a:pt x="1662322" y="20955"/>
                </a:cubicBezTo>
                <a:cubicBezTo>
                  <a:pt x="1668398" y="27520"/>
                  <a:pt x="1671436" y="36880"/>
                  <a:pt x="1671436" y="49034"/>
                </a:cubicBezTo>
                <a:cubicBezTo>
                  <a:pt x="1671436" y="61258"/>
                  <a:pt x="1668434" y="70723"/>
                  <a:pt x="1662426" y="77428"/>
                </a:cubicBezTo>
                <a:cubicBezTo>
                  <a:pt x="1656280" y="84274"/>
                  <a:pt x="1647442" y="87696"/>
                  <a:pt x="1635918" y="87696"/>
                </a:cubicBezTo>
                <a:lnTo>
                  <a:pt x="1616744" y="87696"/>
                </a:lnTo>
                <a:close/>
                <a:moveTo>
                  <a:pt x="1484232" y="11001"/>
                </a:moveTo>
                <a:lnTo>
                  <a:pt x="1520904" y="11001"/>
                </a:lnTo>
                <a:lnTo>
                  <a:pt x="1520904" y="18335"/>
                </a:lnTo>
                <a:lnTo>
                  <a:pt x="1491776" y="18335"/>
                </a:lnTo>
                <a:lnTo>
                  <a:pt x="1489680" y="41595"/>
                </a:lnTo>
                <a:cubicBezTo>
                  <a:pt x="1493522" y="39430"/>
                  <a:pt x="1497504" y="38347"/>
                  <a:pt x="1501624" y="38347"/>
                </a:cubicBezTo>
                <a:cubicBezTo>
                  <a:pt x="1508400" y="38347"/>
                  <a:pt x="1513814" y="40303"/>
                  <a:pt x="1517866" y="44215"/>
                </a:cubicBezTo>
                <a:cubicBezTo>
                  <a:pt x="1522336" y="48545"/>
                  <a:pt x="1524570" y="54762"/>
                  <a:pt x="1524570" y="62865"/>
                </a:cubicBezTo>
                <a:cubicBezTo>
                  <a:pt x="1524570" y="70827"/>
                  <a:pt x="1522022" y="77289"/>
                  <a:pt x="1516922" y="82248"/>
                </a:cubicBezTo>
                <a:cubicBezTo>
                  <a:pt x="1512242" y="86788"/>
                  <a:pt x="1506550" y="89058"/>
                  <a:pt x="1499844" y="89058"/>
                </a:cubicBezTo>
                <a:cubicBezTo>
                  <a:pt x="1490484" y="89058"/>
                  <a:pt x="1482416" y="85671"/>
                  <a:pt x="1475640" y="78895"/>
                </a:cubicBezTo>
                <a:lnTo>
                  <a:pt x="1479936" y="73237"/>
                </a:lnTo>
                <a:cubicBezTo>
                  <a:pt x="1485594" y="79035"/>
                  <a:pt x="1491986" y="81934"/>
                  <a:pt x="1499110" y="81934"/>
                </a:cubicBezTo>
                <a:cubicBezTo>
                  <a:pt x="1503860" y="81934"/>
                  <a:pt x="1507842" y="80222"/>
                  <a:pt x="1511054" y="76800"/>
                </a:cubicBezTo>
                <a:cubicBezTo>
                  <a:pt x="1514338" y="73307"/>
                  <a:pt x="1515980" y="68732"/>
                  <a:pt x="1515980" y="63074"/>
                </a:cubicBezTo>
                <a:cubicBezTo>
                  <a:pt x="1515980" y="57486"/>
                  <a:pt x="1514478" y="53051"/>
                  <a:pt x="1511474" y="49768"/>
                </a:cubicBezTo>
                <a:cubicBezTo>
                  <a:pt x="1508540" y="46555"/>
                  <a:pt x="1504558" y="44948"/>
                  <a:pt x="1499530" y="44948"/>
                </a:cubicBezTo>
                <a:cubicBezTo>
                  <a:pt x="1495478" y="44948"/>
                  <a:pt x="1491148" y="46485"/>
                  <a:pt x="1486538" y="49558"/>
                </a:cubicBezTo>
                <a:lnTo>
                  <a:pt x="1481822" y="46624"/>
                </a:lnTo>
                <a:close/>
                <a:moveTo>
                  <a:pt x="1430216" y="11001"/>
                </a:moveTo>
                <a:lnTo>
                  <a:pt x="1477678" y="11001"/>
                </a:lnTo>
                <a:lnTo>
                  <a:pt x="1477678" y="16135"/>
                </a:lnTo>
                <a:cubicBezTo>
                  <a:pt x="1469158" y="27171"/>
                  <a:pt x="1463254" y="38277"/>
                  <a:pt x="1459972" y="49453"/>
                </a:cubicBezTo>
                <a:cubicBezTo>
                  <a:pt x="1457318" y="58674"/>
                  <a:pt x="1455642" y="71421"/>
                  <a:pt x="1454942" y="87696"/>
                </a:cubicBezTo>
                <a:lnTo>
                  <a:pt x="1446038" y="87696"/>
                </a:lnTo>
                <a:cubicBezTo>
                  <a:pt x="1447224" y="59966"/>
                  <a:pt x="1454488" y="36845"/>
                  <a:pt x="1467830" y="18335"/>
                </a:cubicBezTo>
                <a:lnTo>
                  <a:pt x="1430216" y="18335"/>
                </a:lnTo>
                <a:close/>
                <a:moveTo>
                  <a:pt x="1379458" y="11001"/>
                </a:moveTo>
                <a:lnTo>
                  <a:pt x="1416128" y="11001"/>
                </a:lnTo>
                <a:lnTo>
                  <a:pt x="1416128" y="18335"/>
                </a:lnTo>
                <a:lnTo>
                  <a:pt x="1387002" y="18335"/>
                </a:lnTo>
                <a:lnTo>
                  <a:pt x="1384906" y="41595"/>
                </a:lnTo>
                <a:cubicBezTo>
                  <a:pt x="1388748" y="39430"/>
                  <a:pt x="1392728" y="38347"/>
                  <a:pt x="1396850" y="38347"/>
                </a:cubicBezTo>
                <a:cubicBezTo>
                  <a:pt x="1403626" y="38347"/>
                  <a:pt x="1409038" y="40303"/>
                  <a:pt x="1413090" y="44215"/>
                </a:cubicBezTo>
                <a:cubicBezTo>
                  <a:pt x="1417560" y="48545"/>
                  <a:pt x="1419796" y="54762"/>
                  <a:pt x="1419796" y="62865"/>
                </a:cubicBezTo>
                <a:cubicBezTo>
                  <a:pt x="1419796" y="70827"/>
                  <a:pt x="1417246" y="77289"/>
                  <a:pt x="1412148" y="82248"/>
                </a:cubicBezTo>
                <a:cubicBezTo>
                  <a:pt x="1407468" y="86788"/>
                  <a:pt x="1401774" y="89058"/>
                  <a:pt x="1395068" y="89058"/>
                </a:cubicBezTo>
                <a:cubicBezTo>
                  <a:pt x="1385708" y="89058"/>
                  <a:pt x="1377642" y="85671"/>
                  <a:pt x="1370866" y="78895"/>
                </a:cubicBezTo>
                <a:lnTo>
                  <a:pt x="1375162" y="73237"/>
                </a:lnTo>
                <a:cubicBezTo>
                  <a:pt x="1380820" y="79035"/>
                  <a:pt x="1387210" y="81934"/>
                  <a:pt x="1394336" y="81934"/>
                </a:cubicBezTo>
                <a:cubicBezTo>
                  <a:pt x="1399086" y="81934"/>
                  <a:pt x="1403066" y="80222"/>
                  <a:pt x="1406280" y="76800"/>
                </a:cubicBezTo>
                <a:cubicBezTo>
                  <a:pt x="1409562" y="73307"/>
                  <a:pt x="1411204" y="68732"/>
                  <a:pt x="1411204" y="63074"/>
                </a:cubicBezTo>
                <a:cubicBezTo>
                  <a:pt x="1411204" y="57486"/>
                  <a:pt x="1409702" y="53051"/>
                  <a:pt x="1406698" y="49768"/>
                </a:cubicBezTo>
                <a:cubicBezTo>
                  <a:pt x="1403766" y="46555"/>
                  <a:pt x="1399784" y="44948"/>
                  <a:pt x="1394754" y="44948"/>
                </a:cubicBezTo>
                <a:cubicBezTo>
                  <a:pt x="1390704" y="44948"/>
                  <a:pt x="1386372" y="46485"/>
                  <a:pt x="1381762" y="49558"/>
                </a:cubicBezTo>
                <a:lnTo>
                  <a:pt x="1377048" y="46624"/>
                </a:lnTo>
                <a:close/>
                <a:moveTo>
                  <a:pt x="1288208" y="11001"/>
                </a:moveTo>
                <a:lnTo>
                  <a:pt x="1297324" y="11001"/>
                </a:lnTo>
                <a:lnTo>
                  <a:pt x="1297324" y="59512"/>
                </a:lnTo>
                <a:lnTo>
                  <a:pt x="1307800" y="59512"/>
                </a:lnTo>
                <a:lnTo>
                  <a:pt x="1307800" y="66322"/>
                </a:lnTo>
                <a:lnTo>
                  <a:pt x="1297324" y="66322"/>
                </a:lnTo>
                <a:lnTo>
                  <a:pt x="1297324" y="87696"/>
                </a:lnTo>
                <a:lnTo>
                  <a:pt x="1289256" y="87696"/>
                </a:lnTo>
                <a:lnTo>
                  <a:pt x="1289256" y="66322"/>
                </a:lnTo>
                <a:lnTo>
                  <a:pt x="1255622" y="66322"/>
                </a:lnTo>
                <a:lnTo>
                  <a:pt x="1255622" y="60769"/>
                </a:lnTo>
                <a:close/>
                <a:moveTo>
                  <a:pt x="711870" y="11001"/>
                </a:moveTo>
                <a:lnTo>
                  <a:pt x="730728" y="11001"/>
                </a:lnTo>
                <a:cubicBezTo>
                  <a:pt x="742394" y="11001"/>
                  <a:pt x="751300" y="14319"/>
                  <a:pt x="757446" y="20955"/>
                </a:cubicBezTo>
                <a:cubicBezTo>
                  <a:pt x="763524" y="27520"/>
                  <a:pt x="766562" y="36880"/>
                  <a:pt x="766562" y="49034"/>
                </a:cubicBezTo>
                <a:cubicBezTo>
                  <a:pt x="766562" y="61258"/>
                  <a:pt x="763558" y="70723"/>
                  <a:pt x="757550" y="77428"/>
                </a:cubicBezTo>
                <a:cubicBezTo>
                  <a:pt x="751404" y="84274"/>
                  <a:pt x="742568" y="87696"/>
                  <a:pt x="731042" y="87696"/>
                </a:cubicBezTo>
                <a:lnTo>
                  <a:pt x="711870" y="87696"/>
                </a:lnTo>
                <a:close/>
                <a:moveTo>
                  <a:pt x="473744" y="11001"/>
                </a:moveTo>
                <a:lnTo>
                  <a:pt x="495956" y="11001"/>
                </a:lnTo>
                <a:cubicBezTo>
                  <a:pt x="513418" y="11001"/>
                  <a:pt x="522150" y="17253"/>
                  <a:pt x="522150" y="29756"/>
                </a:cubicBezTo>
                <a:cubicBezTo>
                  <a:pt x="522150" y="38347"/>
                  <a:pt x="518344" y="43900"/>
                  <a:pt x="510730" y="46415"/>
                </a:cubicBezTo>
                <a:lnTo>
                  <a:pt x="510730" y="46834"/>
                </a:lnTo>
                <a:cubicBezTo>
                  <a:pt x="521346" y="48860"/>
                  <a:pt x="526656" y="55006"/>
                  <a:pt x="526656" y="65274"/>
                </a:cubicBezTo>
                <a:cubicBezTo>
                  <a:pt x="526656" y="72539"/>
                  <a:pt x="523966" y="78162"/>
                  <a:pt x="518588" y="82143"/>
                </a:cubicBezTo>
                <a:cubicBezTo>
                  <a:pt x="513488" y="85845"/>
                  <a:pt x="506504" y="87696"/>
                  <a:pt x="497632" y="87696"/>
                </a:cubicBezTo>
                <a:lnTo>
                  <a:pt x="473744" y="87696"/>
                </a:lnTo>
                <a:close/>
                <a:moveTo>
                  <a:pt x="1225714" y="9848"/>
                </a:moveTo>
                <a:cubicBezTo>
                  <a:pt x="1232140" y="9848"/>
                  <a:pt x="1237240" y="11734"/>
                  <a:pt x="1241012" y="15506"/>
                </a:cubicBezTo>
                <a:cubicBezTo>
                  <a:pt x="1244714" y="19208"/>
                  <a:pt x="1246564" y="24063"/>
                  <a:pt x="1246564" y="30070"/>
                </a:cubicBezTo>
                <a:cubicBezTo>
                  <a:pt x="1246564" y="37055"/>
                  <a:pt x="1243106" y="43272"/>
                  <a:pt x="1236192" y="48720"/>
                </a:cubicBezTo>
                <a:lnTo>
                  <a:pt x="1236192" y="49244"/>
                </a:lnTo>
                <a:cubicBezTo>
                  <a:pt x="1244854" y="54273"/>
                  <a:pt x="1249184" y="60979"/>
                  <a:pt x="1249184" y="69361"/>
                </a:cubicBezTo>
                <a:cubicBezTo>
                  <a:pt x="1249184" y="74949"/>
                  <a:pt x="1247018" y="79594"/>
                  <a:pt x="1242688" y="83296"/>
                </a:cubicBezTo>
                <a:cubicBezTo>
                  <a:pt x="1238218" y="87137"/>
                  <a:pt x="1232490" y="89058"/>
                  <a:pt x="1225504" y="89058"/>
                </a:cubicBezTo>
                <a:cubicBezTo>
                  <a:pt x="1218450" y="89058"/>
                  <a:pt x="1212652" y="87137"/>
                  <a:pt x="1208112" y="83296"/>
                </a:cubicBezTo>
                <a:cubicBezTo>
                  <a:pt x="1203502" y="79454"/>
                  <a:pt x="1201196" y="74564"/>
                  <a:pt x="1201196" y="68627"/>
                </a:cubicBezTo>
                <a:cubicBezTo>
                  <a:pt x="1201196" y="59617"/>
                  <a:pt x="1205946" y="52492"/>
                  <a:pt x="1215446" y="47253"/>
                </a:cubicBezTo>
                <a:lnTo>
                  <a:pt x="1215446" y="46834"/>
                </a:lnTo>
                <a:cubicBezTo>
                  <a:pt x="1208532" y="42154"/>
                  <a:pt x="1205074" y="36287"/>
                  <a:pt x="1205074" y="29232"/>
                </a:cubicBezTo>
                <a:cubicBezTo>
                  <a:pt x="1205074" y="23504"/>
                  <a:pt x="1207064" y="18824"/>
                  <a:pt x="1211046" y="15192"/>
                </a:cubicBezTo>
                <a:cubicBezTo>
                  <a:pt x="1214888" y="11630"/>
                  <a:pt x="1219778" y="9848"/>
                  <a:pt x="1225714" y="9848"/>
                </a:cubicBezTo>
                <a:close/>
                <a:moveTo>
                  <a:pt x="1866098" y="9639"/>
                </a:moveTo>
                <a:cubicBezTo>
                  <a:pt x="1874620" y="9639"/>
                  <a:pt x="1881920" y="12747"/>
                  <a:pt x="1887998" y="18964"/>
                </a:cubicBezTo>
                <a:lnTo>
                  <a:pt x="1883178" y="24622"/>
                </a:lnTo>
                <a:cubicBezTo>
                  <a:pt x="1878568" y="19732"/>
                  <a:pt x="1872944" y="17287"/>
                  <a:pt x="1866308" y="17287"/>
                </a:cubicBezTo>
                <a:cubicBezTo>
                  <a:pt x="1858346" y="17287"/>
                  <a:pt x="1852024" y="20116"/>
                  <a:pt x="1847344" y="25774"/>
                </a:cubicBezTo>
                <a:cubicBezTo>
                  <a:pt x="1842594" y="31502"/>
                  <a:pt x="1840220" y="39290"/>
                  <a:pt x="1840220" y="49139"/>
                </a:cubicBezTo>
                <a:cubicBezTo>
                  <a:pt x="1840220" y="59128"/>
                  <a:pt x="1842490" y="66986"/>
                  <a:pt x="1847030" y="72713"/>
                </a:cubicBezTo>
                <a:cubicBezTo>
                  <a:pt x="1851640" y="78511"/>
                  <a:pt x="1858066" y="81410"/>
                  <a:pt x="1866308" y="81410"/>
                </a:cubicBezTo>
                <a:cubicBezTo>
                  <a:pt x="1872664" y="81410"/>
                  <a:pt x="1877520" y="79803"/>
                  <a:pt x="1880872" y="76590"/>
                </a:cubicBezTo>
                <a:lnTo>
                  <a:pt x="1880872" y="55635"/>
                </a:lnTo>
                <a:lnTo>
                  <a:pt x="1864214" y="55635"/>
                </a:lnTo>
                <a:lnTo>
                  <a:pt x="1864214" y="48406"/>
                </a:lnTo>
                <a:lnTo>
                  <a:pt x="1888940" y="48406"/>
                </a:lnTo>
                <a:lnTo>
                  <a:pt x="1888940" y="80257"/>
                </a:lnTo>
                <a:cubicBezTo>
                  <a:pt x="1883282" y="86125"/>
                  <a:pt x="1875458" y="89058"/>
                  <a:pt x="1865470" y="89058"/>
                </a:cubicBezTo>
                <a:cubicBezTo>
                  <a:pt x="1855272" y="89058"/>
                  <a:pt x="1847066" y="85531"/>
                  <a:pt x="1840848" y="78476"/>
                </a:cubicBezTo>
                <a:cubicBezTo>
                  <a:pt x="1834492" y="71281"/>
                  <a:pt x="1831314" y="61572"/>
                  <a:pt x="1831314" y="49349"/>
                </a:cubicBezTo>
                <a:cubicBezTo>
                  <a:pt x="1831314" y="37195"/>
                  <a:pt x="1834596" y="27486"/>
                  <a:pt x="1841162" y="20221"/>
                </a:cubicBezTo>
                <a:cubicBezTo>
                  <a:pt x="1847518" y="13166"/>
                  <a:pt x="1855830" y="9639"/>
                  <a:pt x="1866098" y="9639"/>
                </a:cubicBezTo>
                <a:close/>
                <a:moveTo>
                  <a:pt x="1771888" y="9639"/>
                </a:moveTo>
                <a:cubicBezTo>
                  <a:pt x="1780828" y="9639"/>
                  <a:pt x="1788266" y="12782"/>
                  <a:pt x="1794204" y="19069"/>
                </a:cubicBezTo>
                <a:lnTo>
                  <a:pt x="1789594" y="24622"/>
                </a:lnTo>
                <a:cubicBezTo>
                  <a:pt x="1784496" y="19732"/>
                  <a:pt x="1778592" y="17287"/>
                  <a:pt x="1771888" y="17287"/>
                </a:cubicBezTo>
                <a:cubicBezTo>
                  <a:pt x="1767416" y="17287"/>
                  <a:pt x="1763820" y="18335"/>
                  <a:pt x="1761096" y="20431"/>
                </a:cubicBezTo>
                <a:cubicBezTo>
                  <a:pt x="1758372" y="22596"/>
                  <a:pt x="1757010" y="25460"/>
                  <a:pt x="1757010" y="29022"/>
                </a:cubicBezTo>
                <a:cubicBezTo>
                  <a:pt x="1757010" y="32515"/>
                  <a:pt x="1758406" y="35414"/>
                  <a:pt x="1761200" y="37719"/>
                </a:cubicBezTo>
                <a:cubicBezTo>
                  <a:pt x="1762806" y="39046"/>
                  <a:pt x="1765670" y="40582"/>
                  <a:pt x="1769792" y="42329"/>
                </a:cubicBezTo>
                <a:lnTo>
                  <a:pt x="1780898" y="47044"/>
                </a:lnTo>
                <a:cubicBezTo>
                  <a:pt x="1791516" y="51723"/>
                  <a:pt x="1796824" y="58569"/>
                  <a:pt x="1796824" y="67579"/>
                </a:cubicBezTo>
                <a:cubicBezTo>
                  <a:pt x="1796824" y="73726"/>
                  <a:pt x="1794518" y="78825"/>
                  <a:pt x="1789908" y="82877"/>
                </a:cubicBezTo>
                <a:cubicBezTo>
                  <a:pt x="1785088" y="86998"/>
                  <a:pt x="1778802" y="89058"/>
                  <a:pt x="1771050" y="89058"/>
                </a:cubicBezTo>
                <a:cubicBezTo>
                  <a:pt x="1760432" y="89058"/>
                  <a:pt x="1751562" y="85251"/>
                  <a:pt x="1744436" y="77638"/>
                </a:cubicBezTo>
                <a:lnTo>
                  <a:pt x="1749674" y="71666"/>
                </a:lnTo>
                <a:cubicBezTo>
                  <a:pt x="1755682" y="78162"/>
                  <a:pt x="1762842" y="81410"/>
                  <a:pt x="1771154" y="81410"/>
                </a:cubicBezTo>
                <a:cubicBezTo>
                  <a:pt x="1776322" y="81410"/>
                  <a:pt x="1780444" y="80187"/>
                  <a:pt x="1783518" y="77743"/>
                </a:cubicBezTo>
                <a:cubicBezTo>
                  <a:pt x="1786520" y="75368"/>
                  <a:pt x="1788022" y="72190"/>
                  <a:pt x="1788022" y="68208"/>
                </a:cubicBezTo>
                <a:cubicBezTo>
                  <a:pt x="1788022" y="64506"/>
                  <a:pt x="1786766" y="61502"/>
                  <a:pt x="1784250" y="59197"/>
                </a:cubicBezTo>
                <a:cubicBezTo>
                  <a:pt x="1782644" y="57800"/>
                  <a:pt x="1779536" y="56089"/>
                  <a:pt x="1774926" y="54063"/>
                </a:cubicBezTo>
                <a:lnTo>
                  <a:pt x="1763820" y="49139"/>
                </a:lnTo>
                <a:cubicBezTo>
                  <a:pt x="1753412" y="44669"/>
                  <a:pt x="1748208" y="38173"/>
                  <a:pt x="1748208" y="29651"/>
                </a:cubicBezTo>
                <a:cubicBezTo>
                  <a:pt x="1748208" y="23853"/>
                  <a:pt x="1750444" y="19069"/>
                  <a:pt x="1754914" y="15297"/>
                </a:cubicBezTo>
                <a:cubicBezTo>
                  <a:pt x="1759384" y="11525"/>
                  <a:pt x="1765042" y="9639"/>
                  <a:pt x="1771888" y="9639"/>
                </a:cubicBezTo>
                <a:close/>
                <a:moveTo>
                  <a:pt x="1556156" y="9639"/>
                </a:moveTo>
                <a:cubicBezTo>
                  <a:pt x="1563838" y="9639"/>
                  <a:pt x="1569916" y="12677"/>
                  <a:pt x="1574386" y="18754"/>
                </a:cubicBezTo>
                <a:cubicBezTo>
                  <a:pt x="1579206" y="25111"/>
                  <a:pt x="1581616" y="34121"/>
                  <a:pt x="1581616" y="45786"/>
                </a:cubicBezTo>
                <a:cubicBezTo>
                  <a:pt x="1581616" y="60455"/>
                  <a:pt x="1578822" y="71596"/>
                  <a:pt x="1573234" y="79209"/>
                </a:cubicBezTo>
                <a:cubicBezTo>
                  <a:pt x="1568344" y="85775"/>
                  <a:pt x="1561954" y="89058"/>
                  <a:pt x="1554060" y="89058"/>
                </a:cubicBezTo>
                <a:cubicBezTo>
                  <a:pt x="1546936" y="89058"/>
                  <a:pt x="1540928" y="86509"/>
                  <a:pt x="1536038" y="81410"/>
                </a:cubicBezTo>
                <a:lnTo>
                  <a:pt x="1540754" y="76066"/>
                </a:lnTo>
                <a:cubicBezTo>
                  <a:pt x="1544316" y="79978"/>
                  <a:pt x="1548682" y="81934"/>
                  <a:pt x="1553850" y="81934"/>
                </a:cubicBezTo>
                <a:cubicBezTo>
                  <a:pt x="1559368" y="81934"/>
                  <a:pt x="1563804" y="79489"/>
                  <a:pt x="1567158" y="74599"/>
                </a:cubicBezTo>
                <a:cubicBezTo>
                  <a:pt x="1571068" y="68942"/>
                  <a:pt x="1573198" y="60315"/>
                  <a:pt x="1573548" y="48720"/>
                </a:cubicBezTo>
                <a:cubicBezTo>
                  <a:pt x="1568240" y="55216"/>
                  <a:pt x="1562232" y="58464"/>
                  <a:pt x="1555526" y="58464"/>
                </a:cubicBezTo>
                <a:cubicBezTo>
                  <a:pt x="1549030" y="58464"/>
                  <a:pt x="1543932" y="56438"/>
                  <a:pt x="1540230" y="52387"/>
                </a:cubicBezTo>
                <a:cubicBezTo>
                  <a:pt x="1536458" y="48126"/>
                  <a:pt x="1534572" y="42119"/>
                  <a:pt x="1534572" y="34366"/>
                </a:cubicBezTo>
                <a:cubicBezTo>
                  <a:pt x="1534572" y="27171"/>
                  <a:pt x="1536702" y="21199"/>
                  <a:pt x="1540964" y="16449"/>
                </a:cubicBezTo>
                <a:cubicBezTo>
                  <a:pt x="1545084" y="11909"/>
                  <a:pt x="1550148" y="9639"/>
                  <a:pt x="1556156" y="9639"/>
                </a:cubicBezTo>
                <a:close/>
                <a:moveTo>
                  <a:pt x="194356" y="9639"/>
                </a:moveTo>
                <a:lnTo>
                  <a:pt x="198652" y="11001"/>
                </a:lnTo>
                <a:cubicBezTo>
                  <a:pt x="195160" y="34680"/>
                  <a:pt x="187826" y="53959"/>
                  <a:pt x="176650" y="68837"/>
                </a:cubicBezTo>
                <a:cubicBezTo>
                  <a:pt x="182866" y="76660"/>
                  <a:pt x="191354" y="83889"/>
                  <a:pt x="202110" y="90525"/>
                </a:cubicBezTo>
                <a:cubicBezTo>
                  <a:pt x="199944" y="92132"/>
                  <a:pt x="198304" y="94018"/>
                  <a:pt x="197186" y="96183"/>
                </a:cubicBezTo>
                <a:cubicBezTo>
                  <a:pt x="186638" y="89338"/>
                  <a:pt x="178292" y="82108"/>
                  <a:pt x="172144" y="74495"/>
                </a:cubicBezTo>
                <a:cubicBezTo>
                  <a:pt x="164112" y="83645"/>
                  <a:pt x="154682" y="90665"/>
                  <a:pt x="143856" y="95554"/>
                </a:cubicBezTo>
                <a:cubicBezTo>
                  <a:pt x="142668" y="93179"/>
                  <a:pt x="141236" y="91259"/>
                  <a:pt x="139560" y="89792"/>
                </a:cubicBezTo>
                <a:cubicBezTo>
                  <a:pt x="150246" y="85391"/>
                  <a:pt x="159712" y="78406"/>
                  <a:pt x="167954" y="68837"/>
                </a:cubicBezTo>
                <a:cubicBezTo>
                  <a:pt x="159362" y="56264"/>
                  <a:pt x="153146" y="38871"/>
                  <a:pt x="149304" y="16659"/>
                </a:cubicBezTo>
                <a:lnTo>
                  <a:pt x="145322" y="16659"/>
                </a:lnTo>
                <a:lnTo>
                  <a:pt x="145322" y="9953"/>
                </a:lnTo>
                <a:lnTo>
                  <a:pt x="193100" y="9953"/>
                </a:lnTo>
                <a:close/>
                <a:moveTo>
                  <a:pt x="1337918" y="9534"/>
                </a:moveTo>
                <a:cubicBezTo>
                  <a:pt x="1344414" y="9604"/>
                  <a:pt x="1349618" y="11280"/>
                  <a:pt x="1353530" y="14563"/>
                </a:cubicBezTo>
                <a:cubicBezTo>
                  <a:pt x="1357652" y="17986"/>
                  <a:pt x="1359712" y="22666"/>
                  <a:pt x="1359712" y="28603"/>
                </a:cubicBezTo>
                <a:cubicBezTo>
                  <a:pt x="1359712" y="37753"/>
                  <a:pt x="1355136" y="43970"/>
                  <a:pt x="1345986" y="47253"/>
                </a:cubicBezTo>
                <a:lnTo>
                  <a:pt x="1345986" y="47672"/>
                </a:lnTo>
                <a:cubicBezTo>
                  <a:pt x="1350736" y="48790"/>
                  <a:pt x="1354578" y="50990"/>
                  <a:pt x="1357512" y="54273"/>
                </a:cubicBezTo>
                <a:cubicBezTo>
                  <a:pt x="1360724" y="57835"/>
                  <a:pt x="1362332" y="62166"/>
                  <a:pt x="1362332" y="67265"/>
                </a:cubicBezTo>
                <a:cubicBezTo>
                  <a:pt x="1362332" y="73901"/>
                  <a:pt x="1359992" y="79244"/>
                  <a:pt x="1355312" y="83296"/>
                </a:cubicBezTo>
                <a:cubicBezTo>
                  <a:pt x="1350842" y="87137"/>
                  <a:pt x="1345148" y="89058"/>
                  <a:pt x="1338234" y="89058"/>
                </a:cubicBezTo>
                <a:cubicBezTo>
                  <a:pt x="1328454" y="89058"/>
                  <a:pt x="1320352" y="85566"/>
                  <a:pt x="1313926" y="78581"/>
                </a:cubicBezTo>
                <a:lnTo>
                  <a:pt x="1318326" y="73028"/>
                </a:lnTo>
                <a:cubicBezTo>
                  <a:pt x="1324124" y="78965"/>
                  <a:pt x="1330584" y="81934"/>
                  <a:pt x="1337710" y="81934"/>
                </a:cubicBezTo>
                <a:cubicBezTo>
                  <a:pt x="1342458" y="81934"/>
                  <a:pt x="1346300" y="80606"/>
                  <a:pt x="1349234" y="77952"/>
                </a:cubicBezTo>
                <a:cubicBezTo>
                  <a:pt x="1352238" y="75158"/>
                  <a:pt x="1353740" y="71526"/>
                  <a:pt x="1353740" y="67056"/>
                </a:cubicBezTo>
                <a:cubicBezTo>
                  <a:pt x="1353740" y="56438"/>
                  <a:pt x="1345638" y="51130"/>
                  <a:pt x="1329432" y="51130"/>
                </a:cubicBezTo>
                <a:lnTo>
                  <a:pt x="1329432" y="44424"/>
                </a:lnTo>
                <a:cubicBezTo>
                  <a:pt x="1343822" y="44424"/>
                  <a:pt x="1351016" y="39360"/>
                  <a:pt x="1351016" y="29232"/>
                </a:cubicBezTo>
                <a:cubicBezTo>
                  <a:pt x="1351016" y="25390"/>
                  <a:pt x="1349828" y="22317"/>
                  <a:pt x="1347454" y="20012"/>
                </a:cubicBezTo>
                <a:cubicBezTo>
                  <a:pt x="1345008" y="17707"/>
                  <a:pt x="1341726" y="16519"/>
                  <a:pt x="1337604" y="16449"/>
                </a:cubicBezTo>
                <a:cubicBezTo>
                  <a:pt x="1331806" y="16519"/>
                  <a:pt x="1326428" y="19104"/>
                  <a:pt x="1321470" y="24203"/>
                </a:cubicBezTo>
                <a:lnTo>
                  <a:pt x="1316754" y="18650"/>
                </a:lnTo>
                <a:cubicBezTo>
                  <a:pt x="1323320" y="12642"/>
                  <a:pt x="1330374" y="9604"/>
                  <a:pt x="1337918" y="9534"/>
                </a:cubicBezTo>
                <a:close/>
                <a:moveTo>
                  <a:pt x="1101660" y="4295"/>
                </a:moveTo>
                <a:lnTo>
                  <a:pt x="1110148" y="4295"/>
                </a:lnTo>
                <a:lnTo>
                  <a:pt x="1110148" y="77952"/>
                </a:lnTo>
                <a:cubicBezTo>
                  <a:pt x="1110148" y="80606"/>
                  <a:pt x="1111020" y="81934"/>
                  <a:pt x="1112766" y="81934"/>
                </a:cubicBezTo>
                <a:cubicBezTo>
                  <a:pt x="1113396" y="81934"/>
                  <a:pt x="1114058" y="81864"/>
                  <a:pt x="1114758" y="81724"/>
                </a:cubicBezTo>
                <a:lnTo>
                  <a:pt x="1116014" y="88325"/>
                </a:lnTo>
                <a:cubicBezTo>
                  <a:pt x="1114408" y="88814"/>
                  <a:pt x="1112696" y="89058"/>
                  <a:pt x="1110880" y="89058"/>
                </a:cubicBezTo>
                <a:cubicBezTo>
                  <a:pt x="1104734" y="89058"/>
                  <a:pt x="1101660" y="85147"/>
                  <a:pt x="1101660" y="77324"/>
                </a:cubicBezTo>
                <a:close/>
                <a:moveTo>
                  <a:pt x="539686" y="4295"/>
                </a:moveTo>
                <a:lnTo>
                  <a:pt x="548172" y="4295"/>
                </a:lnTo>
                <a:lnTo>
                  <a:pt x="548172" y="77952"/>
                </a:lnTo>
                <a:cubicBezTo>
                  <a:pt x="548172" y="80606"/>
                  <a:pt x="549046" y="81934"/>
                  <a:pt x="550792" y="81934"/>
                </a:cubicBezTo>
                <a:cubicBezTo>
                  <a:pt x="551420" y="81934"/>
                  <a:pt x="552084" y="81864"/>
                  <a:pt x="552782" y="81724"/>
                </a:cubicBezTo>
                <a:lnTo>
                  <a:pt x="554040" y="88325"/>
                </a:lnTo>
                <a:cubicBezTo>
                  <a:pt x="552434" y="88814"/>
                  <a:pt x="550722" y="89058"/>
                  <a:pt x="548906" y="89058"/>
                </a:cubicBezTo>
                <a:cubicBezTo>
                  <a:pt x="542758" y="89058"/>
                  <a:pt x="539686" y="85147"/>
                  <a:pt x="539686" y="77324"/>
                </a:cubicBezTo>
                <a:close/>
                <a:moveTo>
                  <a:pt x="1090374" y="2933"/>
                </a:moveTo>
                <a:cubicBezTo>
                  <a:pt x="1093586" y="2933"/>
                  <a:pt x="1096626" y="3562"/>
                  <a:pt x="1099488" y="4819"/>
                </a:cubicBezTo>
                <a:lnTo>
                  <a:pt x="1097602" y="11420"/>
                </a:lnTo>
                <a:cubicBezTo>
                  <a:pt x="1095438" y="10372"/>
                  <a:pt x="1093272" y="9848"/>
                  <a:pt x="1091106" y="9848"/>
                </a:cubicBezTo>
                <a:cubicBezTo>
                  <a:pt x="1085658" y="9848"/>
                  <a:pt x="1082934" y="13690"/>
                  <a:pt x="1082934" y="21374"/>
                </a:cubicBezTo>
                <a:lnTo>
                  <a:pt x="1082934" y="31118"/>
                </a:lnTo>
                <a:lnTo>
                  <a:pt x="1095088" y="31118"/>
                </a:lnTo>
                <a:lnTo>
                  <a:pt x="1095088" y="38138"/>
                </a:lnTo>
                <a:lnTo>
                  <a:pt x="1082934" y="38138"/>
                </a:lnTo>
                <a:lnTo>
                  <a:pt x="1082934" y="87696"/>
                </a:lnTo>
                <a:lnTo>
                  <a:pt x="1074342" y="87696"/>
                </a:lnTo>
                <a:lnTo>
                  <a:pt x="1074342" y="38138"/>
                </a:lnTo>
                <a:lnTo>
                  <a:pt x="1066590" y="38138"/>
                </a:lnTo>
                <a:lnTo>
                  <a:pt x="1066590" y="31642"/>
                </a:lnTo>
                <a:lnTo>
                  <a:pt x="1074342" y="31118"/>
                </a:lnTo>
                <a:lnTo>
                  <a:pt x="1074342" y="21269"/>
                </a:lnTo>
                <a:cubicBezTo>
                  <a:pt x="1074342" y="9045"/>
                  <a:pt x="1079686" y="2933"/>
                  <a:pt x="1090374" y="2933"/>
                </a:cubicBezTo>
                <a:close/>
                <a:moveTo>
                  <a:pt x="90524" y="1047"/>
                </a:moveTo>
                <a:lnTo>
                  <a:pt x="95134" y="7019"/>
                </a:lnTo>
                <a:cubicBezTo>
                  <a:pt x="83750" y="9674"/>
                  <a:pt x="69954" y="11665"/>
                  <a:pt x="53748" y="12992"/>
                </a:cubicBezTo>
                <a:lnTo>
                  <a:pt x="53748" y="30908"/>
                </a:lnTo>
                <a:lnTo>
                  <a:pt x="88010" y="30908"/>
                </a:lnTo>
                <a:lnTo>
                  <a:pt x="89268" y="30594"/>
                </a:lnTo>
                <a:lnTo>
                  <a:pt x="93354" y="31851"/>
                </a:lnTo>
                <a:cubicBezTo>
                  <a:pt x="90840" y="49244"/>
                  <a:pt x="85670" y="63598"/>
                  <a:pt x="77846" y="74914"/>
                </a:cubicBezTo>
                <a:cubicBezTo>
                  <a:pt x="83016" y="81829"/>
                  <a:pt x="89302" y="86928"/>
                  <a:pt x="96706" y="90211"/>
                </a:cubicBezTo>
                <a:cubicBezTo>
                  <a:pt x="94680" y="91957"/>
                  <a:pt x="93110" y="93843"/>
                  <a:pt x="91992" y="95869"/>
                </a:cubicBezTo>
                <a:cubicBezTo>
                  <a:pt x="84798" y="92097"/>
                  <a:pt x="78720" y="86893"/>
                  <a:pt x="73760" y="80257"/>
                </a:cubicBezTo>
                <a:cubicBezTo>
                  <a:pt x="68172" y="86893"/>
                  <a:pt x="61642" y="92097"/>
                  <a:pt x="54168" y="95869"/>
                </a:cubicBezTo>
                <a:cubicBezTo>
                  <a:pt x="53050" y="93773"/>
                  <a:pt x="51654" y="91887"/>
                  <a:pt x="49976" y="90211"/>
                </a:cubicBezTo>
                <a:cubicBezTo>
                  <a:pt x="57520" y="86858"/>
                  <a:pt x="64122" y="81619"/>
                  <a:pt x="69780" y="74495"/>
                </a:cubicBezTo>
                <a:cubicBezTo>
                  <a:pt x="63982" y="64785"/>
                  <a:pt x="59512" y="52387"/>
                  <a:pt x="56368" y="37299"/>
                </a:cubicBezTo>
                <a:lnTo>
                  <a:pt x="53748" y="37299"/>
                </a:lnTo>
                <a:lnTo>
                  <a:pt x="53748" y="43586"/>
                </a:lnTo>
                <a:cubicBezTo>
                  <a:pt x="53748" y="67335"/>
                  <a:pt x="50360" y="84832"/>
                  <a:pt x="43586" y="96078"/>
                </a:cubicBezTo>
                <a:cubicBezTo>
                  <a:pt x="41978" y="94472"/>
                  <a:pt x="40128" y="93179"/>
                  <a:pt x="38032" y="92202"/>
                </a:cubicBezTo>
                <a:cubicBezTo>
                  <a:pt x="44110" y="81724"/>
                  <a:pt x="47148" y="65519"/>
                  <a:pt x="47148" y="43586"/>
                </a:cubicBezTo>
                <a:lnTo>
                  <a:pt x="47148" y="7543"/>
                </a:lnTo>
                <a:cubicBezTo>
                  <a:pt x="66148" y="5867"/>
                  <a:pt x="80606" y="3702"/>
                  <a:pt x="90524" y="1047"/>
                </a:cubicBezTo>
                <a:close/>
                <a:moveTo>
                  <a:pt x="254602" y="209"/>
                </a:moveTo>
                <a:lnTo>
                  <a:pt x="261832" y="209"/>
                </a:lnTo>
                <a:lnTo>
                  <a:pt x="261832" y="12992"/>
                </a:lnTo>
                <a:lnTo>
                  <a:pt x="300284" y="12992"/>
                </a:lnTo>
                <a:lnTo>
                  <a:pt x="300284" y="19697"/>
                </a:lnTo>
                <a:lnTo>
                  <a:pt x="261832" y="19697"/>
                </a:lnTo>
                <a:lnTo>
                  <a:pt x="261832" y="46520"/>
                </a:lnTo>
                <a:lnTo>
                  <a:pt x="304580" y="46520"/>
                </a:lnTo>
                <a:lnTo>
                  <a:pt x="304580" y="53120"/>
                </a:lnTo>
                <a:lnTo>
                  <a:pt x="266862" y="53120"/>
                </a:lnTo>
                <a:cubicBezTo>
                  <a:pt x="277828" y="67859"/>
                  <a:pt x="291134" y="78651"/>
                  <a:pt x="306780" y="85496"/>
                </a:cubicBezTo>
                <a:cubicBezTo>
                  <a:pt x="305174" y="86893"/>
                  <a:pt x="303568" y="88814"/>
                  <a:pt x="301960" y="91259"/>
                </a:cubicBezTo>
                <a:cubicBezTo>
                  <a:pt x="286244" y="83505"/>
                  <a:pt x="272868" y="71910"/>
                  <a:pt x="261832" y="56473"/>
                </a:cubicBezTo>
                <a:lnTo>
                  <a:pt x="261832" y="95554"/>
                </a:lnTo>
                <a:lnTo>
                  <a:pt x="254602" y="95554"/>
                </a:lnTo>
                <a:lnTo>
                  <a:pt x="254602" y="56788"/>
                </a:lnTo>
                <a:cubicBezTo>
                  <a:pt x="243916" y="71666"/>
                  <a:pt x="230714" y="83051"/>
                  <a:pt x="214998" y="90944"/>
                </a:cubicBezTo>
                <a:cubicBezTo>
                  <a:pt x="213530" y="88709"/>
                  <a:pt x="211890" y="86788"/>
                  <a:pt x="210074" y="85182"/>
                </a:cubicBezTo>
                <a:cubicBezTo>
                  <a:pt x="225860" y="78406"/>
                  <a:pt x="239060" y="67719"/>
                  <a:pt x="249678" y="53120"/>
                </a:cubicBezTo>
                <a:lnTo>
                  <a:pt x="212168" y="53120"/>
                </a:lnTo>
                <a:lnTo>
                  <a:pt x="212168" y="46520"/>
                </a:lnTo>
                <a:lnTo>
                  <a:pt x="254602" y="46520"/>
                </a:lnTo>
                <a:lnTo>
                  <a:pt x="254602" y="19697"/>
                </a:lnTo>
                <a:lnTo>
                  <a:pt x="217198" y="19697"/>
                </a:lnTo>
                <a:lnTo>
                  <a:pt x="217198" y="12992"/>
                </a:lnTo>
                <a:lnTo>
                  <a:pt x="254602" y="12992"/>
                </a:lnTo>
                <a:close/>
                <a:moveTo>
                  <a:pt x="124052" y="104"/>
                </a:moveTo>
                <a:lnTo>
                  <a:pt x="130864" y="104"/>
                </a:lnTo>
                <a:lnTo>
                  <a:pt x="130864" y="22526"/>
                </a:lnTo>
                <a:lnTo>
                  <a:pt x="145112" y="22526"/>
                </a:lnTo>
                <a:lnTo>
                  <a:pt x="145112" y="29127"/>
                </a:lnTo>
                <a:lnTo>
                  <a:pt x="130864" y="29127"/>
                </a:lnTo>
                <a:lnTo>
                  <a:pt x="130864" y="33318"/>
                </a:lnTo>
                <a:cubicBezTo>
                  <a:pt x="134216" y="36671"/>
                  <a:pt x="140084" y="43411"/>
                  <a:pt x="148466" y="53540"/>
                </a:cubicBezTo>
                <a:lnTo>
                  <a:pt x="144064" y="59721"/>
                </a:lnTo>
                <a:cubicBezTo>
                  <a:pt x="141132" y="54972"/>
                  <a:pt x="136730" y="48860"/>
                  <a:pt x="130864" y="41386"/>
                </a:cubicBezTo>
                <a:lnTo>
                  <a:pt x="130864" y="95450"/>
                </a:lnTo>
                <a:lnTo>
                  <a:pt x="124052" y="95450"/>
                </a:lnTo>
                <a:lnTo>
                  <a:pt x="124052" y="41281"/>
                </a:lnTo>
                <a:cubicBezTo>
                  <a:pt x="119302" y="56508"/>
                  <a:pt x="113854" y="68173"/>
                  <a:pt x="107708" y="76276"/>
                </a:cubicBezTo>
                <a:cubicBezTo>
                  <a:pt x="106660" y="73831"/>
                  <a:pt x="105264" y="71596"/>
                  <a:pt x="103516" y="69570"/>
                </a:cubicBezTo>
                <a:cubicBezTo>
                  <a:pt x="111550" y="60071"/>
                  <a:pt x="117732" y="46590"/>
                  <a:pt x="122062" y="29127"/>
                </a:cubicBezTo>
                <a:lnTo>
                  <a:pt x="106346" y="29127"/>
                </a:lnTo>
                <a:lnTo>
                  <a:pt x="106346" y="22526"/>
                </a:lnTo>
                <a:lnTo>
                  <a:pt x="124052" y="22526"/>
                </a:lnTo>
                <a:close/>
                <a:moveTo>
                  <a:pt x="358958" y="0"/>
                </a:moveTo>
                <a:lnTo>
                  <a:pt x="366816" y="1152"/>
                </a:lnTo>
                <a:cubicBezTo>
                  <a:pt x="364930" y="6461"/>
                  <a:pt x="363184" y="10896"/>
                  <a:pt x="361578" y="14459"/>
                </a:cubicBezTo>
                <a:lnTo>
                  <a:pt x="399402" y="14459"/>
                </a:lnTo>
                <a:lnTo>
                  <a:pt x="399402" y="95240"/>
                </a:lnTo>
                <a:lnTo>
                  <a:pt x="392172" y="95240"/>
                </a:lnTo>
                <a:lnTo>
                  <a:pt x="392172" y="89792"/>
                </a:lnTo>
                <a:lnTo>
                  <a:pt x="335384" y="89792"/>
                </a:lnTo>
                <a:lnTo>
                  <a:pt x="335384" y="95764"/>
                </a:lnTo>
                <a:lnTo>
                  <a:pt x="328364" y="95764"/>
                </a:lnTo>
                <a:lnTo>
                  <a:pt x="328364" y="14459"/>
                </a:lnTo>
                <a:lnTo>
                  <a:pt x="354558" y="14459"/>
                </a:lnTo>
                <a:cubicBezTo>
                  <a:pt x="356304" y="9988"/>
                  <a:pt x="357770" y="5168"/>
                  <a:pt x="358958" y="0"/>
                </a:cubicBezTo>
                <a:close/>
                <a:moveTo>
                  <a:pt x="26298" y="0"/>
                </a:moveTo>
                <a:lnTo>
                  <a:pt x="32688" y="0"/>
                </a:lnTo>
                <a:lnTo>
                  <a:pt x="32688" y="29337"/>
                </a:lnTo>
                <a:lnTo>
                  <a:pt x="42224" y="29337"/>
                </a:lnTo>
                <a:lnTo>
                  <a:pt x="42224" y="35623"/>
                </a:lnTo>
                <a:lnTo>
                  <a:pt x="14354" y="35623"/>
                </a:lnTo>
                <a:lnTo>
                  <a:pt x="14354" y="43796"/>
                </a:lnTo>
                <a:cubicBezTo>
                  <a:pt x="14354" y="47078"/>
                  <a:pt x="14318" y="49558"/>
                  <a:pt x="14248" y="51235"/>
                </a:cubicBezTo>
                <a:lnTo>
                  <a:pt x="35728" y="51235"/>
                </a:lnTo>
                <a:lnTo>
                  <a:pt x="35728" y="95554"/>
                </a:lnTo>
                <a:lnTo>
                  <a:pt x="29336" y="95554"/>
                </a:lnTo>
                <a:lnTo>
                  <a:pt x="29336" y="57521"/>
                </a:lnTo>
                <a:lnTo>
                  <a:pt x="14038" y="57521"/>
                </a:lnTo>
                <a:cubicBezTo>
                  <a:pt x="13130" y="74006"/>
                  <a:pt x="10128" y="86788"/>
                  <a:pt x="5028" y="95869"/>
                </a:cubicBezTo>
                <a:cubicBezTo>
                  <a:pt x="3632" y="94332"/>
                  <a:pt x="1954" y="92935"/>
                  <a:pt x="0" y="91678"/>
                </a:cubicBezTo>
                <a:cubicBezTo>
                  <a:pt x="5238" y="81549"/>
                  <a:pt x="7858" y="65589"/>
                  <a:pt x="7858" y="43796"/>
                </a:cubicBezTo>
                <a:lnTo>
                  <a:pt x="7858" y="2305"/>
                </a:lnTo>
                <a:lnTo>
                  <a:pt x="14354" y="2305"/>
                </a:lnTo>
                <a:lnTo>
                  <a:pt x="14354" y="29337"/>
                </a:lnTo>
                <a:lnTo>
                  <a:pt x="26298" y="29337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vert="horz" wrap="square" lIns="91440" tIns="45720" rIns="91440" bIns="45720" numCol="1" spcCol="0" anchor="t" anchorCtr="0"/>
          <a:lstStyle/>
          <a:p>
            <a:endParaRPr lang="zh-CN" sz="800">
              <a:solidFill>
                <a:srgbClr val="E6E6E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40193204" y="648866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E6E6E6"/>
                </a:solidFill>
              </a:rPr>
              <a:t>61536760</a:t>
            </a:r>
            <a:endParaRPr lang="zh-CN">
              <a:solidFill>
                <a:srgbClr val="E6E6E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41412404" y="648866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E6E6E6"/>
                </a:solidFill>
              </a:rPr>
              <a:t>61536760</a:t>
            </a:r>
            <a:endParaRPr lang="zh-CN">
              <a:solidFill>
                <a:srgbClr val="E6E6E6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555921" y="-20510500"/>
            <a:ext cx="3056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sz="800" b="0" i="0" u="none" strike="noStrike" kern="1200">
                <a:solidFill>
                  <a:srgbClr val="E6E6E6"/>
                </a:solidFill>
                <a:latin typeface="思源黑体 CN Light"/>
                <a:ea typeface="思源黑体 CN Regular"/>
              </a:rPr>
              <a:t>千图</a:t>
            </a:r>
            <a:r>
              <a:rPr lang="en-US" sz="800" b="0" i="0" u="none" strike="noStrike" kern="1200">
                <a:solidFill>
                  <a:srgbClr val="E6E6E6"/>
                </a:solidFill>
                <a:latin typeface="思源黑体 CN Light"/>
                <a:ea typeface="思源黑体 CN Regular"/>
              </a:rPr>
              <a:t>:Blue Dragonfly</a:t>
            </a:r>
          </a:p>
          <a:p>
            <a:br>
              <a:rPr lang="en-US" sz="800">
                <a:solidFill>
                  <a:srgbClr val="E6E6E6"/>
                </a:solidFill>
              </a:rPr>
            </a:br>
            <a:r>
              <a:rPr lang="en-US" sz="800">
                <a:solidFill>
                  <a:srgbClr val="E6E6E6"/>
                </a:solidFill>
              </a:rPr>
              <a:t>DESIGN</a:t>
            </a:r>
            <a:endParaRPr lang="zh-CN" sz="800">
              <a:solidFill>
                <a:srgbClr val="E6E6E6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26680" y="376360"/>
            <a:ext cx="6555745" cy="736961"/>
            <a:chOff x="1679797" y="481007"/>
            <a:chExt cx="6555745" cy="736961"/>
          </a:xfrm>
        </p:grpSpPr>
        <p:sp>
          <p:nvSpPr>
            <p:cNvPr id="15" name="文本框 14"/>
            <p:cNvSpPr txBox="1"/>
            <p:nvPr/>
          </p:nvSpPr>
          <p:spPr>
            <a:xfrm>
              <a:off x="1679797" y="481007"/>
              <a:ext cx="65557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defTabSz="914400"/>
              <a:r>
                <a:rPr lang="zh-CN" sz="3200" b="1">
                  <a:solidFill>
                    <a:schemeClr val="accent1"/>
                  </a:solidFill>
                  <a:latin typeface="思源黑体 CN Bold"/>
                  <a:ea typeface="思源黑体 CN Bold"/>
                </a:rPr>
                <a:t>添加标题文字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79798" y="951998"/>
              <a:ext cx="5572519" cy="265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defTabSz="91440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050" b="0" i="0" u="none" strike="noStrike" kern="1200" spc="0" baseline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</a:rPr>
                <a:t>print the presentation and make it into a film to be used in a wider field</a:t>
              </a:r>
            </a:p>
          </p:txBody>
        </p:sp>
      </p:grpSp>
      <p:cxnSp>
        <p:nvCxnSpPr>
          <p:cNvPr id="17" name="直接连接符 16"/>
          <p:cNvCxnSpPr/>
          <p:nvPr/>
        </p:nvCxnSpPr>
        <p:spPr>
          <a:xfrm flipV="1">
            <a:off x="435429" y="478971"/>
            <a:ext cx="252408" cy="36838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cxnSp>
        <p:nvCxnSpPr>
          <p:cNvPr id="18" name="直接连接符 17"/>
          <p:cNvCxnSpPr/>
          <p:nvPr/>
        </p:nvCxnSpPr>
        <p:spPr>
          <a:xfrm flipV="1">
            <a:off x="494174" y="291924"/>
            <a:ext cx="252408" cy="36838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Heavy"/>
          <a:ea typeface="思源黑体 CN Normal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思源黑体 CN Light"/>
          <a:ea typeface="思源黑体 CN Regular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思源黑体 CN Light"/>
          <a:ea typeface="思源黑体 CN Regular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思源黑体 CN Light"/>
          <a:ea typeface="思源黑体 CN Regular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思源黑体 CN Light"/>
          <a:ea typeface="思源黑体 CN Regular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思源黑体 CN Light"/>
          <a:ea typeface="思源黑体 CN Regular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思源黑体 CN Light"/>
          <a:ea typeface="思源黑体 CN Regular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思源黑体 CN Light"/>
          <a:ea typeface="思源黑体 CN Regular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思源黑体 CN Light"/>
          <a:ea typeface="思源黑体 CN Regular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思源黑体 CN Light"/>
          <a:ea typeface="思源黑体 CN Regular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思源黑体 CN Light"/>
          <a:ea typeface="思源黑体 CN Regular"/>
        </a:defRPr>
      </a:lvl1pPr>
      <a:lvl2pPr marL="457200" lvl="1" algn="l" defTabSz="914400">
        <a:defRPr sz="1800" kern="1200">
          <a:solidFill>
            <a:schemeClr val="tx1"/>
          </a:solidFill>
          <a:latin typeface="思源黑体 CN Light"/>
          <a:ea typeface="思源黑体 CN Regular"/>
        </a:defRPr>
      </a:lvl2pPr>
      <a:lvl3pPr marL="914400" lvl="2" algn="l" defTabSz="914400">
        <a:defRPr sz="1800" kern="1200">
          <a:solidFill>
            <a:schemeClr val="tx1"/>
          </a:solidFill>
          <a:latin typeface="思源黑体 CN Light"/>
          <a:ea typeface="思源黑体 CN Regular"/>
        </a:defRPr>
      </a:lvl3pPr>
      <a:lvl4pPr marL="1371600" lvl="3" algn="l" defTabSz="914400">
        <a:defRPr sz="1800" kern="1200">
          <a:solidFill>
            <a:schemeClr val="tx1"/>
          </a:solidFill>
          <a:latin typeface="思源黑体 CN Light"/>
          <a:ea typeface="思源黑体 CN Regular"/>
        </a:defRPr>
      </a:lvl4pPr>
      <a:lvl5pPr marL="1828800" lvl="4" algn="l" defTabSz="914400">
        <a:defRPr sz="1800" kern="1200">
          <a:solidFill>
            <a:schemeClr val="tx1"/>
          </a:solidFill>
          <a:latin typeface="思源黑体 CN Light"/>
          <a:ea typeface="思源黑体 CN Regular"/>
        </a:defRPr>
      </a:lvl5pPr>
      <a:lvl6pPr marL="2286000" lvl="5" algn="l" defTabSz="914400">
        <a:defRPr sz="1800" kern="1200">
          <a:solidFill>
            <a:schemeClr val="tx1"/>
          </a:solidFill>
          <a:latin typeface="思源黑体 CN Light"/>
          <a:ea typeface="思源黑体 CN Regular"/>
        </a:defRPr>
      </a:lvl6pPr>
      <a:lvl7pPr marL="2743200" lvl="6" algn="l" defTabSz="914400">
        <a:defRPr sz="1800" kern="1200">
          <a:solidFill>
            <a:schemeClr val="tx1"/>
          </a:solidFill>
          <a:latin typeface="思源黑体 CN Light"/>
          <a:ea typeface="思源黑体 CN Regular"/>
        </a:defRPr>
      </a:lvl7pPr>
      <a:lvl8pPr marL="3200400" lvl="7" algn="l" defTabSz="914400">
        <a:defRPr sz="1800" kern="1200">
          <a:solidFill>
            <a:schemeClr val="tx1"/>
          </a:solidFill>
          <a:latin typeface="思源黑体 CN Light"/>
          <a:ea typeface="思源黑体 CN Regular"/>
        </a:defRPr>
      </a:lvl8pPr>
      <a:lvl9pPr marL="3657600" lvl="8" algn="l" defTabSz="914400">
        <a:defRPr sz="1800" kern="1200">
          <a:solidFill>
            <a:schemeClr val="tx1"/>
          </a:solidFill>
          <a:latin typeface="思源黑体 CN Light"/>
          <a:ea typeface="思源黑体 CN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lm-attacks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对象 2" hidden="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588" y="1588"/>
            <a:ext cx="1588" cy="1588"/>
          </a:xfrm>
          <a:prstGeom prst="rect">
            <a:avLst/>
          </a:prstGeom>
        </p:spPr>
      </p:pic>
      <p:sp>
        <p:nvSpPr>
          <p:cNvPr id="2" name="矩形 1" hidden="1"/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vert="horz" wrap="none" lIns="0" tIns="0" rIns="0" bIns="0" numCol="1" spcCol="0" anchor="ctr" anchorCtr="0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b="1">
              <a:solidFill>
                <a:schemeClr val="lt1"/>
              </a:solidFill>
            </a:endParaRPr>
          </a:p>
        </p:txBody>
      </p:sp>
      <p:grpSp>
        <p:nvGrpSpPr>
          <p:cNvPr id="43" name="Group 22" hidden="1"/>
          <p:cNvGrpSpPr>
            <a:grpSpLocks noChangeAspect="1"/>
          </p:cNvGrpSpPr>
          <p:nvPr/>
        </p:nvGrpSpPr>
        <p:grpSpPr>
          <a:xfrm>
            <a:off x="-1171088" y="-2233253"/>
            <a:ext cx="5532438" cy="10494963"/>
            <a:chOff x="2311" y="-1333"/>
            <a:chExt cx="3485" cy="6611"/>
          </a:xfrm>
        </p:grpSpPr>
        <p:sp>
          <p:nvSpPr>
            <p:cNvPr id="44" name="Freeform 23"/>
            <p:cNvSpPr/>
            <p:nvPr/>
          </p:nvSpPr>
          <p:spPr>
            <a:xfrm rot="267187">
              <a:off x="3058" y="-811"/>
              <a:ext cx="2738" cy="6089"/>
            </a:xfrm>
            <a:custGeom>
              <a:avLst/>
              <a:gdLst/>
              <a:ahLst/>
              <a:cxnLst/>
              <a:rect l="0" t="0" r="r" b="b"/>
              <a:pathLst>
                <a:path w="2738" h="6089">
                  <a:moveTo>
                    <a:pt x="462" y="6089"/>
                  </a:moveTo>
                  <a:cubicBezTo>
                    <a:pt x="0" y="4581"/>
                    <a:pt x="517" y="3499"/>
                    <a:pt x="762" y="3103"/>
                  </a:cubicBezTo>
                  <a:cubicBezTo>
                    <a:pt x="859" y="2949"/>
                    <a:pt x="1044" y="2737"/>
                    <a:pt x="1227" y="2530"/>
                  </a:cubicBezTo>
                  <a:cubicBezTo>
                    <a:pt x="1364" y="2373"/>
                    <a:pt x="1519" y="2196"/>
                    <a:pt x="1564" y="2119"/>
                  </a:cubicBezTo>
                  <a:cubicBezTo>
                    <a:pt x="2101" y="1224"/>
                    <a:pt x="1891" y="130"/>
                    <a:pt x="1889" y="120"/>
                  </a:cubicBezTo>
                  <a:cubicBezTo>
                    <a:pt x="2476" y="0"/>
                    <a:pt x="2476" y="0"/>
                    <a:pt x="2476" y="0"/>
                  </a:cubicBezTo>
                  <a:cubicBezTo>
                    <a:pt x="2486" y="52"/>
                    <a:pt x="2738" y="1326"/>
                    <a:pt x="2078" y="2428"/>
                  </a:cubicBezTo>
                  <a:cubicBezTo>
                    <a:pt x="2006" y="2550"/>
                    <a:pt x="1854" y="2722"/>
                    <a:pt x="1676" y="2924"/>
                  </a:cubicBezTo>
                  <a:cubicBezTo>
                    <a:pt x="1521" y="3103"/>
                    <a:pt x="1344" y="3305"/>
                    <a:pt x="1274" y="3417"/>
                  </a:cubicBezTo>
                  <a:cubicBezTo>
                    <a:pt x="1072" y="3744"/>
                    <a:pt x="645" y="4638"/>
                    <a:pt x="1037" y="5915"/>
                  </a:cubicBezTo>
                  <a:lnTo>
                    <a:pt x="462" y="6089"/>
                  </a:lnTo>
                  <a:close/>
                </a:path>
              </a:pathLst>
            </a:custGeom>
            <a:solidFill>
              <a:schemeClr val="accent1">
                <a:alpha val="21000"/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  <p:sp>
          <p:nvSpPr>
            <p:cNvPr id="45" name="Freeform 24"/>
            <p:cNvSpPr/>
            <p:nvPr/>
          </p:nvSpPr>
          <p:spPr>
            <a:xfrm>
              <a:off x="2311" y="-1333"/>
              <a:ext cx="2817" cy="6456"/>
            </a:xfrm>
            <a:custGeom>
              <a:avLst/>
              <a:gdLst/>
              <a:ahLst/>
              <a:cxnLst/>
              <a:rect l="0" t="0" r="r" b="b"/>
              <a:pathLst>
                <a:path w="2817" h="6456">
                  <a:moveTo>
                    <a:pt x="415" y="6456"/>
                  </a:moveTo>
                  <a:cubicBezTo>
                    <a:pt x="0" y="5105"/>
                    <a:pt x="305" y="4018"/>
                    <a:pt x="729" y="3450"/>
                  </a:cubicBezTo>
                  <a:cubicBezTo>
                    <a:pt x="941" y="3166"/>
                    <a:pt x="1161" y="2914"/>
                    <a:pt x="1341" y="2710"/>
                  </a:cubicBezTo>
                  <a:cubicBezTo>
                    <a:pt x="1481" y="2550"/>
                    <a:pt x="1613" y="2398"/>
                    <a:pt x="1658" y="2323"/>
                  </a:cubicBezTo>
                  <a:cubicBezTo>
                    <a:pt x="2213" y="1398"/>
                    <a:pt x="2185" y="30"/>
                    <a:pt x="2185" y="15"/>
                  </a:cubicBezTo>
                  <a:cubicBezTo>
                    <a:pt x="2785" y="0"/>
                    <a:pt x="2785" y="0"/>
                    <a:pt x="2785" y="0"/>
                  </a:cubicBezTo>
                  <a:cubicBezTo>
                    <a:pt x="2787" y="65"/>
                    <a:pt x="2817" y="1555"/>
                    <a:pt x="2173" y="2630"/>
                  </a:cubicBezTo>
                  <a:cubicBezTo>
                    <a:pt x="2100" y="2752"/>
                    <a:pt x="1970" y="2899"/>
                    <a:pt x="1791" y="3103"/>
                  </a:cubicBezTo>
                  <a:cubicBezTo>
                    <a:pt x="1621" y="3300"/>
                    <a:pt x="1409" y="3542"/>
                    <a:pt x="1211" y="3806"/>
                  </a:cubicBezTo>
                  <a:cubicBezTo>
                    <a:pt x="889" y="4238"/>
                    <a:pt x="639" y="5142"/>
                    <a:pt x="989" y="6282"/>
                  </a:cubicBezTo>
                  <a:lnTo>
                    <a:pt x="415" y="6456"/>
                  </a:lnTo>
                  <a:close/>
                </a:path>
              </a:pathLst>
            </a:custGeom>
            <a:solidFill>
              <a:schemeClr val="accent1">
                <a:alpha val="21000"/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529840" y="2376764"/>
            <a:ext cx="7132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altLang="zh-CN" sz="4800" spc="-300" dirty="0">
                <a:ea typeface="Source Han Serif SC Heavy"/>
              </a:rPr>
              <a:t>LLMs</a:t>
            </a:r>
            <a:r>
              <a:rPr lang="zh-CN" altLang="en-US" sz="4800" spc="-300" dirty="0">
                <a:ea typeface="Source Han Serif SC Heavy"/>
              </a:rPr>
              <a:t> </a:t>
            </a:r>
            <a:r>
              <a:rPr lang="en-US" altLang="zh-CN" sz="4800" spc="-300" dirty="0">
                <a:ea typeface="Source Han Serif SC Heavy"/>
              </a:rPr>
              <a:t>Attacker</a:t>
            </a:r>
          </a:p>
        </p:txBody>
      </p:sp>
      <p:sp>
        <p:nvSpPr>
          <p:cNvPr id="31" name="Rectangle 4"/>
          <p:cNvSpPr/>
          <p:nvPr/>
        </p:nvSpPr>
        <p:spPr>
          <a:xfrm>
            <a:off x="7883978" y="5045433"/>
            <a:ext cx="3380080" cy="920380"/>
          </a:xfrm>
          <a:prstGeom prst="rect">
            <a:avLst/>
          </a:prstGeom>
        </p:spPr>
        <p:txBody>
          <a:bodyPr vert="horz" wrap="square" lIns="0" tIns="0" rIns="0" bIns="0" anchor="ctr" anchorCtr="0">
            <a:spAutoFit/>
          </a:bodyPr>
          <a:lstStyle/>
          <a:p>
            <a:pPr marL="0" lvl="0" indent="0" algn="r" defTabSz="866943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u="none" strike="noStrike" kern="1200" spc="0" baseline="0" dirty="0">
                <a:ln>
                  <a:noFill/>
                </a:ln>
                <a:latin typeface="思源黑体 CN Heavy"/>
                <a:ea typeface="Source Han Serif SC Light"/>
              </a:rPr>
              <a:t>学号</a:t>
            </a:r>
            <a:r>
              <a:rPr lang="en-US" altLang="zh-CN" sz="2000" u="none" strike="noStrike" kern="1200" spc="0" baseline="0" dirty="0">
                <a:ln>
                  <a:noFill/>
                </a:ln>
                <a:latin typeface="思源黑体 CN Heavy"/>
                <a:ea typeface="Source Han Serif SC Light"/>
              </a:rPr>
              <a:t>: </a:t>
            </a:r>
            <a:r>
              <a:rPr lang="en-US" altLang="zh-CN" sz="2200" u="none" strike="noStrike" kern="1200" spc="0" baseline="0" dirty="0">
                <a:ln>
                  <a:noFill/>
                </a:ln>
                <a:latin typeface="思源黑体 CN Heavy"/>
                <a:ea typeface="Source Han Serif SC Light"/>
              </a:rPr>
              <a:t>2201212806</a:t>
            </a:r>
          </a:p>
          <a:p>
            <a:pPr marL="0" lvl="0" indent="0" algn="r" defTabSz="866943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思源黑体 CN Heavy"/>
                <a:ea typeface="Source Han Serif SC Light"/>
              </a:rPr>
              <a:t>姓名</a:t>
            </a:r>
            <a:r>
              <a:rPr lang="en-US" altLang="zh-CN" sz="2000" dirty="0">
                <a:latin typeface="思源黑体 CN Heavy"/>
                <a:ea typeface="Source Han Serif SC Light"/>
              </a:rPr>
              <a:t>: </a:t>
            </a:r>
            <a:r>
              <a:rPr lang="zh-CN" altLang="en-US" sz="2000" dirty="0">
                <a:latin typeface="思源黑体 CN Heavy"/>
                <a:ea typeface="Source Han Serif SC Light"/>
              </a:rPr>
              <a:t>刘臻辉</a:t>
            </a:r>
            <a:endParaRPr lang="en-US" altLang="zh-CN" sz="2000" dirty="0">
              <a:latin typeface="思源黑体 CN Heavy"/>
              <a:ea typeface="Source Han Serif SC Ligh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BAB53C-73B0-48F0-9816-AE3505FE1DD4}"/>
              </a:ext>
            </a:extLst>
          </p:cNvPr>
          <p:cNvSpPr/>
          <p:nvPr/>
        </p:nvSpPr>
        <p:spPr>
          <a:xfrm>
            <a:off x="492760" y="472714"/>
            <a:ext cx="11206480" cy="591170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思源黑体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6CA5DB-CCCA-AE46-B87B-6F51E83C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10" y="1247494"/>
            <a:ext cx="10798579" cy="48276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30CA5AC-10E7-4B49-A7D0-8D93D4CC4371}"/>
              </a:ext>
            </a:extLst>
          </p:cNvPr>
          <p:cNvGrpSpPr/>
          <p:nvPr/>
        </p:nvGrpSpPr>
        <p:grpSpPr>
          <a:xfrm>
            <a:off x="295274" y="382754"/>
            <a:ext cx="6425566" cy="760413"/>
            <a:chOff x="295275" y="231775"/>
            <a:chExt cx="4372487" cy="760413"/>
          </a:xfrm>
        </p:grpSpPr>
        <p:sp>
          <p:nvSpPr>
            <p:cNvPr id="4" name="文本框 10">
              <a:extLst>
                <a:ext uri="{FF2B5EF4-FFF2-40B4-BE49-F238E27FC236}">
                  <a16:creationId xmlns:a16="http://schemas.microsoft.com/office/drawing/2014/main" id="{53795386-427C-2144-9BD1-5E44B9E4AC6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19817" y="231775"/>
              <a:ext cx="41479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黑体 CN Heavy"/>
                  <a:ea typeface="FZYaSongS-B-GB"/>
                </a:rPr>
                <a:t>Algorithm</a:t>
              </a: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黑体 CN Heavy"/>
                  <a:ea typeface="FZYaSongS-B-GB"/>
                </a:rPr>
                <a:t> </a:t>
              </a:r>
              <a:r>
                <a:rPr lang="en-US" altLang="zh-CN" sz="4000" b="1" kern="0" dirty="0">
                  <a:solidFill>
                    <a:srgbClr val="000000"/>
                  </a:solidFill>
                  <a:latin typeface="思源黑体 CN Heavy"/>
                  <a:ea typeface="FZYaSongS-B-GB"/>
                </a:rPr>
                <a:t>2</a:t>
              </a:r>
              <a:endPara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Heavy"/>
                <a:ea typeface="FZYaSongS-B-GB"/>
              </a:endParaRPr>
            </a:p>
          </p:txBody>
        </p:sp>
        <p:cxnSp>
          <p:nvCxnSpPr>
            <p:cNvPr id="5" name="直接箭头连接符 11">
              <a:extLst>
                <a:ext uri="{FF2B5EF4-FFF2-40B4-BE49-F238E27FC236}">
                  <a16:creationId xmlns:a16="http://schemas.microsoft.com/office/drawing/2014/main" id="{83E6A3CA-EE01-0E40-8DED-92500A624397}"/>
                </a:ext>
              </a:extLst>
            </p:cNvPr>
            <p:cNvCxnSpPr>
              <a:cxnSpLocks/>
            </p:cNvCxnSpPr>
            <p:nvPr/>
          </p:nvCxnSpPr>
          <p:spPr>
            <a:xfrm>
              <a:off x="588963" y="922338"/>
              <a:ext cx="2469881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AB901B-E0EF-4E49-B80D-CB3B0B933CEA}"/>
                </a:ext>
              </a:extLst>
            </p:cNvPr>
            <p:cNvSpPr/>
            <p:nvPr/>
          </p:nvSpPr>
          <p:spPr>
            <a:xfrm>
              <a:off x="295275" y="231775"/>
              <a:ext cx="104775" cy="76041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66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>
            <a:extLst>
              <a:ext uri="{FF2B5EF4-FFF2-40B4-BE49-F238E27FC236}">
                <a16:creationId xmlns:a16="http://schemas.microsoft.com/office/drawing/2014/main" id="{03065EA5-90F0-6442-B073-F15FE3C82910}"/>
              </a:ext>
            </a:extLst>
          </p:cNvPr>
          <p:cNvSpPr txBox="1">
            <a:spLocks noChangeArrowheads="1"/>
          </p:cNvSpPr>
          <p:nvPr/>
        </p:nvSpPr>
        <p:spPr>
          <a:xfrm>
            <a:off x="625249" y="382754"/>
            <a:ext cx="609559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>
              <a:defRPr>
                <a:solidFill>
                  <a:schemeClr val="tx1"/>
                </a:solidFill>
                <a:latin typeface="Arial"/>
                <a:ea typeface="微软雅黑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kern="0" dirty="0">
                <a:solidFill>
                  <a:srgbClr val="000000"/>
                </a:solidFill>
                <a:latin typeface="思源黑体 CN Heavy"/>
                <a:ea typeface="FZYaSongS-B-GB"/>
              </a:rPr>
              <a:t>Experiment</a:t>
            </a:r>
            <a:endParaRPr kumimoji="0" lang="zh-CN" altLang="zh-CN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Heavy"/>
              <a:ea typeface="FZYaSongS-B-GB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A97441-75A9-DE40-AD0B-554E793EDFCA}"/>
              </a:ext>
            </a:extLst>
          </p:cNvPr>
          <p:cNvSpPr txBox="1"/>
          <p:nvPr/>
        </p:nvSpPr>
        <p:spPr>
          <a:xfrm>
            <a:off x="840782" y="2743200"/>
            <a:ext cx="2859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Harmful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Harmful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Behaviors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B6167B-A398-6F47-BD75-6EC73169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31" y="1310404"/>
            <a:ext cx="8434408" cy="42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">
            <a:extLst>
              <a:ext uri="{FF2B5EF4-FFF2-40B4-BE49-F238E27FC236}">
                <a16:creationId xmlns:a16="http://schemas.microsoft.com/office/drawing/2014/main" id="{03065EA5-90F0-6442-B073-F15FE3C82910}"/>
              </a:ext>
            </a:extLst>
          </p:cNvPr>
          <p:cNvSpPr txBox="1">
            <a:spLocks noChangeArrowheads="1"/>
          </p:cNvSpPr>
          <p:nvPr/>
        </p:nvSpPr>
        <p:spPr>
          <a:xfrm>
            <a:off x="625249" y="382754"/>
            <a:ext cx="609559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>
              <a:defRPr>
                <a:solidFill>
                  <a:schemeClr val="tx1"/>
                </a:solidFill>
                <a:latin typeface="Arial"/>
                <a:ea typeface="微软雅黑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kern="0" dirty="0">
                <a:solidFill>
                  <a:srgbClr val="000000"/>
                </a:solidFill>
                <a:latin typeface="思源黑体 CN Heavy"/>
                <a:ea typeface="FZYaSongS-B-GB"/>
              </a:rPr>
              <a:t>Experiment</a:t>
            </a:r>
            <a:endParaRPr kumimoji="0" lang="zh-CN" altLang="zh-CN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Heavy"/>
              <a:ea typeface="FZYaSongS-B-GB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F43859-D949-6E46-B240-EAFB7EDE0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28"/>
          <a:stretch/>
        </p:blipFill>
        <p:spPr>
          <a:xfrm>
            <a:off x="974502" y="1090640"/>
            <a:ext cx="10242996" cy="55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6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EAA198-5524-524E-8011-6958239C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4" y="811263"/>
            <a:ext cx="10796530" cy="5877171"/>
          </a:xfrm>
          <a:prstGeom prst="rect">
            <a:avLst/>
          </a:prstGeom>
        </p:spPr>
      </p:pic>
      <p:sp>
        <p:nvSpPr>
          <p:cNvPr id="3" name="文本框 10">
            <a:extLst>
              <a:ext uri="{FF2B5EF4-FFF2-40B4-BE49-F238E27FC236}">
                <a16:creationId xmlns:a16="http://schemas.microsoft.com/office/drawing/2014/main" id="{4530B95C-B715-4A48-8548-E857A7E3DF0A}"/>
              </a:ext>
            </a:extLst>
          </p:cNvPr>
          <p:cNvSpPr txBox="1">
            <a:spLocks noChangeArrowheads="1"/>
          </p:cNvSpPr>
          <p:nvPr/>
        </p:nvSpPr>
        <p:spPr>
          <a:xfrm>
            <a:off x="746434" y="184451"/>
            <a:ext cx="6493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>
              <a:defRPr>
                <a:solidFill>
                  <a:schemeClr val="tx1"/>
                </a:solidFill>
                <a:latin typeface="Arial"/>
                <a:ea typeface="微软雅黑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b="1" i="0" u="none" strike="noStrike" kern="0" spc="0" baseline="0" dirty="0">
                <a:ln>
                  <a:noFill/>
                </a:ln>
                <a:latin typeface="思源黑体 CN Heavy"/>
                <a:ea typeface="FZYaSongS-B-GB"/>
              </a:rPr>
              <a:t>D</a:t>
            </a:r>
            <a:r>
              <a:rPr lang="en-US" altLang="zh-CN" sz="4000" b="1" kern="0" dirty="0">
                <a:latin typeface="思源黑体 CN Heavy"/>
                <a:ea typeface="FZYaSongS-B-GB"/>
              </a:rPr>
              <a:t>iscussion</a:t>
            </a:r>
            <a:endParaRPr lang="zh-CN" altLang="zh-CN" sz="4000" b="1" i="0" u="none" strike="noStrike" kern="0" spc="0" baseline="0" dirty="0">
              <a:ln>
                <a:noFill/>
              </a:ln>
              <a:latin typeface="思源黑体 CN Heavy"/>
              <a:ea typeface="FZYaSongS-B-GB"/>
            </a:endParaRPr>
          </a:p>
        </p:txBody>
      </p:sp>
    </p:spTree>
    <p:extLst>
      <p:ext uri="{BB962C8B-B14F-4D97-AF65-F5344CB8AC3E}">
        <p14:creationId xmlns:p14="http://schemas.microsoft.com/office/powerpoint/2010/main" val="289776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25D9E9-0DC2-457E-9EFE-6BF173D043EF}"/>
              </a:ext>
            </a:extLst>
          </p:cNvPr>
          <p:cNvSpPr/>
          <p:nvPr/>
        </p:nvSpPr>
        <p:spPr>
          <a:xfrm>
            <a:off x="492760" y="524656"/>
            <a:ext cx="11206480" cy="591170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Ligh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D7082-C489-4D24-8753-90284DCFC0AC}"/>
              </a:ext>
            </a:extLst>
          </p:cNvPr>
          <p:cNvSpPr txBox="1"/>
          <p:nvPr/>
        </p:nvSpPr>
        <p:spPr>
          <a:xfrm>
            <a:off x="4661156" y="3075057"/>
            <a:ext cx="286969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Heavy"/>
                <a:ea typeface="FZYaSongS-B-GB"/>
              </a:rPr>
              <a:t>THANK  YOU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Heavy"/>
              <a:ea typeface="FZYaSongS-B-GB"/>
            </a:endParaRPr>
          </a:p>
        </p:txBody>
      </p:sp>
    </p:spTree>
    <p:extLst>
      <p:ext uri="{BB962C8B-B14F-4D97-AF65-F5344CB8AC3E}">
        <p14:creationId xmlns:p14="http://schemas.microsoft.com/office/powerpoint/2010/main" val="40437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25D9E9-0DC2-457E-9EFE-6BF173D043EF}"/>
              </a:ext>
            </a:extLst>
          </p:cNvPr>
          <p:cNvSpPr/>
          <p:nvPr/>
        </p:nvSpPr>
        <p:spPr>
          <a:xfrm>
            <a:off x="492760" y="524656"/>
            <a:ext cx="11206480" cy="591170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思源黑体 Ligh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D7082-C489-4D24-8753-90284DCFC0AC}"/>
              </a:ext>
            </a:extLst>
          </p:cNvPr>
          <p:cNvSpPr txBox="1"/>
          <p:nvPr/>
        </p:nvSpPr>
        <p:spPr>
          <a:xfrm>
            <a:off x="1090396" y="3075057"/>
            <a:ext cx="101890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/>
            <a:r>
              <a:rPr lang="en" altLang="zh-CN" sz="4000" b="1" kern="0" dirty="0">
                <a:solidFill>
                  <a:srgbClr val="000000"/>
                </a:solidFill>
                <a:latin typeface="思源黑体 CN Heavy"/>
                <a:ea typeface="FZYaSongS-B-GB"/>
              </a:rPr>
              <a:t>Jailbroken: How Does LLM Safety Training Fail?</a:t>
            </a:r>
            <a:endParaRPr lang="zh-CN" altLang="en-US" sz="4000" b="1" kern="0" dirty="0">
              <a:solidFill>
                <a:srgbClr val="000000"/>
              </a:solidFill>
              <a:latin typeface="思源黑体 CN Heavy"/>
              <a:ea typeface="FZYaSongS-B-GB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03F65-5328-064B-8F89-D3F0E6048D30}"/>
              </a:ext>
            </a:extLst>
          </p:cNvPr>
          <p:cNvSpPr txBox="1"/>
          <p:nvPr/>
        </p:nvSpPr>
        <p:spPr>
          <a:xfrm>
            <a:off x="7929392" y="4732906"/>
            <a:ext cx="35832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@misc{wei2023jailbroken,</a:t>
            </a:r>
          </a:p>
          <a:p>
            <a:r>
              <a:rPr lang="zh-CN" altLang="en-US" sz="1400" dirty="0"/>
              <a:t>      author={Alexander Wei and Nika Haghtalab and Jacob Steinhardt},</a:t>
            </a:r>
          </a:p>
          <a:p>
            <a:r>
              <a:rPr lang="zh-CN" altLang="en-US" sz="1400" dirty="0"/>
              <a:t>      year={2023},</a:t>
            </a:r>
          </a:p>
          <a:p>
            <a:r>
              <a:rPr lang="zh-CN" altLang="en-US" sz="1400" dirty="0"/>
              <a:t>      eprint={2307.02483},</a:t>
            </a:r>
          </a:p>
          <a:p>
            <a:r>
              <a:rPr lang="zh-CN" altLang="en-US" sz="1400" dirty="0"/>
              <a:t>      archivePrefix={arXiv},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027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95274" y="382754"/>
            <a:ext cx="4680835" cy="760413"/>
            <a:chOff x="295275" y="231775"/>
            <a:chExt cx="3185228" cy="760413"/>
          </a:xfrm>
        </p:grpSpPr>
        <p:sp>
          <p:nvSpPr>
            <p:cNvPr id="45" name="文本框 10"/>
            <p:cNvSpPr txBox="1">
              <a:spLocks noChangeArrowheads="1"/>
            </p:cNvSpPr>
            <p:nvPr/>
          </p:nvSpPr>
          <p:spPr>
            <a:xfrm>
              <a:off x="519817" y="231775"/>
              <a:ext cx="29606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4000" b="1" kern="0" dirty="0">
                  <a:latin typeface="思源黑体 CN Heavy"/>
                  <a:ea typeface="FZYaSongS-B-GB"/>
                </a:rPr>
                <a:t>Example</a:t>
              </a:r>
              <a:endParaRPr lang="zh-CN" altLang="zh-CN" sz="4000" b="1" i="0" u="none" strike="noStrike" kern="0" spc="0" baseline="0" dirty="0">
                <a:ln>
                  <a:noFill/>
                </a:ln>
                <a:latin typeface="思源黑体 CN Heavy"/>
                <a:ea typeface="FZYaSongS-B-GB"/>
              </a:endParaRPr>
            </a:p>
          </p:txBody>
        </p:sp>
        <p:cxnSp>
          <p:nvCxnSpPr>
            <p:cNvPr id="46" name="直接箭头连接符 11"/>
            <p:cNvCxnSpPr/>
            <p:nvPr/>
          </p:nvCxnSpPr>
          <p:spPr>
            <a:xfrm>
              <a:off x="588963" y="922338"/>
              <a:ext cx="289153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  <p:sp>
          <p:nvSpPr>
            <p:cNvPr id="47" name="矩形 46"/>
            <p:cNvSpPr/>
            <p:nvPr/>
          </p:nvSpPr>
          <p:spPr>
            <a:xfrm>
              <a:off x="295275" y="231775"/>
              <a:ext cx="104775" cy="76041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algn="ctr"/>
              <a:endParaRPr lang="zh-CN">
                <a:solidFill>
                  <a:srgbClr val="FFFFFF"/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3CE72E3-A6AB-CD4D-9F37-11246AE2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701800"/>
            <a:ext cx="116840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95274" y="382754"/>
            <a:ext cx="5800725" cy="760413"/>
            <a:chOff x="295275" y="231775"/>
            <a:chExt cx="3947294" cy="760413"/>
          </a:xfrm>
        </p:grpSpPr>
        <p:sp>
          <p:nvSpPr>
            <p:cNvPr id="45" name="文本框 10"/>
            <p:cNvSpPr txBox="1">
              <a:spLocks noChangeArrowheads="1"/>
            </p:cNvSpPr>
            <p:nvPr/>
          </p:nvSpPr>
          <p:spPr>
            <a:xfrm>
              <a:off x="519817" y="231775"/>
              <a:ext cx="372275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" altLang="zh-CN" sz="4000" b="1" i="0" u="none" strike="noStrike" kern="0" spc="0" baseline="0" dirty="0">
                  <a:ln>
                    <a:noFill/>
                  </a:ln>
                  <a:latin typeface="思源黑体 CN Heavy"/>
                  <a:ea typeface="FZYaSongS-B-GB"/>
                </a:rPr>
                <a:t>Competing Objectives</a:t>
              </a:r>
              <a:endParaRPr lang="zh-CN" altLang="zh-CN" sz="4000" b="1" i="0" u="none" strike="noStrike" kern="0" spc="0" baseline="0" dirty="0">
                <a:ln>
                  <a:noFill/>
                </a:ln>
                <a:latin typeface="思源黑体 CN Heavy"/>
                <a:ea typeface="FZYaSongS-B-GB"/>
              </a:endParaRPr>
            </a:p>
          </p:txBody>
        </p:sp>
        <p:cxnSp>
          <p:nvCxnSpPr>
            <p:cNvPr id="46" name="直接箭头连接符 11"/>
            <p:cNvCxnSpPr/>
            <p:nvPr/>
          </p:nvCxnSpPr>
          <p:spPr>
            <a:xfrm>
              <a:off x="588963" y="922338"/>
              <a:ext cx="289153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  <p:sp>
          <p:nvSpPr>
            <p:cNvPr id="47" name="矩形 46"/>
            <p:cNvSpPr/>
            <p:nvPr/>
          </p:nvSpPr>
          <p:spPr>
            <a:xfrm>
              <a:off x="295275" y="231775"/>
              <a:ext cx="104775" cy="76041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algn="ctr"/>
              <a:endParaRPr lang="zh-CN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3655A0D-8BDE-0D45-A538-E3ABE3201081}"/>
              </a:ext>
            </a:extLst>
          </p:cNvPr>
          <p:cNvSpPr txBox="1"/>
          <p:nvPr/>
        </p:nvSpPr>
        <p:spPr>
          <a:xfrm>
            <a:off x="331470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55DB64-DA55-5C40-8803-D2F9E9B5E627}"/>
              </a:ext>
            </a:extLst>
          </p:cNvPr>
          <p:cNvSpPr txBox="1"/>
          <p:nvPr/>
        </p:nvSpPr>
        <p:spPr>
          <a:xfrm>
            <a:off x="1041400" y="1455254"/>
            <a:ext cx="7226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S</a:t>
            </a:r>
            <a:r>
              <a:rPr lang="zh-CN" altLang="en-US" sz="2000" dirty="0"/>
              <a:t>tems from the observation that safety-trained LLMs are typically trained against multiple objectives that can conflict with each other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814DD7-F3ED-4548-B125-9F867EDAAA92}"/>
              </a:ext>
            </a:extLst>
          </p:cNvPr>
          <p:cNvSpPr txBox="1"/>
          <p:nvPr/>
        </p:nvSpPr>
        <p:spPr>
          <a:xfrm>
            <a:off x="840782" y="2743200"/>
            <a:ext cx="2859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Prefix</a:t>
            </a:r>
            <a:r>
              <a:rPr kumimoji="1" lang="zh-CN" altLang="en-US" dirty="0"/>
              <a:t> </a:t>
            </a:r>
            <a:r>
              <a:rPr kumimoji="1" lang="en-US" altLang="zh-CN" dirty="0"/>
              <a:t>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Refusal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Suppression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7F9787-118F-1845-B76F-A8127D0E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31" y="2163140"/>
            <a:ext cx="8407453" cy="16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3A3E73-131A-FF48-844A-D4733ECC7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93" b="4581"/>
          <a:stretch/>
        </p:blipFill>
        <p:spPr>
          <a:xfrm>
            <a:off x="2717296" y="3745469"/>
            <a:ext cx="9389398" cy="28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95274" y="382754"/>
            <a:ext cx="6823155" cy="760413"/>
            <a:chOff x="295275" y="231775"/>
            <a:chExt cx="4643040" cy="760413"/>
          </a:xfrm>
        </p:grpSpPr>
        <p:sp>
          <p:nvSpPr>
            <p:cNvPr id="45" name="文本框 10"/>
            <p:cNvSpPr txBox="1">
              <a:spLocks noChangeArrowheads="1"/>
            </p:cNvSpPr>
            <p:nvPr/>
          </p:nvSpPr>
          <p:spPr>
            <a:xfrm>
              <a:off x="519817" y="231775"/>
              <a:ext cx="44184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marL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4000" b="1" kern="0" dirty="0">
                  <a:latin typeface="思源黑体 CN Heavy"/>
                  <a:ea typeface="FZYaSongS-B-GB"/>
                </a:rPr>
                <a:t>Mismatched Generalization</a:t>
              </a:r>
              <a:endParaRPr lang="zh-CN" altLang="zh-CN" sz="4000" b="1" i="0" u="none" strike="noStrike" kern="0" spc="0" baseline="0" dirty="0">
                <a:ln>
                  <a:noFill/>
                </a:ln>
                <a:latin typeface="思源黑体 CN Heavy"/>
                <a:ea typeface="FZYaSongS-B-GB"/>
              </a:endParaRPr>
            </a:p>
          </p:txBody>
        </p:sp>
        <p:cxnSp>
          <p:nvCxnSpPr>
            <p:cNvPr id="46" name="直接箭头连接符 11"/>
            <p:cNvCxnSpPr/>
            <p:nvPr/>
          </p:nvCxnSpPr>
          <p:spPr>
            <a:xfrm>
              <a:off x="588963" y="922338"/>
              <a:ext cx="289153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  <p:sp>
          <p:nvSpPr>
            <p:cNvPr id="47" name="矩形 46"/>
            <p:cNvSpPr/>
            <p:nvPr/>
          </p:nvSpPr>
          <p:spPr>
            <a:xfrm>
              <a:off x="295275" y="231775"/>
              <a:ext cx="104775" cy="76041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algn="ctr"/>
              <a:endParaRPr lang="zh-CN">
                <a:solidFill>
                  <a:srgbClr val="FFFFFF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420F695-7F46-7D47-919C-04990A910678}"/>
              </a:ext>
            </a:extLst>
          </p:cNvPr>
          <p:cNvSpPr txBox="1"/>
          <p:nvPr/>
        </p:nvSpPr>
        <p:spPr>
          <a:xfrm>
            <a:off x="726862" y="1407646"/>
            <a:ext cx="6099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retraining is done on a larger and more diverse dataset than safety training, and thus the model has many capabilities not covered by safety training.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081EAE-BC36-B240-9EB7-CC0558BC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49" y="2647982"/>
            <a:ext cx="1061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7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B32D9FC-D95B-8648-9A99-50AC34C9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50" y="1247890"/>
            <a:ext cx="10490200" cy="5067300"/>
          </a:xfrm>
          <a:prstGeom prst="rect">
            <a:avLst/>
          </a:prstGeom>
        </p:spPr>
      </p:pic>
      <p:sp>
        <p:nvSpPr>
          <p:cNvPr id="3" name="文本框 10">
            <a:extLst>
              <a:ext uri="{FF2B5EF4-FFF2-40B4-BE49-F238E27FC236}">
                <a16:creationId xmlns:a16="http://schemas.microsoft.com/office/drawing/2014/main" id="{63ADA5CA-3D9E-AF48-BC7E-C61C45AB3D3A}"/>
              </a:ext>
            </a:extLst>
          </p:cNvPr>
          <p:cNvSpPr txBox="1">
            <a:spLocks noChangeArrowheads="1"/>
          </p:cNvSpPr>
          <p:nvPr/>
        </p:nvSpPr>
        <p:spPr>
          <a:xfrm>
            <a:off x="966772" y="404788"/>
            <a:ext cx="649318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vl="0">
              <a:defRPr>
                <a:solidFill>
                  <a:schemeClr val="tx1"/>
                </a:solidFill>
                <a:latin typeface="Arial"/>
                <a:ea typeface="微软雅黑"/>
              </a:defRPr>
            </a:lvl1pPr>
            <a:lvl2pPr marL="742950" lvl="1" indent="-285750">
              <a:defRPr>
                <a:solidFill>
                  <a:schemeClr val="tx1"/>
                </a:solidFill>
                <a:latin typeface="Arial"/>
                <a:ea typeface="微软雅黑"/>
              </a:defRPr>
            </a:lvl2pPr>
            <a:lvl3pPr marL="1143000" lvl="2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3pPr>
            <a:lvl4pPr marL="1600200" lvl="3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4pPr>
            <a:lvl5pPr marL="2057400" lvl="4" indent="-228600">
              <a:defRPr>
                <a:solidFill>
                  <a:schemeClr val="tx1"/>
                </a:solidFill>
                <a:latin typeface="Arial"/>
                <a:ea typeface="微软雅黑"/>
              </a:defRPr>
            </a:lvl5pPr>
            <a:lvl6pPr marL="2514600" lvl="5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6pPr>
            <a:lvl7pPr marL="2971800" lvl="6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7pPr>
            <a:lvl8pPr marL="3429000" lvl="7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8pPr>
            <a:lvl9pPr marL="3886200" lvl="8" indent="-228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000" b="1" i="0" u="none" strike="noStrike" kern="0" spc="0" baseline="0" dirty="0">
                <a:ln>
                  <a:noFill/>
                </a:ln>
                <a:latin typeface="思源黑体 CN Heavy"/>
                <a:ea typeface="FZYaSongS-B-GB"/>
              </a:rPr>
              <a:t>D</a:t>
            </a:r>
            <a:r>
              <a:rPr lang="en-US" altLang="zh-CN" sz="4000" b="1" kern="0" dirty="0">
                <a:latin typeface="思源黑体 CN Heavy"/>
                <a:ea typeface="FZYaSongS-B-GB"/>
              </a:rPr>
              <a:t>iscussion</a:t>
            </a:r>
            <a:endParaRPr lang="zh-CN" altLang="zh-CN" sz="4000" b="1" i="0" u="none" strike="noStrike" kern="0" spc="0" baseline="0" dirty="0">
              <a:ln>
                <a:noFill/>
              </a:ln>
              <a:latin typeface="思源黑体 CN Heavy"/>
              <a:ea typeface="FZYaSongS-B-GB"/>
            </a:endParaRPr>
          </a:p>
        </p:txBody>
      </p:sp>
    </p:spTree>
    <p:extLst>
      <p:ext uri="{BB962C8B-B14F-4D97-AF65-F5344CB8AC3E}">
        <p14:creationId xmlns:p14="http://schemas.microsoft.com/office/powerpoint/2010/main" val="189812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25D9E9-0DC2-457E-9EFE-6BF173D043EF}"/>
              </a:ext>
            </a:extLst>
          </p:cNvPr>
          <p:cNvSpPr/>
          <p:nvPr/>
        </p:nvSpPr>
        <p:spPr>
          <a:xfrm>
            <a:off x="492760" y="524656"/>
            <a:ext cx="11206480" cy="591170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  <a:miter/>
          </a:ln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514566-A6C8-CA4F-9620-F1FB5CB47BE1}"/>
              </a:ext>
            </a:extLst>
          </p:cNvPr>
          <p:cNvSpPr txBox="1"/>
          <p:nvPr/>
        </p:nvSpPr>
        <p:spPr>
          <a:xfrm>
            <a:off x="1815821" y="2767280"/>
            <a:ext cx="8560357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/>
            <a:r>
              <a:rPr lang="en" altLang="zh-CN" sz="4000" b="1" kern="0" dirty="0">
                <a:solidFill>
                  <a:srgbClr val="000000"/>
                </a:solidFill>
                <a:latin typeface="思源黑体 CN Heavy"/>
                <a:ea typeface="FZYaSongS-B-GB"/>
              </a:rPr>
              <a:t>Universal and Transferable Adversarial </a:t>
            </a:r>
          </a:p>
          <a:p>
            <a:pPr defTabSz="914400"/>
            <a:r>
              <a:rPr lang="en" altLang="zh-CN" sz="4000" b="1" kern="0" dirty="0">
                <a:solidFill>
                  <a:srgbClr val="000000"/>
                </a:solidFill>
                <a:latin typeface="思源黑体 CN Heavy"/>
                <a:ea typeface="FZYaSongS-B-GB"/>
              </a:rPr>
              <a:t>Attacks on Aligned Language Models</a:t>
            </a:r>
            <a:endParaRPr lang="zh-CN" altLang="en-US" sz="4000" b="1" kern="0" dirty="0">
              <a:solidFill>
                <a:srgbClr val="000000"/>
              </a:solidFill>
              <a:latin typeface="思源黑体 CN Heavy"/>
              <a:ea typeface="FZYaSongS-B-GB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766C0D-3A79-1446-A4D7-61A3CD428CAA}"/>
              </a:ext>
            </a:extLst>
          </p:cNvPr>
          <p:cNvSpPr txBox="1"/>
          <p:nvPr/>
        </p:nvSpPr>
        <p:spPr>
          <a:xfrm>
            <a:off x="7730413" y="4732905"/>
            <a:ext cx="36940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@misc{zou2023universal,</a:t>
            </a:r>
          </a:p>
          <a:p>
            <a:r>
              <a:rPr lang="zh-CN" altLang="en-US" sz="1400" dirty="0"/>
              <a:t>      author={Andy Zou and Zifan Wang and J. Zico Kolter and Matt Fredrikson},</a:t>
            </a:r>
          </a:p>
          <a:p>
            <a:r>
              <a:rPr lang="zh-CN" altLang="en-US" sz="1400" dirty="0"/>
              <a:t>      year={2023},</a:t>
            </a:r>
          </a:p>
          <a:p>
            <a:r>
              <a:rPr lang="zh-CN" altLang="en-US" sz="1400" dirty="0"/>
              <a:t>      eprint={2307.15043},</a:t>
            </a:r>
          </a:p>
          <a:p>
            <a:r>
              <a:rPr lang="zh-CN" altLang="en-US" sz="1400" dirty="0"/>
              <a:t>      archivePrefix={arXiv},</a:t>
            </a:r>
            <a:endParaRPr lang="en-US" altLang="zh-CN" sz="1400" dirty="0"/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90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95274" y="382754"/>
            <a:ext cx="6425566" cy="760413"/>
            <a:chOff x="295275" y="231775"/>
            <a:chExt cx="4372487" cy="760413"/>
          </a:xfrm>
        </p:grpSpPr>
        <p:sp>
          <p:nvSpPr>
            <p:cNvPr id="45" name="文本框 10"/>
            <p:cNvSpPr txBox="1">
              <a:spLocks noChangeArrowheads="1"/>
            </p:cNvSpPr>
            <p:nvPr/>
          </p:nvSpPr>
          <p:spPr>
            <a:xfrm>
              <a:off x="519817" y="231775"/>
              <a:ext cx="41479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kern="0" dirty="0">
                  <a:solidFill>
                    <a:srgbClr val="000000"/>
                  </a:solidFill>
                  <a:latin typeface="思源黑体 CN Heavy"/>
                  <a:ea typeface="FZYaSongS-B-GB"/>
                </a:rPr>
                <a:t>Example</a:t>
              </a:r>
              <a:endPara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Heavy"/>
                <a:ea typeface="FZYaSongS-B-GB"/>
              </a:endParaRPr>
            </a:p>
          </p:txBody>
        </p:sp>
        <p:cxnSp>
          <p:nvCxnSpPr>
            <p:cNvPr id="46" name="直接箭头连接符 11"/>
            <p:cNvCxnSpPr>
              <a:cxnSpLocks/>
            </p:cNvCxnSpPr>
            <p:nvPr/>
          </p:nvCxnSpPr>
          <p:spPr>
            <a:xfrm>
              <a:off x="588963" y="922338"/>
              <a:ext cx="2469881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  <p:sp>
          <p:nvSpPr>
            <p:cNvPr id="47" name="矩形 46"/>
            <p:cNvSpPr/>
            <p:nvPr/>
          </p:nvSpPr>
          <p:spPr>
            <a:xfrm>
              <a:off x="295275" y="231775"/>
              <a:ext cx="104775" cy="76041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E24AE54-A02D-2141-9329-7E738BED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0" y="1245452"/>
            <a:ext cx="7278606" cy="11765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A34C3D-8EFA-6645-9D8F-DC71CE7F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182" y="1779344"/>
            <a:ext cx="7097795" cy="47950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FDA4F5-7724-7C40-B9D0-5153D641BE81}"/>
              </a:ext>
            </a:extLst>
          </p:cNvPr>
          <p:cNvSpPr txBox="1"/>
          <p:nvPr/>
        </p:nvSpPr>
        <p:spPr>
          <a:xfrm>
            <a:off x="726862" y="4313547"/>
            <a:ext cx="234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Demo:</a:t>
            </a:r>
            <a:r>
              <a:rPr lang="zh-CN" altLang="en-US" dirty="0"/>
              <a:t> </a:t>
            </a:r>
            <a:r>
              <a:rPr lang="zh-CN" altLang="en-US" dirty="0">
                <a:hlinkClick r:id="rId4"/>
              </a:rPr>
              <a:t>llm-attacks.org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10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AAD74E-E9D3-1D4E-926B-78F2CA7F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438155"/>
            <a:ext cx="10693400" cy="36576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8942122-6D05-A149-B4EA-D499CFE195C9}"/>
              </a:ext>
            </a:extLst>
          </p:cNvPr>
          <p:cNvGrpSpPr/>
          <p:nvPr/>
        </p:nvGrpSpPr>
        <p:grpSpPr>
          <a:xfrm>
            <a:off x="295274" y="382754"/>
            <a:ext cx="6425566" cy="760413"/>
            <a:chOff x="295275" y="231775"/>
            <a:chExt cx="4372487" cy="760413"/>
          </a:xfrm>
        </p:grpSpPr>
        <p:sp>
          <p:nvSpPr>
            <p:cNvPr id="4" name="文本框 10">
              <a:extLst>
                <a:ext uri="{FF2B5EF4-FFF2-40B4-BE49-F238E27FC236}">
                  <a16:creationId xmlns:a16="http://schemas.microsoft.com/office/drawing/2014/main" id="{978C28A0-F46C-DB45-8AC9-8A70DE93321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19817" y="231775"/>
              <a:ext cx="41479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黑体 CN Heavy"/>
                  <a:ea typeface="FZYaSongS-B-GB"/>
                </a:rPr>
                <a:t>Algorithm</a:t>
              </a: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黑体 CN Heavy"/>
                  <a:ea typeface="FZYaSongS-B-GB"/>
                </a:rPr>
                <a:t> </a:t>
              </a: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思源黑体 CN Heavy"/>
                  <a:ea typeface="FZYaSongS-B-GB"/>
                </a:rPr>
                <a:t>1</a:t>
              </a:r>
              <a:endParaRPr kumimoji="0" lang="zh-CN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Heavy"/>
                <a:ea typeface="FZYaSongS-B-GB"/>
              </a:endParaRPr>
            </a:p>
          </p:txBody>
        </p:sp>
        <p:cxnSp>
          <p:nvCxnSpPr>
            <p:cNvPr id="5" name="直接箭头连接符 11">
              <a:extLst>
                <a:ext uri="{FF2B5EF4-FFF2-40B4-BE49-F238E27FC236}">
                  <a16:creationId xmlns:a16="http://schemas.microsoft.com/office/drawing/2014/main" id="{C235807B-DCAD-164A-992C-9FB413A993E6}"/>
                </a:ext>
              </a:extLst>
            </p:cNvPr>
            <p:cNvCxnSpPr>
              <a:cxnSpLocks/>
            </p:cNvCxnSpPr>
            <p:nvPr/>
          </p:nvCxnSpPr>
          <p:spPr>
            <a:xfrm>
              <a:off x="588963" y="922338"/>
              <a:ext cx="2469881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D3040B-3FEE-BC43-AC27-47E1BA152D7F}"/>
                </a:ext>
              </a:extLst>
            </p:cNvPr>
            <p:cNvSpPr/>
            <p:nvPr/>
          </p:nvSpPr>
          <p:spPr>
            <a:xfrm>
              <a:off x="295275" y="231775"/>
              <a:ext cx="104775" cy="76041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anchor="ctr"/>
            <a:lstStyle>
              <a:lvl1pPr lvl="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1pPr>
              <a:lvl2pPr marL="742950" lvl="1" indent="-28575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2pPr>
              <a:lvl3pPr marL="1143000" lvl="2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3pPr>
              <a:lvl4pPr marL="1600200" lvl="3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4pPr>
              <a:lvl5pPr marL="2057400" lvl="4" indent="-228600"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5pPr>
              <a:lvl6pPr marL="2514600" lvl="5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6pPr>
              <a:lvl7pPr marL="2971800" lvl="6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7pPr>
              <a:lvl8pPr marL="3429000" lvl="7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8pPr>
              <a:lvl9pPr marL="3886200" lvl="8" indent="-228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/>
                  <a:ea typeface="微软雅黑"/>
                </a:defRPr>
              </a:lvl9pPr>
            </a:lstStyle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42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D4D4D"/>
      </a:accent1>
      <a:accent2>
        <a:srgbClr val="5F5F5F"/>
      </a:accent2>
      <a:accent3>
        <a:srgbClr val="808080"/>
      </a:accent3>
      <a:accent4>
        <a:srgbClr val="969696"/>
      </a:accent4>
      <a:accent5>
        <a:srgbClr val="B2B2B2"/>
      </a:accent5>
      <a:accent6>
        <a:srgbClr val="C6C6C6"/>
      </a:accent6>
      <a:hlink>
        <a:srgbClr val="4D4D4D"/>
      </a:hlink>
      <a:folHlink>
        <a:srgbClr val="BFBFBF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198</Words>
  <Application>Microsoft Macintosh PowerPoint</Application>
  <PresentationFormat>宽屏</PresentationFormat>
  <Paragraphs>40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思源黑体 CN Bold</vt:lpstr>
      <vt:lpstr>思源黑体 CN Heavy</vt:lpstr>
      <vt:lpstr>思源黑体 CN Light</vt:lpstr>
      <vt:lpstr>思源黑体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刘臻辉</dc:creator>
  <cp:lastModifiedBy>臻辉 刘</cp:lastModifiedBy>
  <cp:revision>43</cp:revision>
  <dcterms:modified xsi:type="dcterms:W3CDTF">2023-09-01T12:19:01Z</dcterms:modified>
</cp:coreProperties>
</file>