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8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78061-957D-48A4-8593-D08597915DC5}" type="datetimeFigureOut">
              <a:rPr lang="en-US" smtClean="0"/>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278061-957D-48A4-8593-D08597915DC5}" type="datetimeFigureOut">
              <a:rPr lang="en-US" smtClean="0"/>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278061-957D-48A4-8593-D08597915DC5}" type="datetimeFigureOut">
              <a:rPr lang="en-US" smtClean="0"/>
              <a:t>1/19/2012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278061-957D-48A4-8593-D08597915DC5}" type="datetimeFigureOut">
              <a:rPr lang="en-US" smtClean="0"/>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78061-957D-48A4-8593-D08597915DC5}" type="datetimeFigureOut">
              <a:rPr lang="en-US" smtClean="0"/>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78061-957D-48A4-8593-D08597915DC5}" type="datetimeFigureOut">
              <a:rPr lang="en-US" smtClean="0"/>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78061-957D-48A4-8593-D08597915DC5}" type="datetimeFigureOut">
              <a:rPr lang="en-US" smtClean="0"/>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AFBF-67A5-4EAE-BA2C-1BDD7A0D1B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78061-957D-48A4-8593-D08597915DC5}" type="datetimeFigureOut">
              <a:rPr lang="en-US" smtClean="0"/>
              <a:t>1/19/2012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4AFBF-67A5-4EAE-BA2C-1BDD7A0D1B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freshivey.com/"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Competitive Analysis - Portfolios</a:t>
            </a:r>
            <a:endParaRPr lang="en-US" dirty="0"/>
          </a:p>
        </p:txBody>
      </p:sp>
      <p:sp>
        <p:nvSpPr>
          <p:cNvPr id="3" name="Subtitle 2"/>
          <p:cNvSpPr>
            <a:spLocks noGrp="1"/>
          </p:cNvSpPr>
          <p:nvPr>
            <p:ph type="subTitle" idx="1"/>
          </p:nvPr>
        </p:nvSpPr>
        <p:spPr/>
        <p:txBody>
          <a:bodyPr/>
          <a:lstStyle/>
          <a:p>
            <a:r>
              <a:rPr lang="en-US" dirty="0" smtClean="0"/>
              <a:t>By Philip Ku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Fresh Ivey Photography</a:t>
            </a:r>
            <a:endParaRPr lang="en-US" dirty="0"/>
          </a:p>
        </p:txBody>
      </p:sp>
      <p:sp>
        <p:nvSpPr>
          <p:cNvPr id="6" name="Text Placeholder 5"/>
          <p:cNvSpPr>
            <a:spLocks noGrp="1"/>
          </p:cNvSpPr>
          <p:nvPr>
            <p:ph type="body" sz="half" idx="2"/>
          </p:nvPr>
        </p:nvSpPr>
        <p:spPr/>
        <p:txBody>
          <a:bodyPr>
            <a:normAutofit lnSpcReduction="10000"/>
          </a:bodyPr>
          <a:lstStyle/>
          <a:p>
            <a:r>
              <a:rPr lang="en-US" dirty="0" smtClean="0">
                <a:hlinkClick r:id="rId2"/>
              </a:rPr>
              <a:t>www.freshivey.com</a:t>
            </a:r>
            <a:endParaRPr lang="en-US" dirty="0" smtClean="0"/>
          </a:p>
          <a:p>
            <a:r>
              <a:rPr lang="en-US" dirty="0" smtClean="0"/>
              <a:t>Date visited: 1/17/12</a:t>
            </a:r>
          </a:p>
          <a:p>
            <a:r>
              <a:rPr lang="en-US" dirty="0" smtClean="0"/>
              <a:t>Layout – Featured Photo</a:t>
            </a:r>
            <a:endParaRPr lang="en-US" dirty="0"/>
          </a:p>
        </p:txBody>
      </p:sp>
      <p:pic>
        <p:nvPicPr>
          <p:cNvPr id="1027" name="Picture 3" descr="C:\Users\Phil\Pictures\Cogs 187\FreshIveyHome.jpg"/>
          <p:cNvPicPr>
            <a:picLocks noChangeAspect="1" noChangeArrowheads="1"/>
          </p:cNvPicPr>
          <p:nvPr/>
        </p:nvPicPr>
        <p:blipFill>
          <a:blip r:embed="rId3" cstate="print"/>
          <a:srcRect/>
          <a:stretch>
            <a:fillRect/>
          </a:stretch>
        </p:blipFill>
        <p:spPr bwMode="auto">
          <a:xfrm>
            <a:off x="457200" y="533400"/>
            <a:ext cx="8001000" cy="41052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 </a:t>
            </a:r>
            <a:endParaRPr lang="en-US" dirty="0"/>
          </a:p>
        </p:txBody>
      </p:sp>
      <p:sp>
        <p:nvSpPr>
          <p:cNvPr id="4" name="Text Placeholder 3"/>
          <p:cNvSpPr>
            <a:spLocks noGrp="1"/>
          </p:cNvSpPr>
          <p:nvPr>
            <p:ph type="body" sz="half" idx="2"/>
          </p:nvPr>
        </p:nvSpPr>
        <p:spPr/>
        <p:txBody>
          <a:bodyPr>
            <a:normAutofit lnSpcReduction="10000"/>
          </a:bodyPr>
          <a:lstStyle/>
          <a:p>
            <a:r>
              <a:rPr lang="en-US" dirty="0" smtClean="0"/>
              <a:t>Clean – White background. Not very flashy.  Brings focus the photos.</a:t>
            </a:r>
          </a:p>
          <a:p>
            <a:r>
              <a:rPr lang="en-US" dirty="0" smtClean="0"/>
              <a:t>Natural – Most photos involve nature. ‘Ivey’ as a theme.</a:t>
            </a:r>
          </a:p>
          <a:p>
            <a:r>
              <a:rPr lang="en-US" dirty="0" smtClean="0"/>
              <a:t>Beautiful -  Accentuates the beauty of photos. Leaves no distraction.</a:t>
            </a:r>
            <a:endParaRPr lang="en-US" dirty="0"/>
          </a:p>
        </p:txBody>
      </p:sp>
      <p:pic>
        <p:nvPicPr>
          <p:cNvPr id="2050" name="Picture 2" descr="C:\Users\Phil\Pictures\Cogs 187\FreshIveyHome2.jpg"/>
          <p:cNvPicPr>
            <a:picLocks noChangeAspect="1" noChangeArrowheads="1"/>
          </p:cNvPicPr>
          <p:nvPr/>
        </p:nvPicPr>
        <p:blipFill>
          <a:blip r:embed="rId2" cstate="print"/>
          <a:srcRect/>
          <a:stretch>
            <a:fillRect/>
          </a:stretch>
        </p:blipFill>
        <p:spPr bwMode="auto">
          <a:xfrm>
            <a:off x="533400" y="533400"/>
            <a:ext cx="8001000" cy="41052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Functionality</a:t>
            </a:r>
            <a:endParaRPr lang="en-US" dirty="0"/>
          </a:p>
        </p:txBody>
      </p:sp>
      <p:pic>
        <p:nvPicPr>
          <p:cNvPr id="7" name="Content Placeholder 6" descr="FreshIveyFunctionality.jpg"/>
          <p:cNvPicPr>
            <a:picLocks noGrp="1" noChangeAspect="1"/>
          </p:cNvPicPr>
          <p:nvPr>
            <p:ph idx="1"/>
          </p:nvPr>
        </p:nvPicPr>
        <p:blipFill>
          <a:blip r:embed="rId2" cstate="print"/>
          <a:stretch>
            <a:fillRect/>
          </a:stretch>
        </p:blipFill>
        <p:spPr>
          <a:xfrm>
            <a:off x="3657600" y="3505200"/>
            <a:ext cx="5111750" cy="2626872"/>
          </a:xfrm>
        </p:spPr>
      </p:pic>
      <p:sp>
        <p:nvSpPr>
          <p:cNvPr id="6" name="Text Placeholder 5"/>
          <p:cNvSpPr>
            <a:spLocks noGrp="1"/>
          </p:cNvSpPr>
          <p:nvPr>
            <p:ph type="body" sz="half" idx="2"/>
          </p:nvPr>
        </p:nvSpPr>
        <p:spPr/>
        <p:txBody>
          <a:bodyPr/>
          <a:lstStyle/>
          <a:p>
            <a:pPr algn="just"/>
            <a:r>
              <a:rPr lang="en-US" dirty="0" smtClean="0"/>
              <a:t>There is an interesting side-scrolling function for viewing images. The only problem I see is that the scroll bar auto-centers itself when you select it, which also moves the image. It makes it seem choppy. However, when the page is first loaded, </a:t>
            </a:r>
            <a:r>
              <a:rPr lang="en-US" dirty="0"/>
              <a:t>i</a:t>
            </a:r>
            <a:r>
              <a:rPr lang="en-US" dirty="0" smtClean="0"/>
              <a:t>t moves with mouse scrolling if you have a wheel.</a:t>
            </a:r>
          </a:p>
          <a:p>
            <a:pPr algn="just"/>
            <a:endParaRPr lang="en-US" dirty="0"/>
          </a:p>
          <a:p>
            <a:pPr algn="just"/>
            <a:r>
              <a:rPr lang="en-US" dirty="0" smtClean="0"/>
              <a:t>The 3 Tabs showcase different types of photos.</a:t>
            </a:r>
          </a:p>
          <a:p>
            <a:pPr algn="just"/>
            <a:endParaRPr lang="en-US" dirty="0"/>
          </a:p>
          <a:p>
            <a:pPr algn="just"/>
            <a:r>
              <a:rPr lang="en-US" dirty="0" smtClean="0"/>
              <a:t>You cannot enlarge the images.  However, they are already pretty big, so it’s not really a problem.</a:t>
            </a:r>
            <a:endParaRPr lang="en-US" dirty="0"/>
          </a:p>
        </p:txBody>
      </p:sp>
      <p:pic>
        <p:nvPicPr>
          <p:cNvPr id="3074" name="Picture 2" descr="C:\Users\Phil\Pictures\Cogs 187\FreshIveyFunctionality1.jpg"/>
          <p:cNvPicPr>
            <a:picLocks noChangeAspect="1" noChangeArrowheads="1"/>
          </p:cNvPicPr>
          <p:nvPr/>
        </p:nvPicPr>
        <p:blipFill>
          <a:blip r:embed="rId3" cstate="print"/>
          <a:srcRect/>
          <a:stretch>
            <a:fillRect/>
          </a:stretch>
        </p:blipFill>
        <p:spPr bwMode="auto">
          <a:xfrm>
            <a:off x="3657600" y="609600"/>
            <a:ext cx="5105400" cy="2620385"/>
          </a:xfrm>
          <a:prstGeom prst="rect">
            <a:avLst/>
          </a:prstGeom>
          <a:noFill/>
        </p:spPr>
      </p:pic>
      <p:cxnSp>
        <p:nvCxnSpPr>
          <p:cNvPr id="10" name="Straight Arrow Connector 9"/>
          <p:cNvCxnSpPr/>
          <p:nvPr/>
        </p:nvCxnSpPr>
        <p:spPr>
          <a:xfrm>
            <a:off x="3429000" y="3581400"/>
            <a:ext cx="2971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3505200" y="2362200"/>
            <a:ext cx="838200" cy="762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228600"/>
            <a:ext cx="3008313" cy="1162050"/>
          </a:xfrm>
        </p:spPr>
        <p:txBody>
          <a:bodyPr/>
          <a:lstStyle/>
          <a:p>
            <a:pPr algn="ctr"/>
            <a:r>
              <a:rPr lang="en-US" dirty="0" smtClean="0"/>
              <a:t>Interactivity</a:t>
            </a:r>
            <a:endParaRPr lang="en-US" dirty="0"/>
          </a:p>
        </p:txBody>
      </p:sp>
      <p:sp>
        <p:nvSpPr>
          <p:cNvPr id="4" name="Text Placeholder 3"/>
          <p:cNvSpPr>
            <a:spLocks noGrp="1"/>
          </p:cNvSpPr>
          <p:nvPr>
            <p:ph type="body" sz="half" idx="2"/>
          </p:nvPr>
        </p:nvSpPr>
        <p:spPr>
          <a:xfrm>
            <a:off x="5715000" y="1447800"/>
            <a:ext cx="3008313" cy="4691063"/>
          </a:xfrm>
        </p:spPr>
        <p:txBody>
          <a:bodyPr/>
          <a:lstStyle/>
          <a:p>
            <a:pPr algn="just"/>
            <a:r>
              <a:rPr lang="en-US" dirty="0" smtClean="0"/>
              <a:t>There isn’t much interactivity aside from the tabs to select different photos. </a:t>
            </a:r>
          </a:p>
          <a:p>
            <a:pPr algn="just"/>
            <a:endParaRPr lang="en-US" dirty="0"/>
          </a:p>
          <a:p>
            <a:pPr algn="just"/>
            <a:r>
              <a:rPr lang="en-US" dirty="0" smtClean="0"/>
              <a:t>You cannot select the photos. </a:t>
            </a:r>
          </a:p>
          <a:p>
            <a:pPr algn="just"/>
            <a:endParaRPr lang="en-US" dirty="0"/>
          </a:p>
          <a:p>
            <a:pPr algn="just"/>
            <a:r>
              <a:rPr lang="en-US" dirty="0" smtClean="0"/>
              <a:t>The home page automatically showcases different photos.</a:t>
            </a:r>
          </a:p>
          <a:p>
            <a:pPr algn="just"/>
            <a:endParaRPr lang="en-US" dirty="0"/>
          </a:p>
          <a:p>
            <a:pPr algn="just"/>
            <a:r>
              <a:rPr lang="en-US" dirty="0" smtClean="0"/>
              <a:t>There is a page where you can submit info to contact the person.</a:t>
            </a:r>
          </a:p>
        </p:txBody>
      </p:sp>
      <p:pic>
        <p:nvPicPr>
          <p:cNvPr id="8" name="Content Placeholder 7" descr="FreshIveyContact.jpg"/>
          <p:cNvPicPr>
            <a:picLocks noGrp="1" noChangeAspect="1"/>
          </p:cNvPicPr>
          <p:nvPr>
            <p:ph idx="1"/>
          </p:nvPr>
        </p:nvPicPr>
        <p:blipFill>
          <a:blip r:embed="rId2" cstate="print"/>
          <a:stretch>
            <a:fillRect/>
          </a:stretch>
        </p:blipFill>
        <p:spPr>
          <a:xfrm>
            <a:off x="381000" y="2133600"/>
            <a:ext cx="5111750" cy="262687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Navigation</a:t>
            </a:r>
            <a:endParaRPr lang="en-US" dirty="0"/>
          </a:p>
        </p:txBody>
      </p:sp>
      <p:sp>
        <p:nvSpPr>
          <p:cNvPr id="4" name="Text Placeholder 3"/>
          <p:cNvSpPr>
            <a:spLocks noGrp="1"/>
          </p:cNvSpPr>
          <p:nvPr>
            <p:ph type="body" sz="half" idx="2"/>
          </p:nvPr>
        </p:nvSpPr>
        <p:spPr/>
        <p:txBody>
          <a:bodyPr/>
          <a:lstStyle/>
          <a:p>
            <a:r>
              <a:rPr lang="en-US" dirty="0" smtClean="0"/>
              <a:t>Very simple and easy. There are tabs to every page available. The tabs are always at the top of the page. Clicking the name of the site brings you back to the home page.</a:t>
            </a:r>
          </a:p>
          <a:p>
            <a:endParaRPr lang="en-US" dirty="0"/>
          </a:p>
          <a:p>
            <a:r>
              <a:rPr lang="en-US" dirty="0" smtClean="0"/>
              <a:t>There are more pages in her blog, but  the layout is relatively the same.</a:t>
            </a:r>
            <a:endParaRPr lang="en-US" dirty="0"/>
          </a:p>
        </p:txBody>
      </p:sp>
      <p:pic>
        <p:nvPicPr>
          <p:cNvPr id="5" name="Picture 3" descr="C:\Users\Phil\Pictures\Cogs 187\FreshIveyHome.jpg"/>
          <p:cNvPicPr>
            <a:picLocks noGrp="1" noChangeAspect="1" noChangeArrowheads="1"/>
          </p:cNvPicPr>
          <p:nvPr>
            <p:ph idx="1"/>
          </p:nvPr>
        </p:nvPicPr>
        <p:blipFill>
          <a:blip r:embed="rId2" cstate="print"/>
          <a:srcRect/>
          <a:stretch>
            <a:fillRect/>
          </a:stretch>
        </p:blipFill>
        <p:spPr bwMode="auto">
          <a:xfrm>
            <a:off x="3581400" y="457200"/>
            <a:ext cx="5111750" cy="2622815"/>
          </a:xfrm>
          <a:prstGeom prst="rect">
            <a:avLst/>
          </a:prstGeom>
        </p:spPr>
      </p:pic>
      <p:pic>
        <p:nvPicPr>
          <p:cNvPr id="6" name="Content Placeholder 4" descr="FreshIveyBlog.jpg"/>
          <p:cNvPicPr>
            <a:picLocks noChangeAspect="1"/>
          </p:cNvPicPr>
          <p:nvPr/>
        </p:nvPicPr>
        <p:blipFill>
          <a:blip r:embed="rId3" cstate="print"/>
          <a:stretch>
            <a:fillRect/>
          </a:stretch>
        </p:blipFill>
        <p:spPr>
          <a:xfrm>
            <a:off x="3581400" y="3276600"/>
            <a:ext cx="5111750" cy="2628531"/>
          </a:xfrm>
          <a:prstGeom prst="rect">
            <a:avLst/>
          </a:prstGeom>
        </p:spPr>
      </p:pic>
      <p:sp>
        <p:nvSpPr>
          <p:cNvPr id="9" name="Rounded Rectangle 8"/>
          <p:cNvSpPr/>
          <p:nvPr/>
        </p:nvSpPr>
        <p:spPr>
          <a:xfrm>
            <a:off x="4267200" y="533400"/>
            <a:ext cx="7620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324600" y="685800"/>
            <a:ext cx="17526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72000" y="3276600"/>
            <a:ext cx="22098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705600" y="533400"/>
            <a:ext cx="1295400" cy="76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247</Words>
  <Application>Microsoft Office PowerPoint</Application>
  <PresentationFormat>On-screen Show (4:3)</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Competitive Analysis - Portfolios</vt:lpstr>
      <vt:lpstr>Fresh Ivey Photography</vt:lpstr>
      <vt:lpstr>Brand </vt:lpstr>
      <vt:lpstr>Functionality</vt:lpstr>
      <vt:lpstr>Interactivity</vt:lpstr>
      <vt:lpstr>Navigation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Analysis - Portfolios</dc:title>
  <dc:creator>Philip Ku</dc:creator>
  <cp:lastModifiedBy>Philip Ku</cp:lastModifiedBy>
  <cp:revision>6</cp:revision>
  <dcterms:created xsi:type="dcterms:W3CDTF">2012-01-19T16:52:09Z</dcterms:created>
  <dcterms:modified xsi:type="dcterms:W3CDTF">2012-01-19T17:47:08Z</dcterms:modified>
</cp:coreProperties>
</file>