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51" autoAdjust="0"/>
  </p:normalViewPr>
  <p:slideViewPr>
    <p:cSldViewPr>
      <p:cViewPr varScale="1">
        <p:scale>
          <a:sx n="84" d="100"/>
          <a:sy n="84" d="100"/>
        </p:scale>
        <p:origin x="-894" y="-84"/>
      </p:cViewPr>
      <p:guideLst>
        <p:guide orient="horz" pos="2160"/>
        <p:guide pos="2880"/>
      </p:guideLst>
    </p:cSldViewPr>
  </p:slideViewPr>
  <p:outlineViewPr>
    <p:cViewPr>
      <p:scale>
        <a:sx n="33" d="100"/>
        <a:sy n="33" d="100"/>
      </p:scale>
      <p:origin x="0" y="97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278061-957D-48A4-8593-D08597915DC5}" type="datetimeFigureOut">
              <a:rPr lang="en-US" smtClean="0"/>
              <a:pPr/>
              <a:t>1/19/2012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278061-957D-48A4-8593-D08597915DC5}" type="datetimeFigureOut">
              <a:rPr lang="en-US" smtClean="0"/>
              <a:pPr/>
              <a:t>1/19/2012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278061-957D-48A4-8593-D08597915DC5}" type="datetimeFigureOut">
              <a:rPr lang="en-US" smtClean="0"/>
              <a:pPr/>
              <a:t>1/19/2012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78061-957D-48A4-8593-D08597915DC5}" type="datetimeFigureOut">
              <a:rPr lang="en-US" smtClean="0"/>
              <a:pPr/>
              <a:t>1/19/2012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278061-957D-48A4-8593-D08597915DC5}" type="datetimeFigureOut">
              <a:rPr lang="en-US" smtClean="0"/>
              <a:pPr/>
              <a:t>1/19/2012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4AFBF-67A5-4EAE-BA2C-1BDD7A0D1B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78061-957D-48A4-8593-D08597915DC5}" type="datetimeFigureOut">
              <a:rPr lang="en-US" smtClean="0"/>
              <a:pPr/>
              <a:t>1/19/2012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4AFBF-67A5-4EAE-BA2C-1BDD7A0D1B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threadless.com/"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freshivey.co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www.muse.mu/" TargetMode="External"/><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Competitive Analysis - Portfolios</a:t>
            </a:r>
            <a:endParaRPr lang="en-US" dirty="0"/>
          </a:p>
        </p:txBody>
      </p:sp>
      <p:sp>
        <p:nvSpPr>
          <p:cNvPr id="3" name="Subtitle 2"/>
          <p:cNvSpPr>
            <a:spLocks noGrp="1"/>
          </p:cNvSpPr>
          <p:nvPr>
            <p:ph type="subTitle" idx="1"/>
          </p:nvPr>
        </p:nvSpPr>
        <p:spPr/>
        <p:txBody>
          <a:bodyPr/>
          <a:lstStyle/>
          <a:p>
            <a:r>
              <a:rPr lang="en-US" dirty="0" smtClean="0"/>
              <a:t>By Philip Ku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28600"/>
            <a:ext cx="3008313" cy="533400"/>
          </a:xfrm>
        </p:spPr>
        <p:txBody>
          <a:bodyPr/>
          <a:lstStyle/>
          <a:p>
            <a:pPr algn="ctr"/>
            <a:r>
              <a:rPr lang="en-US" dirty="0" smtClean="0"/>
              <a:t>Interactivity</a:t>
            </a:r>
            <a:endParaRPr lang="en-US" dirty="0"/>
          </a:p>
        </p:txBody>
      </p:sp>
      <p:pic>
        <p:nvPicPr>
          <p:cNvPr id="2051" name="Picture 3" descr="C:\Users\Phil\Pictures\Cogs 187\MuseInteractiviy2.jpg"/>
          <p:cNvPicPr>
            <a:picLocks noChangeAspect="1" noChangeArrowheads="1"/>
          </p:cNvPicPr>
          <p:nvPr/>
        </p:nvPicPr>
        <p:blipFill>
          <a:blip r:embed="rId2" cstate="print"/>
          <a:srcRect/>
          <a:stretch>
            <a:fillRect/>
          </a:stretch>
        </p:blipFill>
        <p:spPr bwMode="auto">
          <a:xfrm>
            <a:off x="152400" y="152400"/>
            <a:ext cx="4953000" cy="3871913"/>
          </a:xfrm>
          <a:prstGeom prst="rect">
            <a:avLst/>
          </a:prstGeom>
          <a:noFill/>
        </p:spPr>
      </p:pic>
      <p:pic>
        <p:nvPicPr>
          <p:cNvPr id="2050" name="Picture 2" descr="C:\Users\Phil\Pictures\Cogs 187\MuseInteractiviy1.jpg"/>
          <p:cNvPicPr>
            <a:picLocks noChangeAspect="1" noChangeArrowheads="1"/>
          </p:cNvPicPr>
          <p:nvPr/>
        </p:nvPicPr>
        <p:blipFill>
          <a:blip r:embed="rId3" cstate="print"/>
          <a:srcRect l="17183" r="17119"/>
          <a:stretch>
            <a:fillRect/>
          </a:stretch>
        </p:blipFill>
        <p:spPr bwMode="auto">
          <a:xfrm>
            <a:off x="4038600" y="2819400"/>
            <a:ext cx="4953000" cy="3871913"/>
          </a:xfrm>
          <a:prstGeom prst="rect">
            <a:avLst/>
          </a:prstGeom>
          <a:noFill/>
        </p:spPr>
      </p:pic>
      <p:sp>
        <p:nvSpPr>
          <p:cNvPr id="9" name="Text Placeholder 3"/>
          <p:cNvSpPr>
            <a:spLocks noGrp="1"/>
          </p:cNvSpPr>
          <p:nvPr>
            <p:ph type="body" sz="half" idx="2"/>
          </p:nvPr>
        </p:nvSpPr>
        <p:spPr>
          <a:xfrm>
            <a:off x="457200" y="4495800"/>
            <a:ext cx="3008313" cy="1643063"/>
          </a:xfrm>
        </p:spPr>
        <p:txBody>
          <a:bodyPr>
            <a:normAutofit lnSpcReduction="10000"/>
          </a:bodyPr>
          <a:lstStyle/>
          <a:p>
            <a:pPr algn="just"/>
            <a:r>
              <a:rPr lang="en-US" dirty="0" smtClean="0"/>
              <a:t>Their video/audio streams allow you to see/hear what they do. You can select the song, album, change the volume, etc.</a:t>
            </a:r>
          </a:p>
          <a:p>
            <a:pPr algn="just"/>
            <a:endParaRPr lang="en-US" dirty="0" smtClean="0"/>
          </a:p>
          <a:p>
            <a:pPr algn="just"/>
            <a:r>
              <a:rPr lang="en-US" dirty="0" smtClean="0"/>
              <a:t>You can also join their network and socialize with other members.</a:t>
            </a:r>
            <a:endParaRPr lang="en-US" dirty="0"/>
          </a:p>
        </p:txBody>
      </p:sp>
      <p:cxnSp>
        <p:nvCxnSpPr>
          <p:cNvPr id="11" name="Straight Arrow Connector 10"/>
          <p:cNvCxnSpPr/>
          <p:nvPr/>
        </p:nvCxnSpPr>
        <p:spPr>
          <a:xfrm flipV="1">
            <a:off x="3581400" y="4343400"/>
            <a:ext cx="1828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flipH="1" flipV="1">
            <a:off x="-609600" y="3200400"/>
            <a:ext cx="3505200" cy="1676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57912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Placeholder 3"/>
          <p:cNvSpPr txBox="1">
            <a:spLocks/>
          </p:cNvSpPr>
          <p:nvPr/>
        </p:nvSpPr>
        <p:spPr>
          <a:xfrm>
            <a:off x="5334000" y="762000"/>
            <a:ext cx="3200400" cy="19050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t>The top links are not highlighted when selected, but the sidebar selections are.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n-US" sz="1400" dirty="0" smtClean="0"/>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smtClean="0"/>
              <a:t>When the mouse falls on a link, it lights up.</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9" name="Straight Arrow Connector 18"/>
          <p:cNvCxnSpPr/>
          <p:nvPr/>
        </p:nvCxnSpPr>
        <p:spPr>
          <a:xfrm flipH="1">
            <a:off x="4876800" y="1066800"/>
            <a:ext cx="4572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a:t>
            </a:r>
            <a:endParaRPr lang="en-US" dirty="0"/>
          </a:p>
        </p:txBody>
      </p:sp>
      <p:sp>
        <p:nvSpPr>
          <p:cNvPr id="4" name="Text Placeholder 3"/>
          <p:cNvSpPr>
            <a:spLocks noGrp="1"/>
          </p:cNvSpPr>
          <p:nvPr>
            <p:ph type="body" sz="half" idx="2"/>
          </p:nvPr>
        </p:nvSpPr>
        <p:spPr/>
        <p:txBody>
          <a:bodyPr/>
          <a:lstStyle/>
          <a:p>
            <a:pPr algn="just"/>
            <a:r>
              <a:rPr lang="en-US" dirty="0" smtClean="0"/>
              <a:t>Top navigation bar is there on every page. Sidebars have drop-down menus that come down after selecting it.</a:t>
            </a:r>
          </a:p>
          <a:p>
            <a:pPr algn="just"/>
            <a:endParaRPr lang="en-US" dirty="0" smtClean="0"/>
          </a:p>
          <a:p>
            <a:pPr algn="just"/>
            <a:r>
              <a:rPr lang="en-US" dirty="0" smtClean="0"/>
              <a:t>Relatively easy to know where you are and where you can go.</a:t>
            </a:r>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There is also an extra navigation bar at the bottom.</a:t>
            </a:r>
          </a:p>
          <a:p>
            <a:pPr algn="just"/>
            <a:endParaRPr lang="en-US" dirty="0" smtClean="0"/>
          </a:p>
          <a:p>
            <a:pPr algn="just"/>
            <a:r>
              <a:rPr lang="en-US" dirty="0" smtClean="0"/>
              <a:t>It seems extraneous, but there are some extra links there that aren’t at the top.</a:t>
            </a:r>
            <a:endParaRPr lang="en-US" dirty="0"/>
          </a:p>
        </p:txBody>
      </p:sp>
      <p:pic>
        <p:nvPicPr>
          <p:cNvPr id="5" name="Picture Placeholder 4" descr="MuseHome.jpg"/>
          <p:cNvPicPr>
            <a:picLocks noGrp="1" noChangeAspect="1"/>
          </p:cNvPicPr>
          <p:nvPr>
            <p:ph idx="1"/>
          </p:nvPr>
        </p:nvPicPr>
        <p:blipFill>
          <a:blip r:embed="rId2" cstate="print"/>
          <a:srcRect l="15783" r="15783"/>
          <a:stretch>
            <a:fillRect/>
          </a:stretch>
        </p:blipFill>
        <p:spPr>
          <a:xfrm>
            <a:off x="3581400" y="1447800"/>
            <a:ext cx="5111750" cy="3833832"/>
          </a:xfrm>
        </p:spPr>
      </p:pic>
      <p:sp>
        <p:nvSpPr>
          <p:cNvPr id="6" name="Rounded Rectangle 5"/>
          <p:cNvSpPr/>
          <p:nvPr/>
        </p:nvSpPr>
        <p:spPr>
          <a:xfrm>
            <a:off x="3657600" y="5105400"/>
            <a:ext cx="4876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239000" y="5029200"/>
            <a:ext cx="1066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1828800"/>
            <a:ext cx="46482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Threadless</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hlinkClick r:id="rId2"/>
              </a:rPr>
              <a:t>www.threadless.com</a:t>
            </a:r>
            <a:endParaRPr lang="en-US" dirty="0" smtClean="0"/>
          </a:p>
          <a:p>
            <a:r>
              <a:rPr lang="en-US" dirty="0" smtClean="0"/>
              <a:t>Date Visited – 1/19/12</a:t>
            </a:r>
            <a:endParaRPr lang="en-US" dirty="0" smtClean="0"/>
          </a:p>
          <a:p>
            <a:r>
              <a:rPr lang="en-US" dirty="0" smtClean="0"/>
              <a:t>Layout - Custom (Five Boxes + Headline &amp; Grid)</a:t>
            </a:r>
            <a:endParaRPr lang="en-US" dirty="0"/>
          </a:p>
        </p:txBody>
      </p:sp>
      <p:pic>
        <p:nvPicPr>
          <p:cNvPr id="3074" name="Picture 2" descr="C:\Users\Phil\Pictures\Cogs 187\ThreadlessHome.jpg"/>
          <p:cNvPicPr>
            <a:picLocks noChangeAspect="1" noChangeArrowheads="1"/>
          </p:cNvPicPr>
          <p:nvPr/>
        </p:nvPicPr>
        <p:blipFill>
          <a:blip r:embed="rId3" cstate="print"/>
          <a:srcRect l="10482" r="11378"/>
          <a:stretch>
            <a:fillRect/>
          </a:stretch>
        </p:blipFill>
        <p:spPr bwMode="auto">
          <a:xfrm>
            <a:off x="1447800" y="609600"/>
            <a:ext cx="6248400" cy="394773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pic>
        <p:nvPicPr>
          <p:cNvPr id="5" name="Content Placeholder 4" descr="ThreadlessBrand.jpg"/>
          <p:cNvPicPr>
            <a:picLocks noGrp="1" noChangeAspect="1"/>
          </p:cNvPicPr>
          <p:nvPr>
            <p:ph idx="1"/>
          </p:nvPr>
        </p:nvPicPr>
        <p:blipFill>
          <a:blip r:embed="rId2" cstate="print"/>
          <a:stretch>
            <a:fillRect/>
          </a:stretch>
        </p:blipFill>
        <p:spPr>
          <a:xfrm>
            <a:off x="3276600" y="762000"/>
            <a:ext cx="5425168" cy="4800600"/>
          </a:xfrm>
        </p:spPr>
      </p:pic>
      <p:sp>
        <p:nvSpPr>
          <p:cNvPr id="4" name="Text Placeholder 3"/>
          <p:cNvSpPr>
            <a:spLocks noGrp="1"/>
          </p:cNvSpPr>
          <p:nvPr>
            <p:ph type="body" sz="half" idx="2"/>
          </p:nvPr>
        </p:nvSpPr>
        <p:spPr/>
        <p:txBody>
          <a:bodyPr/>
          <a:lstStyle/>
          <a:p>
            <a:r>
              <a:rPr lang="en-US" dirty="0" smtClean="0"/>
              <a:t>Fun – The art style on the shirts seems fun.</a:t>
            </a:r>
          </a:p>
          <a:p>
            <a:endParaRPr lang="en-US" dirty="0" smtClean="0"/>
          </a:p>
          <a:p>
            <a:r>
              <a:rPr lang="en-US" dirty="0" smtClean="0"/>
              <a:t>Artistic – Many creative designs</a:t>
            </a:r>
          </a:p>
          <a:p>
            <a:endParaRPr lang="en-US" dirty="0" smtClean="0"/>
          </a:p>
          <a:p>
            <a:r>
              <a:rPr lang="en-US" dirty="0" smtClean="0"/>
              <a:t>Social – Shopping, members, community tab. Encourages participation.</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304800"/>
            <a:ext cx="3008313" cy="1162050"/>
          </a:xfrm>
        </p:spPr>
        <p:txBody>
          <a:bodyPr/>
          <a:lstStyle/>
          <a:p>
            <a:pPr algn="ctr"/>
            <a:r>
              <a:rPr lang="en-US" dirty="0" smtClean="0"/>
              <a:t>Functionality</a:t>
            </a:r>
            <a:endParaRPr lang="en-US" dirty="0"/>
          </a:p>
        </p:txBody>
      </p:sp>
      <p:pic>
        <p:nvPicPr>
          <p:cNvPr id="5" name="Content Placeholder 4" descr="ThreadlessFunctionality.jpg"/>
          <p:cNvPicPr>
            <a:picLocks noGrp="1" noChangeAspect="1"/>
          </p:cNvPicPr>
          <p:nvPr>
            <p:ph idx="1"/>
          </p:nvPr>
        </p:nvPicPr>
        <p:blipFill>
          <a:blip r:embed="rId2" cstate="print"/>
          <a:srcRect l="25342" r="25466"/>
          <a:stretch>
            <a:fillRect/>
          </a:stretch>
        </p:blipFill>
        <p:spPr>
          <a:xfrm>
            <a:off x="152400" y="152400"/>
            <a:ext cx="4724400" cy="4735254"/>
          </a:xfrm>
        </p:spPr>
      </p:pic>
      <p:sp>
        <p:nvSpPr>
          <p:cNvPr id="4" name="Text Placeholder 3"/>
          <p:cNvSpPr>
            <a:spLocks noGrp="1"/>
          </p:cNvSpPr>
          <p:nvPr>
            <p:ph type="body" sz="half" idx="2"/>
          </p:nvPr>
        </p:nvSpPr>
        <p:spPr>
          <a:xfrm>
            <a:off x="5638800" y="1524000"/>
            <a:ext cx="3008313" cy="4691063"/>
          </a:xfrm>
        </p:spPr>
        <p:txBody>
          <a:bodyPr/>
          <a:lstStyle/>
          <a:p>
            <a:r>
              <a:rPr lang="en-US" dirty="0" smtClean="0"/>
              <a:t>The tabs have drop down menus to show what other products there are.</a:t>
            </a:r>
          </a:p>
          <a:p>
            <a:endParaRPr lang="en-US" dirty="0" smtClean="0"/>
          </a:p>
          <a:p>
            <a:r>
              <a:rPr lang="en-US" dirty="0" smtClean="0"/>
              <a:t>Shopping cart to keep track of sales.</a:t>
            </a:r>
          </a:p>
          <a:p>
            <a:endParaRPr lang="en-US" dirty="0" smtClean="0"/>
          </a:p>
          <a:p>
            <a:r>
              <a:rPr lang="en-US" dirty="0" smtClean="0"/>
              <a:t>The main image has links within it that you may browse.</a:t>
            </a:r>
          </a:p>
          <a:p>
            <a:endParaRPr lang="en-US" dirty="0" smtClean="0"/>
          </a:p>
          <a:p>
            <a:r>
              <a:rPr lang="en-US" dirty="0" smtClean="0"/>
              <a:t>A section displays the newest designs.</a:t>
            </a:r>
          </a:p>
          <a:p>
            <a:endParaRPr lang="en-US" dirty="0" smtClean="0"/>
          </a:p>
          <a:p>
            <a:r>
              <a:rPr lang="en-US" dirty="0" smtClean="0"/>
              <a:t>Selecting a shirt will bring you to a new page showcasing that shirt. </a:t>
            </a:r>
          </a:p>
        </p:txBody>
      </p:sp>
      <p:pic>
        <p:nvPicPr>
          <p:cNvPr id="4098" name="Picture 2" descr="C:\Users\Phil\Pictures\Cogs 187\ThreadlessFunctionality2.jpg"/>
          <p:cNvPicPr>
            <a:picLocks noChangeAspect="1" noChangeArrowheads="1"/>
          </p:cNvPicPr>
          <p:nvPr/>
        </p:nvPicPr>
        <p:blipFill>
          <a:blip r:embed="rId3" cstate="print"/>
          <a:srcRect/>
          <a:stretch>
            <a:fillRect/>
          </a:stretch>
        </p:blipFill>
        <p:spPr bwMode="auto">
          <a:xfrm>
            <a:off x="1447800" y="4343400"/>
            <a:ext cx="4101353" cy="2286000"/>
          </a:xfrm>
          <a:prstGeom prst="rect">
            <a:avLst/>
          </a:prstGeom>
          <a:noFill/>
        </p:spPr>
      </p:pic>
      <p:cxnSp>
        <p:nvCxnSpPr>
          <p:cNvPr id="8" name="Straight Connector 7"/>
          <p:cNvCxnSpPr/>
          <p:nvPr/>
        </p:nvCxnSpPr>
        <p:spPr>
          <a:xfrm>
            <a:off x="533400" y="4724400"/>
            <a:ext cx="99060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66800" y="3810000"/>
            <a:ext cx="4267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 y="3810000"/>
            <a:ext cx="990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495800" y="2971800"/>
            <a:ext cx="1143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267200" y="609600"/>
            <a:ext cx="1371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362200" y="838200"/>
            <a:ext cx="3276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Interactivity</a:t>
            </a:r>
            <a:endParaRPr lang="en-US" dirty="0"/>
          </a:p>
        </p:txBody>
      </p:sp>
      <p:pic>
        <p:nvPicPr>
          <p:cNvPr id="5" name="Content Placeholder 4" descr="ThreadlessInteractivity1.jpg"/>
          <p:cNvPicPr>
            <a:picLocks noGrp="1" noChangeAspect="1"/>
          </p:cNvPicPr>
          <p:nvPr>
            <p:ph idx="1"/>
          </p:nvPr>
        </p:nvPicPr>
        <p:blipFill>
          <a:blip r:embed="rId2" cstate="print"/>
          <a:stretch>
            <a:fillRect/>
          </a:stretch>
        </p:blipFill>
        <p:spPr>
          <a:xfrm>
            <a:off x="3581400" y="1143000"/>
            <a:ext cx="5111750" cy="4836925"/>
          </a:xfrm>
        </p:spPr>
      </p:pic>
      <p:sp>
        <p:nvSpPr>
          <p:cNvPr id="4" name="Text Placeholder 3"/>
          <p:cNvSpPr>
            <a:spLocks noGrp="1"/>
          </p:cNvSpPr>
          <p:nvPr>
            <p:ph type="body" sz="half" idx="2"/>
          </p:nvPr>
        </p:nvSpPr>
        <p:spPr/>
        <p:txBody>
          <a:bodyPr/>
          <a:lstStyle/>
          <a:p>
            <a:r>
              <a:rPr lang="en-US" dirty="0" smtClean="0"/>
              <a:t>Main tabs have drop-down menus. Mouse-over highlights your selection.</a:t>
            </a:r>
          </a:p>
          <a:p>
            <a:endParaRPr lang="en-US" dirty="0" smtClean="0"/>
          </a:p>
          <a:p>
            <a:r>
              <a:rPr lang="en-US" dirty="0" smtClean="0"/>
              <a:t>There are arrows that you can select  to scroll through the main images. You can also click the circles to browse.</a:t>
            </a:r>
          </a:p>
          <a:p>
            <a:endParaRPr lang="en-US" dirty="0" smtClean="0"/>
          </a:p>
          <a:p>
            <a:r>
              <a:rPr lang="en-US" dirty="0" smtClean="0"/>
              <a:t>The main image also has links to select.</a:t>
            </a:r>
          </a:p>
          <a:p>
            <a:endParaRPr lang="en-US" dirty="0" smtClean="0"/>
          </a:p>
          <a:p>
            <a:r>
              <a:rPr lang="en-US" dirty="0" smtClean="0"/>
              <a:t>Clicking on a shirt will bring you to a new page to show you more details about the shirt.</a:t>
            </a:r>
          </a:p>
          <a:p>
            <a:endParaRPr lang="en-US" dirty="0" smtClean="0"/>
          </a:p>
          <a:p>
            <a:r>
              <a:rPr lang="en-US" dirty="0" smtClean="0"/>
              <a:t>The top grey tab allows you to change the language. You can also join the community by registering with the site.</a:t>
            </a:r>
            <a:endParaRPr lang="en-US" dirty="0"/>
          </a:p>
        </p:txBody>
      </p:sp>
      <p:cxnSp>
        <p:nvCxnSpPr>
          <p:cNvPr id="7" name="Straight Arrow Connector 6"/>
          <p:cNvCxnSpPr/>
          <p:nvPr/>
        </p:nvCxnSpPr>
        <p:spPr>
          <a:xfrm>
            <a:off x="3352800" y="1676400"/>
            <a:ext cx="3124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2514600"/>
            <a:ext cx="457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2514600"/>
            <a:ext cx="6858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3352800"/>
            <a:ext cx="3810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62800" y="1066800"/>
            <a:ext cx="11430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3008313" cy="488950"/>
          </a:xfrm>
        </p:spPr>
        <p:txBody>
          <a:bodyPr/>
          <a:lstStyle/>
          <a:p>
            <a:pPr algn="ctr"/>
            <a:r>
              <a:rPr lang="en-US" dirty="0" smtClean="0"/>
              <a:t>Navigation</a:t>
            </a:r>
            <a:endParaRPr lang="en-US" dirty="0"/>
          </a:p>
        </p:txBody>
      </p:sp>
      <p:sp>
        <p:nvSpPr>
          <p:cNvPr id="4" name="Text Placeholder 3"/>
          <p:cNvSpPr>
            <a:spLocks noGrp="1"/>
          </p:cNvSpPr>
          <p:nvPr>
            <p:ph type="body" sz="half" idx="2"/>
          </p:nvPr>
        </p:nvSpPr>
        <p:spPr>
          <a:xfrm>
            <a:off x="457200" y="838200"/>
            <a:ext cx="3886200" cy="3886200"/>
          </a:xfrm>
        </p:spPr>
        <p:txBody>
          <a:bodyPr/>
          <a:lstStyle/>
          <a:p>
            <a:r>
              <a:rPr lang="en-US" dirty="0" smtClean="0"/>
              <a:t>Easy to find what you want. Selections are on the side tab for what kind of shirt you want, </a:t>
            </a:r>
            <a:r>
              <a:rPr lang="en-US" smtClean="0"/>
              <a:t>including size, color, etc..</a:t>
            </a:r>
            <a:endParaRPr lang="en-US" dirty="0" smtClean="0"/>
          </a:p>
          <a:p>
            <a:endParaRPr lang="en-US" dirty="0" smtClean="0"/>
          </a:p>
          <a:p>
            <a:r>
              <a:rPr lang="en-US" dirty="0" smtClean="0"/>
              <a:t>Selecting a shirt will bring you to that shirt’s page.</a:t>
            </a:r>
          </a:p>
          <a:p>
            <a:endParaRPr lang="en-US" dirty="0" smtClean="0"/>
          </a:p>
          <a:p>
            <a:r>
              <a:rPr lang="en-US" dirty="0" smtClean="0"/>
              <a:t>You can also select the designer’s name to see more of his/her works.</a:t>
            </a:r>
          </a:p>
          <a:p>
            <a:endParaRPr lang="en-US" dirty="0" smtClean="0"/>
          </a:p>
          <a:p>
            <a:r>
              <a:rPr lang="en-US" dirty="0" smtClean="0"/>
              <a:t>You can browse through all the pages of shirts available.</a:t>
            </a:r>
            <a:endParaRPr lang="en-US" dirty="0"/>
          </a:p>
        </p:txBody>
      </p:sp>
      <p:pic>
        <p:nvPicPr>
          <p:cNvPr id="5122" name="Picture 2" descr="C:\Users\Phil\Pictures\Cogs 187\ThreadlessNavigation1.jpg"/>
          <p:cNvPicPr>
            <a:picLocks noChangeAspect="1" noChangeArrowheads="1"/>
          </p:cNvPicPr>
          <p:nvPr/>
        </p:nvPicPr>
        <p:blipFill>
          <a:blip r:embed="rId2" cstate="print"/>
          <a:srcRect/>
          <a:stretch>
            <a:fillRect/>
          </a:stretch>
        </p:blipFill>
        <p:spPr bwMode="auto">
          <a:xfrm>
            <a:off x="228600" y="4724400"/>
            <a:ext cx="4495800" cy="1871508"/>
          </a:xfrm>
          <a:prstGeom prst="rect">
            <a:avLst/>
          </a:prstGeom>
          <a:noFill/>
        </p:spPr>
      </p:pic>
      <p:pic>
        <p:nvPicPr>
          <p:cNvPr id="5123" name="Picture 3" descr="C:\Users\Phil\Pictures\Cogs 187\ThreadlessNavigation2.jpg"/>
          <p:cNvPicPr>
            <a:picLocks noChangeAspect="1" noChangeArrowheads="1"/>
          </p:cNvPicPr>
          <p:nvPr/>
        </p:nvPicPr>
        <p:blipFill>
          <a:blip r:embed="rId3" cstate="print"/>
          <a:srcRect/>
          <a:stretch>
            <a:fillRect/>
          </a:stretch>
        </p:blipFill>
        <p:spPr bwMode="auto">
          <a:xfrm>
            <a:off x="4509179" y="0"/>
            <a:ext cx="4634821" cy="5086351"/>
          </a:xfrm>
          <a:prstGeom prst="rect">
            <a:avLst/>
          </a:prstGeom>
          <a:noFill/>
        </p:spPr>
      </p:pic>
      <p:sp>
        <p:nvSpPr>
          <p:cNvPr id="7" name="Rectangle 6"/>
          <p:cNvSpPr/>
          <p:nvPr/>
        </p:nvSpPr>
        <p:spPr>
          <a:xfrm>
            <a:off x="4572000" y="0"/>
            <a:ext cx="685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886200" y="1447800"/>
            <a:ext cx="2133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371600"/>
            <a:ext cx="7620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p:nvPr/>
        </p:nvCxnSpPr>
        <p:spPr>
          <a:xfrm flipV="1">
            <a:off x="3962400" y="152400"/>
            <a:ext cx="3886200" cy="2971800"/>
          </a:xfrm>
          <a:prstGeom prst="bentConnector3">
            <a:avLst>
              <a:gd name="adj1" fmla="val 9212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00600" y="5257800"/>
            <a:ext cx="3962400" cy="523220"/>
          </a:xfrm>
          <a:prstGeom prst="rect">
            <a:avLst/>
          </a:prstGeom>
          <a:noFill/>
        </p:spPr>
        <p:txBody>
          <a:bodyPr wrap="square" rtlCol="0">
            <a:spAutoFit/>
          </a:bodyPr>
          <a:lstStyle/>
          <a:p>
            <a:r>
              <a:rPr lang="en-US" sz="1400" dirty="0" smtClean="0"/>
              <a:t>There is also a section at the bottom of the site with every link.</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Fresh Ivey Photography</a:t>
            </a:r>
            <a:endParaRPr lang="en-US" dirty="0"/>
          </a:p>
        </p:txBody>
      </p:sp>
      <p:sp>
        <p:nvSpPr>
          <p:cNvPr id="6" name="Text Placeholder 5"/>
          <p:cNvSpPr>
            <a:spLocks noGrp="1"/>
          </p:cNvSpPr>
          <p:nvPr>
            <p:ph type="body" sz="half" idx="2"/>
          </p:nvPr>
        </p:nvSpPr>
        <p:spPr/>
        <p:txBody>
          <a:bodyPr>
            <a:normAutofit lnSpcReduction="10000"/>
          </a:bodyPr>
          <a:lstStyle/>
          <a:p>
            <a:r>
              <a:rPr lang="en-US" dirty="0" smtClean="0">
                <a:hlinkClick r:id="rId2"/>
              </a:rPr>
              <a:t>www.freshivey.com</a:t>
            </a:r>
            <a:endParaRPr lang="en-US" dirty="0" smtClean="0"/>
          </a:p>
          <a:p>
            <a:r>
              <a:rPr lang="en-US" dirty="0" smtClean="0"/>
              <a:t>Date visited: 1/17/12</a:t>
            </a:r>
          </a:p>
          <a:p>
            <a:r>
              <a:rPr lang="en-US" dirty="0" smtClean="0"/>
              <a:t>Layout – Featured Photo</a:t>
            </a:r>
            <a:endParaRPr lang="en-US" dirty="0"/>
          </a:p>
        </p:txBody>
      </p:sp>
      <p:pic>
        <p:nvPicPr>
          <p:cNvPr id="1027" name="Picture 3" descr="C:\Users\Phil\Pictures\Cogs 187\FreshIveyHome.jpg"/>
          <p:cNvPicPr>
            <a:picLocks noChangeAspect="1" noChangeArrowheads="1"/>
          </p:cNvPicPr>
          <p:nvPr/>
        </p:nvPicPr>
        <p:blipFill>
          <a:blip r:embed="rId3" cstate="print"/>
          <a:srcRect/>
          <a:stretch>
            <a:fillRect/>
          </a:stretch>
        </p:blipFill>
        <p:spPr bwMode="auto">
          <a:xfrm>
            <a:off x="457200" y="533400"/>
            <a:ext cx="8001000" cy="41052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 </a:t>
            </a:r>
            <a:endParaRPr lang="en-US" dirty="0"/>
          </a:p>
        </p:txBody>
      </p:sp>
      <p:sp>
        <p:nvSpPr>
          <p:cNvPr id="4" name="Text Placeholder 3"/>
          <p:cNvSpPr>
            <a:spLocks noGrp="1"/>
          </p:cNvSpPr>
          <p:nvPr>
            <p:ph type="body" sz="half" idx="2"/>
          </p:nvPr>
        </p:nvSpPr>
        <p:spPr/>
        <p:txBody>
          <a:bodyPr>
            <a:normAutofit lnSpcReduction="10000"/>
          </a:bodyPr>
          <a:lstStyle/>
          <a:p>
            <a:r>
              <a:rPr lang="en-US" dirty="0" smtClean="0"/>
              <a:t>Clean – White background. Not very flashy.  Brings focus the photos.</a:t>
            </a:r>
          </a:p>
          <a:p>
            <a:r>
              <a:rPr lang="en-US" dirty="0" smtClean="0"/>
              <a:t>Natural – Most photos involve nature. ‘Ivey’ as a theme.</a:t>
            </a:r>
          </a:p>
          <a:p>
            <a:r>
              <a:rPr lang="en-US" dirty="0" smtClean="0"/>
              <a:t>Beautiful -  Accentuates the beauty of photos. Leaves no distraction.</a:t>
            </a:r>
            <a:endParaRPr lang="en-US" dirty="0"/>
          </a:p>
        </p:txBody>
      </p:sp>
      <p:pic>
        <p:nvPicPr>
          <p:cNvPr id="2050" name="Picture 2" descr="C:\Users\Phil\Pictures\Cogs 187\FreshIveyHome2.jpg"/>
          <p:cNvPicPr>
            <a:picLocks noChangeAspect="1" noChangeArrowheads="1"/>
          </p:cNvPicPr>
          <p:nvPr/>
        </p:nvPicPr>
        <p:blipFill>
          <a:blip r:embed="rId2" cstate="print"/>
          <a:srcRect/>
          <a:stretch>
            <a:fillRect/>
          </a:stretch>
        </p:blipFill>
        <p:spPr bwMode="auto">
          <a:xfrm>
            <a:off x="533400" y="533400"/>
            <a:ext cx="8001000" cy="41052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Functionality</a:t>
            </a:r>
            <a:endParaRPr lang="en-US" dirty="0"/>
          </a:p>
        </p:txBody>
      </p:sp>
      <p:pic>
        <p:nvPicPr>
          <p:cNvPr id="7" name="Content Placeholder 6" descr="FreshIveyFunctionality.jpg"/>
          <p:cNvPicPr>
            <a:picLocks noGrp="1" noChangeAspect="1"/>
          </p:cNvPicPr>
          <p:nvPr>
            <p:ph idx="1"/>
          </p:nvPr>
        </p:nvPicPr>
        <p:blipFill>
          <a:blip r:embed="rId2" cstate="print"/>
          <a:stretch>
            <a:fillRect/>
          </a:stretch>
        </p:blipFill>
        <p:spPr>
          <a:xfrm>
            <a:off x="3657600" y="3505200"/>
            <a:ext cx="5111750" cy="2626872"/>
          </a:xfrm>
        </p:spPr>
      </p:pic>
      <p:sp>
        <p:nvSpPr>
          <p:cNvPr id="6" name="Text Placeholder 5"/>
          <p:cNvSpPr>
            <a:spLocks noGrp="1"/>
          </p:cNvSpPr>
          <p:nvPr>
            <p:ph type="body" sz="half" idx="2"/>
          </p:nvPr>
        </p:nvSpPr>
        <p:spPr/>
        <p:txBody>
          <a:bodyPr/>
          <a:lstStyle/>
          <a:p>
            <a:pPr algn="just"/>
            <a:r>
              <a:rPr lang="en-US" dirty="0" smtClean="0"/>
              <a:t>There is an interesting side-scrolling function for viewing images. The only problem I see is that the scroll bar auto-centers itself when you select it, which also moves the image. It makes it seem choppy. However, when the page is first loaded, </a:t>
            </a:r>
            <a:r>
              <a:rPr lang="en-US" dirty="0"/>
              <a:t>i</a:t>
            </a:r>
            <a:r>
              <a:rPr lang="en-US" dirty="0" smtClean="0"/>
              <a:t>t moves with mouse scrolling if you have a wheel.</a:t>
            </a:r>
          </a:p>
          <a:p>
            <a:pPr algn="just"/>
            <a:endParaRPr lang="en-US" dirty="0"/>
          </a:p>
          <a:p>
            <a:pPr algn="just"/>
            <a:r>
              <a:rPr lang="en-US" dirty="0" smtClean="0"/>
              <a:t>The 3 Tabs showcase different types of photos.</a:t>
            </a:r>
          </a:p>
          <a:p>
            <a:pPr algn="just"/>
            <a:endParaRPr lang="en-US" dirty="0"/>
          </a:p>
          <a:p>
            <a:pPr algn="just"/>
            <a:r>
              <a:rPr lang="en-US" dirty="0" smtClean="0"/>
              <a:t>You cannot enlarge the images.  However, they are already pretty big, so it’s not really a problem.</a:t>
            </a:r>
            <a:endParaRPr lang="en-US" dirty="0"/>
          </a:p>
        </p:txBody>
      </p:sp>
      <p:pic>
        <p:nvPicPr>
          <p:cNvPr id="3074" name="Picture 2" descr="C:\Users\Phil\Pictures\Cogs 187\FreshIveyFunctionality1.jpg"/>
          <p:cNvPicPr>
            <a:picLocks noChangeAspect="1" noChangeArrowheads="1"/>
          </p:cNvPicPr>
          <p:nvPr/>
        </p:nvPicPr>
        <p:blipFill>
          <a:blip r:embed="rId3" cstate="print"/>
          <a:srcRect/>
          <a:stretch>
            <a:fillRect/>
          </a:stretch>
        </p:blipFill>
        <p:spPr bwMode="auto">
          <a:xfrm>
            <a:off x="3657600" y="609600"/>
            <a:ext cx="5105400" cy="2620385"/>
          </a:xfrm>
          <a:prstGeom prst="rect">
            <a:avLst/>
          </a:prstGeom>
          <a:noFill/>
        </p:spPr>
      </p:pic>
      <p:cxnSp>
        <p:nvCxnSpPr>
          <p:cNvPr id="10" name="Straight Arrow Connector 9"/>
          <p:cNvCxnSpPr/>
          <p:nvPr/>
        </p:nvCxnSpPr>
        <p:spPr>
          <a:xfrm>
            <a:off x="3429000" y="3581400"/>
            <a:ext cx="2971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3505200" y="2362200"/>
            <a:ext cx="838200" cy="762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008313" cy="1162050"/>
          </a:xfrm>
        </p:spPr>
        <p:txBody>
          <a:bodyPr/>
          <a:lstStyle/>
          <a:p>
            <a:pPr algn="ctr"/>
            <a:r>
              <a:rPr lang="en-US" dirty="0" smtClean="0"/>
              <a:t>Interactivity</a:t>
            </a:r>
            <a:endParaRPr lang="en-US" dirty="0"/>
          </a:p>
        </p:txBody>
      </p:sp>
      <p:sp>
        <p:nvSpPr>
          <p:cNvPr id="4" name="Text Placeholder 3"/>
          <p:cNvSpPr>
            <a:spLocks noGrp="1"/>
          </p:cNvSpPr>
          <p:nvPr>
            <p:ph type="body" sz="half" idx="2"/>
          </p:nvPr>
        </p:nvSpPr>
        <p:spPr>
          <a:xfrm>
            <a:off x="5715000" y="1447800"/>
            <a:ext cx="3008313" cy="4691063"/>
          </a:xfrm>
        </p:spPr>
        <p:txBody>
          <a:bodyPr/>
          <a:lstStyle/>
          <a:p>
            <a:pPr algn="just"/>
            <a:r>
              <a:rPr lang="en-US" dirty="0" smtClean="0"/>
              <a:t>There isn’t much interactivity aside from the tabs to select different photos. </a:t>
            </a:r>
          </a:p>
          <a:p>
            <a:pPr algn="just"/>
            <a:endParaRPr lang="en-US" dirty="0"/>
          </a:p>
          <a:p>
            <a:pPr algn="just"/>
            <a:r>
              <a:rPr lang="en-US" dirty="0" smtClean="0"/>
              <a:t>You cannot select the photos. </a:t>
            </a:r>
          </a:p>
          <a:p>
            <a:pPr algn="just"/>
            <a:endParaRPr lang="en-US" dirty="0"/>
          </a:p>
          <a:p>
            <a:pPr algn="just"/>
            <a:r>
              <a:rPr lang="en-US" dirty="0" smtClean="0"/>
              <a:t>The home page automatically showcases different photos.</a:t>
            </a:r>
          </a:p>
          <a:p>
            <a:pPr algn="just"/>
            <a:endParaRPr lang="en-US" dirty="0"/>
          </a:p>
          <a:p>
            <a:pPr algn="just"/>
            <a:r>
              <a:rPr lang="en-US" dirty="0" smtClean="0"/>
              <a:t>There is a page where you can submit info to contact the person.</a:t>
            </a:r>
          </a:p>
        </p:txBody>
      </p:sp>
      <p:pic>
        <p:nvPicPr>
          <p:cNvPr id="8" name="Content Placeholder 7" descr="FreshIveyContact.jpg"/>
          <p:cNvPicPr>
            <a:picLocks noGrp="1" noChangeAspect="1"/>
          </p:cNvPicPr>
          <p:nvPr>
            <p:ph idx="1"/>
          </p:nvPr>
        </p:nvPicPr>
        <p:blipFill>
          <a:blip r:embed="rId2" cstate="print"/>
          <a:stretch>
            <a:fillRect/>
          </a:stretch>
        </p:blipFill>
        <p:spPr>
          <a:xfrm>
            <a:off x="381000" y="2133600"/>
            <a:ext cx="5111750" cy="262687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a:t>
            </a:r>
            <a:endParaRPr lang="en-US" dirty="0"/>
          </a:p>
        </p:txBody>
      </p:sp>
      <p:sp>
        <p:nvSpPr>
          <p:cNvPr id="4" name="Text Placeholder 3"/>
          <p:cNvSpPr>
            <a:spLocks noGrp="1"/>
          </p:cNvSpPr>
          <p:nvPr>
            <p:ph type="body" sz="half" idx="2"/>
          </p:nvPr>
        </p:nvSpPr>
        <p:spPr/>
        <p:txBody>
          <a:bodyPr/>
          <a:lstStyle/>
          <a:p>
            <a:r>
              <a:rPr lang="en-US" dirty="0" smtClean="0"/>
              <a:t>Very simple and easy. There are tabs to every page available. The tabs are always at the top of the page. Clicking the name of the site brings you back to the home page.</a:t>
            </a:r>
          </a:p>
          <a:p>
            <a:endParaRPr lang="en-US" dirty="0"/>
          </a:p>
          <a:p>
            <a:r>
              <a:rPr lang="en-US" dirty="0" smtClean="0"/>
              <a:t>There are more pages in her blog, but  the layout is relatively the same.</a:t>
            </a:r>
            <a:endParaRPr lang="en-US" dirty="0"/>
          </a:p>
        </p:txBody>
      </p:sp>
      <p:pic>
        <p:nvPicPr>
          <p:cNvPr id="5" name="Picture 3" descr="C:\Users\Phil\Pictures\Cogs 187\FreshIveyHome.jpg"/>
          <p:cNvPicPr>
            <a:picLocks noGrp="1" noChangeAspect="1" noChangeArrowheads="1"/>
          </p:cNvPicPr>
          <p:nvPr>
            <p:ph idx="1"/>
          </p:nvPr>
        </p:nvPicPr>
        <p:blipFill>
          <a:blip r:embed="rId2" cstate="print"/>
          <a:srcRect/>
          <a:stretch>
            <a:fillRect/>
          </a:stretch>
        </p:blipFill>
        <p:spPr bwMode="auto">
          <a:xfrm>
            <a:off x="3581400" y="457200"/>
            <a:ext cx="5111750" cy="2622815"/>
          </a:xfrm>
          <a:prstGeom prst="rect">
            <a:avLst/>
          </a:prstGeom>
        </p:spPr>
      </p:pic>
      <p:pic>
        <p:nvPicPr>
          <p:cNvPr id="6" name="Content Placeholder 4" descr="FreshIveyBlog.jpg"/>
          <p:cNvPicPr>
            <a:picLocks noChangeAspect="1"/>
          </p:cNvPicPr>
          <p:nvPr/>
        </p:nvPicPr>
        <p:blipFill>
          <a:blip r:embed="rId3" cstate="print"/>
          <a:stretch>
            <a:fillRect/>
          </a:stretch>
        </p:blipFill>
        <p:spPr>
          <a:xfrm>
            <a:off x="3581400" y="3276600"/>
            <a:ext cx="5111750" cy="2628531"/>
          </a:xfrm>
          <a:prstGeom prst="rect">
            <a:avLst/>
          </a:prstGeom>
        </p:spPr>
      </p:pic>
      <p:sp>
        <p:nvSpPr>
          <p:cNvPr id="9" name="Rounded Rectangle 8"/>
          <p:cNvSpPr/>
          <p:nvPr/>
        </p:nvSpPr>
        <p:spPr>
          <a:xfrm>
            <a:off x="4267200" y="533400"/>
            <a:ext cx="762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324600" y="685800"/>
            <a:ext cx="17526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572000" y="3276600"/>
            <a:ext cx="2209800" cy="152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705600" y="533400"/>
            <a:ext cx="1295400" cy="76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Muse</a:t>
            </a:r>
            <a:endParaRPr lang="en-US" dirty="0"/>
          </a:p>
        </p:txBody>
      </p:sp>
      <p:pic>
        <p:nvPicPr>
          <p:cNvPr id="5" name="Picture Placeholder 4" descr="MuseHome.jpg"/>
          <p:cNvPicPr>
            <a:picLocks noGrp="1" noChangeAspect="1"/>
          </p:cNvPicPr>
          <p:nvPr>
            <p:ph type="pic" idx="1"/>
          </p:nvPr>
        </p:nvPicPr>
        <p:blipFill>
          <a:blip r:embed="rId2" cstate="print"/>
          <a:srcRect l="15783" r="15783"/>
          <a:stretch>
            <a:fillRect/>
          </a:stretch>
        </p:blipFill>
        <p:spPr/>
      </p:pic>
      <p:sp>
        <p:nvSpPr>
          <p:cNvPr id="4" name="Text Placeholder 3"/>
          <p:cNvSpPr>
            <a:spLocks noGrp="1"/>
          </p:cNvSpPr>
          <p:nvPr>
            <p:ph type="body" sz="half" idx="2"/>
          </p:nvPr>
        </p:nvSpPr>
        <p:spPr/>
        <p:txBody>
          <a:bodyPr>
            <a:normAutofit lnSpcReduction="10000"/>
          </a:bodyPr>
          <a:lstStyle/>
          <a:p>
            <a:r>
              <a:rPr lang="en-US" dirty="0" smtClean="0">
                <a:hlinkClick r:id="rId3"/>
              </a:rPr>
              <a:t>www.muse.mu</a:t>
            </a:r>
            <a:endParaRPr lang="en-US" dirty="0" smtClean="0"/>
          </a:p>
          <a:p>
            <a:r>
              <a:rPr lang="en-US" dirty="0" smtClean="0"/>
              <a:t>Date Visited: 1/17/12</a:t>
            </a:r>
          </a:p>
          <a:p>
            <a:r>
              <a:rPr lang="en-US" dirty="0" smtClean="0"/>
              <a:t>Layout – Power Grid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a:t>
            </a:r>
            <a:endParaRPr lang="en-US" dirty="0"/>
          </a:p>
        </p:txBody>
      </p:sp>
      <p:pic>
        <p:nvPicPr>
          <p:cNvPr id="5" name="Content Placeholder 4" descr="MuseHome.jpg"/>
          <p:cNvPicPr>
            <a:picLocks noGrp="1" noChangeAspect="1"/>
          </p:cNvPicPr>
          <p:nvPr>
            <p:ph idx="1"/>
          </p:nvPr>
        </p:nvPicPr>
        <p:blipFill>
          <a:blip r:embed="rId2" cstate="print"/>
          <a:srcRect l="17439" r="17789"/>
          <a:stretch>
            <a:fillRect/>
          </a:stretch>
        </p:blipFill>
        <p:spPr>
          <a:xfrm>
            <a:off x="3581400" y="1524000"/>
            <a:ext cx="5096632" cy="4038600"/>
          </a:xfrm>
        </p:spPr>
      </p:pic>
      <p:sp>
        <p:nvSpPr>
          <p:cNvPr id="4" name="Text Placeholder 3"/>
          <p:cNvSpPr>
            <a:spLocks noGrp="1"/>
          </p:cNvSpPr>
          <p:nvPr>
            <p:ph type="body" sz="half" idx="2"/>
          </p:nvPr>
        </p:nvSpPr>
        <p:spPr/>
        <p:txBody>
          <a:bodyPr/>
          <a:lstStyle/>
          <a:p>
            <a:r>
              <a:rPr lang="en-US" dirty="0" smtClean="0"/>
              <a:t>Professional -  The amount of info shows how prestigious they are.</a:t>
            </a:r>
          </a:p>
          <a:p>
            <a:endParaRPr lang="en-US" dirty="0" smtClean="0"/>
          </a:p>
          <a:p>
            <a:r>
              <a:rPr lang="en-US" dirty="0" smtClean="0"/>
              <a:t>Social – Inviting you to become a member, join the forums, check out photos/videos, etc.</a:t>
            </a:r>
          </a:p>
          <a:p>
            <a:endParaRPr lang="en-US" dirty="0" smtClean="0"/>
          </a:p>
          <a:p>
            <a:endParaRPr lang="en-US" dirty="0" smtClean="0"/>
          </a:p>
          <a:p>
            <a:endParaRPr lang="en-US" dirty="0" smtClean="0"/>
          </a:p>
          <a:p>
            <a:endParaRPr lang="en-US" dirty="0"/>
          </a:p>
        </p:txBody>
      </p:sp>
      <p:sp>
        <p:nvSpPr>
          <p:cNvPr id="6" name="Rectangle 5"/>
          <p:cNvSpPr/>
          <p:nvPr/>
        </p:nvSpPr>
        <p:spPr>
          <a:xfrm>
            <a:off x="7391400" y="1905000"/>
            <a:ext cx="1219200"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57600" y="3505200"/>
            <a:ext cx="1295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0" y="228600"/>
            <a:ext cx="3008313" cy="1162050"/>
          </a:xfrm>
        </p:spPr>
        <p:txBody>
          <a:bodyPr/>
          <a:lstStyle/>
          <a:p>
            <a:pPr algn="ctr"/>
            <a:r>
              <a:rPr lang="en-US" dirty="0" smtClean="0"/>
              <a:t>Functionality</a:t>
            </a:r>
            <a:endParaRPr lang="en-US" dirty="0"/>
          </a:p>
        </p:txBody>
      </p:sp>
      <p:sp>
        <p:nvSpPr>
          <p:cNvPr id="4" name="Text Placeholder 3"/>
          <p:cNvSpPr>
            <a:spLocks noGrp="1"/>
          </p:cNvSpPr>
          <p:nvPr>
            <p:ph type="body" sz="half" idx="2"/>
          </p:nvPr>
        </p:nvSpPr>
        <p:spPr>
          <a:xfrm>
            <a:off x="5715000" y="1447800"/>
            <a:ext cx="3008313" cy="4691063"/>
          </a:xfrm>
        </p:spPr>
        <p:txBody>
          <a:bodyPr/>
          <a:lstStyle/>
          <a:p>
            <a:pPr algn="just"/>
            <a:r>
              <a:rPr lang="en-US" dirty="0" smtClean="0"/>
              <a:t>Each tab opens up a new page with a sidebar. </a:t>
            </a:r>
          </a:p>
          <a:p>
            <a:pPr algn="just"/>
            <a:endParaRPr lang="en-US" dirty="0" smtClean="0"/>
          </a:p>
          <a:p>
            <a:pPr algn="just"/>
            <a:r>
              <a:rPr lang="en-US" dirty="0" smtClean="0"/>
              <a:t>The links on the sidebar open up after being selected to reveal more options.</a:t>
            </a:r>
          </a:p>
          <a:p>
            <a:pPr algn="just"/>
            <a:endParaRPr lang="en-US" dirty="0" smtClean="0"/>
          </a:p>
          <a:p>
            <a:pPr algn="just"/>
            <a:r>
              <a:rPr lang="en-US" dirty="0" smtClean="0"/>
              <a:t>Every picture </a:t>
            </a:r>
            <a:r>
              <a:rPr lang="en-US" dirty="0" smtClean="0"/>
              <a:t>on the right-hand side can be selected to view that piece of media.</a:t>
            </a:r>
          </a:p>
          <a:p>
            <a:pPr algn="just"/>
            <a:endParaRPr lang="en-US" dirty="0" smtClean="0"/>
          </a:p>
          <a:p>
            <a:pPr algn="just"/>
            <a:r>
              <a:rPr lang="en-US" dirty="0" smtClean="0"/>
              <a:t>Different pages have similar layouts.</a:t>
            </a:r>
          </a:p>
          <a:p>
            <a:pPr algn="just"/>
            <a:endParaRPr lang="en-US" dirty="0" smtClean="0"/>
          </a:p>
          <a:p>
            <a:pPr algn="just"/>
            <a:r>
              <a:rPr lang="en-US" dirty="0" smtClean="0"/>
              <a:t>This makes viewing every form of media easy.</a:t>
            </a:r>
            <a:endParaRPr lang="en-US" dirty="0" smtClean="0"/>
          </a:p>
        </p:txBody>
      </p:sp>
      <p:pic>
        <p:nvPicPr>
          <p:cNvPr id="8" name="Content Placeholder 7" descr="FreshIveyContact.jpg"/>
          <p:cNvPicPr>
            <a:picLocks noGrp="1" noChangeAspect="1"/>
          </p:cNvPicPr>
          <p:nvPr>
            <p:ph idx="1"/>
          </p:nvPr>
        </p:nvPicPr>
        <p:blipFill>
          <a:blip r:embed="rId2" cstate="print"/>
          <a:stretch>
            <a:fillRect/>
          </a:stretch>
        </p:blipFill>
        <p:spPr>
          <a:xfrm>
            <a:off x="384227" y="762000"/>
            <a:ext cx="5183284" cy="2667000"/>
          </a:xfrm>
        </p:spPr>
      </p:pic>
      <p:pic>
        <p:nvPicPr>
          <p:cNvPr id="1026" name="Picture 2" descr="C:\Users\Phil\Pictures\Cogs 187\MuseFunctionality2.jpg"/>
          <p:cNvPicPr>
            <a:picLocks noChangeAspect="1" noChangeArrowheads="1"/>
          </p:cNvPicPr>
          <p:nvPr/>
        </p:nvPicPr>
        <p:blipFill>
          <a:blip r:embed="rId3" cstate="print"/>
          <a:srcRect/>
          <a:stretch>
            <a:fillRect/>
          </a:stretch>
        </p:blipFill>
        <p:spPr bwMode="auto">
          <a:xfrm>
            <a:off x="381000" y="3657600"/>
            <a:ext cx="5189837" cy="2667000"/>
          </a:xfrm>
          <a:prstGeom prst="rect">
            <a:avLst/>
          </a:prstGeom>
          <a:noFill/>
        </p:spPr>
      </p:pic>
      <p:cxnSp>
        <p:nvCxnSpPr>
          <p:cNvPr id="7" name="Straight Arrow Connector 6"/>
          <p:cNvCxnSpPr/>
          <p:nvPr/>
        </p:nvCxnSpPr>
        <p:spPr>
          <a:xfrm flipH="1" flipV="1">
            <a:off x="2743200" y="11430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209800" y="1371600"/>
            <a:ext cx="3505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72000" y="2971800"/>
            <a:ext cx="1143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09800" y="2514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flipV="1">
            <a:off x="3048000" y="3962400"/>
            <a:ext cx="2667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743</Words>
  <Application>Microsoft Office PowerPoint</Application>
  <PresentationFormat>On-screen Show (4:3)</PresentationFormat>
  <Paragraphs>106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Competitive Analysis - Portfolios</vt:lpstr>
      <vt:lpstr>Fresh Ivey Photography</vt:lpstr>
      <vt:lpstr>Brand </vt:lpstr>
      <vt:lpstr>Functionality</vt:lpstr>
      <vt:lpstr>Interactivity</vt:lpstr>
      <vt:lpstr>Navigation</vt:lpstr>
      <vt:lpstr>Muse</vt:lpstr>
      <vt:lpstr>Brand</vt:lpstr>
      <vt:lpstr>Functionality</vt:lpstr>
      <vt:lpstr>Interactivity</vt:lpstr>
      <vt:lpstr>Navigation</vt:lpstr>
      <vt:lpstr>Threadless</vt:lpstr>
      <vt:lpstr>Brand</vt:lpstr>
      <vt:lpstr>Functionality</vt:lpstr>
      <vt:lpstr>Interactivity</vt:lpstr>
      <vt:lpstr>Navigation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Analysis - Portfolios</dc:title>
  <dc:creator>Philip Ku</dc:creator>
  <cp:lastModifiedBy>Philip Ku</cp:lastModifiedBy>
  <cp:revision>16</cp:revision>
  <dcterms:created xsi:type="dcterms:W3CDTF">2012-01-19T16:52:09Z</dcterms:created>
  <dcterms:modified xsi:type="dcterms:W3CDTF">2012-01-19T21:38:53Z</dcterms:modified>
</cp:coreProperties>
</file>