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73" r:id="rId12"/>
    <p:sldId id="271" r:id="rId13"/>
    <p:sldId id="264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4037B2-BFD6-41E4-809F-0CA59A1F1160}" v="11" dt="2024-03-05T01:09:15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Ku" userId="81388cc015646a44" providerId="LiveId" clId="{8E4037B2-BFD6-41E4-809F-0CA59A1F1160}"/>
    <pc:docChg chg="custSel addSld delSld modSld modMainMaster">
      <pc:chgData name="Paul Ku" userId="81388cc015646a44" providerId="LiveId" clId="{8E4037B2-BFD6-41E4-809F-0CA59A1F1160}" dt="2024-03-05T02:02:56.006" v="569" actId="20577"/>
      <pc:docMkLst>
        <pc:docMk/>
      </pc:docMkLst>
      <pc:sldChg chg="modSp mod">
        <pc:chgData name="Paul Ku" userId="81388cc015646a44" providerId="LiveId" clId="{8E4037B2-BFD6-41E4-809F-0CA59A1F1160}" dt="2024-03-05T02:02:56.006" v="569" actId="20577"/>
        <pc:sldMkLst>
          <pc:docMk/>
          <pc:sldMk cId="3283413517" sldId="256"/>
        </pc:sldMkLst>
        <pc:spChg chg="mod">
          <ac:chgData name="Paul Ku" userId="81388cc015646a44" providerId="LiveId" clId="{8E4037B2-BFD6-41E4-809F-0CA59A1F1160}" dt="2024-03-05T02:02:56.006" v="569" actId="20577"/>
          <ac:spMkLst>
            <pc:docMk/>
            <pc:sldMk cId="3283413517" sldId="256"/>
            <ac:spMk id="5" creationId="{4CFB1AD3-F5C3-7B4A-818E-A71867F6064B}"/>
          </ac:spMkLst>
        </pc:spChg>
      </pc:sldChg>
      <pc:sldChg chg="setBg">
        <pc:chgData name="Paul Ku" userId="81388cc015646a44" providerId="LiveId" clId="{8E4037B2-BFD6-41E4-809F-0CA59A1F1160}" dt="2024-03-05T00:52:44.234" v="2"/>
        <pc:sldMkLst>
          <pc:docMk/>
          <pc:sldMk cId="934653573" sldId="257"/>
        </pc:sldMkLst>
      </pc:sldChg>
      <pc:sldChg chg="setBg">
        <pc:chgData name="Paul Ku" userId="81388cc015646a44" providerId="LiveId" clId="{8E4037B2-BFD6-41E4-809F-0CA59A1F1160}" dt="2024-03-05T00:52:44.234" v="2"/>
        <pc:sldMkLst>
          <pc:docMk/>
          <pc:sldMk cId="3912039687" sldId="258"/>
        </pc:sldMkLst>
      </pc:sldChg>
      <pc:sldChg chg="setBg">
        <pc:chgData name="Paul Ku" userId="81388cc015646a44" providerId="LiveId" clId="{8E4037B2-BFD6-41E4-809F-0CA59A1F1160}" dt="2024-03-05T00:52:44.234" v="2"/>
        <pc:sldMkLst>
          <pc:docMk/>
          <pc:sldMk cId="3931529168" sldId="259"/>
        </pc:sldMkLst>
      </pc:sldChg>
      <pc:sldChg chg="setBg">
        <pc:chgData name="Paul Ku" userId="81388cc015646a44" providerId="LiveId" clId="{8E4037B2-BFD6-41E4-809F-0CA59A1F1160}" dt="2024-03-05T00:52:44.234" v="2"/>
        <pc:sldMkLst>
          <pc:docMk/>
          <pc:sldMk cId="2723357665" sldId="260"/>
        </pc:sldMkLst>
      </pc:sldChg>
      <pc:sldChg chg="del">
        <pc:chgData name="Paul Ku" userId="81388cc015646a44" providerId="LiveId" clId="{8E4037B2-BFD6-41E4-809F-0CA59A1F1160}" dt="2024-03-05T00:57:10.284" v="23" actId="47"/>
        <pc:sldMkLst>
          <pc:docMk/>
          <pc:sldMk cId="911629381" sldId="261"/>
        </pc:sldMkLst>
      </pc:sldChg>
      <pc:sldChg chg="addSp modSp del">
        <pc:chgData name="Paul Ku" userId="81388cc015646a44" providerId="LiveId" clId="{8E4037B2-BFD6-41E4-809F-0CA59A1F1160}" dt="2024-03-05T00:57:18.291" v="24" actId="47"/>
        <pc:sldMkLst>
          <pc:docMk/>
          <pc:sldMk cId="4157830670" sldId="262"/>
        </pc:sldMkLst>
        <pc:picChg chg="add mod">
          <ac:chgData name="Paul Ku" userId="81388cc015646a44" providerId="LiveId" clId="{8E4037B2-BFD6-41E4-809F-0CA59A1F1160}" dt="2024-03-05T00:56:17.347" v="17"/>
          <ac:picMkLst>
            <pc:docMk/>
            <pc:sldMk cId="4157830670" sldId="262"/>
            <ac:picMk id="6" creationId="{D2A7A416-5FD1-22D6-9CFD-DE279C12E9A6}"/>
          </ac:picMkLst>
        </pc:picChg>
      </pc:sldChg>
      <pc:sldChg chg="del">
        <pc:chgData name="Paul Ku" userId="81388cc015646a44" providerId="LiveId" clId="{8E4037B2-BFD6-41E4-809F-0CA59A1F1160}" dt="2024-03-05T00:54:11.971" v="8" actId="47"/>
        <pc:sldMkLst>
          <pc:docMk/>
          <pc:sldMk cId="2758947575" sldId="263"/>
        </pc:sldMkLst>
      </pc:sldChg>
      <pc:sldChg chg="del">
        <pc:chgData name="Paul Ku" userId="81388cc015646a44" providerId="LiveId" clId="{8E4037B2-BFD6-41E4-809F-0CA59A1F1160}" dt="2024-03-05T00:50:06.877" v="1" actId="47"/>
        <pc:sldMkLst>
          <pc:docMk/>
          <pc:sldMk cId="1110259790" sldId="265"/>
        </pc:sldMkLst>
      </pc:sldChg>
      <pc:sldChg chg="add">
        <pc:chgData name="Paul Ku" userId="81388cc015646a44" providerId="LiveId" clId="{8E4037B2-BFD6-41E4-809F-0CA59A1F1160}" dt="2024-03-05T00:50:04.042" v="0"/>
        <pc:sldMkLst>
          <pc:docMk/>
          <pc:sldMk cId="2648983995" sldId="266"/>
        </pc:sldMkLst>
      </pc:sldChg>
      <pc:sldChg chg="add">
        <pc:chgData name="Paul Ku" userId="81388cc015646a44" providerId="LiveId" clId="{8E4037B2-BFD6-41E4-809F-0CA59A1F1160}" dt="2024-03-05T00:50:04.042" v="0"/>
        <pc:sldMkLst>
          <pc:docMk/>
          <pc:sldMk cId="2426209450" sldId="267"/>
        </pc:sldMkLst>
      </pc:sldChg>
      <pc:sldChg chg="add">
        <pc:chgData name="Paul Ku" userId="81388cc015646a44" providerId="LiveId" clId="{8E4037B2-BFD6-41E4-809F-0CA59A1F1160}" dt="2024-03-05T00:50:04.042" v="0"/>
        <pc:sldMkLst>
          <pc:docMk/>
          <pc:sldMk cId="4274303283" sldId="268"/>
        </pc:sldMkLst>
      </pc:sldChg>
      <pc:sldChg chg="add">
        <pc:chgData name="Paul Ku" userId="81388cc015646a44" providerId="LiveId" clId="{8E4037B2-BFD6-41E4-809F-0CA59A1F1160}" dt="2024-03-05T00:50:04.042" v="0"/>
        <pc:sldMkLst>
          <pc:docMk/>
          <pc:sldMk cId="3257042284" sldId="269"/>
        </pc:sldMkLst>
      </pc:sldChg>
      <pc:sldChg chg="add">
        <pc:chgData name="Paul Ku" userId="81388cc015646a44" providerId="LiveId" clId="{8E4037B2-BFD6-41E4-809F-0CA59A1F1160}" dt="2024-03-05T00:50:04.042" v="0"/>
        <pc:sldMkLst>
          <pc:docMk/>
          <pc:sldMk cId="1647588071" sldId="270"/>
        </pc:sldMkLst>
      </pc:sldChg>
      <pc:sldChg chg="addSp delSp modSp mod">
        <pc:chgData name="Paul Ku" userId="81388cc015646a44" providerId="LiveId" clId="{8E4037B2-BFD6-41E4-809F-0CA59A1F1160}" dt="2024-03-05T01:53:01.343" v="564" actId="20577"/>
        <pc:sldMkLst>
          <pc:docMk/>
          <pc:sldMk cId="2402398955" sldId="271"/>
        </pc:sldMkLst>
        <pc:spChg chg="mod">
          <ac:chgData name="Paul Ku" userId="81388cc015646a44" providerId="LiveId" clId="{8E4037B2-BFD6-41E4-809F-0CA59A1F1160}" dt="2024-03-05T01:53:01.343" v="564" actId="20577"/>
          <ac:spMkLst>
            <pc:docMk/>
            <pc:sldMk cId="2402398955" sldId="271"/>
            <ac:spMk id="2" creationId="{04577E70-5D4D-2683-D2C0-51BCAC7E51A2}"/>
          </ac:spMkLst>
        </pc:spChg>
        <pc:spChg chg="add mod">
          <ac:chgData name="Paul Ku" userId="81388cc015646a44" providerId="LiveId" clId="{8E4037B2-BFD6-41E4-809F-0CA59A1F1160}" dt="2024-03-05T00:54:06.761" v="7" actId="27636"/>
          <ac:spMkLst>
            <pc:docMk/>
            <pc:sldMk cId="2402398955" sldId="271"/>
            <ac:spMk id="3" creationId="{017CA4F1-4460-2643-13E7-C819AD8EDB20}"/>
          </ac:spMkLst>
        </pc:spChg>
        <pc:picChg chg="del">
          <ac:chgData name="Paul Ku" userId="81388cc015646a44" providerId="LiveId" clId="{8E4037B2-BFD6-41E4-809F-0CA59A1F1160}" dt="2024-03-05T00:53:59.852" v="4" actId="478"/>
          <ac:picMkLst>
            <pc:docMk/>
            <pc:sldMk cId="2402398955" sldId="271"/>
            <ac:picMk id="5" creationId="{83F24743-ABDC-FA9B-194C-95C6C697D3B9}"/>
          </ac:picMkLst>
        </pc:picChg>
      </pc:sldChg>
      <pc:sldChg chg="addSp delSp modSp add del mod">
        <pc:chgData name="Paul Ku" userId="81388cc015646a44" providerId="LiveId" clId="{8E4037B2-BFD6-41E4-809F-0CA59A1F1160}" dt="2024-03-05T01:59:14.459" v="565" actId="47"/>
        <pc:sldMkLst>
          <pc:docMk/>
          <pc:sldMk cId="912550192" sldId="272"/>
        </pc:sldMkLst>
        <pc:spChg chg="mod">
          <ac:chgData name="Paul Ku" userId="81388cc015646a44" providerId="LiveId" clId="{8E4037B2-BFD6-41E4-809F-0CA59A1F1160}" dt="2024-03-05T00:55:35.568" v="10"/>
          <ac:spMkLst>
            <pc:docMk/>
            <pc:sldMk cId="912550192" sldId="272"/>
            <ac:spMk id="2" creationId="{6E5ADAA4-07F4-2FCF-13CF-83D31C3151F0}"/>
          </ac:spMkLst>
        </pc:spChg>
        <pc:spChg chg="del">
          <ac:chgData name="Paul Ku" userId="81388cc015646a44" providerId="LiveId" clId="{8E4037B2-BFD6-41E4-809F-0CA59A1F1160}" dt="2024-03-05T00:55:48.583" v="12" actId="478"/>
          <ac:spMkLst>
            <pc:docMk/>
            <pc:sldMk cId="912550192" sldId="272"/>
            <ac:spMk id="3" creationId="{26EF0F11-C8D4-1F60-A8C0-770D017A4EE6}"/>
          </ac:spMkLst>
        </pc:spChg>
        <pc:spChg chg="add del mod">
          <ac:chgData name="Paul Ku" userId="81388cc015646a44" providerId="LiveId" clId="{8E4037B2-BFD6-41E4-809F-0CA59A1F1160}" dt="2024-03-05T00:56:03.653" v="14" actId="478"/>
          <ac:spMkLst>
            <pc:docMk/>
            <pc:sldMk cId="912550192" sldId="272"/>
            <ac:spMk id="6" creationId="{284F502A-4B1A-9D2D-DE88-AEA171DDE55D}"/>
          </ac:spMkLst>
        </pc:spChg>
        <pc:picChg chg="add mod">
          <ac:chgData name="Paul Ku" userId="81388cc015646a44" providerId="LiveId" clId="{8E4037B2-BFD6-41E4-809F-0CA59A1F1160}" dt="2024-03-05T00:56:07.529" v="15" actId="1076"/>
          <ac:picMkLst>
            <pc:docMk/>
            <pc:sldMk cId="912550192" sldId="272"/>
            <ac:picMk id="4" creationId="{9EF7CA9C-258E-B1E6-6869-2B1334A93DC7}"/>
          </ac:picMkLst>
        </pc:picChg>
      </pc:sldChg>
      <pc:sldChg chg="addSp delSp modSp add mod">
        <pc:chgData name="Paul Ku" userId="81388cc015646a44" providerId="LiveId" clId="{8E4037B2-BFD6-41E4-809F-0CA59A1F1160}" dt="2024-03-05T00:56:57.125" v="22" actId="1076"/>
        <pc:sldMkLst>
          <pc:docMk/>
          <pc:sldMk cId="190115520" sldId="273"/>
        </pc:sldMkLst>
        <pc:spChg chg="mod">
          <ac:chgData name="Paul Ku" userId="81388cc015646a44" providerId="LiveId" clId="{8E4037B2-BFD6-41E4-809F-0CA59A1F1160}" dt="2024-03-05T00:56:47.561" v="19"/>
          <ac:spMkLst>
            <pc:docMk/>
            <pc:sldMk cId="190115520" sldId="273"/>
            <ac:spMk id="2" creationId="{48347D4D-3483-8B10-1E40-C43044E3DFC1}"/>
          </ac:spMkLst>
        </pc:spChg>
        <pc:picChg chg="add mod">
          <ac:chgData name="Paul Ku" userId="81388cc015646a44" providerId="LiveId" clId="{8E4037B2-BFD6-41E4-809F-0CA59A1F1160}" dt="2024-03-05T00:56:57.125" v="22" actId="1076"/>
          <ac:picMkLst>
            <pc:docMk/>
            <pc:sldMk cId="190115520" sldId="273"/>
            <ac:picMk id="3" creationId="{8BC8AD6B-FA45-344B-E7AB-C4538751EACF}"/>
          </ac:picMkLst>
        </pc:picChg>
        <pc:picChg chg="del">
          <ac:chgData name="Paul Ku" userId="81388cc015646a44" providerId="LiveId" clId="{8E4037B2-BFD6-41E4-809F-0CA59A1F1160}" dt="2024-03-05T00:56:53.564" v="20" actId="478"/>
          <ac:picMkLst>
            <pc:docMk/>
            <pc:sldMk cId="190115520" sldId="273"/>
            <ac:picMk id="4" creationId="{E1B009D1-9B95-14FA-5C70-FF1D7978199F}"/>
          </ac:picMkLst>
        </pc:picChg>
      </pc:sldChg>
      <pc:sldChg chg="modSp new mod">
        <pc:chgData name="Paul Ku" userId="81388cc015646a44" providerId="LiveId" clId="{8E4037B2-BFD6-41E4-809F-0CA59A1F1160}" dt="2024-03-05T01:08:38.669" v="536" actId="20577"/>
        <pc:sldMkLst>
          <pc:docMk/>
          <pc:sldMk cId="3336951482" sldId="274"/>
        </pc:sldMkLst>
        <pc:spChg chg="mod">
          <ac:chgData name="Paul Ku" userId="81388cc015646a44" providerId="LiveId" clId="{8E4037B2-BFD6-41E4-809F-0CA59A1F1160}" dt="2024-03-05T00:57:55.021" v="37" actId="20577"/>
          <ac:spMkLst>
            <pc:docMk/>
            <pc:sldMk cId="3336951482" sldId="274"/>
            <ac:spMk id="2" creationId="{72F76F06-A4AC-F9AE-0219-07BF047FEEEE}"/>
          </ac:spMkLst>
        </pc:spChg>
        <pc:spChg chg="mod">
          <ac:chgData name="Paul Ku" userId="81388cc015646a44" providerId="LiveId" clId="{8E4037B2-BFD6-41E4-809F-0CA59A1F1160}" dt="2024-03-05T01:08:38.669" v="536" actId="20577"/>
          <ac:spMkLst>
            <pc:docMk/>
            <pc:sldMk cId="3336951482" sldId="274"/>
            <ac:spMk id="3" creationId="{272EF0AB-6F44-0103-4D18-485FABD0CEDD}"/>
          </ac:spMkLst>
        </pc:spChg>
      </pc:sldChg>
      <pc:sldChg chg="modSp add mod">
        <pc:chgData name="Paul Ku" userId="81388cc015646a44" providerId="LiveId" clId="{8E4037B2-BFD6-41E4-809F-0CA59A1F1160}" dt="2024-03-05T01:31:23.553" v="560" actId="20577"/>
        <pc:sldMkLst>
          <pc:docMk/>
          <pc:sldMk cId="2365315066" sldId="275"/>
        </pc:sldMkLst>
        <pc:spChg chg="mod">
          <ac:chgData name="Paul Ku" userId="81388cc015646a44" providerId="LiveId" clId="{8E4037B2-BFD6-41E4-809F-0CA59A1F1160}" dt="2024-03-05T01:09:25.231" v="538"/>
          <ac:spMkLst>
            <pc:docMk/>
            <pc:sldMk cId="2365315066" sldId="275"/>
            <ac:spMk id="2" creationId="{A8E99717-A767-D221-BFEE-54F2B2A65240}"/>
          </ac:spMkLst>
        </pc:spChg>
        <pc:spChg chg="mod">
          <ac:chgData name="Paul Ku" userId="81388cc015646a44" providerId="LiveId" clId="{8E4037B2-BFD6-41E4-809F-0CA59A1F1160}" dt="2024-03-05T01:31:23.553" v="560" actId="20577"/>
          <ac:spMkLst>
            <pc:docMk/>
            <pc:sldMk cId="2365315066" sldId="275"/>
            <ac:spMk id="3" creationId="{58254840-E7F8-4C97-5EC9-457176F09F0C}"/>
          </ac:spMkLst>
        </pc:spChg>
      </pc:sldChg>
      <pc:sldMasterChg chg="setBg modSldLayout">
        <pc:chgData name="Paul Ku" userId="81388cc015646a44" providerId="LiveId" clId="{8E4037B2-BFD6-41E4-809F-0CA59A1F1160}" dt="2024-03-05T00:52:44.234" v="2"/>
        <pc:sldMasterMkLst>
          <pc:docMk/>
          <pc:sldMasterMk cId="975614886" sldId="2147483648"/>
        </pc:sldMasterMkLst>
        <pc:sldLayoutChg chg="setBg">
          <pc:chgData name="Paul Ku" userId="81388cc015646a44" providerId="LiveId" clId="{8E4037B2-BFD6-41E4-809F-0CA59A1F1160}" dt="2024-03-05T00:52:44.234" v="2"/>
          <pc:sldLayoutMkLst>
            <pc:docMk/>
            <pc:sldMasterMk cId="975614886" sldId="2147483648"/>
            <pc:sldLayoutMk cId="2858071399" sldId="2147483649"/>
          </pc:sldLayoutMkLst>
        </pc:sldLayoutChg>
        <pc:sldLayoutChg chg="setBg">
          <pc:chgData name="Paul Ku" userId="81388cc015646a44" providerId="LiveId" clId="{8E4037B2-BFD6-41E4-809F-0CA59A1F1160}" dt="2024-03-05T00:52:44.234" v="2"/>
          <pc:sldLayoutMkLst>
            <pc:docMk/>
            <pc:sldMasterMk cId="975614886" sldId="2147483648"/>
            <pc:sldLayoutMk cId="3292705041" sldId="2147483650"/>
          </pc:sldLayoutMkLst>
        </pc:sldLayoutChg>
        <pc:sldLayoutChg chg="setBg">
          <pc:chgData name="Paul Ku" userId="81388cc015646a44" providerId="LiveId" clId="{8E4037B2-BFD6-41E4-809F-0CA59A1F1160}" dt="2024-03-05T00:52:44.234" v="2"/>
          <pc:sldLayoutMkLst>
            <pc:docMk/>
            <pc:sldMasterMk cId="975614886" sldId="2147483648"/>
            <pc:sldLayoutMk cId="587103090" sldId="2147483651"/>
          </pc:sldLayoutMkLst>
        </pc:sldLayoutChg>
        <pc:sldLayoutChg chg="setBg">
          <pc:chgData name="Paul Ku" userId="81388cc015646a44" providerId="LiveId" clId="{8E4037B2-BFD6-41E4-809F-0CA59A1F1160}" dt="2024-03-05T00:52:44.234" v="2"/>
          <pc:sldLayoutMkLst>
            <pc:docMk/>
            <pc:sldMasterMk cId="975614886" sldId="2147483648"/>
            <pc:sldLayoutMk cId="2988515014" sldId="2147483652"/>
          </pc:sldLayoutMkLst>
        </pc:sldLayoutChg>
        <pc:sldLayoutChg chg="setBg">
          <pc:chgData name="Paul Ku" userId="81388cc015646a44" providerId="LiveId" clId="{8E4037B2-BFD6-41E4-809F-0CA59A1F1160}" dt="2024-03-05T00:52:44.234" v="2"/>
          <pc:sldLayoutMkLst>
            <pc:docMk/>
            <pc:sldMasterMk cId="975614886" sldId="2147483648"/>
            <pc:sldLayoutMk cId="325346992" sldId="2147483653"/>
          </pc:sldLayoutMkLst>
        </pc:sldLayoutChg>
        <pc:sldLayoutChg chg="setBg">
          <pc:chgData name="Paul Ku" userId="81388cc015646a44" providerId="LiveId" clId="{8E4037B2-BFD6-41E4-809F-0CA59A1F1160}" dt="2024-03-05T00:52:44.234" v="2"/>
          <pc:sldLayoutMkLst>
            <pc:docMk/>
            <pc:sldMasterMk cId="975614886" sldId="2147483648"/>
            <pc:sldLayoutMk cId="4247343509" sldId="2147483654"/>
          </pc:sldLayoutMkLst>
        </pc:sldLayoutChg>
        <pc:sldLayoutChg chg="setBg">
          <pc:chgData name="Paul Ku" userId="81388cc015646a44" providerId="LiveId" clId="{8E4037B2-BFD6-41E4-809F-0CA59A1F1160}" dt="2024-03-05T00:52:44.234" v="2"/>
          <pc:sldLayoutMkLst>
            <pc:docMk/>
            <pc:sldMasterMk cId="975614886" sldId="2147483648"/>
            <pc:sldLayoutMk cId="1470109828" sldId="2147483655"/>
          </pc:sldLayoutMkLst>
        </pc:sldLayoutChg>
        <pc:sldLayoutChg chg="setBg">
          <pc:chgData name="Paul Ku" userId="81388cc015646a44" providerId="LiveId" clId="{8E4037B2-BFD6-41E4-809F-0CA59A1F1160}" dt="2024-03-05T00:52:44.234" v="2"/>
          <pc:sldLayoutMkLst>
            <pc:docMk/>
            <pc:sldMasterMk cId="975614886" sldId="2147483648"/>
            <pc:sldLayoutMk cId="2897764492" sldId="2147483656"/>
          </pc:sldLayoutMkLst>
        </pc:sldLayoutChg>
        <pc:sldLayoutChg chg="setBg">
          <pc:chgData name="Paul Ku" userId="81388cc015646a44" providerId="LiveId" clId="{8E4037B2-BFD6-41E4-809F-0CA59A1F1160}" dt="2024-03-05T00:52:44.234" v="2"/>
          <pc:sldLayoutMkLst>
            <pc:docMk/>
            <pc:sldMasterMk cId="975614886" sldId="2147483648"/>
            <pc:sldLayoutMk cId="3318477556" sldId="2147483657"/>
          </pc:sldLayoutMkLst>
        </pc:sldLayoutChg>
        <pc:sldLayoutChg chg="setBg">
          <pc:chgData name="Paul Ku" userId="81388cc015646a44" providerId="LiveId" clId="{8E4037B2-BFD6-41E4-809F-0CA59A1F1160}" dt="2024-03-05T00:52:44.234" v="2"/>
          <pc:sldLayoutMkLst>
            <pc:docMk/>
            <pc:sldMasterMk cId="975614886" sldId="2147483648"/>
            <pc:sldLayoutMk cId="471751002" sldId="2147483658"/>
          </pc:sldLayoutMkLst>
        </pc:sldLayoutChg>
        <pc:sldLayoutChg chg="setBg">
          <pc:chgData name="Paul Ku" userId="81388cc015646a44" providerId="LiveId" clId="{8E4037B2-BFD6-41E4-809F-0CA59A1F1160}" dt="2024-03-05T00:52:44.234" v="2"/>
          <pc:sldLayoutMkLst>
            <pc:docMk/>
            <pc:sldMasterMk cId="975614886" sldId="2147483648"/>
            <pc:sldLayoutMk cId="379225338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49C6-C4D6-E3E0-AC29-DFEDD6CFB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F47C9-2865-3DCF-A960-69A45E7E6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80914-8247-E990-4730-BA41A4A6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7FED-AE77-4CE4-A7AB-E06D28F5470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411CA-1716-EBC2-EF7D-AE28C5D0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4CE11-43C0-FC39-9B78-9858291B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A865-80D5-47FE-9A0A-C461DDA3F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86AF-5364-E44E-12BE-40662A72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B64B9-13A8-6502-4E77-1D2C182FF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AFD19-03F4-39D5-DF60-24876D49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7FED-AE77-4CE4-A7AB-E06D28F5470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E2B5E-CB1C-63CA-8451-14D9017B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47D05-4171-998D-E47D-CA8A25F4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A865-80D5-47FE-9A0A-C461DDA3F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5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1867D-8A8E-73AF-D468-3BD2CD4BE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BC1CC-600C-5C7B-4A29-24FF7B9B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920BF-6AE9-1F95-7687-462C4CE1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7FED-AE77-4CE4-A7AB-E06D28F5470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77BE2-7558-063E-7446-A0DD2B56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CF329-29F1-C668-3022-6E410142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A865-80D5-47FE-9A0A-C461DDA3F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5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0AB1-680A-3F09-C283-E9370310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CDA57-7388-EFE4-A119-71BDD6698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169AB-A11C-C852-D154-5DCA1FD4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7FED-AE77-4CE4-A7AB-E06D28F5470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18AB6-4A21-FDA2-2BC2-AC84196B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1D5E6-6C42-ABAF-3A71-BB1E5D1D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A865-80D5-47FE-9A0A-C461DDA3F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0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285F-6C9C-4869-B914-9647E151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BBFE0-76B9-3790-3868-11BA0C436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1FF0A-B74B-EE58-1AC1-7F23A3F5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7FED-AE77-4CE4-A7AB-E06D28F5470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E5821-3606-F4E2-AFBC-752AC301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D8B59-56FA-6307-19D7-83434293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A865-80D5-47FE-9A0A-C461DDA3F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0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53F1-6A87-7C56-C901-844F64E7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9DDEA-4874-1A37-BF89-278E2946C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85D6A-50CC-A6FE-86E4-609159229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F837C-9A8F-56B6-17C0-F9EEBA04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7FED-AE77-4CE4-A7AB-E06D28F5470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DFBD0-32B5-715D-2278-E72AA0D1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F38EF-6F3E-FE73-EF04-7A6AABCC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A865-80D5-47FE-9A0A-C461DDA3F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1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9ED7-A19B-CA89-46A2-AB8353BB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6E84D-006A-C9DD-584D-6EE7B023C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5A409-FE7A-8684-B82A-E22AB21E3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46BCB-F947-2571-8894-3ADE41D5B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4EA1D-2557-3A65-F47F-8D68AD2BE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A82A6-DCA7-3413-CD67-3B45FE1B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7FED-AE77-4CE4-A7AB-E06D28F5470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4CD99-F564-72E4-DDA0-C464173B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6CF37-6D0F-2A30-FFA2-E038EFFB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A865-80D5-47FE-9A0A-C461DDA3F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117B-6E61-010A-D05F-E79BFE97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7A2E7-EBBE-162C-3C90-E9B40087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7FED-AE77-4CE4-A7AB-E06D28F5470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760FE-3EC7-7AD6-7DDA-AD168C27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7EC25-9681-2116-692C-D65001B9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A865-80D5-47FE-9A0A-C461DDA3F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4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FC4BD-6114-E140-75A7-2A2A34F1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7FED-AE77-4CE4-A7AB-E06D28F5470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AD551-62A1-764C-2DD6-A4CF0A80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E1F40-E602-FB6F-37D3-3CB757A7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A865-80D5-47FE-9A0A-C461DDA3F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3352-41EA-FD27-73E8-9C19D4A2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93BD1-43F7-82FF-0FD2-46ADC9769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81706-CE49-9AFF-61B2-CC92DD99E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37511-16B9-FB7F-5019-CF62EDEC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7FED-AE77-4CE4-A7AB-E06D28F5470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97796-87D6-F1D0-010D-56A38572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D5F1C-80EF-0BA1-CB1C-6727D5CC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A865-80D5-47FE-9A0A-C461DDA3F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6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6929-64F3-8562-DF44-0986C1DE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67661-23D6-4624-B124-C9B0A1EBA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15954-D507-DC0F-6081-CCC5159F2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DC5D2-A860-72BE-B248-6FCF6956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7FED-AE77-4CE4-A7AB-E06D28F5470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70A6E-6E88-8619-C3F2-C0253110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BA7A8-FC30-52F3-F20D-0DBA2B67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A865-80D5-47FE-9A0A-C461DDA3F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7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F17627-E116-5F7B-432B-F1B3490F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A8A3A-12B3-B6D8-DC1B-B0297EFB6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A9FA-2186-6409-ED0F-B39D756EF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307FED-AE77-4CE4-A7AB-E06D28F5470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3360-1FD8-A372-AE3D-4E25BE132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3932B-CA8D-56E3-923B-BA37B9901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16A865-80D5-47FE-9A0A-C461DDA3F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FB1AD3-F5C3-7B4A-818E-A71867F6064B}"/>
              </a:ext>
            </a:extLst>
          </p:cNvPr>
          <p:cNvSpPr txBox="1"/>
          <p:nvPr/>
        </p:nvSpPr>
        <p:spPr>
          <a:xfrm>
            <a:off x="2415396" y="304816"/>
            <a:ext cx="7490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</a:rPr>
              <a:t>S&amp;P 500 Stock Dashboard</a:t>
            </a:r>
          </a:p>
        </p:txBody>
      </p:sp>
      <p:pic>
        <p:nvPicPr>
          <p:cNvPr id="7" name="Picture 6" descr="A screenshot of a stock exchange&#10;&#10;Description automatically generated">
            <a:extLst>
              <a:ext uri="{FF2B5EF4-FFF2-40B4-BE49-F238E27FC236}">
                <a16:creationId xmlns:a16="http://schemas.microsoft.com/office/drawing/2014/main" id="{1945AD99-CB99-8CA5-D378-AF937BF42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57" y="815873"/>
            <a:ext cx="7732143" cy="515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13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E7E1-19FE-1F5B-1996-D6336371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3D00D9D0-61BD-E34B-B4BD-6091D964B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757069"/>
          </a:xfrm>
        </p:spPr>
      </p:pic>
    </p:spTree>
    <p:extLst>
      <p:ext uri="{BB962C8B-B14F-4D97-AF65-F5344CB8AC3E}">
        <p14:creationId xmlns:p14="http://schemas.microsoft.com/office/powerpoint/2010/main" val="164758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7D0A5-B542-BBAA-5B8A-9230CF609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8BA17D-A8D9-0F05-4F5A-06869BC9C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68461EA-785A-529B-C20A-892843418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47D4D-3483-8B10-1E40-C43044E3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Using </a:t>
            </a:r>
            <a:r>
              <a:rPr lang="en-US" sz="6600" dirty="0" err="1"/>
              <a:t>Plotly</a:t>
            </a:r>
            <a:r>
              <a:rPr lang="en-US" sz="6600" dirty="0"/>
              <a:t> Plot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B325CCE-7C28-50DB-0FC8-4B269A77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8BC8AD6B-FA45-344B-E7AB-C4538751E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064" y="2064904"/>
            <a:ext cx="9363274" cy="4351338"/>
          </a:xfrm>
        </p:spPr>
      </p:pic>
    </p:spTree>
    <p:extLst>
      <p:ext uri="{BB962C8B-B14F-4D97-AF65-F5344CB8AC3E}">
        <p14:creationId xmlns:p14="http://schemas.microsoft.com/office/powerpoint/2010/main" val="19011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1D5A1-B8B9-0A4E-7FE5-31289CD28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A03342-FEFA-A0C1-BDC7-005C1D636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5B8D819-E0C7-AD8B-5E6C-63F872E88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77E70-5D4D-2683-D2C0-51BCAC7E5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Creating App Using Dash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A24067CC-9502-5E88-564B-1A93CF1CA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CA4F1-4460-2643-13E7-C819AD8ED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2377"/>
            <a:ext cx="10515600" cy="3114586"/>
          </a:xfrm>
        </p:spPr>
        <p:txBody>
          <a:bodyPr>
            <a:normAutofit lnSpcReduction="10000"/>
          </a:bodyPr>
          <a:lstStyle/>
          <a:p>
            <a:r>
              <a:rPr lang="en-US" sz="3600" b="0" i="0" dirty="0">
                <a:solidFill>
                  <a:srgbClr val="202124"/>
                </a:solidFill>
                <a:effectLst/>
                <a:latin typeface="Google Sans"/>
              </a:rPr>
              <a:t>Dash is </a:t>
            </a:r>
            <a:r>
              <a:rPr lang="en-US" sz="3600" b="0" i="0" dirty="0">
                <a:solidFill>
                  <a:srgbClr val="040C28"/>
                </a:solidFill>
                <a:effectLst/>
                <a:latin typeface="Google Sans"/>
              </a:rPr>
              <a:t>Python framework for building web applications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Google Sans"/>
              </a:rPr>
              <a:t>. It built on top of Flask, </a:t>
            </a:r>
            <a:r>
              <a:rPr lang="en-US" sz="3600" b="0" i="0" dirty="0" err="1">
                <a:solidFill>
                  <a:srgbClr val="202124"/>
                </a:solidFill>
                <a:effectLst/>
                <a:latin typeface="Google Sans"/>
              </a:rPr>
              <a:t>Plotly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Google Sans"/>
              </a:rPr>
              <a:t>. </a:t>
            </a:r>
            <a:r>
              <a:rPr lang="en-US" sz="3600" b="0" i="0" dirty="0" err="1">
                <a:solidFill>
                  <a:srgbClr val="202124"/>
                </a:solidFill>
                <a:effectLst/>
                <a:latin typeface="Google Sans"/>
              </a:rPr>
              <a:t>js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Google Sans"/>
              </a:rPr>
              <a:t>, React and React </a:t>
            </a:r>
            <a:r>
              <a:rPr lang="en-US" sz="3600" b="0" i="0" dirty="0" err="1">
                <a:solidFill>
                  <a:srgbClr val="202124"/>
                </a:solidFill>
                <a:effectLst/>
                <a:latin typeface="Google Sans"/>
              </a:rPr>
              <a:t>Js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Google Sans"/>
              </a:rPr>
              <a:t>. </a:t>
            </a:r>
          </a:p>
          <a:p>
            <a:r>
              <a:rPr lang="en-US" sz="3600" b="0" i="0" dirty="0">
                <a:solidFill>
                  <a:srgbClr val="202124"/>
                </a:solidFill>
                <a:effectLst/>
                <a:latin typeface="Google Sans"/>
              </a:rPr>
              <a:t>It enables you to build dashboards using pure Python. Dash is open source, and its apps run on the web browser.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02398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CB6DC0-A28D-DC72-A1CF-5E27641C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91" y="590549"/>
            <a:ext cx="9801133" cy="546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80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6F06-A4AC-F9AE-0219-07BF047F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EF0AB-6F44-0103-4D18-485FABD0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very useful visualization for investors if all the functionality bugs are worked out. </a:t>
            </a:r>
          </a:p>
          <a:p>
            <a:r>
              <a:rPr lang="en-US" dirty="0"/>
              <a:t>Additional functionality that can be added is comparisons for more than two elements(Stocks and Markets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Limitations – Database Size limited by </a:t>
            </a:r>
            <a:r>
              <a:rPr lang="en-US" dirty="0" err="1"/>
              <a:t>github</a:t>
            </a:r>
            <a:r>
              <a:rPr lang="en-US" dirty="0"/>
              <a:t> limited the amount of historical data stored. </a:t>
            </a:r>
          </a:p>
        </p:txBody>
      </p:sp>
    </p:spTree>
    <p:extLst>
      <p:ext uri="{BB962C8B-B14F-4D97-AF65-F5344CB8AC3E}">
        <p14:creationId xmlns:p14="http://schemas.microsoft.com/office/powerpoint/2010/main" val="3336951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2368F-7484-36BD-4D73-A612B9131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4B9C6D-0AD5-F13F-D0AB-D61181C04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B34A4B4-149E-2E8D-3B0E-B85914F6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99717-A767-D221-BFEE-54F2B2A6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Conclusion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A6E7F3B-8B3B-BAA2-F806-AF8F1C41B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54840-E7F8-4C97-5EC9-457176F09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2377"/>
            <a:ext cx="10515600" cy="3114586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Can be very useful visualization for investors if all the functionality bugs are worked out. </a:t>
            </a:r>
          </a:p>
          <a:p>
            <a:r>
              <a:rPr lang="en-US" sz="3600" dirty="0"/>
              <a:t>Additional functionality that can be added is comparisons for more than two elements(Stocks and Markets </a:t>
            </a:r>
            <a:r>
              <a:rPr lang="en-US" sz="3600" dirty="0" err="1"/>
              <a:t>etc</a:t>
            </a:r>
            <a:r>
              <a:rPr lang="en-US" sz="3600" dirty="0"/>
              <a:t>…</a:t>
            </a:r>
          </a:p>
          <a:p>
            <a:r>
              <a:rPr lang="en-US" sz="3600" dirty="0"/>
              <a:t>Limitations – Database Size limited by </a:t>
            </a:r>
            <a:r>
              <a:rPr lang="en-US" sz="3600" dirty="0" err="1"/>
              <a:t>github</a:t>
            </a:r>
            <a:r>
              <a:rPr lang="en-US" sz="3600" dirty="0"/>
              <a:t> limited the amount of historical data stored. </a:t>
            </a:r>
          </a:p>
        </p:txBody>
      </p:sp>
    </p:spTree>
    <p:extLst>
      <p:ext uri="{BB962C8B-B14F-4D97-AF65-F5344CB8AC3E}">
        <p14:creationId xmlns:p14="http://schemas.microsoft.com/office/powerpoint/2010/main" val="236531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81725-9892-B3DE-3B8C-595826CB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Sp500_stock.csv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141EB73-7D7E-EC06-88C9-45F07FA37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19" y="3067050"/>
            <a:ext cx="9150114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5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9828B-5530-BC28-7749-F95545FC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Sp500_companies.csv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AA21D09-4E97-2436-5943-009128A1E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77" y="3691441"/>
            <a:ext cx="10118598" cy="177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3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F76A3-00EE-6ABF-5784-4935AA25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Filtering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AEBD8A8-1AD6-043E-E2F9-EAB4C6114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165" y="2633472"/>
            <a:ext cx="8008622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2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DAE15-1C0C-9E18-9734-C82995AB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Creating Data base using sqlite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D9F8B3C5-C083-A52F-FD97-FE3C3C503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5" y="674506"/>
            <a:ext cx="7725537" cy="514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5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8D11-7EC2-61B8-6122-7163C75E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6FA0CD83-8F48-1DE8-D366-0C4BDA996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268" y="154379"/>
            <a:ext cx="10841306" cy="6338496"/>
          </a:xfrm>
        </p:spPr>
      </p:pic>
    </p:spTree>
    <p:extLst>
      <p:ext uri="{BB962C8B-B14F-4D97-AF65-F5344CB8AC3E}">
        <p14:creationId xmlns:p14="http://schemas.microsoft.com/office/powerpoint/2010/main" val="264898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A700-5CC7-9908-526B-2AEBAC89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FF443D85-6BED-801E-882C-8BB458F1F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387" y="365126"/>
            <a:ext cx="10914413" cy="6011924"/>
          </a:xfrm>
        </p:spPr>
      </p:pic>
    </p:spTree>
    <p:extLst>
      <p:ext uri="{BB962C8B-B14F-4D97-AF65-F5344CB8AC3E}">
        <p14:creationId xmlns:p14="http://schemas.microsoft.com/office/powerpoint/2010/main" val="242620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A1BC-58D9-B8EF-9AB8-5CCD4806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number of boxes&#10;&#10;Description automatically generated with medium confidence">
            <a:extLst>
              <a:ext uri="{FF2B5EF4-FFF2-40B4-BE49-F238E27FC236}">
                <a16:creationId xmlns:a16="http://schemas.microsoft.com/office/drawing/2014/main" id="{6BECDF72-7A14-C373-3FD1-F0429A796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364625"/>
            <a:ext cx="11116228" cy="5236075"/>
          </a:xfrm>
        </p:spPr>
      </p:pic>
    </p:spTree>
    <p:extLst>
      <p:ext uri="{BB962C8B-B14F-4D97-AF65-F5344CB8AC3E}">
        <p14:creationId xmlns:p14="http://schemas.microsoft.com/office/powerpoint/2010/main" val="427430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0DAE-0067-8CF2-1A89-4780C0CB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showing the stock market&#10;&#10;Description automatically generated">
            <a:extLst>
              <a:ext uri="{FF2B5EF4-FFF2-40B4-BE49-F238E27FC236}">
                <a16:creationId xmlns:a16="http://schemas.microsoft.com/office/drawing/2014/main" id="{30169BFA-9AD0-70EF-2FFA-ED8B20CAE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608163"/>
          </a:xfrm>
        </p:spPr>
      </p:pic>
    </p:spTree>
    <p:extLst>
      <p:ext uri="{BB962C8B-B14F-4D97-AF65-F5344CB8AC3E}">
        <p14:creationId xmlns:p14="http://schemas.microsoft.com/office/powerpoint/2010/main" val="325704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181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Arial Rounded MT Bold</vt:lpstr>
      <vt:lpstr>Google Sans</vt:lpstr>
      <vt:lpstr>Office Theme</vt:lpstr>
      <vt:lpstr>PowerPoint Presentation</vt:lpstr>
      <vt:lpstr>Sp500_stock.csv</vt:lpstr>
      <vt:lpstr>Sp500_companies.csv</vt:lpstr>
      <vt:lpstr>Data Filtering</vt:lpstr>
      <vt:lpstr>Creating Data base using sqlite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Plotly Plot</vt:lpstr>
      <vt:lpstr>Creating App Using Dash</vt:lpstr>
      <vt:lpstr>PowerPoint Presentation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Lawren</dc:creator>
  <cp:lastModifiedBy>Paul Ku</cp:lastModifiedBy>
  <cp:revision>5</cp:revision>
  <dcterms:created xsi:type="dcterms:W3CDTF">2024-03-04T23:40:47Z</dcterms:created>
  <dcterms:modified xsi:type="dcterms:W3CDTF">2024-03-05T02:03:01Z</dcterms:modified>
</cp:coreProperties>
</file>