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47"/>
  </p:normalViewPr>
  <p:slideViewPr>
    <p:cSldViewPr snapToGrid="0" snapToObjects="1">
      <p:cViewPr varScale="1">
        <p:scale>
          <a:sx n="155" d="100"/>
          <a:sy n="155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3659-E7D9-F24E-981E-C5861BA72D2E}" type="datetimeFigureOut">
              <a:rPr kumimoji="1" lang="zh-CN" altLang="en-US" smtClean="0"/>
              <a:t>2018/9/1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7510-CB8B-E44E-BD01-D1BE95E22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848D1F-16F9-1748-AE75-828349A99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30" y="9938"/>
            <a:ext cx="2764564" cy="11108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48D429-59F6-C141-A289-C7F4CACE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12700"/>
            <a:ext cx="1108075" cy="110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3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8610280-249D-194C-9A01-70B31B55A0F2}"/>
              </a:ext>
            </a:extLst>
          </p:cNvPr>
          <p:cNvSpPr/>
          <p:nvPr/>
        </p:nvSpPr>
        <p:spPr>
          <a:xfrm>
            <a:off x="0" y="0"/>
            <a:ext cx="9144000" cy="619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031"/>
            <a:ext cx="8515350" cy="593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02257"/>
            <a:ext cx="7886700" cy="53747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3659-E7D9-F24E-981E-C5861BA72D2E}" type="datetimeFigureOut">
              <a:rPr kumimoji="1" lang="zh-CN" altLang="en-US" smtClean="0"/>
              <a:t>2018/9/1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7510-CB8B-E44E-BD01-D1BE95E22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E2C024-CBBC-644B-ACE0-47246997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12700"/>
            <a:ext cx="593725" cy="5937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8C0880-A8F4-A440-8407-F096441E3121}"/>
              </a:ext>
            </a:extLst>
          </p:cNvPr>
          <p:cNvSpPr txBox="1"/>
          <p:nvPr/>
        </p:nvSpPr>
        <p:spPr>
          <a:xfrm>
            <a:off x="232913" y="18029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16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98514"/>
            <a:ext cx="3886200" cy="537844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98514"/>
            <a:ext cx="3886200" cy="537844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3659-E7D9-F24E-981E-C5861BA72D2E}" type="datetimeFigureOut">
              <a:rPr kumimoji="1" lang="zh-CN" altLang="en-US" smtClean="0"/>
              <a:t>2018/9/1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7510-CB8B-E44E-BD01-D1BE95E22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8F0DCA-9AB8-3045-AFA7-7C0264E9C2CA}"/>
              </a:ext>
            </a:extLst>
          </p:cNvPr>
          <p:cNvSpPr/>
          <p:nvPr/>
        </p:nvSpPr>
        <p:spPr>
          <a:xfrm>
            <a:off x="0" y="0"/>
            <a:ext cx="9144000" cy="619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F0DCD6-D0A1-7C44-B9A8-4DF52973E50B}"/>
              </a:ext>
            </a:extLst>
          </p:cNvPr>
          <p:cNvSpPr txBox="1">
            <a:spLocks/>
          </p:cNvSpPr>
          <p:nvPr/>
        </p:nvSpPr>
        <p:spPr>
          <a:xfrm>
            <a:off x="628650" y="13031"/>
            <a:ext cx="851535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BFB7A97-0DA9-6844-93DF-4D35D3E28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12700"/>
            <a:ext cx="593725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9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793452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84052"/>
            <a:ext cx="3868340" cy="440561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93452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84052"/>
            <a:ext cx="3887391" cy="440561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3659-E7D9-F24E-981E-C5861BA72D2E}" type="datetimeFigureOut">
              <a:rPr kumimoji="1" lang="zh-CN" altLang="en-US" smtClean="0"/>
              <a:t>2018/9/1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7510-CB8B-E44E-BD01-D1BE95E22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FDBFFB-366B-CD4C-9363-4411117682FF}"/>
              </a:ext>
            </a:extLst>
          </p:cNvPr>
          <p:cNvSpPr/>
          <p:nvPr/>
        </p:nvSpPr>
        <p:spPr>
          <a:xfrm>
            <a:off x="0" y="0"/>
            <a:ext cx="9144000" cy="619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D85A86-0AE0-B740-AA6C-C4AEC71B2479}"/>
              </a:ext>
            </a:extLst>
          </p:cNvPr>
          <p:cNvSpPr txBox="1">
            <a:spLocks/>
          </p:cNvSpPr>
          <p:nvPr/>
        </p:nvSpPr>
        <p:spPr>
          <a:xfrm>
            <a:off x="628650" y="13031"/>
            <a:ext cx="851535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6A3B123-821E-DD41-94D3-BB4D8BE66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12700"/>
            <a:ext cx="593725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9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3659-E7D9-F24E-981E-C5861BA72D2E}" type="datetimeFigureOut">
              <a:rPr kumimoji="1" lang="zh-CN" altLang="en-US" smtClean="0"/>
              <a:t>2018/9/1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7510-CB8B-E44E-BD01-D1BE95E22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099E1-63BE-1F47-B622-E4655057BD44}"/>
              </a:ext>
            </a:extLst>
          </p:cNvPr>
          <p:cNvSpPr/>
          <p:nvPr/>
        </p:nvSpPr>
        <p:spPr>
          <a:xfrm>
            <a:off x="0" y="0"/>
            <a:ext cx="9144000" cy="619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61AF34-F43A-C64D-83F6-BE7755102D26}"/>
              </a:ext>
            </a:extLst>
          </p:cNvPr>
          <p:cNvSpPr txBox="1">
            <a:spLocks/>
          </p:cNvSpPr>
          <p:nvPr/>
        </p:nvSpPr>
        <p:spPr>
          <a:xfrm>
            <a:off x="628650" y="13031"/>
            <a:ext cx="851535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BFDFD4-8C02-2A44-AA62-9DC5CEB4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12700"/>
            <a:ext cx="593725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5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3659-E7D9-F24E-981E-C5861BA72D2E}" type="datetimeFigureOut">
              <a:rPr kumimoji="1" lang="zh-CN" altLang="en-US" smtClean="0"/>
              <a:t>2018/9/1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7510-CB8B-E44E-BD01-D1BE95E22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2BE0D6-701E-A744-9A7D-9A064D35AFFB}"/>
              </a:ext>
            </a:extLst>
          </p:cNvPr>
          <p:cNvSpPr/>
          <p:nvPr/>
        </p:nvSpPr>
        <p:spPr>
          <a:xfrm>
            <a:off x="0" y="0"/>
            <a:ext cx="9144000" cy="619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0649A8-EF8A-524A-BB07-779F0470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031"/>
            <a:ext cx="8515350" cy="593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DAF39A-BD08-8D42-A777-9731EAA71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12700"/>
            <a:ext cx="593725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3659-E7D9-F24E-981E-C5861BA72D2E}" type="datetimeFigureOut">
              <a:rPr kumimoji="1" lang="zh-CN" altLang="en-US" smtClean="0"/>
              <a:t>2018/9/1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7510-CB8B-E44E-BD01-D1BE95E22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CA11C7-93F0-6440-83E5-788A29154FA1}"/>
              </a:ext>
            </a:extLst>
          </p:cNvPr>
          <p:cNvSpPr/>
          <p:nvPr/>
        </p:nvSpPr>
        <p:spPr>
          <a:xfrm>
            <a:off x="0" y="0"/>
            <a:ext cx="9144000" cy="619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4A9942-FF8B-1348-B801-DF85B0A9CEC1}"/>
              </a:ext>
            </a:extLst>
          </p:cNvPr>
          <p:cNvSpPr txBox="1">
            <a:spLocks/>
          </p:cNvSpPr>
          <p:nvPr/>
        </p:nvSpPr>
        <p:spPr>
          <a:xfrm>
            <a:off x="628650" y="13031"/>
            <a:ext cx="851535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3BF179C-F8CC-1440-808E-CBDD274D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12700"/>
            <a:ext cx="593725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3659-E7D9-F24E-981E-C5861BA72D2E}" type="datetimeFigureOut">
              <a:rPr kumimoji="1" lang="zh-CN" altLang="en-US" smtClean="0"/>
              <a:t>2018/9/1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7510-CB8B-E44E-BD01-D1BE95E22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C55B72-0ABD-7640-A066-29248CDA787D}"/>
              </a:ext>
            </a:extLst>
          </p:cNvPr>
          <p:cNvSpPr/>
          <p:nvPr/>
        </p:nvSpPr>
        <p:spPr>
          <a:xfrm>
            <a:off x="0" y="0"/>
            <a:ext cx="9144000" cy="619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BB52CB-1D0D-C74F-BFA9-67060430365F}"/>
              </a:ext>
            </a:extLst>
          </p:cNvPr>
          <p:cNvSpPr txBox="1">
            <a:spLocks/>
          </p:cNvSpPr>
          <p:nvPr/>
        </p:nvSpPr>
        <p:spPr>
          <a:xfrm>
            <a:off x="628650" y="13031"/>
            <a:ext cx="851535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6EB7B8-0C99-C14C-84BA-70A5567A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12700"/>
            <a:ext cx="593725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6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3659-E7D9-F24E-981E-C5861BA72D2E}" type="datetimeFigureOut">
              <a:rPr kumimoji="1" lang="zh-CN" altLang="en-US" smtClean="0"/>
              <a:t>2018/9/1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7510-CB8B-E44E-BD01-D1BE95E22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69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A9255-78EF-FD46-B4D6-BCD876AF6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34E615-D082-704B-B2DA-F0B7BE091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35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C9227-1ED6-054D-978A-8F1903D7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9F662B0-0F07-8449-865A-20C283B5544E}"/>
              </a:ext>
            </a:extLst>
          </p:cNvPr>
          <p:cNvGrpSpPr/>
          <p:nvPr/>
        </p:nvGrpSpPr>
        <p:grpSpPr>
          <a:xfrm>
            <a:off x="761996" y="1392195"/>
            <a:ext cx="7279644" cy="1617592"/>
            <a:chOff x="761996" y="1392195"/>
            <a:chExt cx="7279644" cy="161759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6A871E5-8195-CC4F-A493-9DD0360052F2}"/>
                </a:ext>
              </a:extLst>
            </p:cNvPr>
            <p:cNvSpPr/>
            <p:nvPr/>
          </p:nvSpPr>
          <p:spPr>
            <a:xfrm>
              <a:off x="2128837" y="1392195"/>
              <a:ext cx="411892" cy="130981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27EE21B-8BD9-E442-82AB-7C55FA9DA95F}"/>
                </a:ext>
              </a:extLst>
            </p:cNvPr>
            <p:cNvSpPr/>
            <p:nvPr/>
          </p:nvSpPr>
          <p:spPr>
            <a:xfrm>
              <a:off x="2838383" y="1392195"/>
              <a:ext cx="411892" cy="130981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3F15997-95DF-5F4D-8282-359903B36CDF}"/>
                </a:ext>
              </a:extLst>
            </p:cNvPr>
            <p:cNvSpPr/>
            <p:nvPr/>
          </p:nvSpPr>
          <p:spPr>
            <a:xfrm>
              <a:off x="3539243" y="1392195"/>
              <a:ext cx="329513" cy="1309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44EF214-A63F-444B-B875-7B3B22A85117}"/>
                </a:ext>
              </a:extLst>
            </p:cNvPr>
            <p:cNvSpPr/>
            <p:nvPr/>
          </p:nvSpPr>
          <p:spPr>
            <a:xfrm>
              <a:off x="4193059" y="1392195"/>
              <a:ext cx="197708" cy="1309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179BE43-A8EA-2341-882B-0FB59F7EBBE9}"/>
                </a:ext>
              </a:extLst>
            </p:cNvPr>
            <p:cNvSpPr/>
            <p:nvPr/>
          </p:nvSpPr>
          <p:spPr>
            <a:xfrm>
              <a:off x="4736755" y="1392195"/>
              <a:ext cx="486033" cy="1309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A80426-5618-194F-B9AF-91971F195258}"/>
                </a:ext>
              </a:extLst>
            </p:cNvPr>
            <p:cNvSpPr/>
            <p:nvPr/>
          </p:nvSpPr>
          <p:spPr>
            <a:xfrm>
              <a:off x="5568776" y="1392195"/>
              <a:ext cx="1011968" cy="13098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306A15B-6BB3-3241-9BB0-946A90C55420}"/>
                </a:ext>
              </a:extLst>
            </p:cNvPr>
            <p:cNvSpPr/>
            <p:nvPr/>
          </p:nvSpPr>
          <p:spPr>
            <a:xfrm>
              <a:off x="6792096" y="1392195"/>
              <a:ext cx="486033" cy="13098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39D4D7-D223-2447-8A1D-CFB82D3D59A7}"/>
                </a:ext>
              </a:extLst>
            </p:cNvPr>
            <p:cNvSpPr/>
            <p:nvPr/>
          </p:nvSpPr>
          <p:spPr>
            <a:xfrm>
              <a:off x="7510075" y="1392195"/>
              <a:ext cx="486033" cy="13098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E77F6F-C804-2445-A320-CA3EF7403539}"/>
                </a:ext>
              </a:extLst>
            </p:cNvPr>
            <p:cNvSpPr/>
            <p:nvPr/>
          </p:nvSpPr>
          <p:spPr>
            <a:xfrm>
              <a:off x="881045" y="1392195"/>
              <a:ext cx="98854" cy="130981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5ED3558-2C55-D544-A07D-D5E178BBCFD4}"/>
                </a:ext>
              </a:extLst>
            </p:cNvPr>
            <p:cNvSpPr/>
            <p:nvPr/>
          </p:nvSpPr>
          <p:spPr>
            <a:xfrm>
              <a:off x="1654325" y="1392195"/>
              <a:ext cx="98854" cy="130981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0005C78-3317-8C43-A02C-06523D155DF8}"/>
                </a:ext>
              </a:extLst>
            </p:cNvPr>
            <p:cNvSpPr txBox="1"/>
            <p:nvPr/>
          </p:nvSpPr>
          <p:spPr>
            <a:xfrm>
              <a:off x="2050833" y="2702009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de[1]</a:t>
              </a:r>
              <a:endParaRPr kumimoji="1"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EE74FEE-E60B-6547-AB82-C4C5F51525F9}"/>
                </a:ext>
              </a:extLst>
            </p:cNvPr>
            <p:cNvSpPr txBox="1"/>
            <p:nvPr/>
          </p:nvSpPr>
          <p:spPr>
            <a:xfrm>
              <a:off x="2786179" y="2702009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de[0]</a:t>
              </a:r>
              <a:endParaRPr kumimoji="1"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8A493C6-CDB0-5A45-8899-E000002ED8FA}"/>
                </a:ext>
              </a:extLst>
            </p:cNvPr>
            <p:cNvSpPr txBox="1"/>
            <p:nvPr/>
          </p:nvSpPr>
          <p:spPr>
            <a:xfrm>
              <a:off x="3500643" y="2702010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se0</a:t>
              </a:r>
              <a:endParaRPr kumimoji="1"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AE05B16-A190-0F41-9B60-173DD8E46F22}"/>
                </a:ext>
              </a:extLst>
            </p:cNvPr>
            <p:cNvSpPr txBox="1"/>
            <p:nvPr/>
          </p:nvSpPr>
          <p:spPr>
            <a:xfrm>
              <a:off x="4064800" y="2702010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se1</a:t>
              </a:r>
              <a:endParaRPr kumimoji="1"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F72DEE8-67F6-2345-A6C2-7720ABEFC547}"/>
                </a:ext>
              </a:extLst>
            </p:cNvPr>
            <p:cNvSpPr txBox="1"/>
            <p:nvPr/>
          </p:nvSpPr>
          <p:spPr>
            <a:xfrm>
              <a:off x="4757216" y="2702009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se2</a:t>
              </a:r>
              <a:endParaRPr kumimoji="1"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A29BF69-89DA-B745-B599-5F293CA34B31}"/>
                </a:ext>
              </a:extLst>
            </p:cNvPr>
            <p:cNvSpPr txBox="1"/>
            <p:nvPr/>
          </p:nvSpPr>
          <p:spPr>
            <a:xfrm>
              <a:off x="761996" y="2702009"/>
              <a:ext cx="336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t1</a:t>
              </a:r>
              <a:endParaRPr kumimoji="1"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9A0C62-883E-7E43-81BD-ACBFBE91F9B7}"/>
                </a:ext>
              </a:extLst>
            </p:cNvPr>
            <p:cNvSpPr txBox="1"/>
            <p:nvPr/>
          </p:nvSpPr>
          <p:spPr>
            <a:xfrm>
              <a:off x="1514328" y="2702008"/>
              <a:ext cx="336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t2</a:t>
              </a:r>
              <a:endParaRPr kumimoji="1" lang="zh-CN" altLang="en-US" sz="1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56AD1E1-FCBF-6442-BF6B-5C8AF55C15A7}"/>
                </a:ext>
              </a:extLst>
            </p:cNvPr>
            <p:cNvSpPr txBox="1"/>
            <p:nvPr/>
          </p:nvSpPr>
          <p:spPr>
            <a:xfrm>
              <a:off x="5826216" y="2702008"/>
              <a:ext cx="554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ve</a:t>
              </a:r>
              <a:r>
                <a:rPr kumimoji="1" lang="en-US" altLang="zh-CN" sz="1400" dirty="0"/>
                <a:t>[0]</a:t>
              </a:r>
              <a:endParaRPr kumimoji="1" lang="zh-CN" altLang="en-US" sz="1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135C472-3BCB-CA46-9BFB-B1E30130D46E}"/>
                </a:ext>
              </a:extLst>
            </p:cNvPr>
            <p:cNvSpPr txBox="1"/>
            <p:nvPr/>
          </p:nvSpPr>
          <p:spPr>
            <a:xfrm>
              <a:off x="6757696" y="2702007"/>
              <a:ext cx="554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ve</a:t>
              </a:r>
              <a:r>
                <a:rPr kumimoji="1" lang="en-US" altLang="zh-CN" sz="1400" dirty="0"/>
                <a:t>[1]</a:t>
              </a:r>
              <a:endParaRPr kumimoji="1" lang="zh-CN" altLang="en-US" sz="1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0D2BE35-5EB1-2346-8E7A-957EC64C5214}"/>
                </a:ext>
              </a:extLst>
            </p:cNvPr>
            <p:cNvSpPr txBox="1"/>
            <p:nvPr/>
          </p:nvSpPr>
          <p:spPr>
            <a:xfrm>
              <a:off x="7486808" y="2702007"/>
              <a:ext cx="554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ve</a:t>
              </a:r>
              <a:r>
                <a:rPr kumimoji="1" lang="en-US" altLang="zh-CN" sz="1400" dirty="0"/>
                <a:t>[2]</a:t>
              </a:r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1614735"/>
      </p:ext>
    </p:extLst>
  </p:cSld>
  <p:clrMapOvr>
    <a:masterClrMapping/>
  </p:clrMapOvr>
</p:sld>
</file>

<file path=ppt/theme/theme1.xml><?xml version="1.0" encoding="utf-8"?>
<a:theme xmlns:a="http://schemas.openxmlformats.org/drawingml/2006/main" name="PKU_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U_theme" id="{EBBFDE05-17C2-554E-A21B-09B2C3B0D8B7}" vid="{91F5E0DD-920B-C048-B84D-C04359694E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PKU_theme</Template>
  <TotalTime>5</TotalTime>
  <Words>25</Words>
  <Application>Microsoft Macintosh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PKU_theme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武 晨光</dc:creator>
  <cp:keywords/>
  <dc:description/>
  <cp:lastModifiedBy>武 晨光</cp:lastModifiedBy>
  <cp:revision>6</cp:revision>
  <dcterms:created xsi:type="dcterms:W3CDTF">2018-09-01T10:04:25Z</dcterms:created>
  <dcterms:modified xsi:type="dcterms:W3CDTF">2018-09-01T10:09:50Z</dcterms:modified>
  <cp:category/>
</cp:coreProperties>
</file>