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-108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6260-6BD7-47A4-8696-D1DE6E5063CD}" type="datetimeFigureOut">
              <a:rPr lang="zh-CN" altLang="en-US" smtClean="0"/>
              <a:t>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65C8-8FAA-4E98-9A01-078A4352A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27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6260-6BD7-47A4-8696-D1DE6E5063CD}" type="datetimeFigureOut">
              <a:rPr lang="zh-CN" altLang="en-US" smtClean="0"/>
              <a:t>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65C8-8FAA-4E98-9A01-078A4352A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1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6260-6BD7-47A4-8696-D1DE6E5063CD}" type="datetimeFigureOut">
              <a:rPr lang="zh-CN" altLang="en-US" smtClean="0"/>
              <a:t>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65C8-8FAA-4E98-9A01-078A4352A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6260-6BD7-47A4-8696-D1DE6E5063CD}" type="datetimeFigureOut">
              <a:rPr lang="zh-CN" altLang="en-US" smtClean="0"/>
              <a:t>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65C8-8FAA-4E98-9A01-078A4352A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4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6260-6BD7-47A4-8696-D1DE6E5063CD}" type="datetimeFigureOut">
              <a:rPr lang="zh-CN" altLang="en-US" smtClean="0"/>
              <a:t>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65C8-8FAA-4E98-9A01-078A4352A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7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6260-6BD7-47A4-8696-D1DE6E5063CD}" type="datetimeFigureOut">
              <a:rPr lang="zh-CN" altLang="en-US" smtClean="0"/>
              <a:t>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65C8-8FAA-4E98-9A01-078A4352A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12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6260-6BD7-47A4-8696-D1DE6E5063CD}" type="datetimeFigureOut">
              <a:rPr lang="zh-CN" altLang="en-US" smtClean="0"/>
              <a:t>16/1/6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65C8-8FAA-4E98-9A01-078A4352A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32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6260-6BD7-47A4-8696-D1DE6E5063CD}" type="datetimeFigureOut">
              <a:rPr lang="zh-CN" altLang="en-US" smtClean="0"/>
              <a:t>16/1/6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65C8-8FAA-4E98-9A01-078A4352A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66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6260-6BD7-47A4-8696-D1DE6E5063CD}" type="datetimeFigureOut">
              <a:rPr lang="zh-CN" altLang="en-US" smtClean="0"/>
              <a:t>16/1/6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65C8-8FAA-4E98-9A01-078A4352A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31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6260-6BD7-47A4-8696-D1DE6E5063CD}" type="datetimeFigureOut">
              <a:rPr lang="zh-CN" altLang="en-US" smtClean="0"/>
              <a:t>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65C8-8FAA-4E98-9A01-078A4352A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5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6260-6BD7-47A4-8696-D1DE6E5063CD}" type="datetimeFigureOut">
              <a:rPr lang="zh-CN" altLang="en-US" smtClean="0"/>
              <a:t>16/1/6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165C8-8FAA-4E98-9A01-078A4352A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2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6260-6BD7-47A4-8696-D1DE6E5063CD}" type="datetimeFigureOut">
              <a:rPr lang="zh-CN" altLang="en-US" smtClean="0"/>
              <a:t>16/1/6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165C8-8FAA-4E98-9A01-078A4352A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53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低价商品推荐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JAVA002</a:t>
            </a:r>
            <a:r>
              <a:rPr lang="zh-CN" altLang="en-US" dirty="0" smtClean="0"/>
              <a:t>小组</a:t>
            </a:r>
            <a:endParaRPr lang="en-US" altLang="zh-CN" dirty="0" smtClean="0"/>
          </a:p>
          <a:p>
            <a:r>
              <a:rPr lang="zh-CN" altLang="en-US" dirty="0" smtClean="0"/>
              <a:t>丁泽</a:t>
            </a:r>
            <a:r>
              <a:rPr lang="zh-CN" altLang="en-US" dirty="0" smtClean="0"/>
              <a:t>武、刘天宇、谢峰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360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组员分工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</a:t>
            </a:r>
            <a:r>
              <a:rPr lang="zh-CN" altLang="en-US" dirty="0" smtClean="0"/>
              <a:t> </a:t>
            </a:r>
            <a:r>
              <a:rPr lang="zh-CN" altLang="en-US" dirty="0" smtClean="0"/>
              <a:t>分析网络爬虫结构</a:t>
            </a:r>
            <a:r>
              <a:rPr lang="zh-CN" altLang="zh-CN" dirty="0" smtClean="0"/>
              <a:t>（</a:t>
            </a:r>
            <a:r>
              <a:rPr lang="zh-CN" altLang="en-US" dirty="0" smtClean="0"/>
              <a:t>丁泽武、刘天宇、谢峰</a:t>
            </a:r>
            <a:r>
              <a:rPr lang="zh-CN" altLang="zh-CN" dirty="0" smtClean="0"/>
              <a:t>）</a:t>
            </a:r>
            <a:r>
              <a:rPr lang="en-US" altLang="zh-CN" dirty="0" smtClean="0"/>
              <a:t>---</a:t>
            </a:r>
            <a:r>
              <a:rPr lang="zh-CN" altLang="zh-CN" dirty="0" smtClean="0"/>
              <a:t>2</a:t>
            </a:r>
            <a:r>
              <a:rPr lang="en-US" altLang="zh-CN" dirty="0" smtClean="0"/>
              <a:t>0%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 </a:t>
            </a:r>
            <a:r>
              <a:rPr lang="zh-CN" altLang="en-US" dirty="0" smtClean="0"/>
              <a:t>实现爬虫抓取规则（刘天宇）</a:t>
            </a:r>
            <a:r>
              <a:rPr lang="en-US" altLang="zh-CN" dirty="0" smtClean="0"/>
              <a:t>---20%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</a:t>
            </a:r>
            <a:r>
              <a:rPr lang="zh-CN" altLang="en-US" dirty="0" smtClean="0"/>
              <a:t>实现爬虫抓取服务（丁泽武）</a:t>
            </a:r>
            <a:r>
              <a:rPr lang="en-US" altLang="zh-CN" dirty="0" smtClean="0"/>
              <a:t>---20%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 </a:t>
            </a:r>
            <a:r>
              <a:rPr lang="zh-CN" altLang="en-US" dirty="0" smtClean="0"/>
              <a:t>实现商品价格捕获（谢峰）</a:t>
            </a:r>
            <a:r>
              <a:rPr lang="en-US" altLang="zh-CN" dirty="0" smtClean="0"/>
              <a:t>---</a:t>
            </a:r>
            <a:r>
              <a:rPr lang="zh-CN" altLang="zh-CN" dirty="0" smtClean="0"/>
              <a:t>2</a:t>
            </a:r>
            <a:r>
              <a:rPr lang="en-US" altLang="zh-CN" dirty="0" smtClean="0"/>
              <a:t>0%</a:t>
            </a:r>
          </a:p>
          <a:p>
            <a:r>
              <a:rPr lang="zh-CN" altLang="zh-CN" dirty="0" smtClean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zh-CN" altLang="en-US" dirty="0" smtClean="0"/>
              <a:t>测试与文档（丁泽武、刘天宇）</a:t>
            </a:r>
            <a:r>
              <a:rPr lang="en-US" altLang="zh-CN" dirty="0" smtClean="0"/>
              <a:t>---</a:t>
            </a:r>
            <a:r>
              <a:rPr lang="zh-CN" altLang="zh-CN" dirty="0" smtClean="0"/>
              <a:t>2</a:t>
            </a:r>
            <a:r>
              <a:rPr lang="en-US" altLang="zh-CN" dirty="0" smtClean="0"/>
              <a:t>0%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19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</a:t>
            </a:r>
            <a:r>
              <a:rPr lang="zh-CN" altLang="en-US" dirty="0" smtClean="0"/>
              <a:t>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zh-CN" altLang="en-US" dirty="0" smtClean="0"/>
              <a:t>学习网络爬虫实现技术与相关技术</a:t>
            </a:r>
            <a:endParaRPr lang="en-US" altLang="zh-CN" dirty="0" smtClean="0"/>
          </a:p>
          <a:p>
            <a:r>
              <a:rPr lang="zh-CN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调研同类产品</a:t>
            </a:r>
            <a:r>
              <a:rPr lang="zh-CN" altLang="en-US" dirty="0"/>
              <a:t>（</a:t>
            </a:r>
            <a:r>
              <a:rPr lang="zh-CN" altLang="en-US" dirty="0" smtClean="0"/>
              <a:t>如</a:t>
            </a:r>
            <a:r>
              <a:rPr lang="zh-CN" altLang="en-US" dirty="0"/>
              <a:t>惠惠</a:t>
            </a:r>
            <a:r>
              <a:rPr lang="zh-CN" altLang="en-US" dirty="0" smtClean="0"/>
              <a:t>助手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r>
              <a:rPr lang="zh-CN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分析京东及淘宝的商品页面</a:t>
            </a:r>
            <a:endParaRPr lang="en-US" altLang="zh-CN" dirty="0" smtClean="0"/>
          </a:p>
          <a:p>
            <a:r>
              <a:rPr lang="zh-CN" altLang="zh-CN" dirty="0" smtClean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 实现网络爬虫，获取商品价格信息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 对商品价格进行分析处理得到推荐结果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88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优势与</a:t>
            </a:r>
            <a:r>
              <a:rPr lang="zh-CN" altLang="en-US" dirty="0" smtClean="0"/>
              <a:t>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zh-CN" altLang="en-US" dirty="0" smtClean="0"/>
              <a:t>更加公正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不会因为竞争关系而隐藏数据</a:t>
            </a:r>
            <a:endParaRPr lang="en-US" altLang="zh-CN" dirty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zh-CN" altLang="en-US" dirty="0" smtClean="0"/>
              <a:t>例如惠惠网</a:t>
            </a:r>
            <a:r>
              <a:rPr lang="zh-CN" altLang="en-US" dirty="0"/>
              <a:t>，搜索一款商品时会隐藏京东的</a:t>
            </a:r>
            <a:r>
              <a:rPr lang="zh-CN" altLang="en-US" dirty="0" smtClean="0"/>
              <a:t>商品</a:t>
            </a:r>
            <a:endParaRPr lang="en-US" altLang="zh-CN" dirty="0" smtClean="0"/>
          </a:p>
          <a:p>
            <a:r>
              <a:rPr lang="zh-CN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可用于个人购物，直观比较所需商品的价格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679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J</a:t>
            </a:r>
            <a:r>
              <a:rPr lang="en-US" altLang="zh-CN" dirty="0" err="1" smtClean="0"/>
              <a:t>soup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解析器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-</a:t>
            </a:r>
            <a:r>
              <a:rPr lang="zh-CN" altLang="en-US" dirty="0"/>
              <a:t>从一个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、</a:t>
            </a:r>
            <a:r>
              <a:rPr lang="zh-CN" altLang="en-US" dirty="0" smtClean="0"/>
              <a:t>文</a:t>
            </a:r>
            <a:r>
              <a:rPr lang="zh-CN" altLang="en-US" dirty="0"/>
              <a:t>件或字符串中解析</a:t>
            </a:r>
            <a:r>
              <a:rPr lang="en-US" altLang="zh-CN" dirty="0"/>
              <a:t>HTML</a:t>
            </a:r>
            <a:r>
              <a:rPr lang="zh-CN" altLang="en-US" dirty="0"/>
              <a:t>；</a:t>
            </a:r>
          </a:p>
          <a:p>
            <a:pPr marL="0" indent="0">
              <a:buNone/>
            </a:pPr>
            <a:r>
              <a:rPr lang="zh-CN" altLang="zh-CN" dirty="0" smtClean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-</a:t>
            </a:r>
            <a:r>
              <a:rPr lang="zh-CN" altLang="en-US" dirty="0"/>
              <a:t>使用</a:t>
            </a:r>
            <a:r>
              <a:rPr lang="en-US" altLang="zh-CN" dirty="0"/>
              <a:t>DOM</a:t>
            </a:r>
            <a:r>
              <a:rPr lang="zh-CN" altLang="en-US" dirty="0"/>
              <a:t>或</a:t>
            </a:r>
            <a:r>
              <a:rPr lang="en-US" altLang="zh-CN" dirty="0"/>
              <a:t>CSS</a:t>
            </a:r>
            <a:r>
              <a:rPr lang="zh-CN" altLang="en-US" dirty="0"/>
              <a:t>选择器来查找、取出数据；</a:t>
            </a:r>
          </a:p>
          <a:p>
            <a:pPr marL="0" indent="0">
              <a:buNone/>
            </a:pPr>
            <a:r>
              <a:rPr lang="zh-CN" altLang="zh-CN" dirty="0" smtClean="0"/>
              <a:t> </a:t>
            </a:r>
            <a:r>
              <a:rPr lang="zh-CN" altLang="en-US" dirty="0" smtClean="0"/>
              <a:t>    </a:t>
            </a:r>
            <a:r>
              <a:rPr lang="en-US" altLang="zh-CN" dirty="0" smtClean="0"/>
              <a:t>-</a:t>
            </a:r>
            <a:r>
              <a:rPr lang="zh-CN" altLang="en-US" dirty="0"/>
              <a:t>可操作</a:t>
            </a:r>
            <a:r>
              <a:rPr lang="en-US" altLang="zh-CN" dirty="0"/>
              <a:t>HTML</a:t>
            </a:r>
            <a:r>
              <a:rPr lang="zh-CN" altLang="en-US" dirty="0"/>
              <a:t>元素、属性、文本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66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实验效果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840" y="1528537"/>
            <a:ext cx="9247251" cy="519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38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实验效果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05" y="1532274"/>
            <a:ext cx="6999183" cy="4796580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324" y="1546244"/>
            <a:ext cx="7108259" cy="46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50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实现了网络爬虫，用于提取需要的商品数据</a:t>
            </a:r>
            <a:endParaRPr lang="en-US" altLang="zh-CN" dirty="0" smtClean="0"/>
          </a:p>
          <a:p>
            <a:r>
              <a:rPr lang="zh-CN" altLang="zh-CN" dirty="0" smtClean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通过爬虫获取京东和淘宝的商品价格数据</a:t>
            </a:r>
            <a:endParaRPr lang="en-US" altLang="zh-CN" dirty="0" smtClean="0"/>
          </a:p>
          <a:p>
            <a:r>
              <a:rPr lang="zh-CN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对同类商品进行价格分析比对与推荐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851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183</Words>
  <Application>Microsoft Macintosh PowerPoint</Application>
  <PresentationFormat>自定义</PresentationFormat>
  <Paragraphs>30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低价商品推荐</vt:lpstr>
      <vt:lpstr>组员分工</vt:lpstr>
      <vt:lpstr>项目任务</vt:lpstr>
      <vt:lpstr>优势与区别</vt:lpstr>
      <vt:lpstr>主要技术</vt:lpstr>
      <vt:lpstr>实验效果</vt:lpstr>
      <vt:lpstr>实验效果</vt:lpstr>
      <vt:lpstr>结论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低价商品推荐</dc:title>
  <dc:creator>SniperDing</dc:creator>
  <cp:lastModifiedBy>Korry</cp:lastModifiedBy>
  <cp:revision>44</cp:revision>
  <dcterms:created xsi:type="dcterms:W3CDTF">2016-01-06T04:39:59Z</dcterms:created>
  <dcterms:modified xsi:type="dcterms:W3CDTF">2016-01-06T11:09:57Z</dcterms:modified>
</cp:coreProperties>
</file>