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3" r:id="rId2"/>
    <p:sldId id="59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226C-A51D-0C90-6A6D-6D5B457D5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F1A6EF-E0F3-37B3-390B-E10483561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AE76D-D4F9-F1A1-132F-EE44BF8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53A4BB-3F10-C92C-FBF5-970BEFAE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3AFACF-3989-D121-B955-0E47D9C8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56AD5-D1FC-17F4-75FB-6395BDF7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D58A5F-5543-3AC0-1D3C-701385B1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F59146-2C86-8B74-3337-50954296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41505-A96E-0908-04F5-E945E7FE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F69EA-C917-9012-5B35-0E407DA3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6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4AD1EA-2B9F-74EE-8F83-1DF667C0F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748BB0-453D-0981-8268-882432F6A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1EF60-8907-C98C-D31C-0A4D54D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8063B8-3E1F-58C5-ACF3-53964314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36C3F-694F-0761-4FC8-D315C8EA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49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ACD73-E69D-3A77-92A1-1A0F891E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DD65A-8C9B-7D86-F926-2C9A176E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143948-7BFD-A0DC-2926-F584A894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EFE2A-8715-06AC-854F-85B84845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E5424-6ABE-2C64-CFA5-EB7171C5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97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D90E-C30C-FA0B-7B5B-9C614AE3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B9FEF6-1409-557F-9FAF-0DBFDA53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BD02F-8E85-C87F-590F-390E1F47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EDA1C-BF2B-E08A-B7C1-C1D0ACA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ED8B79-05D4-9F5B-DD29-87965649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8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96B33-1AA9-6074-CFD7-1E50DFEE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8C094-3BDB-4B05-0C5C-89B378F6F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A09DB-F90D-4CB6-3B2E-5E34A2B7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3E7766-8E31-9E6C-FFE3-A020AF44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4654BE-6EF9-0B1F-12E2-79A2A9E5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2B830D-064C-0644-9A09-68ABE7C2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4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381F2-FEFB-BAA0-08A1-42567B59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D65340-5D04-DCAF-A51D-92AB1C6C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5B5538-C790-CAE4-10D2-6B7B4446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B26F62-94EE-F95B-0C88-70F2AD77C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773647-B835-23E2-0560-CADD3618C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0BE057-D0EF-C792-7AC7-6B44E73F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C38A7C-52D1-BADE-3CC3-5307F9F5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4A6531-D2CF-0782-DFFB-06EBF14C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14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09082-0CB3-CE67-AC64-A8477FDB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963507-FEA6-9B4D-6040-A5F19B52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3280B1-01A0-BBDB-0749-D0C71388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1B8B3D-7C2B-DFCA-9AC5-C7773EB8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30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0AA8C4-1946-2542-AD57-1B8D0BAC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CE3DF-702A-8FCD-BAFA-9B30F08D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E46D72-7075-A260-2DB8-64934EDE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1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6A21-AEA0-F2B0-1710-E52BF1F3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45A60-2245-AD69-E6DE-13F87CC2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DC0592-B061-3842-F7B2-959BAD5FB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C838B0-ABB6-EE4D-8538-31F5BC8B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3FDE4C-B98F-C281-77EA-645FF04E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D3BED3-5E2A-8169-DC31-4318B5B5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7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6CC36-A511-27F1-6DC9-64E9E0B8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34EF4A-CBA9-CA72-3AD5-E3EE0B43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0AD9DF-EFAE-CF07-B804-7ACD2F295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59E9F1-204D-2724-ED86-FFB234E4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8494CF-3FF4-16B8-012D-1F0A15B9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D41A80-7D6E-B629-BE79-B4333715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84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D25534-78D5-0A68-7B27-D60ACB1F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06542-9E11-961E-AC81-2B048B32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F30D3-C43C-BBDD-FA9F-F9B9AE99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BF90-D0C9-4B57-9554-73C9BAC4C95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C5416-E1C8-8AC7-D8AF-1191A08CB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C6A4A5-30AC-45B2-8489-6DA887E6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4DD2-2635-47F7-AF16-6937F9754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6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78BDD53-92EC-8170-35AE-D87D149F0B09}"/>
              </a:ext>
            </a:extLst>
          </p:cNvPr>
          <p:cNvSpPr txBox="1">
            <a:spLocks noChangeArrowheads="1"/>
          </p:cNvSpPr>
          <p:nvPr/>
        </p:nvSpPr>
        <p:spPr>
          <a:xfrm>
            <a:off x="964330" y="120650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Lista-3 de Exercício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E51A59-2124-BCD6-CAFE-C82911043011}"/>
              </a:ext>
            </a:extLst>
          </p:cNvPr>
          <p:cNvSpPr txBox="1"/>
          <p:nvPr/>
        </p:nvSpPr>
        <p:spPr>
          <a:xfrm>
            <a:off x="121920" y="1144054"/>
            <a:ext cx="11765281" cy="2400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Execute o modelo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monan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utilizando o arquivo 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x1.40962.static_natural.nc.    Procedimento:</a:t>
            </a: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diretório</a:t>
            </a:r>
          </a:p>
          <a:p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monan_Linux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monan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databcs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meshes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quasi_uniform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 </a:t>
            </a: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 o arquivo x1.40962.static_natural.nc  para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x1.40962.static.nc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cp 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x1.40962.static_natural.nc 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x1.40962.static.nc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 execute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scripts:</a:t>
            </a:r>
          </a:p>
          <a:p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./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runPre.bash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${EXP_NAME}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40962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${LABELI}  ${LABELF}  ${Domain}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AreaRegion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TypeGrid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./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runModel.bash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${EXP_NAME}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40962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${LABELI}  ${LABELF}  ${Domain}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AreaRegion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TypeGrid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./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runPost.bash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${EXP_NAME}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40962 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${LABELI}  ${LABELF}  ${Domain}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AreaRegion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TypeGrid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pt-B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1BE84C-E950-4C75-63F2-05F28D4294F7}"/>
              </a:ext>
            </a:extLst>
          </p:cNvPr>
          <p:cNvSpPr txBox="1"/>
          <p:nvPr/>
        </p:nvSpPr>
        <p:spPr>
          <a:xfrm>
            <a:off x="121920" y="4197740"/>
            <a:ext cx="11765281" cy="2400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b) Execute o modelo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monan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utilizando o arquivo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x1.40962.static_bare.nc 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Procedimento:</a:t>
            </a: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diretório</a:t>
            </a:r>
          </a:p>
          <a:p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monan_Linux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monan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databcs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meshes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quasi_uniform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 </a:t>
            </a: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 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x1.40962.static_bare.nc  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x1.40962.static.nc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cp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x1.40962.static_bare.nc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x1.40962.static.nc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 execute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scripts:</a:t>
            </a:r>
          </a:p>
          <a:p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./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runPre.bash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${EXP_NAME}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40962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${LABELI}  ${LABELF}  ${Domain}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AreaRegion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TypeGrid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./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runModel.bash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${EXP_NAME}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40962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${LABELI}  ${LABELF}  ${Domain}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AreaRegion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TypeGrid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./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runPost.bash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${EXP_NAME}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40962 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${LABELI}  ${LABELF}  ${Domain}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AreaRegion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 ${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TypeGrid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pt-B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2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E5F171-CA3C-4BF4-881B-FAAC84D78689}" type="slidenum">
              <a:rPr lang="en-US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78BDD53-92EC-8170-35AE-D87D149F0B09}"/>
              </a:ext>
            </a:extLst>
          </p:cNvPr>
          <p:cNvSpPr txBox="1">
            <a:spLocks noChangeArrowheads="1"/>
          </p:cNvSpPr>
          <p:nvPr/>
        </p:nvSpPr>
        <p:spPr>
          <a:xfrm>
            <a:off x="964330" y="120650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Lista-3 de Exercício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A95B87-E423-1CEA-A5F1-402122FAB62B}"/>
              </a:ext>
            </a:extLst>
          </p:cNvPr>
          <p:cNvSpPr txBox="1"/>
          <p:nvPr/>
        </p:nvSpPr>
        <p:spPr>
          <a:xfrm>
            <a:off x="106680" y="2007530"/>
            <a:ext cx="1176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https://ftp.cptec.inpe.br/pesquisa/bam/paulo.kubota/externo/monan/pre/databcs/meshes/quasi_uniform/global/120_km/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x1.40962.static_bare.nc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74981F-F1FC-52AB-BD5D-E6D39FD1060D}"/>
              </a:ext>
            </a:extLst>
          </p:cNvPr>
          <p:cNvSpPr txBox="1"/>
          <p:nvPr/>
        </p:nvSpPr>
        <p:spPr>
          <a:xfrm>
            <a:off x="106680" y="2492198"/>
            <a:ext cx="11978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https://ftp.cptec.inpe.br/pesquisa/bam/paulo.kubota/externo/monan/pre/databcs/meshes/quasi_uniform/global/120_km/</a:t>
            </a: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x1.40962.static_natural.nc</a:t>
            </a:r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31C65E-1715-1141-35FF-1E235DC8C621}"/>
              </a:ext>
            </a:extLst>
          </p:cNvPr>
          <p:cNvSpPr txBox="1"/>
          <p:nvPr/>
        </p:nvSpPr>
        <p:spPr>
          <a:xfrm>
            <a:off x="106680" y="1076330"/>
            <a:ext cx="38364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Os arquivos podem ser obtidos no link: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E8F4B6-3AA3-9471-3D05-CA30FC7E6C34}"/>
              </a:ext>
            </a:extLst>
          </p:cNvPr>
          <p:cNvSpPr txBox="1"/>
          <p:nvPr/>
        </p:nvSpPr>
        <p:spPr>
          <a:xfrm>
            <a:off x="106680" y="3724162"/>
            <a:ext cx="6003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Discuta o comportamento dos resultados das duas simulações.</a:t>
            </a:r>
          </a:p>
        </p:txBody>
      </p:sp>
    </p:spTree>
    <p:extLst>
      <p:ext uri="{BB962C8B-B14F-4D97-AF65-F5344CB8AC3E}">
        <p14:creationId xmlns:p14="http://schemas.microsoft.com/office/powerpoint/2010/main" val="400021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Lucida Console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kubota</dc:creator>
  <cp:lastModifiedBy>paulo kubota</cp:lastModifiedBy>
  <cp:revision>1</cp:revision>
  <dcterms:created xsi:type="dcterms:W3CDTF">2024-10-28T14:50:08Z</dcterms:created>
  <dcterms:modified xsi:type="dcterms:W3CDTF">2024-10-28T14:50:21Z</dcterms:modified>
</cp:coreProperties>
</file>