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  <p:sldMasterId id="2147483708" r:id="rId2"/>
  </p:sldMasterIdLst>
  <p:notesMasterIdLst>
    <p:notesMasterId r:id="rId10"/>
  </p:notesMasterIdLst>
  <p:sldIdLst>
    <p:sldId id="276" r:id="rId3"/>
    <p:sldId id="266" r:id="rId4"/>
    <p:sldId id="267" r:id="rId5"/>
    <p:sldId id="260" r:id="rId6"/>
    <p:sldId id="268" r:id="rId7"/>
    <p:sldId id="273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0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A5D70-443C-4ACD-BF48-90A276055EC3}" type="datetimeFigureOut">
              <a:rPr lang="en-US" smtClean="0"/>
              <a:t>7/31/20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FD7A2-6396-4556-B83F-415E6C8F4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68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EEF81-1678-493D-8369-3B16397B966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752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FD7A2-6396-4556-B83F-415E6C8F49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97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15/02/2016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501043 - Data Structures and Algorithms I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2A0259B9-AE66-4003-A718-5C916BF1694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462" y="416512"/>
            <a:ext cx="2183076" cy="120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0828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15/02/2016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501043 - Data Structures and Algorithms I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0576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15/02/2016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501043 - Data Structures and Algorithms I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3166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15/02/2016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501043 - Data Structures and Algorithms I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D0BE622B-F92B-4047-8313-49FEB62D7F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4462" y="416512"/>
            <a:ext cx="2183076" cy="120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0333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3206" y="274638"/>
            <a:ext cx="8989194" cy="10953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15/02/2016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501043 - Data Structures and Algorithms I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D0BE622B-F92B-4047-8313-49FEB62D7F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7" y="274638"/>
            <a:ext cx="1983607" cy="1095375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12" name="Straight Connector 11"/>
          <p:cNvCxnSpPr/>
          <p:nvPr userDrawn="1"/>
        </p:nvCxnSpPr>
        <p:spPr>
          <a:xfrm>
            <a:off x="158750" y="6356351"/>
            <a:ext cx="11874500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7865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15/02/2016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501043 - Data Structures and Algorithms I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D0BE622B-F92B-4047-8313-49FEB62D7F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2201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15/02/2016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501043 - Data Structures and Algorithms I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622B-F92B-4047-8313-49FEB62D7F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68709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15/02/2016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501043 - Data Structures and Algorithms I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622B-F92B-4047-8313-49FEB62D7F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30293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15/02/2016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501043 - Data Structures and Algorithms I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622B-F92B-4047-8313-49FEB62D7F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74483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15/02/2016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501043 - Data Structures and Algorithms I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622B-F92B-4047-8313-49FEB62D7F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4798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15/02/2016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501043 - Data Structures and Algorithms I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622B-F92B-4047-8313-49FEB62D7F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13645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3206" y="274638"/>
            <a:ext cx="8989194" cy="1095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15/02/2016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501043 - Data Structures and Algorithms I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2A0259B9-AE66-4003-A718-5C916BF1694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7" y="274638"/>
            <a:ext cx="1983607" cy="1095375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12" name="Straight Connector 11"/>
          <p:cNvCxnSpPr/>
          <p:nvPr/>
        </p:nvCxnSpPr>
        <p:spPr>
          <a:xfrm>
            <a:off x="158750" y="6356351"/>
            <a:ext cx="11874500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54447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15/02/2016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501043 - Data Structures and Algorithms I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622B-F92B-4047-8313-49FEB62D7F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54912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15/02/2016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501043 - Data Structures and Algorithms I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622B-F92B-4047-8313-49FEB62D7F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64035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15/02/2016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501043 - Data Structures and Algorithms I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622B-F92B-4047-8313-49FEB62D7F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14102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15/02/2016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501043 - Data Structures and Algorithms I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2A0259B9-AE66-4003-A718-5C916BF16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7173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15/02/2016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501043 - Data Structures and Algorithms I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1553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15/02/2016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501043 - Data Structures and Algorithms I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1074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15/02/2016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501043 - Data Structures and Algorithms I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8152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15/02/2016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501043 - Data Structures and Algorithms I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663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15/02/2016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501043 - Data Structures and Algorithms I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5869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15/02/2016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501043 - Data Structures and Algorithms I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4311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title style</a:t>
            </a:r>
            <a:endParaRPr lang="ru-RU" dirty="0"/>
          </a:p>
          <a:p>
            <a:pPr lvl="1"/>
            <a:r>
              <a:rPr lang="en-US" dirty="0"/>
              <a:t>Click to edit Master title style</a:t>
            </a:r>
            <a:endParaRPr lang="ru-RU" dirty="0"/>
          </a:p>
          <a:p>
            <a:pPr lvl="2"/>
            <a:r>
              <a:rPr lang="en-US" dirty="0"/>
              <a:t>Click to edit Master title style</a:t>
            </a:r>
            <a:endParaRPr lang="ru-RU" dirty="0"/>
          </a:p>
          <a:p>
            <a:pPr lvl="3"/>
            <a:r>
              <a:rPr lang="en-US" dirty="0"/>
              <a:t>Click to edit Master title style</a:t>
            </a:r>
            <a:endParaRPr lang="ru-RU" dirty="0"/>
          </a:p>
          <a:p>
            <a:pPr lvl="4"/>
            <a:r>
              <a:rPr lang="en-US" dirty="0"/>
              <a:t>Click to edit Master title style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C00000"/>
                </a:solidFill>
              </a:defRPr>
            </a:lvl1pPr>
          </a:lstStyle>
          <a:p>
            <a:r>
              <a:rPr lang="en-US"/>
              <a:t>15/02/2016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C00000"/>
                </a:solidFill>
              </a:defRPr>
            </a:lvl1pPr>
          </a:lstStyle>
          <a:p>
            <a:r>
              <a:rPr lang="en-US"/>
              <a:t>501043 - Data Structures and Algorithms I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00000"/>
                </a:solidFill>
              </a:defRPr>
            </a:lvl1pPr>
          </a:lstStyle>
          <a:p>
            <a:fld id="{2A0259B9-AE66-4003-A718-5C916BF16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8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fade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title style</a:t>
            </a:r>
            <a:endParaRPr lang="ru-RU" dirty="0"/>
          </a:p>
          <a:p>
            <a:pPr lvl="1"/>
            <a:r>
              <a:rPr lang="en-US" dirty="0"/>
              <a:t>Click to edit Master title style</a:t>
            </a:r>
            <a:endParaRPr lang="ru-RU" dirty="0"/>
          </a:p>
          <a:p>
            <a:pPr lvl="2"/>
            <a:r>
              <a:rPr lang="en-US" dirty="0"/>
              <a:t>Click to edit Master title style</a:t>
            </a:r>
            <a:endParaRPr lang="ru-RU" dirty="0"/>
          </a:p>
          <a:p>
            <a:pPr lvl="3"/>
            <a:r>
              <a:rPr lang="en-US" dirty="0"/>
              <a:t>Click to edit Master title style</a:t>
            </a:r>
            <a:endParaRPr lang="ru-RU" dirty="0"/>
          </a:p>
          <a:p>
            <a:pPr lvl="4"/>
            <a:r>
              <a:rPr lang="en-US" dirty="0"/>
              <a:t>Click to edit Master title style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C00000"/>
                </a:solidFill>
              </a:defRPr>
            </a:lvl1pPr>
          </a:lstStyle>
          <a:p>
            <a:r>
              <a:rPr lang="en-US"/>
              <a:t>15/02/2016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C00000"/>
                </a:solidFill>
              </a:defRPr>
            </a:lvl1pPr>
          </a:lstStyle>
          <a:p>
            <a:r>
              <a:rPr lang="en-US"/>
              <a:t>501043 - Data Structures and Algorithms I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00000"/>
                </a:solidFill>
              </a:defRPr>
            </a:lvl1pPr>
          </a:lstStyle>
          <a:p>
            <a:fld id="{D0BE622B-F92B-4047-8313-49FEB62D7F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32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fade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46639"/>
            <a:ext cx="10363200" cy="1115184"/>
          </a:xfrm>
        </p:spPr>
        <p:txBody>
          <a:bodyPr>
            <a:normAutofit/>
          </a:bodyPr>
          <a:lstStyle/>
          <a:p>
            <a:r>
              <a:rPr lang="en-US" sz="2800" dirty="0">
                <a:cs typeface="Times New Roman" panose="02020603050405020304" pitchFamily="18" charset="0"/>
              </a:rPr>
              <a:t>Ton </a:t>
            </a:r>
            <a:r>
              <a:rPr lang="en-US" sz="2800" dirty="0" err="1">
                <a:cs typeface="Times New Roman" panose="02020603050405020304" pitchFamily="18" charset="0"/>
              </a:rPr>
              <a:t>Duc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Thang</a:t>
            </a:r>
            <a:r>
              <a:rPr lang="en-US" sz="2800" dirty="0">
                <a:cs typeface="Times New Roman" panose="02020603050405020304" pitchFamily="18" charset="0"/>
              </a:rPr>
              <a:t> University</a:t>
            </a:r>
            <a:br>
              <a:rPr lang="en-US" sz="2800" dirty="0">
                <a:cs typeface="Times New Roman" panose="02020603050405020304" pitchFamily="18" charset="0"/>
              </a:rPr>
            </a:br>
            <a:r>
              <a:rPr lang="en-US" sz="2800" dirty="0">
                <a:cs typeface="Times New Roman" panose="02020603050405020304" pitchFamily="18" charset="0"/>
              </a:rPr>
              <a:t>Faculty of Information Technology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25526" y="2761823"/>
            <a:ext cx="9340948" cy="277609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>
                <a:solidFill>
                  <a:prstClr val="white"/>
                </a:solidFill>
              </a:rPr>
              <a:t>DATA STRUCTURES AND ALGORITHMS</a:t>
            </a:r>
          </a:p>
          <a:p>
            <a:pPr>
              <a:spcAft>
                <a:spcPts val="600"/>
              </a:spcAft>
            </a:pPr>
            <a:r>
              <a:rPr lang="en-US" sz="4000" dirty="0">
                <a:solidFill>
                  <a:prstClr val="white"/>
                </a:solidFill>
              </a:rPr>
              <a:t>(504008)</a:t>
            </a:r>
          </a:p>
          <a:p>
            <a:r>
              <a:rPr lang="en-US" sz="4000" dirty="0">
                <a:solidFill>
                  <a:srgbClr val="C00000"/>
                </a:solidFill>
              </a:rPr>
              <a:t>INTRODUCTION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828800" y="3600451"/>
            <a:ext cx="8534400" cy="1188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97447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Module’s name: </a:t>
            </a:r>
          </a:p>
          <a:p>
            <a:pPr marL="0" indent="0" algn="ctr">
              <a:buNone/>
            </a:pPr>
            <a:r>
              <a:rPr lang="en-US" dirty="0"/>
              <a:t>DATA STRUCTURES AND ALGORITHMS</a:t>
            </a:r>
          </a:p>
          <a:p>
            <a:r>
              <a:rPr lang="en-US" dirty="0"/>
              <a:t>Code: 504008</a:t>
            </a:r>
          </a:p>
          <a:p>
            <a:r>
              <a:rPr lang="en-US" dirty="0"/>
              <a:t>Credits: 4 (3.1)</a:t>
            </a:r>
          </a:p>
          <a:p>
            <a:r>
              <a:rPr lang="en-US" dirty="0"/>
              <a:t>Prerequisite: Object oriented programming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501043 - Data Structures and Algorithms I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15/02/2016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3789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4477555" cy="4525963"/>
          </a:xfrm>
        </p:spPr>
        <p:txBody>
          <a:bodyPr>
            <a:normAutofit/>
          </a:bodyPr>
          <a:lstStyle/>
          <a:p>
            <a:r>
              <a:rPr lang="en-US" dirty="0"/>
              <a:t>Linked list</a:t>
            </a:r>
          </a:p>
          <a:p>
            <a:r>
              <a:rPr lang="en-US" dirty="0"/>
              <a:t>Stack and Queue</a:t>
            </a:r>
          </a:p>
          <a:p>
            <a:r>
              <a:rPr lang="en-US" dirty="0"/>
              <a:t>Analysis of Algorithm</a:t>
            </a:r>
          </a:p>
          <a:p>
            <a:r>
              <a:rPr lang="en-US" dirty="0"/>
              <a:t>Sorting</a:t>
            </a:r>
          </a:p>
          <a:p>
            <a:r>
              <a:rPr lang="en-US" dirty="0"/>
              <a:t>Hashing</a:t>
            </a:r>
          </a:p>
          <a:p>
            <a:r>
              <a:rPr lang="en-US" dirty="0"/>
              <a:t>Binary search tree</a:t>
            </a:r>
          </a:p>
          <a:p>
            <a:r>
              <a:rPr lang="en-US" dirty="0"/>
              <a:t>AVL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501043 - Data Structures and Algorithms I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15/02/2016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3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087803" y="1600200"/>
            <a:ext cx="447755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Priority queue – Binary Max Heap</a:t>
            </a:r>
          </a:p>
          <a:p>
            <a:r>
              <a:rPr lang="en-US" dirty="0"/>
              <a:t>Graph basic</a:t>
            </a:r>
          </a:p>
          <a:p>
            <a:r>
              <a:rPr lang="en-US" dirty="0"/>
              <a:t>Graph traversing</a:t>
            </a:r>
          </a:p>
          <a:p>
            <a:r>
              <a:rPr lang="en-US" dirty="0"/>
              <a:t>Minimum spanning tree</a:t>
            </a:r>
          </a:p>
          <a:p>
            <a:r>
              <a:rPr lang="en-US" dirty="0"/>
              <a:t>Shortest way</a:t>
            </a:r>
          </a:p>
        </p:txBody>
      </p:sp>
    </p:spTree>
    <p:extLst>
      <p:ext uri="{BB962C8B-B14F-4D97-AF65-F5344CB8AC3E}">
        <p14:creationId xmlns:p14="http://schemas.microsoft.com/office/powerpoint/2010/main" val="30920059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Janet J. Prichard, Frank M. </a:t>
            </a:r>
            <a:r>
              <a:rPr lang="en-US" dirty="0" err="1"/>
              <a:t>Carrano</a:t>
            </a:r>
            <a:r>
              <a:rPr lang="en-US" dirty="0"/>
              <a:t>, [2010], Data Abstraction and Problem Solving with JAVA: Walls &amp; Mirrors, 3rd Edition, Pearson Education, New Jersey.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Michael T. Goodrich, Roberto </a:t>
            </a:r>
            <a:r>
              <a:rPr lang="en-US" dirty="0" err="1"/>
              <a:t>Tamassia</a:t>
            </a:r>
            <a:r>
              <a:rPr lang="en-US" dirty="0"/>
              <a:t>, Michael H. </a:t>
            </a:r>
            <a:r>
              <a:rPr lang="en-US" dirty="0" err="1"/>
              <a:t>Goldwasser</a:t>
            </a:r>
            <a:r>
              <a:rPr lang="en-US" dirty="0"/>
              <a:t>, [2014], Data Structures and Algorithms in Java, 6th Edition, Wiley.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Thomas H. </a:t>
            </a:r>
            <a:r>
              <a:rPr lang="en-US" dirty="0" err="1"/>
              <a:t>Cormen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, Clifford Stein, [2009], Introduction to Algorithms, 3rd Edition, MIT Press.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Robert </a:t>
            </a:r>
            <a:r>
              <a:rPr lang="en-US" dirty="0" err="1"/>
              <a:t>Lafore</a:t>
            </a:r>
            <a:r>
              <a:rPr lang="en-US" dirty="0"/>
              <a:t>, [2002], Data Structures and Algorithms in Java, 2nd Edition, </a:t>
            </a:r>
            <a:r>
              <a:rPr lang="en-US" dirty="0" err="1"/>
              <a:t>Sams</a:t>
            </a:r>
            <a:r>
              <a:rPr lang="en-US" dirty="0"/>
              <a:t> Publishing.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Robert </a:t>
            </a:r>
            <a:r>
              <a:rPr lang="en-US" dirty="0" err="1"/>
              <a:t>Sedgewick</a:t>
            </a:r>
            <a:r>
              <a:rPr lang="en-US" dirty="0"/>
              <a:t>, Kevin Wayne, [2011], Algorithms, 4th Edition, Addison-Wesley Professional.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501043 - Data Structures and Algorithms I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15/02/2016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51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You can find all lectures, tutorials, and solutions on Sakai:</a:t>
            </a:r>
          </a:p>
          <a:p>
            <a:pPr algn="just"/>
            <a:endParaRPr lang="en-US" dirty="0"/>
          </a:p>
          <a:p>
            <a:pPr marL="0" indent="0" algn="ctr">
              <a:buNone/>
            </a:pPr>
            <a:r>
              <a:rPr lang="en-US" sz="4800" dirty="0"/>
              <a:t>http://sakai.it.tdt.edu.vn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501043 - Data Structures and Algorithms I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15/02/2016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1267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10% - Theory</a:t>
            </a:r>
          </a:p>
          <a:p>
            <a:pPr algn="just"/>
            <a:r>
              <a:rPr lang="en-US" dirty="0"/>
              <a:t>20% - Midterm test</a:t>
            </a:r>
          </a:p>
          <a:p>
            <a:pPr algn="just"/>
            <a:r>
              <a:rPr lang="en-US" dirty="0"/>
              <a:t>20% - Exercises + Assignments</a:t>
            </a:r>
          </a:p>
          <a:p>
            <a:pPr algn="just"/>
            <a:r>
              <a:rPr lang="en-US" dirty="0"/>
              <a:t>50% - Final exam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501043 - Data Structures and Algorithms I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15/02/2016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9495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2577419"/>
            <a:ext cx="10515600" cy="1703163"/>
          </a:xfrm>
        </p:spPr>
        <p:txBody>
          <a:bodyPr/>
          <a:lstStyle/>
          <a:p>
            <a:pPr algn="ctr"/>
            <a:r>
              <a:rPr lang="en-US" sz="9600" dirty="0"/>
              <a:t>Q &amp; A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15/02/2016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501043 - Data Structures and Algorithms 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079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Business-Intelligence-ch5</Template>
  <TotalTime>379</TotalTime>
  <Words>307</Words>
  <Application>Microsoft Macintosh PowerPoint</Application>
  <PresentationFormat>Widescreen</PresentationFormat>
  <Paragraphs>59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1_Тема Office</vt:lpstr>
      <vt:lpstr>2_Тема Office</vt:lpstr>
      <vt:lpstr>Ton Duc Thang University Faculty of Information Technology</vt:lpstr>
      <vt:lpstr>Course Description</vt:lpstr>
      <vt:lpstr>Syllabus Outline</vt:lpstr>
      <vt:lpstr>Textbooks</vt:lpstr>
      <vt:lpstr>Course Materials</vt:lpstr>
      <vt:lpstr>Assessment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System</dc:title>
  <dc:creator>user</dc:creator>
  <cp:lastModifiedBy>Microsoft Office User</cp:lastModifiedBy>
  <cp:revision>73</cp:revision>
  <dcterms:created xsi:type="dcterms:W3CDTF">2016-06-18T07:50:57Z</dcterms:created>
  <dcterms:modified xsi:type="dcterms:W3CDTF">2020-07-31T04:14:27Z</dcterms:modified>
</cp:coreProperties>
</file>