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 fontScale="90000"/>
          </a:bodyPr>
          <a:lstStyle/>
          <a:p>
            <a:r>
              <a:rPr lang="ru-RU" dirty="0"/>
              <a:t>Ориентация монокулярной камеры с использованием точек схождения перспективы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Существующие аналоги систем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методе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Существующие аналоги, также использующие методы компьютерного зрения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на тестовых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Экран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Ориентация монокулярной камеры с использованием точек схождения перспективы </vt:lpstr>
      <vt:lpstr>Постановка задачи</vt:lpstr>
      <vt:lpstr>Существующие аналоги систем навигации</vt:lpstr>
      <vt:lpstr>Кратко о методе</vt:lpstr>
      <vt:lpstr>Существующие аналоги, также использующие методы компьютерного зрения</vt:lpstr>
      <vt:lpstr>Кратко о реализации</vt:lpstr>
      <vt:lpstr>Структура приложения</vt:lpstr>
      <vt:lpstr>Тестовые данные</vt:lpstr>
      <vt:lpstr>Результаты на тестовых данных</vt:lpstr>
      <vt:lpstr>Результаты работы</vt:lpstr>
      <vt:lpstr>Что можно улучшить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Kuderov</dc:creator>
  <cp:lastModifiedBy>Kuderov</cp:lastModifiedBy>
  <cp:revision>4</cp:revision>
  <dcterms:created xsi:type="dcterms:W3CDTF">2015-06-01T06:46:18Z</dcterms:created>
  <dcterms:modified xsi:type="dcterms:W3CDTF">2015-06-01T06:54:41Z</dcterms:modified>
</cp:coreProperties>
</file>