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1" r:id="rId7"/>
    <p:sldId id="260" r:id="rId8"/>
    <p:sldId id="272" r:id="rId9"/>
    <p:sldId id="261" r:id="rId10"/>
    <p:sldId id="262" r:id="rId11"/>
    <p:sldId id="263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D624-73A2-4008-B894-A6C212EB1126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C695-E8EB-4F07-9998-A4F33C70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6E2B3-0EAC-4B39-AD5C-849425AA4217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FBE4C-AD75-4CF3-B00A-4187CA7D3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29A1E-0779-4D4D-B45D-F240658BEFE9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4FE4-7CF4-430B-ACA3-93C1C50C2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F00F-AD84-4000-B793-B501DCD16C4F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E939E-951E-4154-98EA-94EF826A5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DC349-3AB7-497C-B396-7AA189F41F83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078C-72CF-49EC-BFC6-6119BD6A7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52E57-69D0-4524-A5E4-F02B4E6D3A5B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F1F7-FF20-4E14-822A-1A99849A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36B26-8259-4425-96D7-390E421A89C1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DF72-05DB-4428-883F-6B542FB14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5EA-054D-4327-A532-AB5A32827B6A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4AD4-92F0-4874-80D9-A859B755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907EC-64B9-4256-8D43-FD8FCDFD12A8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4FA3E-212B-4489-800E-BD5C88FC1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75B9-A43A-487F-BF11-4B0F310BB304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659E-87AB-4671-8859-1FAE853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EC33-FFD6-49E0-AAF2-579C55ABC308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621D6-D026-44D1-8E22-99CA43E3A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333B4A-22A2-4631-B8E2-1743D4C10640}" type="datetimeFigureOut">
              <a:rPr lang="en-US"/>
              <a:pPr>
                <a:defRPr/>
              </a:pPr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88350-345C-4DDD-A9F4-0265407D0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ester\Downloads\VMware%20vFabric%20GemFire%20Mainframe%20Batch%20Case%20Study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Prepare yourself, be yourself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春季</a:t>
            </a:r>
            <a:r>
              <a:rPr lang="en-US" altLang="zh-CN" smtClean="0">
                <a:solidFill>
                  <a:schemeClr val="tx1"/>
                </a:solidFill>
              </a:rPr>
              <a:t>《</a:t>
            </a:r>
            <a:r>
              <a:rPr lang="zh-CN" altLang="en-US" smtClean="0">
                <a:solidFill>
                  <a:schemeClr val="tx1"/>
                </a:solidFill>
              </a:rPr>
              <a:t>职业规划与领导力发展</a:t>
            </a:r>
            <a:r>
              <a:rPr lang="en-US" altLang="zh-CN" smtClean="0">
                <a:solidFill>
                  <a:schemeClr val="tx1"/>
                </a:solidFill>
              </a:rPr>
              <a:t>》</a:t>
            </a: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周晓剑 </a:t>
            </a:r>
            <a:r>
              <a:rPr lang="en-US" altLang="zh-CN" smtClean="0">
                <a:solidFill>
                  <a:schemeClr val="tx1"/>
                </a:solidFill>
              </a:rPr>
              <a:t>2014/06/16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GemFire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2531" name="Picture 5" descr="12306采用Pivotal GemFire分布式解决方案 解决尖峰高流量并发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Pivotal BigData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  <p:pic>
        <p:nvPicPr>
          <p:cNvPr id="23555" name="Picture 5" descr="BigDataSuite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57200" y="54864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Others: Cloud Foundry, RabbitMQ, Spring, PCC/ICM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Android of Cloud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79563"/>
            <a:ext cx="8218487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800" smtClean="0"/>
              <a:t>Performance results on HAWQ, Hive and Impala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81534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1295400"/>
                <a:gridCol w="1447800"/>
                <a:gridCol w="13716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HAWQ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Impala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intelligence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47x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9x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Sales analysis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69x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Click analysis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208x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25x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exploration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476x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20x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 drill down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648x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21x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54" name="TextBox 4"/>
          <p:cNvSpPr txBox="1">
            <a:spLocks noChangeArrowheads="1"/>
          </p:cNvSpPr>
          <p:nvPr/>
        </p:nvSpPr>
        <p:spPr bwMode="auto">
          <a:xfrm>
            <a:off x="522288" y="50292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Facebook’s new query engine Presto: </a:t>
            </a:r>
            <a:r>
              <a:rPr lang="en-US" altLang="zh-CN" b="1"/>
              <a:t>7x</a:t>
            </a:r>
            <a:r>
              <a:rPr lang="en-US" altLang="zh-CN"/>
              <a:t> than HIVE, similar as Impala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To move IBM’s cheese</a:t>
            </a:r>
          </a:p>
        </p:txBody>
      </p:sp>
      <p:pic>
        <p:nvPicPr>
          <p:cNvPr id="26628" name="VMware vFabric GemFire Mainframe Batch Case Study.mp4">
            <a:hlinkClick r:id="" action="ppaction://media"/>
          </p:cNvPr>
          <p:cNvPicPr>
            <a:picLocks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1447800"/>
            <a:ext cx="6553200" cy="49149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6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66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28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662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/>
              <a:t>Where to start: Vision!Vision!Vision!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b="1" smtClean="0"/>
              <a:t>Vision</a:t>
            </a:r>
            <a:r>
              <a:rPr lang="zh-CN" altLang="en-US" sz="2700" b="1" smtClean="0"/>
              <a:t>的</a:t>
            </a:r>
            <a:r>
              <a:rPr lang="zh-CN" altLang="en-US" sz="2700" smtClean="0"/>
              <a:t>百度翻译：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700" smtClean="0"/>
              <a:t>vision 	</a:t>
            </a:r>
            <a:r>
              <a:rPr lang="zh-CN" altLang="en-US" sz="2700" smtClean="0"/>
              <a:t>英</a:t>
            </a:r>
            <a:r>
              <a:rPr lang="en-US" altLang="zh-CN" sz="2700" smtClean="0"/>
              <a:t>['vɪʒn]  </a:t>
            </a:r>
            <a:r>
              <a:rPr lang="zh-CN" altLang="en-US" sz="2700" smtClean="0"/>
              <a:t>美</a:t>
            </a:r>
            <a:r>
              <a:rPr lang="en-US" altLang="zh-CN" sz="2700" smtClean="0"/>
              <a:t>[ˈvɪʒən]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700" smtClean="0"/>
              <a:t>n. </a:t>
            </a:r>
            <a:r>
              <a:rPr lang="zh-CN" altLang="en-US" sz="2700" smtClean="0"/>
              <a:t>视力</a:t>
            </a:r>
            <a:r>
              <a:rPr lang="en-US" altLang="zh-CN" sz="2700" smtClean="0"/>
              <a:t>,</a:t>
            </a:r>
            <a:r>
              <a:rPr lang="zh-CN" altLang="en-US" sz="2700" smtClean="0"/>
              <a:t>视觉</a:t>
            </a:r>
            <a:r>
              <a:rPr lang="en-US" altLang="zh-CN" sz="2700" smtClean="0"/>
              <a:t>;</a:t>
            </a:r>
            <a:r>
              <a:rPr lang="zh-CN" altLang="en-US" sz="2700" smtClean="0"/>
              <a:t>美景</a:t>
            </a:r>
            <a:r>
              <a:rPr lang="en-US" altLang="zh-CN" sz="2700" smtClean="0"/>
              <a:t>,</a:t>
            </a:r>
            <a:r>
              <a:rPr lang="zh-CN" altLang="en-US" sz="2700" smtClean="0"/>
              <a:t>绝妙的东西</a:t>
            </a:r>
            <a:r>
              <a:rPr lang="en-US" altLang="zh-CN" sz="2700" smtClean="0"/>
              <a:t>;</a:t>
            </a:r>
            <a:r>
              <a:rPr lang="zh-CN" altLang="en-US" sz="2700" smtClean="0"/>
              <a:t>幻影</a:t>
            </a:r>
            <a:r>
              <a:rPr lang="en-US" altLang="zh-CN" sz="2700" smtClean="0"/>
              <a:t>;</a:t>
            </a:r>
            <a:r>
              <a:rPr lang="zh-CN" altLang="en-US" sz="2700" smtClean="0"/>
              <a:t>想像力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700" smtClean="0"/>
              <a:t>vt. </a:t>
            </a:r>
            <a:r>
              <a:rPr lang="zh-CN" altLang="en-US" sz="2700" smtClean="0"/>
              <a:t>在幻觉中看到</a:t>
            </a:r>
            <a:r>
              <a:rPr lang="en-US" altLang="zh-CN" sz="2700" smtClean="0"/>
              <a:t>;</a:t>
            </a:r>
            <a:r>
              <a:rPr lang="zh-CN" altLang="en-US" sz="2700" smtClean="0"/>
              <a:t>幻想</a:t>
            </a:r>
            <a:r>
              <a:rPr lang="en-US" altLang="zh-CN" sz="2700" smtClean="0"/>
              <a:t>,</a:t>
            </a:r>
            <a:r>
              <a:rPr lang="zh-CN" altLang="en-US" sz="2700" smtClean="0"/>
              <a:t>想象</a:t>
            </a:r>
            <a:r>
              <a:rPr lang="en-US" altLang="zh-CN" sz="2700" smtClean="0"/>
              <a:t>;</a:t>
            </a:r>
            <a:r>
              <a:rPr lang="zh-CN" altLang="en-US" sz="2700" smtClean="0"/>
              <a:t>梦见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700" smtClean="0"/>
              <a:t>名词复数</a:t>
            </a:r>
            <a:r>
              <a:rPr lang="en-US" altLang="zh-CN" sz="2700" smtClean="0"/>
              <a:t>:visions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700" smtClean="0"/>
              <a:t>[</a:t>
            </a:r>
            <a:r>
              <a:rPr lang="zh-CN" altLang="en-US" sz="2700" smtClean="0"/>
              <a:t>例句</a:t>
            </a:r>
            <a:r>
              <a:rPr lang="en-US" altLang="zh-CN" sz="2700" smtClean="0"/>
              <a:t>]Whose responsibility is it to set the vision of the company? </a:t>
            </a:r>
            <a:r>
              <a:rPr lang="zh-CN" altLang="en-US" sz="2700" smtClean="0"/>
              <a:t>谁负责制定公司的愿景？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7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700" b="1" smtClean="0"/>
              <a:t>Vision</a:t>
            </a:r>
            <a:r>
              <a:rPr lang="zh-CN" altLang="en-US" sz="2700" smtClean="0"/>
              <a:t>即理想和自我定位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7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7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创业者</a:t>
            </a:r>
            <a:r>
              <a:rPr lang="en-US" altLang="zh-CN" smtClean="0"/>
              <a:t>:</a:t>
            </a:r>
            <a:r>
              <a:rPr lang="zh-CN" altLang="en-US" smtClean="0"/>
              <a:t>从传说的形象到现实</a:t>
            </a:r>
            <a:r>
              <a:rPr lang="en-US" altLang="zh-CN" smtClean="0"/>
              <a:t>(1)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700" smtClean="0"/>
              <a:t>传说中的创业者形象：</a:t>
            </a:r>
            <a:r>
              <a:rPr lang="en-US" altLang="zh-CN" sz="2700" smtClean="0"/>
              <a:t>Elon Musk</a:t>
            </a:r>
            <a:endParaRPr lang="zh-CN" altLang="en-US" sz="2700" smtClean="0"/>
          </a:p>
          <a:p>
            <a:pPr marL="609600" indent="-609600"/>
            <a:r>
              <a:rPr lang="en-US" altLang="zh-CN" sz="2400" smtClean="0"/>
              <a:t>Execution(</a:t>
            </a:r>
            <a:r>
              <a:rPr lang="zh-CN" altLang="en-US" sz="2400" smtClean="0"/>
              <a:t>实践者</a:t>
            </a:r>
            <a:r>
              <a:rPr lang="en-US" altLang="zh-CN" sz="2400" smtClean="0"/>
              <a:t>) </a:t>
            </a:r>
          </a:p>
          <a:p>
            <a:pPr marL="609600" indent="-609600"/>
            <a:r>
              <a:rPr lang="en-US" altLang="zh-CN" sz="2400" smtClean="0"/>
              <a:t>Entrepreneurship(</a:t>
            </a:r>
            <a:r>
              <a:rPr lang="zh-CN" altLang="en-US" sz="2400" smtClean="0"/>
              <a:t>创业者</a:t>
            </a:r>
            <a:r>
              <a:rPr lang="en-US" altLang="zh-CN" sz="2400" smtClean="0"/>
              <a:t>)</a:t>
            </a:r>
          </a:p>
          <a:p>
            <a:pPr marL="609600" indent="-609600"/>
            <a:r>
              <a:rPr lang="en-US" altLang="zh-CN" sz="2400" smtClean="0"/>
              <a:t>Vision(</a:t>
            </a:r>
            <a:r>
              <a:rPr lang="zh-CN" altLang="en-US" sz="2400" smtClean="0"/>
              <a:t>洞察力</a:t>
            </a:r>
            <a:r>
              <a:rPr lang="en-US" altLang="zh-CN" sz="2400" smtClean="0"/>
              <a:t>)</a:t>
            </a:r>
          </a:p>
          <a:p>
            <a:pPr marL="609600" indent="-609600"/>
            <a:r>
              <a:rPr lang="en-US" altLang="zh-CN" sz="2400" smtClean="0"/>
              <a:t>Think Big &amp; Impossible(</a:t>
            </a:r>
            <a:r>
              <a:rPr lang="zh-CN" altLang="en-US" sz="2400" smtClean="0"/>
              <a:t>梦想家</a:t>
            </a:r>
            <a:r>
              <a:rPr lang="en-US" altLang="zh-CN" sz="2400" smtClean="0"/>
              <a:t>)</a:t>
            </a:r>
          </a:p>
          <a:p>
            <a:pPr marL="609600" indent="-609600"/>
            <a:r>
              <a:rPr lang="en-US" altLang="zh-CN" sz="2400" smtClean="0"/>
              <a:t>RiskTaker(</a:t>
            </a:r>
            <a:r>
              <a:rPr lang="zh-CN" altLang="en-US" sz="2400" smtClean="0"/>
              <a:t>冒险家</a:t>
            </a:r>
            <a:r>
              <a:rPr lang="en-US" altLang="zh-CN" sz="2400" smtClean="0"/>
              <a:t>)</a:t>
            </a:r>
          </a:p>
          <a:p>
            <a:pPr marL="609600" indent="-609600"/>
            <a:r>
              <a:rPr lang="en-US" altLang="zh-CN" sz="2400" smtClean="0"/>
              <a:t>Perseverance(</a:t>
            </a:r>
            <a:r>
              <a:rPr lang="zh-CN" altLang="en-US" sz="2400" smtClean="0"/>
              <a:t>坚持</a:t>
            </a:r>
            <a:r>
              <a:rPr lang="en-US" altLang="zh-CN" sz="2400" smtClean="0"/>
              <a:t>)</a:t>
            </a:r>
          </a:p>
          <a:p>
            <a:pPr marL="609600" indent="-609600"/>
            <a:r>
              <a:rPr lang="en-US" altLang="zh-CN" sz="2400" smtClean="0"/>
              <a:t>A Journey with Pains and Gains(</a:t>
            </a:r>
            <a:r>
              <a:rPr lang="zh-CN" altLang="en-US" sz="2400" smtClean="0"/>
              <a:t>痛并快乐的创业旅程</a:t>
            </a:r>
            <a:r>
              <a:rPr lang="en-US" altLang="zh-CN" sz="240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400" smtClean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700" smtClean="0"/>
          </a:p>
        </p:txBody>
      </p:sp>
      <p:pic>
        <p:nvPicPr>
          <p:cNvPr id="15363" name="Picture 4" descr="9830085e3939OF1hXCv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5052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创业者</a:t>
            </a:r>
            <a:r>
              <a:rPr lang="en-US" altLang="zh-CN" smtClean="0"/>
              <a:t>:</a:t>
            </a:r>
            <a:r>
              <a:rPr lang="zh-CN" altLang="en-US" smtClean="0"/>
              <a:t>从传说的形象到现实</a:t>
            </a:r>
            <a:r>
              <a:rPr lang="en-US" altLang="zh-CN" smtClean="0"/>
              <a:t>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700" smtClean="0"/>
              <a:t>现实中的创业者们</a:t>
            </a:r>
          </a:p>
          <a:p>
            <a:pPr marL="609600" indent="-609600"/>
            <a:r>
              <a:rPr lang="en-US" altLang="zh-CN" sz="2400" smtClean="0"/>
              <a:t>Execution: People management &amp; fund raising</a:t>
            </a:r>
          </a:p>
          <a:p>
            <a:pPr marL="609600" indent="-609600"/>
            <a:r>
              <a:rPr lang="en-US" altLang="zh-CN" sz="2400" smtClean="0"/>
              <a:t>Entrepreneurship: IPO or not</a:t>
            </a:r>
          </a:p>
          <a:p>
            <a:pPr marL="609600" indent="-609600"/>
            <a:r>
              <a:rPr lang="en-US" altLang="zh-CN" sz="2400" smtClean="0"/>
              <a:t>Vision:</a:t>
            </a:r>
          </a:p>
          <a:p>
            <a:pPr lvl="1">
              <a:buFontTx/>
              <a:buChar char="-"/>
            </a:pPr>
            <a:r>
              <a:rPr lang="en-US" altLang="zh-CN" sz="2000" smtClean="0"/>
              <a:t>Core Excellence: 12306</a:t>
            </a:r>
          </a:p>
          <a:p>
            <a:pPr lvl="1">
              <a:buFontTx/>
              <a:buChar char="-"/>
            </a:pPr>
            <a:r>
              <a:rPr lang="en-US" altLang="zh-CN" sz="2000" smtClean="0"/>
              <a:t>Disruptive Innovation: To move IBM’s cheese</a:t>
            </a:r>
          </a:p>
          <a:p>
            <a:pPr marL="609600" indent="-609600"/>
            <a:r>
              <a:rPr lang="en-US" altLang="zh-CN" sz="2400" smtClean="0"/>
              <a:t>Think Big &amp; Impossible: Too far or too big?</a:t>
            </a:r>
          </a:p>
          <a:p>
            <a:pPr marL="609600" indent="-609600"/>
            <a:r>
              <a:rPr lang="en-US" altLang="zh-CN" sz="2400" smtClean="0"/>
              <a:t>RiskTaker: Weiming Angels</a:t>
            </a:r>
          </a:p>
          <a:p>
            <a:pPr marL="609600" indent="-609600"/>
            <a:r>
              <a:rPr lang="en-US" altLang="zh-CN" sz="2400" smtClean="0"/>
              <a:t>Perseverance: To survive &amp; wait for luck</a:t>
            </a:r>
          </a:p>
          <a:p>
            <a:pPr marL="609600" indent="-609600"/>
            <a:r>
              <a:rPr lang="en-US" altLang="zh-CN" sz="2400" smtClean="0"/>
              <a:t>A Journey with Pains and Gains: Weiming Angels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创业者</a:t>
            </a:r>
            <a:r>
              <a:rPr lang="en-US" altLang="zh-CN" smtClean="0"/>
              <a:t>:</a:t>
            </a:r>
            <a:r>
              <a:rPr lang="zh-CN" altLang="en-US" smtClean="0"/>
              <a:t>从传说的形象到现实</a:t>
            </a:r>
            <a:r>
              <a:rPr lang="en-US" altLang="zh-CN" smtClean="0"/>
              <a:t>(3)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700" smtClean="0"/>
              <a:t>现实中的创投者们</a:t>
            </a:r>
            <a:r>
              <a:rPr lang="en-US" altLang="zh-CN" sz="2700" smtClean="0"/>
              <a:t>:</a:t>
            </a:r>
            <a:r>
              <a:rPr lang="zh-CN" altLang="en-US" sz="2700" smtClean="0"/>
              <a:t>未名天使</a:t>
            </a:r>
          </a:p>
          <a:p>
            <a:pPr marL="609600" indent="-609600"/>
            <a:r>
              <a:rPr lang="en-US" altLang="zh-CN" sz="2400" smtClean="0"/>
              <a:t>Execution: </a:t>
            </a:r>
            <a:r>
              <a:rPr lang="zh-CN" altLang="en-US" sz="2400" smtClean="0"/>
              <a:t>执行力</a:t>
            </a:r>
            <a:endParaRPr lang="en-US" altLang="zh-CN" sz="2400" smtClean="0"/>
          </a:p>
          <a:p>
            <a:pPr marL="609600" indent="-609600"/>
            <a:r>
              <a:rPr lang="en-US" altLang="zh-CN" sz="2400" smtClean="0"/>
              <a:t>Entrepreneurship: </a:t>
            </a:r>
            <a:r>
              <a:rPr lang="zh-CN" altLang="en-US" sz="2400" smtClean="0"/>
              <a:t>投资于创业者</a:t>
            </a:r>
            <a:r>
              <a:rPr lang="en-US" altLang="zh-CN" sz="2400" smtClean="0"/>
              <a:t>, </a:t>
            </a:r>
            <a:r>
              <a:rPr lang="zh-CN" altLang="en-US" sz="2400" smtClean="0"/>
              <a:t>而不光是产品</a:t>
            </a:r>
          </a:p>
          <a:p>
            <a:pPr marL="609600" indent="-609600"/>
            <a:r>
              <a:rPr lang="en-US" altLang="zh-CN" sz="2400" smtClean="0"/>
              <a:t>Vision: </a:t>
            </a:r>
            <a:r>
              <a:rPr lang="zh-CN" altLang="en-US" sz="2400" smtClean="0"/>
              <a:t>独创性</a:t>
            </a:r>
          </a:p>
          <a:p>
            <a:pPr marL="609600" indent="-609600"/>
            <a:r>
              <a:rPr lang="en-US" altLang="zh-CN" sz="2400" smtClean="0"/>
              <a:t>Think Big &amp; Impossible: </a:t>
            </a:r>
            <a:r>
              <a:rPr lang="zh-CN" altLang="en-US" sz="2400" smtClean="0"/>
              <a:t>现实性</a:t>
            </a:r>
            <a:r>
              <a:rPr lang="en-US" altLang="zh-CN" sz="2400" smtClean="0"/>
              <a:t>,</a:t>
            </a:r>
            <a:r>
              <a:rPr lang="zh-CN" altLang="en-US" sz="2400" smtClean="0"/>
              <a:t>赢利能力</a:t>
            </a:r>
            <a:r>
              <a:rPr lang="en-US" altLang="zh-CN" sz="2400" smtClean="0"/>
              <a:t>,</a:t>
            </a:r>
            <a:r>
              <a:rPr lang="zh-CN" altLang="en-US" sz="2400" smtClean="0"/>
              <a:t>概念能否被认同</a:t>
            </a:r>
          </a:p>
          <a:p>
            <a:pPr marL="609600" indent="-609600"/>
            <a:r>
              <a:rPr lang="en-US" altLang="zh-CN" sz="2400" smtClean="0"/>
              <a:t>RiskTaker: who &amp; what</a:t>
            </a:r>
          </a:p>
          <a:p>
            <a:pPr marL="609600" indent="-609600"/>
            <a:r>
              <a:rPr lang="en-US" altLang="zh-CN" sz="2400" smtClean="0"/>
              <a:t>Perseverance: </a:t>
            </a:r>
            <a:r>
              <a:rPr lang="zh-CN" altLang="en-US" sz="2400" smtClean="0"/>
              <a:t>投后不想</a:t>
            </a:r>
          </a:p>
          <a:p>
            <a:pPr marL="609600" indent="-609600"/>
            <a:r>
              <a:rPr lang="en-US" altLang="zh-CN" sz="2400" smtClean="0"/>
              <a:t>A Journey with Pains and Gains: enjoy journey not result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/>
              <a:t>Prepare yourself</a:t>
            </a:r>
            <a:r>
              <a:rPr lang="zh-CN" altLang="en-US" sz="4000" smtClean="0"/>
              <a:t>：</a:t>
            </a:r>
            <a:r>
              <a:rPr lang="en-US" altLang="zh-CN" sz="4000" smtClean="0"/>
              <a:t>Habits &amp; Attitudes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Vision ends up with action plan</a:t>
            </a:r>
          </a:p>
          <a:p>
            <a:pPr eaLnBrk="1" hangingPunct="1"/>
            <a:r>
              <a:rPr lang="zh-CN" altLang="en-US" smtClean="0"/>
              <a:t>执行力体现在良好的习惯上</a:t>
            </a:r>
          </a:p>
          <a:p>
            <a:pPr eaLnBrk="1" hangingPunct="1"/>
            <a:r>
              <a:rPr lang="zh-CN" altLang="en-US" smtClean="0"/>
              <a:t>对工作</a:t>
            </a:r>
            <a:r>
              <a:rPr lang="en-US" altLang="zh-CN" smtClean="0"/>
              <a:t>,</a:t>
            </a:r>
            <a:r>
              <a:rPr lang="zh-CN" altLang="en-US" smtClean="0"/>
              <a:t>对人</a:t>
            </a:r>
            <a:r>
              <a:rPr lang="en-US" altLang="zh-CN" smtClean="0"/>
              <a:t>,</a:t>
            </a:r>
            <a:r>
              <a:rPr lang="zh-CN" altLang="en-US" smtClean="0"/>
              <a:t>对世界的态度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Be yourself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对世界的态度</a:t>
            </a:r>
            <a:r>
              <a:rPr lang="en-US" altLang="zh-CN" smtClean="0"/>
              <a:t>, </a:t>
            </a:r>
            <a:r>
              <a:rPr lang="zh-CN" altLang="en-US" smtClean="0"/>
              <a:t>其实就是对自己的态度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做一个坚韧的人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附录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12306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1507" name="Picture 5" descr="12306采用Pivotal GemFire分布式解决方案 解决尖峰高流量并发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43434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7" descr="www.gopivotal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00200"/>
            <a:ext cx="3867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451</Words>
  <Application>Microsoft Office PowerPoint</Application>
  <PresentationFormat>On-screen Show (4:3)</PresentationFormat>
  <Paragraphs>96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宋体</vt:lpstr>
      <vt:lpstr>Calibri</vt:lpstr>
      <vt:lpstr>Office Theme</vt:lpstr>
      <vt:lpstr>Prepare yourself, be yourself</vt:lpstr>
      <vt:lpstr>Where to start: Vision!Vision!Vision!</vt:lpstr>
      <vt:lpstr>创业者:从传说的形象到现实(1)</vt:lpstr>
      <vt:lpstr>创业者:从传说的形象到现实(2)</vt:lpstr>
      <vt:lpstr>创业者:从传说的形象到现实(3)</vt:lpstr>
      <vt:lpstr>Prepare yourself：Habits &amp; Attitudes</vt:lpstr>
      <vt:lpstr>Be yourself</vt:lpstr>
      <vt:lpstr>附录</vt:lpstr>
      <vt:lpstr>12306</vt:lpstr>
      <vt:lpstr>GemFire</vt:lpstr>
      <vt:lpstr>Pivotal BigData</vt:lpstr>
      <vt:lpstr>Android of Cloud</vt:lpstr>
      <vt:lpstr>Performance results on HAWQ, Hive and Impala</vt:lpstr>
      <vt:lpstr>To move IBM’s cheese</vt:lpstr>
    </vt:vector>
  </TitlesOfParts>
  <Company>VMware,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yourself, be yourself</dc:title>
  <dc:creator>Gester Zhou (c)</dc:creator>
  <cp:lastModifiedBy>gester</cp:lastModifiedBy>
  <cp:revision>32</cp:revision>
  <dcterms:created xsi:type="dcterms:W3CDTF">2014-05-12T15:34:08Z</dcterms:created>
  <dcterms:modified xsi:type="dcterms:W3CDTF">2014-06-12T07:28:17Z</dcterms:modified>
</cp:coreProperties>
</file>