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9" r:id="rId4"/>
    <p:sldId id="263" r:id="rId5"/>
    <p:sldId id="276" r:id="rId6"/>
    <p:sldId id="288" r:id="rId7"/>
    <p:sldId id="283" r:id="rId8"/>
    <p:sldId id="281" r:id="rId9"/>
    <p:sldId id="286" r:id="rId10"/>
    <p:sldId id="287" r:id="rId11"/>
    <p:sldId id="289" r:id="rId12"/>
    <p:sldId id="273" r:id="rId13"/>
    <p:sldId id="284" r:id="rId14"/>
    <p:sldId id="290" r:id="rId15"/>
    <p:sldId id="291" r:id="rId16"/>
    <p:sldId id="293" r:id="rId17"/>
    <p:sldId id="295" r:id="rId18"/>
    <p:sldId id="297" r:id="rId19"/>
    <p:sldId id="296" r:id="rId20"/>
    <p:sldId id="268" r:id="rId21"/>
    <p:sldId id="299" r:id="rId22"/>
    <p:sldId id="298" r:id="rId23"/>
    <p:sldId id="300" r:id="rId24"/>
    <p:sldId id="278" r:id="rId25"/>
    <p:sldId id="30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3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4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7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F864-3685-4CB4-9EC4-A02899927C3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FA2C-0F56-4FBB-982B-B41B5CBAF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0625" y="2145405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与需求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孙云丰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产品两大类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3718664"/>
            <a:ext cx="9636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直接针对需要的产品：耐克版苹果手表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帮忙的产品：百度、知乎、淘宝、在线支付、快递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65088" cy="17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2725088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讲半天，需求到底是什么鬼？</a:t>
            </a:r>
            <a:endParaRPr lang="en-US" altLang="zh-CN" sz="4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8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饺子店站在用户角度的观察和思考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3521798"/>
            <a:ext cx="8700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楼下怎么没包子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饺子包子一起卖（增加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产品线）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吃个饭来回折腾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送餐上门（中间流程改进）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一堆零钱真麻烦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移动支付（中间流程改进）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醋不够好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饺子店服务改进（服务本体改进）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392"/>
            <a:ext cx="10436580" cy="15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不满、用户诉求、产品需求、产品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648"/>
            <a:ext cx="8461107" cy="22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不满，到底有多不满？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7431"/>
            <a:ext cx="11018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规模（有多少人会有这个不满？）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频度（同一需要，每天都不满，还是每年不满一次，还是一辈子不满一次？）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程度（不满状态，无所谓、可忍受、吐吐槽、坐卧不宁、痛不欲生？）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（未来若干年，上述三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点，尤其是规模，变化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趋势会是什么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9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用户说的，真的就是他想要的吗？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7431"/>
            <a:ext cx="11018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难言之隐（我买他的单是因为他给我回扣）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我怎么知道我要什么（汽车，还是更快的马）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你问我要不要，我当然说要（五颜六色的家庭彩灯）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未拥有时的渴望，到拥有时的平淡（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country side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7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是产品经理的需求，还是用户的需求？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12" y="1690687"/>
            <a:ext cx="3335331" cy="48695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64" y="1690686"/>
            <a:ext cx="5260332" cy="48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从需求到产品的功能取舍与节奏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7431"/>
            <a:ext cx="11018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巴塞罗那圣家族大教堂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——1882-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现在，尚未完工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高迪：我的客户（上帝）并不着急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老板：我们的钱能支撑八个月。两个月出原型，第三个月上线和小范围验证，第四个月优化调整，第五个月小推一把。第四个月开始我拿着原型找续命钱。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最小化产品如何超出用户预期？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9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一个合乎需求的产品，真的如用户所需？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7431"/>
            <a:ext cx="11018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有问题的用户，如何知道、得到这个产品？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他们为此（中间成本、产品代价）要付出多大的代价？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问题解决程度如何？彻底解决，还是有点帮助，还是文不对题？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原始的问题和不满，有无在“需求”中扭曲，而导致产品和市场的不匹配？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这到底是一个好市场，还是一个坏市场？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22708" cy="3243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12" y="2340381"/>
            <a:ext cx="5155194" cy="25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0447" y="2181885"/>
            <a:ext cx="9650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鉴于当前态势，我认为我们要做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，来实现业务增长的突破。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了一个想法，我隐约觉得它不靠谱，但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不知道从何说起。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创业公司的想法非常棒，我想加入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一个想法，梦魂牵绕已久，我要实现它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9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为什么是你来做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3454" y="1690688"/>
            <a:ext cx="77678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内生市场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大企业的逻辑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贴吧、知道、百科、文库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外生市场：增长与壁垒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攻守计算：新价值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老价值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转换成本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领先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者的网络效应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成本领先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15" y="2574151"/>
            <a:ext cx="4658990" cy="25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2725088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绕开“需求”的坑</a:t>
            </a:r>
            <a:endParaRPr lang="en-US" altLang="zh-CN" sz="4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0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行动与直觉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1" y="1690688"/>
            <a:ext cx="100259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首先自己是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用户（尽一切可能），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零距离观察用户，比对不同行为模式下的心智模型差异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使用和研究竞对（做什么不做什么，怎么做），了解竞对的用户（为什么选择竞对）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关注产品与用户的全流程触点，无死角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把每一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个用户反馈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视为产品的缺陷与改进的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契机，从主动反馈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中发现用户真正的关注点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3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量化和验证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690688"/>
            <a:ext cx="7939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触达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：核心价值与客户需求的匹配度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终点：产品易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行动：忠诚度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熟人推荐：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Minimum Viable Product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3454" y="1690688"/>
            <a:ext cx="10800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最小化团队，最简化产品，只验证最主干的价值和需求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大胆假设，小心求证，快速迭代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船小好调头，再过两年仍是一条好汉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书目推荐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078901"/>
            <a:ext cx="2192008" cy="317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5863" y="2078901"/>
            <a:ext cx="2283379" cy="331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1424" y="165028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诺曼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7467" y="164407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丹尼尔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卡尼曼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35" y="2078901"/>
            <a:ext cx="2265624" cy="3177009"/>
          </a:xfrm>
          <a:prstGeom prst="rect">
            <a:avLst/>
          </a:prstGeom>
        </p:spPr>
      </p:pic>
      <p:sp>
        <p:nvSpPr>
          <p:cNvPr id="16" name="TextBox 10"/>
          <p:cNvSpPr txBox="1"/>
          <p:nvPr/>
        </p:nvSpPr>
        <p:spPr>
          <a:xfrm>
            <a:off x="3720031" y="164407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埃里克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莱斯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1424" y="5884752"/>
            <a:ext cx="1014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文章：</a:t>
            </a:r>
            <a:r>
              <a:rPr lang="en-US" altLang="zh-CN" dirty="0" smtClean="0"/>
              <a:t>Marc </a:t>
            </a:r>
            <a:r>
              <a:rPr lang="en-US" altLang="zh-CN" dirty="0" err="1" smtClean="0"/>
              <a:t>Andreesen</a:t>
            </a:r>
            <a:r>
              <a:rPr lang="zh-CN" altLang="en-US" dirty="0" smtClean="0"/>
              <a:t>：</a:t>
            </a:r>
            <a:r>
              <a:rPr lang="en-US" altLang="zh-CN" dirty="0"/>
              <a:t>http://web.stanford.edu/class/ee204/ProductMarketFit.html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99567" y="2078901"/>
            <a:ext cx="2193490" cy="312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0"/>
          <p:cNvSpPr txBox="1"/>
          <p:nvPr/>
        </p:nvSpPr>
        <p:spPr>
          <a:xfrm>
            <a:off x="9399567" y="164407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彼得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蒂尔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4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2725088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当我们谈论产品时，我们在谈论什么</a:t>
            </a:r>
            <a:endParaRPr lang="zh-CN" altLang="en-US" sz="4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1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都是吃饭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://p1.meituan.net/deal/e3a26655e497e0328bf03d7cd893ad781124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55" y="1497933"/>
            <a:ext cx="5692965" cy="345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44023" y="5174086"/>
            <a:ext cx="287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713" y="5174086"/>
            <a:ext cx="323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沙县小吃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3" y="1497933"/>
            <a:ext cx="4800530" cy="34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都是手表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img.chinese-luxury.com/attachments/2012/1015/eaace6b9f2f61853154b2b42e235ef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46" y="1690688"/>
            <a:ext cx="3103686" cy="397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ss0.baidu.com/94o3dSag_xI4khGko9WTAnF6hhy/zhidao/wh%3D600%2C800/sign=e2a950784dfbfbeddc0c3e7948c0db0e/32fa828ba61ea8d34519b543910a304e251f58b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49" y="1690688"/>
            <a:ext cx="2981093" cy="397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70538" y="5855677"/>
            <a:ext cx="16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百达翡丽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1998" y="5855677"/>
            <a:ext cx="16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苹果手表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3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都是社交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56312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微信摇一摇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微信朋友圈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贴吧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6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2725088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它们都在为什么人，解决什么问题？</a:t>
            </a:r>
            <a:endParaRPr lang="en-US" altLang="zh-CN" sz="4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0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7" y="1155414"/>
            <a:ext cx="4447892" cy="44034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5470" y="5558827"/>
            <a:ext cx="363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马斯洛：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人类动机的理论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36337" y="4753068"/>
            <a:ext cx="140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沙县小吃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65792" y="2704073"/>
            <a:ext cx="117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85585" y="2000232"/>
            <a:ext cx="148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百达翡丽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70906" y="3449062"/>
            <a:ext cx="134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苹果手表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3798" y="1587405"/>
            <a:ext cx="3716819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这些呢？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微信摇一摇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微信朋友圈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微博（大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，吃瓜群众）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贴吧（吧主，吃瓜群众）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乎（牛答主，吃瓜群众）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客（一掷飞机的土豪，吃瓜群众）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50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要满足需要，还有漫漫征途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810694"/>
            <a:ext cx="8767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我是果粉，苹果出了手表，当然要戴苹果表，这是信仰！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等等，我平时多运动，苹果表有运动款吗？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一下！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耐克款非常酷炫我所爱！哪个卖家靠谱价格又便宜？上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排序比价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，看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旺旺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上追问，下单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付钱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戴上手腕，点亮信仰灯。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9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964</Words>
  <Application>Microsoft Office PowerPoint</Application>
  <PresentationFormat>宽屏</PresentationFormat>
  <Paragraphs>147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产品与需求  孙云丰@百度</vt:lpstr>
      <vt:lpstr>PowerPoint 演示文稿</vt:lpstr>
      <vt:lpstr>PowerPoint 演示文稿</vt:lpstr>
      <vt:lpstr>都是吃饭</vt:lpstr>
      <vt:lpstr>都是手表</vt:lpstr>
      <vt:lpstr>都是社交</vt:lpstr>
      <vt:lpstr>PowerPoint 演示文稿</vt:lpstr>
      <vt:lpstr>PowerPoint 演示文稿</vt:lpstr>
      <vt:lpstr>要满足需要，还有漫漫征途</vt:lpstr>
      <vt:lpstr>产品两大类</vt:lpstr>
      <vt:lpstr>PowerPoint 演示文稿</vt:lpstr>
      <vt:lpstr>饺子店站在用户角度的观察和思考</vt:lpstr>
      <vt:lpstr>不满、用户诉求、产品需求、产品</vt:lpstr>
      <vt:lpstr>不满，到底有多不满？</vt:lpstr>
      <vt:lpstr>用户说的，真的就是他想要的吗？</vt:lpstr>
      <vt:lpstr>是产品经理的需求，还是用户的需求？</vt:lpstr>
      <vt:lpstr>从需求到产品的功能取舍与节奏</vt:lpstr>
      <vt:lpstr>一个合乎需求的产品，真的如用户所需？</vt:lpstr>
      <vt:lpstr>这到底是一个好市场，还是一个坏市场？</vt:lpstr>
      <vt:lpstr>为什么是你来做</vt:lpstr>
      <vt:lpstr>PowerPoint 演示文稿</vt:lpstr>
      <vt:lpstr>行动与直觉</vt:lpstr>
      <vt:lpstr>量化和验证</vt:lpstr>
      <vt:lpstr>Minimum Viable Product</vt:lpstr>
      <vt:lpstr>书目推荐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用户价值与体验</dc:title>
  <dc:creator>Sun,Yunfeng</dc:creator>
  <cp:lastModifiedBy>William</cp:lastModifiedBy>
  <cp:revision>129</cp:revision>
  <dcterms:created xsi:type="dcterms:W3CDTF">2016-06-06T04:45:39Z</dcterms:created>
  <dcterms:modified xsi:type="dcterms:W3CDTF">2017-03-16T13:48:38Z</dcterms:modified>
</cp:coreProperties>
</file>