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62" y="-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8000-BFD0-48B7-84D0-A87F3342580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B8155-FD1F-41E6-B25C-A7DB8E30B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6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B8155-FD1F-41E6-B25C-A7DB8E30B2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8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95594-68B8-9EF6-D0D9-F49FB37EF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53DEDA-1043-FE0E-90AA-0993D4C85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D317B-ACBF-CBF2-BED5-64917E26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997-F412-4E43-865B-F0FE734A9A6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6543C-C2CA-D5C5-DA7B-0D921ECB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DDF69-C870-B4A1-9917-F553808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B9F-5C0F-41E7-9246-D0DD47D15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C397F-EFB2-8CD7-E329-9797BF58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C3D26-D046-B45F-535D-EDC8A2E54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D9265-2E33-25F8-D402-D4F2A652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997-F412-4E43-865B-F0FE734A9A6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43634-AF29-8596-2A89-95EE6978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963E0-776C-D1C7-33C7-06347B54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B9F-5C0F-41E7-9246-D0DD47D15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4194E0-4C26-5D3B-7DDF-5EFB27B03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086B48-7102-D58D-5428-40752FAB9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BF641-8420-0240-35E3-C093ACCE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997-F412-4E43-865B-F0FE734A9A6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C0EBF-9E7C-42C0-4B70-9237590F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58107-E841-AAC4-252E-AFCA3BAB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B9F-5C0F-41E7-9246-D0DD47D15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8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BF06B-7F25-7ACB-C4FA-5626B998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C774D-4A6A-FAF5-2C67-AE61BA8C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96CC6-6618-1ED1-4B51-51F3269C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997-F412-4E43-865B-F0FE734A9A6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0FA54-C48A-BEC9-E336-3A869D5C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56A8C-5280-3875-8784-F775BA9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B9F-5C0F-41E7-9246-D0DD47D15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68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AC50E-DFE5-D23D-7167-9F63F5E7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938BE-4374-89A9-19E4-A4C0AF111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494AF-F6A3-24FC-CC87-3BAC61D9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997-F412-4E43-865B-F0FE734A9A6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578D6-2F0F-54F2-99CA-F2FDA42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7734D-61D5-A51D-B6D9-157F3944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B9F-5C0F-41E7-9246-D0DD47D15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83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F9E50-D839-54AF-B917-2618766B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534D7-27A2-A80B-1EBA-AEDF74A98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F0FA9-DE2B-6F22-05F4-7E303429B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C08E1-152B-A34D-7913-8E1D3119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997-F412-4E43-865B-F0FE734A9A6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402D67-C7FD-26D7-99A2-8B29AF57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F6197-8F6F-6401-21CF-63F6ED53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B9F-5C0F-41E7-9246-D0DD47D15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5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0DAA8-2A67-09D5-2B1D-62E188AA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E9709-6229-1DD3-DB4A-69C63AE2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9A48F3-EC0B-8939-9C6A-932D04883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34DDA6-1960-9C3F-3064-70B2E4319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BD3C17-AF8B-7A1F-8D1D-B596DE7C8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CB1426-ED55-280D-6125-EF2FFDF6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997-F412-4E43-865B-F0FE734A9A6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8C1DAA-254B-8204-A936-AB31AD22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C5EC2A-C79D-B379-39BB-AD05A1F6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B9F-5C0F-41E7-9246-D0DD47D15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2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4CD42-24C8-BE73-2A7E-053AE5F9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4096F3-0C32-D809-9B3D-467EFD17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997-F412-4E43-865B-F0FE734A9A6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A5D8AA-13D4-CDCF-8B79-9CCB0ABF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6671C9-CD1B-040A-32FF-E274BA3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B9F-5C0F-41E7-9246-D0DD47D15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9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D78FD-3E9C-BA62-68D3-4E037B24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997-F412-4E43-865B-F0FE734A9A6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14F8E8-3E8C-F25F-9CC5-B04A3411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2D573-CE26-97B0-7FEB-0E2815D6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B9F-5C0F-41E7-9246-D0DD47D15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2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E8991-A25D-9984-280D-CE7C0AF1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C79F7-B0B3-520D-DBD3-93366568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C35F03-6201-273E-6A41-BAFD6189D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B5B57-F261-8111-033C-21645EAB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997-F412-4E43-865B-F0FE734A9A6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36078-7DBA-89E9-86F9-03AFDB0F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F9853-CB73-DCA5-A4C9-D6DDCBEC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B9F-5C0F-41E7-9246-D0DD47D15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3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867AB-E1B1-68EB-2107-C7C23450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508D50-2E2B-B55C-B8E3-1118934CF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995421-1C59-EE1C-C167-AA5DE060C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20131-5DBB-71A2-9F26-5AD52A1C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997-F412-4E43-865B-F0FE734A9A6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B2CE0B-CE6D-1349-7970-D3FBC041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12FBB-46F7-0AC3-6A16-446C50CC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B9F-5C0F-41E7-9246-D0DD47D15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8A03BA-E4D1-C802-77E5-3B145405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BDB077-8306-895C-991B-0FFAA216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B8335-DFB4-FB8E-AD22-FCCA73FD6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CE997-F412-4E43-865B-F0FE734A9A6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AE4AB-5572-9A10-F50F-7FA986135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32F9E-CED4-C887-8113-EA67ECFFC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3B9F-5C0F-41E7-9246-D0DD47D15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0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13C593-A96E-5311-E33E-0FD5156CB1BC}"/>
              </a:ext>
            </a:extLst>
          </p:cNvPr>
          <p:cNvSpPr/>
          <p:nvPr/>
        </p:nvSpPr>
        <p:spPr>
          <a:xfrm>
            <a:off x="525098" y="1848778"/>
            <a:ext cx="6762392" cy="2790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DBE64A-D977-1D76-57DD-C7C438DCE98E}"/>
              </a:ext>
            </a:extLst>
          </p:cNvPr>
          <p:cNvSpPr/>
          <p:nvPr/>
        </p:nvSpPr>
        <p:spPr>
          <a:xfrm>
            <a:off x="715860" y="2066041"/>
            <a:ext cx="412822" cy="23104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FAC432-18F7-8881-3FD9-C2B75EA8D531}"/>
              </a:ext>
            </a:extLst>
          </p:cNvPr>
          <p:cNvSpPr txBox="1"/>
          <p:nvPr/>
        </p:nvSpPr>
        <p:spPr>
          <a:xfrm>
            <a:off x="569773" y="1530782"/>
            <a:ext cx="8051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latin typeface="Arial" panose="020B0604020202020204" pitchFamily="34" charset="0"/>
                <a:cs typeface="Arial" panose="020B0604020202020204" pitchFamily="34" charset="0"/>
              </a:rPr>
              <a:t>Stage 0</a:t>
            </a:r>
            <a:endParaRPr lang="zh-CN" alt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37C0095-E051-7B5D-35CB-CBD9E711B70A}"/>
              </a:ext>
            </a:extLst>
          </p:cNvPr>
          <p:cNvSpPr/>
          <p:nvPr/>
        </p:nvSpPr>
        <p:spPr>
          <a:xfrm>
            <a:off x="1327334" y="2100250"/>
            <a:ext cx="900517" cy="10255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Time-stamp</a:t>
            </a: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3ED2D6-9AA6-FE02-79AB-A93BD34F3DA4}"/>
              </a:ext>
            </a:extLst>
          </p:cNvPr>
          <p:cNvSpPr txBox="1"/>
          <p:nvPr/>
        </p:nvSpPr>
        <p:spPr>
          <a:xfrm>
            <a:off x="3477175" y="2941086"/>
            <a:ext cx="41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F22AB45E-1DB0-F95A-5FBE-BEB139592724}"/>
              </a:ext>
            </a:extLst>
          </p:cNvPr>
          <p:cNvSpPr/>
          <p:nvPr/>
        </p:nvSpPr>
        <p:spPr>
          <a:xfrm rot="5400000">
            <a:off x="2203638" y="674808"/>
            <a:ext cx="292389" cy="1950515"/>
          </a:xfrm>
          <a:prstGeom prst="leftBrace">
            <a:avLst>
              <a:gd name="adj1" fmla="val 6203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48A33D-686B-0EAE-BA9D-3A5621D3A0FE}"/>
              </a:ext>
            </a:extLst>
          </p:cNvPr>
          <p:cNvSpPr txBox="1"/>
          <p:nvPr/>
        </p:nvSpPr>
        <p:spPr>
          <a:xfrm>
            <a:off x="1872379" y="1111075"/>
            <a:ext cx="9549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latin typeface="Arial" panose="020B0604020202020204" pitchFamily="34" charset="0"/>
                <a:cs typeface="Arial" panose="020B0604020202020204" pitchFamily="34" charset="0"/>
              </a:rPr>
              <a:t>Stage 1-2</a:t>
            </a:r>
            <a:endParaRPr lang="zh-CN" alt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1439EAB-7C58-50BD-047E-9109018C3D38}"/>
              </a:ext>
            </a:extLst>
          </p:cNvPr>
          <p:cNvSpPr/>
          <p:nvPr/>
        </p:nvSpPr>
        <p:spPr>
          <a:xfrm>
            <a:off x="3930661" y="2290446"/>
            <a:ext cx="920537" cy="1847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Rolling</a:t>
            </a: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Sketch</a:t>
            </a: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4B6BF096-74FB-F1D0-8269-9148B502D030}"/>
              </a:ext>
            </a:extLst>
          </p:cNvPr>
          <p:cNvSpPr/>
          <p:nvPr/>
        </p:nvSpPr>
        <p:spPr>
          <a:xfrm rot="5400000">
            <a:off x="5216898" y="158852"/>
            <a:ext cx="292389" cy="2863746"/>
          </a:xfrm>
          <a:prstGeom prst="leftBrace">
            <a:avLst>
              <a:gd name="adj1" fmla="val 6203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6B6AB0-848B-BA58-56F2-1F652C859F50}"/>
              </a:ext>
            </a:extLst>
          </p:cNvPr>
          <p:cNvSpPr txBox="1"/>
          <p:nvPr/>
        </p:nvSpPr>
        <p:spPr>
          <a:xfrm>
            <a:off x="4885639" y="1077947"/>
            <a:ext cx="9549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latin typeface="Arial" panose="020B0604020202020204" pitchFamily="34" charset="0"/>
                <a:cs typeface="Arial" panose="020B0604020202020204" pitchFamily="34" charset="0"/>
              </a:rPr>
              <a:t>Stage 5-7</a:t>
            </a:r>
            <a:endParaRPr lang="zh-CN" alt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7D8A4DB-3B0D-2604-4BEA-525CE464B652}"/>
              </a:ext>
            </a:extLst>
          </p:cNvPr>
          <p:cNvSpPr/>
          <p:nvPr/>
        </p:nvSpPr>
        <p:spPr>
          <a:xfrm>
            <a:off x="4905489" y="2289556"/>
            <a:ext cx="920537" cy="1847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A268BFA-68B4-A7F5-7D34-15936E429866}"/>
              </a:ext>
            </a:extLst>
          </p:cNvPr>
          <p:cNvSpPr/>
          <p:nvPr/>
        </p:nvSpPr>
        <p:spPr>
          <a:xfrm>
            <a:off x="259560" y="3225735"/>
            <a:ext cx="253712" cy="179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6B5AAF1B-5A2B-B5C6-A5E5-A1CB4B9C488F}"/>
              </a:ext>
            </a:extLst>
          </p:cNvPr>
          <p:cNvSpPr/>
          <p:nvPr/>
        </p:nvSpPr>
        <p:spPr>
          <a:xfrm>
            <a:off x="7287490" y="3168352"/>
            <a:ext cx="1796592" cy="2370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91CD866-4899-204A-C82F-973842612092}"/>
              </a:ext>
            </a:extLst>
          </p:cNvPr>
          <p:cNvSpPr/>
          <p:nvPr/>
        </p:nvSpPr>
        <p:spPr>
          <a:xfrm>
            <a:off x="9084082" y="1848777"/>
            <a:ext cx="1005386" cy="2790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244DECE-6C91-9073-55A4-8D6C40C0646F}"/>
              </a:ext>
            </a:extLst>
          </p:cNvPr>
          <p:cNvSpPr txBox="1"/>
          <p:nvPr/>
        </p:nvSpPr>
        <p:spPr>
          <a:xfrm>
            <a:off x="3170362" y="4896034"/>
            <a:ext cx="102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Ingress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DEDCA2-ACF2-70B2-58ED-B1BE4193A6F3}"/>
              </a:ext>
            </a:extLst>
          </p:cNvPr>
          <p:cNvSpPr txBox="1"/>
          <p:nvPr/>
        </p:nvSpPr>
        <p:spPr>
          <a:xfrm>
            <a:off x="9084082" y="4896034"/>
            <a:ext cx="102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Egress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581C8F-E824-791F-F8EA-75C5307DB2E6}"/>
              </a:ext>
            </a:extLst>
          </p:cNvPr>
          <p:cNvSpPr/>
          <p:nvPr/>
        </p:nvSpPr>
        <p:spPr>
          <a:xfrm>
            <a:off x="7683093" y="1848777"/>
            <a:ext cx="1005386" cy="27902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61AF102-5CAB-F104-9337-D243AD7B87B8}"/>
              </a:ext>
            </a:extLst>
          </p:cNvPr>
          <p:cNvSpPr/>
          <p:nvPr/>
        </p:nvSpPr>
        <p:spPr>
          <a:xfrm>
            <a:off x="1314096" y="3315195"/>
            <a:ext cx="900517" cy="10255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Time-stamp</a:t>
            </a: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304E914-EC63-EC7B-63E8-1D99D8A54485}"/>
              </a:ext>
            </a:extLst>
          </p:cNvPr>
          <p:cNvSpPr/>
          <p:nvPr/>
        </p:nvSpPr>
        <p:spPr>
          <a:xfrm>
            <a:off x="2342121" y="2100250"/>
            <a:ext cx="1026962" cy="1025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FDD3EAB-F553-17D1-A733-CE78E7124CA7}"/>
              </a:ext>
            </a:extLst>
          </p:cNvPr>
          <p:cNvSpPr/>
          <p:nvPr/>
        </p:nvSpPr>
        <p:spPr>
          <a:xfrm>
            <a:off x="2342121" y="3315195"/>
            <a:ext cx="1026962" cy="1025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1DF4CAB-ED51-D29C-14B5-AAA3F2AA3862}"/>
              </a:ext>
            </a:extLst>
          </p:cNvPr>
          <p:cNvSpPr/>
          <p:nvPr/>
        </p:nvSpPr>
        <p:spPr>
          <a:xfrm>
            <a:off x="5874427" y="2289556"/>
            <a:ext cx="920537" cy="1847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</a:p>
        </p:txBody>
      </p:sp>
    </p:spTree>
    <p:extLst>
      <p:ext uri="{BB962C8B-B14F-4D97-AF65-F5344CB8AC3E}">
        <p14:creationId xmlns:p14="http://schemas.microsoft.com/office/powerpoint/2010/main" val="10770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DB2001-9A66-4F37-DE1E-33FDBCE49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8" y="1789188"/>
            <a:ext cx="12192000" cy="13584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5EE61A3-326D-F19E-1117-88C6BE854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28" y="3230564"/>
            <a:ext cx="12192000" cy="12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5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宽屏</PresentationFormat>
  <Paragraphs>28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文睿</dc:creator>
  <cp:lastModifiedBy>刘 文睿</cp:lastModifiedBy>
  <cp:revision>3</cp:revision>
  <dcterms:created xsi:type="dcterms:W3CDTF">2023-04-11T11:49:38Z</dcterms:created>
  <dcterms:modified xsi:type="dcterms:W3CDTF">2023-04-11T12:15:00Z</dcterms:modified>
</cp:coreProperties>
</file>