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392" y="350253"/>
            <a:ext cx="9144000" cy="6857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1436" y="1577308"/>
            <a:ext cx="6086475" cy="509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2252" y="1851799"/>
            <a:ext cx="6079490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3264" y="1728965"/>
            <a:ext cx="322580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0">
                <a:solidFill>
                  <a:srgbClr val="FFFF00"/>
                </a:solidFill>
                <a:latin typeface="PMingLiU"/>
                <a:cs typeface="PMingLiU"/>
              </a:rPr>
              <a:t>总复习</a:t>
            </a:r>
            <a:r>
              <a:rPr dirty="0" sz="5400" b="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5400" b="0">
                <a:solidFill>
                  <a:srgbClr val="FFFF00"/>
                </a:solidFill>
                <a:latin typeface="PMingLiU"/>
                <a:cs typeface="PMingLiU"/>
              </a:rPr>
              <a:t>一</a:t>
            </a:r>
            <a:r>
              <a:rPr dirty="0" sz="5400" b="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2392" y="350249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66492" y="421740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5052" y="4725657"/>
            <a:ext cx="220980" cy="219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35504" y="3565995"/>
            <a:ext cx="3267075" cy="1488440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marL="814069">
              <a:lnSpc>
                <a:spcPct val="100000"/>
              </a:lnSpc>
              <a:spcBef>
                <a:spcPts val="2020"/>
              </a:spcBef>
            </a:pPr>
            <a:r>
              <a:rPr dirty="0" sz="3200">
                <a:solidFill>
                  <a:srgbClr val="FFFFCC"/>
                </a:solidFill>
                <a:latin typeface="SimSun"/>
                <a:cs typeface="SimSun"/>
              </a:rPr>
              <a:t>一、</a:t>
            </a:r>
            <a:r>
              <a:rPr dirty="0" sz="3200" spc="-15">
                <a:solidFill>
                  <a:srgbClr val="FFFFCC"/>
                </a:solidFill>
                <a:latin typeface="SimSun"/>
                <a:cs typeface="SimSun"/>
              </a:rPr>
              <a:t>主</a:t>
            </a:r>
            <a:r>
              <a:rPr dirty="0" sz="3200">
                <a:solidFill>
                  <a:srgbClr val="FFFFCC"/>
                </a:solidFill>
                <a:latin typeface="SimSun"/>
                <a:cs typeface="SimSun"/>
              </a:rPr>
              <a:t>要内容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814069" algn="l"/>
              </a:tabLst>
            </a:pPr>
            <a:r>
              <a:rPr dirty="0" u="sng" sz="3200">
                <a:solidFill>
                  <a:srgbClr val="FFFF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CC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FFFFCC"/>
                </a:solidFill>
                <a:latin typeface="SimSun"/>
                <a:cs typeface="SimSun"/>
              </a:rPr>
              <a:t>二、</a:t>
            </a:r>
            <a:r>
              <a:rPr dirty="0" sz="3200" spc="-15">
                <a:solidFill>
                  <a:srgbClr val="FFFFCC"/>
                </a:solidFill>
                <a:latin typeface="SimSun"/>
                <a:cs typeface="SimSun"/>
              </a:rPr>
              <a:t>典</a:t>
            </a:r>
            <a:r>
              <a:rPr dirty="0" sz="3200">
                <a:solidFill>
                  <a:srgbClr val="FFFFCC"/>
                </a:solidFill>
                <a:latin typeface="SimSun"/>
                <a:cs typeface="SimSun"/>
              </a:rPr>
              <a:t>型例题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9416" y="2945625"/>
            <a:ext cx="504443" cy="60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50540" y="2936481"/>
            <a:ext cx="356615" cy="620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12312" y="2994393"/>
            <a:ext cx="554735" cy="5212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94480" y="2970009"/>
            <a:ext cx="702563" cy="533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66436" y="2976105"/>
            <a:ext cx="384047" cy="5349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49544" y="2998965"/>
            <a:ext cx="521207" cy="5029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51524" y="3009633"/>
            <a:ext cx="483107" cy="5059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13880" y="2988297"/>
            <a:ext cx="423671" cy="5074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53376" y="3006585"/>
            <a:ext cx="457199" cy="5059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52308" y="2986773"/>
            <a:ext cx="359663" cy="5135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48148" y="1554213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 h="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23356" y="1280401"/>
            <a:ext cx="31299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5825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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50" b="1">
                <a:latin typeface="Times New Roman"/>
                <a:cs typeface="Times New Roman"/>
              </a:rPr>
              <a:t>(</a:t>
            </a:r>
            <a:r>
              <a:rPr dirty="0" sz="2800" spc="50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Symbol"/>
                <a:cs typeface="Symbol"/>
              </a:rPr>
              <a:t></a:t>
            </a:r>
            <a:r>
              <a:rPr dirty="0" sz="2800" spc="-20" b="1">
                <a:latin typeface="Times New Roman"/>
                <a:cs typeface="Times New Roman"/>
              </a:rPr>
              <a:t>1,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345">
                <a:latin typeface="Times New Roman"/>
                <a:cs typeface="Times New Roman"/>
              </a:rPr>
              <a:t> </a:t>
            </a:r>
            <a:r>
              <a:rPr dirty="0" sz="2800" spc="235" b="1">
                <a:latin typeface="Times New Roman"/>
                <a:cs typeface="Times New Roman"/>
              </a:rPr>
              <a:t>2,</a:t>
            </a:r>
            <a:r>
              <a:rPr dirty="0" sz="2800" spc="235">
                <a:latin typeface="Times New Roman"/>
                <a:cs typeface="Times New Roman"/>
              </a:rPr>
              <a:t>L</a:t>
            </a:r>
            <a:r>
              <a:rPr dirty="0" sz="2800" spc="23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3672" y="1056373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5160" y="1547101"/>
            <a:ext cx="14865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777" sz="3000" spc="75" b="1" i="1">
                <a:latin typeface="Times New Roman"/>
                <a:cs typeface="Times New Roman"/>
              </a:rPr>
              <a:t>x</a:t>
            </a:r>
            <a:r>
              <a:rPr dirty="0" baseline="2777" sz="3000" spc="75">
                <a:latin typeface="Symbol"/>
                <a:cs typeface="Symbol"/>
              </a:rPr>
              <a:t></a:t>
            </a:r>
            <a:r>
              <a:rPr dirty="0" baseline="2777" sz="3000" spc="75" b="1" i="1">
                <a:latin typeface="Times New Roman"/>
                <a:cs typeface="Times New Roman"/>
              </a:rPr>
              <a:t>n</a:t>
            </a:r>
            <a:r>
              <a:rPr dirty="0" baseline="2710" sz="3075" spc="75" i="1">
                <a:latin typeface="Symbol"/>
                <a:cs typeface="Symbol"/>
              </a:rPr>
              <a:t></a:t>
            </a:r>
            <a:r>
              <a:rPr dirty="0" baseline="2710" sz="3075" spc="75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sin</a:t>
            </a:r>
            <a:r>
              <a:rPr dirty="0" sz="2800" spc="-27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7112" y="1627549"/>
            <a:ext cx="71691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125" b="1" i="1">
                <a:latin typeface="Times New Roman"/>
                <a:cs typeface="Times New Roman"/>
              </a:rPr>
              <a:t>x</a:t>
            </a:r>
            <a:r>
              <a:rPr dirty="0" sz="2000" spc="125">
                <a:latin typeface="Symbol"/>
                <a:cs typeface="Symbol"/>
              </a:rPr>
              <a:t></a:t>
            </a: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50" spc="-30" i="1">
                <a:latin typeface="Symbol"/>
                <a:cs typeface="Symbol"/>
              </a:rPr>
              <a:t>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320" y="1280401"/>
            <a:ext cx="3153410" cy="1308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7870" algn="l"/>
                <a:tab pos="1481455" algn="l"/>
                <a:tab pos="2646045" algn="l"/>
              </a:tabLst>
            </a:pPr>
            <a:r>
              <a:rPr dirty="0" sz="2800" spc="385">
                <a:latin typeface="Times New Roman"/>
                <a:cs typeface="Times New Roman"/>
              </a:rPr>
              <a:t>Q</a:t>
            </a:r>
            <a:r>
              <a:rPr dirty="0" sz="2800" spc="385">
                <a:latin typeface="Times New Roman"/>
                <a:cs typeface="Times New Roman"/>
              </a:rPr>
              <a:t>	</a:t>
            </a:r>
            <a:r>
              <a:rPr dirty="0" sz="2800" spc="385" b="1">
                <a:latin typeface="Times New Roman"/>
                <a:cs typeface="Times New Roman"/>
              </a:rPr>
              <a:t>lim	</a:t>
            </a:r>
            <a:r>
              <a:rPr dirty="0" sz="2800" spc="385" b="1" i="1">
                <a:latin typeface="Times New Roman"/>
                <a:cs typeface="Times New Roman"/>
              </a:rPr>
              <a:t>f</a:t>
            </a:r>
            <a:r>
              <a:rPr dirty="0" sz="2800" spc="-11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365" b="1">
                <a:latin typeface="Times New Roman"/>
                <a:cs typeface="Times New Roman"/>
              </a:rPr>
              <a:t> </a:t>
            </a:r>
            <a:r>
              <a:rPr dirty="0" sz="2800" spc="175" b="1" i="1">
                <a:latin typeface="Times New Roman"/>
                <a:cs typeface="Times New Roman"/>
              </a:rPr>
              <a:t>x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-10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3384"/>
              </a:spcBef>
            </a:pPr>
            <a:r>
              <a:rPr dirty="0" sz="2800">
                <a:latin typeface="Symbol"/>
                <a:cs typeface="Symbol"/>
              </a:rPr>
              <a:t>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7700" y="2044940"/>
            <a:ext cx="6591934" cy="17513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51815" marR="5080" indent="126364">
              <a:lnSpc>
                <a:spcPct val="117400"/>
              </a:lnSpc>
              <a:spcBef>
                <a:spcPts val="114"/>
              </a:spcBef>
              <a:tabLst>
                <a:tab pos="1802764" algn="l"/>
              </a:tabLst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13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 spc="-15" b="1" i="1">
                <a:latin typeface="Times New Roman"/>
                <a:cs typeface="Times New Roman"/>
              </a:rPr>
              <a:t>n</a:t>
            </a:r>
            <a:r>
              <a:rPr dirty="0" sz="2900" spc="-15" i="1">
                <a:latin typeface="Symbol"/>
                <a:cs typeface="Symbol"/>
              </a:rPr>
              <a:t></a:t>
            </a:r>
            <a:r>
              <a:rPr dirty="0" sz="2900" spc="-15">
                <a:latin typeface="Times New Roman"/>
                <a:cs typeface="Times New Roman"/>
              </a:rPr>
              <a:t>	</a:t>
            </a:r>
            <a:r>
              <a:rPr dirty="0" sz="2800" spc="90" b="1">
                <a:latin typeface="Times New Roman"/>
                <a:cs typeface="Times New Roman"/>
              </a:rPr>
              <a:t>(</a:t>
            </a:r>
            <a:r>
              <a:rPr dirty="0" sz="2800" spc="90" b="1" i="1">
                <a:latin typeface="Times New Roman"/>
                <a:cs typeface="Times New Roman"/>
              </a:rPr>
              <a:t>n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 spc="165">
                <a:latin typeface="Symbol"/>
                <a:cs typeface="Symbol"/>
              </a:rPr>
              <a:t></a:t>
            </a:r>
            <a:r>
              <a:rPr dirty="0" sz="2800" spc="165" b="1">
                <a:latin typeface="Times New Roman"/>
                <a:cs typeface="Times New Roman"/>
              </a:rPr>
              <a:t>1,</a:t>
            </a:r>
            <a:r>
              <a:rPr dirty="0" sz="2800" spc="165">
                <a:latin typeface="Symbol"/>
                <a:cs typeface="Symbol"/>
              </a:rPr>
              <a:t></a:t>
            </a:r>
            <a:r>
              <a:rPr dirty="0" sz="2800" spc="165" b="1">
                <a:latin typeface="Times New Roman"/>
                <a:cs typeface="Times New Roman"/>
              </a:rPr>
              <a:t>2,</a:t>
            </a:r>
            <a:r>
              <a:rPr dirty="0" sz="2800" spc="165">
                <a:latin typeface="Times New Roman"/>
                <a:cs typeface="Times New Roman"/>
              </a:rPr>
              <a:t>L</a:t>
            </a:r>
            <a:r>
              <a:rPr dirty="0" sz="2800" spc="165" b="1">
                <a:latin typeface="Times New Roman"/>
                <a:cs typeface="Times New Roman"/>
              </a:rPr>
              <a:t>)</a:t>
            </a:r>
            <a:r>
              <a:rPr dirty="0" sz="2800">
                <a:latin typeface="SimSun"/>
                <a:cs typeface="SimSun"/>
              </a:rPr>
              <a:t>是</a:t>
            </a:r>
            <a:r>
              <a:rPr dirty="0" sz="2800" spc="-405">
                <a:latin typeface="SimSun"/>
                <a:cs typeface="SimSu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114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330" b="1">
                <a:latin typeface="Times New Roman"/>
                <a:cs typeface="Times New Roman"/>
              </a:rPr>
              <a:t> </a:t>
            </a:r>
            <a:r>
              <a:rPr dirty="0" sz="2800" spc="150" b="1" i="1">
                <a:latin typeface="Times New Roman"/>
                <a:cs typeface="Times New Roman"/>
              </a:rPr>
              <a:t>x</a:t>
            </a:r>
            <a:r>
              <a:rPr dirty="0" sz="2800" spc="150" b="1">
                <a:latin typeface="Times New Roman"/>
                <a:cs typeface="Times New Roman"/>
              </a:rPr>
              <a:t>)</a:t>
            </a:r>
            <a:r>
              <a:rPr dirty="0" sz="2800">
                <a:latin typeface="SimSun"/>
                <a:cs typeface="SimSun"/>
              </a:rPr>
              <a:t>的第二类 无穷间断</a:t>
            </a:r>
            <a:r>
              <a:rPr dirty="0" sz="2800" spc="425">
                <a:latin typeface="SimSun"/>
                <a:cs typeface="SimSun"/>
              </a:rPr>
              <a:t>点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573405" algn="l"/>
              </a:tabLst>
            </a:pP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2º	</a:t>
            </a: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查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分</a:t>
            </a: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段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点：</a:t>
            </a:r>
            <a:r>
              <a:rPr dirty="0" sz="2800" spc="18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dirty="0" baseline="-4960" sz="4200" b="1" i="1">
                <a:latin typeface="Times New Roman"/>
                <a:cs typeface="Times New Roman"/>
              </a:rPr>
              <a:t>x</a:t>
            </a:r>
            <a:r>
              <a:rPr dirty="0" baseline="-4960" sz="4200" spc="112" b="1" i="1">
                <a:latin typeface="Times New Roman"/>
                <a:cs typeface="Times New Roman"/>
              </a:rPr>
              <a:t> </a:t>
            </a:r>
            <a:r>
              <a:rPr dirty="0" baseline="-4960" sz="4200">
                <a:latin typeface="Symbol"/>
                <a:cs typeface="Symbol"/>
              </a:rPr>
              <a:t></a:t>
            </a:r>
            <a:r>
              <a:rPr dirty="0" baseline="-4960" sz="4200" spc="-52">
                <a:latin typeface="Times New Roman"/>
                <a:cs typeface="Times New Roman"/>
              </a:rPr>
              <a:t> </a:t>
            </a:r>
            <a:r>
              <a:rPr dirty="0" baseline="-4960" sz="4200" b="1">
                <a:latin typeface="Times New Roman"/>
                <a:cs typeface="Times New Roman"/>
              </a:rPr>
              <a:t>0</a:t>
            </a:r>
            <a:endParaRPr baseline="-4960" sz="4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6772" y="4508606"/>
            <a:ext cx="5759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 i="1">
                <a:latin typeface="Times New Roman"/>
                <a:cs typeface="Times New Roman"/>
              </a:rPr>
              <a:t>x</a:t>
            </a:r>
            <a:r>
              <a:rPr dirty="0" sz="1800" spc="-100">
                <a:latin typeface="Symbol"/>
                <a:cs typeface="Symbol"/>
              </a:rPr>
              <a:t></a:t>
            </a:r>
            <a:r>
              <a:rPr dirty="0" sz="1800" spc="-40" b="1">
                <a:latin typeface="Times New Roman"/>
                <a:cs typeface="Times New Roman"/>
              </a:rPr>
              <a:t>0</a:t>
            </a:r>
            <a:r>
              <a:rPr dirty="0" baseline="31250" sz="2400">
                <a:latin typeface="Symbol"/>
                <a:cs typeface="Symbol"/>
              </a:rPr>
              <a:t></a:t>
            </a:r>
            <a:endParaRPr baseline="31250"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8368" y="4088923"/>
            <a:ext cx="51365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9285" algn="l"/>
                <a:tab pos="2392680" algn="l"/>
                <a:tab pos="4224655" algn="l"/>
                <a:tab pos="4613275" algn="l"/>
              </a:tabLst>
            </a:pPr>
            <a:r>
              <a:rPr dirty="0" sz="2800" spc="390">
                <a:latin typeface="Times New Roman"/>
                <a:cs typeface="Times New Roman"/>
              </a:rPr>
              <a:t>Q	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220" b="1" i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(0</a:t>
            </a:r>
            <a:r>
              <a:rPr dirty="0" baseline="43209" sz="2700" spc="-37">
                <a:latin typeface="Symbol"/>
                <a:cs typeface="Symbol"/>
              </a:rPr>
              <a:t></a:t>
            </a:r>
            <a:r>
              <a:rPr dirty="0" baseline="43209" sz="2700" spc="-40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-229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	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229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459" b="1">
                <a:latin typeface="Times New Roman"/>
                <a:cs typeface="Times New Roman"/>
              </a:rPr>
              <a:t> </a:t>
            </a:r>
            <a:r>
              <a:rPr dirty="0" sz="2800" spc="10" b="1" i="1">
                <a:latin typeface="Times New Roman"/>
                <a:cs typeface="Times New Roman"/>
              </a:rPr>
              <a:t>x</a:t>
            </a:r>
            <a:r>
              <a:rPr dirty="0" sz="2800" spc="10" b="1">
                <a:latin typeface="Times New Roman"/>
                <a:cs typeface="Times New Roman"/>
              </a:rPr>
              <a:t>)</a:t>
            </a:r>
            <a:r>
              <a:rPr dirty="0" sz="2800" spc="-229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baseline="34722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	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32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0116" y="5339321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ymbol"/>
                <a:cs typeface="Symbol"/>
              </a:rPr>
              <a:t>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2144" y="5389105"/>
            <a:ext cx="11550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045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55" b="1">
                <a:latin typeface="Times New Roman"/>
                <a:cs typeface="Times New Roman"/>
              </a:rPr>
              <a:t>(0	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9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87516" y="5662917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 h="0">
                <a:moveTo>
                  <a:pt x="0" y="0"/>
                </a:moveTo>
                <a:lnTo>
                  <a:pt x="1965960" y="0"/>
                </a:lnTo>
              </a:path>
            </a:pathLst>
          </a:custGeom>
          <a:ln w="63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110452" y="538361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81952" y="5683393"/>
            <a:ext cx="554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2</a:t>
            </a:r>
            <a:r>
              <a:rPr dirty="0" sz="2800" spc="-495" b="1">
                <a:latin typeface="Times New Roman"/>
                <a:cs typeface="Times New Roman"/>
              </a:rPr>
              <a:t> </a:t>
            </a:r>
            <a:r>
              <a:rPr dirty="0" sz="2800" spc="85" b="1" i="1">
                <a:latin typeface="Times New Roman"/>
                <a:cs typeface="Times New Roman"/>
              </a:rPr>
              <a:t>x</a:t>
            </a:r>
            <a:r>
              <a:rPr dirty="0" baseline="43209" sz="2700" spc="127" b="1">
                <a:latin typeface="Times New Roman"/>
                <a:cs typeface="Times New Roman"/>
              </a:rPr>
              <a:t>2</a:t>
            </a:r>
            <a:endParaRPr baseline="43209"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81168" y="4179132"/>
            <a:ext cx="1473200" cy="1016635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baseline="-6172" sz="2700" spc="-52" b="1" i="1">
                <a:latin typeface="Times New Roman"/>
                <a:cs typeface="Times New Roman"/>
              </a:rPr>
              <a:t>x</a:t>
            </a:r>
            <a:r>
              <a:rPr dirty="0" baseline="-6172" sz="2700" spc="-52">
                <a:latin typeface="Symbol"/>
                <a:cs typeface="Symbol"/>
              </a:rPr>
              <a:t></a:t>
            </a:r>
            <a:r>
              <a:rPr dirty="0" baseline="-6172" sz="2700" spc="-52" b="1">
                <a:latin typeface="Times New Roman"/>
                <a:cs typeface="Times New Roman"/>
              </a:rPr>
              <a:t>0</a:t>
            </a:r>
            <a:r>
              <a:rPr dirty="0" baseline="24305" sz="2400" spc="-52">
                <a:latin typeface="Symbol"/>
                <a:cs typeface="Symbol"/>
              </a:rPr>
              <a:t></a:t>
            </a:r>
            <a:r>
              <a:rPr dirty="0" baseline="24305" sz="2400" spc="-52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sin</a:t>
            </a:r>
            <a:r>
              <a:rPr dirty="0" sz="2800" spc="-59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89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r>
              <a:rPr dirty="0" sz="1800" spc="-300" b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87008" y="4975839"/>
            <a:ext cx="16573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240">
                <a:latin typeface="Symbol"/>
                <a:cs typeface="Symbol"/>
              </a:rPr>
              <a:t>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6212" y="5046361"/>
            <a:ext cx="1465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ln(1</a:t>
            </a:r>
            <a:r>
              <a:rPr dirty="0" sz="2800" spc="-35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</a:t>
            </a:r>
            <a:r>
              <a:rPr dirty="0" sz="2800" spc="-44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5" b="1" i="1">
                <a:latin typeface="Times New Roman"/>
                <a:cs typeface="Times New Roman"/>
              </a:rPr>
              <a:t>dt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82492" y="5389105"/>
            <a:ext cx="2538730" cy="719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135">
              <a:lnSpc>
                <a:spcPts val="3329"/>
              </a:lnSpc>
              <a:spcBef>
                <a:spcPts val="100"/>
              </a:spcBef>
              <a:tabLst>
                <a:tab pos="791210" algn="l"/>
                <a:tab pos="1984375" algn="l"/>
              </a:tabLst>
            </a:pPr>
            <a:r>
              <a:rPr dirty="0" sz="2800" b="1">
                <a:latin typeface="Times New Roman"/>
                <a:cs typeface="Times New Roman"/>
              </a:rPr>
              <a:t>lim	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29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434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30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  <a:tabLst>
                <a:tab pos="1935480" algn="l"/>
              </a:tabLst>
            </a:pPr>
            <a:r>
              <a:rPr dirty="0" sz="1800" b="1" i="1">
                <a:latin typeface="Times New Roman"/>
                <a:cs typeface="Times New Roman"/>
              </a:rPr>
              <a:t>x</a:t>
            </a:r>
            <a:r>
              <a:rPr dirty="0" sz="1800" spc="-295" b="1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</a:t>
            </a:r>
            <a:r>
              <a:rPr dirty="0" sz="1800" spc="-285">
                <a:latin typeface="Times New Roman"/>
                <a:cs typeface="Times New Roman"/>
              </a:rPr>
              <a:t> </a:t>
            </a:r>
            <a:r>
              <a:rPr dirty="0" sz="1800" spc="90" b="1">
                <a:latin typeface="Times New Roman"/>
                <a:cs typeface="Times New Roman"/>
              </a:rPr>
              <a:t>0</a:t>
            </a:r>
            <a:r>
              <a:rPr dirty="0" baseline="31250" sz="2400">
                <a:latin typeface="Symbol"/>
                <a:cs typeface="Symbol"/>
              </a:rPr>
              <a:t></a:t>
            </a:r>
            <a:r>
              <a:rPr dirty="0" baseline="31250" sz="2400">
                <a:latin typeface="Times New Roman"/>
                <a:cs typeface="Times New Roman"/>
              </a:rPr>
              <a:t>	</a:t>
            </a:r>
            <a:r>
              <a:rPr dirty="0" sz="1800" spc="90" b="1" i="1">
                <a:latin typeface="Times New Roman"/>
                <a:cs typeface="Times New Roman"/>
              </a:rPr>
              <a:t>x</a:t>
            </a:r>
            <a:r>
              <a:rPr dirty="0" sz="1800" spc="55">
                <a:latin typeface="Symbol"/>
                <a:cs typeface="Symbol"/>
              </a:rPr>
              <a:t></a:t>
            </a:r>
            <a:r>
              <a:rPr dirty="0" sz="1800" spc="30" b="1">
                <a:latin typeface="Times New Roman"/>
                <a:cs typeface="Times New Roman"/>
              </a:rPr>
              <a:t>0</a:t>
            </a:r>
            <a:r>
              <a:rPr dirty="0" baseline="31250" sz="2400">
                <a:latin typeface="Symbol"/>
                <a:cs typeface="Symbol"/>
              </a:rPr>
              <a:t></a:t>
            </a:r>
            <a:endParaRPr baseline="31250"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0112" y="1929625"/>
            <a:ext cx="7721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434" b="1">
                <a:latin typeface="Times New Roman"/>
                <a:cs typeface="Times New Roman"/>
              </a:rPr>
              <a:t> </a:t>
            </a:r>
            <a:r>
              <a:rPr dirty="0" sz="2800" spc="-840">
                <a:latin typeface="Symbol"/>
                <a:cs typeface="Symbol"/>
              </a:rPr>
              <a:t></a:t>
            </a:r>
            <a:r>
              <a:rPr dirty="0" sz="2800" spc="-300">
                <a:latin typeface="Times New Roman"/>
                <a:cs typeface="Times New Roman"/>
              </a:rPr>
              <a:t> </a:t>
            </a:r>
            <a:r>
              <a:rPr dirty="0" sz="2800" spc="100" b="1">
                <a:latin typeface="Times New Roman"/>
                <a:cs typeface="Times New Roman"/>
              </a:rPr>
              <a:t>2</a:t>
            </a:r>
            <a:r>
              <a:rPr dirty="0" sz="2800" spc="1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4148" y="2014715"/>
            <a:ext cx="68580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110" b="1" i="1">
                <a:latin typeface="Times New Roman"/>
                <a:cs typeface="Times New Roman"/>
              </a:rPr>
              <a:t>x</a:t>
            </a:r>
            <a:r>
              <a:rPr dirty="0" sz="1950" spc="100">
                <a:latin typeface="Symbol"/>
                <a:cs typeface="Symbol"/>
              </a:rPr>
              <a:t></a:t>
            </a:r>
            <a:r>
              <a:rPr dirty="0" sz="1950" spc="25">
                <a:latin typeface="Symbol"/>
                <a:cs typeface="Symbol"/>
              </a:rPr>
              <a:t></a:t>
            </a:r>
            <a:r>
              <a:rPr dirty="0" sz="1950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9788" y="1417053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0"/>
                </a:moveTo>
                <a:lnTo>
                  <a:pt x="304800" y="45720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3188" y="2026653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0"/>
                </a:moveTo>
                <a:lnTo>
                  <a:pt x="304800" y="38100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824" y="1441326"/>
            <a:ext cx="351853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6240" algn="l"/>
                <a:tab pos="1040765" algn="l"/>
                <a:tab pos="3060065" algn="l"/>
              </a:tabLst>
            </a:pPr>
            <a:r>
              <a:rPr dirty="0" baseline="-33730" sz="4200" b="0">
                <a:latin typeface="Symbol"/>
                <a:cs typeface="Symbol"/>
              </a:rPr>
              <a:t></a:t>
            </a:r>
            <a:r>
              <a:rPr dirty="0" baseline="-33730" sz="4200" b="0">
                <a:latin typeface="Times New Roman"/>
                <a:cs typeface="Times New Roman"/>
              </a:rPr>
              <a:t>	</a:t>
            </a:r>
            <a:r>
              <a:rPr dirty="0" baseline="-33730" sz="4200"/>
              <a:t>lim	</a:t>
            </a:r>
            <a:r>
              <a:rPr dirty="0" u="sng" sz="2800">
                <a:uFill>
                  <a:solidFill>
                    <a:srgbClr val="000000"/>
                  </a:solidFill>
                </a:uFill>
              </a:rPr>
              <a:t>2</a:t>
            </a:r>
            <a:r>
              <a:rPr dirty="0" u="sng" sz="2800" spc="-40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800" spc="-840" b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dirty="0" u="sng" sz="2800" spc="-280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15">
                <a:uFill>
                  <a:solidFill>
                    <a:srgbClr val="000000"/>
                  </a:solidFill>
                </a:uFill>
              </a:rPr>
              <a:t>ln(1</a:t>
            </a:r>
            <a:r>
              <a:rPr dirty="0" u="sng" sz="2800" spc="-3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800" spc="-5" b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800" spc="-13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125">
                <a:uFill>
                  <a:solidFill>
                    <a:srgbClr val="000000"/>
                  </a:solidFill>
                </a:uFill>
              </a:rPr>
              <a:t>2</a:t>
            </a:r>
            <a:r>
              <a:rPr dirty="0" u="sng" sz="2800" spc="1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00" spc="125">
                <a:uFill>
                  <a:solidFill>
                    <a:srgbClr val="000000"/>
                  </a:solidFill>
                </a:uFill>
              </a:rPr>
              <a:t>)</a:t>
            </a:r>
            <a:r>
              <a:rPr dirty="0" sz="2800" spc="125"/>
              <a:t>	</a:t>
            </a:r>
            <a:r>
              <a:rPr dirty="0" baseline="-39682" sz="4200" b="0">
                <a:latin typeface="Symbol"/>
                <a:cs typeface="Symbol"/>
              </a:rPr>
              <a:t></a:t>
            </a:r>
            <a:r>
              <a:rPr dirty="0" baseline="-39682" sz="4200" spc="-330" b="0">
                <a:latin typeface="Times New Roman"/>
                <a:cs typeface="Times New Roman"/>
              </a:rPr>
              <a:t> </a:t>
            </a:r>
            <a:r>
              <a:rPr dirty="0" baseline="-39682" sz="4200"/>
              <a:t>1</a:t>
            </a:r>
            <a:endParaRPr baseline="-39682" sz="4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12668" y="4932921"/>
            <a:ext cx="0" cy="436245"/>
          </a:xfrm>
          <a:custGeom>
            <a:avLst/>
            <a:gdLst/>
            <a:ahLst/>
            <a:cxnLst/>
            <a:rect l="l" t="t" r="r" b="b"/>
            <a:pathLst>
              <a:path w="0" h="436245">
                <a:moveTo>
                  <a:pt x="0" y="0"/>
                </a:moveTo>
                <a:lnTo>
                  <a:pt x="0" y="435863"/>
                </a:lnTo>
              </a:path>
            </a:pathLst>
          </a:custGeom>
          <a:ln w="7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13128" y="2652356"/>
            <a:ext cx="7414259" cy="2696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3865">
              <a:lnSpc>
                <a:spcPct val="100000"/>
              </a:lnSpc>
              <a:spcBef>
                <a:spcPts val="95"/>
              </a:spcBef>
              <a:tabLst>
                <a:tab pos="1755775" algn="l"/>
                <a:tab pos="3611879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80" b="1">
                <a:latin typeface="Times New Roman"/>
                <a:cs typeface="Times New Roman"/>
              </a:rPr>
              <a:t>(0</a:t>
            </a:r>
            <a:r>
              <a:rPr dirty="0" baseline="43209" sz="2700" spc="120">
                <a:latin typeface="Symbol"/>
                <a:cs typeface="Symbol"/>
              </a:rPr>
              <a:t></a:t>
            </a:r>
            <a:r>
              <a:rPr dirty="0" baseline="43209" sz="2700" spc="-22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80" b="1">
                <a:latin typeface="Times New Roman"/>
                <a:cs typeface="Times New Roman"/>
              </a:rPr>
              <a:t>(0</a:t>
            </a:r>
            <a:r>
              <a:rPr dirty="0" baseline="43209" sz="2700" spc="120">
                <a:latin typeface="Symbol"/>
                <a:cs typeface="Symbol"/>
              </a:rPr>
              <a:t></a:t>
            </a:r>
            <a:r>
              <a:rPr dirty="0" baseline="43209" sz="2700" spc="12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229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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75" b="1">
                <a:latin typeface="Times New Roman"/>
                <a:cs typeface="Times New Roman"/>
              </a:rPr>
              <a:t>(0)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10"/>
              </a:spcBef>
              <a:tabLst>
                <a:tab pos="711835" algn="l"/>
                <a:tab pos="6053455" algn="l"/>
              </a:tabLst>
            </a:pPr>
            <a:r>
              <a:rPr dirty="0" sz="2800" spc="-5">
                <a:latin typeface="Symbol"/>
                <a:cs typeface="Symbol"/>
              </a:rPr>
              <a:t>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25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 spc="40" b="1">
                <a:latin typeface="Times New Roman"/>
                <a:cs typeface="Times New Roman"/>
              </a:rPr>
              <a:t>0</a:t>
            </a:r>
            <a:r>
              <a:rPr dirty="0" sz="2800" spc="250">
                <a:latin typeface="SimSun"/>
                <a:cs typeface="SimSun"/>
              </a:rPr>
              <a:t>是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3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26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390" b="1" i="1">
                <a:latin typeface="Times New Roman"/>
                <a:cs typeface="Times New Roman"/>
              </a:rPr>
              <a:t> </a:t>
            </a:r>
            <a:r>
              <a:rPr dirty="0" sz="2800" spc="-170" b="1">
                <a:latin typeface="Times New Roman"/>
                <a:cs typeface="Times New Roman"/>
              </a:rPr>
              <a:t>)</a:t>
            </a:r>
            <a:r>
              <a:rPr dirty="0" sz="2800">
                <a:latin typeface="SimSun"/>
                <a:cs typeface="SimSun"/>
              </a:rPr>
              <a:t>的第一类可去间断</a:t>
            </a:r>
            <a:r>
              <a:rPr dirty="0" sz="2800" spc="-5">
                <a:latin typeface="SimSun"/>
                <a:cs typeface="SimSun"/>
              </a:rPr>
              <a:t>点	</a:t>
            </a:r>
            <a:r>
              <a:rPr dirty="0" sz="2800" spc="-5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dirty="0" sz="2800">
                <a:latin typeface="SimSun"/>
                <a:cs typeface="SimSun"/>
              </a:rPr>
              <a:t>再</a:t>
            </a:r>
            <a:r>
              <a:rPr dirty="0" sz="2800" spc="-5">
                <a:latin typeface="SimSun"/>
                <a:cs typeface="SimSun"/>
              </a:rPr>
              <a:t>由初等</a:t>
            </a:r>
            <a:r>
              <a:rPr dirty="0" sz="2800">
                <a:latin typeface="SimSun"/>
                <a:cs typeface="SimSun"/>
              </a:rPr>
              <a:t>函</a:t>
            </a:r>
            <a:r>
              <a:rPr dirty="0" sz="2800" spc="-5">
                <a:latin typeface="SimSun"/>
                <a:cs typeface="SimSun"/>
              </a:rPr>
              <a:t>数的连</a:t>
            </a:r>
            <a:r>
              <a:rPr dirty="0" sz="2800">
                <a:latin typeface="SimSun"/>
                <a:cs typeface="SimSun"/>
              </a:rPr>
              <a:t>续</a:t>
            </a:r>
            <a:r>
              <a:rPr dirty="0" sz="2800" spc="-5">
                <a:latin typeface="SimSun"/>
                <a:cs typeface="SimSun"/>
              </a:rPr>
              <a:t>性可知</a:t>
            </a:r>
            <a:r>
              <a:rPr dirty="0" sz="2800" spc="-195">
                <a:latin typeface="SimSun"/>
                <a:cs typeface="SimSun"/>
              </a:rPr>
              <a:t>，</a:t>
            </a:r>
            <a:r>
              <a:rPr dirty="0" sz="2800" spc="-195" b="1" i="1">
                <a:latin typeface="Times New Roman"/>
                <a:cs typeface="Times New Roman"/>
              </a:rPr>
              <a:t>f</a:t>
            </a:r>
            <a:r>
              <a:rPr dirty="0" sz="2800" spc="-8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29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25" b="1" i="1">
                <a:latin typeface="Times New Roman"/>
                <a:cs typeface="Times New Roman"/>
              </a:rPr>
              <a:t> </a:t>
            </a:r>
            <a:r>
              <a:rPr dirty="0" sz="2800" spc="-195" b="1">
                <a:latin typeface="Times New Roman"/>
                <a:cs typeface="Times New Roman"/>
              </a:rPr>
              <a:t>)</a:t>
            </a:r>
            <a:r>
              <a:rPr dirty="0" sz="2800">
                <a:latin typeface="SimSun"/>
                <a:cs typeface="SimSun"/>
              </a:rPr>
              <a:t>的连续范围</a:t>
            </a:r>
            <a:r>
              <a:rPr dirty="0" sz="2800" spc="-5">
                <a:latin typeface="SimSun"/>
                <a:cs typeface="SimSun"/>
              </a:rPr>
              <a:t>是</a:t>
            </a:r>
            <a:endParaRPr sz="2800">
              <a:latin typeface="SimSun"/>
              <a:cs typeface="SimSun"/>
            </a:endParaRPr>
          </a:p>
          <a:p>
            <a:pPr marL="334010">
              <a:lnSpc>
                <a:spcPct val="100000"/>
              </a:lnSpc>
              <a:spcBef>
                <a:spcPts val="2220"/>
              </a:spcBef>
              <a:tabLst>
                <a:tab pos="2735580" algn="l"/>
              </a:tabLst>
            </a:pPr>
            <a:r>
              <a:rPr dirty="0" sz="3100" b="1" i="1">
                <a:latin typeface="Times New Roman"/>
                <a:cs typeface="Times New Roman"/>
              </a:rPr>
              <a:t>I </a:t>
            </a:r>
            <a:r>
              <a:rPr dirty="0" sz="3100" spc="0">
                <a:latin typeface="Symbol"/>
                <a:cs typeface="Symbol"/>
              </a:rPr>
              <a:t></a:t>
            </a:r>
            <a:r>
              <a:rPr dirty="0" sz="3100" spc="0">
                <a:latin typeface="Times New Roman"/>
                <a:cs typeface="Times New Roman"/>
              </a:rPr>
              <a:t> </a:t>
            </a:r>
            <a:r>
              <a:rPr dirty="0" sz="3100" b="1">
                <a:latin typeface="Times New Roman"/>
                <a:cs typeface="Times New Roman"/>
              </a:rPr>
              <a:t>{ </a:t>
            </a:r>
            <a:r>
              <a:rPr dirty="0" sz="3100" spc="0" b="1" i="1">
                <a:latin typeface="Times New Roman"/>
                <a:cs typeface="Times New Roman"/>
              </a:rPr>
              <a:t>x x</a:t>
            </a:r>
            <a:r>
              <a:rPr dirty="0" sz="3100" spc="275" b="1" i="1">
                <a:latin typeface="Times New Roman"/>
                <a:cs typeface="Times New Roman"/>
              </a:rPr>
              <a:t> </a:t>
            </a:r>
            <a:r>
              <a:rPr dirty="0" sz="3100" spc="0">
                <a:latin typeface="Symbol"/>
                <a:cs typeface="Symbol"/>
              </a:rPr>
              <a:t></a:t>
            </a:r>
            <a:r>
              <a:rPr dirty="0" sz="3100" spc="175">
                <a:latin typeface="Times New Roman"/>
                <a:cs typeface="Times New Roman"/>
              </a:rPr>
              <a:t> </a:t>
            </a:r>
            <a:r>
              <a:rPr dirty="0" sz="3100" spc="25" b="1" i="1">
                <a:latin typeface="Times New Roman"/>
                <a:cs typeface="Times New Roman"/>
              </a:rPr>
              <a:t>n</a:t>
            </a:r>
            <a:r>
              <a:rPr dirty="0" sz="3200" spc="25" i="1">
                <a:latin typeface="Symbol"/>
                <a:cs typeface="Symbol"/>
              </a:rPr>
              <a:t></a:t>
            </a:r>
            <a:r>
              <a:rPr dirty="0" sz="3200" spc="25">
                <a:latin typeface="Times New Roman"/>
                <a:cs typeface="Times New Roman"/>
              </a:rPr>
              <a:t>	</a:t>
            </a:r>
            <a:r>
              <a:rPr dirty="0" sz="3100" spc="100" b="1">
                <a:latin typeface="Times New Roman"/>
                <a:cs typeface="Times New Roman"/>
              </a:rPr>
              <a:t>(</a:t>
            </a:r>
            <a:r>
              <a:rPr dirty="0" sz="3100" spc="100" b="1" i="1">
                <a:latin typeface="Times New Roman"/>
                <a:cs typeface="Times New Roman"/>
              </a:rPr>
              <a:t>n </a:t>
            </a:r>
            <a:r>
              <a:rPr dirty="0" sz="3100" spc="0">
                <a:latin typeface="Symbol"/>
                <a:cs typeface="Symbol"/>
              </a:rPr>
              <a:t></a:t>
            </a:r>
            <a:r>
              <a:rPr dirty="0" sz="3100" spc="0">
                <a:latin typeface="Times New Roman"/>
                <a:cs typeface="Times New Roman"/>
              </a:rPr>
              <a:t> </a:t>
            </a:r>
            <a:r>
              <a:rPr dirty="0" sz="3100" spc="165" b="1">
                <a:latin typeface="Times New Roman"/>
                <a:cs typeface="Times New Roman"/>
              </a:rPr>
              <a:t>0,</a:t>
            </a:r>
            <a:r>
              <a:rPr dirty="0" sz="3100" spc="165">
                <a:latin typeface="Symbol"/>
                <a:cs typeface="Symbol"/>
              </a:rPr>
              <a:t></a:t>
            </a:r>
            <a:r>
              <a:rPr dirty="0" sz="3100" spc="165" b="1">
                <a:latin typeface="Times New Roman"/>
                <a:cs typeface="Times New Roman"/>
              </a:rPr>
              <a:t>1,</a:t>
            </a:r>
            <a:r>
              <a:rPr dirty="0" sz="3100" spc="165">
                <a:latin typeface="Symbol"/>
                <a:cs typeface="Symbol"/>
              </a:rPr>
              <a:t></a:t>
            </a:r>
            <a:r>
              <a:rPr dirty="0" sz="3100" spc="165" b="1">
                <a:latin typeface="Times New Roman"/>
                <a:cs typeface="Times New Roman"/>
              </a:rPr>
              <a:t>2,</a:t>
            </a:r>
            <a:r>
              <a:rPr dirty="0" sz="3100" spc="165">
                <a:latin typeface="Times New Roman"/>
                <a:cs typeface="Times New Roman"/>
              </a:rPr>
              <a:t>L</a:t>
            </a:r>
            <a:r>
              <a:rPr dirty="0" sz="3100" spc="165" b="1">
                <a:latin typeface="Times New Roman"/>
                <a:cs typeface="Times New Roman"/>
              </a:rPr>
              <a:t>), </a:t>
            </a:r>
            <a:r>
              <a:rPr dirty="0" sz="3100" spc="0" b="1" i="1">
                <a:latin typeface="Times New Roman"/>
                <a:cs typeface="Times New Roman"/>
              </a:rPr>
              <a:t>x </a:t>
            </a:r>
            <a:r>
              <a:rPr dirty="0" sz="3100" spc="0">
                <a:latin typeface="Symbol"/>
                <a:cs typeface="Symbol"/>
              </a:rPr>
              <a:t></a:t>
            </a:r>
            <a:r>
              <a:rPr dirty="0" sz="3100" spc="-370">
                <a:latin typeface="Times New Roman"/>
                <a:cs typeface="Times New Roman"/>
              </a:rPr>
              <a:t> </a:t>
            </a:r>
            <a:r>
              <a:rPr dirty="0" sz="3100" spc="90" b="1" i="1">
                <a:latin typeface="Times New Roman"/>
                <a:cs typeface="Times New Roman"/>
              </a:rPr>
              <a:t>R</a:t>
            </a:r>
            <a:r>
              <a:rPr dirty="0" sz="3100" spc="90" b="1">
                <a:latin typeface="Times New Roman"/>
                <a:cs typeface="Times New Roman"/>
              </a:rPr>
              <a:t>}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7372" y="755129"/>
            <a:ext cx="1092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0">
                <a:solidFill>
                  <a:srgbClr val="FF0000"/>
                </a:solidFill>
                <a:latin typeface="SimSun"/>
                <a:cs typeface="SimSun"/>
              </a:rPr>
              <a:t>类</a:t>
            </a: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似题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4336" y="1371333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4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6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78656" y="1371333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4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6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35144" y="1866633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4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6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10988" y="1866633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4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6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51708" y="1796529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 h="0">
                <a:moveTo>
                  <a:pt x="0" y="0"/>
                </a:moveTo>
                <a:lnTo>
                  <a:pt x="1879091" y="0"/>
                </a:lnTo>
              </a:path>
            </a:pathLst>
          </a:custGeom>
          <a:ln w="6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74488" y="1522891"/>
            <a:ext cx="48590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69155" algn="l"/>
              </a:tabLst>
            </a:pPr>
            <a:r>
              <a:rPr dirty="0" sz="2800" spc="-5">
                <a:latin typeface="SimSun"/>
                <a:cs typeface="SimSun"/>
              </a:rPr>
              <a:t>的可去间断点的个数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5584" y="1788067"/>
            <a:ext cx="18097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5" b="1" i="1">
                <a:latin typeface="Times New Roman"/>
                <a:cs typeface="Times New Roman"/>
              </a:rPr>
              <a:t>x</a:t>
            </a:r>
            <a:r>
              <a:rPr dirty="0" sz="2800" spc="55" b="1">
                <a:latin typeface="Times New Roman"/>
                <a:cs typeface="Times New Roman"/>
              </a:rPr>
              <a:t>(</a:t>
            </a:r>
            <a:r>
              <a:rPr dirty="0" sz="2800" spc="-32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5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19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1)</a:t>
            </a:r>
            <a:r>
              <a:rPr dirty="0" sz="2800" spc="-45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ln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9548" y="1292767"/>
            <a:ext cx="9671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x </a:t>
            </a:r>
            <a:r>
              <a:rPr dirty="0" baseline="41666" sz="3000" b="1" i="1">
                <a:latin typeface="Times New Roman"/>
                <a:cs typeface="Times New Roman"/>
              </a:rPr>
              <a:t>x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6968" y="1522891"/>
            <a:ext cx="99821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-5" b="1">
                <a:latin typeface="Times New Roman"/>
                <a:cs typeface="Times New Roman"/>
              </a:rPr>
              <a:t>( </a:t>
            </a:r>
            <a:r>
              <a:rPr dirty="0" sz="2800" spc="105" b="1" i="1">
                <a:latin typeface="Times New Roman"/>
                <a:cs typeface="Times New Roman"/>
              </a:rPr>
              <a:t>x</a:t>
            </a:r>
            <a:r>
              <a:rPr dirty="0" sz="2800" spc="105" b="1">
                <a:latin typeface="Times New Roman"/>
                <a:cs typeface="Times New Roman"/>
              </a:rPr>
              <a:t>)</a:t>
            </a:r>
            <a:r>
              <a:rPr dirty="0" sz="2800" spc="-48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88528" y="2963240"/>
            <a:ext cx="1694814" cy="0"/>
          </a:xfrm>
          <a:custGeom>
            <a:avLst/>
            <a:gdLst/>
            <a:ahLst/>
            <a:cxnLst/>
            <a:rect l="l" t="t" r="r" b="b"/>
            <a:pathLst>
              <a:path w="1694815" h="0">
                <a:moveTo>
                  <a:pt x="0" y="0"/>
                </a:moveTo>
                <a:lnTo>
                  <a:pt x="1694687" y="0"/>
                </a:lnTo>
              </a:path>
            </a:pathLst>
          </a:custGeom>
          <a:ln w="13969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95386" y="2386025"/>
            <a:ext cx="0" cy="570230"/>
          </a:xfrm>
          <a:custGeom>
            <a:avLst/>
            <a:gdLst/>
            <a:ahLst/>
            <a:cxnLst/>
            <a:rect l="l" t="t" r="r" b="b"/>
            <a:pathLst>
              <a:path w="0" h="570230">
                <a:moveTo>
                  <a:pt x="0" y="0"/>
                </a:moveTo>
                <a:lnTo>
                  <a:pt x="0" y="570230"/>
                </a:lnTo>
              </a:path>
            </a:pathLst>
          </a:custGeom>
          <a:ln w="1371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88528" y="2380310"/>
            <a:ext cx="1694814" cy="0"/>
          </a:xfrm>
          <a:custGeom>
            <a:avLst/>
            <a:gdLst/>
            <a:ahLst/>
            <a:cxnLst/>
            <a:rect l="l" t="t" r="r" b="b"/>
            <a:pathLst>
              <a:path w="1694815" h="0">
                <a:moveTo>
                  <a:pt x="0" y="0"/>
                </a:moveTo>
                <a:lnTo>
                  <a:pt x="1694687" y="0"/>
                </a:lnTo>
              </a:path>
            </a:pathLst>
          </a:custGeom>
          <a:ln w="11429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77120" y="2386317"/>
            <a:ext cx="0" cy="570230"/>
          </a:xfrm>
          <a:custGeom>
            <a:avLst/>
            <a:gdLst/>
            <a:ahLst/>
            <a:cxnLst/>
            <a:rect l="l" t="t" r="r" b="b"/>
            <a:pathLst>
              <a:path w="0" h="570230">
                <a:moveTo>
                  <a:pt x="0" y="0"/>
                </a:moveTo>
                <a:lnTo>
                  <a:pt x="0" y="569976"/>
                </a:lnTo>
              </a:path>
            </a:pathLst>
          </a:custGeom>
          <a:ln w="12191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14436" y="2932125"/>
            <a:ext cx="1643380" cy="11430"/>
          </a:xfrm>
          <a:custGeom>
            <a:avLst/>
            <a:gdLst/>
            <a:ahLst/>
            <a:cxnLst/>
            <a:rect l="l" t="t" r="r" b="b"/>
            <a:pathLst>
              <a:path w="1643379" h="11430">
                <a:moveTo>
                  <a:pt x="0" y="11430"/>
                </a:moveTo>
                <a:lnTo>
                  <a:pt x="1642872" y="11430"/>
                </a:lnTo>
                <a:lnTo>
                  <a:pt x="1642872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20532" y="2412695"/>
            <a:ext cx="0" cy="519430"/>
          </a:xfrm>
          <a:custGeom>
            <a:avLst/>
            <a:gdLst/>
            <a:ahLst/>
            <a:cxnLst/>
            <a:rect l="l" t="t" r="r" b="b"/>
            <a:pathLst>
              <a:path w="0" h="519430">
                <a:moveTo>
                  <a:pt x="0" y="0"/>
                </a:moveTo>
                <a:lnTo>
                  <a:pt x="0" y="519429"/>
                </a:lnTo>
              </a:path>
            </a:pathLst>
          </a:custGeom>
          <a:ln w="12192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14436" y="2399995"/>
            <a:ext cx="1643380" cy="12700"/>
          </a:xfrm>
          <a:custGeom>
            <a:avLst/>
            <a:gdLst/>
            <a:ahLst/>
            <a:cxnLst/>
            <a:rect l="l" t="t" r="r" b="b"/>
            <a:pathLst>
              <a:path w="1643379" h="12700">
                <a:moveTo>
                  <a:pt x="0" y="12700"/>
                </a:moveTo>
                <a:lnTo>
                  <a:pt x="1642872" y="12700"/>
                </a:lnTo>
                <a:lnTo>
                  <a:pt x="164287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651212" y="2412225"/>
            <a:ext cx="0" cy="520065"/>
          </a:xfrm>
          <a:custGeom>
            <a:avLst/>
            <a:gdLst/>
            <a:ahLst/>
            <a:cxnLst/>
            <a:rect l="l" t="t" r="r" b="b"/>
            <a:pathLst>
              <a:path w="0" h="520064">
                <a:moveTo>
                  <a:pt x="0" y="0"/>
                </a:moveTo>
                <a:lnTo>
                  <a:pt x="0" y="519684"/>
                </a:lnTo>
              </a:path>
            </a:pathLst>
          </a:custGeom>
          <a:ln w="12192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014436" y="2399995"/>
            <a:ext cx="1644014" cy="5441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826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380"/>
              </a:spcBef>
            </a:pP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2013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考研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18996" y="2798813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66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72792" y="3865905"/>
            <a:ext cx="5581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25" b="1" i="1">
                <a:latin typeface="Times New Roman"/>
                <a:cs typeface="Times New Roman"/>
              </a:rPr>
              <a:t>x</a:t>
            </a:r>
            <a:r>
              <a:rPr dirty="0" sz="2000" spc="80">
                <a:latin typeface="Symbol"/>
                <a:cs typeface="Symbol"/>
              </a:rPr>
              <a:t>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5848" y="3568433"/>
            <a:ext cx="441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99736" y="3387585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5">
                <a:moveTo>
                  <a:pt x="0" y="0"/>
                </a:moveTo>
                <a:lnTo>
                  <a:pt x="0" y="391667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64912" y="3387585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5">
                <a:moveTo>
                  <a:pt x="0" y="0"/>
                </a:moveTo>
                <a:lnTo>
                  <a:pt x="0" y="391667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93968" y="3882885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5">
                <a:moveTo>
                  <a:pt x="0" y="0"/>
                </a:moveTo>
                <a:lnTo>
                  <a:pt x="0" y="391667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59144" y="3882885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5">
                <a:moveTo>
                  <a:pt x="0" y="0"/>
                </a:moveTo>
                <a:lnTo>
                  <a:pt x="0" y="391667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2348" y="3812781"/>
            <a:ext cx="1816735" cy="0"/>
          </a:xfrm>
          <a:custGeom>
            <a:avLst/>
            <a:gdLst/>
            <a:ahLst/>
            <a:cxnLst/>
            <a:rect l="l" t="t" r="r" b="b"/>
            <a:pathLst>
              <a:path w="1816735" h="0">
                <a:moveTo>
                  <a:pt x="0" y="0"/>
                </a:moveTo>
                <a:lnTo>
                  <a:pt x="1816608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743424" y="3309019"/>
            <a:ext cx="9423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x </a:t>
            </a:r>
            <a:r>
              <a:rPr dirty="0" baseline="41666" sz="3000" b="1" i="1">
                <a:latin typeface="Times New Roman"/>
                <a:cs typeface="Times New Roman"/>
              </a:rPr>
              <a:t>x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32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74316" y="3509710"/>
            <a:ext cx="22205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</a:tabLst>
            </a:pPr>
            <a:r>
              <a:rPr dirty="0" sz="2800" b="1">
                <a:latin typeface="Times New Roman"/>
                <a:cs typeface="Times New Roman"/>
              </a:rPr>
              <a:t>lim	</a:t>
            </a:r>
            <a:r>
              <a:rPr dirty="0" sz="2800" b="1" i="1">
                <a:latin typeface="Times New Roman"/>
                <a:cs typeface="Times New Roman"/>
              </a:rPr>
              <a:t>f </a:t>
            </a:r>
            <a:r>
              <a:rPr dirty="0" sz="2800" b="1">
                <a:latin typeface="Times New Roman"/>
                <a:cs typeface="Times New Roman"/>
              </a:rPr>
              <a:t>( </a:t>
            </a:r>
            <a:r>
              <a:rPr dirty="0" sz="2800" spc="80" b="1" i="1">
                <a:latin typeface="Times New Roman"/>
                <a:cs typeface="Times New Roman"/>
              </a:rPr>
              <a:t>x</a:t>
            </a:r>
            <a:r>
              <a:rPr dirty="0" sz="2800" spc="80" b="1">
                <a:latin typeface="Times New Roman"/>
                <a:cs typeface="Times New Roman"/>
              </a:rPr>
              <a:t>)</a:t>
            </a:r>
            <a:r>
              <a:rPr dirty="0" sz="2800" spc="-470" b="1">
                <a:latin typeface="Times New Roman"/>
                <a:cs typeface="Times New Roman"/>
              </a:rPr>
              <a:t> </a:t>
            </a:r>
            <a:r>
              <a:rPr dirty="0" baseline="-4960" sz="4200" spc="-7">
                <a:latin typeface="Symbol"/>
                <a:cs typeface="Symbol"/>
              </a:rPr>
              <a:t></a:t>
            </a:r>
            <a:r>
              <a:rPr dirty="0" baseline="-4960" sz="4200" spc="-7">
                <a:latin typeface="Times New Roman"/>
                <a:cs typeface="Times New Roman"/>
              </a:rPr>
              <a:t> </a:t>
            </a:r>
            <a:r>
              <a:rPr dirty="0" baseline="-4960" sz="4200" spc="-7" b="1">
                <a:latin typeface="Times New Roman"/>
                <a:cs typeface="Times New Roman"/>
              </a:rPr>
              <a:t>lim</a:t>
            </a:r>
            <a:endParaRPr baseline="-4960" sz="4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72052" y="3804319"/>
            <a:ext cx="23691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777" sz="3000" spc="97" b="1" i="1">
                <a:latin typeface="Times New Roman"/>
                <a:cs typeface="Times New Roman"/>
              </a:rPr>
              <a:t>x</a:t>
            </a:r>
            <a:r>
              <a:rPr dirty="0" baseline="2777" sz="3000" spc="97">
                <a:latin typeface="Symbol"/>
                <a:cs typeface="Symbol"/>
              </a:rPr>
              <a:t></a:t>
            </a:r>
            <a:r>
              <a:rPr dirty="0" baseline="2777" sz="3000" spc="97" b="1">
                <a:latin typeface="Times New Roman"/>
                <a:cs typeface="Times New Roman"/>
              </a:rPr>
              <a:t>0</a:t>
            </a:r>
            <a:r>
              <a:rPr dirty="0" baseline="2777" sz="3000" spc="-89" b="1">
                <a:latin typeface="Times New Roman"/>
                <a:cs typeface="Times New Roman"/>
              </a:rPr>
              <a:t> </a:t>
            </a:r>
            <a:r>
              <a:rPr dirty="0" sz="2800" spc="30" b="1" i="1">
                <a:latin typeface="Times New Roman"/>
                <a:cs typeface="Times New Roman"/>
              </a:rPr>
              <a:t>x</a:t>
            </a:r>
            <a:r>
              <a:rPr dirty="0" sz="2800" spc="30" b="1">
                <a:latin typeface="Times New Roman"/>
                <a:cs typeface="Times New Roman"/>
              </a:rPr>
              <a:t>(</a:t>
            </a:r>
            <a:r>
              <a:rPr dirty="0" sz="2800" spc="-37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12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254">
                <a:latin typeface="Times New Roman"/>
                <a:cs typeface="Times New Roman"/>
              </a:rPr>
              <a:t> </a:t>
            </a:r>
            <a:r>
              <a:rPr dirty="0" sz="2800" spc="35" b="1">
                <a:latin typeface="Times New Roman"/>
                <a:cs typeface="Times New Roman"/>
              </a:rPr>
              <a:t>1)ln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26428" y="4509249"/>
            <a:ext cx="0" cy="280670"/>
          </a:xfrm>
          <a:custGeom>
            <a:avLst/>
            <a:gdLst/>
            <a:ahLst/>
            <a:cxnLst/>
            <a:rect l="l" t="t" r="r" b="b"/>
            <a:pathLst>
              <a:path w="0" h="280670">
                <a:moveTo>
                  <a:pt x="0" y="0"/>
                </a:moveTo>
                <a:lnTo>
                  <a:pt x="0" y="280415"/>
                </a:lnTo>
              </a:path>
            </a:pathLst>
          </a:custGeom>
          <a:ln w="43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30644" y="4509249"/>
            <a:ext cx="0" cy="280670"/>
          </a:xfrm>
          <a:custGeom>
            <a:avLst/>
            <a:gdLst/>
            <a:ahLst/>
            <a:cxnLst/>
            <a:rect l="l" t="t" r="r" b="b"/>
            <a:pathLst>
              <a:path w="0" h="280670">
                <a:moveTo>
                  <a:pt x="0" y="0"/>
                </a:moveTo>
                <a:lnTo>
                  <a:pt x="0" y="280415"/>
                </a:lnTo>
              </a:path>
            </a:pathLst>
          </a:custGeom>
          <a:ln w="43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16928" y="5092941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5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82104" y="5092941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5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842736" y="5022837"/>
            <a:ext cx="1252855" cy="0"/>
          </a:xfrm>
          <a:custGeom>
            <a:avLst/>
            <a:gdLst/>
            <a:ahLst/>
            <a:cxnLst/>
            <a:rect l="l" t="t" r="r" b="b"/>
            <a:pathLst>
              <a:path w="1252854" h="0">
                <a:moveTo>
                  <a:pt x="0" y="0"/>
                </a:moveTo>
                <a:lnTo>
                  <a:pt x="1252727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321276" y="4524997"/>
            <a:ext cx="7296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225" algn="l"/>
                <a:tab pos="716280" algn="l"/>
              </a:tabLst>
            </a:pP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1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26988" y="4348213"/>
            <a:ext cx="12960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7777" sz="4200" b="1">
                <a:latin typeface="Times New Roman"/>
                <a:cs typeface="Times New Roman"/>
              </a:rPr>
              <a:t>e</a:t>
            </a:r>
            <a:r>
              <a:rPr dirty="0" baseline="-27777" sz="4200" spc="-705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245" b="1" i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ln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55" b="1" i="1">
                <a:latin typeface="Times New Roman"/>
                <a:cs typeface="Times New Roman"/>
              </a:rPr>
              <a:t> </a:t>
            </a:r>
            <a:r>
              <a:rPr dirty="0" baseline="-27777" sz="4200">
                <a:latin typeface="Symbol"/>
                <a:cs typeface="Symbol"/>
              </a:rPr>
              <a:t></a:t>
            </a:r>
            <a:r>
              <a:rPr dirty="0" baseline="-27777" sz="4200" spc="-457">
                <a:latin typeface="Times New Roman"/>
                <a:cs typeface="Times New Roman"/>
              </a:rPr>
              <a:t> </a:t>
            </a:r>
            <a:r>
              <a:rPr dirty="0" baseline="-27777" sz="4200" b="1">
                <a:latin typeface="Times New Roman"/>
                <a:cs typeface="Times New Roman"/>
              </a:rPr>
              <a:t>1</a:t>
            </a:r>
            <a:endParaRPr baseline="-27777" sz="4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34308" y="4749025"/>
            <a:ext cx="8324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84800" y="4749025"/>
            <a:ext cx="725805" cy="685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indent="-170180">
              <a:lnSpc>
                <a:spcPts val="3075"/>
              </a:lnSpc>
              <a:spcBef>
                <a:spcPts val="100"/>
              </a:spcBef>
              <a:buFont typeface="Symbol"/>
              <a:buChar char=""/>
              <a:tabLst>
                <a:tab pos="183515" algn="l"/>
              </a:tabLst>
            </a:pP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181610">
              <a:lnSpc>
                <a:spcPts val="2115"/>
              </a:lnSpc>
            </a:pPr>
            <a:r>
              <a:rPr dirty="0" sz="2000" spc="110" b="1" i="1">
                <a:latin typeface="Times New Roman"/>
                <a:cs typeface="Times New Roman"/>
              </a:rPr>
              <a:t>x</a:t>
            </a:r>
            <a:r>
              <a:rPr dirty="0" sz="2000" spc="85">
                <a:latin typeface="Symbol"/>
                <a:cs typeface="Symbol"/>
              </a:rPr>
              <a:t>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43680" y="5014201"/>
            <a:ext cx="31203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8545" algn="l"/>
              </a:tabLst>
            </a:pPr>
            <a:r>
              <a:rPr dirty="0" baseline="2777" sz="3000" spc="97" b="1" i="1">
                <a:latin typeface="Times New Roman"/>
                <a:cs typeface="Times New Roman"/>
              </a:rPr>
              <a:t>x</a:t>
            </a:r>
            <a:r>
              <a:rPr dirty="0" baseline="2777" sz="3000" spc="97">
                <a:latin typeface="Symbol"/>
                <a:cs typeface="Symbol"/>
              </a:rPr>
              <a:t></a:t>
            </a:r>
            <a:r>
              <a:rPr dirty="0" baseline="2777" sz="3000" spc="97" b="1">
                <a:latin typeface="Times New Roman"/>
                <a:cs typeface="Times New Roman"/>
              </a:rPr>
              <a:t>0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229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24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	</a:t>
            </a: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 spc="-5" b="1">
                <a:latin typeface="Times New Roman"/>
                <a:cs typeface="Times New Roman"/>
              </a:rPr>
              <a:t>ln</a:t>
            </a:r>
            <a:r>
              <a:rPr dirty="0" sz="2800" spc="-49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90984" y="5627802"/>
            <a:ext cx="5047615" cy="114490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2299970">
              <a:lnSpc>
                <a:spcPct val="100000"/>
              </a:lnSpc>
              <a:spcBef>
                <a:spcPts val="1145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sz="2800" spc="90" b="1">
                <a:latin typeface="Times New Roman"/>
                <a:cs typeface="Times New Roman"/>
              </a:rPr>
              <a:t>1</a:t>
            </a:r>
            <a:r>
              <a:rPr dirty="0" sz="2800" spc="90">
                <a:latin typeface="Symbol"/>
                <a:cs typeface="Symbol"/>
              </a:rPr>
              <a:t></a:t>
            </a:r>
            <a:r>
              <a:rPr dirty="0" sz="2800" spc="-42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18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  <a:tabLst>
                <a:tab pos="675005" algn="l"/>
              </a:tabLst>
            </a:pPr>
            <a:r>
              <a:rPr dirty="0" sz="2800" spc="-5">
                <a:latin typeface="Symbol"/>
                <a:cs typeface="Symbol"/>
              </a:rPr>
              <a:t>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13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 spc="190" b="1">
                <a:latin typeface="Times New Roman"/>
                <a:cs typeface="Times New Roman"/>
              </a:rPr>
              <a:t>0</a:t>
            </a:r>
            <a:r>
              <a:rPr dirty="0" sz="2800" spc="-5">
                <a:latin typeface="SimSun"/>
                <a:cs typeface="SimSun"/>
              </a:rPr>
              <a:t>是</a:t>
            </a:r>
            <a:r>
              <a:rPr dirty="0" sz="2800" spc="0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3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0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59" b="1" i="1">
                <a:latin typeface="Times New Roman"/>
                <a:cs typeface="Times New Roman"/>
              </a:rPr>
              <a:t> </a:t>
            </a:r>
            <a:r>
              <a:rPr dirty="0" sz="2800" spc="-245" b="1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SimSun"/>
                <a:cs typeface="SimSun"/>
              </a:rPr>
              <a:t>的</a:t>
            </a:r>
            <a:r>
              <a:rPr dirty="0" sz="2800">
                <a:latin typeface="SimSun"/>
                <a:cs typeface="SimSun"/>
              </a:rPr>
              <a:t>可去</a:t>
            </a:r>
            <a:r>
              <a:rPr dirty="0" sz="2800" spc="5">
                <a:latin typeface="SimSun"/>
                <a:cs typeface="SimSun"/>
              </a:rPr>
              <a:t>间</a:t>
            </a:r>
            <a:r>
              <a:rPr dirty="0" sz="2800">
                <a:latin typeface="SimSun"/>
                <a:cs typeface="SimSun"/>
              </a:rPr>
              <a:t>断</a:t>
            </a:r>
            <a:r>
              <a:rPr dirty="0" sz="2800" spc="-5">
                <a:latin typeface="SimSun"/>
                <a:cs typeface="SimSun"/>
              </a:rPr>
              <a:t>点</a:t>
            </a:r>
            <a:r>
              <a:rPr dirty="0" sz="2800" spc="-310">
                <a:latin typeface="SimSun"/>
                <a:cs typeface="SimSu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716492" y="1440421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93544" y="2729250"/>
            <a:ext cx="4971415" cy="509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91585" algn="l"/>
              </a:tabLst>
            </a:pPr>
            <a:r>
              <a:rPr dirty="0" sz="2800" spc="-5" b="1" i="1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sz="2800" spc="0" b="1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dirty="0" sz="2800" spc="-5" b="1" i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r>
              <a:rPr dirty="0" sz="2800" spc="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无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定</a:t>
            </a: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义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的</a:t>
            </a: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点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r>
              <a:rPr dirty="0" sz="2800" spc="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 </a:t>
            </a:r>
            <a:r>
              <a:rPr dirty="0" sz="2800" spc="-5" b="1">
                <a:latin typeface="Times New Roman"/>
                <a:cs typeface="Times New Roman"/>
              </a:rPr>
              <a:t>=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0,	</a:t>
            </a:r>
            <a:r>
              <a:rPr dirty="0" sz="3150" spc="5" b="1" i="1">
                <a:latin typeface="Times New Roman"/>
                <a:cs typeface="Times New Roman"/>
              </a:rPr>
              <a:t>x </a:t>
            </a:r>
            <a:r>
              <a:rPr dirty="0" sz="3150" spc="5">
                <a:latin typeface="Symbol"/>
                <a:cs typeface="Symbol"/>
              </a:rPr>
              <a:t></a:t>
            </a:r>
            <a:r>
              <a:rPr dirty="0" sz="3150" spc="15">
                <a:latin typeface="Times New Roman"/>
                <a:cs typeface="Times New Roman"/>
              </a:rPr>
              <a:t> </a:t>
            </a:r>
            <a:r>
              <a:rPr dirty="0" sz="3150" spc="15">
                <a:latin typeface="Symbol"/>
                <a:cs typeface="Symbol"/>
              </a:rPr>
              <a:t></a:t>
            </a:r>
            <a:r>
              <a:rPr dirty="0" sz="3150" spc="15" b="1">
                <a:latin typeface="Times New Roman"/>
                <a:cs typeface="Times New Roman"/>
              </a:rPr>
              <a:t>1.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46428" y="1539989"/>
            <a:ext cx="2927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6428" y="1181849"/>
            <a:ext cx="441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5068" y="1170673"/>
            <a:ext cx="767080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4925">
              <a:lnSpc>
                <a:spcPts val="308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2120"/>
              </a:lnSpc>
            </a:pPr>
            <a:r>
              <a:rPr dirty="0" sz="2000" spc="55" b="1" i="1">
                <a:latin typeface="Times New Roman"/>
                <a:cs typeface="Times New Roman"/>
              </a:rPr>
              <a:t>x</a:t>
            </a:r>
            <a:r>
              <a:rPr dirty="0" sz="2000" spc="55">
                <a:latin typeface="Symbol"/>
                <a:cs typeface="Symbol"/>
              </a:rPr>
              <a:t>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Symbol"/>
                <a:cs typeface="Symbol"/>
              </a:rPr>
              <a:t></a:t>
            </a:r>
            <a:r>
              <a:rPr dirty="0" sz="2000" spc="5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5204" y="1028433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4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81904" y="1028433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4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09436" y="1523733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4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76136" y="1523733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4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9340" y="1453629"/>
            <a:ext cx="1815464" cy="0"/>
          </a:xfrm>
          <a:custGeom>
            <a:avLst/>
            <a:gdLst/>
            <a:ahLst/>
            <a:cxnLst/>
            <a:rect l="l" t="t" r="r" b="b"/>
            <a:pathLst>
              <a:path w="1815464" h="0">
                <a:moveTo>
                  <a:pt x="0" y="0"/>
                </a:moveTo>
                <a:lnTo>
                  <a:pt x="1815084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60416" y="949867"/>
            <a:ext cx="94106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x </a:t>
            </a:r>
            <a:r>
              <a:rPr dirty="0" baseline="41666" sz="3000" b="1" i="1">
                <a:latin typeface="Times New Roman"/>
                <a:cs typeface="Times New Roman"/>
              </a:rPr>
              <a:t>x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34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9364" y="1179817"/>
            <a:ext cx="169163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275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0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70" b="1">
                <a:latin typeface="Times New Roman"/>
                <a:cs typeface="Times New Roman"/>
              </a:rPr>
              <a:t> </a:t>
            </a:r>
            <a:r>
              <a:rPr dirty="0" sz="2800" spc="160" b="1" i="1">
                <a:latin typeface="Times New Roman"/>
                <a:cs typeface="Times New Roman"/>
              </a:rPr>
              <a:t>x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13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0548" y="1445167"/>
            <a:ext cx="25273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777" sz="3000" spc="82" b="1" i="1">
                <a:latin typeface="Times New Roman"/>
                <a:cs typeface="Times New Roman"/>
              </a:rPr>
              <a:t>x</a:t>
            </a:r>
            <a:r>
              <a:rPr dirty="0" baseline="2777" sz="3000" spc="82">
                <a:latin typeface="Symbol"/>
                <a:cs typeface="Symbol"/>
              </a:rPr>
              <a:t></a:t>
            </a:r>
            <a:r>
              <a:rPr dirty="0" baseline="2777" sz="3000" spc="-352">
                <a:latin typeface="Times New Roman"/>
                <a:cs typeface="Times New Roman"/>
              </a:rPr>
              <a:t> </a:t>
            </a:r>
            <a:r>
              <a:rPr dirty="0" baseline="2777" sz="3000" spc="7">
                <a:latin typeface="Symbol"/>
                <a:cs typeface="Symbol"/>
              </a:rPr>
              <a:t></a:t>
            </a:r>
            <a:r>
              <a:rPr dirty="0" baseline="2777" sz="3000" spc="7" b="1">
                <a:latin typeface="Times New Roman"/>
                <a:cs typeface="Times New Roman"/>
              </a:rPr>
              <a:t>1</a:t>
            </a:r>
            <a:r>
              <a:rPr dirty="0" baseline="2777" sz="3000" spc="-157" b="1">
                <a:latin typeface="Times New Roman"/>
                <a:cs typeface="Times New Roman"/>
              </a:rPr>
              <a:t> </a:t>
            </a:r>
            <a:r>
              <a:rPr dirty="0" sz="2800" spc="30" b="1" i="1">
                <a:latin typeface="Times New Roman"/>
                <a:cs typeface="Times New Roman"/>
              </a:rPr>
              <a:t>x</a:t>
            </a:r>
            <a:r>
              <a:rPr dirty="0" sz="2800" spc="30" b="1">
                <a:latin typeface="Times New Roman"/>
                <a:cs typeface="Times New Roman"/>
              </a:rPr>
              <a:t>(</a:t>
            </a:r>
            <a:r>
              <a:rPr dirty="0" sz="2800" spc="-37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12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254">
                <a:latin typeface="Times New Roman"/>
                <a:cs typeface="Times New Roman"/>
              </a:rPr>
              <a:t> </a:t>
            </a:r>
            <a:r>
              <a:rPr dirty="0" sz="2800" spc="35" b="1">
                <a:latin typeface="Times New Roman"/>
                <a:cs typeface="Times New Roman"/>
              </a:rPr>
              <a:t>1)ln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85456" y="1280819"/>
            <a:ext cx="19786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5" b="1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令</a:t>
            </a:r>
            <a:r>
              <a:rPr dirty="0" sz="2800" spc="-765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z="2800" spc="-7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dirty="0" sz="2800" spc="2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z="2800" spc="-11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dirty="0" sz="2800" spc="-2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07284" y="2179053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4">
                <a:moveTo>
                  <a:pt x="0" y="0"/>
                </a:moveTo>
                <a:lnTo>
                  <a:pt x="0" y="39166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25088" y="2179053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4">
                <a:moveTo>
                  <a:pt x="0" y="0"/>
                </a:moveTo>
                <a:lnTo>
                  <a:pt x="0" y="39166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03624" y="2674353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4">
                <a:moveTo>
                  <a:pt x="0" y="0"/>
                </a:moveTo>
                <a:lnTo>
                  <a:pt x="0" y="39166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21428" y="2674353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4">
                <a:moveTo>
                  <a:pt x="0" y="0"/>
                </a:moveTo>
                <a:lnTo>
                  <a:pt x="0" y="39166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22296" y="2604249"/>
            <a:ext cx="2217420" cy="0"/>
          </a:xfrm>
          <a:custGeom>
            <a:avLst/>
            <a:gdLst/>
            <a:ahLst/>
            <a:cxnLst/>
            <a:rect l="l" t="t" r="r" b="b"/>
            <a:pathLst>
              <a:path w="2217420" h="0">
                <a:moveTo>
                  <a:pt x="0" y="0"/>
                </a:moveTo>
                <a:lnTo>
                  <a:pt x="221742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19580" y="2330611"/>
            <a:ext cx="8337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36240" y="2025922"/>
            <a:ext cx="1140460" cy="5213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70"/>
              </a:lnSpc>
            </a:pPr>
            <a:r>
              <a:rPr dirty="0" baseline="-29761" sz="4200" spc="-7" b="1" i="1">
                <a:latin typeface="Times New Roman"/>
                <a:cs typeface="Times New Roman"/>
              </a:rPr>
              <a:t>u</a:t>
            </a:r>
            <a:r>
              <a:rPr dirty="0" baseline="-29761" sz="4200" spc="-375" b="1" i="1">
                <a:latin typeface="Times New Roman"/>
                <a:cs typeface="Times New Roman"/>
              </a:rPr>
              <a:t> </a:t>
            </a:r>
            <a:r>
              <a:rPr dirty="0" baseline="-29761" sz="4200" spc="-7">
                <a:latin typeface="Symbol"/>
                <a:cs typeface="Symbol"/>
              </a:rPr>
              <a:t></a:t>
            </a:r>
            <a:r>
              <a:rPr dirty="0" baseline="-29761" sz="4200" spc="-465">
                <a:latin typeface="Times New Roman"/>
                <a:cs typeface="Times New Roman"/>
              </a:rPr>
              <a:t> </a:t>
            </a:r>
            <a:r>
              <a:rPr dirty="0" baseline="-29761" sz="4200" spc="-7" b="1">
                <a:latin typeface="Times New Roman"/>
                <a:cs typeface="Times New Roman"/>
              </a:rPr>
              <a:t>1</a:t>
            </a:r>
            <a:r>
              <a:rPr dirty="0" baseline="-29761" sz="4200" spc="-682" b="1">
                <a:latin typeface="Times New Roman"/>
                <a:cs typeface="Times New Roman"/>
              </a:rPr>
              <a:t> </a:t>
            </a:r>
            <a:r>
              <a:rPr dirty="0" sz="2000" spc="25" b="1" i="1">
                <a:latin typeface="Times New Roman"/>
                <a:cs typeface="Times New Roman"/>
              </a:rPr>
              <a:t>u</a:t>
            </a:r>
            <a:r>
              <a:rPr dirty="0" sz="2000" spc="25">
                <a:latin typeface="Symbol"/>
                <a:cs typeface="Symbol"/>
              </a:rPr>
              <a:t></a:t>
            </a:r>
            <a:r>
              <a:rPr dirty="0" sz="2000" spc="25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09140" y="2595787"/>
            <a:ext cx="28219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777" sz="3000" spc="22" b="1" i="1">
                <a:latin typeface="Times New Roman"/>
                <a:cs typeface="Times New Roman"/>
              </a:rPr>
              <a:t>u</a:t>
            </a:r>
            <a:r>
              <a:rPr dirty="0" baseline="2777" sz="3000" spc="22">
                <a:latin typeface="Symbol"/>
                <a:cs typeface="Symbol"/>
              </a:rPr>
              <a:t></a:t>
            </a:r>
            <a:r>
              <a:rPr dirty="0" baseline="2777" sz="3000" spc="-405">
                <a:latin typeface="Times New Roman"/>
                <a:cs typeface="Times New Roman"/>
              </a:rPr>
              <a:t> </a:t>
            </a:r>
            <a:r>
              <a:rPr dirty="0" baseline="2777" sz="3000" b="1">
                <a:latin typeface="Times New Roman"/>
                <a:cs typeface="Times New Roman"/>
              </a:rPr>
              <a:t>0</a:t>
            </a:r>
            <a:r>
              <a:rPr dirty="0" baseline="2777" sz="3000" spc="-405" b="1">
                <a:latin typeface="Times New Roman"/>
                <a:cs typeface="Times New Roman"/>
              </a:rPr>
              <a:t> </a:t>
            </a:r>
            <a:r>
              <a:rPr dirty="0" sz="2800" spc="50" b="1">
                <a:latin typeface="Times New Roman"/>
                <a:cs typeface="Times New Roman"/>
              </a:rPr>
              <a:t>(</a:t>
            </a:r>
            <a:r>
              <a:rPr dirty="0" sz="2800" spc="50" b="1" i="1">
                <a:latin typeface="Times New Roman"/>
                <a:cs typeface="Times New Roman"/>
              </a:rPr>
              <a:t>u</a:t>
            </a:r>
            <a:r>
              <a:rPr dirty="0" sz="2800" spc="-229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290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1)</a:t>
            </a:r>
            <a:r>
              <a:rPr dirty="0" sz="2800" spc="-10" b="1" i="1">
                <a:latin typeface="Times New Roman"/>
                <a:cs typeface="Times New Roman"/>
              </a:rPr>
              <a:t>u</a:t>
            </a:r>
            <a:r>
              <a:rPr dirty="0" sz="2800" spc="-45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ln</a:t>
            </a:r>
            <a:r>
              <a:rPr dirty="0" sz="2800" spc="-30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u</a:t>
            </a:r>
            <a:r>
              <a:rPr dirty="0" sz="2800" spc="-229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29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53988" y="2564625"/>
            <a:ext cx="2554605" cy="0"/>
          </a:xfrm>
          <a:custGeom>
            <a:avLst/>
            <a:gdLst/>
            <a:ahLst/>
            <a:cxnLst/>
            <a:rect l="l" t="t" r="r" b="b"/>
            <a:pathLst>
              <a:path w="2554604" h="0">
                <a:moveTo>
                  <a:pt x="0" y="0"/>
                </a:moveTo>
                <a:lnTo>
                  <a:pt x="2554224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873976" y="2529446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7300" y="2068131"/>
            <a:ext cx="23876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0" b="1">
                <a:latin typeface="Times New Roman"/>
                <a:cs typeface="Times New Roman"/>
              </a:rPr>
              <a:t>(1</a:t>
            </a:r>
            <a:r>
              <a:rPr dirty="0" sz="2800" spc="-33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30" b="1" i="1">
                <a:latin typeface="Times New Roman"/>
                <a:cs typeface="Times New Roman"/>
              </a:rPr>
              <a:t>u</a:t>
            </a:r>
            <a:r>
              <a:rPr dirty="0" sz="2800" spc="30" b="1">
                <a:latin typeface="Times New Roman"/>
                <a:cs typeface="Times New Roman"/>
              </a:rPr>
              <a:t>)</a:t>
            </a:r>
            <a:r>
              <a:rPr dirty="0" baseline="34722" sz="3000" spc="44" b="1" i="1">
                <a:latin typeface="Times New Roman"/>
                <a:cs typeface="Times New Roman"/>
              </a:rPr>
              <a:t>u</a:t>
            </a:r>
            <a:r>
              <a:rPr dirty="0" baseline="34722" sz="3000" spc="7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15">
                <a:latin typeface="Times New Roman"/>
                <a:cs typeface="Times New Roman"/>
              </a:rPr>
              <a:t> </a:t>
            </a:r>
            <a:r>
              <a:rPr dirty="0" sz="2800" spc="-30" b="1">
                <a:latin typeface="Times New Roman"/>
                <a:cs typeface="Times New Roman"/>
              </a:rPr>
              <a:t>(1</a:t>
            </a:r>
            <a:r>
              <a:rPr dirty="0" sz="2800" spc="-33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25" b="1" i="1">
                <a:latin typeface="Times New Roman"/>
                <a:cs typeface="Times New Roman"/>
              </a:rPr>
              <a:t>u</a:t>
            </a:r>
            <a:r>
              <a:rPr dirty="0" sz="2800" spc="2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4384" y="2290635"/>
            <a:ext cx="10788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40832" y="2587815"/>
            <a:ext cx="31857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1325" algn="l"/>
              </a:tabLst>
            </a:pPr>
            <a:r>
              <a:rPr dirty="0" baseline="9722" sz="3000" spc="15" b="1" i="1">
                <a:latin typeface="Times New Roman"/>
                <a:cs typeface="Times New Roman"/>
              </a:rPr>
              <a:t>u</a:t>
            </a:r>
            <a:r>
              <a:rPr dirty="0" baseline="9722" sz="3000" spc="15">
                <a:latin typeface="Symbol"/>
                <a:cs typeface="Symbol"/>
              </a:rPr>
              <a:t></a:t>
            </a:r>
            <a:r>
              <a:rPr dirty="0" baseline="9722" sz="3000" spc="-405">
                <a:latin typeface="Times New Roman"/>
                <a:cs typeface="Times New Roman"/>
              </a:rPr>
              <a:t> </a:t>
            </a:r>
            <a:r>
              <a:rPr dirty="0" baseline="9722" sz="3000" b="1">
                <a:latin typeface="Times New Roman"/>
                <a:cs typeface="Times New Roman"/>
              </a:rPr>
              <a:t>0</a:t>
            </a:r>
            <a:r>
              <a:rPr dirty="0" baseline="9722" sz="3000" spc="-397" b="1">
                <a:latin typeface="Times New Roman"/>
                <a:cs typeface="Times New Roman"/>
              </a:rPr>
              <a:t> </a:t>
            </a:r>
            <a:r>
              <a:rPr dirty="0" sz="2800" spc="-30" b="1">
                <a:latin typeface="Times New Roman"/>
                <a:cs typeface="Times New Roman"/>
              </a:rPr>
              <a:t>(1</a:t>
            </a:r>
            <a:r>
              <a:rPr dirty="0" sz="2800" spc="-32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25" b="1" i="1">
                <a:latin typeface="Times New Roman"/>
                <a:cs typeface="Times New Roman"/>
              </a:rPr>
              <a:t>u</a:t>
            </a:r>
            <a:r>
              <a:rPr dirty="0" sz="2800" spc="25" b="1">
                <a:latin typeface="Times New Roman"/>
                <a:cs typeface="Times New Roman"/>
              </a:rPr>
              <a:t>)	</a:t>
            </a: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sz="2800" spc="-470" b="1" i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ln(1</a:t>
            </a:r>
            <a:r>
              <a:rPr dirty="0" sz="2800" spc="-35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800" spc="25" b="1" i="1">
                <a:latin typeface="Times New Roman"/>
                <a:cs typeface="Times New Roman"/>
              </a:rPr>
              <a:t>u</a:t>
            </a:r>
            <a:r>
              <a:rPr dirty="0" sz="2800" spc="2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13268" y="3704577"/>
            <a:ext cx="1957070" cy="0"/>
          </a:xfrm>
          <a:custGeom>
            <a:avLst/>
            <a:gdLst/>
            <a:ahLst/>
            <a:cxnLst/>
            <a:rect l="l" t="t" r="r" b="b"/>
            <a:pathLst>
              <a:path w="1957070" h="0">
                <a:moveTo>
                  <a:pt x="0" y="0"/>
                </a:moveTo>
                <a:lnTo>
                  <a:pt x="1956816" y="0"/>
                </a:lnTo>
              </a:path>
            </a:pathLst>
          </a:custGeom>
          <a:ln w="5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108416" y="3697465"/>
            <a:ext cx="13874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5" b="1" i="1">
                <a:latin typeface="Times New Roman"/>
                <a:cs typeface="Times New Roman"/>
              </a:rPr>
              <a:t>u</a:t>
            </a:r>
            <a:r>
              <a:rPr dirty="0" sz="2800" spc="-35" b="1">
                <a:latin typeface="Times New Roman"/>
                <a:cs typeface="Times New Roman"/>
              </a:rPr>
              <a:t>ln(1</a:t>
            </a:r>
            <a:r>
              <a:rPr dirty="0" sz="2800" spc="-48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305">
                <a:latin typeface="Times New Roman"/>
                <a:cs typeface="Times New Roman"/>
              </a:rPr>
              <a:t> </a:t>
            </a:r>
            <a:r>
              <a:rPr dirty="0" sz="2800" spc="-35" b="1" i="1">
                <a:latin typeface="Times New Roman"/>
                <a:cs typeface="Times New Roman"/>
              </a:rPr>
              <a:t>u</a:t>
            </a:r>
            <a:r>
              <a:rPr dirty="0" sz="2800" spc="-3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95996" y="3206737"/>
            <a:ext cx="20034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5" b="1">
                <a:latin typeface="Times New Roman"/>
                <a:cs typeface="Times New Roman"/>
              </a:rPr>
              <a:t>(1</a:t>
            </a:r>
            <a:r>
              <a:rPr dirty="0" sz="2800" spc="-47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285">
                <a:latin typeface="Times New Roman"/>
                <a:cs typeface="Times New Roman"/>
              </a:rPr>
              <a:t> </a:t>
            </a:r>
            <a:r>
              <a:rPr dirty="0" sz="2800" spc="-30" b="1" i="1">
                <a:latin typeface="Times New Roman"/>
                <a:cs typeface="Times New Roman"/>
              </a:rPr>
              <a:t>u</a:t>
            </a:r>
            <a:r>
              <a:rPr dirty="0" sz="2800" spc="-30" b="1">
                <a:latin typeface="Times New Roman"/>
                <a:cs typeface="Times New Roman"/>
              </a:rPr>
              <a:t>)</a:t>
            </a:r>
            <a:r>
              <a:rPr dirty="0" baseline="34722" sz="3000" spc="-44" b="1" i="1">
                <a:latin typeface="Times New Roman"/>
                <a:cs typeface="Times New Roman"/>
              </a:rPr>
              <a:t>u</a:t>
            </a:r>
            <a:r>
              <a:rPr dirty="0" baseline="34722" sz="3000" spc="-127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434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47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250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44308" y="3430765"/>
            <a:ext cx="548640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">
              <a:lnSpc>
                <a:spcPts val="308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120"/>
              </a:lnSpc>
            </a:pPr>
            <a:r>
              <a:rPr dirty="0" sz="2000" spc="-50" b="1" i="1">
                <a:latin typeface="Times New Roman"/>
                <a:cs typeface="Times New Roman"/>
              </a:rPr>
              <a:t>u</a:t>
            </a:r>
            <a:r>
              <a:rPr dirty="0" sz="2000" spc="75">
                <a:latin typeface="Symbol"/>
                <a:cs typeface="Symbol"/>
              </a:rPr>
              <a:t>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39288" y="50868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 h="0">
                <a:moveTo>
                  <a:pt x="0" y="0"/>
                </a:moveTo>
                <a:lnTo>
                  <a:pt x="1676399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904712" y="4813033"/>
            <a:ext cx="1441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59604" y="4524997"/>
            <a:ext cx="1257935" cy="1007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 marR="5080" indent="-1905">
              <a:lnSpc>
                <a:spcPct val="114999"/>
              </a:lnSpc>
              <a:spcBef>
                <a:spcPts val="100"/>
              </a:spcBef>
              <a:tabLst>
                <a:tab pos="537845" algn="l"/>
                <a:tab pos="1238885" algn="l"/>
              </a:tabLst>
            </a:pP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1 	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ln(1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505">
                <a:latin typeface="Times New Roman"/>
                <a:cs typeface="Times New Roman"/>
              </a:rPr>
              <a:t> </a:t>
            </a:r>
            <a:r>
              <a:rPr dirty="0" sz="2800" spc="25" b="1" i="1">
                <a:latin typeface="Times New Roman"/>
                <a:cs typeface="Times New Roman"/>
              </a:rPr>
              <a:t>u</a:t>
            </a:r>
            <a:r>
              <a:rPr dirty="0" sz="2800" spc="2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79188" y="4813033"/>
            <a:ext cx="22097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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40888" y="5079733"/>
            <a:ext cx="14865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u</a:t>
            </a:r>
            <a:r>
              <a:rPr dirty="0" sz="2800" spc="-459" b="1" i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ln(1</a:t>
            </a:r>
            <a:r>
              <a:rPr dirty="0" sz="2800" spc="-35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25" b="1" i="1">
                <a:latin typeface="Times New Roman"/>
                <a:cs typeface="Times New Roman"/>
              </a:rPr>
              <a:t>u</a:t>
            </a:r>
            <a:r>
              <a:rPr dirty="0" sz="2800" spc="2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28112" y="4428985"/>
            <a:ext cx="171703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4801" sz="4200" spc="120" b="1" i="1">
                <a:latin typeface="Times New Roman"/>
                <a:cs typeface="Times New Roman"/>
              </a:rPr>
              <a:t>e</a:t>
            </a:r>
            <a:r>
              <a:rPr dirty="0" sz="2000" spc="80" b="1" i="1">
                <a:latin typeface="Times New Roman"/>
                <a:cs typeface="Times New Roman"/>
              </a:rPr>
              <a:t>u</a:t>
            </a:r>
            <a:r>
              <a:rPr dirty="0" sz="2000" spc="-310" b="1" i="1">
                <a:latin typeface="Times New Roman"/>
                <a:cs typeface="Times New Roman"/>
              </a:rPr>
              <a:t> </a:t>
            </a:r>
            <a:r>
              <a:rPr dirty="0" sz="2000" spc="30" b="1">
                <a:latin typeface="Times New Roman"/>
                <a:cs typeface="Times New Roman"/>
              </a:rPr>
              <a:t>ln(1</a:t>
            </a:r>
            <a:r>
              <a:rPr dirty="0" sz="2000" spc="30">
                <a:latin typeface="Symbol"/>
                <a:cs typeface="Symbol"/>
              </a:rPr>
              <a:t></a:t>
            </a:r>
            <a:r>
              <a:rPr dirty="0" sz="2000" spc="30" b="1" i="1">
                <a:latin typeface="Times New Roman"/>
                <a:cs typeface="Times New Roman"/>
              </a:rPr>
              <a:t>u</a:t>
            </a:r>
            <a:r>
              <a:rPr dirty="0" sz="2000" spc="30" b="1">
                <a:latin typeface="Times New Roman"/>
                <a:cs typeface="Times New Roman"/>
              </a:rPr>
              <a:t>)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baseline="-24801" sz="4200" spc="-7">
                <a:latin typeface="Symbol"/>
                <a:cs typeface="Symbol"/>
              </a:rPr>
              <a:t></a:t>
            </a:r>
            <a:r>
              <a:rPr dirty="0" baseline="-24801" sz="4200" spc="-442">
                <a:latin typeface="Times New Roman"/>
                <a:cs typeface="Times New Roman"/>
              </a:rPr>
              <a:t> </a:t>
            </a:r>
            <a:r>
              <a:rPr dirty="0" baseline="-24801" sz="4200" spc="-7" b="1">
                <a:latin typeface="Times New Roman"/>
                <a:cs typeface="Times New Roman"/>
              </a:rPr>
              <a:t>1</a:t>
            </a:r>
            <a:endParaRPr baseline="-24801" sz="4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19580" y="4813033"/>
            <a:ext cx="1218565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30" b="1">
                <a:latin typeface="Times New Roman"/>
                <a:cs typeface="Times New Roman"/>
              </a:rPr>
              <a:t>lim[</a:t>
            </a:r>
            <a:endParaRPr sz="2800">
              <a:latin typeface="Times New Roman"/>
              <a:cs typeface="Times New Roman"/>
            </a:endParaRPr>
          </a:p>
          <a:p>
            <a:pPr marL="548640">
              <a:lnSpc>
                <a:spcPts val="2120"/>
              </a:lnSpc>
            </a:pPr>
            <a:r>
              <a:rPr dirty="0" sz="2000" spc="10" b="1" i="1">
                <a:latin typeface="Times New Roman"/>
                <a:cs typeface="Times New Roman"/>
              </a:rPr>
              <a:t>u</a:t>
            </a:r>
            <a:r>
              <a:rPr dirty="0" sz="2000" spc="10">
                <a:latin typeface="Symbol"/>
                <a:cs typeface="Symbol"/>
              </a:rPr>
              <a:t></a:t>
            </a:r>
            <a:r>
              <a:rPr dirty="0" sz="2000" spc="-29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05864" y="5961019"/>
            <a:ext cx="54178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1040" algn="l"/>
              </a:tabLst>
            </a:pPr>
            <a:r>
              <a:rPr dirty="0" sz="2800" spc="-5">
                <a:latin typeface="Symbol"/>
                <a:cs typeface="Symbol"/>
              </a:rPr>
              <a:t>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21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160">
                <a:latin typeface="Symbol"/>
                <a:cs typeface="Symbol"/>
              </a:rPr>
              <a:t></a:t>
            </a:r>
            <a:r>
              <a:rPr dirty="0" sz="2800" spc="160" b="1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SimSun"/>
                <a:cs typeface="SimSun"/>
              </a:rPr>
              <a:t>是</a:t>
            </a:r>
            <a:r>
              <a:rPr dirty="0" sz="2800" spc="165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2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26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390" b="1" i="1">
                <a:latin typeface="Times New Roman"/>
                <a:cs typeface="Times New Roman"/>
              </a:rPr>
              <a:t> </a:t>
            </a:r>
            <a:r>
              <a:rPr dirty="0" sz="2800" spc="-229" b="1">
                <a:latin typeface="Times New Roman"/>
                <a:cs typeface="Times New Roman"/>
              </a:rPr>
              <a:t>)</a:t>
            </a:r>
            <a:r>
              <a:rPr dirty="0" sz="2800">
                <a:latin typeface="SimSun"/>
                <a:cs typeface="SimSun"/>
              </a:rPr>
              <a:t>的无穷间断</a:t>
            </a:r>
            <a:r>
              <a:rPr dirty="0" sz="2800" spc="-5">
                <a:latin typeface="SimSun"/>
                <a:cs typeface="SimSun"/>
              </a:rPr>
              <a:t>点</a:t>
            </a:r>
            <a:r>
              <a:rPr dirty="0" sz="2800" spc="140">
                <a:latin typeface="SimSun"/>
                <a:cs typeface="SimSu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38192" y="3718293"/>
            <a:ext cx="2112645" cy="0"/>
          </a:xfrm>
          <a:custGeom>
            <a:avLst/>
            <a:gdLst/>
            <a:ahLst/>
            <a:cxnLst/>
            <a:rect l="l" t="t" r="r" b="b"/>
            <a:pathLst>
              <a:path w="2112645" h="0">
                <a:moveTo>
                  <a:pt x="0" y="0"/>
                </a:moveTo>
                <a:lnTo>
                  <a:pt x="2112264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626588" y="3221799"/>
            <a:ext cx="11150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101725" algn="l"/>
              </a:tabLst>
            </a:pP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1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57724" y="3711003"/>
            <a:ext cx="14852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sz="2800" spc="-475" b="1" i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ln(1</a:t>
            </a:r>
            <a:r>
              <a:rPr dirty="0" sz="2800" spc="-35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800" spc="25" b="1" i="1">
                <a:latin typeface="Times New Roman"/>
                <a:cs typeface="Times New Roman"/>
              </a:rPr>
              <a:t>u</a:t>
            </a:r>
            <a:r>
              <a:rPr dirty="0" sz="2800" spc="2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20920" y="3221799"/>
            <a:ext cx="27158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0" b="1">
                <a:latin typeface="Times New Roman"/>
                <a:cs typeface="Times New Roman"/>
              </a:rPr>
              <a:t>(1</a:t>
            </a:r>
            <a:r>
              <a:rPr dirty="0" sz="2800" spc="-33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30" b="1" i="1">
                <a:latin typeface="Times New Roman"/>
                <a:cs typeface="Times New Roman"/>
              </a:rPr>
              <a:t>u</a:t>
            </a:r>
            <a:r>
              <a:rPr dirty="0" sz="2800" spc="30" b="1">
                <a:latin typeface="Times New Roman"/>
                <a:cs typeface="Times New Roman"/>
              </a:rPr>
              <a:t>)</a:t>
            </a:r>
            <a:r>
              <a:rPr dirty="0" baseline="34722" sz="3000" spc="44" b="1" i="1">
                <a:latin typeface="Times New Roman"/>
                <a:cs typeface="Times New Roman"/>
              </a:rPr>
              <a:t>u</a:t>
            </a:r>
            <a:r>
              <a:rPr dirty="0" baseline="34722" sz="3000" spc="7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9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33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sz="2800" spc="125" b="1" i="1">
                <a:latin typeface="Times New Roman"/>
                <a:cs typeface="Times New Roman"/>
              </a:rPr>
              <a:t> </a:t>
            </a:r>
            <a:r>
              <a:rPr dirty="0" baseline="-32738" sz="4200">
                <a:latin typeface="Symbol"/>
                <a:cs typeface="Symbol"/>
              </a:rPr>
              <a:t></a:t>
            </a:r>
            <a:r>
              <a:rPr dirty="0" baseline="-32738" sz="4200" spc="-209">
                <a:latin typeface="Times New Roman"/>
                <a:cs typeface="Times New Roman"/>
              </a:rPr>
              <a:t> </a:t>
            </a:r>
            <a:r>
              <a:rPr dirty="0" baseline="-32738" sz="4200">
                <a:latin typeface="Symbol"/>
                <a:cs typeface="Symbol"/>
              </a:rPr>
              <a:t></a:t>
            </a:r>
            <a:endParaRPr baseline="-32738" sz="42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91208" y="3444303"/>
            <a:ext cx="297624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2164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	</a:t>
            </a:r>
            <a:r>
              <a:rPr dirty="0" baseline="-30555" sz="3000" b="1">
                <a:latin typeface="Times New Roman"/>
                <a:cs typeface="Times New Roman"/>
              </a:rPr>
              <a:t>2</a:t>
            </a:r>
            <a:r>
              <a:rPr dirty="0" baseline="-30555" sz="3000" spc="-67" b="1">
                <a:latin typeface="Times New Roman"/>
                <a:cs typeface="Times New Roman"/>
              </a:rPr>
              <a:t> </a:t>
            </a:r>
            <a:r>
              <a:rPr dirty="0" sz="2800" spc="-840">
                <a:latin typeface="Symbol"/>
                <a:cs typeface="Symbol"/>
              </a:rPr>
              <a:t>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25036" y="3800462"/>
            <a:ext cx="5810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 i="1">
                <a:latin typeface="Times New Roman"/>
                <a:cs typeface="Times New Roman"/>
              </a:rPr>
              <a:t>u</a:t>
            </a:r>
            <a:r>
              <a:rPr dirty="0" sz="2000" spc="10">
                <a:latin typeface="Symbol"/>
                <a:cs typeface="Symbol"/>
              </a:rPr>
              <a:t></a:t>
            </a:r>
            <a:r>
              <a:rPr dirty="0" sz="2000" spc="-32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27656" y="3741483"/>
            <a:ext cx="15525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9722" sz="3000" spc="15" b="1" i="1">
                <a:latin typeface="Times New Roman"/>
                <a:cs typeface="Times New Roman"/>
              </a:rPr>
              <a:t>u</a:t>
            </a:r>
            <a:r>
              <a:rPr dirty="0" baseline="9722" sz="3000" spc="15">
                <a:latin typeface="Symbol"/>
                <a:cs typeface="Symbol"/>
              </a:rPr>
              <a:t></a:t>
            </a:r>
            <a:r>
              <a:rPr dirty="0" baseline="9722" sz="3000" spc="-427">
                <a:latin typeface="Times New Roman"/>
                <a:cs typeface="Times New Roman"/>
              </a:rPr>
              <a:t> </a:t>
            </a:r>
            <a:r>
              <a:rPr dirty="0" baseline="9722" sz="3000" b="1">
                <a:latin typeface="Times New Roman"/>
                <a:cs typeface="Times New Roman"/>
              </a:rPr>
              <a:t>0</a:t>
            </a:r>
            <a:r>
              <a:rPr dirty="0" baseline="9722" sz="3000" spc="-419" b="1">
                <a:latin typeface="Times New Roman"/>
                <a:cs typeface="Times New Roman"/>
              </a:rPr>
              <a:t> </a:t>
            </a:r>
            <a:r>
              <a:rPr dirty="0" sz="2800" spc="-30" b="1">
                <a:latin typeface="Times New Roman"/>
                <a:cs typeface="Times New Roman"/>
              </a:rPr>
              <a:t>(1</a:t>
            </a:r>
            <a:r>
              <a:rPr dirty="0" sz="2800" spc="-34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sz="2800" spc="25" b="1" i="1">
                <a:latin typeface="Times New Roman"/>
                <a:cs typeface="Times New Roman"/>
              </a:rPr>
              <a:t>u</a:t>
            </a:r>
            <a:r>
              <a:rPr dirty="0" sz="2800" spc="2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64028" y="2051037"/>
            <a:ext cx="1385316" cy="507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460472" y="2076103"/>
            <a:ext cx="1838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latin typeface="Times New Roman"/>
                <a:cs typeface="Times New Roman"/>
              </a:rPr>
              <a:t>(1</a:t>
            </a:r>
            <a:r>
              <a:rPr dirty="0" sz="2800" spc="-34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 spc="50" b="1" i="1">
                <a:latin typeface="Times New Roman"/>
                <a:cs typeface="Times New Roman"/>
              </a:rPr>
              <a:t>u</a:t>
            </a:r>
            <a:r>
              <a:rPr dirty="0" sz="2800" spc="50" b="1">
                <a:latin typeface="Times New Roman"/>
                <a:cs typeface="Times New Roman"/>
              </a:rPr>
              <a:t>)</a:t>
            </a:r>
            <a:r>
              <a:rPr dirty="0" baseline="34722" sz="3000" spc="75" b="1" i="1">
                <a:latin typeface="Times New Roman"/>
                <a:cs typeface="Times New Roman"/>
              </a:rPr>
              <a:t>u</a:t>
            </a:r>
            <a:r>
              <a:rPr dirty="0" baseline="34722" sz="3000" spc="75">
                <a:latin typeface="Symbol"/>
                <a:cs typeface="Symbol"/>
              </a:rPr>
              <a:t></a:t>
            </a:r>
            <a:r>
              <a:rPr dirty="0" baseline="34722" sz="3000" spc="75" b="1">
                <a:latin typeface="Times New Roman"/>
                <a:cs typeface="Times New Roman"/>
              </a:rPr>
              <a:t>1</a:t>
            </a:r>
            <a:r>
              <a:rPr dirty="0" baseline="-3968" sz="4200" spc="75">
                <a:latin typeface="Symbol"/>
                <a:cs typeface="Symbol"/>
              </a:rPr>
              <a:t></a:t>
            </a:r>
            <a:r>
              <a:rPr dirty="0" baseline="-3968" sz="4200" spc="-442">
                <a:latin typeface="Times New Roman"/>
                <a:cs typeface="Times New Roman"/>
              </a:rPr>
              <a:t> </a:t>
            </a:r>
            <a:r>
              <a:rPr dirty="0" baseline="-3968" sz="4200" spc="-7" b="1">
                <a:latin typeface="Times New Roman"/>
                <a:cs typeface="Times New Roman"/>
              </a:rPr>
              <a:t>1</a:t>
            </a:r>
            <a:endParaRPr baseline="-3968"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6428" y="1181849"/>
            <a:ext cx="441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6884" y="1514886"/>
            <a:ext cx="66548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50" b="1" i="1">
                <a:latin typeface="Times New Roman"/>
                <a:cs typeface="Times New Roman"/>
              </a:rPr>
              <a:t>x</a:t>
            </a:r>
            <a:r>
              <a:rPr dirty="0" sz="2200" spc="50">
                <a:latin typeface="Symbol"/>
                <a:cs typeface="Symbol"/>
              </a:rPr>
              <a:t>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2720" y="1033005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92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9420" y="1033005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92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54572" y="1528305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92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19748" y="1528305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92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22952" y="1459725"/>
            <a:ext cx="1816735" cy="0"/>
          </a:xfrm>
          <a:custGeom>
            <a:avLst/>
            <a:gdLst/>
            <a:ahLst/>
            <a:cxnLst/>
            <a:rect l="l" t="t" r="r" b="b"/>
            <a:pathLst>
              <a:path w="1816735" h="0">
                <a:moveTo>
                  <a:pt x="0" y="0"/>
                </a:moveTo>
                <a:lnTo>
                  <a:pt x="1816608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96408" y="955617"/>
            <a:ext cx="95631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latin typeface="Times New Roman"/>
                <a:cs typeface="Times New Roman"/>
              </a:rPr>
              <a:t>x </a:t>
            </a:r>
            <a:r>
              <a:rPr dirty="0" baseline="36616" sz="3300" i="1">
                <a:latin typeface="Times New Roman"/>
                <a:cs typeface="Times New Roman"/>
              </a:rPr>
              <a:t>x </a:t>
            </a:r>
            <a:r>
              <a:rPr dirty="0" sz="2800" b="0">
                <a:latin typeface="Symbol"/>
                <a:cs typeface="Symbol"/>
              </a:rPr>
              <a:t></a:t>
            </a:r>
            <a:r>
              <a:rPr dirty="0" sz="2800" spc="-330" b="0">
                <a:latin typeface="Times New Roman"/>
                <a:cs typeface="Times New Roman"/>
              </a:rPr>
              <a:t> </a:t>
            </a:r>
            <a:r>
              <a:rPr dirty="0" sz="2800"/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7176" y="1158213"/>
            <a:ext cx="24326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2945" algn="l"/>
                <a:tab pos="1588135" algn="l"/>
                <a:tab pos="1924685" algn="l"/>
              </a:tabLst>
            </a:pP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10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365" b="1">
                <a:latin typeface="Times New Roman"/>
                <a:cs typeface="Times New Roman"/>
              </a:rPr>
              <a:t> </a:t>
            </a:r>
            <a:r>
              <a:rPr dirty="0" sz="2800" spc="175" b="1" i="1">
                <a:latin typeface="Times New Roman"/>
                <a:cs typeface="Times New Roman"/>
              </a:rPr>
              <a:t>x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baseline="-3968" sz="4200">
                <a:latin typeface="Symbol"/>
                <a:cs typeface="Symbol"/>
              </a:rPr>
              <a:t></a:t>
            </a:r>
            <a:r>
              <a:rPr dirty="0" baseline="-3968" sz="4200">
                <a:latin typeface="Times New Roman"/>
                <a:cs typeface="Times New Roman"/>
              </a:rPr>
              <a:t>	</a:t>
            </a:r>
            <a:r>
              <a:rPr dirty="0" baseline="-3968" sz="4200" b="1">
                <a:latin typeface="Times New Roman"/>
                <a:cs typeface="Times New Roman"/>
              </a:rPr>
              <a:t>lim</a:t>
            </a:r>
            <a:endParaRPr baseline="-3968" sz="4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3888" y="1450917"/>
            <a:ext cx="241808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525" sz="3300" spc="120" b="1" i="1">
                <a:latin typeface="Times New Roman"/>
                <a:cs typeface="Times New Roman"/>
              </a:rPr>
              <a:t>x</a:t>
            </a:r>
            <a:r>
              <a:rPr dirty="0" baseline="-2525" sz="3300" spc="120">
                <a:latin typeface="Symbol"/>
                <a:cs typeface="Symbol"/>
              </a:rPr>
              <a:t></a:t>
            </a:r>
            <a:r>
              <a:rPr dirty="0" baseline="-2525" sz="3300" spc="120" b="1">
                <a:latin typeface="Times New Roman"/>
                <a:cs typeface="Times New Roman"/>
              </a:rPr>
              <a:t>1</a:t>
            </a:r>
            <a:r>
              <a:rPr dirty="0" baseline="-2525" sz="3300" spc="-187" b="1">
                <a:latin typeface="Times New Roman"/>
                <a:cs typeface="Times New Roman"/>
              </a:rPr>
              <a:t> </a:t>
            </a:r>
            <a:r>
              <a:rPr dirty="0" sz="2800" spc="35" b="1" i="1">
                <a:latin typeface="Times New Roman"/>
                <a:cs typeface="Times New Roman"/>
              </a:rPr>
              <a:t>x</a:t>
            </a:r>
            <a:r>
              <a:rPr dirty="0" sz="2800" spc="35" b="1">
                <a:latin typeface="Times New Roman"/>
                <a:cs typeface="Times New Roman"/>
              </a:rPr>
              <a:t>(</a:t>
            </a:r>
            <a:r>
              <a:rPr dirty="0" sz="2800" spc="-37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2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260">
                <a:latin typeface="Times New Roman"/>
                <a:cs typeface="Times New Roman"/>
              </a:rPr>
              <a:t> </a:t>
            </a:r>
            <a:r>
              <a:rPr dirty="0" sz="2800" spc="35" b="1">
                <a:latin typeface="Times New Roman"/>
                <a:cs typeface="Times New Roman"/>
              </a:rPr>
              <a:t>1)ln</a:t>
            </a:r>
            <a:r>
              <a:rPr dirty="0" sz="2800" spc="-9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6232" y="2288183"/>
            <a:ext cx="19850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 b="1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令</a:t>
            </a:r>
            <a:r>
              <a:rPr dirty="0" sz="2800" spc="-715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z="2800" spc="-9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dirty="0" sz="2800" spc="22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z="2800" spc="-12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dirty="0" sz="2800" spc="-3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11372" y="2189721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92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33748" y="2189721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92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11572" y="2685021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92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33948" y="2685021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92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62148" y="2616441"/>
            <a:ext cx="2990215" cy="0"/>
          </a:xfrm>
          <a:custGeom>
            <a:avLst/>
            <a:gdLst/>
            <a:ahLst/>
            <a:cxnLst/>
            <a:rect l="l" t="t" r="r" b="b"/>
            <a:pathLst>
              <a:path w="2990215" h="0">
                <a:moveTo>
                  <a:pt x="0" y="0"/>
                </a:moveTo>
                <a:lnTo>
                  <a:pt x="2990088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07616" y="2342457"/>
            <a:ext cx="85979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2425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7628" y="2112333"/>
            <a:ext cx="172021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sz="2800" spc="-24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27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450" b="1">
                <a:latin typeface="Times New Roman"/>
                <a:cs typeface="Times New Roman"/>
              </a:rPr>
              <a:t> </a:t>
            </a:r>
            <a:r>
              <a:rPr dirty="0" baseline="36616" sz="3300" spc="44" b="1" i="1">
                <a:latin typeface="Times New Roman"/>
                <a:cs typeface="Times New Roman"/>
              </a:rPr>
              <a:t>u</a:t>
            </a:r>
            <a:r>
              <a:rPr dirty="0" baseline="36616" sz="3300" spc="44">
                <a:latin typeface="Symbol"/>
                <a:cs typeface="Symbol"/>
              </a:rPr>
              <a:t></a:t>
            </a:r>
            <a:r>
              <a:rPr dirty="0" baseline="36616" sz="3300" spc="44" b="1">
                <a:latin typeface="Times New Roman"/>
                <a:cs typeface="Times New Roman"/>
              </a:rPr>
              <a:t>1</a:t>
            </a:r>
            <a:r>
              <a:rPr dirty="0" baseline="36616" sz="3300" spc="-104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30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97176" y="2607633"/>
            <a:ext cx="36461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525" sz="3300" spc="0" b="1" i="1">
                <a:latin typeface="Times New Roman"/>
                <a:cs typeface="Times New Roman"/>
              </a:rPr>
              <a:t>u</a:t>
            </a:r>
            <a:r>
              <a:rPr dirty="0" baseline="-2525" sz="3300" spc="0">
                <a:latin typeface="Symbol"/>
                <a:cs typeface="Symbol"/>
              </a:rPr>
              <a:t></a:t>
            </a:r>
            <a:r>
              <a:rPr dirty="0" baseline="-2525" sz="3300" spc="-419">
                <a:latin typeface="Times New Roman"/>
                <a:cs typeface="Times New Roman"/>
              </a:rPr>
              <a:t> </a:t>
            </a:r>
            <a:r>
              <a:rPr dirty="0" baseline="-2525" sz="3300" b="1">
                <a:latin typeface="Times New Roman"/>
                <a:cs typeface="Times New Roman"/>
              </a:rPr>
              <a:t>0</a:t>
            </a:r>
            <a:r>
              <a:rPr dirty="0" baseline="-2525" sz="3300" spc="-480" b="1">
                <a:latin typeface="Times New Roman"/>
                <a:cs typeface="Times New Roman"/>
              </a:rPr>
              <a:t> </a:t>
            </a:r>
            <a:r>
              <a:rPr dirty="0" sz="2800" spc="50" b="1">
                <a:latin typeface="Times New Roman"/>
                <a:cs typeface="Times New Roman"/>
              </a:rPr>
              <a:t>(</a:t>
            </a:r>
            <a:r>
              <a:rPr dirty="0" sz="2800" spc="50" b="1" i="1">
                <a:latin typeface="Times New Roman"/>
                <a:cs typeface="Times New Roman"/>
              </a:rPr>
              <a:t>u</a:t>
            </a:r>
            <a:r>
              <a:rPr dirty="0" sz="2800" spc="-229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260">
                <a:latin typeface="Times New Roman"/>
                <a:cs typeface="Times New Roman"/>
              </a:rPr>
              <a:t> </a:t>
            </a:r>
            <a:r>
              <a:rPr dirty="0" sz="2800" spc="10" b="1">
                <a:latin typeface="Times New Roman"/>
                <a:cs typeface="Times New Roman"/>
              </a:rPr>
              <a:t>1)(</a:t>
            </a:r>
            <a:r>
              <a:rPr dirty="0" sz="2800" spc="10" b="1" i="1">
                <a:latin typeface="Times New Roman"/>
                <a:cs typeface="Times New Roman"/>
              </a:rPr>
              <a:t>u</a:t>
            </a:r>
            <a:r>
              <a:rPr dirty="0" sz="2800" spc="-24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60" b="1">
                <a:latin typeface="Times New Roman"/>
                <a:cs typeface="Times New Roman"/>
              </a:rPr>
              <a:t>2)ln</a:t>
            </a:r>
            <a:r>
              <a:rPr dirty="0" sz="2800" spc="-30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sz="2800" spc="-24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24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01416" y="3959085"/>
            <a:ext cx="1892935" cy="0"/>
          </a:xfrm>
          <a:custGeom>
            <a:avLst/>
            <a:gdLst/>
            <a:ahLst/>
            <a:cxnLst/>
            <a:rect l="l" t="t" r="r" b="b"/>
            <a:pathLst>
              <a:path w="1892935" h="0">
                <a:moveTo>
                  <a:pt x="0" y="0"/>
                </a:moveTo>
                <a:lnTo>
                  <a:pt x="189280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219424" y="3950271"/>
            <a:ext cx="12630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30" b="1">
                <a:latin typeface="Times New Roman"/>
                <a:cs typeface="Times New Roman"/>
              </a:rPr>
              <a:t>ln(</a:t>
            </a:r>
            <a:r>
              <a:rPr dirty="0" sz="2800" spc="30" b="1" i="1">
                <a:latin typeface="Times New Roman"/>
                <a:cs typeface="Times New Roman"/>
              </a:rPr>
              <a:t>u</a:t>
            </a:r>
            <a:r>
              <a:rPr dirty="0" sz="2800" spc="-55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9368" y="3963987"/>
            <a:ext cx="8604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984" sz="4200" b="1">
                <a:latin typeface="Times New Roman"/>
                <a:cs typeface="Times New Roman"/>
              </a:rPr>
              <a:t>2</a:t>
            </a:r>
            <a:r>
              <a:rPr dirty="0" baseline="1984" sz="4200" spc="-562" b="1">
                <a:latin typeface="Times New Roman"/>
                <a:cs typeface="Times New Roman"/>
              </a:rPr>
              <a:t> </a:t>
            </a:r>
            <a:r>
              <a:rPr dirty="0" sz="2200" spc="10" b="1" i="1">
                <a:latin typeface="Times New Roman"/>
                <a:cs typeface="Times New Roman"/>
              </a:rPr>
              <a:t>u</a:t>
            </a:r>
            <a:r>
              <a:rPr dirty="0" sz="2200" spc="10">
                <a:latin typeface="Symbol"/>
                <a:cs typeface="Symbol"/>
              </a:rPr>
              <a:t></a:t>
            </a:r>
            <a:r>
              <a:rPr dirty="0" sz="2200" spc="-325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69812" y="3959085"/>
            <a:ext cx="2199640" cy="0"/>
          </a:xfrm>
          <a:custGeom>
            <a:avLst/>
            <a:gdLst/>
            <a:ahLst/>
            <a:cxnLst/>
            <a:rect l="l" t="t" r="r" b="b"/>
            <a:pathLst>
              <a:path w="2199640" h="0">
                <a:moveTo>
                  <a:pt x="0" y="0"/>
                </a:moveTo>
                <a:lnTo>
                  <a:pt x="219913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707616" y="3461067"/>
            <a:ext cx="36677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8720" algn="l"/>
                <a:tab pos="3476625" algn="l"/>
              </a:tabLst>
            </a:pPr>
            <a:r>
              <a:rPr dirty="0" baseline="-34722" sz="4200">
                <a:latin typeface="Symbol"/>
                <a:cs typeface="Symbol"/>
              </a:rPr>
              <a:t></a:t>
            </a:r>
            <a:r>
              <a:rPr dirty="0" baseline="-34722" sz="4200" spc="127"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spc="114" b="1">
                <a:latin typeface="Times New Roman"/>
                <a:cs typeface="Times New Roman"/>
              </a:rPr>
              <a:t>(</a:t>
            </a: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sz="2800" spc="-22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250">
                <a:latin typeface="Times New Roman"/>
                <a:cs typeface="Times New Roman"/>
              </a:rPr>
              <a:t> </a:t>
            </a:r>
            <a:r>
              <a:rPr dirty="0" sz="2800" spc="-45" b="1">
                <a:latin typeface="Times New Roman"/>
                <a:cs typeface="Times New Roman"/>
              </a:rPr>
              <a:t>1</a:t>
            </a:r>
            <a:r>
              <a:rPr dirty="0" sz="2800" spc="50" b="1">
                <a:latin typeface="Times New Roman"/>
                <a:cs typeface="Times New Roman"/>
              </a:rPr>
              <a:t>)</a:t>
            </a:r>
            <a:r>
              <a:rPr dirty="0" baseline="31565" sz="3300" spc="82" b="1" i="1">
                <a:latin typeface="Times New Roman"/>
                <a:cs typeface="Times New Roman"/>
              </a:rPr>
              <a:t>u</a:t>
            </a:r>
            <a:r>
              <a:rPr dirty="0" baseline="31565" sz="3300" spc="44">
                <a:latin typeface="Symbol"/>
                <a:cs typeface="Symbol"/>
              </a:rPr>
              <a:t></a:t>
            </a:r>
            <a:r>
              <a:rPr dirty="0" baseline="31565" sz="3300" b="1">
                <a:latin typeface="Times New Roman"/>
                <a:cs typeface="Times New Roman"/>
              </a:rPr>
              <a:t>1</a:t>
            </a:r>
            <a:r>
              <a:rPr dirty="0" baseline="31565" sz="3300" spc="-6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9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85212" y="3685095"/>
            <a:ext cx="3688079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2865" algn="l"/>
                <a:tab pos="3180715" algn="l"/>
              </a:tabLst>
            </a:pP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41744" y="3950271"/>
            <a:ext cx="12630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30" b="1">
                <a:latin typeface="Times New Roman"/>
                <a:cs typeface="Times New Roman"/>
              </a:rPr>
              <a:t>ln(</a:t>
            </a:r>
            <a:r>
              <a:rPr dirty="0" sz="2800" spc="30" b="1" i="1">
                <a:latin typeface="Times New Roman"/>
                <a:cs typeface="Times New Roman"/>
              </a:rPr>
              <a:t>u</a:t>
            </a:r>
            <a:r>
              <a:rPr dirty="0" sz="2800" spc="-55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52540" y="3301047"/>
            <a:ext cx="22459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4801" sz="4200" spc="52" b="1">
                <a:latin typeface="Times New Roman"/>
                <a:cs typeface="Times New Roman"/>
              </a:rPr>
              <a:t>e</a:t>
            </a:r>
            <a:r>
              <a:rPr dirty="0" sz="2200" spc="35" b="1">
                <a:latin typeface="Times New Roman"/>
                <a:cs typeface="Times New Roman"/>
              </a:rPr>
              <a:t>(</a:t>
            </a:r>
            <a:r>
              <a:rPr dirty="0" sz="2200" spc="35" b="1" i="1">
                <a:latin typeface="Times New Roman"/>
                <a:cs typeface="Times New Roman"/>
              </a:rPr>
              <a:t>u</a:t>
            </a:r>
            <a:r>
              <a:rPr dirty="0" sz="2200" spc="35">
                <a:latin typeface="Symbol"/>
                <a:cs typeface="Symbol"/>
              </a:rPr>
              <a:t></a:t>
            </a:r>
            <a:r>
              <a:rPr dirty="0" sz="2200" spc="35" b="1">
                <a:latin typeface="Times New Roman"/>
                <a:cs typeface="Times New Roman"/>
              </a:rPr>
              <a:t>1)</a:t>
            </a:r>
            <a:r>
              <a:rPr dirty="0" sz="2200" spc="-365" b="1">
                <a:latin typeface="Times New Roman"/>
                <a:cs typeface="Times New Roman"/>
              </a:rPr>
              <a:t> </a:t>
            </a:r>
            <a:r>
              <a:rPr dirty="0" sz="2200" spc="30" b="1">
                <a:latin typeface="Times New Roman"/>
                <a:cs typeface="Times New Roman"/>
              </a:rPr>
              <a:t>ln(</a:t>
            </a:r>
            <a:r>
              <a:rPr dirty="0" sz="2200" spc="30" b="1" i="1">
                <a:latin typeface="Times New Roman"/>
                <a:cs typeface="Times New Roman"/>
              </a:rPr>
              <a:t>u</a:t>
            </a:r>
            <a:r>
              <a:rPr dirty="0" sz="2200" spc="30">
                <a:latin typeface="Symbol"/>
                <a:cs typeface="Symbol"/>
              </a:rPr>
              <a:t></a:t>
            </a:r>
            <a:r>
              <a:rPr dirty="0" sz="2200" spc="30" b="1">
                <a:latin typeface="Times New Roman"/>
                <a:cs typeface="Times New Roman"/>
              </a:rPr>
              <a:t>1)</a:t>
            </a:r>
            <a:r>
              <a:rPr dirty="0" sz="2200" spc="-335" b="1">
                <a:latin typeface="Times New Roman"/>
                <a:cs typeface="Times New Roman"/>
              </a:rPr>
              <a:t> </a:t>
            </a:r>
            <a:r>
              <a:rPr dirty="0" baseline="-24801" sz="4200">
                <a:latin typeface="Symbol"/>
                <a:cs typeface="Symbol"/>
              </a:rPr>
              <a:t></a:t>
            </a:r>
            <a:r>
              <a:rPr dirty="0" baseline="-24801" sz="4200" spc="-442">
                <a:latin typeface="Times New Roman"/>
                <a:cs typeface="Times New Roman"/>
              </a:rPr>
              <a:t> </a:t>
            </a:r>
            <a:r>
              <a:rPr dirty="0" baseline="-24801" sz="4200" b="1">
                <a:latin typeface="Times New Roman"/>
                <a:cs typeface="Times New Roman"/>
              </a:rPr>
              <a:t>1</a:t>
            </a:r>
            <a:endParaRPr baseline="-24801" sz="4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77764" y="3963987"/>
            <a:ext cx="8604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984" sz="4200" b="1">
                <a:latin typeface="Times New Roman"/>
                <a:cs typeface="Times New Roman"/>
              </a:rPr>
              <a:t>2</a:t>
            </a:r>
            <a:r>
              <a:rPr dirty="0" baseline="1984" sz="4200" spc="-562" b="1">
                <a:latin typeface="Times New Roman"/>
                <a:cs typeface="Times New Roman"/>
              </a:rPr>
              <a:t> </a:t>
            </a:r>
            <a:r>
              <a:rPr dirty="0" sz="2200" spc="10" b="1" i="1">
                <a:latin typeface="Times New Roman"/>
                <a:cs typeface="Times New Roman"/>
              </a:rPr>
              <a:t>u</a:t>
            </a:r>
            <a:r>
              <a:rPr dirty="0" sz="2200" spc="10">
                <a:latin typeface="Symbol"/>
                <a:cs typeface="Symbol"/>
              </a:rPr>
              <a:t></a:t>
            </a:r>
            <a:r>
              <a:rPr dirty="0" sz="2200" spc="-325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2712" y="4663105"/>
            <a:ext cx="5230495" cy="16662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1190" marR="1444625" indent="-260985">
              <a:lnSpc>
                <a:spcPct val="118300"/>
              </a:lnSpc>
              <a:spcBef>
                <a:spcPts val="95"/>
              </a:spcBef>
              <a:tabLst>
                <a:tab pos="1804670" algn="l"/>
                <a:tab pos="3623945" algn="l"/>
              </a:tabLst>
            </a:pPr>
            <a:r>
              <a:rPr dirty="0" baseline="-34722" sz="3600" spc="0">
                <a:latin typeface="Symbol"/>
                <a:cs typeface="Symbol"/>
              </a:rPr>
              <a:t></a:t>
            </a:r>
            <a:r>
              <a:rPr dirty="0" baseline="-34722" sz="3600" spc="112">
                <a:latin typeface="Times New Roman"/>
                <a:cs typeface="Times New Roman"/>
              </a:rPr>
              <a:t> </a:t>
            </a:r>
            <a:r>
              <a:rPr dirty="0" u="sng" sz="240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400" spc="85" b="1">
                <a:latin typeface="Times New Roman"/>
                <a:cs typeface="Times New Roman"/>
              </a:rPr>
              <a:t> </a:t>
            </a:r>
            <a:r>
              <a:rPr dirty="0" baseline="-34722" sz="3600" spc="0" b="1">
                <a:latin typeface="Times New Roman"/>
                <a:cs typeface="Times New Roman"/>
              </a:rPr>
              <a:t>lim</a:t>
            </a:r>
            <a:r>
              <a:rPr dirty="0" baseline="-34722" sz="3600" spc="165" b="1">
                <a:latin typeface="Times New Roman"/>
                <a:cs typeface="Times New Roman"/>
              </a:rPr>
              <a:t> </a:t>
            </a:r>
            <a:r>
              <a:rPr dirty="0" u="sng" sz="2400" spc="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400" spc="5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u="sng" sz="2400" spc="-19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400" spc="-20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1)ln(</a:t>
            </a:r>
            <a:r>
              <a:rPr dirty="0" u="sng" sz="2400" spc="5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u="sng" sz="2400" spc="-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400" spc="-20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baseline="-34722" sz="3600" spc="0">
                <a:latin typeface="Symbol"/>
                <a:cs typeface="Symbol"/>
              </a:rPr>
              <a:t></a:t>
            </a:r>
            <a:r>
              <a:rPr dirty="0" baseline="-34722" sz="3600" spc="112">
                <a:latin typeface="Times New Roman"/>
                <a:cs typeface="Times New Roman"/>
              </a:rPr>
              <a:t> </a:t>
            </a:r>
            <a:r>
              <a:rPr dirty="0" u="sng" sz="240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r>
              <a:rPr dirty="0" sz="2400" spc="0" b="1">
                <a:latin typeface="Times New Roman"/>
                <a:cs typeface="Times New Roman"/>
              </a:rPr>
              <a:t> </a:t>
            </a:r>
            <a:r>
              <a:rPr dirty="0" baseline="2314" sz="3600" spc="0" b="1">
                <a:latin typeface="Times New Roman"/>
                <a:cs typeface="Times New Roman"/>
              </a:rPr>
              <a:t>2</a:t>
            </a:r>
            <a:r>
              <a:rPr dirty="0" baseline="2314" sz="3600" spc="-412" b="1">
                <a:latin typeface="Times New Roman"/>
                <a:cs typeface="Times New Roman"/>
              </a:rPr>
              <a:t> </a:t>
            </a:r>
            <a:r>
              <a:rPr dirty="0" sz="1900" spc="10" b="1" i="1">
                <a:latin typeface="Times New Roman"/>
                <a:cs typeface="Times New Roman"/>
              </a:rPr>
              <a:t>u</a:t>
            </a:r>
            <a:r>
              <a:rPr dirty="0" sz="1900">
                <a:latin typeface="Symbol"/>
                <a:cs typeface="Symbol"/>
              </a:rPr>
              <a:t></a:t>
            </a:r>
            <a:r>
              <a:rPr dirty="0" sz="1900" spc="-240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0	</a:t>
            </a:r>
            <a:r>
              <a:rPr dirty="0" baseline="2314" sz="3600" spc="0" b="1">
                <a:latin typeface="Times New Roman"/>
                <a:cs typeface="Times New Roman"/>
              </a:rPr>
              <a:t>ln</a:t>
            </a:r>
            <a:r>
              <a:rPr dirty="0" baseline="2314" sz="3600" spc="195" b="1">
                <a:latin typeface="Times New Roman"/>
                <a:cs typeface="Times New Roman"/>
              </a:rPr>
              <a:t>(</a:t>
            </a:r>
            <a:r>
              <a:rPr dirty="0" baseline="2314" sz="3600" spc="0" b="1" i="1">
                <a:latin typeface="Times New Roman"/>
                <a:cs typeface="Times New Roman"/>
              </a:rPr>
              <a:t>u</a:t>
            </a:r>
            <a:r>
              <a:rPr dirty="0" baseline="2314" sz="3600" spc="-277" b="1" i="1">
                <a:latin typeface="Times New Roman"/>
                <a:cs typeface="Times New Roman"/>
              </a:rPr>
              <a:t> </a:t>
            </a:r>
            <a:r>
              <a:rPr dirty="0" baseline="2314" sz="3600" spc="0">
                <a:latin typeface="Symbol"/>
                <a:cs typeface="Symbol"/>
              </a:rPr>
              <a:t></a:t>
            </a:r>
            <a:r>
              <a:rPr dirty="0" baseline="2314" sz="3600" spc="-322">
                <a:latin typeface="Times New Roman"/>
                <a:cs typeface="Times New Roman"/>
              </a:rPr>
              <a:t> </a:t>
            </a:r>
            <a:r>
              <a:rPr dirty="0" baseline="2314" sz="3600" spc="-44" b="1">
                <a:latin typeface="Times New Roman"/>
                <a:cs typeface="Times New Roman"/>
              </a:rPr>
              <a:t>1</a:t>
            </a:r>
            <a:r>
              <a:rPr dirty="0" baseline="2314" sz="3600" spc="0" b="1">
                <a:latin typeface="Times New Roman"/>
                <a:cs typeface="Times New Roman"/>
              </a:rPr>
              <a:t>)</a:t>
            </a:r>
            <a:r>
              <a:rPr dirty="0" baseline="2314" sz="3600" b="1">
                <a:latin typeface="Times New Roman"/>
                <a:cs typeface="Times New Roman"/>
              </a:rPr>
              <a:t>	</a:t>
            </a:r>
            <a:r>
              <a:rPr dirty="0" baseline="2314" sz="3600" spc="0" b="1">
                <a:latin typeface="Times New Roman"/>
                <a:cs typeface="Times New Roman"/>
              </a:rPr>
              <a:t>2</a:t>
            </a:r>
            <a:endParaRPr baseline="2314"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01040" algn="l"/>
              </a:tabLst>
            </a:pPr>
            <a:r>
              <a:rPr dirty="0" sz="2800">
                <a:latin typeface="Symbol"/>
                <a:cs typeface="Symbol"/>
              </a:rPr>
              <a:t>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204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38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imSun"/>
                <a:cs typeface="SimSun"/>
              </a:rPr>
              <a:t>是</a:t>
            </a:r>
            <a:r>
              <a:rPr dirty="0" sz="2800" spc="190">
                <a:latin typeface="SimSun"/>
                <a:cs typeface="SimSu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2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26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390" b="1" i="1">
                <a:latin typeface="Times New Roman"/>
                <a:cs typeface="Times New Roman"/>
              </a:rPr>
              <a:t> </a:t>
            </a:r>
            <a:r>
              <a:rPr dirty="0" sz="2800" spc="-85" b="1">
                <a:latin typeface="Times New Roman"/>
                <a:cs typeface="Times New Roman"/>
              </a:rPr>
              <a:t>)</a:t>
            </a:r>
            <a:r>
              <a:rPr dirty="0" sz="2800" spc="5">
                <a:latin typeface="SimSun"/>
                <a:cs typeface="SimSun"/>
              </a:rPr>
              <a:t>的</a:t>
            </a:r>
            <a:r>
              <a:rPr dirty="0" sz="2800" spc="25">
                <a:latin typeface="SimSun"/>
                <a:cs typeface="SimSun"/>
              </a:rPr>
              <a:t>可</a:t>
            </a:r>
            <a:r>
              <a:rPr dirty="0" sz="2800" spc="5">
                <a:latin typeface="SimSun"/>
                <a:cs typeface="SimSun"/>
              </a:rPr>
              <a:t>去间</a:t>
            </a:r>
            <a:r>
              <a:rPr dirty="0" sz="2800">
                <a:latin typeface="SimSun"/>
                <a:cs typeface="SimSun"/>
              </a:rPr>
              <a:t>断点</a:t>
            </a:r>
            <a:r>
              <a:rPr dirty="0" sz="2800" spc="165">
                <a:latin typeface="SimSun"/>
                <a:cs typeface="SimSu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0780" y="996429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35956" y="996429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80636" y="1491729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19776" y="1491729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63872" y="1423149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 h="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24324" y="1414321"/>
            <a:ext cx="7048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484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7048" y="2051037"/>
            <a:ext cx="1655445" cy="527685"/>
          </a:xfrm>
          <a:prstGeom prst="rect">
            <a:avLst/>
          </a:prstGeom>
          <a:solidFill>
            <a:srgbClr val="FFFFFF"/>
          </a:solidFill>
          <a:ln w="9143">
            <a:solidFill>
              <a:srgbClr val="FF0066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05"/>
              </a:spcBef>
            </a:pP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2008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考研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1925" rIns="0" bIns="0" rtlCol="0" vert="horz">
            <a:spAutoFit/>
          </a:bodyPr>
          <a:lstStyle/>
          <a:p>
            <a:pPr marL="574675" indent="-561975">
              <a:lnSpc>
                <a:spcPct val="100000"/>
              </a:lnSpc>
              <a:spcBef>
                <a:spcPts val="1275"/>
              </a:spcBef>
              <a:buAutoNum type="alphaUcParenBoth"/>
              <a:tabLst>
                <a:tab pos="575310" algn="l"/>
              </a:tabLst>
            </a:pPr>
            <a:r>
              <a:rPr dirty="0" b="1">
                <a:latin typeface="Times New Roman"/>
                <a:cs typeface="Times New Roman"/>
              </a:rPr>
              <a:t>1</a:t>
            </a:r>
            <a:r>
              <a:rPr dirty="0" spc="0"/>
              <a:t>个</a:t>
            </a:r>
            <a:r>
              <a:rPr dirty="0" spc="-5"/>
              <a:t>可</a:t>
            </a:r>
            <a:r>
              <a:rPr dirty="0" spc="0"/>
              <a:t>去</a:t>
            </a:r>
            <a:r>
              <a:rPr dirty="0" spc="-5"/>
              <a:t>间断点</a:t>
            </a:r>
            <a:r>
              <a:rPr dirty="0" spc="0"/>
              <a:t>，</a:t>
            </a:r>
            <a:r>
              <a:rPr dirty="0" spc="-15" b="1">
                <a:latin typeface="Times New Roman"/>
                <a:cs typeface="Times New Roman"/>
              </a:rPr>
              <a:t>1</a:t>
            </a:r>
            <a:r>
              <a:rPr dirty="0" spc="0"/>
              <a:t>个</a:t>
            </a:r>
            <a:r>
              <a:rPr dirty="0" spc="-5"/>
              <a:t>跳</a:t>
            </a:r>
            <a:r>
              <a:rPr dirty="0" spc="0"/>
              <a:t>跃</a:t>
            </a:r>
            <a:r>
              <a:rPr dirty="0" spc="-5"/>
              <a:t>间断点；</a:t>
            </a:r>
          </a:p>
          <a:p>
            <a:pPr marL="589915" indent="-561975">
              <a:lnSpc>
                <a:spcPct val="100000"/>
              </a:lnSpc>
              <a:spcBef>
                <a:spcPts val="1175"/>
              </a:spcBef>
              <a:buAutoNum type="alphaUcParenBoth"/>
              <a:tabLst>
                <a:tab pos="590550" algn="l"/>
              </a:tabLst>
            </a:pPr>
            <a:r>
              <a:rPr dirty="0" b="1">
                <a:latin typeface="Times New Roman"/>
                <a:cs typeface="Times New Roman"/>
              </a:rPr>
              <a:t>1</a:t>
            </a:r>
            <a:r>
              <a:rPr dirty="0" spc="0"/>
              <a:t>个</a:t>
            </a:r>
            <a:r>
              <a:rPr dirty="0" spc="-5"/>
              <a:t>可</a:t>
            </a:r>
            <a:r>
              <a:rPr dirty="0" spc="0"/>
              <a:t>去</a:t>
            </a:r>
            <a:r>
              <a:rPr dirty="0" spc="-5"/>
              <a:t>间断点</a:t>
            </a:r>
            <a:r>
              <a:rPr dirty="0" spc="0"/>
              <a:t>，</a:t>
            </a:r>
            <a:r>
              <a:rPr dirty="0" spc="-15" b="1">
                <a:latin typeface="Times New Roman"/>
                <a:cs typeface="Times New Roman"/>
              </a:rPr>
              <a:t>1</a:t>
            </a:r>
            <a:r>
              <a:rPr dirty="0" spc="0"/>
              <a:t>个</a:t>
            </a:r>
            <a:r>
              <a:rPr dirty="0" spc="-5"/>
              <a:t>无</a:t>
            </a:r>
            <a:r>
              <a:rPr dirty="0" spc="0"/>
              <a:t>穷</a:t>
            </a:r>
            <a:r>
              <a:rPr dirty="0" spc="-5"/>
              <a:t>间断点；</a:t>
            </a:r>
          </a:p>
          <a:p>
            <a:pPr marL="589915" indent="-561975">
              <a:lnSpc>
                <a:spcPct val="100000"/>
              </a:lnSpc>
              <a:spcBef>
                <a:spcPts val="1165"/>
              </a:spcBef>
              <a:buAutoNum type="alphaUcParenBoth"/>
              <a:tabLst>
                <a:tab pos="590550" algn="l"/>
              </a:tabLst>
            </a:pPr>
            <a:r>
              <a:rPr dirty="0" baseline="1984" sz="4200" spc="-7" b="1">
                <a:latin typeface="Times New Roman"/>
                <a:cs typeface="Times New Roman"/>
              </a:rPr>
              <a:t>2</a:t>
            </a:r>
            <a:r>
              <a:rPr dirty="0" baseline="1984" sz="4200"/>
              <a:t>跳</a:t>
            </a:r>
            <a:r>
              <a:rPr dirty="0" baseline="1984" sz="4200" spc="-7"/>
              <a:t>跃</a:t>
            </a:r>
            <a:r>
              <a:rPr dirty="0" baseline="1984" sz="4200"/>
              <a:t>间</a:t>
            </a:r>
            <a:r>
              <a:rPr dirty="0" baseline="1984" sz="4200" spc="-7"/>
              <a:t>断点；</a:t>
            </a:r>
            <a:r>
              <a:rPr dirty="0" baseline="1984" sz="4200" spc="-37"/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5" b="1" i="1">
                <a:latin typeface="Times New Roman"/>
                <a:cs typeface="Times New Roman"/>
              </a:rPr>
              <a:t>D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2</a:t>
            </a:r>
            <a:r>
              <a:rPr dirty="0" sz="2800"/>
              <a:t>个无穷</a:t>
            </a:r>
            <a:r>
              <a:rPr dirty="0" sz="2800" spc="-5"/>
              <a:t>间断</a:t>
            </a:r>
            <a:r>
              <a:rPr dirty="0" sz="2800"/>
              <a:t>点</a:t>
            </a:r>
            <a:r>
              <a:rPr dirty="0" sz="2800" spc="-5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2148" y="3911333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66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2040" y="3891521"/>
            <a:ext cx="45523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10940" algn="l"/>
              </a:tabLst>
            </a:pPr>
            <a:r>
              <a:rPr dirty="0" sz="2800" spc="-5" b="1" i="1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sz="2800" spc="0" b="1" i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dirty="0" sz="2800" spc="-5" b="1" i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r>
              <a:rPr dirty="0" sz="2800" spc="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无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定</a:t>
            </a: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义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的</a:t>
            </a: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点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r>
              <a:rPr dirty="0" sz="2800" spc="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 </a:t>
            </a:r>
            <a:r>
              <a:rPr dirty="0" sz="2800" spc="-5" b="1">
                <a:latin typeface="Times New Roman"/>
                <a:cs typeface="Times New Roman"/>
              </a:rPr>
              <a:t>=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0,	</a:t>
            </a:r>
            <a:r>
              <a:rPr dirty="0" sz="2800" spc="-5" b="1" i="1">
                <a:latin typeface="Times New Roman"/>
                <a:cs typeface="Times New Roman"/>
              </a:rPr>
              <a:t>x </a:t>
            </a:r>
            <a:r>
              <a:rPr dirty="0" sz="2800" spc="-5" b="1">
                <a:latin typeface="Times New Roman"/>
                <a:cs typeface="Times New Roman"/>
              </a:rPr>
              <a:t>=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97172" y="4815573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5">
                <a:moveTo>
                  <a:pt x="0" y="0"/>
                </a:moveTo>
                <a:lnTo>
                  <a:pt x="0" y="391667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63872" y="4815573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5">
                <a:moveTo>
                  <a:pt x="0" y="0"/>
                </a:moveTo>
                <a:lnTo>
                  <a:pt x="0" y="391667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25676" y="5092632"/>
            <a:ext cx="2146935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59889" algn="l"/>
              </a:tabLst>
            </a:pPr>
            <a:r>
              <a:rPr dirty="0" sz="1800" spc="85" b="1" i="1">
                <a:latin typeface="Times New Roman"/>
                <a:cs typeface="Times New Roman"/>
              </a:rPr>
              <a:t>x</a:t>
            </a:r>
            <a:r>
              <a:rPr dirty="0" sz="1800" spc="50">
                <a:latin typeface="Symbol"/>
                <a:cs typeface="Symbol"/>
              </a:rPr>
              <a:t></a:t>
            </a:r>
            <a:r>
              <a:rPr dirty="0" sz="1800" spc="-5" b="1">
                <a:latin typeface="Times New Roman"/>
                <a:cs typeface="Times New Roman"/>
              </a:rPr>
              <a:t>0</a:t>
            </a:r>
            <a:r>
              <a:rPr dirty="0" sz="1800" b="1">
                <a:latin typeface="Times New Roman"/>
                <a:cs typeface="Times New Roman"/>
              </a:rPr>
              <a:t>	</a:t>
            </a:r>
            <a:r>
              <a:rPr dirty="0" sz="1800" spc="85" b="1" i="1">
                <a:latin typeface="Times New Roman"/>
                <a:cs typeface="Times New Roman"/>
              </a:rPr>
              <a:t>x</a:t>
            </a:r>
            <a:r>
              <a:rPr dirty="0" sz="1800" spc="50">
                <a:latin typeface="Symbol"/>
                <a:cs typeface="Symbol"/>
              </a:rPr>
              <a:t></a:t>
            </a:r>
            <a:r>
              <a:rPr dirty="0" sz="1800" spc="-5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1628" y="4411155"/>
            <a:ext cx="9074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30" b="1">
                <a:solidFill>
                  <a:srgbClr val="FF0066"/>
                </a:solidFill>
                <a:latin typeface="Times New Roman"/>
                <a:cs typeface="Times New Roman"/>
              </a:rPr>
              <a:t>(</a:t>
            </a:r>
            <a:r>
              <a:rPr dirty="0" sz="2800" spc="30">
                <a:solidFill>
                  <a:srgbClr val="FF0066"/>
                </a:solidFill>
                <a:latin typeface="Symbol"/>
                <a:cs typeface="Symbol"/>
              </a:rPr>
              <a:t></a:t>
            </a:r>
            <a:r>
              <a:rPr dirty="0" sz="2800" spc="-305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sz="2800" spc="-840">
                <a:solidFill>
                  <a:srgbClr val="FF0066"/>
                </a:solidFill>
                <a:latin typeface="Symbol"/>
                <a:cs typeface="Symbol"/>
              </a:rPr>
              <a:t></a:t>
            </a:r>
            <a:r>
              <a:rPr dirty="0" sz="2800" spc="-325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sz="2800" spc="15" b="1">
                <a:solidFill>
                  <a:srgbClr val="FF0066"/>
                </a:solidFill>
                <a:latin typeface="Times New Roman"/>
                <a:cs typeface="Times New Roman"/>
              </a:rPr>
              <a:t>0)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41896" y="4597641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92"/>
                </a:lnTo>
              </a:path>
            </a:pathLst>
          </a:custGeom>
          <a:ln w="63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08596" y="4597641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92"/>
                </a:lnTo>
              </a:path>
            </a:pathLst>
          </a:custGeom>
          <a:ln w="63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62192" y="5024361"/>
            <a:ext cx="1323340" cy="0"/>
          </a:xfrm>
          <a:custGeom>
            <a:avLst/>
            <a:gdLst/>
            <a:ahLst/>
            <a:cxnLst/>
            <a:rect l="l" t="t" r="r" b="b"/>
            <a:pathLst>
              <a:path w="1323340" h="0">
                <a:moveTo>
                  <a:pt x="0" y="0"/>
                </a:moveTo>
                <a:lnTo>
                  <a:pt x="1322832" y="0"/>
                </a:lnTo>
              </a:path>
            </a:pathLst>
          </a:custGeom>
          <a:ln w="63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360388" y="5451448"/>
            <a:ext cx="7112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sin</a:t>
            </a:r>
            <a:r>
              <a:rPr dirty="0" sz="2800" spc="-22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63436" y="4966816"/>
            <a:ext cx="7207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145" algn="l"/>
                <a:tab pos="707390" algn="l"/>
              </a:tabLst>
            </a:pP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1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9156" y="4520284"/>
            <a:ext cx="5797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ln</a:t>
            </a:r>
            <a:r>
              <a:rPr dirty="0" sz="2800" spc="-16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29808" y="5106059"/>
            <a:ext cx="4997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 b="1" i="1">
                <a:latin typeface="Times New Roman"/>
                <a:cs typeface="Times New Roman"/>
              </a:rPr>
              <a:t>x</a:t>
            </a:r>
            <a:r>
              <a:rPr dirty="0" sz="1800" spc="50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99768" y="4736692"/>
            <a:ext cx="46240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lim</a:t>
            </a:r>
            <a:r>
              <a:rPr dirty="0" sz="2800" spc="22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0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65" b="1">
                <a:latin typeface="Times New Roman"/>
                <a:cs typeface="Times New Roman"/>
              </a:rPr>
              <a:t> </a:t>
            </a:r>
            <a:r>
              <a:rPr dirty="0" sz="2800" spc="80" b="1" i="1">
                <a:latin typeface="Times New Roman"/>
                <a:cs typeface="Times New Roman"/>
              </a:rPr>
              <a:t>x</a:t>
            </a:r>
            <a:r>
              <a:rPr dirty="0" sz="2800" spc="80" b="1">
                <a:latin typeface="Times New Roman"/>
                <a:cs typeface="Times New Roman"/>
              </a:rPr>
              <a:t>)</a:t>
            </a:r>
            <a:r>
              <a:rPr dirty="0" sz="2800" spc="-114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0" b="1">
                <a:latin typeface="Times New Roman"/>
                <a:cs typeface="Times New Roman"/>
              </a:rPr>
              <a:t>lim(ln</a:t>
            </a:r>
            <a:r>
              <a:rPr dirty="0" sz="2800" spc="-9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235" b="1" i="1">
                <a:latin typeface="Times New Roman"/>
                <a:cs typeface="Times New Roman"/>
              </a:rPr>
              <a:t> </a:t>
            </a:r>
            <a:r>
              <a:rPr dirty="0" sz="2800" spc="35" b="1">
                <a:latin typeface="Times New Roman"/>
                <a:cs typeface="Times New Roman"/>
              </a:rPr>
              <a:t>)sin</a:t>
            </a:r>
            <a:r>
              <a:rPr dirty="0" sz="2800" spc="-13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190" b="1" i="1">
                <a:latin typeface="Times New Roman"/>
                <a:cs typeface="Times New Roman"/>
              </a:rPr>
              <a:t> </a:t>
            </a:r>
            <a:r>
              <a:rPr dirty="0" baseline="-1984" sz="4200">
                <a:latin typeface="Symbol"/>
                <a:cs typeface="Symbol"/>
              </a:rPr>
              <a:t></a:t>
            </a:r>
            <a:r>
              <a:rPr dirty="0" baseline="-1984" sz="4200" spc="-22">
                <a:latin typeface="Times New Roman"/>
                <a:cs typeface="Times New Roman"/>
              </a:rPr>
              <a:t> </a:t>
            </a:r>
            <a:r>
              <a:rPr dirty="0" baseline="-1984" sz="4200" b="1">
                <a:latin typeface="Times New Roman"/>
                <a:cs typeface="Times New Roman"/>
              </a:rPr>
              <a:t>lim</a:t>
            </a:r>
            <a:endParaRPr baseline="-1984" sz="4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27544" y="4160542"/>
            <a:ext cx="5695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75" b="1">
                <a:solidFill>
                  <a:srgbClr val="FF0066"/>
                </a:solidFill>
                <a:latin typeface="Times New Roman"/>
                <a:cs typeface="Times New Roman"/>
              </a:rPr>
              <a:t>(</a:t>
            </a:r>
            <a:r>
              <a:rPr dirty="0" baseline="-41666" sz="4200" spc="112">
                <a:solidFill>
                  <a:srgbClr val="FF0066"/>
                </a:solidFill>
                <a:latin typeface="Symbol"/>
                <a:cs typeface="Symbol"/>
              </a:rPr>
              <a:t></a:t>
            </a:r>
            <a:r>
              <a:rPr dirty="0" baseline="-41666" sz="4200" spc="-78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6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67752" y="3938038"/>
            <a:ext cx="2794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80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59520" y="5485224"/>
            <a:ext cx="86804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5" b="1">
                <a:latin typeface="Times New Roman"/>
                <a:cs typeface="Times New Roman"/>
              </a:rPr>
              <a:t>sin</a:t>
            </a:r>
            <a:r>
              <a:rPr dirty="0" baseline="43209" sz="2700" spc="37" b="1">
                <a:latin typeface="Times New Roman"/>
                <a:cs typeface="Times New Roman"/>
              </a:rPr>
              <a:t>2</a:t>
            </a:r>
            <a:r>
              <a:rPr dirty="0" baseline="43209" sz="2700" spc="-1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65260" y="4138007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40904" y="4755227"/>
            <a:ext cx="20205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7470" algn="l"/>
                <a:tab pos="2007235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u="sng" baseline="20833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baseline="20833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	</a:t>
            </a:r>
            <a:endParaRPr baseline="20833" sz="4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50276" y="4983827"/>
            <a:ext cx="16897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 i="1">
                <a:latin typeface="Times New Roman"/>
                <a:cs typeface="Times New Roman"/>
              </a:rPr>
              <a:t>x</a:t>
            </a:r>
            <a:r>
              <a:rPr dirty="0" sz="1800" spc="40">
                <a:latin typeface="Symbol"/>
                <a:cs typeface="Symbol"/>
              </a:rPr>
              <a:t></a:t>
            </a:r>
            <a:r>
              <a:rPr dirty="0" sz="1800" spc="40" b="1">
                <a:latin typeface="Times New Roman"/>
                <a:cs typeface="Times New Roman"/>
              </a:rPr>
              <a:t>0 </a:t>
            </a:r>
            <a:r>
              <a:rPr dirty="0" baseline="-32738" sz="4200">
                <a:latin typeface="Symbol"/>
                <a:cs typeface="Symbol"/>
              </a:rPr>
              <a:t></a:t>
            </a:r>
            <a:r>
              <a:rPr dirty="0" u="sng" baseline="1984" sz="4200" spc="6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984" sz="42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</a:t>
            </a:r>
            <a:r>
              <a:rPr dirty="0" u="sng" baseline="1984" sz="4200" spc="-1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baseline="1984" sz="4200" spc="22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baseline="1984" sz="4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85920" y="6220701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 h="0">
                <a:moveTo>
                  <a:pt x="0" y="0"/>
                </a:moveTo>
                <a:lnTo>
                  <a:pt x="693419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141444" y="621358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52012" y="6302485"/>
            <a:ext cx="499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 b="1" i="1">
                <a:latin typeface="Times New Roman"/>
                <a:cs typeface="Times New Roman"/>
              </a:rPr>
              <a:t>x</a:t>
            </a:r>
            <a:r>
              <a:rPr dirty="0" sz="1800" spc="50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97276" y="5946885"/>
            <a:ext cx="44183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36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sz="2800" spc="-325" b="1">
                <a:latin typeface="Times New Roman"/>
                <a:cs typeface="Times New Roman"/>
              </a:rPr>
              <a:t> </a:t>
            </a:r>
            <a:r>
              <a:rPr dirty="0" baseline="34722" sz="4200" spc="-7" b="1">
                <a:latin typeface="Times New Roman"/>
                <a:cs typeface="Times New Roman"/>
              </a:rPr>
              <a:t>sin</a:t>
            </a:r>
            <a:r>
              <a:rPr dirty="0" baseline="34722" sz="4200" spc="-209" b="1">
                <a:latin typeface="Times New Roman"/>
                <a:cs typeface="Times New Roman"/>
              </a:rPr>
              <a:t> </a:t>
            </a:r>
            <a:r>
              <a:rPr dirty="0" baseline="34722" sz="4200" b="1" i="1">
                <a:latin typeface="Times New Roman"/>
                <a:cs typeface="Times New Roman"/>
              </a:rPr>
              <a:t>x</a:t>
            </a:r>
            <a:r>
              <a:rPr dirty="0" baseline="34722" sz="4200" spc="-209" b="1" i="1">
                <a:latin typeface="Times New Roman"/>
                <a:cs typeface="Times New Roman"/>
              </a:rPr>
              <a:t> </a:t>
            </a:r>
            <a:r>
              <a:rPr dirty="0" sz="2800" spc="-840">
                <a:latin typeface="Symbol"/>
                <a:cs typeface="Symbol"/>
              </a:rPr>
              <a:t></a:t>
            </a:r>
            <a:r>
              <a:rPr dirty="0" sz="2800" spc="-34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sin</a:t>
            </a:r>
            <a:r>
              <a:rPr dirty="0" sz="2800" spc="-14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20" b="1" i="1">
                <a:latin typeface="Times New Roman"/>
                <a:cs typeface="Times New Roman"/>
              </a:rPr>
              <a:t> </a:t>
            </a:r>
            <a:r>
              <a:rPr dirty="0" baseline="-4960" sz="4200" spc="-7">
                <a:latin typeface="Symbol"/>
                <a:cs typeface="Symbol"/>
              </a:rPr>
              <a:t></a:t>
            </a:r>
            <a:r>
              <a:rPr dirty="0" baseline="-4960" sz="4200" spc="44">
                <a:latin typeface="Times New Roman"/>
                <a:cs typeface="Times New Roman"/>
              </a:rPr>
              <a:t> </a:t>
            </a:r>
            <a:r>
              <a:rPr dirty="0" baseline="-4960" sz="4200" spc="97">
                <a:latin typeface="Symbol"/>
                <a:cs typeface="Symbol"/>
              </a:rPr>
              <a:t></a:t>
            </a:r>
            <a:r>
              <a:rPr dirty="0" baseline="-4960" sz="4200" spc="97" b="1">
                <a:latin typeface="Times New Roman"/>
                <a:cs typeface="Times New Roman"/>
              </a:rPr>
              <a:t>1</a:t>
            </a:r>
            <a:r>
              <a:rPr dirty="0" baseline="-4960" sz="4200" spc="97">
                <a:latin typeface="Symbol"/>
                <a:cs typeface="Symbol"/>
              </a:rPr>
              <a:t></a:t>
            </a:r>
            <a:r>
              <a:rPr dirty="0" baseline="-4960" sz="4200" spc="-427">
                <a:latin typeface="Times New Roman"/>
                <a:cs typeface="Times New Roman"/>
              </a:rPr>
              <a:t> </a:t>
            </a:r>
            <a:r>
              <a:rPr dirty="0" baseline="-4960" sz="4200" spc="-7" b="1">
                <a:latin typeface="Times New Roman"/>
                <a:cs typeface="Times New Roman"/>
              </a:rPr>
              <a:t>0</a:t>
            </a:r>
            <a:r>
              <a:rPr dirty="0" baseline="-4960" sz="4200" spc="-150" b="1">
                <a:latin typeface="Times New Roman"/>
                <a:cs typeface="Times New Roman"/>
              </a:rPr>
              <a:t> </a:t>
            </a:r>
            <a:r>
              <a:rPr dirty="0" baseline="-4960" sz="4200" spc="-7">
                <a:latin typeface="Symbol"/>
                <a:cs typeface="Symbol"/>
              </a:rPr>
              <a:t></a:t>
            </a:r>
            <a:r>
              <a:rPr dirty="0" baseline="-4960" sz="4200" spc="-15">
                <a:latin typeface="Times New Roman"/>
                <a:cs typeface="Times New Roman"/>
              </a:rPr>
              <a:t> </a:t>
            </a:r>
            <a:r>
              <a:rPr dirty="0" baseline="-4960" sz="4200" spc="-7" b="1">
                <a:latin typeface="Times New Roman"/>
                <a:cs typeface="Times New Roman"/>
              </a:rPr>
              <a:t>0</a:t>
            </a:r>
            <a:endParaRPr baseline="-4960" sz="4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535404" y="1149145"/>
            <a:ext cx="68484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7515" algn="l"/>
                <a:tab pos="2813685" algn="l"/>
                <a:tab pos="3543300" algn="l"/>
                <a:tab pos="6716395" algn="l"/>
              </a:tabLst>
            </a:pPr>
            <a:r>
              <a:rPr dirty="0" baseline="1984" sz="4200">
                <a:solidFill>
                  <a:srgbClr val="0000CC"/>
                </a:solidFill>
              </a:rPr>
              <a:t>2</a:t>
            </a:r>
            <a:r>
              <a:rPr dirty="0" baseline="1984" sz="4200" spc="-7">
                <a:solidFill>
                  <a:srgbClr val="0000CC"/>
                </a:solidFill>
              </a:rPr>
              <a:t>.</a:t>
            </a:r>
            <a:r>
              <a:rPr dirty="0" baseline="1984" sz="4200">
                <a:solidFill>
                  <a:srgbClr val="0000CC"/>
                </a:solidFill>
              </a:rPr>
              <a:t>	</a:t>
            </a:r>
            <a:r>
              <a:rPr dirty="0" sz="2800" spc="10" b="0">
                <a:latin typeface="SimSun"/>
                <a:cs typeface="SimSun"/>
              </a:rPr>
              <a:t>设函</a:t>
            </a:r>
            <a:r>
              <a:rPr dirty="0" sz="2800" b="0">
                <a:latin typeface="SimSun"/>
                <a:cs typeface="SimSun"/>
              </a:rPr>
              <a:t>数</a:t>
            </a:r>
            <a:r>
              <a:rPr dirty="0" sz="2800" spc="-40" b="0">
                <a:latin typeface="SimSun"/>
                <a:cs typeface="SimSu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f</a:t>
            </a:r>
            <a:r>
              <a:rPr dirty="0" sz="2800" spc="-100" i="1">
                <a:latin typeface="Times New Roman"/>
                <a:cs typeface="Times New Roman"/>
              </a:rPr>
              <a:t> </a:t>
            </a:r>
            <a:r>
              <a:rPr dirty="0" sz="2800"/>
              <a:t>(</a:t>
            </a:r>
            <a:r>
              <a:rPr dirty="0" sz="2800" spc="-365"/>
              <a:t> </a:t>
            </a:r>
            <a:r>
              <a:rPr dirty="0" sz="2800" spc="175" i="1">
                <a:latin typeface="Times New Roman"/>
                <a:cs typeface="Times New Roman"/>
              </a:rPr>
              <a:t>x</a:t>
            </a:r>
            <a:r>
              <a:rPr dirty="0" sz="2800"/>
              <a:t>)</a:t>
            </a:r>
            <a:r>
              <a:rPr dirty="0" sz="2800" spc="-110"/>
              <a:t> </a:t>
            </a:r>
            <a:r>
              <a:rPr dirty="0" sz="2800" b="0">
                <a:latin typeface="Symbol"/>
                <a:cs typeface="Symbol"/>
              </a:rPr>
              <a:t></a:t>
            </a:r>
            <a:r>
              <a:rPr dirty="0" sz="2800" b="0">
                <a:latin typeface="Times New Roman"/>
                <a:cs typeface="Times New Roman"/>
              </a:rPr>
              <a:t>	</a:t>
            </a:r>
            <a:r>
              <a:rPr dirty="0" baseline="35714" sz="4200"/>
              <a:t>ln</a:t>
            </a:r>
            <a:r>
              <a:rPr dirty="0" baseline="35714" sz="4200" spc="-97"/>
              <a:t> </a:t>
            </a:r>
            <a:r>
              <a:rPr dirty="0" baseline="35714" sz="4200" i="1">
                <a:latin typeface="Times New Roman"/>
                <a:cs typeface="Times New Roman"/>
              </a:rPr>
              <a:t>x</a:t>
            </a:r>
            <a:r>
              <a:rPr dirty="0" baseline="35714" sz="4200" i="1">
                <a:latin typeface="Times New Roman"/>
                <a:cs typeface="Times New Roman"/>
              </a:rPr>
              <a:t>	</a:t>
            </a:r>
            <a:r>
              <a:rPr dirty="0" sz="2800"/>
              <a:t>sin</a:t>
            </a:r>
            <a:r>
              <a:rPr dirty="0" sz="2800" spc="-135"/>
              <a:t> </a:t>
            </a:r>
            <a:r>
              <a:rPr dirty="0" sz="2800" spc="-10" i="1">
                <a:latin typeface="Times New Roman"/>
                <a:cs typeface="Times New Roman"/>
              </a:rPr>
              <a:t>x</a:t>
            </a:r>
            <a:r>
              <a:rPr dirty="0" sz="2800" spc="10" b="0">
                <a:latin typeface="SimSun"/>
                <a:cs typeface="SimSun"/>
              </a:rPr>
              <a:t>，</a:t>
            </a:r>
            <a:r>
              <a:rPr dirty="0" sz="2800" b="0">
                <a:latin typeface="SimSun"/>
                <a:cs typeface="SimSun"/>
              </a:rPr>
              <a:t>则</a:t>
            </a:r>
            <a:r>
              <a:rPr dirty="0" sz="2800" spc="-580" b="0">
                <a:latin typeface="SimSun"/>
                <a:cs typeface="SimSu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f</a:t>
            </a:r>
            <a:r>
              <a:rPr dirty="0" sz="2800" spc="-100" i="1">
                <a:latin typeface="Times New Roman"/>
                <a:cs typeface="Times New Roman"/>
              </a:rPr>
              <a:t> </a:t>
            </a:r>
            <a:r>
              <a:rPr dirty="0" sz="2800"/>
              <a:t>(</a:t>
            </a:r>
            <a:r>
              <a:rPr dirty="0" sz="2800" spc="-365"/>
              <a:t> </a:t>
            </a:r>
            <a:r>
              <a:rPr dirty="0" sz="2800" spc="175" i="1">
                <a:latin typeface="Times New Roman"/>
                <a:cs typeface="Times New Roman"/>
              </a:rPr>
              <a:t>x</a:t>
            </a:r>
            <a:r>
              <a:rPr dirty="0" sz="2800" spc="-10"/>
              <a:t>)</a:t>
            </a:r>
            <a:r>
              <a:rPr dirty="0" sz="2800" b="0">
                <a:latin typeface="SimSun"/>
                <a:cs typeface="SimSun"/>
              </a:rPr>
              <a:t>有</a:t>
            </a:r>
            <a:r>
              <a:rPr dirty="0" sz="2800" spc="-795" b="0">
                <a:latin typeface="SimSun"/>
                <a:cs typeface="SimSun"/>
              </a:rPr>
              <a:t> </a:t>
            </a:r>
            <a:r>
              <a:rPr dirty="0" sz="2800"/>
              <a:t>(</a:t>
            </a:r>
            <a:r>
              <a:rPr dirty="0" sz="2800" spc="-220"/>
              <a:t> </a:t>
            </a:r>
            <a:r>
              <a:rPr dirty="0" baseline="-2976" sz="4200" spc="-7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2976" sz="4200" i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800"/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0412" y="2774937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34936" y="2222233"/>
            <a:ext cx="476884" cy="139446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555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3250"/>
              </a:lnSpc>
              <a:spcBef>
                <a:spcPts val="455"/>
              </a:spcBef>
            </a:pP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24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00" spc="28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800">
              <a:latin typeface="Times New Roman"/>
              <a:cs typeface="Times New Roman"/>
            </a:endParaRPr>
          </a:p>
          <a:p>
            <a:pPr algn="ctr" marL="22225">
              <a:lnSpc>
                <a:spcPts val="3250"/>
              </a:lnSpc>
            </a:pP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37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5740" y="2897365"/>
            <a:ext cx="1798320" cy="719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4450">
              <a:lnSpc>
                <a:spcPts val="3329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25" b="1">
                <a:latin typeface="Times New Roman"/>
                <a:cs typeface="Times New Roman"/>
              </a:rPr>
              <a:t>(sin1)</a:t>
            </a:r>
            <a:r>
              <a:rPr dirty="0" sz="2800" spc="-1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algn="r" marR="5080">
              <a:lnSpc>
                <a:spcPts val="2130"/>
              </a:lnSpc>
            </a:pPr>
            <a:r>
              <a:rPr dirty="0" sz="1800" spc="90" b="1" i="1">
                <a:latin typeface="Times New Roman"/>
                <a:cs typeface="Times New Roman"/>
              </a:rPr>
              <a:t>x</a:t>
            </a:r>
            <a:r>
              <a:rPr dirty="0" sz="1800" spc="-25">
                <a:latin typeface="Symbol"/>
                <a:cs typeface="Symbol"/>
              </a:rPr>
              <a:t></a:t>
            </a:r>
            <a:r>
              <a:rPr dirty="0" sz="1800" spc="-25" b="1">
                <a:latin typeface="Times New Roman"/>
                <a:cs typeface="Times New Roman"/>
              </a:rPr>
              <a:t>1</a:t>
            </a:r>
            <a:r>
              <a:rPr dirty="0" baseline="31250" sz="2400">
                <a:latin typeface="Symbol"/>
                <a:cs typeface="Symbol"/>
              </a:rPr>
              <a:t></a:t>
            </a:r>
            <a:endParaRPr baseline="31250"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5760" y="835393"/>
            <a:ext cx="489521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6430" algn="l"/>
              </a:tabLst>
            </a:pPr>
            <a:r>
              <a:rPr dirty="0" sz="2800" b="0">
                <a:latin typeface="Symbol"/>
                <a:cs typeface="Symbol"/>
              </a:rPr>
              <a:t></a:t>
            </a:r>
            <a:r>
              <a:rPr dirty="0" sz="2800" b="0">
                <a:latin typeface="Times New Roman"/>
                <a:cs typeface="Times New Roman"/>
              </a:rPr>
              <a:t>	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sz="2800" spc="30" i="1">
                <a:latin typeface="Times New Roman"/>
                <a:cs typeface="Times New Roman"/>
              </a:rPr>
              <a:t> </a:t>
            </a:r>
            <a:r>
              <a:rPr dirty="0" sz="2800" b="0">
                <a:latin typeface="Symbol"/>
                <a:cs typeface="Symbol"/>
              </a:rPr>
              <a:t></a:t>
            </a:r>
            <a:r>
              <a:rPr dirty="0" sz="2800" spc="-15" b="0">
                <a:latin typeface="Times New Roman"/>
                <a:cs typeface="Times New Roman"/>
              </a:rPr>
              <a:t> </a:t>
            </a:r>
            <a:r>
              <a:rPr dirty="0" sz="2800" spc="30"/>
              <a:t>0</a:t>
            </a:r>
            <a:r>
              <a:rPr dirty="0" sz="2800" b="0">
                <a:latin typeface="SimSun"/>
                <a:cs typeface="SimSun"/>
              </a:rPr>
              <a:t>是</a:t>
            </a:r>
            <a:r>
              <a:rPr dirty="0" sz="2800" spc="-155" b="0">
                <a:latin typeface="SimSun"/>
                <a:cs typeface="SimSu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f</a:t>
            </a:r>
            <a:r>
              <a:rPr dirty="0" sz="2800" spc="-110" i="1">
                <a:latin typeface="Times New Roman"/>
                <a:cs typeface="Times New Roman"/>
              </a:rPr>
              <a:t> </a:t>
            </a:r>
            <a:r>
              <a:rPr dirty="0" sz="2800"/>
              <a:t>(</a:t>
            </a:r>
            <a:r>
              <a:rPr dirty="0" sz="2800" spc="-370"/>
              <a:t> </a:t>
            </a:r>
            <a:r>
              <a:rPr dirty="0" sz="2800" spc="80" i="1">
                <a:latin typeface="Times New Roman"/>
                <a:cs typeface="Times New Roman"/>
              </a:rPr>
              <a:t>x</a:t>
            </a:r>
            <a:r>
              <a:rPr dirty="0" sz="2800" spc="80"/>
              <a:t>)</a:t>
            </a:r>
            <a:r>
              <a:rPr dirty="0" sz="2800" spc="-290"/>
              <a:t> </a:t>
            </a:r>
            <a:r>
              <a:rPr dirty="0" sz="2800" spc="5" b="0">
                <a:latin typeface="SimSun"/>
                <a:cs typeface="SimSun"/>
              </a:rPr>
              <a:t>的可去间断</a:t>
            </a:r>
            <a:r>
              <a:rPr dirty="0" sz="2800" spc="105" b="0">
                <a:latin typeface="SimSun"/>
                <a:cs typeface="SimSun"/>
              </a:rPr>
              <a:t>点</a:t>
            </a:r>
            <a:r>
              <a:rPr dirty="0" sz="2800"/>
              <a:t>.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3540" y="2067158"/>
            <a:ext cx="5988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 b="1" i="1">
                <a:latin typeface="Times New Roman"/>
                <a:cs typeface="Times New Roman"/>
              </a:rPr>
              <a:t>x</a:t>
            </a:r>
            <a:r>
              <a:rPr dirty="0" sz="1800" spc="-30">
                <a:latin typeface="Symbol"/>
                <a:cs typeface="Symbol"/>
              </a:rPr>
              <a:t></a:t>
            </a:r>
            <a:r>
              <a:rPr dirty="0" sz="1800" spc="-15" b="1">
                <a:latin typeface="Times New Roman"/>
                <a:cs typeface="Times New Roman"/>
              </a:rPr>
              <a:t>1</a:t>
            </a:r>
            <a:r>
              <a:rPr dirty="0" baseline="31250" sz="2400">
                <a:latin typeface="Symbol"/>
                <a:cs typeface="Symbol"/>
              </a:rPr>
              <a:t></a:t>
            </a:r>
            <a:endParaRPr baseline="31250"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2252" y="1647475"/>
            <a:ext cx="50361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485" algn="l"/>
                <a:tab pos="1889760" algn="l"/>
                <a:tab pos="2987040" algn="l"/>
              </a:tabLst>
            </a:pPr>
            <a:r>
              <a:rPr dirty="0" sz="2800" b="1" i="1">
                <a:latin typeface="Times New Roman"/>
                <a:cs typeface="Times New Roman"/>
              </a:rPr>
              <a:t>f </a:t>
            </a:r>
            <a:r>
              <a:rPr dirty="0" sz="2800" spc="-30" b="1">
                <a:latin typeface="Times New Roman"/>
                <a:cs typeface="Times New Roman"/>
              </a:rPr>
              <a:t>(1</a:t>
            </a:r>
            <a:r>
              <a:rPr dirty="0" baseline="43209" sz="2700" spc="-44">
                <a:latin typeface="Symbol"/>
                <a:cs typeface="Symbol"/>
              </a:rPr>
              <a:t></a:t>
            </a:r>
            <a:r>
              <a:rPr dirty="0" baseline="43209" sz="2700" spc="-442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-10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	</a:t>
            </a:r>
            <a:r>
              <a:rPr dirty="0" sz="2800" b="1" i="1">
                <a:latin typeface="Times New Roman"/>
                <a:cs typeface="Times New Roman"/>
              </a:rPr>
              <a:t>f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475" b="1">
                <a:latin typeface="Times New Roman"/>
                <a:cs typeface="Times New Roman"/>
              </a:rPr>
              <a:t> </a:t>
            </a:r>
            <a:r>
              <a:rPr dirty="0" sz="2800" spc="80" b="1" i="1">
                <a:latin typeface="Times New Roman"/>
                <a:cs typeface="Times New Roman"/>
              </a:rPr>
              <a:t>x</a:t>
            </a:r>
            <a:r>
              <a:rPr dirty="0" sz="2800" spc="80" b="1">
                <a:latin typeface="Times New Roman"/>
                <a:cs typeface="Times New Roman"/>
              </a:rPr>
              <a:t>)</a:t>
            </a:r>
            <a:r>
              <a:rPr dirty="0" sz="2800" spc="-10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ln </a:t>
            </a:r>
            <a:r>
              <a:rPr dirty="0" u="sng" baseline="34722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baseline="34722" sz="420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sin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50428" y="1423149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 h="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51544" y="1149145"/>
            <a:ext cx="7112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sin</a:t>
            </a:r>
            <a:r>
              <a:rPr dirty="0" sz="2800" spc="-22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2264" y="1149145"/>
            <a:ext cx="9721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13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385" b="1">
                <a:latin typeface="Times New Roman"/>
                <a:cs typeface="Times New Roman"/>
              </a:rPr>
              <a:t> </a:t>
            </a:r>
            <a:r>
              <a:rPr dirty="0" sz="2800" spc="75" b="1" i="1">
                <a:latin typeface="Times New Roman"/>
                <a:cs typeface="Times New Roman"/>
              </a:rPr>
              <a:t>x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-13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703797" y="961377"/>
          <a:ext cx="2893060" cy="95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570"/>
                <a:gridCol w="388619"/>
                <a:gridCol w="266700"/>
                <a:gridCol w="82550"/>
                <a:gridCol w="882650"/>
              </a:tblGrid>
              <a:tr h="423545">
                <a:tc gridSpan="2">
                  <a:txBody>
                    <a:bodyPr/>
                    <a:lstStyle/>
                    <a:p>
                      <a:pPr algn="r" marR="10795">
                        <a:lnSpc>
                          <a:spcPts val="3090"/>
                        </a:lnSpc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ln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006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3090"/>
                        </a:lnSpc>
                      </a:pPr>
                      <a:r>
                        <a:rPr dirty="0" sz="2800" b="1" i="1">
                          <a:latin typeface="Times New Roman"/>
                          <a:cs typeface="Times New Roman"/>
                        </a:rPr>
                        <a:t>x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160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006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FF006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0960">
                        <a:lnSpc>
                          <a:spcPts val="2850"/>
                        </a:lnSpc>
                      </a:pPr>
                      <a:r>
                        <a:rPr dirty="0" sz="2800" b="1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280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2800" spc="-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FF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B w="9525">
                      <a:solidFill>
                        <a:srgbClr val="FF00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298928" y="2865151"/>
            <a:ext cx="17589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25" b="1">
                <a:latin typeface="Times New Roman"/>
                <a:cs typeface="Times New Roman"/>
              </a:rPr>
              <a:t>(sin1)</a:t>
            </a:r>
            <a:r>
              <a:rPr dirty="0" sz="2800" spc="-1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9840" y="3131851"/>
            <a:ext cx="14027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6172" sz="2700" spc="0" b="1" i="1">
                <a:latin typeface="Times New Roman"/>
                <a:cs typeface="Times New Roman"/>
              </a:rPr>
              <a:t>x</a:t>
            </a:r>
            <a:r>
              <a:rPr dirty="0" baseline="-6172" sz="2700" spc="0">
                <a:latin typeface="Symbol"/>
                <a:cs typeface="Symbol"/>
              </a:rPr>
              <a:t></a:t>
            </a:r>
            <a:r>
              <a:rPr dirty="0" baseline="-6172" sz="2700" spc="0" b="1">
                <a:latin typeface="Times New Roman"/>
                <a:cs typeface="Times New Roman"/>
              </a:rPr>
              <a:t>1</a:t>
            </a:r>
            <a:r>
              <a:rPr dirty="0" baseline="24305" sz="2400" spc="0">
                <a:latin typeface="Symbol"/>
                <a:cs typeface="Symbol"/>
              </a:rPr>
              <a:t></a:t>
            </a:r>
            <a:r>
              <a:rPr dirty="0" baseline="24305" sz="2400" spc="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25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06644" y="2730741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 h="0">
                <a:moveTo>
                  <a:pt x="0" y="0"/>
                </a:moveTo>
                <a:lnTo>
                  <a:pt x="146303" y="0"/>
                </a:lnTo>
              </a:path>
            </a:pathLst>
          </a:custGeom>
          <a:ln w="5253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99000" y="1914175"/>
            <a:ext cx="1360170" cy="781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275"/>
              </a:lnSpc>
              <a:spcBef>
                <a:spcPts val="100"/>
              </a:spcBef>
            </a:pPr>
            <a:r>
              <a:rPr dirty="0" baseline="-6172" sz="2700" spc="7" b="1" i="1">
                <a:latin typeface="Times New Roman"/>
                <a:cs typeface="Times New Roman"/>
              </a:rPr>
              <a:t>x</a:t>
            </a:r>
            <a:r>
              <a:rPr dirty="0" baseline="-6172" sz="2700" spc="7">
                <a:latin typeface="Symbol"/>
                <a:cs typeface="Symbol"/>
              </a:rPr>
              <a:t></a:t>
            </a:r>
            <a:r>
              <a:rPr dirty="0" baseline="-6172" sz="2700" spc="7" b="1">
                <a:latin typeface="Times New Roman"/>
                <a:cs typeface="Times New Roman"/>
              </a:rPr>
              <a:t>1</a:t>
            </a:r>
            <a:r>
              <a:rPr dirty="0" baseline="24305" sz="2400" spc="7">
                <a:latin typeface="Symbol"/>
                <a:cs typeface="Symbol"/>
              </a:rPr>
              <a:t></a:t>
            </a:r>
            <a:r>
              <a:rPr dirty="0" baseline="24305" sz="2400" spc="7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434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algn="ctr" marL="205104">
              <a:lnSpc>
                <a:spcPts val="2675"/>
              </a:lnSpc>
            </a:pPr>
            <a:r>
              <a:rPr dirty="0" sz="2300" spc="0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0212" y="2642647"/>
            <a:ext cx="11918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2005" algn="l"/>
              </a:tabLst>
            </a:pPr>
            <a:r>
              <a:rPr dirty="0" u="sng" sz="2800" spc="-1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2800" spc="-1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baseline="38647" sz="3450" spc="209" b="1">
                <a:solidFill>
                  <a:srgbClr val="FF0066"/>
                </a:solidFill>
                <a:latin typeface="Times New Roman"/>
                <a:cs typeface="Times New Roman"/>
              </a:rPr>
              <a:t>(</a:t>
            </a:r>
            <a:r>
              <a:rPr dirty="0" baseline="-3623" sz="3450" spc="187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r>
              <a:rPr dirty="0" baseline="38647" sz="3450" spc="0" b="1">
                <a:solidFill>
                  <a:srgbClr val="FF0066"/>
                </a:solidFill>
                <a:latin typeface="Times New Roman"/>
                <a:cs typeface="Times New Roman"/>
              </a:rPr>
              <a:t>)</a:t>
            </a:r>
            <a:endParaRPr baseline="38647" sz="3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39380" y="2897934"/>
            <a:ext cx="11849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409">
                <a:latin typeface="Times New Roman"/>
                <a:cs typeface="Times New Roman"/>
              </a:rPr>
              <a:t> </a:t>
            </a:r>
            <a:r>
              <a:rPr dirty="0" sz="2800" spc="30" b="1">
                <a:latin typeface="Times New Roman"/>
                <a:cs typeface="Times New Roman"/>
              </a:rPr>
              <a:t>sin1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70068" y="4285221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 h="0">
                <a:moveTo>
                  <a:pt x="0" y="0"/>
                </a:moveTo>
                <a:lnTo>
                  <a:pt x="697991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28112" y="4430882"/>
            <a:ext cx="5975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5" b="1" i="1">
                <a:latin typeface="Times New Roman"/>
                <a:cs typeface="Times New Roman"/>
              </a:rPr>
              <a:t>x</a:t>
            </a:r>
            <a:r>
              <a:rPr dirty="0" sz="1800" spc="-30">
                <a:latin typeface="Symbol"/>
                <a:cs typeface="Symbol"/>
              </a:rPr>
              <a:t></a:t>
            </a:r>
            <a:r>
              <a:rPr dirty="0" sz="1800" spc="-15" b="1">
                <a:latin typeface="Times New Roman"/>
                <a:cs typeface="Times New Roman"/>
              </a:rPr>
              <a:t>1</a:t>
            </a:r>
            <a:r>
              <a:rPr dirty="0" baseline="31250" sz="2400">
                <a:latin typeface="Symbol"/>
                <a:cs typeface="Symbol"/>
              </a:rPr>
              <a:t></a:t>
            </a:r>
            <a:endParaRPr baseline="31250" sz="24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83828" y="4297413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 h="0">
                <a:moveTo>
                  <a:pt x="0" y="0"/>
                </a:moveTo>
                <a:lnTo>
                  <a:pt x="697991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462252" y="4023391"/>
            <a:ext cx="76511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7930" algn="l"/>
                <a:tab pos="1896110" algn="l"/>
                <a:tab pos="2996565" algn="l"/>
                <a:tab pos="3677285" algn="l"/>
                <a:tab pos="7091045" algn="l"/>
              </a:tabLst>
            </a:pPr>
            <a:r>
              <a:rPr dirty="0" baseline="1984" sz="4200" b="1" i="1">
                <a:latin typeface="Times New Roman"/>
                <a:cs typeface="Times New Roman"/>
              </a:rPr>
              <a:t>f </a:t>
            </a:r>
            <a:r>
              <a:rPr dirty="0" baseline="1984" sz="4200" spc="-44" b="1">
                <a:latin typeface="Times New Roman"/>
                <a:cs typeface="Times New Roman"/>
              </a:rPr>
              <a:t>(1</a:t>
            </a:r>
            <a:r>
              <a:rPr dirty="0" baseline="46296" sz="2700" spc="-44">
                <a:latin typeface="Symbol"/>
                <a:cs typeface="Symbol"/>
              </a:rPr>
              <a:t></a:t>
            </a:r>
            <a:r>
              <a:rPr dirty="0" baseline="46296" sz="2700" spc="-419">
                <a:latin typeface="Times New Roman"/>
                <a:cs typeface="Times New Roman"/>
              </a:rPr>
              <a:t> </a:t>
            </a:r>
            <a:r>
              <a:rPr dirty="0" baseline="1984" sz="4200" b="1">
                <a:latin typeface="Times New Roman"/>
                <a:cs typeface="Times New Roman"/>
              </a:rPr>
              <a:t>)</a:t>
            </a:r>
            <a:r>
              <a:rPr dirty="0" baseline="1984" sz="4200" spc="-150" b="1">
                <a:latin typeface="Times New Roman"/>
                <a:cs typeface="Times New Roman"/>
              </a:rPr>
              <a:t> </a:t>
            </a:r>
            <a:r>
              <a:rPr dirty="0" baseline="1984" sz="4200">
                <a:latin typeface="Symbol"/>
                <a:cs typeface="Symbol"/>
              </a:rPr>
              <a:t></a:t>
            </a:r>
            <a:r>
              <a:rPr dirty="0" baseline="1984" sz="4200">
                <a:latin typeface="Times New Roman"/>
                <a:cs typeface="Times New Roman"/>
              </a:rPr>
              <a:t>	</a:t>
            </a:r>
            <a:r>
              <a:rPr dirty="0" baseline="1984" sz="4200" b="1">
                <a:latin typeface="Times New Roman"/>
                <a:cs typeface="Times New Roman"/>
              </a:rPr>
              <a:t>lim	</a:t>
            </a:r>
            <a:r>
              <a:rPr dirty="0" baseline="1984" sz="4200" b="1" i="1">
                <a:latin typeface="Times New Roman"/>
                <a:cs typeface="Times New Roman"/>
              </a:rPr>
              <a:t>f </a:t>
            </a:r>
            <a:r>
              <a:rPr dirty="0" baseline="1984" sz="4200" b="1">
                <a:latin typeface="Times New Roman"/>
                <a:cs typeface="Times New Roman"/>
              </a:rPr>
              <a:t>(</a:t>
            </a:r>
            <a:r>
              <a:rPr dirty="0" baseline="1984" sz="4200" spc="-697" b="1">
                <a:latin typeface="Times New Roman"/>
                <a:cs typeface="Times New Roman"/>
              </a:rPr>
              <a:t> </a:t>
            </a:r>
            <a:r>
              <a:rPr dirty="0" baseline="1984" sz="4200" spc="112" b="1" i="1">
                <a:latin typeface="Times New Roman"/>
                <a:cs typeface="Times New Roman"/>
              </a:rPr>
              <a:t>x</a:t>
            </a:r>
            <a:r>
              <a:rPr dirty="0" baseline="1984" sz="4200" spc="112" b="1">
                <a:latin typeface="Times New Roman"/>
                <a:cs typeface="Times New Roman"/>
              </a:rPr>
              <a:t>)</a:t>
            </a:r>
            <a:r>
              <a:rPr dirty="0" baseline="1984" sz="4200" spc="-150" b="1">
                <a:latin typeface="Times New Roman"/>
                <a:cs typeface="Times New Roman"/>
              </a:rPr>
              <a:t> </a:t>
            </a:r>
            <a:r>
              <a:rPr dirty="0" baseline="1984" sz="4200">
                <a:latin typeface="Symbol"/>
                <a:cs typeface="Symbol"/>
              </a:rPr>
              <a:t></a:t>
            </a:r>
            <a:r>
              <a:rPr dirty="0" baseline="1984" sz="4200">
                <a:latin typeface="Times New Roman"/>
                <a:cs typeface="Times New Roman"/>
              </a:rPr>
              <a:t>	</a:t>
            </a:r>
            <a:r>
              <a:rPr dirty="0" baseline="1984" sz="4200" b="1">
                <a:latin typeface="Times New Roman"/>
                <a:cs typeface="Times New Roman"/>
              </a:rPr>
              <a:t>lim	</a:t>
            </a:r>
            <a:r>
              <a:rPr dirty="0" baseline="36706" sz="4200" b="1">
                <a:latin typeface="Times New Roman"/>
                <a:cs typeface="Times New Roman"/>
              </a:rPr>
              <a:t>ln </a:t>
            </a:r>
            <a:r>
              <a:rPr dirty="0" baseline="36706" sz="4200" b="1" i="1">
                <a:latin typeface="Times New Roman"/>
                <a:cs typeface="Times New Roman"/>
              </a:rPr>
              <a:t>x </a:t>
            </a:r>
            <a:r>
              <a:rPr dirty="0" baseline="1984" sz="4200" b="1">
                <a:latin typeface="Times New Roman"/>
                <a:cs typeface="Times New Roman"/>
              </a:rPr>
              <a:t>sin </a:t>
            </a:r>
            <a:r>
              <a:rPr dirty="0" baseline="1984" sz="42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25" b="1">
                <a:latin typeface="Times New Roman"/>
                <a:cs typeface="Times New Roman"/>
              </a:rPr>
              <a:t>(sin1)</a:t>
            </a:r>
            <a:r>
              <a:rPr dirty="0" sz="2800" spc="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	</a:t>
            </a:r>
            <a:r>
              <a:rPr dirty="0" baseline="34722" sz="4200" b="1">
                <a:latin typeface="Times New Roman"/>
                <a:cs typeface="Times New Roman"/>
              </a:rPr>
              <a:t>ln</a:t>
            </a:r>
            <a:r>
              <a:rPr dirty="0" baseline="34722" sz="4200" spc="-330" b="1">
                <a:latin typeface="Times New Roman"/>
                <a:cs typeface="Times New Roman"/>
              </a:rPr>
              <a:t> </a:t>
            </a:r>
            <a:r>
              <a:rPr dirty="0" baseline="34722" sz="4200" b="1" i="1">
                <a:latin typeface="Times New Roman"/>
                <a:cs typeface="Times New Roman"/>
              </a:rPr>
              <a:t>x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76184" y="4443074"/>
            <a:ext cx="5975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 b="1" i="1">
                <a:latin typeface="Times New Roman"/>
                <a:cs typeface="Times New Roman"/>
              </a:rPr>
              <a:t>x</a:t>
            </a:r>
            <a:r>
              <a:rPr dirty="0" sz="1800" spc="-30">
                <a:latin typeface="Symbol"/>
                <a:cs typeface="Symbol"/>
              </a:rPr>
              <a:t></a:t>
            </a:r>
            <a:r>
              <a:rPr dirty="0" sz="1800" spc="-25" b="1">
                <a:latin typeface="Times New Roman"/>
                <a:cs typeface="Times New Roman"/>
              </a:rPr>
              <a:t>1</a:t>
            </a:r>
            <a:r>
              <a:rPr dirty="0" baseline="31250" sz="2400">
                <a:latin typeface="Symbol"/>
                <a:cs typeface="Symbol"/>
              </a:rPr>
              <a:t></a:t>
            </a:r>
            <a:endParaRPr baseline="31250" sz="2400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76648" y="5222481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388332" y="4290091"/>
            <a:ext cx="4821555" cy="8902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  <a:tabLst>
                <a:tab pos="4128770" algn="l"/>
              </a:tabLst>
            </a:pPr>
            <a:r>
              <a:rPr dirty="0" baseline="-3086" sz="2700" spc="7" b="1" i="1">
                <a:latin typeface="Times New Roman"/>
                <a:cs typeface="Times New Roman"/>
              </a:rPr>
              <a:t>x</a:t>
            </a:r>
            <a:r>
              <a:rPr dirty="0" baseline="-3086" sz="2700" spc="7">
                <a:latin typeface="Symbol"/>
                <a:cs typeface="Symbol"/>
              </a:rPr>
              <a:t></a:t>
            </a:r>
            <a:r>
              <a:rPr dirty="0" baseline="-3086" sz="2700" spc="7" b="1">
                <a:latin typeface="Times New Roman"/>
                <a:cs typeface="Times New Roman"/>
              </a:rPr>
              <a:t>1</a:t>
            </a:r>
            <a:r>
              <a:rPr dirty="0" baseline="27777" sz="2400" spc="7">
                <a:latin typeface="Symbol"/>
                <a:cs typeface="Symbol"/>
              </a:rPr>
              <a:t></a:t>
            </a:r>
            <a:r>
              <a:rPr dirty="0" baseline="27777" sz="2400" spc="7">
                <a:latin typeface="Times New Roman"/>
                <a:cs typeface="Times New Roman"/>
              </a:rPr>
              <a:t> </a:t>
            </a:r>
            <a:r>
              <a:rPr dirty="0" baseline="1984" sz="4200" b="1" i="1">
                <a:latin typeface="Times New Roman"/>
                <a:cs typeface="Times New Roman"/>
              </a:rPr>
              <a:t>x</a:t>
            </a:r>
            <a:r>
              <a:rPr dirty="0" baseline="1984" sz="4200" spc="-15" b="1" i="1">
                <a:latin typeface="Times New Roman"/>
                <a:cs typeface="Times New Roman"/>
              </a:rPr>
              <a:t> </a:t>
            </a:r>
            <a:r>
              <a:rPr dirty="0" baseline="1984" sz="4200">
                <a:latin typeface="Symbol"/>
                <a:cs typeface="Symbol"/>
              </a:rPr>
              <a:t></a:t>
            </a:r>
            <a:r>
              <a:rPr dirty="0" baseline="1984" sz="4200" spc="-427">
                <a:latin typeface="Times New Roman"/>
                <a:cs typeface="Times New Roman"/>
              </a:rPr>
              <a:t> </a:t>
            </a:r>
            <a:r>
              <a:rPr dirty="0" baseline="1984" sz="4200" b="1">
                <a:latin typeface="Times New Roman"/>
                <a:cs typeface="Times New Roman"/>
              </a:rPr>
              <a:t>1	</a:t>
            </a: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484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97988" y="5344909"/>
            <a:ext cx="3301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25" b="1">
                <a:latin typeface="Times New Roman"/>
                <a:cs typeface="Times New Roman"/>
              </a:rPr>
              <a:t>(sin1)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u="sng" baseline="20833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0833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baseline="20833" sz="4200" b="1" i="1">
                <a:latin typeface="Times New Roman"/>
                <a:cs typeface="Times New Roman"/>
              </a:rPr>
              <a:t> </a:t>
            </a:r>
            <a:r>
              <a:rPr dirty="0" baseline="-4960" sz="4200" spc="-7">
                <a:latin typeface="Symbol"/>
                <a:cs typeface="Symbol"/>
              </a:rPr>
              <a:t></a:t>
            </a:r>
            <a:r>
              <a:rPr dirty="0" baseline="-4960" sz="4200" spc="-232">
                <a:latin typeface="Times New Roman"/>
                <a:cs typeface="Times New Roman"/>
              </a:rPr>
              <a:t> </a:t>
            </a:r>
            <a:r>
              <a:rPr dirty="0" baseline="-4960" sz="4200" spc="52" b="1">
                <a:latin typeface="Times New Roman"/>
                <a:cs typeface="Times New Roman"/>
              </a:rPr>
              <a:t>sin1</a:t>
            </a:r>
            <a:endParaRPr baseline="-4960" sz="4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62252" y="6181937"/>
            <a:ext cx="2108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555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-30" b="1">
                <a:latin typeface="Times New Roman"/>
                <a:cs typeface="Times New Roman"/>
              </a:rPr>
              <a:t>(1</a:t>
            </a:r>
            <a:r>
              <a:rPr dirty="0" baseline="43209" sz="2700" spc="-44">
                <a:latin typeface="Symbol"/>
                <a:cs typeface="Symbol"/>
              </a:rPr>
              <a:t></a:t>
            </a:r>
            <a:r>
              <a:rPr dirty="0" baseline="43209" sz="2700" spc="-419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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-30" b="1">
                <a:latin typeface="Times New Roman"/>
                <a:cs typeface="Times New Roman"/>
              </a:rPr>
              <a:t>(1</a:t>
            </a:r>
            <a:r>
              <a:rPr dirty="0" baseline="43209" sz="2700" spc="-44">
                <a:latin typeface="Symbol"/>
                <a:cs typeface="Symbol"/>
              </a:rPr>
              <a:t></a:t>
            </a:r>
            <a:r>
              <a:rPr dirty="0" baseline="43209" sz="2700" spc="-502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98900" y="5521697"/>
            <a:ext cx="5067300" cy="111061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5" b="1" i="1">
                <a:latin typeface="Times New Roman"/>
                <a:cs typeface="Times New Roman"/>
              </a:rPr>
              <a:t>x</a:t>
            </a:r>
            <a:r>
              <a:rPr dirty="0" sz="1800" spc="5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1</a:t>
            </a:r>
            <a:r>
              <a:rPr dirty="0" baseline="31250" sz="2400" spc="7">
                <a:latin typeface="Symbol"/>
                <a:cs typeface="Symbol"/>
              </a:rPr>
              <a:t></a:t>
            </a:r>
            <a:r>
              <a:rPr dirty="0" baseline="31250" sz="2400" spc="225">
                <a:latin typeface="Times New Roman"/>
                <a:cs typeface="Times New Roman"/>
              </a:rPr>
              <a:t> </a:t>
            </a:r>
            <a:r>
              <a:rPr dirty="0" baseline="3968" sz="4200" b="1">
                <a:latin typeface="Times New Roman"/>
                <a:cs typeface="Times New Roman"/>
              </a:rPr>
              <a:t>1</a:t>
            </a:r>
            <a:endParaRPr baseline="3968" sz="42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  <a:spcBef>
                <a:spcPts val="910"/>
              </a:spcBef>
              <a:tabLst>
                <a:tab pos="845819" algn="l"/>
              </a:tabLst>
            </a:pPr>
            <a:r>
              <a:rPr dirty="0" sz="2800">
                <a:latin typeface="Symbol"/>
                <a:cs typeface="Symbol"/>
              </a:rPr>
              <a:t>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2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-45" b="1">
                <a:latin typeface="Times New Roman"/>
                <a:cs typeface="Times New Roman"/>
              </a:rPr>
              <a:t>1</a:t>
            </a:r>
            <a:r>
              <a:rPr dirty="0" sz="2800">
                <a:latin typeface="SimSun"/>
                <a:cs typeface="SimSun"/>
              </a:rPr>
              <a:t>是</a:t>
            </a:r>
            <a:r>
              <a:rPr dirty="0" sz="2800" spc="-160">
                <a:latin typeface="SimSun"/>
                <a:cs typeface="SimSu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11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375" b="1">
                <a:latin typeface="Times New Roman"/>
                <a:cs typeface="Times New Roman"/>
              </a:rPr>
              <a:t> </a:t>
            </a:r>
            <a:r>
              <a:rPr dirty="0" sz="2800" spc="75" b="1" i="1">
                <a:latin typeface="Times New Roman"/>
                <a:cs typeface="Times New Roman"/>
              </a:rPr>
              <a:t>x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-290" b="1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SimSun"/>
                <a:cs typeface="SimSun"/>
              </a:rPr>
              <a:t>的跳跃间断</a:t>
            </a:r>
            <a:r>
              <a:rPr dirty="0" sz="2800" spc="125">
                <a:latin typeface="SimSun"/>
                <a:cs typeface="SimSun"/>
              </a:rPr>
              <a:t>点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3520" y="1503921"/>
            <a:ext cx="1815464" cy="0"/>
          </a:xfrm>
          <a:custGeom>
            <a:avLst/>
            <a:gdLst/>
            <a:ahLst/>
            <a:cxnLst/>
            <a:rect l="l" t="t" r="r" b="b"/>
            <a:pathLst>
              <a:path w="1815464" h="0">
                <a:moveTo>
                  <a:pt x="0" y="0"/>
                </a:moveTo>
                <a:lnTo>
                  <a:pt x="1815084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24096" y="775957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9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7812" y="1470901"/>
            <a:ext cx="1247775" cy="682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02870">
              <a:lnSpc>
                <a:spcPts val="2045"/>
              </a:lnSpc>
              <a:spcBef>
                <a:spcPts val="100"/>
              </a:spcBef>
            </a:pPr>
            <a:r>
              <a:rPr dirty="0" u="sng" sz="19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ts val="3125"/>
              </a:lnSpc>
            </a:pPr>
            <a:r>
              <a:rPr dirty="0" sz="2800" spc="25" b="1" i="1">
                <a:latin typeface="Times New Roman"/>
                <a:cs typeface="Times New Roman"/>
              </a:rPr>
              <a:t>x</a:t>
            </a:r>
            <a:r>
              <a:rPr dirty="0" sz="2800" spc="25" b="1">
                <a:latin typeface="Times New Roman"/>
                <a:cs typeface="Times New Roman"/>
              </a:rPr>
              <a:t>(e</a:t>
            </a:r>
            <a:r>
              <a:rPr dirty="0" sz="2800" spc="-430" b="1">
                <a:latin typeface="Times New Roman"/>
                <a:cs typeface="Times New Roman"/>
              </a:rPr>
              <a:t> </a:t>
            </a:r>
            <a:r>
              <a:rPr dirty="0" baseline="24853" sz="2850" b="1" i="1">
                <a:latin typeface="Times New Roman"/>
                <a:cs typeface="Times New Roman"/>
              </a:rPr>
              <a:t>x</a:t>
            </a:r>
            <a:r>
              <a:rPr dirty="0" baseline="24853" sz="2850" spc="-277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04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e)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4904" y="1236205"/>
            <a:ext cx="82022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dirty="0" sz="2800" spc="-5">
                <a:solidFill>
                  <a:srgbClr val="0000CC"/>
                </a:solidFill>
              </a:rPr>
              <a:t>3.	</a:t>
            </a:r>
            <a:r>
              <a:rPr dirty="0" sz="2800" b="0">
                <a:latin typeface="SimSun"/>
                <a:cs typeface="SimSun"/>
              </a:rPr>
              <a:t>函数</a:t>
            </a:r>
            <a:r>
              <a:rPr dirty="0" sz="2800" spc="-110" b="0">
                <a:latin typeface="SimSun"/>
                <a:cs typeface="SimSu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f</a:t>
            </a:r>
            <a:r>
              <a:rPr dirty="0" sz="2800" spc="-105" i="1">
                <a:latin typeface="Times New Roman"/>
                <a:cs typeface="Times New Roman"/>
              </a:rPr>
              <a:t> </a:t>
            </a:r>
            <a:r>
              <a:rPr dirty="0" sz="2800"/>
              <a:t>(</a:t>
            </a:r>
            <a:r>
              <a:rPr dirty="0" sz="2800" spc="-370"/>
              <a:t> </a:t>
            </a:r>
            <a:r>
              <a:rPr dirty="0" sz="2800" spc="75" i="1">
                <a:latin typeface="Times New Roman"/>
                <a:cs typeface="Times New Roman"/>
              </a:rPr>
              <a:t>x</a:t>
            </a:r>
            <a:r>
              <a:rPr dirty="0" sz="2800" spc="75"/>
              <a:t>)</a:t>
            </a:r>
            <a:r>
              <a:rPr dirty="0" sz="2800" spc="-70"/>
              <a:t> </a:t>
            </a:r>
            <a:r>
              <a:rPr dirty="0" sz="2800" b="0">
                <a:latin typeface="Symbol"/>
                <a:cs typeface="Symbol"/>
              </a:rPr>
              <a:t></a:t>
            </a:r>
            <a:r>
              <a:rPr dirty="0" sz="2800" spc="80" b="0">
                <a:latin typeface="Times New Roman"/>
                <a:cs typeface="Times New Roman"/>
              </a:rPr>
              <a:t> </a:t>
            </a:r>
            <a:r>
              <a:rPr dirty="0" baseline="35714" sz="4200"/>
              <a:t>(e</a:t>
            </a:r>
            <a:r>
              <a:rPr dirty="0" baseline="35714" sz="4200" spc="-637"/>
              <a:t> </a:t>
            </a:r>
            <a:r>
              <a:rPr dirty="0" baseline="77485" sz="2850" i="1">
                <a:latin typeface="Times New Roman"/>
                <a:cs typeface="Times New Roman"/>
              </a:rPr>
              <a:t>x</a:t>
            </a:r>
            <a:r>
              <a:rPr dirty="0" baseline="77485" sz="2850" spc="-240" i="1">
                <a:latin typeface="Times New Roman"/>
                <a:cs typeface="Times New Roman"/>
              </a:rPr>
              <a:t> </a:t>
            </a:r>
            <a:r>
              <a:rPr dirty="0" baseline="35714" sz="4200" b="0">
                <a:latin typeface="Symbol"/>
                <a:cs typeface="Symbol"/>
              </a:rPr>
              <a:t></a:t>
            </a:r>
            <a:r>
              <a:rPr dirty="0" baseline="35714" sz="4200" spc="-195" b="0">
                <a:latin typeface="Times New Roman"/>
                <a:cs typeface="Times New Roman"/>
              </a:rPr>
              <a:t> </a:t>
            </a:r>
            <a:r>
              <a:rPr dirty="0" baseline="35714" sz="4200" spc="44"/>
              <a:t>e)tan</a:t>
            </a:r>
            <a:r>
              <a:rPr dirty="0" baseline="35714" sz="4200" spc="-247"/>
              <a:t> </a:t>
            </a:r>
            <a:r>
              <a:rPr dirty="0" baseline="35714" sz="4200" i="1">
                <a:latin typeface="Times New Roman"/>
                <a:cs typeface="Times New Roman"/>
              </a:rPr>
              <a:t>x</a:t>
            </a:r>
            <a:r>
              <a:rPr dirty="0" baseline="35714" sz="4200" spc="112" i="1">
                <a:latin typeface="Times New Roman"/>
                <a:cs typeface="Times New Roman"/>
              </a:rPr>
              <a:t> </a:t>
            </a:r>
            <a:r>
              <a:rPr dirty="0" sz="2800" spc="-175" b="0">
                <a:latin typeface="SimSun"/>
                <a:cs typeface="SimSun"/>
              </a:rPr>
              <a:t>在</a:t>
            </a:r>
            <a:r>
              <a:rPr dirty="0" sz="2800" spc="30"/>
              <a:t>[</a:t>
            </a:r>
            <a:r>
              <a:rPr dirty="0" sz="2800" spc="30" b="0">
                <a:latin typeface="Symbol"/>
                <a:cs typeface="Symbol"/>
              </a:rPr>
              <a:t></a:t>
            </a:r>
            <a:r>
              <a:rPr dirty="0" sz="2800" spc="-250" b="0">
                <a:latin typeface="Times New Roman"/>
                <a:cs typeface="Times New Roman"/>
              </a:rPr>
              <a:t> </a:t>
            </a:r>
            <a:r>
              <a:rPr dirty="0" sz="2800"/>
              <a:t>π,</a:t>
            </a:r>
            <a:r>
              <a:rPr dirty="0" sz="2800" spc="-400"/>
              <a:t> </a:t>
            </a:r>
            <a:r>
              <a:rPr dirty="0" sz="2800"/>
              <a:t>π]</a:t>
            </a:r>
            <a:r>
              <a:rPr dirty="0" sz="2800" spc="-295"/>
              <a:t> </a:t>
            </a:r>
            <a:r>
              <a:rPr dirty="0" sz="2800" b="0">
                <a:latin typeface="SimSun"/>
                <a:cs typeface="SimSun"/>
              </a:rPr>
              <a:t>上的第一类间断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0988" y="2754567"/>
            <a:ext cx="9271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10" b="1">
                <a:latin typeface="Times New Roman"/>
                <a:cs typeface="Times New Roman"/>
              </a:rPr>
              <a:t>(</a:t>
            </a:r>
            <a:r>
              <a:rPr dirty="0" sz="2800" spc="110" b="1" i="1">
                <a:latin typeface="Times New Roman"/>
                <a:cs typeface="Times New Roman"/>
              </a:rPr>
              <a:t>B</a:t>
            </a:r>
            <a:r>
              <a:rPr dirty="0" sz="2800" spc="110" b="1">
                <a:latin typeface="Times New Roman"/>
                <a:cs typeface="Times New Roman"/>
              </a:rPr>
              <a:t>)</a:t>
            </a:r>
            <a:r>
              <a:rPr dirty="0" sz="2800" spc="13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1.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5928" y="2720362"/>
            <a:ext cx="13061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9290" algn="l"/>
              </a:tabLst>
            </a:pPr>
            <a:r>
              <a:rPr dirty="0" sz="2800" spc="5" b="1">
                <a:latin typeface="Times New Roman"/>
                <a:cs typeface="Times New Roman"/>
              </a:rPr>
              <a:t>(</a:t>
            </a:r>
            <a:r>
              <a:rPr dirty="0" sz="2800" spc="5" b="1" i="1">
                <a:latin typeface="Times New Roman"/>
                <a:cs typeface="Times New Roman"/>
              </a:rPr>
              <a:t>C</a:t>
            </a:r>
            <a:r>
              <a:rPr dirty="0" sz="2800" spc="-37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	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baseline="34722" sz="4200">
                <a:latin typeface="Times New Roman"/>
                <a:cs typeface="Times New Roman"/>
              </a:rPr>
              <a:t> 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π</a:t>
            </a:r>
            <a:r>
              <a:rPr dirty="0" baseline="34722" sz="4200" spc="-532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4524" y="2987062"/>
            <a:ext cx="212534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4210" algn="l"/>
              </a:tabLst>
            </a:pP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0676" y="2720362"/>
            <a:ext cx="10534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</a:tabLst>
            </a:pP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459" b="1">
                <a:latin typeface="Times New Roman"/>
                <a:cs typeface="Times New Roman"/>
              </a:rPr>
              <a:t> </a:t>
            </a:r>
            <a:r>
              <a:rPr dirty="0" sz="2800" spc="55" b="1" i="1">
                <a:latin typeface="Times New Roman"/>
                <a:cs typeface="Times New Roman"/>
              </a:rPr>
              <a:t>D</a:t>
            </a:r>
            <a:r>
              <a:rPr dirty="0" sz="2800" spc="55" b="1">
                <a:latin typeface="Times New Roman"/>
                <a:cs typeface="Times New Roman"/>
              </a:rPr>
              <a:t>)	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π</a:t>
            </a:r>
            <a:r>
              <a:rPr dirty="0" baseline="34722" sz="4200" spc="-6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7372" y="1902172"/>
            <a:ext cx="2155190" cy="1333500"/>
          </a:xfrm>
          <a:prstGeom prst="rect">
            <a:avLst/>
          </a:prstGeom>
        </p:spPr>
        <p:txBody>
          <a:bodyPr wrap="square" lIns="0" tIns="2393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85"/>
              </a:spcBef>
            </a:pPr>
            <a:r>
              <a:rPr dirty="0" sz="2800">
                <a:latin typeface="SimSun"/>
                <a:cs typeface="SimSun"/>
              </a:rPr>
              <a:t>点</a:t>
            </a:r>
            <a:r>
              <a:rPr dirty="0" sz="2800" spc="-5">
                <a:latin typeface="SimSun"/>
                <a:cs typeface="SimSun"/>
              </a:rPr>
              <a:t>是</a:t>
            </a:r>
            <a:r>
              <a:rPr dirty="0" sz="2800" spc="-710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=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5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800" spc="12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algn="ctr" marR="39370">
              <a:lnSpc>
                <a:spcPct val="100000"/>
              </a:lnSpc>
              <a:spcBef>
                <a:spcPts val="1789"/>
              </a:spcBef>
            </a:pPr>
            <a:r>
              <a:rPr dirty="0" sz="2800" spc="-5" b="1">
                <a:latin typeface="Times New Roman"/>
                <a:cs typeface="Times New Roman"/>
              </a:rPr>
              <a:t>( </a:t>
            </a:r>
            <a:r>
              <a:rPr dirty="0" sz="2800" b="1" i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0.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8140" y="4009885"/>
            <a:ext cx="258572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1984375" algn="l"/>
              </a:tabLst>
            </a:pPr>
            <a:r>
              <a:rPr dirty="0" sz="2800" spc="-5">
                <a:solidFill>
                  <a:srgbClr val="006600"/>
                </a:solidFill>
                <a:latin typeface="SimSun"/>
                <a:cs typeface="SimSun"/>
              </a:rPr>
              <a:t>解	</a:t>
            </a:r>
            <a:r>
              <a:rPr dirty="0" sz="2800" b="1" i="1">
                <a:latin typeface="Times New Roman"/>
                <a:cs typeface="Times New Roman"/>
              </a:rPr>
              <a:t>f </a:t>
            </a:r>
            <a:r>
              <a:rPr dirty="0" sz="2800" spc="35" b="1">
                <a:latin typeface="Times New Roman"/>
                <a:cs typeface="Times New Roman"/>
              </a:rPr>
              <a:t>(0</a:t>
            </a:r>
            <a:r>
              <a:rPr dirty="0" baseline="36111" sz="3000" spc="52">
                <a:latin typeface="Symbol"/>
                <a:cs typeface="Symbol"/>
              </a:rPr>
              <a:t></a:t>
            </a:r>
            <a:r>
              <a:rPr dirty="0" baseline="36111" sz="3000" spc="-472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2000" spc="155" b="1" i="1">
                <a:latin typeface="Times New Roman"/>
                <a:cs typeface="Times New Roman"/>
              </a:rPr>
              <a:t>x</a:t>
            </a:r>
            <a:r>
              <a:rPr dirty="0" sz="2000" spc="125">
                <a:latin typeface="Symbol"/>
                <a:cs typeface="Symbol"/>
              </a:rPr>
              <a:t></a:t>
            </a:r>
            <a:r>
              <a:rPr dirty="0" sz="2000" spc="100" b="1">
                <a:latin typeface="Times New Roman"/>
                <a:cs typeface="Times New Roman"/>
              </a:rPr>
              <a:t>0</a:t>
            </a:r>
            <a:r>
              <a:rPr dirty="0" baseline="26315" sz="2850">
                <a:latin typeface="Symbol"/>
                <a:cs typeface="Symbol"/>
              </a:rPr>
              <a:t></a:t>
            </a:r>
            <a:endParaRPr baseline="26315" sz="28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97600" y="4327893"/>
            <a:ext cx="1813560" cy="0"/>
          </a:xfrm>
          <a:custGeom>
            <a:avLst/>
            <a:gdLst/>
            <a:ahLst/>
            <a:cxnLst/>
            <a:rect l="l" t="t" r="r" b="b"/>
            <a:pathLst>
              <a:path w="1813559" h="0">
                <a:moveTo>
                  <a:pt x="0" y="0"/>
                </a:moveTo>
                <a:lnTo>
                  <a:pt x="1813560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188176" y="3599929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9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1892" y="4294873"/>
            <a:ext cx="1247775" cy="682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02870">
              <a:lnSpc>
                <a:spcPts val="2045"/>
              </a:lnSpc>
              <a:spcBef>
                <a:spcPts val="100"/>
              </a:spcBef>
            </a:pPr>
            <a:r>
              <a:rPr dirty="0" u="sng" sz="19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ts val="3125"/>
              </a:lnSpc>
            </a:pPr>
            <a:r>
              <a:rPr dirty="0" sz="2800" spc="25" b="1" i="1">
                <a:latin typeface="Times New Roman"/>
                <a:cs typeface="Times New Roman"/>
              </a:rPr>
              <a:t>x</a:t>
            </a:r>
            <a:r>
              <a:rPr dirty="0" sz="2800" spc="25" b="1">
                <a:latin typeface="Times New Roman"/>
                <a:cs typeface="Times New Roman"/>
              </a:rPr>
              <a:t>(e</a:t>
            </a:r>
            <a:r>
              <a:rPr dirty="0" sz="2800" spc="-430" b="1">
                <a:latin typeface="Times New Roman"/>
                <a:cs typeface="Times New Roman"/>
              </a:rPr>
              <a:t> </a:t>
            </a:r>
            <a:r>
              <a:rPr dirty="0" baseline="24853" sz="2850" b="1" i="1">
                <a:latin typeface="Times New Roman"/>
                <a:cs typeface="Times New Roman"/>
              </a:rPr>
              <a:t>x</a:t>
            </a:r>
            <a:r>
              <a:rPr dirty="0" baseline="24853" sz="2850" spc="-277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04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e)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3756" y="4486389"/>
            <a:ext cx="7131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55" b="1" i="1">
                <a:latin typeface="Times New Roman"/>
                <a:cs typeface="Times New Roman"/>
              </a:rPr>
              <a:t>x</a:t>
            </a:r>
            <a:r>
              <a:rPr dirty="0" sz="2000" spc="125">
                <a:latin typeface="Symbol"/>
                <a:cs typeface="Symbol"/>
              </a:rPr>
              <a:t></a:t>
            </a:r>
            <a:r>
              <a:rPr dirty="0" sz="2000" spc="100" b="1">
                <a:latin typeface="Times New Roman"/>
                <a:cs typeface="Times New Roman"/>
              </a:rPr>
              <a:t>0</a:t>
            </a:r>
            <a:r>
              <a:rPr dirty="0" baseline="26315" sz="2850">
                <a:latin typeface="Symbol"/>
                <a:cs typeface="Symbol"/>
              </a:rPr>
              <a:t></a:t>
            </a:r>
            <a:endParaRPr baseline="26315" sz="28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0860" y="3830053"/>
            <a:ext cx="44780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275" algn="l"/>
                <a:tab pos="1853564" algn="l"/>
                <a:tab pos="3793490" algn="l"/>
              </a:tabLst>
            </a:pPr>
            <a:r>
              <a:rPr dirty="0" baseline="-26785" sz="4200" spc="-7" b="1" i="1">
                <a:latin typeface="Times New Roman"/>
                <a:cs typeface="Times New Roman"/>
              </a:rPr>
              <a:t>f </a:t>
            </a:r>
            <a:r>
              <a:rPr dirty="0" baseline="-26785" sz="4200" spc="-7" b="1">
                <a:latin typeface="Times New Roman"/>
                <a:cs typeface="Times New Roman"/>
              </a:rPr>
              <a:t>(</a:t>
            </a:r>
            <a:r>
              <a:rPr dirty="0" baseline="-26785" sz="4200" spc="-697" b="1">
                <a:latin typeface="Times New Roman"/>
                <a:cs typeface="Times New Roman"/>
              </a:rPr>
              <a:t> </a:t>
            </a:r>
            <a:r>
              <a:rPr dirty="0" baseline="-26785" sz="4200" spc="120" b="1" i="1">
                <a:latin typeface="Times New Roman"/>
                <a:cs typeface="Times New Roman"/>
              </a:rPr>
              <a:t>x</a:t>
            </a:r>
            <a:r>
              <a:rPr dirty="0" baseline="-26785" sz="4200" spc="120" b="1">
                <a:latin typeface="Times New Roman"/>
                <a:cs typeface="Times New Roman"/>
              </a:rPr>
              <a:t>)</a:t>
            </a:r>
            <a:r>
              <a:rPr dirty="0" baseline="-26785" sz="4200" spc="-75" b="1">
                <a:latin typeface="Times New Roman"/>
                <a:cs typeface="Times New Roman"/>
              </a:rPr>
              <a:t> </a:t>
            </a:r>
            <a:r>
              <a:rPr dirty="0" baseline="-34722" sz="4200" spc="-7">
                <a:latin typeface="Symbol"/>
                <a:cs typeface="Symbol"/>
              </a:rPr>
              <a:t></a:t>
            </a:r>
            <a:r>
              <a:rPr dirty="0" baseline="-34722" sz="4200" spc="-7">
                <a:latin typeface="Times New Roman"/>
                <a:cs typeface="Times New Roman"/>
              </a:rPr>
              <a:t>	</a:t>
            </a:r>
            <a:r>
              <a:rPr dirty="0" baseline="-34722" sz="4200" spc="-7" b="1">
                <a:latin typeface="Times New Roman"/>
                <a:cs typeface="Times New Roman"/>
              </a:rPr>
              <a:t>lim	</a:t>
            </a:r>
            <a:r>
              <a:rPr dirty="0" sz="2800" spc="-5" b="1">
                <a:latin typeface="Times New Roman"/>
                <a:cs typeface="Times New Roman"/>
              </a:rPr>
              <a:t>(e</a:t>
            </a:r>
            <a:r>
              <a:rPr dirty="0" sz="2800" spc="-420" b="1">
                <a:latin typeface="Times New Roman"/>
                <a:cs typeface="Times New Roman"/>
              </a:rPr>
              <a:t> </a:t>
            </a:r>
            <a:r>
              <a:rPr dirty="0" baseline="24853" sz="2850" spc="-7" b="1" i="1">
                <a:latin typeface="Times New Roman"/>
                <a:cs typeface="Times New Roman"/>
              </a:rPr>
              <a:t>x</a:t>
            </a:r>
            <a:r>
              <a:rPr dirty="0" baseline="24853" sz="2850" spc="-232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 spc="30" b="1">
                <a:latin typeface="Times New Roman"/>
                <a:cs typeface="Times New Roman"/>
              </a:rPr>
              <a:t>e)tan</a:t>
            </a:r>
            <a:r>
              <a:rPr dirty="0" sz="2800" spc="-16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	</a:t>
            </a:r>
            <a:r>
              <a:rPr dirty="0" baseline="-33730" sz="4200">
                <a:latin typeface="Symbol"/>
                <a:cs typeface="Symbol"/>
              </a:rPr>
              <a:t></a:t>
            </a:r>
            <a:r>
              <a:rPr dirty="0" baseline="-33730" sz="4200" spc="-15">
                <a:latin typeface="Times New Roman"/>
                <a:cs typeface="Times New Roman"/>
              </a:rPr>
              <a:t> </a:t>
            </a:r>
            <a:r>
              <a:rPr dirty="0" baseline="-33730" sz="4200" spc="15">
                <a:latin typeface="Symbol"/>
                <a:cs typeface="Symbol"/>
              </a:rPr>
              <a:t></a:t>
            </a:r>
            <a:r>
              <a:rPr dirty="0" baseline="-33730" sz="4200" spc="15" b="1">
                <a:latin typeface="Times New Roman"/>
                <a:cs typeface="Times New Roman"/>
              </a:rPr>
              <a:t>1</a:t>
            </a:r>
            <a:endParaRPr baseline="-33730" sz="4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77492" y="5440921"/>
            <a:ext cx="1930400" cy="764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223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35" b="1">
                <a:latin typeface="Times New Roman"/>
                <a:cs typeface="Times New Roman"/>
              </a:rPr>
              <a:t>(0</a:t>
            </a:r>
            <a:r>
              <a:rPr dirty="0" baseline="34722" sz="3000" spc="52">
                <a:latin typeface="Symbol"/>
                <a:cs typeface="Symbol"/>
              </a:rPr>
              <a:t></a:t>
            </a:r>
            <a:r>
              <a:rPr dirty="0" baseline="34722" sz="3000" spc="-419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1229995">
              <a:lnSpc>
                <a:spcPct val="100000"/>
              </a:lnSpc>
              <a:spcBef>
                <a:spcPts val="55"/>
              </a:spcBef>
            </a:pPr>
            <a:r>
              <a:rPr dirty="0" sz="2000" spc="155" b="1" i="1">
                <a:latin typeface="Times New Roman"/>
                <a:cs typeface="Times New Roman"/>
              </a:rPr>
              <a:t>x</a:t>
            </a:r>
            <a:r>
              <a:rPr dirty="0" sz="2000" spc="125">
                <a:latin typeface="Symbol"/>
                <a:cs typeface="Symbol"/>
              </a:rPr>
              <a:t></a:t>
            </a:r>
            <a:r>
              <a:rPr dirty="0" sz="2000" spc="100" b="1">
                <a:latin typeface="Times New Roman"/>
                <a:cs typeface="Times New Roman"/>
              </a:rPr>
              <a:t>0</a:t>
            </a:r>
            <a:r>
              <a:rPr dirty="0" baseline="26315" sz="2850">
                <a:latin typeface="Symbol"/>
                <a:cs typeface="Symbol"/>
              </a:rPr>
              <a:t></a:t>
            </a:r>
            <a:endParaRPr baseline="26315" sz="285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97728" y="5765025"/>
            <a:ext cx="1813560" cy="0"/>
          </a:xfrm>
          <a:custGeom>
            <a:avLst/>
            <a:gdLst/>
            <a:ahLst/>
            <a:cxnLst/>
            <a:rect l="l" t="t" r="r" b="b"/>
            <a:pathLst>
              <a:path w="1813559" h="0">
                <a:moveTo>
                  <a:pt x="0" y="0"/>
                </a:moveTo>
                <a:lnTo>
                  <a:pt x="1813560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686780" y="5037061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9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02020" y="5732005"/>
            <a:ext cx="1247775" cy="682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02870">
              <a:lnSpc>
                <a:spcPts val="2045"/>
              </a:lnSpc>
              <a:spcBef>
                <a:spcPts val="100"/>
              </a:spcBef>
            </a:pPr>
            <a:r>
              <a:rPr dirty="0" u="sng" sz="19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ts val="3125"/>
              </a:lnSpc>
            </a:pPr>
            <a:r>
              <a:rPr dirty="0" sz="2800" spc="25" b="1" i="1">
                <a:latin typeface="Times New Roman"/>
                <a:cs typeface="Times New Roman"/>
              </a:rPr>
              <a:t>x</a:t>
            </a:r>
            <a:r>
              <a:rPr dirty="0" sz="2800" spc="25" b="1">
                <a:latin typeface="Times New Roman"/>
                <a:cs typeface="Times New Roman"/>
              </a:rPr>
              <a:t>(e</a:t>
            </a:r>
            <a:r>
              <a:rPr dirty="0" sz="2800" spc="-440" b="1">
                <a:latin typeface="Times New Roman"/>
                <a:cs typeface="Times New Roman"/>
              </a:rPr>
              <a:t> </a:t>
            </a:r>
            <a:r>
              <a:rPr dirty="0" baseline="24853" sz="2850" b="1" i="1">
                <a:latin typeface="Times New Roman"/>
                <a:cs typeface="Times New Roman"/>
              </a:rPr>
              <a:t>x</a:t>
            </a:r>
            <a:r>
              <a:rPr dirty="0" baseline="24853" sz="2850" spc="-27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04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e)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9312" y="5923521"/>
            <a:ext cx="7131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55" b="1" i="1">
                <a:latin typeface="Times New Roman"/>
                <a:cs typeface="Times New Roman"/>
              </a:rPr>
              <a:t>x</a:t>
            </a:r>
            <a:r>
              <a:rPr dirty="0" sz="2000" spc="125">
                <a:latin typeface="Symbol"/>
                <a:cs typeface="Symbol"/>
              </a:rPr>
              <a:t></a:t>
            </a:r>
            <a:r>
              <a:rPr dirty="0" sz="2000" spc="100" b="1">
                <a:latin typeface="Times New Roman"/>
                <a:cs typeface="Times New Roman"/>
              </a:rPr>
              <a:t>0</a:t>
            </a:r>
            <a:r>
              <a:rPr dirty="0" baseline="26315" sz="2850">
                <a:latin typeface="Symbol"/>
                <a:cs typeface="Symbol"/>
              </a:rPr>
              <a:t></a:t>
            </a:r>
            <a:endParaRPr baseline="26315" sz="28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37940" y="5267185"/>
            <a:ext cx="42545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275" algn="l"/>
                <a:tab pos="1854835" algn="l"/>
              </a:tabLst>
            </a:pPr>
            <a:r>
              <a:rPr dirty="0" baseline="-26785" sz="4200" spc="-7" b="1" i="1">
                <a:latin typeface="Times New Roman"/>
                <a:cs typeface="Times New Roman"/>
              </a:rPr>
              <a:t>f </a:t>
            </a:r>
            <a:r>
              <a:rPr dirty="0" baseline="-26785" sz="4200" spc="-7" b="1">
                <a:latin typeface="Times New Roman"/>
                <a:cs typeface="Times New Roman"/>
              </a:rPr>
              <a:t>(</a:t>
            </a:r>
            <a:r>
              <a:rPr dirty="0" baseline="-26785" sz="4200" spc="-682" b="1">
                <a:latin typeface="Times New Roman"/>
                <a:cs typeface="Times New Roman"/>
              </a:rPr>
              <a:t> </a:t>
            </a:r>
            <a:r>
              <a:rPr dirty="0" baseline="-26785" sz="4200" spc="120" b="1" i="1">
                <a:latin typeface="Times New Roman"/>
                <a:cs typeface="Times New Roman"/>
              </a:rPr>
              <a:t>x</a:t>
            </a:r>
            <a:r>
              <a:rPr dirty="0" baseline="-26785" sz="4200" spc="120" b="1">
                <a:latin typeface="Times New Roman"/>
                <a:cs typeface="Times New Roman"/>
              </a:rPr>
              <a:t>)</a:t>
            </a:r>
            <a:r>
              <a:rPr dirty="0" baseline="-26785" sz="4200" spc="-112" b="1">
                <a:latin typeface="Times New Roman"/>
                <a:cs typeface="Times New Roman"/>
              </a:rPr>
              <a:t> </a:t>
            </a:r>
            <a:r>
              <a:rPr dirty="0" baseline="-34722" sz="4200" spc="-7">
                <a:latin typeface="Symbol"/>
                <a:cs typeface="Symbol"/>
              </a:rPr>
              <a:t></a:t>
            </a:r>
            <a:r>
              <a:rPr dirty="0" baseline="-34722" sz="4200" spc="-7">
                <a:latin typeface="Times New Roman"/>
                <a:cs typeface="Times New Roman"/>
              </a:rPr>
              <a:t>	</a:t>
            </a:r>
            <a:r>
              <a:rPr dirty="0" baseline="-34722" sz="4200" spc="-7" b="1">
                <a:latin typeface="Times New Roman"/>
                <a:cs typeface="Times New Roman"/>
              </a:rPr>
              <a:t>lim	</a:t>
            </a:r>
            <a:r>
              <a:rPr dirty="0" sz="2800" spc="-5" b="1">
                <a:latin typeface="Times New Roman"/>
                <a:cs typeface="Times New Roman"/>
              </a:rPr>
              <a:t>(e</a:t>
            </a:r>
            <a:r>
              <a:rPr dirty="0" sz="2800" spc="-415" b="1">
                <a:latin typeface="Times New Roman"/>
                <a:cs typeface="Times New Roman"/>
              </a:rPr>
              <a:t> </a:t>
            </a:r>
            <a:r>
              <a:rPr dirty="0" baseline="24853" sz="2850" spc="-7" b="1" i="1">
                <a:latin typeface="Times New Roman"/>
                <a:cs typeface="Times New Roman"/>
              </a:rPr>
              <a:t>x</a:t>
            </a:r>
            <a:r>
              <a:rPr dirty="0" baseline="24853" sz="2850" spc="-254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 spc="30" b="1">
                <a:latin typeface="Times New Roman"/>
                <a:cs typeface="Times New Roman"/>
              </a:rPr>
              <a:t>e)tan</a:t>
            </a:r>
            <a:r>
              <a:rPr dirty="0" sz="2800" spc="-18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310" b="1" i="1">
                <a:latin typeface="Times New Roman"/>
                <a:cs typeface="Times New Roman"/>
              </a:rPr>
              <a:t> </a:t>
            </a:r>
            <a:r>
              <a:rPr dirty="0" baseline="-34722" sz="4200">
                <a:latin typeface="Symbol"/>
                <a:cs typeface="Symbol"/>
              </a:rPr>
              <a:t></a:t>
            </a:r>
            <a:r>
              <a:rPr dirty="0" baseline="-34722" sz="4200" spc="-172">
                <a:latin typeface="Times New Roman"/>
                <a:cs typeface="Times New Roman"/>
              </a:rPr>
              <a:t> </a:t>
            </a:r>
            <a:r>
              <a:rPr dirty="0" baseline="-34722" sz="4200" b="1">
                <a:latin typeface="Times New Roman"/>
                <a:cs typeface="Times New Roman"/>
              </a:rPr>
              <a:t>1</a:t>
            </a:r>
            <a:endParaRPr baseline="-34722"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5572" y="918197"/>
            <a:ext cx="7214234" cy="682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095"/>
              </a:lnSpc>
              <a:spcBef>
                <a:spcPts val="95"/>
              </a:spcBef>
              <a:tabLst>
                <a:tab pos="5920740" algn="l"/>
              </a:tabLst>
            </a:pPr>
            <a:r>
              <a:rPr dirty="0" baseline="-2976" sz="4200" spc="-7" b="1">
                <a:solidFill>
                  <a:srgbClr val="0000CC"/>
                </a:solidFill>
                <a:latin typeface="Times New Roman"/>
                <a:cs typeface="Times New Roman"/>
              </a:rPr>
              <a:t>4.</a:t>
            </a:r>
            <a:r>
              <a:rPr dirty="0" baseline="-2976" sz="4200" spc="30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750" spc="25">
                <a:latin typeface="SimSun"/>
                <a:cs typeface="SimSun"/>
              </a:rPr>
              <a:t>设</a:t>
            </a:r>
            <a:r>
              <a:rPr dirty="0" sz="2750" spc="-560">
                <a:latin typeface="SimSun"/>
                <a:cs typeface="SimSun"/>
              </a:rPr>
              <a:t> </a:t>
            </a:r>
            <a:r>
              <a:rPr dirty="0" sz="2750" spc="0" b="1" i="1">
                <a:latin typeface="Times New Roman"/>
                <a:cs typeface="Times New Roman"/>
              </a:rPr>
              <a:t>f</a:t>
            </a:r>
            <a:r>
              <a:rPr dirty="0" sz="2750" spc="-110" b="1" i="1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(</a:t>
            </a:r>
            <a:r>
              <a:rPr dirty="0" sz="2750" spc="-375" b="1">
                <a:latin typeface="Times New Roman"/>
                <a:cs typeface="Times New Roman"/>
              </a:rPr>
              <a:t> </a:t>
            </a:r>
            <a:r>
              <a:rPr dirty="0" sz="2750" spc="30" b="1" i="1">
                <a:latin typeface="Times New Roman"/>
                <a:cs typeface="Times New Roman"/>
              </a:rPr>
              <a:t>x</a:t>
            </a:r>
            <a:r>
              <a:rPr dirty="0" sz="2750" spc="30" b="1">
                <a:latin typeface="Times New Roman"/>
                <a:cs typeface="Times New Roman"/>
              </a:rPr>
              <a:t>)</a:t>
            </a:r>
            <a:r>
              <a:rPr dirty="0" sz="2750" spc="-80">
                <a:latin typeface="SimSun"/>
                <a:cs typeface="SimSun"/>
              </a:rPr>
              <a:t>在</a:t>
            </a:r>
            <a:r>
              <a:rPr dirty="0" sz="2750" spc="-5" b="1">
                <a:latin typeface="Times New Roman"/>
                <a:cs typeface="Times New Roman"/>
              </a:rPr>
              <a:t>(</a:t>
            </a:r>
            <a:r>
              <a:rPr dirty="0" sz="2750" spc="-5">
                <a:latin typeface="Symbol"/>
                <a:cs typeface="Symbol"/>
              </a:rPr>
              <a:t></a:t>
            </a:r>
            <a:r>
              <a:rPr dirty="0" sz="2750" spc="-5" b="1">
                <a:latin typeface="Times New Roman"/>
                <a:cs typeface="Times New Roman"/>
              </a:rPr>
              <a:t>,</a:t>
            </a:r>
            <a:r>
              <a:rPr dirty="0" sz="2750" spc="-5">
                <a:latin typeface="Symbol"/>
                <a:cs typeface="Symbol"/>
              </a:rPr>
              <a:t></a:t>
            </a:r>
            <a:r>
              <a:rPr dirty="0" sz="2750" spc="-5" b="1">
                <a:latin typeface="Times New Roman"/>
                <a:cs typeface="Times New Roman"/>
              </a:rPr>
              <a:t>)</a:t>
            </a:r>
            <a:r>
              <a:rPr dirty="0" sz="2750" spc="30">
                <a:latin typeface="SimSun"/>
                <a:cs typeface="SimSun"/>
              </a:rPr>
              <a:t>内有定义，</a:t>
            </a:r>
            <a:r>
              <a:rPr dirty="0" sz="2750" spc="25">
                <a:latin typeface="SimSun"/>
                <a:cs typeface="SimSun"/>
              </a:rPr>
              <a:t>且</a:t>
            </a:r>
            <a:r>
              <a:rPr dirty="0" sz="2750" spc="-560">
                <a:latin typeface="SimSun"/>
                <a:cs typeface="SimSun"/>
              </a:rPr>
              <a:t> </a:t>
            </a:r>
            <a:r>
              <a:rPr dirty="0" sz="2750" spc="5" b="1">
                <a:latin typeface="Times New Roman"/>
                <a:cs typeface="Times New Roman"/>
              </a:rPr>
              <a:t>lim	</a:t>
            </a:r>
            <a:r>
              <a:rPr dirty="0" sz="2750" spc="0" b="1" i="1">
                <a:latin typeface="Times New Roman"/>
                <a:cs typeface="Times New Roman"/>
              </a:rPr>
              <a:t>f</a:t>
            </a:r>
            <a:r>
              <a:rPr dirty="0" sz="2750" spc="-145" b="1" i="1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(</a:t>
            </a:r>
            <a:r>
              <a:rPr dirty="0" sz="2750" spc="-390" b="1">
                <a:latin typeface="Times New Roman"/>
                <a:cs typeface="Times New Roman"/>
              </a:rPr>
              <a:t> </a:t>
            </a:r>
            <a:r>
              <a:rPr dirty="0" sz="2750" spc="65" b="1" i="1">
                <a:latin typeface="Times New Roman"/>
                <a:cs typeface="Times New Roman"/>
              </a:rPr>
              <a:t>x</a:t>
            </a:r>
            <a:r>
              <a:rPr dirty="0" sz="2750" spc="65" b="1">
                <a:latin typeface="Times New Roman"/>
                <a:cs typeface="Times New Roman"/>
              </a:rPr>
              <a:t>)</a:t>
            </a:r>
            <a:r>
              <a:rPr dirty="0" sz="2750" spc="-145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</a:t>
            </a:r>
            <a:r>
              <a:rPr dirty="0" sz="2750" spc="-75">
                <a:latin typeface="Times New Roman"/>
                <a:cs typeface="Times New Roman"/>
              </a:rPr>
              <a:t> </a:t>
            </a:r>
            <a:r>
              <a:rPr dirty="0" sz="2750" spc="50" b="1" i="1">
                <a:latin typeface="Times New Roman"/>
                <a:cs typeface="Times New Roman"/>
              </a:rPr>
              <a:t>a</a:t>
            </a:r>
            <a:r>
              <a:rPr dirty="0" sz="2750" spc="50" b="1">
                <a:latin typeface="Times New Roman"/>
                <a:cs typeface="Times New Roman"/>
              </a:rPr>
              <a:t>,</a:t>
            </a:r>
            <a:endParaRPr sz="2750">
              <a:latin typeface="Times New Roman"/>
              <a:cs typeface="Times New Roman"/>
            </a:endParaRPr>
          </a:p>
          <a:p>
            <a:pPr algn="r" marR="1397635">
              <a:lnSpc>
                <a:spcPts val="2075"/>
              </a:lnSpc>
            </a:pPr>
            <a:r>
              <a:rPr dirty="0" sz="1950" spc="105" b="1" i="1">
                <a:latin typeface="Times New Roman"/>
                <a:cs typeface="Times New Roman"/>
              </a:rPr>
              <a:t>x</a:t>
            </a:r>
            <a:r>
              <a:rPr dirty="0" sz="1950" spc="70">
                <a:latin typeface="Symbol"/>
                <a:cs typeface="Symbol"/>
              </a:rPr>
              <a:t></a:t>
            </a:r>
            <a:r>
              <a:rPr dirty="0" sz="1950" spc="15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4100" y="2022081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 h="0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61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73804" y="2311918"/>
            <a:ext cx="20002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1365">
                <a:latin typeface="Symbol"/>
                <a:cs typeface="Symbol"/>
              </a:rPr>
              <a:t></a:t>
            </a:r>
            <a:r>
              <a:rPr dirty="0" baseline="-16161" sz="4125" spc="7">
                <a:latin typeface="Symbol"/>
                <a:cs typeface="Symbol"/>
              </a:rPr>
              <a:t></a:t>
            </a:r>
            <a:endParaRPr baseline="-16161" sz="4125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3804" y="1565158"/>
            <a:ext cx="20002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1365">
                <a:latin typeface="Symbol"/>
                <a:cs typeface="Symbol"/>
              </a:rPr>
              <a:t></a:t>
            </a:r>
            <a:r>
              <a:rPr dirty="0" baseline="-25252" sz="4125" spc="7">
                <a:latin typeface="Symbol"/>
                <a:cs typeface="Symbol"/>
              </a:rPr>
              <a:t></a:t>
            </a:r>
            <a:endParaRPr baseline="-25252" sz="4125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4344" y="2351542"/>
            <a:ext cx="20193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5" b="1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4260" y="1528582"/>
            <a:ext cx="20193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5" b="1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0832" y="1573969"/>
            <a:ext cx="741680" cy="1226820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20"/>
              </a:spcBef>
            </a:pPr>
            <a:r>
              <a:rPr dirty="0" sz="2750" spc="5" b="1" i="1">
                <a:latin typeface="Times New Roman"/>
                <a:cs typeface="Times New Roman"/>
              </a:rPr>
              <a:t>x </a:t>
            </a:r>
            <a:r>
              <a:rPr dirty="0" sz="2750" spc="10">
                <a:latin typeface="Symbol"/>
                <a:cs typeface="Symbol"/>
              </a:rPr>
              <a:t></a:t>
            </a:r>
            <a:r>
              <a:rPr dirty="0" sz="2750" spc="-150">
                <a:latin typeface="Times New Roman"/>
                <a:cs typeface="Times New Roman"/>
              </a:rPr>
              <a:t> </a:t>
            </a:r>
            <a:r>
              <a:rPr dirty="0" sz="2750" spc="5" b="1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  <a:p>
            <a:pPr algn="ctr" marR="25400">
              <a:lnSpc>
                <a:spcPct val="100000"/>
              </a:lnSpc>
              <a:spcBef>
                <a:spcPts val="1430"/>
              </a:spcBef>
            </a:pPr>
            <a:r>
              <a:rPr dirty="0" sz="2750" spc="5" b="1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1012" y="1935490"/>
            <a:ext cx="205232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30" b="1" i="1">
                <a:latin typeface="Times New Roman"/>
                <a:cs typeface="Times New Roman"/>
              </a:rPr>
              <a:t>g</a:t>
            </a:r>
            <a:r>
              <a:rPr dirty="0" sz="2750" spc="30" b="1">
                <a:latin typeface="Times New Roman"/>
                <a:cs typeface="Times New Roman"/>
              </a:rPr>
              <a:t>(</a:t>
            </a:r>
            <a:r>
              <a:rPr dirty="0" sz="2750" spc="-390" b="1">
                <a:latin typeface="Times New Roman"/>
                <a:cs typeface="Times New Roman"/>
              </a:rPr>
              <a:t> </a:t>
            </a:r>
            <a:r>
              <a:rPr dirty="0" sz="2750" spc="75" b="1" i="1">
                <a:latin typeface="Times New Roman"/>
                <a:cs typeface="Times New Roman"/>
              </a:rPr>
              <a:t>x</a:t>
            </a:r>
            <a:r>
              <a:rPr dirty="0" sz="2750" spc="75" b="1">
                <a:latin typeface="Times New Roman"/>
                <a:cs typeface="Times New Roman"/>
              </a:rPr>
              <a:t>)</a:t>
            </a:r>
            <a:r>
              <a:rPr dirty="0" sz="2750" spc="-140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</a:t>
            </a:r>
            <a:r>
              <a:rPr dirty="0" sz="2750" spc="-20">
                <a:latin typeface="Times New Roman"/>
                <a:cs typeface="Times New Roman"/>
              </a:rPr>
              <a:t> </a:t>
            </a:r>
            <a:r>
              <a:rPr dirty="0" baseline="-9090" sz="4125" spc="7">
                <a:latin typeface="Symbol"/>
                <a:cs typeface="Symbol"/>
              </a:rPr>
              <a:t></a:t>
            </a:r>
            <a:r>
              <a:rPr dirty="0" baseline="-9090" sz="4125" spc="-127">
                <a:latin typeface="Times New Roman"/>
                <a:cs typeface="Times New Roman"/>
              </a:rPr>
              <a:t> </a:t>
            </a:r>
            <a:r>
              <a:rPr dirty="0" baseline="29292" sz="4125" spc="0" b="1" i="1">
                <a:latin typeface="Times New Roman"/>
                <a:cs typeface="Times New Roman"/>
              </a:rPr>
              <a:t>f</a:t>
            </a:r>
            <a:r>
              <a:rPr dirty="0" baseline="29292" sz="4125" spc="-209" b="1" i="1">
                <a:latin typeface="Times New Roman"/>
                <a:cs typeface="Times New Roman"/>
              </a:rPr>
              <a:t> </a:t>
            </a:r>
            <a:r>
              <a:rPr dirty="0" baseline="29292" sz="4125" spc="0" b="1">
                <a:latin typeface="Times New Roman"/>
                <a:cs typeface="Times New Roman"/>
              </a:rPr>
              <a:t>(</a:t>
            </a:r>
            <a:r>
              <a:rPr dirty="0" baseline="29292" sz="4125" spc="-442" b="1">
                <a:latin typeface="Times New Roman"/>
                <a:cs typeface="Times New Roman"/>
              </a:rPr>
              <a:t> </a:t>
            </a:r>
            <a:r>
              <a:rPr dirty="0" baseline="-12121" sz="4125" spc="7" b="1" i="1">
                <a:latin typeface="Times New Roman"/>
                <a:cs typeface="Times New Roman"/>
              </a:rPr>
              <a:t>x</a:t>
            </a:r>
            <a:r>
              <a:rPr dirty="0" baseline="-12121" sz="4125" spc="-675" b="1" i="1">
                <a:latin typeface="Times New Roman"/>
                <a:cs typeface="Times New Roman"/>
              </a:rPr>
              <a:t> </a:t>
            </a:r>
            <a:r>
              <a:rPr dirty="0" baseline="29292" sz="4125" spc="0" b="1">
                <a:latin typeface="Times New Roman"/>
                <a:cs typeface="Times New Roman"/>
              </a:rPr>
              <a:t>),</a:t>
            </a:r>
            <a:endParaRPr baseline="29292" sz="41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9656" y="2966363"/>
            <a:ext cx="25831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17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 spc="0" b="1">
                <a:latin typeface="Times New Roman"/>
                <a:cs typeface="Times New Roman"/>
              </a:rPr>
              <a:t>0</a:t>
            </a:r>
            <a:r>
              <a:rPr dirty="0" sz="2800">
                <a:latin typeface="SimSun"/>
                <a:cs typeface="SimSun"/>
              </a:rPr>
              <a:t>是间断点</a:t>
            </a:r>
            <a:r>
              <a:rPr dirty="0" sz="2800" spc="-5">
                <a:latin typeface="SimSun"/>
                <a:cs typeface="SimSun"/>
              </a:rPr>
              <a:t>，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2800" y="2764552"/>
            <a:ext cx="5167630" cy="1281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 marR="5080" indent="-7620">
              <a:lnSpc>
                <a:spcPct val="147100"/>
              </a:lnSpc>
              <a:spcBef>
                <a:spcPts val="100"/>
              </a:spcBef>
            </a:pPr>
            <a:r>
              <a:rPr dirty="0" sz="2800">
                <a:latin typeface="SimSun"/>
                <a:cs typeface="SimSun"/>
              </a:rPr>
              <a:t>讨</a:t>
            </a:r>
            <a:r>
              <a:rPr dirty="0" sz="2800" spc="-5">
                <a:latin typeface="SimSun"/>
                <a:cs typeface="SimSun"/>
              </a:rPr>
              <a:t>论</a:t>
            </a:r>
            <a:r>
              <a:rPr dirty="0" sz="2800" spc="-915">
                <a:latin typeface="SimSun"/>
                <a:cs typeface="SimSun"/>
              </a:rPr>
              <a:t> </a:t>
            </a:r>
            <a:r>
              <a:rPr dirty="0" sz="2800" spc="85" b="1" i="1">
                <a:latin typeface="Times New Roman"/>
                <a:cs typeface="Times New Roman"/>
              </a:rPr>
              <a:t>g</a:t>
            </a:r>
            <a:r>
              <a:rPr dirty="0" sz="2800" spc="85" b="1">
                <a:latin typeface="Times New Roman"/>
                <a:cs typeface="Times New Roman"/>
              </a:rPr>
              <a:t>(</a:t>
            </a:r>
            <a:r>
              <a:rPr dirty="0" sz="2800" spc="-27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15" b="1" i="1">
                <a:latin typeface="Times New Roman"/>
                <a:cs typeface="Times New Roman"/>
              </a:rPr>
              <a:t> </a:t>
            </a:r>
            <a:r>
              <a:rPr dirty="0" sz="2800" spc="0" b="1">
                <a:latin typeface="Times New Roman"/>
                <a:cs typeface="Times New Roman"/>
              </a:rPr>
              <a:t>)</a:t>
            </a:r>
            <a:r>
              <a:rPr dirty="0" sz="2800" spc="240">
                <a:latin typeface="SimSun"/>
                <a:cs typeface="SimSun"/>
              </a:rPr>
              <a:t>在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18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 spc="0" b="1">
                <a:latin typeface="Times New Roman"/>
                <a:cs typeface="Times New Roman"/>
              </a:rPr>
              <a:t>0</a:t>
            </a:r>
            <a:r>
              <a:rPr dirty="0" sz="2800">
                <a:latin typeface="SimSun"/>
                <a:cs typeface="SimSun"/>
              </a:rPr>
              <a:t>处的连续性，</a:t>
            </a:r>
            <a:r>
              <a:rPr dirty="0" sz="2800" spc="-5">
                <a:latin typeface="SimSun"/>
                <a:cs typeface="SimSun"/>
              </a:rPr>
              <a:t>若 </a:t>
            </a:r>
            <a:r>
              <a:rPr dirty="0" sz="2800">
                <a:latin typeface="SimSun"/>
                <a:cs typeface="SimSun"/>
              </a:rPr>
              <a:t>请</a:t>
            </a:r>
            <a:r>
              <a:rPr dirty="0" sz="2800" spc="-5">
                <a:latin typeface="SimSun"/>
                <a:cs typeface="SimSun"/>
              </a:rPr>
              <a:t>指出其</a:t>
            </a:r>
            <a:r>
              <a:rPr dirty="0" sz="2800">
                <a:latin typeface="SimSun"/>
                <a:cs typeface="SimSun"/>
              </a:rPr>
              <a:t>类</a:t>
            </a:r>
            <a:r>
              <a:rPr dirty="0" sz="2800" spc="-5">
                <a:latin typeface="SimSun"/>
                <a:cs typeface="SimSun"/>
              </a:rPr>
              <a:t>型.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7372" y="4296905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66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85892" y="452296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208244" y="4515853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97576" y="402512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5816" y="4605261"/>
            <a:ext cx="22072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3064" algn="l"/>
              </a:tabLst>
            </a:pPr>
            <a:r>
              <a:rPr dirty="0" sz="2000" spc="125" b="1" i="1">
                <a:latin typeface="Times New Roman"/>
                <a:cs typeface="Times New Roman"/>
              </a:rPr>
              <a:t>x</a:t>
            </a:r>
            <a:r>
              <a:rPr dirty="0" sz="2000" spc="85">
                <a:latin typeface="Symbol"/>
                <a:cs typeface="Symbol"/>
              </a:rPr>
              <a:t></a:t>
            </a:r>
            <a:r>
              <a:rPr dirty="0" sz="2000" b="1">
                <a:latin typeface="Times New Roman"/>
                <a:cs typeface="Times New Roman"/>
              </a:rPr>
              <a:t>0	</a:t>
            </a:r>
            <a:r>
              <a:rPr dirty="0" sz="2000" spc="110" b="1" i="1">
                <a:latin typeface="Times New Roman"/>
                <a:cs typeface="Times New Roman"/>
              </a:rPr>
              <a:t>x</a:t>
            </a:r>
            <a:r>
              <a:rPr dirty="0" sz="2000" spc="85">
                <a:latin typeface="Symbol"/>
                <a:cs typeface="Symbol"/>
              </a:rPr>
              <a:t>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2500" y="4249153"/>
            <a:ext cx="41808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6905" algn="l"/>
                <a:tab pos="2929255" algn="l"/>
                <a:tab pos="3511550" algn="l"/>
              </a:tabLst>
            </a:pPr>
            <a:r>
              <a:rPr dirty="0" sz="2800" spc="385">
                <a:latin typeface="Times New Roman"/>
                <a:cs typeface="Times New Roman"/>
              </a:rPr>
              <a:t>Q	</a:t>
            </a:r>
            <a:r>
              <a:rPr dirty="0" sz="2800" b="1">
                <a:latin typeface="Times New Roman"/>
                <a:cs typeface="Times New Roman"/>
              </a:rPr>
              <a:t>lim </a:t>
            </a:r>
            <a:r>
              <a:rPr dirty="0" sz="2800" spc="50" b="1" i="1">
                <a:latin typeface="Times New Roman"/>
                <a:cs typeface="Times New Roman"/>
              </a:rPr>
              <a:t>g</a:t>
            </a:r>
            <a:r>
              <a:rPr dirty="0" sz="2800" spc="50" b="1">
                <a:latin typeface="Times New Roman"/>
                <a:cs typeface="Times New Roman"/>
              </a:rPr>
              <a:t>( </a:t>
            </a:r>
            <a:r>
              <a:rPr dirty="0" sz="2800" spc="75" b="1" i="1">
                <a:latin typeface="Times New Roman"/>
                <a:cs typeface="Times New Roman"/>
              </a:rPr>
              <a:t>x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-45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	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10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	)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20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4236" y="5168543"/>
            <a:ext cx="7752715" cy="1186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9600" algn="l"/>
              </a:tabLst>
            </a:pPr>
            <a:r>
              <a:rPr dirty="0" sz="2800" spc="-5">
                <a:latin typeface="Symbol"/>
                <a:cs typeface="Symbol"/>
              </a:rPr>
              <a:t>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150">
                <a:latin typeface="SimSun"/>
                <a:cs typeface="SimSun"/>
              </a:rPr>
              <a:t>当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spc="13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 spc="-170" b="1">
                <a:latin typeface="Times New Roman"/>
                <a:cs typeface="Times New Roman"/>
              </a:rPr>
              <a:t>0</a:t>
            </a:r>
            <a:r>
              <a:rPr dirty="0" sz="2800">
                <a:latin typeface="SimSun"/>
                <a:cs typeface="SimSun"/>
              </a:rPr>
              <a:t>时</a:t>
            </a:r>
            <a:r>
              <a:rPr dirty="0" sz="2800" spc="-5">
                <a:latin typeface="SimSun"/>
                <a:cs typeface="SimSun"/>
              </a:rPr>
              <a:t>，</a:t>
            </a:r>
            <a:r>
              <a:rPr dirty="0" sz="2800" spc="-1085">
                <a:latin typeface="SimSun"/>
                <a:cs typeface="SimSun"/>
              </a:rPr>
              <a:t> </a:t>
            </a:r>
            <a:r>
              <a:rPr dirty="0" sz="2800" spc="60" b="1" i="1">
                <a:latin typeface="Times New Roman"/>
                <a:cs typeface="Times New Roman"/>
              </a:rPr>
              <a:t>g</a:t>
            </a:r>
            <a:r>
              <a:rPr dirty="0" sz="2800" spc="60" b="1">
                <a:latin typeface="Times New Roman"/>
                <a:cs typeface="Times New Roman"/>
              </a:rPr>
              <a:t>(</a:t>
            </a:r>
            <a:r>
              <a:rPr dirty="0" sz="2800" spc="-30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59" b="1" i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)</a:t>
            </a:r>
            <a:r>
              <a:rPr dirty="0" sz="2800" spc="165">
                <a:latin typeface="SimSun"/>
                <a:cs typeface="SimSun"/>
              </a:rPr>
              <a:t>在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12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 spc="-40" b="1">
                <a:latin typeface="Times New Roman"/>
                <a:cs typeface="Times New Roman"/>
              </a:rPr>
              <a:t>0</a:t>
            </a:r>
            <a:r>
              <a:rPr dirty="0" sz="2800">
                <a:latin typeface="SimSun"/>
                <a:cs typeface="SimSun"/>
              </a:rPr>
              <a:t>处的连</a:t>
            </a:r>
            <a:r>
              <a:rPr dirty="0" sz="2800" spc="-5">
                <a:latin typeface="SimSun"/>
                <a:cs typeface="SimSun"/>
              </a:rPr>
              <a:t>续</a:t>
            </a:r>
            <a:r>
              <a:rPr dirty="0" sz="2800" spc="-890">
                <a:latin typeface="SimSun"/>
                <a:cs typeface="SimSu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  <a:spcBef>
                <a:spcPts val="2425"/>
              </a:spcBef>
            </a:pPr>
            <a:r>
              <a:rPr dirty="0" sz="2800" spc="150">
                <a:latin typeface="SimSun"/>
                <a:cs typeface="SimSun"/>
              </a:rPr>
              <a:t>当</a:t>
            </a:r>
            <a:r>
              <a:rPr dirty="0" sz="2800" b="1" i="1">
                <a:latin typeface="Times New Roman"/>
                <a:cs typeface="Times New Roman"/>
              </a:rPr>
              <a:t>a</a:t>
            </a:r>
            <a:r>
              <a:rPr dirty="0" sz="2800" spc="13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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 spc="-170" b="1">
                <a:latin typeface="Times New Roman"/>
                <a:cs typeface="Times New Roman"/>
              </a:rPr>
              <a:t>0</a:t>
            </a:r>
            <a:r>
              <a:rPr dirty="0" sz="2800" spc="5">
                <a:latin typeface="SimSun"/>
                <a:cs typeface="SimSun"/>
              </a:rPr>
              <a:t>时</a:t>
            </a:r>
            <a:r>
              <a:rPr dirty="0" sz="2800">
                <a:latin typeface="SimSun"/>
                <a:cs typeface="SimSun"/>
              </a:rPr>
              <a:t>，</a:t>
            </a:r>
            <a:r>
              <a:rPr dirty="0" sz="2800" spc="-1085">
                <a:latin typeface="SimSun"/>
                <a:cs typeface="SimSu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12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0</a:t>
            </a:r>
            <a:r>
              <a:rPr dirty="0" sz="2800" spc="150">
                <a:latin typeface="SimSun"/>
                <a:cs typeface="SimSun"/>
              </a:rPr>
              <a:t>是</a:t>
            </a:r>
            <a:r>
              <a:rPr dirty="0" sz="2800" spc="75" b="1" i="1">
                <a:latin typeface="Times New Roman"/>
                <a:cs typeface="Times New Roman"/>
              </a:rPr>
              <a:t>g</a:t>
            </a:r>
            <a:r>
              <a:rPr dirty="0" sz="2800" spc="75" b="1">
                <a:latin typeface="Times New Roman"/>
                <a:cs typeface="Times New Roman"/>
              </a:rPr>
              <a:t>(</a:t>
            </a:r>
            <a:r>
              <a:rPr dirty="0" sz="2800" spc="-30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459" b="1" i="1">
                <a:latin typeface="Times New Roman"/>
                <a:cs typeface="Times New Roman"/>
              </a:rPr>
              <a:t> </a:t>
            </a:r>
            <a:r>
              <a:rPr dirty="0" sz="2800" spc="-250" b="1">
                <a:latin typeface="Times New Roman"/>
                <a:cs typeface="Times New Roman"/>
              </a:rPr>
              <a:t>)</a:t>
            </a:r>
            <a:r>
              <a:rPr dirty="0" sz="2800" spc="5">
                <a:latin typeface="SimSun"/>
                <a:cs typeface="SimSun"/>
              </a:rPr>
              <a:t>的第一类可去间断</a:t>
            </a:r>
            <a:r>
              <a:rPr dirty="0" sz="2800">
                <a:latin typeface="SimSun"/>
                <a:cs typeface="SimSun"/>
              </a:rPr>
              <a:t>点</a:t>
            </a:r>
            <a:r>
              <a:rPr dirty="0" sz="2800" spc="-170">
                <a:latin typeface="SimSun"/>
                <a:cs typeface="SimSu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928" y="1488173"/>
            <a:ext cx="5600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0">
                <a:solidFill>
                  <a:srgbClr val="0000CC"/>
                </a:solidFill>
                <a:latin typeface="SimSun"/>
                <a:cs typeface="SimSun"/>
              </a:rPr>
              <a:t>例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96560" y="1880349"/>
            <a:ext cx="53340" cy="26034"/>
          </a:xfrm>
          <a:custGeom>
            <a:avLst/>
            <a:gdLst/>
            <a:ahLst/>
            <a:cxnLst/>
            <a:rect l="l" t="t" r="r" b="b"/>
            <a:pathLst>
              <a:path w="53339" h="26035">
                <a:moveTo>
                  <a:pt x="0" y="25907"/>
                </a:moveTo>
                <a:lnTo>
                  <a:pt x="53339" y="0"/>
                </a:lnTo>
              </a:path>
            </a:pathLst>
          </a:custGeom>
          <a:ln w="67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49900" y="1883397"/>
            <a:ext cx="78105" cy="139065"/>
          </a:xfrm>
          <a:custGeom>
            <a:avLst/>
            <a:gdLst/>
            <a:ahLst/>
            <a:cxnLst/>
            <a:rect l="l" t="t" r="r" b="b"/>
            <a:pathLst>
              <a:path w="78104" h="139064">
                <a:moveTo>
                  <a:pt x="0" y="0"/>
                </a:moveTo>
                <a:lnTo>
                  <a:pt x="77724" y="138683"/>
                </a:lnTo>
              </a:path>
            </a:pathLst>
          </a:custGeom>
          <a:ln w="13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30672" y="1647177"/>
            <a:ext cx="88900" cy="375285"/>
          </a:xfrm>
          <a:custGeom>
            <a:avLst/>
            <a:gdLst/>
            <a:ahLst/>
            <a:cxnLst/>
            <a:rect l="l" t="t" r="r" b="b"/>
            <a:pathLst>
              <a:path w="88900" h="375285">
                <a:moveTo>
                  <a:pt x="0" y="374903"/>
                </a:moveTo>
                <a:lnTo>
                  <a:pt x="88391" y="0"/>
                </a:lnTo>
              </a:path>
            </a:pathLst>
          </a:custGeom>
          <a:ln w="67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19064" y="1647177"/>
            <a:ext cx="1663064" cy="0"/>
          </a:xfrm>
          <a:custGeom>
            <a:avLst/>
            <a:gdLst/>
            <a:ahLst/>
            <a:cxnLst/>
            <a:rect l="l" t="t" r="r" b="b"/>
            <a:pathLst>
              <a:path w="1663065" h="0">
                <a:moveTo>
                  <a:pt x="0" y="0"/>
                </a:moveTo>
                <a:lnTo>
                  <a:pt x="1662684" y="0"/>
                </a:lnTo>
              </a:path>
            </a:pathLst>
          </a:custGeom>
          <a:ln w="67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40860" y="1876446"/>
            <a:ext cx="2012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Symbol"/>
                <a:cs typeface="Symbol"/>
              </a:rPr>
              <a:t>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0860" y="1143402"/>
            <a:ext cx="408495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10254" algn="l"/>
              </a:tabLst>
            </a:pPr>
            <a:r>
              <a:rPr dirty="0" baseline="-5952" sz="4200" spc="89">
                <a:latin typeface="Symbol"/>
                <a:cs typeface="Symbol"/>
              </a:rPr>
              <a:t></a:t>
            </a:r>
            <a:r>
              <a:rPr dirty="0" sz="2800" spc="60" b="1" i="1">
                <a:latin typeface="Times New Roman"/>
                <a:cs typeface="Times New Roman"/>
              </a:rPr>
              <a:t>a</a:t>
            </a:r>
            <a:r>
              <a:rPr dirty="0" sz="2800" spc="-240" b="1" i="1">
                <a:latin typeface="Times New Roman"/>
                <a:cs typeface="Times New Roman"/>
              </a:rPr>
              <a:t> </a:t>
            </a:r>
            <a:r>
              <a:rPr dirty="0" sz="2800" spc="25" b="1">
                <a:latin typeface="Times New Roman"/>
                <a:cs typeface="Times New Roman"/>
              </a:rPr>
              <a:t>ln(1</a:t>
            </a:r>
            <a:r>
              <a:rPr dirty="0" sz="2800" spc="-22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2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114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50" b="1" i="1">
                <a:latin typeface="Times New Roman"/>
                <a:cs typeface="Times New Roman"/>
              </a:rPr>
              <a:t>b</a:t>
            </a:r>
            <a:r>
              <a:rPr dirty="0" sz="2800" spc="50" b="1">
                <a:latin typeface="Times New Roman"/>
                <a:cs typeface="Times New Roman"/>
              </a:rPr>
              <a:t>,	</a:t>
            </a:r>
            <a:r>
              <a:rPr dirty="0" sz="2800" spc="-5" b="1" i="1">
                <a:latin typeface="Times New Roman"/>
                <a:cs typeface="Times New Roman"/>
              </a:rPr>
              <a:t>x </a:t>
            </a:r>
            <a:r>
              <a:rPr dirty="0" sz="2800" spc="-5">
                <a:latin typeface="Symbol"/>
                <a:cs typeface="Symbol"/>
              </a:rPr>
              <a:t></a:t>
            </a:r>
            <a:r>
              <a:rPr dirty="0" sz="2800" spc="17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1388" y="1643274"/>
            <a:ext cx="53740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19600" algn="l"/>
              </a:tabLst>
            </a:pPr>
            <a:r>
              <a:rPr dirty="0" baseline="27777" sz="4200" spc="-7" b="1" i="1">
                <a:latin typeface="Times New Roman"/>
                <a:cs typeface="Times New Roman"/>
              </a:rPr>
              <a:t>f </a:t>
            </a:r>
            <a:r>
              <a:rPr dirty="0" baseline="27777" sz="4200" spc="-7" b="1">
                <a:latin typeface="Times New Roman"/>
                <a:cs typeface="Times New Roman"/>
              </a:rPr>
              <a:t>( </a:t>
            </a:r>
            <a:r>
              <a:rPr dirty="0" baseline="27777" sz="4200" spc="-7" b="1" i="1">
                <a:latin typeface="Times New Roman"/>
                <a:cs typeface="Times New Roman"/>
              </a:rPr>
              <a:t>x </a:t>
            </a:r>
            <a:r>
              <a:rPr dirty="0" baseline="27777" sz="4200" spc="-7" b="1">
                <a:latin typeface="Times New Roman"/>
                <a:cs typeface="Times New Roman"/>
              </a:rPr>
              <a:t>) </a:t>
            </a:r>
            <a:r>
              <a:rPr dirty="0" baseline="27777" sz="4200" spc="-7">
                <a:latin typeface="Symbol"/>
                <a:cs typeface="Symbol"/>
              </a:rPr>
              <a:t></a:t>
            </a:r>
            <a:r>
              <a:rPr dirty="0" baseline="27777" sz="4200" spc="-7">
                <a:latin typeface="Times New Roman"/>
                <a:cs typeface="Times New Roman"/>
              </a:rPr>
              <a:t> </a:t>
            </a:r>
            <a:r>
              <a:rPr dirty="0" baseline="17857" sz="4200" spc="-7">
                <a:latin typeface="Symbol"/>
                <a:cs typeface="Symbol"/>
              </a:rPr>
              <a:t></a:t>
            </a:r>
            <a:r>
              <a:rPr dirty="0" baseline="17857" sz="4200" spc="-7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 </a:t>
            </a:r>
            <a:r>
              <a:rPr dirty="0" sz="2800" spc="-5" b="1">
                <a:latin typeface="Times New Roman"/>
                <a:cs typeface="Times New Roman"/>
              </a:rPr>
              <a:t>lim </a:t>
            </a:r>
            <a:r>
              <a:rPr dirty="0" baseline="35612" sz="2925" spc="-7" b="1" i="1">
                <a:latin typeface="Times New Roman"/>
                <a:cs typeface="Times New Roman"/>
              </a:rPr>
              <a:t>n </a:t>
            </a:r>
            <a:r>
              <a:rPr dirty="0" sz="2800" spc="-5" b="1">
                <a:latin typeface="Times New Roman"/>
                <a:cs typeface="Times New Roman"/>
              </a:rPr>
              <a:t>1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75" b="1">
                <a:latin typeface="Times New Roman"/>
                <a:cs typeface="Times New Roman"/>
              </a:rPr>
              <a:t>3</a:t>
            </a:r>
            <a:r>
              <a:rPr dirty="0" baseline="31339" sz="2925" spc="112" b="1" i="1">
                <a:latin typeface="Times New Roman"/>
                <a:cs typeface="Times New Roman"/>
              </a:rPr>
              <a:t>n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265">
                <a:latin typeface="Times New Roman"/>
                <a:cs typeface="Times New Roman"/>
              </a:rPr>
              <a:t> </a:t>
            </a:r>
            <a:r>
              <a:rPr dirty="0" sz="2800" spc="150" b="1" i="1">
                <a:latin typeface="Times New Roman"/>
                <a:cs typeface="Times New Roman"/>
              </a:rPr>
              <a:t>x</a:t>
            </a:r>
            <a:r>
              <a:rPr dirty="0" baseline="31339" sz="2925" spc="225" b="1" i="1">
                <a:latin typeface="Times New Roman"/>
                <a:cs typeface="Times New Roman"/>
              </a:rPr>
              <a:t>n</a:t>
            </a:r>
            <a:r>
              <a:rPr dirty="0" baseline="31339" sz="2925" spc="-277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,	</a:t>
            </a:r>
            <a:r>
              <a:rPr dirty="0" sz="2800" spc="-5" b="1" i="1">
                <a:latin typeface="Times New Roman"/>
                <a:cs typeface="Times New Roman"/>
              </a:rPr>
              <a:t>x </a:t>
            </a:r>
            <a:r>
              <a:rPr dirty="0" sz="2800" spc="-5">
                <a:latin typeface="Symbol"/>
                <a:cs typeface="Symbol"/>
              </a:rPr>
              <a:t>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0</a:t>
            </a:r>
            <a:r>
              <a:rPr dirty="0" sz="2800" spc="190" b="1">
                <a:latin typeface="Times New Roman"/>
                <a:cs typeface="Times New Roman"/>
              </a:rPr>
              <a:t> </a:t>
            </a:r>
            <a:r>
              <a:rPr dirty="0" baseline="27777" sz="4200" spc="-7" b="1">
                <a:latin typeface="Times New Roman"/>
                <a:cs typeface="Times New Roman"/>
              </a:rPr>
              <a:t>,</a:t>
            </a:r>
            <a:endParaRPr baseline="27777" sz="4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14824" y="1999588"/>
            <a:ext cx="61849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55" b="1" i="1">
                <a:latin typeface="Times New Roman"/>
                <a:cs typeface="Times New Roman"/>
              </a:rPr>
              <a:t>n</a:t>
            </a:r>
            <a:r>
              <a:rPr dirty="0" sz="1950" spc="200">
                <a:latin typeface="Symbol"/>
                <a:cs typeface="Symbol"/>
              </a:rPr>
              <a:t></a:t>
            </a:r>
            <a:r>
              <a:rPr dirty="0" sz="195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736" y="1468014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SimSun"/>
                <a:cs typeface="SimSun"/>
              </a:rPr>
              <a:t>设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5508" y="2502603"/>
            <a:ext cx="6687184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25">
                <a:latin typeface="SimSun"/>
                <a:cs typeface="SimSun"/>
              </a:rPr>
              <a:t>试确定常数</a:t>
            </a:r>
            <a:r>
              <a:rPr dirty="0" sz="2900" spc="240">
                <a:latin typeface="SimSun"/>
                <a:cs typeface="SimSun"/>
              </a:rPr>
              <a:t> </a:t>
            </a:r>
            <a:r>
              <a:rPr dirty="0" sz="2900" spc="75" b="1" i="1">
                <a:latin typeface="Times New Roman"/>
                <a:cs typeface="Times New Roman"/>
              </a:rPr>
              <a:t>a</a:t>
            </a:r>
            <a:r>
              <a:rPr dirty="0" sz="2900" spc="75" b="1">
                <a:latin typeface="Times New Roman"/>
                <a:cs typeface="Times New Roman"/>
              </a:rPr>
              <a:t>,</a:t>
            </a:r>
            <a:r>
              <a:rPr dirty="0" sz="2900" spc="-285" b="1">
                <a:latin typeface="Times New Roman"/>
                <a:cs typeface="Times New Roman"/>
              </a:rPr>
              <a:t> </a:t>
            </a:r>
            <a:r>
              <a:rPr dirty="0" sz="2900" spc="55" b="1" i="1">
                <a:latin typeface="Times New Roman"/>
                <a:cs typeface="Times New Roman"/>
              </a:rPr>
              <a:t>b</a:t>
            </a:r>
            <a:r>
              <a:rPr dirty="0" sz="2900" spc="55">
                <a:latin typeface="SimSun"/>
                <a:cs typeface="SimSun"/>
              </a:rPr>
              <a:t>，</a:t>
            </a:r>
            <a:r>
              <a:rPr dirty="0" sz="2900" spc="434">
                <a:latin typeface="SimSun"/>
                <a:cs typeface="SimSun"/>
              </a:rPr>
              <a:t>使</a:t>
            </a:r>
            <a:r>
              <a:rPr dirty="0" sz="2900" spc="5" b="1" i="1">
                <a:latin typeface="Times New Roman"/>
                <a:cs typeface="Times New Roman"/>
              </a:rPr>
              <a:t>f</a:t>
            </a:r>
            <a:r>
              <a:rPr dirty="0" sz="2900" spc="-60" b="1" i="1">
                <a:latin typeface="Times New Roman"/>
                <a:cs typeface="Times New Roman"/>
              </a:rPr>
              <a:t> </a:t>
            </a:r>
            <a:r>
              <a:rPr dirty="0" sz="2900" spc="5" b="1">
                <a:latin typeface="Times New Roman"/>
                <a:cs typeface="Times New Roman"/>
              </a:rPr>
              <a:t>(</a:t>
            </a:r>
            <a:r>
              <a:rPr dirty="0" sz="2900" spc="-300" b="1">
                <a:latin typeface="Times New Roman"/>
                <a:cs typeface="Times New Roman"/>
              </a:rPr>
              <a:t> </a:t>
            </a:r>
            <a:r>
              <a:rPr dirty="0" sz="2900" spc="10" b="1" i="1">
                <a:latin typeface="Times New Roman"/>
                <a:cs typeface="Times New Roman"/>
              </a:rPr>
              <a:t>x</a:t>
            </a:r>
            <a:r>
              <a:rPr dirty="0" sz="2900" spc="-430" b="1" i="1">
                <a:latin typeface="Times New Roman"/>
                <a:cs typeface="Times New Roman"/>
              </a:rPr>
              <a:t> </a:t>
            </a:r>
            <a:r>
              <a:rPr dirty="0" sz="2900" spc="80" b="1">
                <a:latin typeface="Times New Roman"/>
                <a:cs typeface="Times New Roman"/>
              </a:rPr>
              <a:t>)</a:t>
            </a:r>
            <a:r>
              <a:rPr dirty="0" sz="2900" spc="229">
                <a:latin typeface="SimSun"/>
                <a:cs typeface="SimSun"/>
              </a:rPr>
              <a:t>在</a:t>
            </a:r>
            <a:r>
              <a:rPr dirty="0" sz="2900" spc="10" b="1" i="1">
                <a:latin typeface="Times New Roman"/>
                <a:cs typeface="Times New Roman"/>
              </a:rPr>
              <a:t>x</a:t>
            </a:r>
            <a:r>
              <a:rPr dirty="0" sz="2900" spc="225" b="1" i="1">
                <a:latin typeface="Times New Roman"/>
                <a:cs typeface="Times New Roman"/>
              </a:rPr>
              <a:t> </a:t>
            </a:r>
            <a:r>
              <a:rPr dirty="0" sz="2900" spc="10">
                <a:latin typeface="Symbol"/>
                <a:cs typeface="Symbol"/>
              </a:rPr>
              <a:t></a:t>
            </a:r>
            <a:r>
              <a:rPr dirty="0" sz="2900" spc="105">
                <a:latin typeface="Times New Roman"/>
                <a:cs typeface="Times New Roman"/>
              </a:rPr>
              <a:t> </a:t>
            </a:r>
            <a:r>
              <a:rPr dirty="0" sz="2900" spc="25" b="1">
                <a:latin typeface="Times New Roman"/>
                <a:cs typeface="Times New Roman"/>
              </a:rPr>
              <a:t>0</a:t>
            </a:r>
            <a:r>
              <a:rPr dirty="0" sz="2900" spc="25">
                <a:latin typeface="SimSun"/>
                <a:cs typeface="SimSun"/>
              </a:rPr>
              <a:t>处可导</a:t>
            </a:r>
            <a:r>
              <a:rPr dirty="0" sz="2900" spc="-930">
                <a:latin typeface="SimSun"/>
                <a:cs typeface="SimSu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3128" y="3289541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80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68928" y="3507981"/>
            <a:ext cx="53340" cy="26034"/>
          </a:xfrm>
          <a:custGeom>
            <a:avLst/>
            <a:gdLst/>
            <a:ahLst/>
            <a:cxnLst/>
            <a:rect l="l" t="t" r="r" b="b"/>
            <a:pathLst>
              <a:path w="53339" h="26035">
                <a:moveTo>
                  <a:pt x="0" y="25908"/>
                </a:moveTo>
                <a:lnTo>
                  <a:pt x="53340" y="0"/>
                </a:lnTo>
              </a:path>
            </a:pathLst>
          </a:custGeom>
          <a:ln w="67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22268" y="3511029"/>
            <a:ext cx="78105" cy="140335"/>
          </a:xfrm>
          <a:custGeom>
            <a:avLst/>
            <a:gdLst/>
            <a:ahLst/>
            <a:cxnLst/>
            <a:rect l="l" t="t" r="r" b="b"/>
            <a:pathLst>
              <a:path w="78104" h="140335">
                <a:moveTo>
                  <a:pt x="0" y="0"/>
                </a:moveTo>
                <a:lnTo>
                  <a:pt x="77724" y="140208"/>
                </a:lnTo>
              </a:path>
            </a:pathLst>
          </a:custGeom>
          <a:ln w="1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03040" y="3274809"/>
            <a:ext cx="88900" cy="376555"/>
          </a:xfrm>
          <a:custGeom>
            <a:avLst/>
            <a:gdLst/>
            <a:ahLst/>
            <a:cxnLst/>
            <a:rect l="l" t="t" r="r" b="b"/>
            <a:pathLst>
              <a:path w="88900" h="376554">
                <a:moveTo>
                  <a:pt x="0" y="376427"/>
                </a:moveTo>
                <a:lnTo>
                  <a:pt x="88392" y="0"/>
                </a:lnTo>
              </a:path>
            </a:pathLst>
          </a:custGeom>
          <a:ln w="67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91432" y="3274809"/>
            <a:ext cx="1663064" cy="0"/>
          </a:xfrm>
          <a:custGeom>
            <a:avLst/>
            <a:gdLst/>
            <a:ahLst/>
            <a:cxnLst/>
            <a:rect l="l" t="t" r="r" b="b"/>
            <a:pathLst>
              <a:path w="1663064" h="0">
                <a:moveTo>
                  <a:pt x="0" y="0"/>
                </a:moveTo>
                <a:lnTo>
                  <a:pt x="1662684" y="0"/>
                </a:lnTo>
              </a:path>
            </a:pathLst>
          </a:custGeom>
          <a:ln w="67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887192" y="3626920"/>
            <a:ext cx="61849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60" b="1" i="1">
                <a:latin typeface="Times New Roman"/>
                <a:cs typeface="Times New Roman"/>
              </a:rPr>
              <a:t>n</a:t>
            </a:r>
            <a:r>
              <a:rPr dirty="0" sz="1950" spc="190">
                <a:latin typeface="Symbol"/>
                <a:cs typeface="Symbol"/>
              </a:rPr>
              <a:t></a:t>
            </a:r>
            <a:r>
              <a:rPr dirty="0" sz="195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50160" y="3272001"/>
            <a:ext cx="31781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5325" algn="l"/>
              </a:tabLst>
            </a:pPr>
            <a:r>
              <a:rPr dirty="0" sz="2800" spc="390">
                <a:latin typeface="Times New Roman"/>
                <a:cs typeface="Times New Roman"/>
              </a:rPr>
              <a:t>Q	</a:t>
            </a:r>
            <a:r>
              <a:rPr dirty="0" sz="2800" b="1">
                <a:latin typeface="Times New Roman"/>
                <a:cs typeface="Times New Roman"/>
              </a:rPr>
              <a:t>lim </a:t>
            </a:r>
            <a:r>
              <a:rPr dirty="0" baseline="37037" sz="2925" b="1" i="1">
                <a:latin typeface="Times New Roman"/>
                <a:cs typeface="Times New Roman"/>
              </a:rPr>
              <a:t>n </a:t>
            </a:r>
            <a:r>
              <a:rPr dirty="0" sz="2800" b="1">
                <a:latin typeface="Times New Roman"/>
                <a:cs typeface="Times New Roman"/>
              </a:rPr>
              <a:t>1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75" b="1">
                <a:latin typeface="Times New Roman"/>
                <a:cs typeface="Times New Roman"/>
              </a:rPr>
              <a:t>3</a:t>
            </a:r>
            <a:r>
              <a:rPr dirty="0" baseline="32763" sz="2925" spc="112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spc="150" b="1" i="1">
                <a:latin typeface="Times New Roman"/>
                <a:cs typeface="Times New Roman"/>
              </a:rPr>
              <a:t>x</a:t>
            </a:r>
            <a:r>
              <a:rPr dirty="0" baseline="32763" sz="2925" spc="225" b="1" i="1">
                <a:latin typeface="Times New Roman"/>
                <a:cs typeface="Times New Roman"/>
              </a:rPr>
              <a:t>n</a:t>
            </a:r>
            <a:endParaRPr baseline="32763" sz="29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63416" y="448638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67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84368" y="4486389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 h="0">
                <a:moveTo>
                  <a:pt x="0" y="0"/>
                </a:moveTo>
                <a:lnTo>
                  <a:pt x="233171" y="0"/>
                </a:lnTo>
              </a:path>
            </a:pathLst>
          </a:custGeom>
          <a:ln w="67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73272" y="4544301"/>
            <a:ext cx="53340" cy="26034"/>
          </a:xfrm>
          <a:custGeom>
            <a:avLst/>
            <a:gdLst/>
            <a:ahLst/>
            <a:cxnLst/>
            <a:rect l="l" t="t" r="r" b="b"/>
            <a:pathLst>
              <a:path w="53339" h="26035">
                <a:moveTo>
                  <a:pt x="0" y="25907"/>
                </a:moveTo>
                <a:lnTo>
                  <a:pt x="53339" y="0"/>
                </a:lnTo>
              </a:path>
            </a:pathLst>
          </a:custGeom>
          <a:ln w="67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26612" y="4547349"/>
            <a:ext cx="78105" cy="309880"/>
          </a:xfrm>
          <a:custGeom>
            <a:avLst/>
            <a:gdLst/>
            <a:ahLst/>
            <a:cxnLst/>
            <a:rect l="l" t="t" r="r" b="b"/>
            <a:pathLst>
              <a:path w="78104" h="309879">
                <a:moveTo>
                  <a:pt x="0" y="0"/>
                </a:moveTo>
                <a:lnTo>
                  <a:pt x="77724" y="309371"/>
                </a:lnTo>
              </a:path>
            </a:pathLst>
          </a:custGeom>
          <a:ln w="1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07384" y="4050525"/>
            <a:ext cx="88900" cy="806450"/>
          </a:xfrm>
          <a:custGeom>
            <a:avLst/>
            <a:gdLst/>
            <a:ahLst/>
            <a:cxnLst/>
            <a:rect l="l" t="t" r="r" b="b"/>
            <a:pathLst>
              <a:path w="88900" h="806450">
                <a:moveTo>
                  <a:pt x="0" y="806195"/>
                </a:moveTo>
                <a:lnTo>
                  <a:pt x="88391" y="0"/>
                </a:lnTo>
              </a:path>
            </a:pathLst>
          </a:custGeom>
          <a:ln w="67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95776" y="4050525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 h="0">
                <a:moveTo>
                  <a:pt x="0" y="0"/>
                </a:moveTo>
                <a:lnTo>
                  <a:pt x="2267712" y="0"/>
                </a:lnTo>
              </a:path>
            </a:pathLst>
          </a:custGeom>
          <a:ln w="67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158720" y="5047829"/>
            <a:ext cx="2012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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58720" y="4694261"/>
            <a:ext cx="2012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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49348" y="4351361"/>
            <a:ext cx="5105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43650" sz="4200">
                <a:latin typeface="Symbol"/>
                <a:cs typeface="Symbol"/>
              </a:rPr>
              <a:t></a:t>
            </a:r>
            <a:r>
              <a:rPr dirty="0" baseline="-43650" sz="42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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59860" y="4477853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55232" y="4206581"/>
            <a:ext cx="11315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" algn="l"/>
              </a:tabLst>
            </a:pPr>
            <a:r>
              <a:rPr dirty="0" sz="2800">
                <a:latin typeface="Symbol"/>
                <a:cs typeface="Symbol"/>
              </a:rPr>
              <a:t>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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03672" y="3990173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72480" y="4172769"/>
            <a:ext cx="16319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5" b="1" i="1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58720" y="4206581"/>
            <a:ext cx="4031615" cy="72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50"/>
              </a:lnSpc>
              <a:spcBef>
                <a:spcPts val="100"/>
              </a:spcBef>
              <a:tabLst>
                <a:tab pos="3284220" algn="l"/>
                <a:tab pos="3619500" algn="l"/>
              </a:tabLst>
            </a:pPr>
            <a:r>
              <a:rPr dirty="0" baseline="32738" sz="4200" spc="127">
                <a:latin typeface="Symbol"/>
                <a:cs typeface="Symbol"/>
              </a:rPr>
              <a:t></a:t>
            </a:r>
            <a:r>
              <a:rPr dirty="0" sz="2800" spc="85" b="1">
                <a:latin typeface="Times New Roman"/>
                <a:cs typeface="Times New Roman"/>
              </a:rPr>
              <a:t>3</a:t>
            </a:r>
            <a:r>
              <a:rPr dirty="0" sz="2800" spc="9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sz="2800" spc="260" b="1">
                <a:latin typeface="Times New Roman"/>
                <a:cs typeface="Times New Roman"/>
              </a:rPr>
              <a:t> </a:t>
            </a:r>
            <a:r>
              <a:rPr dirty="0" baseline="14245" sz="2925" spc="-7" b="1" i="1">
                <a:latin typeface="Times New Roman"/>
                <a:cs typeface="Times New Roman"/>
              </a:rPr>
              <a:t>n</a:t>
            </a:r>
            <a:r>
              <a:rPr dirty="0" baseline="14245" sz="2925" spc="127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425" b="1">
                <a:latin typeface="Times New Roman"/>
                <a:cs typeface="Times New Roman"/>
              </a:rPr>
              <a:t> </a:t>
            </a:r>
            <a:r>
              <a:rPr dirty="0" baseline="33730" sz="4200" b="1">
                <a:latin typeface="Times New Roman"/>
                <a:cs typeface="Times New Roman"/>
              </a:rPr>
              <a:t>1</a:t>
            </a:r>
            <a:r>
              <a:rPr dirty="0" baseline="33730" sz="4200" spc="-615" b="1">
                <a:latin typeface="Times New Roman"/>
                <a:cs typeface="Times New Roman"/>
              </a:rPr>
              <a:t> </a:t>
            </a:r>
            <a:r>
              <a:rPr dirty="0" sz="2800" spc="80" b="1">
                <a:latin typeface="Times New Roman"/>
                <a:cs typeface="Times New Roman"/>
              </a:rPr>
              <a:t>)</a:t>
            </a:r>
            <a:r>
              <a:rPr dirty="0" baseline="31339" sz="2925" spc="120" b="1" i="1">
                <a:latin typeface="Times New Roman"/>
                <a:cs typeface="Times New Roman"/>
              </a:rPr>
              <a:t>n</a:t>
            </a:r>
            <a:r>
              <a:rPr dirty="0" baseline="31339" sz="2925" spc="127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21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229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	)	,</a:t>
            </a:r>
            <a:r>
              <a:rPr dirty="0" sz="2800" spc="2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algn="r" marR="789940">
              <a:lnSpc>
                <a:spcPts val="2750"/>
              </a:lnSpc>
            </a:pPr>
            <a:r>
              <a:rPr dirty="0" sz="2800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90012" y="4562913"/>
            <a:ext cx="61976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55" b="1" i="1">
                <a:latin typeface="Times New Roman"/>
                <a:cs typeface="Times New Roman"/>
              </a:rPr>
              <a:t>n</a:t>
            </a:r>
            <a:r>
              <a:rPr dirty="0" sz="1950" spc="204">
                <a:latin typeface="Symbol"/>
                <a:cs typeface="Symbol"/>
              </a:rPr>
              <a:t></a:t>
            </a:r>
            <a:r>
              <a:rPr dirty="0" sz="195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438108" y="444676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744" y="0"/>
                </a:lnTo>
              </a:path>
            </a:pathLst>
          </a:custGeom>
          <a:ln w="6717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455888" y="4439653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006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03032" y="4172953"/>
            <a:ext cx="167258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1525" algn="l"/>
              </a:tabLst>
            </a:pPr>
            <a:r>
              <a:rPr dirty="0" sz="2800" spc="55" b="1">
                <a:solidFill>
                  <a:srgbClr val="FF0066"/>
                </a:solidFill>
                <a:latin typeface="Times New Roman"/>
                <a:cs typeface="Times New Roman"/>
              </a:rPr>
              <a:t>(0</a:t>
            </a:r>
            <a:r>
              <a:rPr dirty="0" sz="2800" spc="25" b="1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66"/>
                </a:solidFill>
                <a:latin typeface="Symbol"/>
                <a:cs typeface="Symbol"/>
              </a:rPr>
              <a:t></a:t>
            </a:r>
            <a:r>
              <a:rPr dirty="0" sz="2800" spc="-5">
                <a:solidFill>
                  <a:srgbClr val="FF0066"/>
                </a:solidFill>
                <a:latin typeface="Times New Roman"/>
                <a:cs typeface="Times New Roman"/>
              </a:rPr>
              <a:t>	</a:t>
            </a:r>
            <a:r>
              <a:rPr dirty="0" baseline="34722" sz="4200" spc="-7" b="1" i="1">
                <a:solidFill>
                  <a:srgbClr val="FF0066"/>
                </a:solidFill>
                <a:latin typeface="Times New Roman"/>
                <a:cs typeface="Times New Roman"/>
              </a:rPr>
              <a:t>x </a:t>
            </a:r>
            <a:r>
              <a:rPr dirty="0" sz="2800" spc="-5">
                <a:solidFill>
                  <a:srgbClr val="FF0066"/>
                </a:solidFill>
                <a:latin typeface="Symbol"/>
                <a:cs typeface="Symbol"/>
              </a:rPr>
              <a:t></a:t>
            </a:r>
            <a:r>
              <a:rPr dirty="0" sz="2800" spc="-48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FF0066"/>
                </a:solidFill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38804" y="5678157"/>
            <a:ext cx="53340" cy="27940"/>
          </a:xfrm>
          <a:custGeom>
            <a:avLst/>
            <a:gdLst/>
            <a:ahLst/>
            <a:cxnLst/>
            <a:rect l="l" t="t" r="r" b="b"/>
            <a:pathLst>
              <a:path w="53339" h="27939">
                <a:moveTo>
                  <a:pt x="0" y="27432"/>
                </a:moveTo>
                <a:lnTo>
                  <a:pt x="53339" y="0"/>
                </a:lnTo>
              </a:path>
            </a:pathLst>
          </a:custGeom>
          <a:ln w="67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92144" y="5681205"/>
            <a:ext cx="78105" cy="309880"/>
          </a:xfrm>
          <a:custGeom>
            <a:avLst/>
            <a:gdLst/>
            <a:ahLst/>
            <a:cxnLst/>
            <a:rect l="l" t="t" r="r" b="b"/>
            <a:pathLst>
              <a:path w="78104" h="309879">
                <a:moveTo>
                  <a:pt x="0" y="0"/>
                </a:moveTo>
                <a:lnTo>
                  <a:pt x="77724" y="309372"/>
                </a:lnTo>
              </a:path>
            </a:pathLst>
          </a:custGeom>
          <a:ln w="134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72916" y="5184381"/>
            <a:ext cx="88900" cy="806450"/>
          </a:xfrm>
          <a:custGeom>
            <a:avLst/>
            <a:gdLst/>
            <a:ahLst/>
            <a:cxnLst/>
            <a:rect l="l" t="t" r="r" b="b"/>
            <a:pathLst>
              <a:path w="88900" h="806450">
                <a:moveTo>
                  <a:pt x="0" y="806196"/>
                </a:moveTo>
                <a:lnTo>
                  <a:pt x="88391" y="0"/>
                </a:lnTo>
              </a:path>
            </a:pathLst>
          </a:custGeom>
          <a:ln w="67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61308" y="5184381"/>
            <a:ext cx="2307590" cy="0"/>
          </a:xfrm>
          <a:custGeom>
            <a:avLst/>
            <a:gdLst/>
            <a:ahLst/>
            <a:cxnLst/>
            <a:rect l="l" t="t" r="r" b="b"/>
            <a:pathLst>
              <a:path w="2307590" h="0">
                <a:moveTo>
                  <a:pt x="0" y="0"/>
                </a:moveTo>
                <a:lnTo>
                  <a:pt x="2307336" y="0"/>
                </a:lnTo>
              </a:path>
            </a:pathLst>
          </a:custGeom>
          <a:ln w="67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739108" y="5123929"/>
            <a:ext cx="12763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5215" algn="l"/>
              </a:tabLst>
            </a:pP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63848" y="5341861"/>
            <a:ext cx="24231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807720" algn="l"/>
                <a:tab pos="1489075" algn="l"/>
                <a:tab pos="187452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(	)	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	)	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280">
                <a:latin typeface="Times New Roman"/>
                <a:cs typeface="Times New Roman"/>
              </a:rPr>
              <a:t> </a:t>
            </a:r>
            <a:r>
              <a:rPr dirty="0" sz="2800" spc="30" b="1">
                <a:latin typeface="Times New Roman"/>
                <a:cs typeface="Times New Roman"/>
              </a:rPr>
              <a:t>1,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60972" y="5341861"/>
            <a:ext cx="7962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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15052" y="5611609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48252" y="5611609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58720" y="5341861"/>
            <a:ext cx="10642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6944" sz="4200">
                <a:latin typeface="Symbol"/>
                <a:cs typeface="Symbol"/>
              </a:rPr>
              <a:t></a:t>
            </a:r>
            <a:r>
              <a:rPr dirty="0" baseline="-6944" sz="420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20008" y="5387327"/>
            <a:ext cx="16319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5" b="1" i="1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15536" y="5306555"/>
            <a:ext cx="123190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0770" algn="l"/>
              </a:tabLst>
            </a:pPr>
            <a:r>
              <a:rPr dirty="0" sz="1950" spc="-5" b="1" i="1">
                <a:latin typeface="Times New Roman"/>
                <a:cs typeface="Times New Roman"/>
              </a:rPr>
              <a:t>n</a:t>
            </a:r>
            <a:r>
              <a:rPr dirty="0" sz="1950" spc="-5" b="1" i="1">
                <a:latin typeface="Times New Roman"/>
                <a:cs typeface="Times New Roman"/>
              </a:rPr>
              <a:t>	</a:t>
            </a:r>
            <a:r>
              <a:rPr dirty="0" sz="1950" spc="-5" b="1" i="1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57068" y="5696699"/>
            <a:ext cx="61849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55" b="1" i="1">
                <a:latin typeface="Times New Roman"/>
                <a:cs typeface="Times New Roman"/>
              </a:rPr>
              <a:t>n</a:t>
            </a:r>
            <a:r>
              <a:rPr dirty="0" sz="1950" spc="190">
                <a:latin typeface="Symbol"/>
                <a:cs typeface="Symbol"/>
              </a:rPr>
              <a:t></a:t>
            </a:r>
            <a:r>
              <a:rPr dirty="0" sz="195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83804" y="5239753"/>
            <a:ext cx="16681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5175" algn="l"/>
              </a:tabLst>
            </a:pPr>
            <a:r>
              <a:rPr dirty="0" sz="2800" spc="60" b="1">
                <a:solidFill>
                  <a:srgbClr val="FF0066"/>
                </a:solidFill>
                <a:latin typeface="Times New Roman"/>
                <a:cs typeface="Times New Roman"/>
              </a:rPr>
              <a:t>(0</a:t>
            </a:r>
            <a:r>
              <a:rPr dirty="0" sz="2800" spc="25" b="1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66"/>
                </a:solidFill>
                <a:latin typeface="Symbol"/>
                <a:cs typeface="Symbol"/>
              </a:rPr>
              <a:t></a:t>
            </a:r>
            <a:r>
              <a:rPr dirty="0" sz="2800" spc="-5">
                <a:solidFill>
                  <a:srgbClr val="FF0066"/>
                </a:solidFill>
                <a:latin typeface="Times New Roman"/>
                <a:cs typeface="Times New Roman"/>
              </a:rPr>
              <a:t>	</a:t>
            </a:r>
            <a:r>
              <a:rPr dirty="0" u="sng" baseline="33730" sz="4200" spc="-7" b="1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baseline="33730" sz="4200" spc="-7" b="1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66"/>
                </a:solidFill>
                <a:latin typeface="Symbol"/>
                <a:cs typeface="Symbol"/>
              </a:rPr>
              <a:t></a:t>
            </a:r>
            <a:r>
              <a:rPr dirty="0" sz="2800" spc="185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sz="2800" spc="25" b="1">
                <a:solidFill>
                  <a:srgbClr val="FF0066"/>
                </a:solidFill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38184" y="551102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solidFill>
                  <a:srgbClr val="FF0066"/>
                </a:solid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328" y="1008113"/>
            <a:ext cx="2768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CC0000"/>
                </a:solidFill>
                <a:latin typeface="SimSun"/>
                <a:cs typeface="SimSun"/>
              </a:rPr>
              <a:t>一、主要内容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9328" y="1519567"/>
            <a:ext cx="6805930" cy="2939415"/>
          </a:xfrm>
          <a:prstGeom prst="rect">
            <a:avLst/>
          </a:prstGeom>
        </p:spPr>
        <p:txBody>
          <a:bodyPr wrap="square" lIns="0" tIns="213995" rIns="0" bIns="0" rtlCol="0" vert="horz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685"/>
              </a:spcBef>
              <a:buFont typeface="Times New Roman"/>
              <a:buAutoNum type="arabicPeriod"/>
              <a:tabLst>
                <a:tab pos="455930" algn="l"/>
                <a:tab pos="456565" algn="l"/>
              </a:tabLst>
            </a:pP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微分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学</a:t>
            </a: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基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本概念</a:t>
            </a:r>
            <a:endParaRPr sz="2800">
              <a:latin typeface="SimSun"/>
              <a:cs typeface="SimSun"/>
            </a:endParaRPr>
          </a:p>
          <a:p>
            <a:pPr marL="393700" marR="5080">
              <a:lnSpc>
                <a:spcPct val="120200"/>
              </a:lnSpc>
              <a:spcBef>
                <a:spcPts val="905"/>
              </a:spcBef>
            </a:pPr>
            <a:r>
              <a:rPr dirty="0" sz="2800" spc="0">
                <a:latin typeface="SimSun"/>
                <a:cs typeface="SimSun"/>
              </a:rPr>
              <a:t>函</a:t>
            </a:r>
            <a:r>
              <a:rPr dirty="0" sz="2800" spc="-5">
                <a:latin typeface="SimSun"/>
                <a:cs typeface="SimSun"/>
              </a:rPr>
              <a:t>数、极</a:t>
            </a:r>
            <a:r>
              <a:rPr dirty="0" sz="2800" spc="0">
                <a:latin typeface="SimSun"/>
                <a:cs typeface="SimSun"/>
              </a:rPr>
              <a:t>限</a:t>
            </a:r>
            <a:r>
              <a:rPr dirty="0" sz="2800" spc="-5">
                <a:latin typeface="SimSun"/>
                <a:cs typeface="SimSun"/>
              </a:rPr>
              <a:t>、无穷</a:t>
            </a:r>
            <a:r>
              <a:rPr dirty="0" sz="2800" spc="0">
                <a:latin typeface="SimSun"/>
                <a:cs typeface="SimSun"/>
              </a:rPr>
              <a:t>小</a:t>
            </a:r>
            <a:r>
              <a:rPr dirty="0" sz="2800" spc="-5">
                <a:latin typeface="SimSun"/>
                <a:cs typeface="SimSun"/>
              </a:rPr>
              <a:t>、无穷</a:t>
            </a:r>
            <a:r>
              <a:rPr dirty="0" sz="2800" spc="0">
                <a:latin typeface="SimSun"/>
                <a:cs typeface="SimSun"/>
              </a:rPr>
              <a:t>大</a:t>
            </a:r>
            <a:r>
              <a:rPr dirty="0" sz="2800" spc="-5">
                <a:latin typeface="SimSun"/>
                <a:cs typeface="SimSun"/>
              </a:rPr>
              <a:t>、无穷</a:t>
            </a:r>
            <a:r>
              <a:rPr dirty="0" sz="2800" spc="0">
                <a:latin typeface="SimSun"/>
                <a:cs typeface="SimSun"/>
              </a:rPr>
              <a:t>小</a:t>
            </a:r>
            <a:r>
              <a:rPr dirty="0" sz="2800" spc="-5">
                <a:latin typeface="SimSun"/>
                <a:cs typeface="SimSun"/>
              </a:rPr>
              <a:t>的 </a:t>
            </a:r>
            <a:r>
              <a:rPr dirty="0" sz="2800">
                <a:latin typeface="SimSun"/>
                <a:cs typeface="SimSun"/>
              </a:rPr>
              <a:t>比</a:t>
            </a:r>
            <a:r>
              <a:rPr dirty="0" sz="2800" spc="-5">
                <a:latin typeface="SimSun"/>
                <a:cs typeface="SimSun"/>
              </a:rPr>
              <a:t>较(高</a:t>
            </a:r>
            <a:r>
              <a:rPr dirty="0" sz="2800">
                <a:latin typeface="SimSun"/>
                <a:cs typeface="SimSun"/>
              </a:rPr>
              <a:t>阶</a:t>
            </a:r>
            <a:r>
              <a:rPr dirty="0" sz="2800" spc="-5">
                <a:latin typeface="SimSun"/>
                <a:cs typeface="SimSun"/>
              </a:rPr>
              <a:t>无穷小</a:t>
            </a:r>
            <a:r>
              <a:rPr dirty="0" sz="2800">
                <a:latin typeface="SimSun"/>
                <a:cs typeface="SimSun"/>
              </a:rPr>
              <a:t>、</a:t>
            </a:r>
            <a:r>
              <a:rPr dirty="0" sz="2800" spc="-5">
                <a:latin typeface="SimSun"/>
                <a:cs typeface="SimSun"/>
              </a:rPr>
              <a:t>同阶无</a:t>
            </a:r>
            <a:r>
              <a:rPr dirty="0" sz="2800">
                <a:latin typeface="SimSun"/>
                <a:cs typeface="SimSun"/>
              </a:rPr>
              <a:t>穷</a:t>
            </a:r>
            <a:r>
              <a:rPr dirty="0" sz="2800" spc="-5">
                <a:latin typeface="SimSun"/>
                <a:cs typeface="SimSun"/>
              </a:rPr>
              <a:t>小、等</a:t>
            </a:r>
            <a:r>
              <a:rPr dirty="0" sz="2800">
                <a:latin typeface="SimSun"/>
                <a:cs typeface="SimSun"/>
              </a:rPr>
              <a:t>价</a:t>
            </a:r>
            <a:r>
              <a:rPr dirty="0" sz="2800" spc="-5">
                <a:latin typeface="SimSun"/>
                <a:cs typeface="SimSun"/>
              </a:rPr>
              <a:t>无 </a:t>
            </a:r>
            <a:r>
              <a:rPr dirty="0" sz="2800">
                <a:latin typeface="SimSun"/>
                <a:cs typeface="SimSun"/>
              </a:rPr>
              <a:t>穷</a:t>
            </a:r>
            <a:r>
              <a:rPr dirty="0" sz="2800" spc="-5">
                <a:latin typeface="SimSun"/>
                <a:cs typeface="SimSun"/>
              </a:rPr>
              <a:t>小)、</a:t>
            </a:r>
            <a:r>
              <a:rPr dirty="0" sz="2800">
                <a:latin typeface="SimSun"/>
                <a:cs typeface="SimSun"/>
              </a:rPr>
              <a:t>连</a:t>
            </a:r>
            <a:r>
              <a:rPr dirty="0" sz="2800" spc="-5">
                <a:latin typeface="SimSun"/>
                <a:cs typeface="SimSun"/>
              </a:rPr>
              <a:t>续、间</a:t>
            </a:r>
            <a:r>
              <a:rPr dirty="0" sz="2800">
                <a:latin typeface="SimSun"/>
                <a:cs typeface="SimSun"/>
              </a:rPr>
              <a:t>断</a:t>
            </a:r>
            <a:r>
              <a:rPr dirty="0" sz="2800" spc="-5">
                <a:latin typeface="SimSun"/>
                <a:cs typeface="SimSun"/>
              </a:rPr>
              <a:t>点、导</a:t>
            </a:r>
            <a:r>
              <a:rPr dirty="0" sz="2800">
                <a:latin typeface="SimSun"/>
                <a:cs typeface="SimSun"/>
              </a:rPr>
              <a:t>数</a:t>
            </a:r>
            <a:r>
              <a:rPr dirty="0" sz="2800" spc="-5">
                <a:latin typeface="SimSun"/>
                <a:cs typeface="SimSun"/>
              </a:rPr>
              <a:t>、微分.</a:t>
            </a:r>
            <a:endParaRPr sz="2800">
              <a:latin typeface="SimSun"/>
              <a:cs typeface="SimSun"/>
            </a:endParaRPr>
          </a:p>
          <a:p>
            <a:pPr marL="443865" indent="-354965">
              <a:lnSpc>
                <a:spcPct val="100000"/>
              </a:lnSpc>
              <a:spcBef>
                <a:spcPts val="1620"/>
              </a:spcBef>
              <a:buFont typeface="Times New Roman"/>
              <a:buAutoNum type="arabicPeriod" startAt="2"/>
              <a:tabLst>
                <a:tab pos="444500" algn="l"/>
              </a:tabLst>
            </a:pP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几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个重</a:t>
            </a: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要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关系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3580" y="4949685"/>
            <a:ext cx="699770" cy="50800"/>
          </a:xfrm>
          <a:custGeom>
            <a:avLst/>
            <a:gdLst/>
            <a:ahLst/>
            <a:cxnLst/>
            <a:rect l="l" t="t" r="r" b="b"/>
            <a:pathLst>
              <a:path w="699770" h="50800">
                <a:moveTo>
                  <a:pt x="647700" y="0"/>
                </a:moveTo>
                <a:lnTo>
                  <a:pt x="647700" y="50292"/>
                </a:lnTo>
                <a:lnTo>
                  <a:pt x="672084" y="38100"/>
                </a:lnTo>
                <a:lnTo>
                  <a:pt x="661415" y="38100"/>
                </a:lnTo>
                <a:lnTo>
                  <a:pt x="661415" y="12192"/>
                </a:lnTo>
                <a:lnTo>
                  <a:pt x="673607" y="12192"/>
                </a:lnTo>
                <a:lnTo>
                  <a:pt x="647700" y="0"/>
                </a:lnTo>
                <a:close/>
              </a:path>
              <a:path w="699770" h="50800">
                <a:moveTo>
                  <a:pt x="647700" y="12192"/>
                </a:moveTo>
                <a:lnTo>
                  <a:pt x="0" y="12192"/>
                </a:lnTo>
                <a:lnTo>
                  <a:pt x="0" y="38100"/>
                </a:lnTo>
                <a:lnTo>
                  <a:pt x="647700" y="38100"/>
                </a:lnTo>
                <a:lnTo>
                  <a:pt x="647700" y="12192"/>
                </a:lnTo>
                <a:close/>
              </a:path>
              <a:path w="699770" h="50800">
                <a:moveTo>
                  <a:pt x="673607" y="12192"/>
                </a:moveTo>
                <a:lnTo>
                  <a:pt x="661415" y="12192"/>
                </a:lnTo>
                <a:lnTo>
                  <a:pt x="661415" y="38100"/>
                </a:lnTo>
                <a:lnTo>
                  <a:pt x="672084" y="38100"/>
                </a:lnTo>
                <a:lnTo>
                  <a:pt x="699515" y="24384"/>
                </a:lnTo>
                <a:lnTo>
                  <a:pt x="673607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25364" y="4604291"/>
            <a:ext cx="1551940" cy="561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500" spc="-95">
                <a:latin typeface="Symbol"/>
                <a:cs typeface="Symbol"/>
              </a:rPr>
              <a:t></a:t>
            </a:r>
            <a:r>
              <a:rPr dirty="0" sz="2800" spc="-95" b="1" i="1">
                <a:latin typeface="Times New Roman"/>
                <a:cs typeface="Times New Roman"/>
              </a:rPr>
              <a:t>x</a:t>
            </a:r>
            <a:r>
              <a:rPr dirty="0" sz="2800" spc="-315" b="1" i="1">
                <a:latin typeface="Times New Roman"/>
                <a:cs typeface="Times New Roman"/>
              </a:rPr>
              <a:t> </a:t>
            </a:r>
            <a:r>
              <a:rPr dirty="0" baseline="-21929" sz="2850" b="1" i="1">
                <a:latin typeface="Times New Roman"/>
                <a:cs typeface="Times New Roman"/>
              </a:rPr>
              <a:t>n</a:t>
            </a:r>
            <a:r>
              <a:rPr dirty="0" baseline="-21929" sz="2850" spc="-359" b="1" i="1">
                <a:latin typeface="Times New Roman"/>
                <a:cs typeface="Times New Roman"/>
              </a:rPr>
              <a:t> </a:t>
            </a:r>
            <a:r>
              <a:rPr dirty="0" sz="3500" spc="-150">
                <a:latin typeface="Symbol"/>
                <a:cs typeface="Symbol"/>
              </a:rPr>
              <a:t></a:t>
            </a:r>
            <a:r>
              <a:rPr dirty="0" sz="2800" spc="5">
                <a:latin typeface="SimSun"/>
                <a:cs typeface="SimSun"/>
              </a:rPr>
              <a:t>有</a:t>
            </a:r>
            <a:r>
              <a:rPr dirty="0" sz="2800">
                <a:latin typeface="SimSun"/>
                <a:cs typeface="SimSun"/>
              </a:rPr>
              <a:t>界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5772" y="5102085"/>
            <a:ext cx="620395" cy="50800"/>
          </a:xfrm>
          <a:custGeom>
            <a:avLst/>
            <a:gdLst/>
            <a:ahLst/>
            <a:cxnLst/>
            <a:rect l="l" t="t" r="r" b="b"/>
            <a:pathLst>
              <a:path w="620395" h="50800">
                <a:moveTo>
                  <a:pt x="50291" y="0"/>
                </a:moveTo>
                <a:lnTo>
                  <a:pt x="0" y="24384"/>
                </a:lnTo>
                <a:lnTo>
                  <a:pt x="50291" y="50292"/>
                </a:lnTo>
                <a:lnTo>
                  <a:pt x="50291" y="38100"/>
                </a:lnTo>
                <a:lnTo>
                  <a:pt x="38100" y="38100"/>
                </a:lnTo>
                <a:lnTo>
                  <a:pt x="38100" y="12192"/>
                </a:lnTo>
                <a:lnTo>
                  <a:pt x="50291" y="12192"/>
                </a:lnTo>
                <a:lnTo>
                  <a:pt x="50291" y="0"/>
                </a:lnTo>
                <a:close/>
              </a:path>
              <a:path w="620395" h="50800">
                <a:moveTo>
                  <a:pt x="50291" y="12192"/>
                </a:moveTo>
                <a:lnTo>
                  <a:pt x="38100" y="12192"/>
                </a:lnTo>
                <a:lnTo>
                  <a:pt x="38100" y="38100"/>
                </a:lnTo>
                <a:lnTo>
                  <a:pt x="50291" y="38100"/>
                </a:lnTo>
                <a:lnTo>
                  <a:pt x="50291" y="12192"/>
                </a:lnTo>
                <a:close/>
              </a:path>
              <a:path w="620395" h="50800">
                <a:moveTo>
                  <a:pt x="620267" y="12192"/>
                </a:moveTo>
                <a:lnTo>
                  <a:pt x="50291" y="12192"/>
                </a:lnTo>
                <a:lnTo>
                  <a:pt x="50291" y="38100"/>
                </a:lnTo>
                <a:lnTo>
                  <a:pt x="620267" y="38100"/>
                </a:lnTo>
                <a:lnTo>
                  <a:pt x="620267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55896" y="5050269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152399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64004" y="4655760"/>
            <a:ext cx="2996565" cy="1472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35"/>
              </a:spcBef>
            </a:pP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46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r>
              <a:rPr dirty="0" sz="2800" spc="-29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3500" spc="50">
                <a:latin typeface="Symbol"/>
                <a:cs typeface="Symbol"/>
              </a:rPr>
              <a:t></a:t>
            </a:r>
            <a:r>
              <a:rPr dirty="0" sz="2800" spc="50" b="1" i="1">
                <a:latin typeface="Times New Roman"/>
                <a:cs typeface="Times New Roman"/>
              </a:rPr>
              <a:t>x</a:t>
            </a:r>
            <a:r>
              <a:rPr dirty="0" sz="2800" spc="-175" b="1" i="1">
                <a:latin typeface="Times New Roman"/>
                <a:cs typeface="Times New Roman"/>
              </a:rPr>
              <a:t> </a:t>
            </a:r>
            <a:r>
              <a:rPr dirty="0" baseline="-19444" sz="3000" spc="-7" b="1" i="1">
                <a:latin typeface="Times New Roman"/>
                <a:cs typeface="Times New Roman"/>
              </a:rPr>
              <a:t>n</a:t>
            </a:r>
            <a:r>
              <a:rPr dirty="0" baseline="-19444" sz="3000" spc="-292" b="1" i="1">
                <a:latin typeface="Times New Roman"/>
                <a:cs typeface="Times New Roman"/>
              </a:rPr>
              <a:t> </a:t>
            </a:r>
            <a:r>
              <a:rPr dirty="0" sz="3500" spc="335">
                <a:latin typeface="Symbol"/>
                <a:cs typeface="Symbol"/>
              </a:rPr>
              <a:t></a:t>
            </a:r>
            <a:r>
              <a:rPr dirty="0" sz="2800">
                <a:latin typeface="SimSun"/>
                <a:cs typeface="SimSun"/>
              </a:rPr>
              <a:t>收敛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ts val="3080"/>
              </a:lnSpc>
              <a:spcBef>
                <a:spcPts val="2080"/>
              </a:spcBef>
              <a:tabLst>
                <a:tab pos="728345" algn="l"/>
                <a:tab pos="1533525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7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2</a:t>
            </a:r>
            <a:r>
              <a:rPr dirty="0" sz="2800" spc="-434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	lim	</a:t>
            </a: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-5" b="1">
                <a:latin typeface="Times New Roman"/>
                <a:cs typeface="Times New Roman"/>
              </a:rPr>
              <a:t>( </a:t>
            </a:r>
            <a:r>
              <a:rPr dirty="0" sz="2800" spc="-5" b="1" i="1">
                <a:latin typeface="Times New Roman"/>
                <a:cs typeface="Times New Roman"/>
              </a:rPr>
              <a:t>x </a:t>
            </a:r>
            <a:r>
              <a:rPr dirty="0" sz="2800" spc="-5" b="1">
                <a:latin typeface="Times New Roman"/>
                <a:cs typeface="Times New Roman"/>
              </a:rPr>
              <a:t>)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  <a:p>
            <a:pPr marL="638810">
              <a:lnSpc>
                <a:spcPts val="2000"/>
              </a:lnSpc>
            </a:pPr>
            <a:r>
              <a:rPr dirty="0" sz="1900" spc="-5" b="1" i="1">
                <a:latin typeface="Times New Roman"/>
                <a:cs typeface="Times New Roman"/>
              </a:rPr>
              <a:t>x </a:t>
            </a:r>
            <a:r>
              <a:rPr dirty="0" sz="1900" spc="-5">
                <a:latin typeface="Symbol"/>
                <a:cs typeface="Symbol"/>
              </a:rPr>
              <a:t></a:t>
            </a:r>
            <a:r>
              <a:rPr dirty="0" sz="1900" spc="-130">
                <a:latin typeface="Times New Roman"/>
                <a:cs typeface="Times New Roman"/>
              </a:rPr>
              <a:t> </a:t>
            </a:r>
            <a:r>
              <a:rPr dirty="0" sz="1900" spc="60" b="1" i="1">
                <a:latin typeface="Times New Roman"/>
                <a:cs typeface="Times New Roman"/>
              </a:rPr>
              <a:t>x</a:t>
            </a:r>
            <a:r>
              <a:rPr dirty="0" baseline="-15432" sz="2700" spc="89" b="1">
                <a:latin typeface="Times New Roman"/>
                <a:cs typeface="Times New Roman"/>
              </a:rPr>
              <a:t>0</a:t>
            </a:r>
            <a:endParaRPr baseline="-15432"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6520" y="5637009"/>
            <a:ext cx="698500" cy="50800"/>
          </a:xfrm>
          <a:custGeom>
            <a:avLst/>
            <a:gdLst/>
            <a:ahLst/>
            <a:cxnLst/>
            <a:rect l="l" t="t" r="r" b="b"/>
            <a:pathLst>
              <a:path w="698500" h="50800">
                <a:moveTo>
                  <a:pt x="647700" y="38071"/>
                </a:moveTo>
                <a:lnTo>
                  <a:pt x="647700" y="50292"/>
                </a:lnTo>
                <a:lnTo>
                  <a:pt x="671366" y="38100"/>
                </a:lnTo>
                <a:lnTo>
                  <a:pt x="659891" y="38100"/>
                </a:lnTo>
                <a:lnTo>
                  <a:pt x="647700" y="38071"/>
                </a:lnTo>
                <a:close/>
              </a:path>
              <a:path w="698500" h="50800">
                <a:moveTo>
                  <a:pt x="647700" y="12163"/>
                </a:moveTo>
                <a:lnTo>
                  <a:pt x="647700" y="38071"/>
                </a:lnTo>
                <a:lnTo>
                  <a:pt x="659891" y="38100"/>
                </a:lnTo>
                <a:lnTo>
                  <a:pt x="659891" y="12192"/>
                </a:lnTo>
                <a:lnTo>
                  <a:pt x="647700" y="12163"/>
                </a:lnTo>
                <a:close/>
              </a:path>
              <a:path w="698500" h="50800">
                <a:moveTo>
                  <a:pt x="647700" y="0"/>
                </a:moveTo>
                <a:lnTo>
                  <a:pt x="647700" y="12163"/>
                </a:lnTo>
                <a:lnTo>
                  <a:pt x="659891" y="12192"/>
                </a:lnTo>
                <a:lnTo>
                  <a:pt x="659891" y="38100"/>
                </a:lnTo>
                <a:lnTo>
                  <a:pt x="671366" y="38100"/>
                </a:lnTo>
                <a:lnTo>
                  <a:pt x="697991" y="24384"/>
                </a:lnTo>
                <a:lnTo>
                  <a:pt x="647700" y="0"/>
                </a:lnTo>
                <a:close/>
              </a:path>
              <a:path w="698500" h="50800">
                <a:moveTo>
                  <a:pt x="0" y="10668"/>
                </a:moveTo>
                <a:lnTo>
                  <a:pt x="0" y="36576"/>
                </a:lnTo>
                <a:lnTo>
                  <a:pt x="647700" y="38071"/>
                </a:lnTo>
                <a:lnTo>
                  <a:pt x="647700" y="12163"/>
                </a:lnTo>
                <a:lnTo>
                  <a:pt x="0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49088" y="5787885"/>
            <a:ext cx="620395" cy="50800"/>
          </a:xfrm>
          <a:custGeom>
            <a:avLst/>
            <a:gdLst/>
            <a:ahLst/>
            <a:cxnLst/>
            <a:rect l="l" t="t" r="r" b="b"/>
            <a:pathLst>
              <a:path w="620395" h="50800">
                <a:moveTo>
                  <a:pt x="50292" y="0"/>
                </a:moveTo>
                <a:lnTo>
                  <a:pt x="0" y="24384"/>
                </a:lnTo>
                <a:lnTo>
                  <a:pt x="50292" y="50292"/>
                </a:lnTo>
                <a:lnTo>
                  <a:pt x="50292" y="38100"/>
                </a:lnTo>
                <a:lnTo>
                  <a:pt x="38100" y="38100"/>
                </a:lnTo>
                <a:lnTo>
                  <a:pt x="38100" y="12192"/>
                </a:lnTo>
                <a:lnTo>
                  <a:pt x="50292" y="12192"/>
                </a:lnTo>
                <a:lnTo>
                  <a:pt x="50292" y="0"/>
                </a:lnTo>
                <a:close/>
              </a:path>
              <a:path w="620395" h="50800">
                <a:moveTo>
                  <a:pt x="50292" y="12192"/>
                </a:moveTo>
                <a:lnTo>
                  <a:pt x="38100" y="12192"/>
                </a:lnTo>
                <a:lnTo>
                  <a:pt x="38100" y="38100"/>
                </a:lnTo>
                <a:lnTo>
                  <a:pt x="50292" y="38100"/>
                </a:lnTo>
                <a:lnTo>
                  <a:pt x="50292" y="12192"/>
                </a:lnTo>
                <a:close/>
              </a:path>
              <a:path w="620395" h="50800">
                <a:moveTo>
                  <a:pt x="620268" y="12192"/>
                </a:moveTo>
                <a:lnTo>
                  <a:pt x="50292" y="12192"/>
                </a:lnTo>
                <a:lnTo>
                  <a:pt x="50292" y="38100"/>
                </a:lnTo>
                <a:lnTo>
                  <a:pt x="620268" y="38100"/>
                </a:lnTo>
                <a:lnTo>
                  <a:pt x="62026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79212" y="5736069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152399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979132" y="5507977"/>
            <a:ext cx="19735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U</a:t>
            </a:r>
            <a:r>
              <a:rPr dirty="0" sz="2800" spc="-434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39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21929" sz="2850" b="1">
                <a:latin typeface="Times New Roman"/>
                <a:cs typeface="Times New Roman"/>
              </a:rPr>
              <a:t>0</a:t>
            </a:r>
            <a:r>
              <a:rPr dirty="0" baseline="-21929" sz="2850" spc="-367" b="1">
                <a:latin typeface="Times New Roman"/>
                <a:cs typeface="Times New Roman"/>
              </a:rPr>
              <a:t> </a:t>
            </a:r>
            <a:r>
              <a:rPr dirty="0" sz="2800" spc="-325" b="1">
                <a:latin typeface="Times New Roman"/>
                <a:cs typeface="Times New Roman"/>
              </a:rPr>
              <a:t>)</a:t>
            </a:r>
            <a:r>
              <a:rPr dirty="0" sz="2800">
                <a:latin typeface="SimSun"/>
                <a:cs typeface="SimSun"/>
              </a:rPr>
              <a:t>内无界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0956" y="5507977"/>
            <a:ext cx="16370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6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85" b="1">
                <a:latin typeface="Times New Roman"/>
                <a:cs typeface="Times New Roman"/>
              </a:rPr>
              <a:t> </a:t>
            </a:r>
            <a:r>
              <a:rPr dirty="0" sz="2800" spc="90" b="1" i="1">
                <a:latin typeface="Times New Roman"/>
                <a:cs typeface="Times New Roman"/>
              </a:rPr>
              <a:t>x</a:t>
            </a:r>
            <a:r>
              <a:rPr dirty="0" sz="2800" spc="90" b="1">
                <a:latin typeface="Times New Roman"/>
                <a:cs typeface="Times New Roman"/>
              </a:rPr>
              <a:t>)</a:t>
            </a:r>
            <a:r>
              <a:rPr dirty="0" sz="2800" spc="0">
                <a:latin typeface="SimSun"/>
                <a:cs typeface="SimSun"/>
              </a:rPr>
              <a:t>在</a:t>
            </a:r>
            <a:r>
              <a:rPr dirty="0" sz="2800" spc="-5">
                <a:latin typeface="SimSun"/>
                <a:cs typeface="SimSun"/>
              </a:rPr>
              <a:t>某</a:t>
            </a:r>
            <a:r>
              <a:rPr dirty="0" sz="2800" spc="-415">
                <a:latin typeface="SimSun"/>
                <a:cs typeface="SimSun"/>
              </a:rPr>
              <a:t> </a:t>
            </a:r>
            <a:r>
              <a:rPr dirty="0" baseline="70175" sz="2850" spc="-284">
                <a:latin typeface="Times New Roman"/>
                <a:cs typeface="Times New Roman"/>
              </a:rPr>
              <a:t>o</a:t>
            </a:r>
            <a:endParaRPr baseline="70175"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97188" y="2774937"/>
            <a:ext cx="762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35188" y="3384537"/>
            <a:ext cx="762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8548" y="1071651"/>
            <a:ext cx="2355215" cy="108013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967740" algn="l"/>
                <a:tab pos="1571625" algn="l"/>
              </a:tabLst>
            </a:pPr>
            <a:r>
              <a:rPr dirty="0" baseline="-36706" sz="4200">
                <a:latin typeface="Symbol"/>
                <a:cs typeface="Symbol"/>
              </a:rPr>
              <a:t></a:t>
            </a:r>
            <a:r>
              <a:rPr dirty="0" baseline="-36706" sz="4200" spc="284">
                <a:latin typeface="Times New Roman"/>
                <a:cs typeface="Times New Roman"/>
              </a:rPr>
              <a:t> </a:t>
            </a:r>
            <a:r>
              <a:rPr dirty="0" baseline="-5952" sz="4200" spc="112">
                <a:latin typeface="Symbol"/>
                <a:cs typeface="Symbol"/>
              </a:rPr>
              <a:t></a:t>
            </a:r>
            <a:r>
              <a:rPr dirty="0" sz="2800" spc="75" b="1">
                <a:latin typeface="Times New Roman"/>
                <a:cs typeface="Times New Roman"/>
              </a:rPr>
              <a:t>3,	</a:t>
            </a:r>
            <a:r>
              <a:rPr dirty="0" sz="2800" b="1">
                <a:latin typeface="Times New Roman"/>
                <a:cs typeface="Times New Roman"/>
              </a:rPr>
              <a:t>0</a:t>
            </a:r>
            <a:r>
              <a:rPr dirty="0" sz="2800" spc="1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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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 marL="321945">
              <a:lnSpc>
                <a:spcPts val="1910"/>
              </a:lnSpc>
              <a:spcBef>
                <a:spcPts val="565"/>
              </a:spcBef>
              <a:tabLst>
                <a:tab pos="1487805" algn="l"/>
              </a:tabLst>
            </a:pPr>
            <a:r>
              <a:rPr dirty="0" baseline="30753" sz="4200">
                <a:latin typeface="Symbol"/>
                <a:cs typeface="Symbol"/>
              </a:rPr>
              <a:t></a:t>
            </a:r>
            <a:r>
              <a:rPr dirty="0" baseline="30753" sz="4200" spc="-502">
                <a:latin typeface="Times New Roman"/>
                <a:cs typeface="Times New Roman"/>
              </a:rPr>
              <a:t> </a:t>
            </a:r>
            <a:r>
              <a:rPr dirty="0" sz="2800" spc="100" b="1" i="1">
                <a:latin typeface="Times New Roman"/>
                <a:cs typeface="Times New Roman"/>
              </a:rPr>
              <a:t>x</a:t>
            </a:r>
            <a:r>
              <a:rPr dirty="0" sz="2800" spc="100" b="1">
                <a:latin typeface="Times New Roman"/>
                <a:cs typeface="Times New Roman"/>
              </a:rPr>
              <a:t>,	</a:t>
            </a: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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 marL="321945">
              <a:lnSpc>
                <a:spcPts val="1910"/>
              </a:lnSpc>
            </a:pPr>
            <a:r>
              <a:rPr dirty="0" sz="2800">
                <a:latin typeface="Symbol"/>
                <a:cs typeface="Symbol"/>
              </a:rPr>
              <a:t>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2868" y="3045168"/>
            <a:ext cx="683260" cy="97663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800">
                <a:latin typeface="Symbol"/>
                <a:cs typeface="Symbol"/>
              </a:rPr>
              <a:t>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baseline="18849" sz="4200" spc="-1042">
                <a:latin typeface="Symbol"/>
                <a:cs typeface="Symbol"/>
              </a:rPr>
              <a:t></a:t>
            </a:r>
            <a:r>
              <a:rPr dirty="0" baseline="-8928" sz="4200" spc="-1042">
                <a:latin typeface="Symbol"/>
                <a:cs typeface="Symbol"/>
              </a:rPr>
              <a:t></a:t>
            </a:r>
            <a:r>
              <a:rPr dirty="0" baseline="-8928" sz="4200" spc="-1042">
                <a:latin typeface="Times New Roman"/>
                <a:cs typeface="Times New Roman"/>
              </a:rPr>
              <a:t> </a:t>
            </a:r>
            <a:r>
              <a:rPr dirty="0" sz="2800" spc="90" b="1" i="1">
                <a:latin typeface="Times New Roman"/>
                <a:cs typeface="Times New Roman"/>
              </a:rPr>
              <a:t>x</a:t>
            </a:r>
            <a:r>
              <a:rPr dirty="0" baseline="32763" sz="2925" spc="135" b="1">
                <a:latin typeface="Times New Roman"/>
                <a:cs typeface="Times New Roman"/>
              </a:rPr>
              <a:t>2</a:t>
            </a:r>
            <a:r>
              <a:rPr dirty="0" baseline="32763" sz="2925" spc="-509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3732" y="2447761"/>
            <a:ext cx="1480185" cy="157416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559435">
              <a:lnSpc>
                <a:spcPct val="100000"/>
              </a:lnSpc>
              <a:spcBef>
                <a:spcPts val="650"/>
              </a:spcBef>
            </a:pP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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800" b="1">
                <a:latin typeface="Times New Roman"/>
                <a:cs typeface="Times New Roman"/>
              </a:rPr>
              <a:t>0 </a:t>
            </a:r>
            <a:r>
              <a:rPr dirty="0" sz="2800">
                <a:latin typeface="Symbol"/>
                <a:cs typeface="Symbol"/>
              </a:rPr>
              <a:t>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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r>
              <a:rPr dirty="0" sz="2800" spc="-135" b="1">
                <a:latin typeface="Times New Roman"/>
                <a:cs typeface="Times New Roman"/>
              </a:rPr>
              <a:t> </a:t>
            </a:r>
            <a:r>
              <a:rPr dirty="0" baseline="-1984" sz="4200" b="1">
                <a:latin typeface="Times New Roman"/>
                <a:cs typeface="Times New Roman"/>
              </a:rPr>
              <a:t>,</a:t>
            </a:r>
            <a:endParaRPr baseline="-1984" sz="4200">
              <a:latin typeface="Times New Roman"/>
              <a:cs typeface="Times New Roman"/>
            </a:endParaRPr>
          </a:p>
          <a:p>
            <a:pPr marL="556260">
              <a:lnSpc>
                <a:spcPct val="100000"/>
              </a:lnSpc>
              <a:spcBef>
                <a:spcPts val="1005"/>
              </a:spcBef>
            </a:pP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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2868" y="2518010"/>
            <a:ext cx="22479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5952" sz="4200" spc="37">
                <a:latin typeface="Symbol"/>
                <a:cs typeface="Symbol"/>
              </a:rPr>
              <a:t></a:t>
            </a:r>
            <a:r>
              <a:rPr dirty="0" sz="2800" spc="25" b="1" i="1">
                <a:latin typeface="Times New Roman"/>
                <a:cs typeface="Times New Roman"/>
              </a:rPr>
              <a:t>a</a:t>
            </a:r>
            <a:r>
              <a:rPr dirty="0" sz="2800" spc="-370" b="1" i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ln(1</a:t>
            </a:r>
            <a:r>
              <a:rPr dirty="0" sz="2800" spc="-35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75" b="1" i="1">
                <a:latin typeface="Times New Roman"/>
                <a:cs typeface="Times New Roman"/>
              </a:rPr>
              <a:t>x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-23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225">
                <a:latin typeface="Times New Roman"/>
                <a:cs typeface="Times New Roman"/>
              </a:rPr>
              <a:t> </a:t>
            </a:r>
            <a:r>
              <a:rPr dirty="0" sz="2800" spc="5" b="1" i="1">
                <a:latin typeface="Times New Roman"/>
                <a:cs typeface="Times New Roman"/>
              </a:rPr>
              <a:t>b</a:t>
            </a:r>
            <a:r>
              <a:rPr dirty="0" sz="2800" spc="5" b="1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4484" y="3030074"/>
            <a:ext cx="22434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4510" algn="l"/>
              </a:tabLst>
            </a:pPr>
            <a:r>
              <a:rPr dirty="0" sz="2800">
                <a:latin typeface="Symbol"/>
                <a:cs typeface="Symbol"/>
              </a:rPr>
              <a:t>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18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395" b="1">
                <a:latin typeface="Times New Roman"/>
                <a:cs typeface="Times New Roman"/>
              </a:rPr>
              <a:t> </a:t>
            </a:r>
            <a:r>
              <a:rPr dirty="0" sz="2800" spc="75" b="1" i="1">
                <a:latin typeface="Times New Roman"/>
                <a:cs typeface="Times New Roman"/>
              </a:rPr>
              <a:t>x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baseline="31746" sz="4200" spc="127">
                <a:latin typeface="Symbol"/>
                <a:cs typeface="Symbol"/>
              </a:rPr>
              <a:t></a:t>
            </a:r>
            <a:r>
              <a:rPr dirty="0" baseline="1984" sz="4200" spc="127" b="1">
                <a:latin typeface="Times New Roman"/>
                <a:cs typeface="Times New Roman"/>
              </a:rPr>
              <a:t>3</a:t>
            </a:r>
            <a:r>
              <a:rPr dirty="0" baseline="1984" sz="4200" spc="127" b="1" i="1">
                <a:latin typeface="Times New Roman"/>
                <a:cs typeface="Times New Roman"/>
              </a:rPr>
              <a:t>x</a:t>
            </a:r>
            <a:r>
              <a:rPr dirty="0" baseline="1984" sz="4200" spc="127" b="1">
                <a:latin typeface="Times New Roman"/>
                <a:cs typeface="Times New Roman"/>
              </a:rPr>
              <a:t>,</a:t>
            </a:r>
            <a:endParaRPr baseline="1984" sz="4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5236" y="4273955"/>
            <a:ext cx="56819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SimSun"/>
                <a:cs typeface="SimSun"/>
              </a:rPr>
              <a:t>由</a:t>
            </a:r>
            <a:r>
              <a:rPr dirty="0" sz="2800" spc="-5">
                <a:latin typeface="SimSun"/>
                <a:cs typeface="SimSun"/>
              </a:rPr>
              <a:t>于</a:t>
            </a:r>
            <a:r>
              <a:rPr dirty="0" sz="2800" spc="85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3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26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365" b="1" i="1">
                <a:latin typeface="Times New Roman"/>
                <a:cs typeface="Times New Roman"/>
              </a:rPr>
              <a:t> </a:t>
            </a:r>
            <a:r>
              <a:rPr dirty="0" sz="2800" spc="90" b="1">
                <a:latin typeface="Times New Roman"/>
                <a:cs typeface="Times New Roman"/>
              </a:rPr>
              <a:t>)</a:t>
            </a:r>
            <a:r>
              <a:rPr dirty="0" sz="2800" spc="280">
                <a:latin typeface="SimSun"/>
                <a:cs typeface="SimSun"/>
              </a:rPr>
              <a:t>在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26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 spc="50" b="1">
                <a:latin typeface="Times New Roman"/>
                <a:cs typeface="Times New Roman"/>
              </a:rPr>
              <a:t>0</a:t>
            </a:r>
            <a:r>
              <a:rPr dirty="0" sz="2800">
                <a:latin typeface="SimSun"/>
                <a:cs typeface="SimSun"/>
              </a:rPr>
              <a:t>处可导，必连</a:t>
            </a:r>
            <a:r>
              <a:rPr dirty="0" sz="2800" spc="-5">
                <a:latin typeface="SimSun"/>
                <a:cs typeface="SimSun"/>
              </a:rPr>
              <a:t>续</a:t>
            </a:r>
            <a:r>
              <a:rPr dirty="0" sz="2800" spc="580">
                <a:latin typeface="SimSun"/>
                <a:cs typeface="SimSu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5508" y="5112155"/>
            <a:ext cx="326897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SimSun"/>
                <a:cs typeface="SimSun"/>
              </a:rPr>
              <a:t>而</a:t>
            </a:r>
            <a:r>
              <a:rPr dirty="0" sz="2800" spc="-650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9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409" b="1">
                <a:latin typeface="Times New Roman"/>
                <a:cs typeface="Times New Roman"/>
              </a:rPr>
              <a:t> </a:t>
            </a:r>
            <a:r>
              <a:rPr dirty="0" sz="2800" spc="75" b="1" i="1">
                <a:latin typeface="Times New Roman"/>
                <a:cs typeface="Times New Roman"/>
              </a:rPr>
              <a:t>x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-30">
                <a:latin typeface="SimSun"/>
                <a:cs typeface="SimSun"/>
              </a:rPr>
              <a:t>在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85" b="1">
                <a:latin typeface="Times New Roman"/>
                <a:cs typeface="Times New Roman"/>
              </a:rPr>
              <a:t>0</a:t>
            </a:r>
            <a:r>
              <a:rPr dirty="0" sz="2800">
                <a:latin typeface="SimSun"/>
                <a:cs typeface="SimSun"/>
              </a:rPr>
              <a:t>处连</a:t>
            </a:r>
            <a:r>
              <a:rPr dirty="0" sz="2800" spc="-5">
                <a:latin typeface="SimSun"/>
                <a:cs typeface="SimSun"/>
              </a:rPr>
              <a:t>续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3388" y="5303253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114300"/>
                </a:moveTo>
                <a:lnTo>
                  <a:pt x="152400" y="228600"/>
                </a:lnTo>
                <a:lnTo>
                  <a:pt x="152400" y="170687"/>
                </a:lnTo>
                <a:lnTo>
                  <a:pt x="609600" y="170687"/>
                </a:lnTo>
                <a:lnTo>
                  <a:pt x="609600" y="228600"/>
                </a:lnTo>
                <a:lnTo>
                  <a:pt x="762000" y="114300"/>
                </a:lnTo>
                <a:lnTo>
                  <a:pt x="609600" y="0"/>
                </a:lnTo>
                <a:lnTo>
                  <a:pt x="609600" y="56387"/>
                </a:lnTo>
                <a:lnTo>
                  <a:pt x="152400" y="56387"/>
                </a:lnTo>
                <a:lnTo>
                  <a:pt x="152400" y="0"/>
                </a:lnTo>
                <a:lnTo>
                  <a:pt x="0" y="114300"/>
                </a:lnTo>
                <a:close/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97676" y="5162029"/>
            <a:ext cx="28733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250" b="1" i="1">
                <a:latin typeface="Times New Roman"/>
                <a:cs typeface="Times New Roman"/>
              </a:rPr>
              <a:t> </a:t>
            </a:r>
            <a:r>
              <a:rPr dirty="0" sz="2800" spc="-35" b="1">
                <a:latin typeface="Times New Roman"/>
                <a:cs typeface="Times New Roman"/>
              </a:rPr>
              <a:t>(0</a:t>
            </a:r>
            <a:r>
              <a:rPr dirty="0" baseline="36549" sz="2850" spc="-52">
                <a:latin typeface="Symbol"/>
                <a:cs typeface="Symbol"/>
              </a:rPr>
              <a:t></a:t>
            </a:r>
            <a:r>
              <a:rPr dirty="0" baseline="36549" sz="2850" spc="-457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25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250" b="1" i="1">
                <a:latin typeface="Times New Roman"/>
                <a:cs typeface="Times New Roman"/>
              </a:rPr>
              <a:t> </a:t>
            </a:r>
            <a:r>
              <a:rPr dirty="0" sz="2800" spc="-30" b="1">
                <a:latin typeface="Times New Roman"/>
                <a:cs typeface="Times New Roman"/>
              </a:rPr>
              <a:t>(0</a:t>
            </a:r>
            <a:r>
              <a:rPr dirty="0" baseline="36549" sz="2850" spc="-44">
                <a:latin typeface="Symbol"/>
                <a:cs typeface="Symbol"/>
              </a:rPr>
              <a:t></a:t>
            </a:r>
            <a:r>
              <a:rPr dirty="0" baseline="36549" sz="2850" spc="-427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25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250" b="1" i="1">
                <a:latin typeface="Times New Roman"/>
                <a:cs typeface="Times New Roman"/>
              </a:rPr>
              <a:t> </a:t>
            </a:r>
            <a:r>
              <a:rPr dirty="0" sz="2800" spc="-40" b="1">
                <a:latin typeface="Times New Roman"/>
                <a:cs typeface="Times New Roman"/>
              </a:rPr>
              <a:t>(0)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5984" y="1169149"/>
            <a:ext cx="65354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0305" algn="l"/>
                <a:tab pos="1816735" algn="l"/>
                <a:tab pos="2945765" algn="l"/>
                <a:tab pos="6047105" algn="l"/>
              </a:tabLst>
            </a:pPr>
            <a:r>
              <a:rPr dirty="0" baseline="-6944" sz="4200" spc="-7" i="1">
                <a:latin typeface="Times New Roman"/>
                <a:cs typeface="Times New Roman"/>
              </a:rPr>
              <a:t>f</a:t>
            </a:r>
            <a:r>
              <a:rPr dirty="0" baseline="-6944" sz="4200" spc="-719" i="1">
                <a:latin typeface="Times New Roman"/>
                <a:cs typeface="Times New Roman"/>
              </a:rPr>
              <a:t> </a:t>
            </a:r>
            <a:r>
              <a:rPr dirty="0" baseline="-6944" sz="4200" spc="-37"/>
              <a:t>(0</a:t>
            </a:r>
            <a:r>
              <a:rPr dirty="0" baseline="26315" sz="2850" spc="-37" b="0">
                <a:latin typeface="Symbol"/>
                <a:cs typeface="Symbol"/>
              </a:rPr>
              <a:t></a:t>
            </a:r>
            <a:r>
              <a:rPr dirty="0" baseline="26315" sz="2850" spc="-37" b="0">
                <a:latin typeface="Times New Roman"/>
                <a:cs typeface="Times New Roman"/>
              </a:rPr>
              <a:t> </a:t>
            </a:r>
            <a:r>
              <a:rPr dirty="0" baseline="-6944" sz="4200" spc="-7"/>
              <a:t>)</a:t>
            </a:r>
            <a:r>
              <a:rPr dirty="0" baseline="-6944" sz="4200" spc="-345"/>
              <a:t> </a:t>
            </a:r>
            <a:r>
              <a:rPr dirty="0" baseline="-6944" sz="4200" spc="-7" b="0">
                <a:latin typeface="Symbol"/>
                <a:cs typeface="Symbol"/>
              </a:rPr>
              <a:t></a:t>
            </a:r>
            <a:r>
              <a:rPr dirty="0" baseline="-6944" sz="4200" spc="-7" b="0">
                <a:latin typeface="Times New Roman"/>
                <a:cs typeface="Times New Roman"/>
              </a:rPr>
              <a:t>	</a:t>
            </a:r>
            <a:r>
              <a:rPr dirty="0" baseline="-6944" sz="4200" spc="-7"/>
              <a:t>lim	</a:t>
            </a:r>
            <a:r>
              <a:rPr dirty="0" baseline="-6944" sz="4200" spc="-7" i="1">
                <a:latin typeface="Times New Roman"/>
                <a:cs typeface="Times New Roman"/>
              </a:rPr>
              <a:t>f</a:t>
            </a:r>
            <a:r>
              <a:rPr dirty="0" baseline="-6944" sz="4200" spc="-345" i="1">
                <a:latin typeface="Times New Roman"/>
                <a:cs typeface="Times New Roman"/>
              </a:rPr>
              <a:t> </a:t>
            </a:r>
            <a:r>
              <a:rPr dirty="0" baseline="-6944" sz="4200" spc="127"/>
              <a:t>(</a:t>
            </a:r>
            <a:r>
              <a:rPr dirty="0" baseline="-6944" sz="4200" spc="127" i="1">
                <a:latin typeface="Times New Roman"/>
                <a:cs typeface="Times New Roman"/>
              </a:rPr>
              <a:t>x</a:t>
            </a:r>
            <a:r>
              <a:rPr dirty="0" baseline="-6944" sz="4200" spc="127"/>
              <a:t>)</a:t>
            </a:r>
            <a:r>
              <a:rPr dirty="0" baseline="-6944" sz="4200" spc="300"/>
              <a:t> </a:t>
            </a:r>
            <a:r>
              <a:rPr dirty="0" sz="2800" spc="-5" b="0">
                <a:latin typeface="Symbol"/>
                <a:cs typeface="Symbol"/>
              </a:rPr>
              <a:t></a:t>
            </a:r>
            <a:r>
              <a:rPr dirty="0" sz="2800" spc="-5" b="0">
                <a:latin typeface="Times New Roman"/>
                <a:cs typeface="Times New Roman"/>
              </a:rPr>
              <a:t>	</a:t>
            </a:r>
            <a:r>
              <a:rPr dirty="0" sz="2800" spc="-5"/>
              <a:t>lim </a:t>
            </a:r>
            <a:r>
              <a:rPr dirty="0" sz="2800" spc="15"/>
              <a:t>[</a:t>
            </a:r>
            <a:r>
              <a:rPr dirty="0" sz="2800" spc="15" i="1">
                <a:latin typeface="Times New Roman"/>
                <a:cs typeface="Times New Roman"/>
              </a:rPr>
              <a:t>a </a:t>
            </a:r>
            <a:r>
              <a:rPr dirty="0" sz="2800" spc="5"/>
              <a:t>ln(1 </a:t>
            </a:r>
            <a:r>
              <a:rPr dirty="0" sz="2800" spc="-5" b="0">
                <a:latin typeface="Symbol"/>
                <a:cs typeface="Symbol"/>
              </a:rPr>
              <a:t></a:t>
            </a:r>
            <a:r>
              <a:rPr dirty="0" sz="2800" spc="-5" b="0">
                <a:latin typeface="Times New Roman"/>
                <a:cs typeface="Times New Roman"/>
              </a:rPr>
              <a:t> </a:t>
            </a:r>
            <a:r>
              <a:rPr dirty="0" sz="2800" spc="100" i="1">
                <a:latin typeface="Times New Roman"/>
                <a:cs typeface="Times New Roman"/>
              </a:rPr>
              <a:t>x</a:t>
            </a:r>
            <a:r>
              <a:rPr dirty="0" sz="2800" spc="100"/>
              <a:t>)</a:t>
            </a:r>
            <a:r>
              <a:rPr dirty="0" sz="2800" spc="-515"/>
              <a:t> </a:t>
            </a:r>
            <a:r>
              <a:rPr dirty="0" sz="2800" spc="-5" b="0">
                <a:latin typeface="Symbol"/>
                <a:cs typeface="Symbol"/>
              </a:rPr>
              <a:t></a:t>
            </a:r>
            <a:r>
              <a:rPr dirty="0" sz="2800" spc="-45" b="0">
                <a:latin typeface="Times New Roman"/>
                <a:cs typeface="Times New Roman"/>
              </a:rPr>
              <a:t> </a:t>
            </a:r>
            <a:r>
              <a:rPr dirty="0" sz="2800" spc="30" i="1">
                <a:latin typeface="Times New Roman"/>
                <a:cs typeface="Times New Roman"/>
              </a:rPr>
              <a:t>b</a:t>
            </a:r>
            <a:r>
              <a:rPr dirty="0" sz="2800" spc="30"/>
              <a:t>]	</a:t>
            </a:r>
            <a:r>
              <a:rPr dirty="0" baseline="-10912" sz="4200" spc="-7" b="0">
                <a:latin typeface="Symbol"/>
                <a:cs typeface="Symbol"/>
              </a:rPr>
              <a:t></a:t>
            </a:r>
            <a:r>
              <a:rPr dirty="0" baseline="-10912" sz="4200" spc="22" b="0">
                <a:latin typeface="Times New Roman"/>
                <a:cs typeface="Times New Roman"/>
              </a:rPr>
              <a:t> </a:t>
            </a:r>
            <a:r>
              <a:rPr dirty="0" baseline="-10912" sz="4200" spc="-7" i="1">
                <a:latin typeface="Times New Roman"/>
                <a:cs typeface="Times New Roman"/>
              </a:rPr>
              <a:t>b</a:t>
            </a:r>
            <a:endParaRPr baseline="-10912"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0420" y="1472915"/>
            <a:ext cx="4004310" cy="131445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914400">
              <a:lnSpc>
                <a:spcPct val="100000"/>
              </a:lnSpc>
              <a:spcBef>
                <a:spcPts val="1019"/>
              </a:spcBef>
            </a:pPr>
            <a:r>
              <a:rPr dirty="0" sz="1900" spc="60" b="1" i="1">
                <a:latin typeface="Times New Roman"/>
                <a:cs typeface="Times New Roman"/>
              </a:rPr>
              <a:t>x</a:t>
            </a:r>
            <a:r>
              <a:rPr dirty="0" sz="1900" spc="60">
                <a:latin typeface="Symbol"/>
                <a:cs typeface="Symbol"/>
              </a:rPr>
              <a:t></a:t>
            </a:r>
            <a:r>
              <a:rPr dirty="0" sz="1900" spc="60" b="1">
                <a:latin typeface="Times New Roman"/>
                <a:cs typeface="Times New Roman"/>
              </a:rPr>
              <a:t>0</a:t>
            </a:r>
            <a:r>
              <a:rPr dirty="0" baseline="26234" sz="2700" spc="89">
                <a:latin typeface="Symbol"/>
                <a:cs typeface="Symbol"/>
              </a:rPr>
              <a:t></a:t>
            </a:r>
            <a:endParaRPr baseline="26234" sz="2700">
              <a:latin typeface="Symbol"/>
              <a:cs typeface="Symbol"/>
            </a:endParaRPr>
          </a:p>
          <a:p>
            <a:pPr marL="12700">
              <a:lnSpc>
                <a:spcPts val="3335"/>
              </a:lnSpc>
              <a:spcBef>
                <a:spcPts val="1355"/>
              </a:spcBef>
              <a:tabLst>
                <a:tab pos="1203960" algn="l"/>
                <a:tab pos="1873250" algn="l"/>
                <a:tab pos="333629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29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34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lim	3 </a:t>
            </a:r>
            <a:r>
              <a:rPr dirty="0" sz="2800" spc="-5" b="1" i="1">
                <a:latin typeface="Times New Roman"/>
                <a:cs typeface="Times New Roman"/>
              </a:rPr>
              <a:t>x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0</a:t>
            </a:r>
            <a:r>
              <a:rPr dirty="0" sz="2800" spc="3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85" b="1" i="1">
                <a:latin typeface="Times New Roman"/>
                <a:cs typeface="Times New Roman"/>
              </a:rPr>
              <a:t> </a:t>
            </a:r>
            <a:r>
              <a:rPr dirty="0" sz="2800" spc="80" b="1">
                <a:latin typeface="Times New Roman"/>
                <a:cs typeface="Times New Roman"/>
              </a:rPr>
              <a:t>(0)</a:t>
            </a:r>
            <a:endParaRPr sz="2800">
              <a:latin typeface="Times New Roman"/>
              <a:cs typeface="Times New Roman"/>
            </a:endParaRPr>
          </a:p>
          <a:p>
            <a:pPr marL="1132205">
              <a:lnSpc>
                <a:spcPts val="2255"/>
              </a:lnSpc>
            </a:pPr>
            <a:r>
              <a:rPr dirty="0" sz="1900" spc="75" b="1" i="1">
                <a:latin typeface="Times New Roman"/>
                <a:cs typeface="Times New Roman"/>
              </a:rPr>
              <a:t>x</a:t>
            </a:r>
            <a:r>
              <a:rPr dirty="0" sz="1900" spc="75">
                <a:latin typeface="Symbol"/>
                <a:cs typeface="Symbol"/>
              </a:rPr>
              <a:t></a:t>
            </a:r>
            <a:r>
              <a:rPr dirty="0" sz="1900" spc="-315">
                <a:latin typeface="Times New Roman"/>
                <a:cs typeface="Times New Roman"/>
              </a:rPr>
              <a:t> </a:t>
            </a:r>
            <a:r>
              <a:rPr dirty="0" sz="1900" spc="30" b="1">
                <a:latin typeface="Times New Roman"/>
                <a:cs typeface="Times New Roman"/>
              </a:rPr>
              <a:t>0</a:t>
            </a:r>
            <a:r>
              <a:rPr dirty="0" baseline="26234" sz="2700" spc="44">
                <a:latin typeface="Symbol"/>
                <a:cs typeface="Symbol"/>
              </a:rPr>
              <a:t></a:t>
            </a:r>
            <a:endParaRPr baseline="26234" sz="27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6928" y="1232141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SimSun"/>
                <a:cs typeface="SimSun"/>
              </a:rPr>
              <a:t>由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728" y="2679941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SimSun"/>
                <a:cs typeface="SimSun"/>
              </a:rPr>
              <a:t>得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4064" y="1547101"/>
            <a:ext cx="1949450" cy="159258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31265">
              <a:lnSpc>
                <a:spcPct val="100000"/>
              </a:lnSpc>
              <a:spcBef>
                <a:spcPts val="785"/>
              </a:spcBef>
            </a:pPr>
            <a:r>
              <a:rPr dirty="0" sz="1900" spc="-40" b="1" i="1">
                <a:latin typeface="Times New Roman"/>
                <a:cs typeface="Times New Roman"/>
              </a:rPr>
              <a:t>x</a:t>
            </a:r>
            <a:r>
              <a:rPr dirty="0" sz="1900" spc="-40">
                <a:latin typeface="Symbol"/>
                <a:cs typeface="Symbol"/>
              </a:rPr>
              <a:t></a:t>
            </a:r>
            <a:r>
              <a:rPr dirty="0" sz="1900" spc="-40" b="1">
                <a:latin typeface="Times New Roman"/>
                <a:cs typeface="Times New Roman"/>
              </a:rPr>
              <a:t>0</a:t>
            </a:r>
            <a:r>
              <a:rPr dirty="0" baseline="26234" sz="2700" spc="-60">
                <a:latin typeface="Symbol"/>
                <a:cs typeface="Symbol"/>
              </a:rPr>
              <a:t></a:t>
            </a:r>
            <a:endParaRPr baseline="26234" sz="2700">
              <a:latin typeface="Symbol"/>
              <a:cs typeface="Symbol"/>
            </a:endParaRPr>
          </a:p>
          <a:p>
            <a:pPr marL="12700">
              <a:lnSpc>
                <a:spcPts val="3335"/>
              </a:lnSpc>
              <a:spcBef>
                <a:spcPts val="1005"/>
              </a:spcBef>
              <a:tabLst>
                <a:tab pos="1351915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80" b="1">
                <a:latin typeface="Times New Roman"/>
                <a:cs typeface="Times New Roman"/>
              </a:rPr>
              <a:t>(0</a:t>
            </a:r>
            <a:r>
              <a:rPr dirty="0" baseline="36549" sz="2850" spc="120">
                <a:latin typeface="Symbol"/>
                <a:cs typeface="Symbol"/>
              </a:rPr>
              <a:t></a:t>
            </a:r>
            <a:r>
              <a:rPr dirty="0" baseline="36549" sz="2850" spc="-187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1280160">
              <a:lnSpc>
                <a:spcPts val="1960"/>
              </a:lnSpc>
            </a:pPr>
            <a:r>
              <a:rPr dirty="0" sz="1900" spc="75" b="1" i="1">
                <a:latin typeface="Times New Roman"/>
                <a:cs typeface="Times New Roman"/>
              </a:rPr>
              <a:t>x</a:t>
            </a:r>
            <a:r>
              <a:rPr dirty="0" sz="1900" spc="75">
                <a:latin typeface="Symbol"/>
                <a:cs typeface="Symbol"/>
              </a:rPr>
              <a:t></a:t>
            </a:r>
            <a:r>
              <a:rPr dirty="0" sz="1900" spc="-365">
                <a:latin typeface="Times New Roman"/>
                <a:cs typeface="Times New Roman"/>
              </a:rPr>
              <a:t> </a:t>
            </a:r>
            <a:r>
              <a:rPr dirty="0" sz="1900" spc="30" b="1">
                <a:latin typeface="Times New Roman"/>
                <a:cs typeface="Times New Roman"/>
              </a:rPr>
              <a:t>0</a:t>
            </a:r>
            <a:r>
              <a:rPr dirty="0" baseline="26234" sz="2700" spc="44">
                <a:latin typeface="Symbol"/>
                <a:cs typeface="Symbol"/>
              </a:rPr>
              <a:t></a:t>
            </a:r>
            <a:endParaRPr baseline="26234" sz="2700">
              <a:latin typeface="Symbol"/>
              <a:cs typeface="Symbol"/>
            </a:endParaRPr>
          </a:p>
          <a:p>
            <a:pPr marL="68580">
              <a:lnSpc>
                <a:spcPts val="3065"/>
              </a:lnSpc>
            </a:pPr>
            <a:r>
              <a:rPr dirty="0" sz="2800" b="1" i="1">
                <a:latin typeface="Times New Roman"/>
                <a:cs typeface="Times New Roman"/>
              </a:rPr>
              <a:t>b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spc="25" b="1">
                <a:latin typeface="Times New Roman"/>
                <a:cs typeface="Times New Roman"/>
              </a:rPr>
              <a:t>0.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91988" y="3474453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114300"/>
                </a:moveTo>
                <a:lnTo>
                  <a:pt x="152400" y="228600"/>
                </a:lnTo>
                <a:lnTo>
                  <a:pt x="152400" y="170687"/>
                </a:lnTo>
                <a:lnTo>
                  <a:pt x="609600" y="170687"/>
                </a:lnTo>
                <a:lnTo>
                  <a:pt x="609600" y="228600"/>
                </a:lnTo>
                <a:lnTo>
                  <a:pt x="762000" y="114300"/>
                </a:lnTo>
                <a:lnTo>
                  <a:pt x="609600" y="0"/>
                </a:lnTo>
                <a:lnTo>
                  <a:pt x="609600" y="56387"/>
                </a:lnTo>
                <a:lnTo>
                  <a:pt x="152400" y="56387"/>
                </a:lnTo>
                <a:lnTo>
                  <a:pt x="152400" y="0"/>
                </a:lnTo>
                <a:lnTo>
                  <a:pt x="0" y="114300"/>
                </a:lnTo>
                <a:close/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37684" y="4573765"/>
            <a:ext cx="7518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9308" y="3346945"/>
            <a:ext cx="6765925" cy="1188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8035" algn="l"/>
                <a:tab pos="5932805" algn="l"/>
              </a:tabLst>
            </a:pPr>
            <a:r>
              <a:rPr dirty="0" sz="2800" spc="285">
                <a:latin typeface="SimSun"/>
                <a:cs typeface="SimSun"/>
              </a:rPr>
              <a:t>又</a:t>
            </a:r>
            <a:r>
              <a:rPr dirty="0" sz="2800" spc="385">
                <a:latin typeface="Times New Roman"/>
                <a:cs typeface="Times New Roman"/>
              </a:rPr>
              <a:t>Q</a:t>
            </a:r>
            <a:r>
              <a:rPr dirty="0" sz="2800" spc="-18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14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375" b="1">
                <a:latin typeface="Times New Roman"/>
                <a:cs typeface="Times New Roman"/>
              </a:rPr>
              <a:t> </a:t>
            </a:r>
            <a:r>
              <a:rPr dirty="0" sz="2800" spc="100" b="1" i="1">
                <a:latin typeface="Times New Roman"/>
                <a:cs typeface="Times New Roman"/>
              </a:rPr>
              <a:t>x</a:t>
            </a:r>
            <a:r>
              <a:rPr dirty="0" sz="2800" spc="100" b="1">
                <a:latin typeface="Times New Roman"/>
                <a:cs typeface="Times New Roman"/>
              </a:rPr>
              <a:t>)</a:t>
            </a:r>
            <a:r>
              <a:rPr dirty="0" sz="2800" spc="30">
                <a:latin typeface="SimSun"/>
                <a:cs typeface="SimSun"/>
              </a:rPr>
              <a:t>在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7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70" b="1">
                <a:latin typeface="Times New Roman"/>
                <a:cs typeface="Times New Roman"/>
              </a:rPr>
              <a:t>0</a:t>
            </a:r>
            <a:r>
              <a:rPr dirty="0" sz="2800">
                <a:latin typeface="SimSun"/>
                <a:cs typeface="SimSun"/>
              </a:rPr>
              <a:t>处可导	</a:t>
            </a:r>
            <a:r>
              <a:rPr dirty="0" sz="2800" spc="-120" b="1" i="1">
                <a:latin typeface="Times New Roman"/>
                <a:cs typeface="Times New Roman"/>
              </a:rPr>
              <a:t>f</a:t>
            </a:r>
            <a:r>
              <a:rPr dirty="0" baseline="-28490" sz="2925" spc="-179">
                <a:latin typeface="Symbol"/>
                <a:cs typeface="Symbol"/>
              </a:rPr>
              <a:t></a:t>
            </a:r>
            <a:r>
              <a:rPr dirty="0" baseline="2976" sz="4200" spc="-179">
                <a:latin typeface="Symbol"/>
                <a:cs typeface="Symbol"/>
              </a:rPr>
              <a:t></a:t>
            </a:r>
            <a:r>
              <a:rPr dirty="0" baseline="2976" sz="4200" spc="-525">
                <a:latin typeface="Times New Roman"/>
                <a:cs typeface="Times New Roman"/>
              </a:rPr>
              <a:t> </a:t>
            </a:r>
            <a:r>
              <a:rPr dirty="0" sz="2800" spc="100" b="1">
                <a:latin typeface="Times New Roman"/>
                <a:cs typeface="Times New Roman"/>
              </a:rPr>
              <a:t>(0</a:t>
            </a:r>
            <a:r>
              <a:rPr dirty="0" sz="2800" spc="-434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19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120" b="1" i="1">
                <a:latin typeface="Times New Roman"/>
                <a:cs typeface="Times New Roman"/>
              </a:rPr>
              <a:t>f</a:t>
            </a:r>
            <a:r>
              <a:rPr dirty="0" baseline="-28490" sz="2925" spc="-179">
                <a:latin typeface="Symbol"/>
                <a:cs typeface="Symbol"/>
              </a:rPr>
              <a:t></a:t>
            </a:r>
            <a:r>
              <a:rPr dirty="0" baseline="2976" sz="4200" spc="-179">
                <a:latin typeface="Symbol"/>
                <a:cs typeface="Symbol"/>
              </a:rPr>
              <a:t></a:t>
            </a:r>
            <a:r>
              <a:rPr dirty="0" baseline="2976" sz="4200" spc="-585">
                <a:latin typeface="Times New Roman"/>
                <a:cs typeface="Times New Roman"/>
              </a:rPr>
              <a:t> </a:t>
            </a:r>
            <a:r>
              <a:rPr dirty="0" sz="2800" spc="105" b="1">
                <a:latin typeface="Times New Roman"/>
                <a:cs typeface="Times New Roman"/>
              </a:rPr>
              <a:t>(0</a:t>
            </a:r>
            <a:r>
              <a:rPr dirty="0" sz="2800" spc="-47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89584">
              <a:lnSpc>
                <a:spcPct val="100000"/>
              </a:lnSpc>
              <a:spcBef>
                <a:spcPts val="2435"/>
              </a:spcBef>
              <a:tabLst>
                <a:tab pos="1751330" algn="l"/>
                <a:tab pos="2427605" algn="l"/>
                <a:tab pos="3651885" algn="l"/>
              </a:tabLst>
            </a:pPr>
            <a:r>
              <a:rPr dirty="0" baseline="-34722" sz="4200" spc="-202" b="1" i="1">
                <a:latin typeface="Times New Roman"/>
                <a:cs typeface="Times New Roman"/>
              </a:rPr>
              <a:t>f</a:t>
            </a:r>
            <a:r>
              <a:rPr dirty="0" baseline="-71637" sz="2850" spc="-202">
                <a:latin typeface="Symbol"/>
                <a:cs typeface="Symbol"/>
              </a:rPr>
              <a:t></a:t>
            </a:r>
            <a:r>
              <a:rPr dirty="0" baseline="-30753" sz="4200" spc="-202">
                <a:latin typeface="Symbol"/>
                <a:cs typeface="Symbol"/>
              </a:rPr>
              <a:t></a:t>
            </a:r>
            <a:r>
              <a:rPr dirty="0" baseline="-30753" sz="4200" spc="-615">
                <a:latin typeface="Times New Roman"/>
                <a:cs typeface="Times New Roman"/>
              </a:rPr>
              <a:t> </a:t>
            </a:r>
            <a:r>
              <a:rPr dirty="0" baseline="-34722" sz="4200" spc="120" b="1">
                <a:latin typeface="Times New Roman"/>
                <a:cs typeface="Times New Roman"/>
              </a:rPr>
              <a:t>(0)</a:t>
            </a:r>
            <a:r>
              <a:rPr dirty="0" baseline="-34722" sz="4200" spc="-7" b="1">
                <a:latin typeface="Times New Roman"/>
                <a:cs typeface="Times New Roman"/>
              </a:rPr>
              <a:t> </a:t>
            </a:r>
            <a:r>
              <a:rPr dirty="0" baseline="-34722" sz="4200" spc="-7">
                <a:latin typeface="Symbol"/>
                <a:cs typeface="Symbol"/>
              </a:rPr>
              <a:t></a:t>
            </a:r>
            <a:r>
              <a:rPr dirty="0" baseline="-34722" sz="4200" spc="-7">
                <a:latin typeface="Times New Roman"/>
                <a:cs typeface="Times New Roman"/>
              </a:rPr>
              <a:t>	</a:t>
            </a:r>
            <a:r>
              <a:rPr dirty="0" baseline="-34722" sz="4200" spc="-7" b="1">
                <a:latin typeface="Times New Roman"/>
                <a:cs typeface="Times New Roman"/>
              </a:rPr>
              <a:t>lim	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800" spc="-27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00" spc="-434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800" spc="-1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800" spc="-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(0)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8088" y="4727689"/>
            <a:ext cx="68453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75" b="1" i="1">
                <a:latin typeface="Times New Roman"/>
                <a:cs typeface="Times New Roman"/>
              </a:rPr>
              <a:t>x</a:t>
            </a:r>
            <a:r>
              <a:rPr dirty="0" sz="1900" spc="75">
                <a:latin typeface="Symbol"/>
                <a:cs typeface="Symbol"/>
              </a:rPr>
              <a:t></a:t>
            </a:r>
            <a:r>
              <a:rPr dirty="0" sz="1900" spc="-355">
                <a:latin typeface="Times New Roman"/>
                <a:cs typeface="Times New Roman"/>
              </a:rPr>
              <a:t> </a:t>
            </a:r>
            <a:r>
              <a:rPr dirty="0" sz="1900" spc="35" b="1">
                <a:latin typeface="Times New Roman"/>
                <a:cs typeface="Times New Roman"/>
              </a:rPr>
              <a:t>0</a:t>
            </a:r>
            <a:r>
              <a:rPr dirty="0" baseline="26234" sz="2700" spc="52">
                <a:latin typeface="Symbol"/>
                <a:cs typeface="Symbol"/>
              </a:rPr>
              <a:t></a:t>
            </a:r>
            <a:endParaRPr baseline="26234" sz="27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1504" y="564056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3412" y="5794489"/>
            <a:ext cx="61722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5" b="1" i="1">
                <a:latin typeface="Times New Roman"/>
                <a:cs typeface="Times New Roman"/>
              </a:rPr>
              <a:t>x</a:t>
            </a:r>
            <a:r>
              <a:rPr dirty="0" sz="1900" spc="-75">
                <a:latin typeface="Symbol"/>
                <a:cs typeface="Symbol"/>
              </a:rPr>
              <a:t></a:t>
            </a:r>
            <a:r>
              <a:rPr dirty="0" sz="1900" spc="-40" b="1">
                <a:latin typeface="Times New Roman"/>
                <a:cs typeface="Times New Roman"/>
              </a:rPr>
              <a:t>0</a:t>
            </a:r>
            <a:r>
              <a:rPr dirty="0" baseline="26234" sz="2700">
                <a:latin typeface="Symbol"/>
                <a:cs typeface="Symbol"/>
              </a:rPr>
              <a:t></a:t>
            </a:r>
            <a:endParaRPr baseline="26234" sz="27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35376" y="5149837"/>
            <a:ext cx="37998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315" algn="l"/>
                <a:tab pos="2987040" algn="l"/>
              </a:tabLst>
            </a:pPr>
            <a:r>
              <a:rPr dirty="0" baseline="-34722" sz="4200">
                <a:latin typeface="Symbol"/>
                <a:cs typeface="Symbol"/>
              </a:rPr>
              <a:t></a:t>
            </a:r>
            <a:r>
              <a:rPr dirty="0" baseline="-34722" sz="4200">
                <a:latin typeface="Times New Roman"/>
                <a:cs typeface="Times New Roman"/>
              </a:rPr>
              <a:t>	</a:t>
            </a:r>
            <a:r>
              <a:rPr dirty="0" baseline="-34722" sz="4200" b="1">
                <a:latin typeface="Times New Roman"/>
                <a:cs typeface="Times New Roman"/>
              </a:rPr>
              <a:t>lim </a:t>
            </a:r>
            <a:r>
              <a:rPr dirty="0" u="sng" sz="2800" spc="2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2800" spc="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ln(1</a:t>
            </a:r>
            <a:r>
              <a:rPr dirty="0" u="sng" sz="2800" spc="2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3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00" spc="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800" spc="-3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 spc="-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sz="2800" spc="-5" b="1">
                <a:latin typeface="Times New Roman"/>
                <a:cs typeface="Times New Roman"/>
              </a:rPr>
              <a:t>	</a:t>
            </a:r>
            <a:r>
              <a:rPr dirty="0" baseline="-43650" sz="4200" spc="-7">
                <a:latin typeface="Symbol"/>
                <a:cs typeface="Symbol"/>
              </a:rPr>
              <a:t></a:t>
            </a:r>
            <a:r>
              <a:rPr dirty="0" baseline="-43650" sz="4200" spc="75">
                <a:latin typeface="Times New Roman"/>
                <a:cs typeface="Times New Roman"/>
              </a:rPr>
              <a:t> </a:t>
            </a:r>
            <a:r>
              <a:rPr dirty="0" baseline="-43650" sz="4200" spc="127">
                <a:latin typeface="Symbol"/>
                <a:cs typeface="Symbol"/>
              </a:rPr>
              <a:t></a:t>
            </a:r>
            <a:r>
              <a:rPr dirty="0" baseline="-43650" sz="4200" spc="127" b="1" i="1">
                <a:latin typeface="Times New Roman"/>
                <a:cs typeface="Times New Roman"/>
              </a:rPr>
              <a:t>a</a:t>
            </a:r>
            <a:r>
              <a:rPr dirty="0" baseline="-43650" sz="4200" spc="127" b="1">
                <a:latin typeface="Times New Roman"/>
                <a:cs typeface="Times New Roman"/>
              </a:rPr>
              <a:t>.</a:t>
            </a:r>
            <a:endParaRPr baseline="-43650"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5360" y="4134363"/>
            <a:ext cx="6798945" cy="1264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6905" algn="l"/>
                <a:tab pos="2425065" algn="l"/>
              </a:tabLst>
            </a:pPr>
            <a:r>
              <a:rPr dirty="0" sz="2800">
                <a:latin typeface="Symbol"/>
                <a:cs typeface="Symbol"/>
              </a:rPr>
              <a:t>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</a:t>
            </a:r>
            <a:r>
              <a:rPr dirty="0" sz="2800" spc="-2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3,	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40">
                <a:latin typeface="Symbol"/>
                <a:cs typeface="Symbol"/>
              </a:rPr>
              <a:t></a:t>
            </a:r>
            <a:r>
              <a:rPr dirty="0" sz="2800" spc="40" b="1">
                <a:latin typeface="Times New Roman"/>
                <a:cs typeface="Times New Roman"/>
              </a:rPr>
              <a:t>3.</a:t>
            </a:r>
            <a:endParaRPr sz="28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  <a:spcBef>
                <a:spcPts val="3040"/>
              </a:spcBef>
            </a:pPr>
            <a:r>
              <a:rPr dirty="0" sz="2800">
                <a:latin typeface="SimSun"/>
                <a:cs typeface="SimSun"/>
              </a:rPr>
              <a:t>即</a:t>
            </a:r>
            <a:r>
              <a:rPr dirty="0" sz="2800" spc="375">
                <a:latin typeface="SimSun"/>
                <a:cs typeface="SimSun"/>
              </a:rPr>
              <a:t>当</a:t>
            </a:r>
            <a:r>
              <a:rPr dirty="0" sz="2800" b="1" i="1">
                <a:latin typeface="Times New Roman"/>
                <a:cs typeface="Times New Roman"/>
              </a:rPr>
              <a:t>a</a:t>
            </a:r>
            <a:r>
              <a:rPr dirty="0" sz="2800" spc="114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25">
                <a:latin typeface="Symbol"/>
                <a:cs typeface="Symbol"/>
              </a:rPr>
              <a:t></a:t>
            </a:r>
            <a:r>
              <a:rPr dirty="0" sz="2800" spc="25" b="1">
                <a:latin typeface="Times New Roman"/>
                <a:cs typeface="Times New Roman"/>
              </a:rPr>
              <a:t>3</a:t>
            </a:r>
            <a:r>
              <a:rPr dirty="0" sz="2800" spc="25">
                <a:latin typeface="SimSun"/>
                <a:cs typeface="SimSun"/>
              </a:rPr>
              <a:t>，</a:t>
            </a:r>
            <a:r>
              <a:rPr dirty="0" sz="2800" spc="25" b="1" i="1">
                <a:latin typeface="Times New Roman"/>
                <a:cs typeface="Times New Roman"/>
              </a:rPr>
              <a:t>b</a:t>
            </a:r>
            <a:r>
              <a:rPr dirty="0" sz="2800" spc="10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 spc="-95" b="1">
                <a:latin typeface="Times New Roman"/>
                <a:cs typeface="Times New Roman"/>
              </a:rPr>
              <a:t>0</a:t>
            </a:r>
            <a:r>
              <a:rPr dirty="0" sz="2800">
                <a:latin typeface="SimSun"/>
                <a:cs typeface="SimSun"/>
              </a:rPr>
              <a:t>时，</a:t>
            </a:r>
            <a:r>
              <a:rPr dirty="0" sz="2800" spc="-1025">
                <a:latin typeface="SimSun"/>
                <a:cs typeface="SimSu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7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29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440" b="1" i="1">
                <a:latin typeface="Times New Roman"/>
                <a:cs typeface="Times New Roman"/>
              </a:rPr>
              <a:t> 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175">
                <a:latin typeface="SimSun"/>
                <a:cs typeface="SimSun"/>
              </a:rPr>
              <a:t>在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18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0</a:t>
            </a:r>
            <a:r>
              <a:rPr dirty="0" sz="2800">
                <a:latin typeface="SimSun"/>
                <a:cs typeface="SimSun"/>
              </a:rPr>
              <a:t>处可</a:t>
            </a:r>
            <a:r>
              <a:rPr dirty="0" sz="2800" spc="475">
                <a:latin typeface="SimSun"/>
                <a:cs typeface="SimSun"/>
              </a:rPr>
              <a:t>导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7704" y="2135365"/>
            <a:ext cx="785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6320" y="1644637"/>
            <a:ext cx="40760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6360" algn="l"/>
                <a:tab pos="2075814" algn="l"/>
                <a:tab pos="3374390" algn="l"/>
              </a:tabLst>
            </a:pPr>
            <a:r>
              <a:rPr dirty="0" baseline="-34722" sz="4200" spc="-7" i="1">
                <a:latin typeface="Times New Roman"/>
                <a:cs typeface="Times New Roman"/>
              </a:rPr>
              <a:t>f</a:t>
            </a:r>
            <a:r>
              <a:rPr dirty="0" baseline="-34722" sz="4200" spc="-690" i="1">
                <a:latin typeface="Times New Roman"/>
                <a:cs typeface="Times New Roman"/>
              </a:rPr>
              <a:t> </a:t>
            </a:r>
            <a:r>
              <a:rPr dirty="0" baseline="-71637" sz="2850" spc="-427" b="0">
                <a:latin typeface="Symbol"/>
                <a:cs typeface="Symbol"/>
              </a:rPr>
              <a:t></a:t>
            </a:r>
            <a:r>
              <a:rPr dirty="0" baseline="-30753" sz="4200" spc="-427" b="0">
                <a:latin typeface="Symbol"/>
                <a:cs typeface="Symbol"/>
              </a:rPr>
              <a:t></a:t>
            </a:r>
            <a:r>
              <a:rPr dirty="0" baseline="-30753" sz="4200" spc="-427" b="0">
                <a:latin typeface="Times New Roman"/>
                <a:cs typeface="Times New Roman"/>
              </a:rPr>
              <a:t> </a:t>
            </a:r>
            <a:r>
              <a:rPr dirty="0" baseline="-34722" sz="4200" spc="195"/>
              <a:t>(0)</a:t>
            </a:r>
            <a:r>
              <a:rPr dirty="0" baseline="-34722" sz="4200" spc="150"/>
              <a:t> </a:t>
            </a:r>
            <a:r>
              <a:rPr dirty="0" baseline="-34722" sz="4200" spc="-7" b="0">
                <a:latin typeface="Symbol"/>
                <a:cs typeface="Symbol"/>
              </a:rPr>
              <a:t></a:t>
            </a:r>
            <a:r>
              <a:rPr dirty="0" baseline="-34722" sz="4200" spc="-7" b="0">
                <a:latin typeface="Times New Roman"/>
                <a:cs typeface="Times New Roman"/>
              </a:rPr>
              <a:t>	</a:t>
            </a:r>
            <a:r>
              <a:rPr dirty="0" baseline="-34722" sz="4200" spc="-7"/>
              <a:t>lim	</a:t>
            </a:r>
            <a:r>
              <a:rPr dirty="0" u="sng" sz="28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 </a:t>
            </a:r>
            <a:r>
              <a:rPr dirty="0" u="sng" sz="2800" spc="-5">
                <a:uFill>
                  <a:solidFill>
                    <a:srgbClr val="000000"/>
                  </a:solidFill>
                </a:uFill>
              </a:rPr>
              <a:t>( </a:t>
            </a:r>
            <a:r>
              <a:rPr dirty="0" u="sng" sz="28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00" spc="-4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>
                <a:uFill>
                  <a:solidFill>
                    <a:srgbClr val="000000"/>
                  </a:solidFill>
                </a:uFill>
              </a:rPr>
              <a:t>)</a:t>
            </a:r>
            <a:r>
              <a:rPr dirty="0" u="sng" sz="2800" spc="-8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800" spc="-5" b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 spc="-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8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800" spc="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135">
                <a:uFill>
                  <a:solidFill>
                    <a:srgbClr val="000000"/>
                  </a:solidFill>
                </a:uFill>
              </a:rPr>
              <a:t>(0)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4288" y="2289289"/>
            <a:ext cx="71628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 i="1">
                <a:latin typeface="Times New Roman"/>
                <a:cs typeface="Times New Roman"/>
              </a:rPr>
              <a:t>x</a:t>
            </a:r>
            <a:r>
              <a:rPr dirty="0" sz="1900" spc="-290" b="1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</a:t>
            </a:r>
            <a:r>
              <a:rPr dirty="0" sz="1900" spc="-229">
                <a:latin typeface="Times New Roman"/>
                <a:cs typeface="Times New Roman"/>
              </a:rPr>
              <a:t> </a:t>
            </a:r>
            <a:r>
              <a:rPr dirty="0" sz="1900" spc="75" b="1">
                <a:latin typeface="Times New Roman"/>
                <a:cs typeface="Times New Roman"/>
              </a:rPr>
              <a:t>0</a:t>
            </a:r>
            <a:r>
              <a:rPr dirty="0" baseline="26234" sz="2700" spc="112">
                <a:latin typeface="Symbol"/>
                <a:cs typeface="Symbol"/>
              </a:rPr>
              <a:t></a:t>
            </a:r>
            <a:endParaRPr baseline="26234" sz="27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4344" y="335456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6148" y="3087865"/>
            <a:ext cx="28016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245" algn="l"/>
                <a:tab pos="1162685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	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 </a:t>
            </a:r>
            <a:r>
              <a:rPr dirty="0" u="sng" baseline="34722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 </a:t>
            </a:r>
            <a:r>
              <a:rPr dirty="0" u="sng" baseline="34722" sz="42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baseline="34722" sz="4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baseline="34722" sz="420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19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3620" y="3508489"/>
            <a:ext cx="71628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 i="1">
                <a:latin typeface="Times New Roman"/>
                <a:cs typeface="Times New Roman"/>
              </a:rPr>
              <a:t>x</a:t>
            </a:r>
            <a:r>
              <a:rPr dirty="0" sz="1900" spc="-290" b="1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</a:t>
            </a:r>
            <a:r>
              <a:rPr dirty="0" sz="1900" spc="-229">
                <a:latin typeface="Times New Roman"/>
                <a:cs typeface="Times New Roman"/>
              </a:rPr>
              <a:t> </a:t>
            </a:r>
            <a:r>
              <a:rPr dirty="0" sz="1900" spc="75" b="1">
                <a:latin typeface="Times New Roman"/>
                <a:cs typeface="Times New Roman"/>
              </a:rPr>
              <a:t>0</a:t>
            </a:r>
            <a:r>
              <a:rPr dirty="0" baseline="26234" sz="2700" spc="112">
                <a:latin typeface="Symbol"/>
                <a:cs typeface="Symbol"/>
              </a:rPr>
              <a:t></a:t>
            </a:r>
            <a:endParaRPr baseline="26234" sz="27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4360" y="1485125"/>
            <a:ext cx="5600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0">
                <a:solidFill>
                  <a:srgbClr val="0000CC"/>
                </a:solidFill>
                <a:latin typeface="SimSun"/>
                <a:cs typeface="SimSun"/>
              </a:rPr>
              <a:t>例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2772" y="2642349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 h="0">
                <a:moveTo>
                  <a:pt x="0" y="0"/>
                </a:moveTo>
                <a:lnTo>
                  <a:pt x="726948" y="0"/>
                </a:lnTo>
              </a:path>
            </a:pathLst>
          </a:custGeom>
          <a:ln w="61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4336" y="1256251"/>
            <a:ext cx="15176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0" b="1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7092" y="1795746"/>
            <a:ext cx="15176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0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0764" y="2635361"/>
            <a:ext cx="104902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59790" algn="l"/>
              </a:tabLst>
            </a:pPr>
            <a:r>
              <a:rPr dirty="0" baseline="2849" sz="2925" spc="165" b="1" i="1">
                <a:latin typeface="Times New Roman"/>
                <a:cs typeface="Times New Roman"/>
              </a:rPr>
              <a:t>x</a:t>
            </a:r>
            <a:r>
              <a:rPr dirty="0" baseline="2849" sz="2925" spc="104">
                <a:latin typeface="Symbol"/>
                <a:cs typeface="Symbol"/>
              </a:rPr>
              <a:t></a:t>
            </a:r>
            <a:r>
              <a:rPr dirty="0" baseline="2849" sz="2925" spc="15" b="1">
                <a:latin typeface="Times New Roman"/>
                <a:cs typeface="Times New Roman"/>
              </a:rPr>
              <a:t>0</a:t>
            </a:r>
            <a:r>
              <a:rPr dirty="0" baseline="2849" sz="2925" b="1">
                <a:latin typeface="Times New Roman"/>
                <a:cs typeface="Times New Roman"/>
              </a:rPr>
              <a:t>	</a:t>
            </a:r>
            <a:r>
              <a:rPr dirty="0" sz="2750" spc="5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59932" y="1348831"/>
            <a:ext cx="178435" cy="7505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750" spc="-225" b="0">
                <a:latin typeface="Symbol"/>
                <a:cs typeface="Symbol"/>
              </a:rPr>
              <a:t></a:t>
            </a:r>
            <a:endParaRPr sz="47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3812" y="2359278"/>
            <a:ext cx="5680710" cy="4635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6430" algn="l"/>
              </a:tabLst>
            </a:pPr>
            <a:r>
              <a:rPr dirty="0" sz="2750" spc="0" b="1">
                <a:latin typeface="Times New Roman"/>
                <a:cs typeface="Times New Roman"/>
              </a:rPr>
              <a:t>lim	</a:t>
            </a:r>
            <a:r>
              <a:rPr dirty="0" baseline="35353" sz="4125" spc="0" b="1" i="1">
                <a:latin typeface="Times New Roman"/>
                <a:cs typeface="Times New Roman"/>
              </a:rPr>
              <a:t>f</a:t>
            </a:r>
            <a:r>
              <a:rPr dirty="0" baseline="35353" sz="4125" spc="-195" b="1" i="1">
                <a:latin typeface="Times New Roman"/>
                <a:cs typeface="Times New Roman"/>
              </a:rPr>
              <a:t> </a:t>
            </a:r>
            <a:r>
              <a:rPr dirty="0" baseline="35353" sz="4125" spc="0" b="1">
                <a:latin typeface="Times New Roman"/>
                <a:cs typeface="Times New Roman"/>
              </a:rPr>
              <a:t>(</a:t>
            </a:r>
            <a:r>
              <a:rPr dirty="0" baseline="35353" sz="4125" spc="-577" b="1">
                <a:latin typeface="Times New Roman"/>
                <a:cs typeface="Times New Roman"/>
              </a:rPr>
              <a:t> </a:t>
            </a:r>
            <a:r>
              <a:rPr dirty="0" baseline="35353" sz="4125" spc="112" b="1" i="1">
                <a:latin typeface="Times New Roman"/>
                <a:cs typeface="Times New Roman"/>
              </a:rPr>
              <a:t>x</a:t>
            </a:r>
            <a:r>
              <a:rPr dirty="0" baseline="35353" sz="4125" spc="112" b="1">
                <a:latin typeface="Times New Roman"/>
                <a:cs typeface="Times New Roman"/>
              </a:rPr>
              <a:t>)</a:t>
            </a:r>
            <a:r>
              <a:rPr dirty="0" baseline="35353" sz="4125" spc="-60" b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Symbol"/>
                <a:cs typeface="Symbol"/>
              </a:rPr>
              <a:t></a:t>
            </a:r>
            <a:r>
              <a:rPr dirty="0" sz="2750" spc="185">
                <a:latin typeface="Times New Roman"/>
                <a:cs typeface="Times New Roman"/>
              </a:rPr>
              <a:t> </a:t>
            </a:r>
            <a:r>
              <a:rPr dirty="0" sz="2750" spc="-25" b="1" i="1">
                <a:latin typeface="Times New Roman"/>
                <a:cs typeface="Times New Roman"/>
              </a:rPr>
              <a:t>A</a:t>
            </a:r>
            <a:r>
              <a:rPr dirty="0" sz="2750" spc="-25" b="1">
                <a:latin typeface="Times New Roman"/>
                <a:cs typeface="Times New Roman"/>
              </a:rPr>
              <a:t>,</a:t>
            </a:r>
            <a:r>
              <a:rPr dirty="0" sz="2750" spc="-285" b="1">
                <a:latin typeface="Times New Roman"/>
                <a:cs typeface="Times New Roman"/>
              </a:rPr>
              <a:t> </a:t>
            </a:r>
            <a:r>
              <a:rPr dirty="0" sz="2750" spc="35">
                <a:latin typeface="SimSun"/>
                <a:cs typeface="SimSun"/>
              </a:rPr>
              <a:t>其</a:t>
            </a:r>
            <a:r>
              <a:rPr dirty="0" sz="2750" spc="-30">
                <a:latin typeface="SimSun"/>
                <a:cs typeface="SimSun"/>
              </a:rPr>
              <a:t>中</a:t>
            </a:r>
            <a:r>
              <a:rPr dirty="0" sz="2750" spc="-25" b="1" i="1">
                <a:latin typeface="Times New Roman"/>
                <a:cs typeface="Times New Roman"/>
              </a:rPr>
              <a:t>A</a:t>
            </a:r>
            <a:r>
              <a:rPr dirty="0" sz="2750" spc="50">
                <a:latin typeface="SimSun"/>
                <a:cs typeface="SimSun"/>
              </a:rPr>
              <a:t>为</a:t>
            </a:r>
            <a:r>
              <a:rPr dirty="0" sz="2750" spc="35">
                <a:latin typeface="SimSun"/>
                <a:cs typeface="SimSun"/>
              </a:rPr>
              <a:t>常</a:t>
            </a:r>
            <a:r>
              <a:rPr dirty="0" sz="2750" spc="25">
                <a:latin typeface="SimSun"/>
                <a:cs typeface="SimSun"/>
              </a:rPr>
              <a:t>数</a:t>
            </a:r>
            <a:r>
              <a:rPr dirty="0" sz="2750" spc="35">
                <a:latin typeface="SimSun"/>
                <a:cs typeface="SimSun"/>
              </a:rPr>
              <a:t>，</a:t>
            </a:r>
            <a:r>
              <a:rPr dirty="0" sz="2750" spc="200">
                <a:latin typeface="SimSun"/>
                <a:cs typeface="SimSun"/>
              </a:rPr>
              <a:t>求</a:t>
            </a:r>
            <a:r>
              <a:rPr dirty="0" sz="2850" spc="40" i="1">
                <a:latin typeface="Symbol"/>
                <a:cs typeface="Symbol"/>
              </a:rPr>
              <a:t></a:t>
            </a:r>
            <a:r>
              <a:rPr dirty="0" baseline="4040" sz="4125" spc="60">
                <a:latin typeface="Symbol"/>
                <a:cs typeface="Symbol"/>
              </a:rPr>
              <a:t></a:t>
            </a:r>
            <a:r>
              <a:rPr dirty="0" sz="2750" spc="40" b="1">
                <a:latin typeface="Times New Roman"/>
                <a:cs typeface="Times New Roman"/>
              </a:rPr>
              <a:t>(</a:t>
            </a:r>
            <a:r>
              <a:rPr dirty="0" sz="2750" spc="-385" b="1">
                <a:latin typeface="Times New Roman"/>
                <a:cs typeface="Times New Roman"/>
              </a:rPr>
              <a:t> </a:t>
            </a:r>
            <a:r>
              <a:rPr dirty="0" sz="2750" spc="50" b="1" i="1">
                <a:latin typeface="Times New Roman"/>
                <a:cs typeface="Times New Roman"/>
              </a:rPr>
              <a:t>x</a:t>
            </a:r>
            <a:r>
              <a:rPr dirty="0" sz="2750" spc="50" b="1">
                <a:latin typeface="Times New Roman"/>
                <a:cs typeface="Times New Roman"/>
              </a:rPr>
              <a:t>),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8740" y="1451213"/>
            <a:ext cx="167068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0" b="1" i="1">
                <a:latin typeface="Times New Roman"/>
                <a:cs typeface="Times New Roman"/>
              </a:rPr>
              <a:t>f</a:t>
            </a:r>
            <a:r>
              <a:rPr dirty="0" sz="2750" spc="-150" b="1" i="1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(</a:t>
            </a:r>
            <a:r>
              <a:rPr dirty="0" sz="2750" spc="-395" b="1">
                <a:latin typeface="Times New Roman"/>
                <a:cs typeface="Times New Roman"/>
              </a:rPr>
              <a:t> </a:t>
            </a:r>
            <a:r>
              <a:rPr dirty="0" sz="2750" spc="90" b="1" i="1">
                <a:latin typeface="Times New Roman"/>
                <a:cs typeface="Times New Roman"/>
              </a:rPr>
              <a:t>xt</a:t>
            </a:r>
            <a:r>
              <a:rPr dirty="0" sz="2750" spc="90" b="1">
                <a:latin typeface="Times New Roman"/>
                <a:cs typeface="Times New Roman"/>
              </a:rPr>
              <a:t>)d</a:t>
            </a:r>
            <a:r>
              <a:rPr dirty="0" sz="2750" spc="-409" b="1">
                <a:latin typeface="Times New Roman"/>
                <a:cs typeface="Times New Roman"/>
              </a:rPr>
              <a:t> </a:t>
            </a:r>
            <a:r>
              <a:rPr dirty="0" sz="2750" spc="100" b="1" i="1">
                <a:latin typeface="Times New Roman"/>
                <a:cs typeface="Times New Roman"/>
              </a:rPr>
              <a:t>t</a:t>
            </a:r>
            <a:r>
              <a:rPr dirty="0" sz="2750" spc="100" b="1">
                <a:latin typeface="Times New Roman"/>
                <a:cs typeface="Times New Roman"/>
              </a:rPr>
              <a:t>,</a:t>
            </a:r>
            <a:r>
              <a:rPr dirty="0" sz="2750" spc="-215" b="1">
                <a:latin typeface="Times New Roman"/>
                <a:cs typeface="Times New Roman"/>
              </a:rPr>
              <a:t> </a:t>
            </a:r>
            <a:r>
              <a:rPr dirty="0" sz="2750" spc="25">
                <a:latin typeface="SimSun"/>
                <a:cs typeface="SimSun"/>
              </a:rPr>
              <a:t>且</a:t>
            </a:r>
            <a:endParaRPr sz="275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1468" y="1438782"/>
            <a:ext cx="2122805" cy="4635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50" spc="35">
                <a:latin typeface="SimSun"/>
                <a:cs typeface="SimSun"/>
              </a:rPr>
              <a:t>连</a:t>
            </a:r>
            <a:r>
              <a:rPr dirty="0" sz="2750" spc="25">
                <a:latin typeface="SimSun"/>
                <a:cs typeface="SimSun"/>
              </a:rPr>
              <a:t>续，</a:t>
            </a:r>
            <a:r>
              <a:rPr dirty="0" sz="2750" spc="-925">
                <a:latin typeface="SimSun"/>
                <a:cs typeface="SimSun"/>
              </a:rPr>
              <a:t> </a:t>
            </a:r>
            <a:r>
              <a:rPr dirty="0" sz="2850" spc="85" i="1">
                <a:latin typeface="Symbol"/>
                <a:cs typeface="Symbol"/>
              </a:rPr>
              <a:t></a:t>
            </a:r>
            <a:r>
              <a:rPr dirty="0" sz="2750" spc="85" b="1">
                <a:latin typeface="Times New Roman"/>
                <a:cs typeface="Times New Roman"/>
              </a:rPr>
              <a:t>(</a:t>
            </a:r>
            <a:r>
              <a:rPr dirty="0" sz="2750" spc="-395" b="1">
                <a:latin typeface="Times New Roman"/>
                <a:cs typeface="Times New Roman"/>
              </a:rPr>
              <a:t> </a:t>
            </a:r>
            <a:r>
              <a:rPr dirty="0" sz="2750" spc="75" b="1" i="1">
                <a:latin typeface="Times New Roman"/>
                <a:cs typeface="Times New Roman"/>
              </a:rPr>
              <a:t>x</a:t>
            </a:r>
            <a:r>
              <a:rPr dirty="0" sz="2750" spc="75" b="1">
                <a:latin typeface="Times New Roman"/>
                <a:cs typeface="Times New Roman"/>
              </a:rPr>
              <a:t>)</a:t>
            </a:r>
            <a:r>
              <a:rPr dirty="0" sz="2750" spc="-155" b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4188" y="1451213"/>
            <a:ext cx="112395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25">
                <a:latin typeface="SimSun"/>
                <a:cs typeface="SimSun"/>
              </a:rPr>
              <a:t>设</a:t>
            </a:r>
            <a:r>
              <a:rPr dirty="0" sz="2750" spc="-615">
                <a:latin typeface="SimSun"/>
                <a:cs typeface="SimSun"/>
              </a:rPr>
              <a:t> </a:t>
            </a:r>
            <a:r>
              <a:rPr dirty="0" sz="2750" spc="0" b="1" i="1">
                <a:latin typeface="Times New Roman"/>
                <a:cs typeface="Times New Roman"/>
              </a:rPr>
              <a:t>f</a:t>
            </a:r>
            <a:r>
              <a:rPr dirty="0" sz="2750" spc="-155" b="1" i="1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(</a:t>
            </a:r>
            <a:r>
              <a:rPr dirty="0" sz="2750" spc="-400" b="1">
                <a:latin typeface="Times New Roman"/>
                <a:cs typeface="Times New Roman"/>
              </a:rPr>
              <a:t> </a:t>
            </a:r>
            <a:r>
              <a:rPr dirty="0" sz="2750" spc="15" b="1" i="1">
                <a:latin typeface="Times New Roman"/>
                <a:cs typeface="Times New Roman"/>
              </a:rPr>
              <a:t>x</a:t>
            </a:r>
            <a:r>
              <a:rPr dirty="0" sz="2750" spc="15" b="1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6656" y="3975341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80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36284" y="4265409"/>
            <a:ext cx="815340" cy="0"/>
          </a:xfrm>
          <a:custGeom>
            <a:avLst/>
            <a:gdLst/>
            <a:ahLst/>
            <a:cxnLst/>
            <a:rect l="l" t="t" r="r" b="b"/>
            <a:pathLst>
              <a:path w="815340" h="0">
                <a:moveTo>
                  <a:pt x="0" y="0"/>
                </a:moveTo>
                <a:lnTo>
                  <a:pt x="815340" y="0"/>
                </a:lnTo>
              </a:path>
            </a:pathLst>
          </a:custGeom>
          <a:ln w="69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343624" y="4258204"/>
            <a:ext cx="220345" cy="4927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050" spc="0" b="1" i="1">
                <a:latin typeface="Times New Roman"/>
                <a:cs typeface="Times New Roman"/>
              </a:rPr>
              <a:t>x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2992" y="4351007"/>
            <a:ext cx="2417445" cy="359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25625" algn="l"/>
              </a:tabLst>
            </a:pPr>
            <a:r>
              <a:rPr dirty="0" baseline="1262" sz="3300" spc="157" b="1" i="1">
                <a:latin typeface="Times New Roman"/>
                <a:cs typeface="Times New Roman"/>
              </a:rPr>
              <a:t>x</a:t>
            </a:r>
            <a:r>
              <a:rPr dirty="0" baseline="1262" sz="3300" spc="82">
                <a:latin typeface="Symbol"/>
                <a:cs typeface="Symbol"/>
              </a:rPr>
              <a:t></a:t>
            </a:r>
            <a:r>
              <a:rPr dirty="0" baseline="1262" sz="3300" spc="-7" b="1">
                <a:latin typeface="Times New Roman"/>
                <a:cs typeface="Times New Roman"/>
              </a:rPr>
              <a:t>0</a:t>
            </a:r>
            <a:r>
              <a:rPr dirty="0" baseline="1262" sz="3300" b="1">
                <a:latin typeface="Times New Roman"/>
                <a:cs typeface="Times New Roman"/>
              </a:rPr>
              <a:t>	</a:t>
            </a:r>
            <a:r>
              <a:rPr dirty="0" sz="2150" spc="125" b="1" i="1">
                <a:latin typeface="Times New Roman"/>
                <a:cs typeface="Times New Roman"/>
              </a:rPr>
              <a:t>x</a:t>
            </a:r>
            <a:r>
              <a:rPr dirty="0" sz="2150" spc="110">
                <a:latin typeface="Symbol"/>
                <a:cs typeface="Symbol"/>
              </a:rPr>
              <a:t></a:t>
            </a:r>
            <a:r>
              <a:rPr dirty="0" sz="2150" spc="10" b="1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5900" y="3960863"/>
            <a:ext cx="6496050" cy="4927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833245" algn="l"/>
                <a:tab pos="3660775" algn="l"/>
              </a:tabLst>
            </a:pPr>
            <a:r>
              <a:rPr dirty="0" sz="3050" spc="0" b="1" i="1">
                <a:latin typeface="Times New Roman"/>
                <a:cs typeface="Times New Roman"/>
              </a:rPr>
              <a:t>f </a:t>
            </a:r>
            <a:r>
              <a:rPr dirty="0" sz="3050" spc="60" b="1">
                <a:latin typeface="Times New Roman"/>
                <a:cs typeface="Times New Roman"/>
              </a:rPr>
              <a:t>(0)</a:t>
            </a:r>
            <a:r>
              <a:rPr dirty="0" sz="3050" spc="-175" b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290">
                <a:latin typeface="Times New Roman"/>
                <a:cs typeface="Times New Roman"/>
              </a:rPr>
              <a:t> </a:t>
            </a:r>
            <a:r>
              <a:rPr dirty="0" sz="3050" spc="0" b="1">
                <a:latin typeface="Times New Roman"/>
                <a:cs typeface="Times New Roman"/>
              </a:rPr>
              <a:t>lim	</a:t>
            </a:r>
            <a:r>
              <a:rPr dirty="0" sz="3050" spc="0" b="1" i="1">
                <a:latin typeface="Times New Roman"/>
                <a:cs typeface="Times New Roman"/>
              </a:rPr>
              <a:t>f</a:t>
            </a:r>
            <a:r>
              <a:rPr dirty="0" sz="3050" spc="-165" b="1" i="1">
                <a:latin typeface="Times New Roman"/>
                <a:cs typeface="Times New Roman"/>
              </a:rPr>
              <a:t> </a:t>
            </a:r>
            <a:r>
              <a:rPr dirty="0" sz="3050" spc="0" b="1">
                <a:latin typeface="Times New Roman"/>
                <a:cs typeface="Times New Roman"/>
              </a:rPr>
              <a:t>(</a:t>
            </a:r>
            <a:r>
              <a:rPr dirty="0" sz="3050" spc="-395" b="1">
                <a:latin typeface="Times New Roman"/>
                <a:cs typeface="Times New Roman"/>
              </a:rPr>
              <a:t> </a:t>
            </a:r>
            <a:r>
              <a:rPr dirty="0" sz="3050" spc="100" b="1" i="1">
                <a:latin typeface="Times New Roman"/>
                <a:cs typeface="Times New Roman"/>
              </a:rPr>
              <a:t>x</a:t>
            </a:r>
            <a:r>
              <a:rPr dirty="0" sz="3050" spc="100" b="1">
                <a:latin typeface="Times New Roman"/>
                <a:cs typeface="Times New Roman"/>
              </a:rPr>
              <a:t>)</a:t>
            </a:r>
            <a:r>
              <a:rPr dirty="0" sz="3050" spc="-455" b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300">
                <a:latin typeface="Times New Roman"/>
                <a:cs typeface="Times New Roman"/>
              </a:rPr>
              <a:t> </a:t>
            </a:r>
            <a:r>
              <a:rPr dirty="0" sz="3050" spc="0" b="1">
                <a:latin typeface="Times New Roman"/>
                <a:cs typeface="Times New Roman"/>
              </a:rPr>
              <a:t>lim	</a:t>
            </a:r>
            <a:r>
              <a:rPr dirty="0" baseline="33697" sz="4575" b="1" i="1">
                <a:latin typeface="Times New Roman"/>
                <a:cs typeface="Times New Roman"/>
              </a:rPr>
              <a:t>f</a:t>
            </a:r>
            <a:r>
              <a:rPr dirty="0" baseline="33697" sz="4575" spc="-247" b="1" i="1">
                <a:latin typeface="Times New Roman"/>
                <a:cs typeface="Times New Roman"/>
              </a:rPr>
              <a:t> </a:t>
            </a:r>
            <a:r>
              <a:rPr dirty="0" baseline="33697" sz="4575" b="1">
                <a:latin typeface="Times New Roman"/>
                <a:cs typeface="Times New Roman"/>
              </a:rPr>
              <a:t>(</a:t>
            </a:r>
            <a:r>
              <a:rPr dirty="0" baseline="33697" sz="4575" spc="-600" b="1">
                <a:latin typeface="Times New Roman"/>
                <a:cs typeface="Times New Roman"/>
              </a:rPr>
              <a:t> </a:t>
            </a:r>
            <a:r>
              <a:rPr dirty="0" baseline="33697" sz="4575" spc="150" b="1" i="1">
                <a:latin typeface="Times New Roman"/>
                <a:cs typeface="Times New Roman"/>
              </a:rPr>
              <a:t>x</a:t>
            </a:r>
            <a:r>
              <a:rPr dirty="0" baseline="33697" sz="4575" spc="150" b="1">
                <a:latin typeface="Times New Roman"/>
                <a:cs typeface="Times New Roman"/>
              </a:rPr>
              <a:t>)</a:t>
            </a:r>
            <a:r>
              <a:rPr dirty="0" baseline="33697" sz="4575" spc="-427" b="1">
                <a:latin typeface="Times New Roman"/>
                <a:cs typeface="Times New Roman"/>
              </a:rPr>
              <a:t> </a:t>
            </a:r>
            <a:r>
              <a:rPr dirty="0" sz="3050" spc="-910">
                <a:latin typeface="Symbol"/>
                <a:cs typeface="Symbol"/>
              </a:rPr>
              <a:t></a:t>
            </a:r>
            <a:r>
              <a:rPr dirty="0" sz="3050" spc="-90">
                <a:latin typeface="Times New Roman"/>
                <a:cs typeface="Times New Roman"/>
              </a:rPr>
              <a:t> </a:t>
            </a:r>
            <a:r>
              <a:rPr dirty="0" sz="3050" spc="0" b="1" i="1">
                <a:latin typeface="Times New Roman"/>
                <a:cs typeface="Times New Roman"/>
              </a:rPr>
              <a:t>x</a:t>
            </a:r>
            <a:r>
              <a:rPr dirty="0" sz="3050" spc="-335" b="1" i="1">
                <a:latin typeface="Times New Roman"/>
                <a:cs typeface="Times New Roman"/>
              </a:rPr>
              <a:t> </a:t>
            </a:r>
            <a:r>
              <a:rPr dirty="0" baseline="-1821" sz="4575" spc="0">
                <a:latin typeface="Symbol"/>
                <a:cs typeface="Symbol"/>
              </a:rPr>
              <a:t></a:t>
            </a:r>
            <a:r>
              <a:rPr dirty="0" baseline="-1821" sz="4575" spc="412">
                <a:latin typeface="Times New Roman"/>
                <a:cs typeface="Times New Roman"/>
              </a:rPr>
              <a:t> </a:t>
            </a:r>
            <a:r>
              <a:rPr dirty="0" baseline="-1821" sz="4575" spc="7" b="1" i="1">
                <a:latin typeface="Times New Roman"/>
                <a:cs typeface="Times New Roman"/>
              </a:rPr>
              <a:t>A</a:t>
            </a:r>
            <a:r>
              <a:rPr dirty="0" baseline="-1821" sz="4575" spc="-675" b="1" i="1">
                <a:latin typeface="Times New Roman"/>
                <a:cs typeface="Times New Roman"/>
              </a:rPr>
              <a:t> </a:t>
            </a:r>
            <a:r>
              <a:rPr dirty="0" baseline="-1821" sz="4575" spc="-1364">
                <a:latin typeface="Symbol"/>
                <a:cs typeface="Symbol"/>
              </a:rPr>
              <a:t></a:t>
            </a:r>
            <a:r>
              <a:rPr dirty="0" baseline="-1821" sz="4575" spc="-525">
                <a:latin typeface="Times New Roman"/>
                <a:cs typeface="Times New Roman"/>
              </a:rPr>
              <a:t> </a:t>
            </a:r>
            <a:r>
              <a:rPr dirty="0" baseline="-1821" sz="4575" spc="0" b="1">
                <a:latin typeface="Times New Roman"/>
                <a:cs typeface="Times New Roman"/>
              </a:rPr>
              <a:t>0</a:t>
            </a:r>
            <a:r>
              <a:rPr dirty="0" baseline="-1821" sz="4575" spc="-60" b="1">
                <a:latin typeface="Times New Roman"/>
                <a:cs typeface="Times New Roman"/>
              </a:rPr>
              <a:t> </a:t>
            </a:r>
            <a:r>
              <a:rPr dirty="0" baseline="-1821" sz="4575" spc="0">
                <a:latin typeface="Symbol"/>
                <a:cs typeface="Symbol"/>
              </a:rPr>
              <a:t></a:t>
            </a:r>
            <a:r>
              <a:rPr dirty="0" baseline="-1821" sz="4575" spc="-30">
                <a:latin typeface="Times New Roman"/>
                <a:cs typeface="Times New Roman"/>
              </a:rPr>
              <a:t> </a:t>
            </a:r>
            <a:r>
              <a:rPr dirty="0" baseline="-1821" sz="4575" spc="0" b="1">
                <a:latin typeface="Times New Roman"/>
                <a:cs typeface="Times New Roman"/>
              </a:rPr>
              <a:t>0</a:t>
            </a:r>
            <a:endParaRPr baseline="-1821" sz="45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58764" y="5466575"/>
            <a:ext cx="164465" cy="359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00" spc="-5" b="1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5100" y="4872215"/>
            <a:ext cx="2101850" cy="359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49450" algn="l"/>
              </a:tabLst>
            </a:pPr>
            <a:r>
              <a:rPr dirty="0" sz="2200" spc="-5" b="1">
                <a:latin typeface="Times New Roman"/>
                <a:cs typeface="Times New Roman"/>
              </a:rPr>
              <a:t>1</a:t>
            </a:r>
            <a:r>
              <a:rPr dirty="0" sz="2200" spc="-5" b="1">
                <a:latin typeface="Times New Roman"/>
                <a:cs typeface="Times New Roman"/>
              </a:rPr>
              <a:t>	</a:t>
            </a:r>
            <a:r>
              <a:rPr dirty="0" sz="2200" spc="-5" b="1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21760" y="5466575"/>
            <a:ext cx="164465" cy="359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00" spc="-5" b="1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04840" y="4975085"/>
            <a:ext cx="208279" cy="8267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250">
                <a:latin typeface="Symbol"/>
                <a:cs typeface="Symbol"/>
              </a:rPr>
              <a:t></a:t>
            </a:r>
            <a:endParaRPr sz="52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66312" y="4975085"/>
            <a:ext cx="195580" cy="8267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250" spc="-220">
                <a:latin typeface="Symbol"/>
                <a:cs typeface="Symbol"/>
              </a:rPr>
              <a:t></a:t>
            </a:r>
            <a:endParaRPr sz="52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59348" y="5087099"/>
            <a:ext cx="1240155" cy="4927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050" spc="100" b="1">
                <a:latin typeface="Times New Roman"/>
                <a:cs typeface="Times New Roman"/>
              </a:rPr>
              <a:t>0d </a:t>
            </a:r>
            <a:r>
              <a:rPr dirty="0" sz="3050" b="1" i="1">
                <a:latin typeface="Times New Roman"/>
                <a:cs typeface="Times New Roman"/>
              </a:rPr>
              <a:t>t </a:t>
            </a: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-425">
                <a:latin typeface="Times New Roman"/>
                <a:cs typeface="Times New Roman"/>
              </a:rPr>
              <a:t> </a:t>
            </a:r>
            <a:r>
              <a:rPr dirty="0" sz="3050" spc="0" b="1">
                <a:latin typeface="Times New Roman"/>
                <a:cs typeface="Times New Roman"/>
              </a:rPr>
              <a:t>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3888" y="5087099"/>
            <a:ext cx="1437005" cy="4927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050" spc="0" b="1" i="1">
                <a:latin typeface="Times New Roman"/>
                <a:cs typeface="Times New Roman"/>
              </a:rPr>
              <a:t>f </a:t>
            </a:r>
            <a:r>
              <a:rPr dirty="0" sz="3050" spc="75" b="1">
                <a:latin typeface="Times New Roman"/>
                <a:cs typeface="Times New Roman"/>
              </a:rPr>
              <a:t>(0)d </a:t>
            </a:r>
            <a:r>
              <a:rPr dirty="0" sz="3050" b="1" i="1">
                <a:latin typeface="Times New Roman"/>
                <a:cs typeface="Times New Roman"/>
              </a:rPr>
              <a:t>t</a:t>
            </a:r>
            <a:r>
              <a:rPr dirty="0" sz="3050" spc="-490" b="1" i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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14168" y="5073364"/>
            <a:ext cx="1069975" cy="509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150" spc="-55" i="1">
                <a:latin typeface="Symbol"/>
                <a:cs typeface="Symbol"/>
              </a:rPr>
              <a:t></a:t>
            </a:r>
            <a:r>
              <a:rPr dirty="0" sz="3150" spc="-505" i="1">
                <a:latin typeface="Times New Roman"/>
                <a:cs typeface="Times New Roman"/>
              </a:rPr>
              <a:t> </a:t>
            </a:r>
            <a:r>
              <a:rPr dirty="0" sz="3050" spc="50" b="1">
                <a:latin typeface="Times New Roman"/>
                <a:cs typeface="Times New Roman"/>
              </a:rPr>
              <a:t>(0)</a:t>
            </a:r>
            <a:r>
              <a:rPr dirty="0" sz="3050" spc="-155" b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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82748" y="3139762"/>
            <a:ext cx="4892040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>
                <a:latin typeface="SimSun"/>
                <a:cs typeface="SimSun"/>
              </a:rPr>
              <a:t>并</a:t>
            </a:r>
            <a:r>
              <a:rPr dirty="0" sz="2800" spc="25">
                <a:latin typeface="SimSun"/>
                <a:cs typeface="SimSun"/>
              </a:rPr>
              <a:t>讨</a:t>
            </a:r>
            <a:r>
              <a:rPr dirty="0" sz="2800" spc="125">
                <a:latin typeface="SimSun"/>
                <a:cs typeface="SimSun"/>
              </a:rPr>
              <a:t>论</a:t>
            </a:r>
            <a:r>
              <a:rPr dirty="0" sz="2900" spc="55" i="1">
                <a:latin typeface="Symbol"/>
                <a:cs typeface="Symbol"/>
              </a:rPr>
              <a:t></a:t>
            </a:r>
            <a:r>
              <a:rPr dirty="0" baseline="3968" sz="4200" spc="82">
                <a:latin typeface="Symbol"/>
                <a:cs typeface="Symbol"/>
              </a:rPr>
              <a:t></a:t>
            </a:r>
            <a:r>
              <a:rPr dirty="0" sz="2800" spc="55" b="1">
                <a:latin typeface="Times New Roman"/>
                <a:cs typeface="Times New Roman"/>
              </a:rPr>
              <a:t>(</a:t>
            </a:r>
            <a:r>
              <a:rPr dirty="0" sz="2800" spc="-365" b="1">
                <a:latin typeface="Times New Roman"/>
                <a:cs typeface="Times New Roman"/>
              </a:rPr>
              <a:t> </a:t>
            </a:r>
            <a:r>
              <a:rPr dirty="0" sz="2800" spc="75" b="1" i="1">
                <a:latin typeface="Times New Roman"/>
                <a:cs typeface="Times New Roman"/>
              </a:rPr>
              <a:t>x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30">
                <a:latin typeface="SimSun"/>
                <a:cs typeface="SimSun"/>
              </a:rPr>
              <a:t>在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3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35" b="1">
                <a:latin typeface="Times New Roman"/>
                <a:cs typeface="Times New Roman"/>
              </a:rPr>
              <a:t>0</a:t>
            </a:r>
            <a:r>
              <a:rPr dirty="0" sz="2800">
                <a:latin typeface="SimSun"/>
                <a:cs typeface="SimSun"/>
              </a:rPr>
              <a:t>处</a:t>
            </a:r>
            <a:r>
              <a:rPr dirty="0" sz="2800" spc="25">
                <a:latin typeface="SimSun"/>
                <a:cs typeface="SimSun"/>
              </a:rPr>
              <a:t>的</a:t>
            </a:r>
            <a:r>
              <a:rPr dirty="0" sz="2800">
                <a:latin typeface="SimSun"/>
                <a:cs typeface="SimSun"/>
              </a:rPr>
              <a:t>连</a:t>
            </a:r>
            <a:r>
              <a:rPr dirty="0" sz="2800" spc="25">
                <a:latin typeface="SimSun"/>
                <a:cs typeface="SimSun"/>
              </a:rPr>
              <a:t>续</a:t>
            </a:r>
            <a:r>
              <a:rPr dirty="0" sz="2800" spc="30">
                <a:latin typeface="SimSun"/>
                <a:cs typeface="SimSun"/>
              </a:rPr>
              <a:t>性</a:t>
            </a:r>
            <a:r>
              <a:rPr dirty="0" sz="2800" spc="-5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1680" y="1339227"/>
            <a:ext cx="165100" cy="690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350" spc="-240">
                <a:latin typeface="Symbol"/>
                <a:cs typeface="Symbol"/>
              </a:rPr>
              <a:t></a:t>
            </a:r>
            <a:endParaRPr sz="435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3600" y="1723885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0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6188" y="1734045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06188" y="1798053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93544" y="1391199"/>
            <a:ext cx="34467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66825" algn="l"/>
                <a:tab pos="2632075" algn="l"/>
                <a:tab pos="3203575" algn="l"/>
              </a:tabLst>
            </a:pPr>
            <a:r>
              <a:rPr dirty="0" sz="2850" spc="-45" i="1">
                <a:latin typeface="Symbol"/>
                <a:cs typeface="Symbol"/>
              </a:rPr>
              <a:t></a:t>
            </a:r>
            <a:r>
              <a:rPr dirty="0" sz="2850" spc="-409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(</a:t>
            </a:r>
            <a:r>
              <a:rPr dirty="0" sz="2750" spc="-390" b="1">
                <a:latin typeface="Times New Roman"/>
                <a:cs typeface="Times New Roman"/>
              </a:rPr>
              <a:t> </a:t>
            </a:r>
            <a:r>
              <a:rPr dirty="0" sz="2750" spc="160" b="1" i="1">
                <a:latin typeface="Times New Roman"/>
                <a:cs typeface="Times New Roman"/>
              </a:rPr>
              <a:t>x</a:t>
            </a:r>
            <a:r>
              <a:rPr dirty="0" sz="2750" spc="0" b="1">
                <a:latin typeface="Times New Roman"/>
                <a:cs typeface="Times New Roman"/>
              </a:rPr>
              <a:t>)</a:t>
            </a:r>
            <a:r>
              <a:rPr dirty="0" sz="2750" spc="-55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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baseline="61253" sz="2925" spc="15" b="1">
                <a:latin typeface="Times New Roman"/>
                <a:cs typeface="Times New Roman"/>
              </a:rPr>
              <a:t>1</a:t>
            </a:r>
            <a:r>
              <a:rPr dirty="0" baseline="61253" sz="2925" spc="-179" b="1">
                <a:latin typeface="Times New Roman"/>
                <a:cs typeface="Times New Roman"/>
              </a:rPr>
              <a:t> </a:t>
            </a:r>
            <a:r>
              <a:rPr dirty="0" sz="2750" spc="0" b="1" i="1">
                <a:latin typeface="Times New Roman"/>
                <a:cs typeface="Times New Roman"/>
              </a:rPr>
              <a:t>f</a:t>
            </a:r>
            <a:r>
              <a:rPr dirty="0" sz="2750" spc="-185" b="1" i="1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(</a:t>
            </a:r>
            <a:r>
              <a:rPr dirty="0" sz="2750" spc="-380" b="1">
                <a:latin typeface="Times New Roman"/>
                <a:cs typeface="Times New Roman"/>
              </a:rPr>
              <a:t> </a:t>
            </a:r>
            <a:r>
              <a:rPr dirty="0" sz="2750" spc="5" b="1" i="1">
                <a:latin typeface="Times New Roman"/>
                <a:cs typeface="Times New Roman"/>
              </a:rPr>
              <a:t>x</a:t>
            </a:r>
            <a:r>
              <a:rPr dirty="0" sz="2750" spc="185" b="1" i="1">
                <a:latin typeface="Times New Roman"/>
                <a:cs typeface="Times New Roman"/>
              </a:rPr>
              <a:t>t</a:t>
            </a:r>
            <a:r>
              <a:rPr dirty="0" sz="2750" spc="35" b="1">
                <a:latin typeface="Times New Roman"/>
                <a:cs typeface="Times New Roman"/>
              </a:rPr>
              <a:t>)</a:t>
            </a:r>
            <a:r>
              <a:rPr dirty="0" sz="2750" spc="5" b="1" i="1">
                <a:latin typeface="Times New Roman"/>
                <a:cs typeface="Times New Roman"/>
              </a:rPr>
              <a:t>dt</a:t>
            </a:r>
            <a:r>
              <a:rPr dirty="0" sz="2750" b="1" i="1">
                <a:latin typeface="Times New Roman"/>
                <a:cs typeface="Times New Roman"/>
              </a:rPr>
              <a:t>	</a:t>
            </a:r>
            <a:r>
              <a:rPr dirty="0" baseline="28985" sz="3450" spc="7" b="1" i="1">
                <a:latin typeface="Times New Roman"/>
                <a:cs typeface="Times New Roman"/>
              </a:rPr>
              <a:t>u</a:t>
            </a:r>
            <a:r>
              <a:rPr dirty="0" baseline="28985" sz="3450" spc="359" b="1" i="1">
                <a:latin typeface="Times New Roman"/>
                <a:cs typeface="Times New Roman"/>
              </a:rPr>
              <a:t> </a:t>
            </a:r>
            <a:r>
              <a:rPr dirty="0" baseline="28985" sz="3450" spc="7">
                <a:latin typeface="Symbol"/>
                <a:cs typeface="Symbol"/>
              </a:rPr>
              <a:t></a:t>
            </a:r>
            <a:r>
              <a:rPr dirty="0" baseline="28985" sz="3450">
                <a:latin typeface="Times New Roman"/>
                <a:cs typeface="Times New Roman"/>
              </a:rPr>
              <a:t>	</a:t>
            </a:r>
            <a:r>
              <a:rPr dirty="0" baseline="28985" sz="3450" spc="0" b="1" i="1">
                <a:latin typeface="Times New Roman"/>
                <a:cs typeface="Times New Roman"/>
              </a:rPr>
              <a:t>xt</a:t>
            </a:r>
            <a:endParaRPr baseline="28985" sz="3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7720" y="1781289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188" y="0"/>
                </a:lnTo>
              </a:path>
            </a:pathLst>
          </a:custGeom>
          <a:ln w="61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584672" y="1440421"/>
            <a:ext cx="274955" cy="690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50" spc="-225">
                <a:latin typeface="Symbol"/>
                <a:cs typeface="Symbol"/>
              </a:rPr>
              <a:t></a:t>
            </a:r>
            <a:r>
              <a:rPr dirty="0" baseline="-18518" sz="2925" spc="15" b="1">
                <a:latin typeface="Times New Roman"/>
                <a:cs typeface="Times New Roman"/>
              </a:rPr>
              <a:t>0</a:t>
            </a:r>
            <a:endParaRPr baseline="-18518" sz="29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5912" y="1504614"/>
            <a:ext cx="1026794" cy="4483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0" b="1">
                <a:latin typeface="Times New Roman"/>
                <a:cs typeface="Times New Roman"/>
              </a:rPr>
              <a:t>( </a:t>
            </a:r>
            <a:r>
              <a:rPr dirty="0" sz="2750" spc="5" b="1" i="1">
                <a:latin typeface="Times New Roman"/>
                <a:cs typeface="Times New Roman"/>
              </a:rPr>
              <a:t>x </a:t>
            </a:r>
            <a:r>
              <a:rPr dirty="0" sz="2750" spc="5">
                <a:latin typeface="Symbol"/>
                <a:cs typeface="Symbol"/>
              </a:rPr>
              <a:t></a:t>
            </a:r>
            <a:r>
              <a:rPr dirty="0" sz="2750" spc="-484">
                <a:latin typeface="Times New Roman"/>
                <a:cs typeface="Times New Roman"/>
              </a:rPr>
              <a:t> </a:t>
            </a:r>
            <a:r>
              <a:rPr dirty="0" sz="2750" spc="30" b="1">
                <a:latin typeface="Times New Roman"/>
                <a:cs typeface="Times New Roman"/>
              </a:rPr>
              <a:t>0)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9592" y="1289730"/>
            <a:ext cx="398145" cy="4483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5" b="1" i="1">
                <a:latin typeface="Times New Roman"/>
                <a:cs typeface="Times New Roman"/>
              </a:rPr>
              <a:t>d</a:t>
            </a:r>
            <a:r>
              <a:rPr dirty="0" sz="2750" spc="5" b="1" i="1">
                <a:latin typeface="Times New Roman"/>
                <a:cs typeface="Times New Roman"/>
              </a:rPr>
              <a:t>u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8156" y="1504614"/>
            <a:ext cx="1120775" cy="7169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705"/>
              </a:lnSpc>
              <a:spcBef>
                <a:spcPts val="125"/>
              </a:spcBef>
            </a:pPr>
            <a:r>
              <a:rPr dirty="0" sz="2750" spc="0" b="1" i="1">
                <a:latin typeface="Times New Roman"/>
                <a:cs typeface="Times New Roman"/>
              </a:rPr>
              <a:t>f </a:t>
            </a:r>
            <a:r>
              <a:rPr dirty="0" sz="2750" spc="50" b="1">
                <a:latin typeface="Times New Roman"/>
                <a:cs typeface="Times New Roman"/>
              </a:rPr>
              <a:t>(</a:t>
            </a:r>
            <a:r>
              <a:rPr dirty="0" sz="2750" spc="50" b="1" i="1">
                <a:latin typeface="Times New Roman"/>
                <a:cs typeface="Times New Roman"/>
              </a:rPr>
              <a:t>u</a:t>
            </a:r>
            <a:r>
              <a:rPr dirty="0" sz="2750" spc="50" b="1">
                <a:latin typeface="Times New Roman"/>
                <a:cs typeface="Times New Roman"/>
              </a:rPr>
              <a:t>)</a:t>
            </a:r>
            <a:r>
              <a:rPr dirty="0" sz="2750" spc="-575" b="1">
                <a:latin typeface="Times New Roman"/>
                <a:cs typeface="Times New Roman"/>
              </a:rPr>
              <a:t> </a:t>
            </a:r>
            <a:r>
              <a:rPr dirty="0" sz="2750" spc="-819">
                <a:latin typeface="Symbol"/>
                <a:cs typeface="Symbol"/>
              </a:rPr>
              <a:t></a:t>
            </a:r>
            <a:endParaRPr sz="2750">
              <a:latin typeface="Symbol"/>
              <a:cs typeface="Symbol"/>
            </a:endParaRPr>
          </a:p>
          <a:p>
            <a:pPr algn="r" marR="5080">
              <a:lnSpc>
                <a:spcPts val="2705"/>
              </a:lnSpc>
            </a:pPr>
            <a:r>
              <a:rPr dirty="0" sz="2750" spc="5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2792" y="1334018"/>
            <a:ext cx="15176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0" b="1" i="1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05988" y="2858757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29" h="0">
                <a:moveTo>
                  <a:pt x="0" y="0"/>
                </a:moveTo>
                <a:lnTo>
                  <a:pt x="1446275" y="0"/>
                </a:lnTo>
              </a:path>
            </a:pathLst>
          </a:custGeom>
          <a:ln w="6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08300" y="2170004"/>
            <a:ext cx="572135" cy="690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-33333" sz="4125" spc="7">
                <a:latin typeface="Symbol"/>
                <a:cs typeface="Symbol"/>
              </a:rPr>
              <a:t></a:t>
            </a:r>
            <a:r>
              <a:rPr dirty="0" baseline="-33333" sz="4125" spc="-247">
                <a:latin typeface="Times New Roman"/>
                <a:cs typeface="Times New Roman"/>
              </a:rPr>
              <a:t> </a:t>
            </a:r>
            <a:r>
              <a:rPr dirty="0" sz="4350" spc="-240">
                <a:latin typeface="Symbol"/>
                <a:cs typeface="Symbol"/>
              </a:rPr>
              <a:t></a:t>
            </a:r>
            <a:r>
              <a:rPr dirty="0" baseline="-18518" sz="2925" spc="15" b="1">
                <a:latin typeface="Times New Roman"/>
                <a:cs typeface="Times New Roman"/>
              </a:rPr>
              <a:t>0</a:t>
            </a:r>
            <a:endParaRPr baseline="-18518" sz="29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9268" y="2581819"/>
            <a:ext cx="111506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0" b="1">
                <a:latin typeface="Times New Roman"/>
                <a:cs typeface="Times New Roman"/>
              </a:rPr>
              <a:t>( </a:t>
            </a:r>
            <a:r>
              <a:rPr dirty="0" sz="2750" spc="5" b="1" i="1">
                <a:latin typeface="Times New Roman"/>
                <a:cs typeface="Times New Roman"/>
              </a:rPr>
              <a:t>x </a:t>
            </a:r>
            <a:r>
              <a:rPr dirty="0" sz="2750" spc="5">
                <a:latin typeface="Symbol"/>
                <a:cs typeface="Symbol"/>
              </a:rPr>
              <a:t></a:t>
            </a:r>
            <a:r>
              <a:rPr dirty="0" sz="2750" spc="-480">
                <a:latin typeface="Times New Roman"/>
                <a:cs typeface="Times New Roman"/>
              </a:rPr>
              <a:t> </a:t>
            </a:r>
            <a:r>
              <a:rPr dirty="0" sz="2750" spc="25" b="1">
                <a:latin typeface="Times New Roman"/>
                <a:cs typeface="Times New Roman"/>
              </a:rPr>
              <a:t>0).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9464" y="2850044"/>
            <a:ext cx="20193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5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48964" y="2234347"/>
            <a:ext cx="103251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0" b="1" i="1">
                <a:latin typeface="Times New Roman"/>
                <a:cs typeface="Times New Roman"/>
              </a:rPr>
              <a:t>f</a:t>
            </a:r>
            <a:r>
              <a:rPr dirty="0" sz="2750" spc="-245" b="1" i="1">
                <a:latin typeface="Times New Roman"/>
                <a:cs typeface="Times New Roman"/>
              </a:rPr>
              <a:t> </a:t>
            </a:r>
            <a:r>
              <a:rPr dirty="0" sz="2750" spc="35" b="1">
                <a:latin typeface="Times New Roman"/>
                <a:cs typeface="Times New Roman"/>
              </a:rPr>
              <a:t>(</a:t>
            </a:r>
            <a:r>
              <a:rPr dirty="0" sz="2750" spc="35" b="1" i="1">
                <a:latin typeface="Times New Roman"/>
                <a:cs typeface="Times New Roman"/>
              </a:rPr>
              <a:t>u</a:t>
            </a:r>
            <a:r>
              <a:rPr dirty="0" sz="2750" spc="35" b="1">
                <a:latin typeface="Times New Roman"/>
                <a:cs typeface="Times New Roman"/>
              </a:rPr>
              <a:t>)</a:t>
            </a:r>
            <a:r>
              <a:rPr dirty="0" sz="2750" spc="35" b="1" i="1">
                <a:latin typeface="Times New Roman"/>
                <a:cs typeface="Times New Roman"/>
              </a:rPr>
              <a:t>du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3600" y="2063826"/>
            <a:ext cx="15176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0" b="1" i="1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62480" y="3335554"/>
            <a:ext cx="188341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1025" algn="l"/>
              </a:tabLst>
            </a:pPr>
            <a:r>
              <a:rPr dirty="0" sz="2750" spc="-25" b="1">
                <a:latin typeface="Times New Roman"/>
                <a:cs typeface="Times New Roman"/>
              </a:rPr>
              <a:t>(1)	</a:t>
            </a:r>
            <a:r>
              <a:rPr dirty="0" sz="2750" spc="375">
                <a:latin typeface="SimSun"/>
                <a:cs typeface="SimSun"/>
              </a:rPr>
              <a:t>求</a:t>
            </a:r>
            <a:r>
              <a:rPr dirty="0" sz="2850" spc="-45" i="1">
                <a:latin typeface="Symbol"/>
                <a:cs typeface="Symbol"/>
              </a:rPr>
              <a:t></a:t>
            </a:r>
            <a:r>
              <a:rPr dirty="0" sz="2850" spc="-445" i="1">
                <a:latin typeface="Times New Roman"/>
                <a:cs typeface="Times New Roman"/>
              </a:rPr>
              <a:t> </a:t>
            </a:r>
            <a:r>
              <a:rPr dirty="0" baseline="3030" sz="4125" spc="-22">
                <a:latin typeface="Symbol"/>
                <a:cs typeface="Symbol"/>
              </a:rPr>
              <a:t></a:t>
            </a:r>
            <a:r>
              <a:rPr dirty="0" sz="2750" spc="-15" b="1">
                <a:latin typeface="Times New Roman"/>
                <a:cs typeface="Times New Roman"/>
              </a:rPr>
              <a:t>(</a:t>
            </a:r>
            <a:r>
              <a:rPr dirty="0" sz="2750" spc="-415" b="1">
                <a:latin typeface="Times New Roman"/>
                <a:cs typeface="Times New Roman"/>
              </a:rPr>
              <a:t> </a:t>
            </a:r>
            <a:r>
              <a:rPr dirty="0" sz="2750" spc="50" b="1" i="1">
                <a:latin typeface="Times New Roman"/>
                <a:cs typeface="Times New Roman"/>
              </a:rPr>
              <a:t>x</a:t>
            </a:r>
            <a:r>
              <a:rPr dirty="0" sz="2750" spc="50" b="1">
                <a:latin typeface="Times New Roman"/>
                <a:cs typeface="Times New Roman"/>
              </a:rPr>
              <a:t>).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2148" y="3702213"/>
            <a:ext cx="142240" cy="796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50" spc="-770">
                <a:latin typeface="Symbol"/>
                <a:cs typeface="Symbol"/>
              </a:rPr>
              <a:t></a:t>
            </a:r>
            <a:endParaRPr sz="50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19648" y="4269981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 h="0">
                <a:moveTo>
                  <a:pt x="0" y="0"/>
                </a:moveTo>
                <a:lnTo>
                  <a:pt x="1458467" y="0"/>
                </a:lnTo>
              </a:path>
            </a:pathLst>
          </a:custGeom>
          <a:ln w="61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200112" y="3702213"/>
            <a:ext cx="129539" cy="796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50" spc="-1150">
                <a:latin typeface="Symbol"/>
                <a:cs typeface="Symbol"/>
              </a:rPr>
              <a:t></a:t>
            </a:r>
            <a:endParaRPr sz="50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8692" y="3732640"/>
            <a:ext cx="11303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0">
                <a:latin typeface="Symbol"/>
                <a:cs typeface="Symbol"/>
              </a:rPr>
              <a:t>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98416" y="3971908"/>
            <a:ext cx="11303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0">
                <a:latin typeface="Symbol"/>
                <a:cs typeface="Symbol"/>
              </a:rPr>
              <a:t>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19140" y="3519440"/>
            <a:ext cx="17907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-225">
                <a:latin typeface="Symbol"/>
                <a:cs typeface="Symbol"/>
              </a:rPr>
              <a:t></a:t>
            </a:r>
            <a:endParaRPr sz="47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60744" y="4262992"/>
            <a:ext cx="20256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38596" y="3426861"/>
            <a:ext cx="152400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6300" y="3967881"/>
            <a:ext cx="152400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87948" y="3622912"/>
            <a:ext cx="110934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5" b="1" i="1">
                <a:latin typeface="Times New Roman"/>
                <a:cs typeface="Times New Roman"/>
              </a:rPr>
              <a:t>f </a:t>
            </a:r>
            <a:r>
              <a:rPr dirty="0" sz="2750" spc="65" b="1">
                <a:latin typeface="Times New Roman"/>
                <a:cs typeface="Times New Roman"/>
              </a:rPr>
              <a:t>(</a:t>
            </a:r>
            <a:r>
              <a:rPr dirty="0" sz="2750" spc="65" b="1" i="1">
                <a:latin typeface="Times New Roman"/>
                <a:cs typeface="Times New Roman"/>
              </a:rPr>
              <a:t>u</a:t>
            </a:r>
            <a:r>
              <a:rPr dirty="0" sz="2750" spc="65" b="1">
                <a:latin typeface="Times New Roman"/>
                <a:cs typeface="Times New Roman"/>
              </a:rPr>
              <a:t>)d</a:t>
            </a:r>
            <a:r>
              <a:rPr dirty="0" sz="2750" spc="-605" b="1">
                <a:latin typeface="Times New Roman"/>
                <a:cs typeface="Times New Roman"/>
              </a:rPr>
              <a:t> </a:t>
            </a:r>
            <a:r>
              <a:rPr dirty="0" sz="2750" spc="15" b="1" i="1">
                <a:latin typeface="Times New Roman"/>
                <a:cs typeface="Times New Roman"/>
              </a:rPr>
              <a:t>u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89528" y="3985331"/>
            <a:ext cx="1855470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30">
                <a:latin typeface="SimSun"/>
                <a:cs typeface="SimSun"/>
              </a:rPr>
              <a:t>时，</a:t>
            </a:r>
            <a:r>
              <a:rPr dirty="0" sz="2750" spc="-910">
                <a:latin typeface="SimSun"/>
                <a:cs typeface="SimSun"/>
              </a:rPr>
              <a:t> </a:t>
            </a:r>
            <a:r>
              <a:rPr dirty="0" sz="2850" spc="-40" i="1">
                <a:latin typeface="Symbol"/>
                <a:cs typeface="Symbol"/>
              </a:rPr>
              <a:t></a:t>
            </a:r>
            <a:r>
              <a:rPr dirty="0" sz="2850" spc="125" i="1">
                <a:latin typeface="Times New Roman"/>
                <a:cs typeface="Times New Roman"/>
              </a:rPr>
              <a:t> </a:t>
            </a:r>
            <a:r>
              <a:rPr dirty="0" sz="2750" spc="5" b="1">
                <a:latin typeface="Times New Roman"/>
                <a:cs typeface="Times New Roman"/>
              </a:rPr>
              <a:t>(</a:t>
            </a:r>
            <a:r>
              <a:rPr dirty="0" sz="2750" spc="-390" b="1">
                <a:latin typeface="Times New Roman"/>
                <a:cs typeface="Times New Roman"/>
              </a:rPr>
              <a:t> </a:t>
            </a:r>
            <a:r>
              <a:rPr dirty="0" sz="2750" spc="75" b="1" i="1">
                <a:latin typeface="Times New Roman"/>
                <a:cs typeface="Times New Roman"/>
              </a:rPr>
              <a:t>x</a:t>
            </a:r>
            <a:r>
              <a:rPr dirty="0" sz="2750" spc="75" b="1">
                <a:latin typeface="Times New Roman"/>
                <a:cs typeface="Times New Roman"/>
              </a:rPr>
              <a:t>)</a:t>
            </a:r>
            <a:r>
              <a:rPr dirty="0" sz="2750" spc="-150" b="1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15108" y="3997816"/>
            <a:ext cx="110363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90">
                <a:latin typeface="SimSun"/>
                <a:cs typeface="SimSun"/>
              </a:rPr>
              <a:t>当</a:t>
            </a:r>
            <a:r>
              <a:rPr dirty="0" sz="2750" spc="10" b="1" i="1">
                <a:latin typeface="Times New Roman"/>
                <a:cs typeface="Times New Roman"/>
              </a:rPr>
              <a:t>x</a:t>
            </a:r>
            <a:r>
              <a:rPr dirty="0" sz="2750" spc="-55" b="1" i="1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Symbol"/>
                <a:cs typeface="Symbol"/>
              </a:rPr>
              <a:t></a:t>
            </a:r>
            <a:r>
              <a:rPr dirty="0" sz="2750" spc="-100">
                <a:latin typeface="Times New Roman"/>
                <a:cs typeface="Times New Roman"/>
              </a:rPr>
              <a:t> </a:t>
            </a:r>
            <a:r>
              <a:rPr dirty="0" sz="2750" spc="10" b="1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54472" y="5516613"/>
            <a:ext cx="2938780" cy="0"/>
          </a:xfrm>
          <a:custGeom>
            <a:avLst/>
            <a:gdLst/>
            <a:ahLst/>
            <a:cxnLst/>
            <a:rect l="l" t="t" r="r" b="b"/>
            <a:pathLst>
              <a:path w="2938779" h="0">
                <a:moveTo>
                  <a:pt x="0" y="0"/>
                </a:moveTo>
                <a:lnTo>
                  <a:pt x="2938271" y="0"/>
                </a:lnTo>
              </a:path>
            </a:pathLst>
          </a:custGeom>
          <a:ln w="6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230336" y="5245704"/>
            <a:ext cx="113664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0" b="1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17004" y="5215411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0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35648" y="5381340"/>
            <a:ext cx="37084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7272" sz="4125" spc="7" b="1" i="1">
                <a:latin typeface="Times New Roman"/>
                <a:cs typeface="Times New Roman"/>
              </a:rPr>
              <a:t>x</a:t>
            </a:r>
            <a:r>
              <a:rPr dirty="0" baseline="-27272" sz="4125" spc="-637" b="1" i="1">
                <a:latin typeface="Times New Roman"/>
                <a:cs typeface="Times New Roman"/>
              </a:rPr>
              <a:t> </a:t>
            </a:r>
            <a:r>
              <a:rPr dirty="0" sz="1950" spc="10" b="1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76084" y="4872324"/>
            <a:ext cx="121412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0" b="1" i="1">
                <a:latin typeface="Times New Roman"/>
                <a:cs typeface="Times New Roman"/>
              </a:rPr>
              <a:t>f </a:t>
            </a:r>
            <a:r>
              <a:rPr dirty="0" sz="2750" spc="150" b="1">
                <a:latin typeface="Times New Roman"/>
                <a:cs typeface="Times New Roman"/>
              </a:rPr>
              <a:t>(</a:t>
            </a:r>
            <a:r>
              <a:rPr dirty="0" sz="2750" spc="150" b="1" i="1">
                <a:latin typeface="Times New Roman"/>
                <a:cs typeface="Times New Roman"/>
              </a:rPr>
              <a:t>u</a:t>
            </a:r>
            <a:r>
              <a:rPr dirty="0" sz="2750" spc="150" b="1">
                <a:latin typeface="Times New Roman"/>
                <a:cs typeface="Times New Roman"/>
              </a:rPr>
              <a:t>)</a:t>
            </a:r>
            <a:r>
              <a:rPr dirty="0" sz="2750" spc="-430" b="1">
                <a:latin typeface="Times New Roman"/>
                <a:cs typeface="Times New Roman"/>
              </a:rPr>
              <a:t> </a:t>
            </a:r>
            <a:r>
              <a:rPr dirty="0" sz="2750" spc="5" b="1">
                <a:latin typeface="Times New Roman"/>
                <a:cs typeface="Times New Roman"/>
              </a:rPr>
              <a:t>d</a:t>
            </a:r>
            <a:r>
              <a:rPr dirty="0" sz="2750" spc="-204" b="1">
                <a:latin typeface="Times New Roman"/>
                <a:cs typeface="Times New Roman"/>
              </a:rPr>
              <a:t> </a:t>
            </a:r>
            <a:r>
              <a:rPr dirty="0" sz="2750" spc="5" b="1" i="1">
                <a:latin typeface="Times New Roman"/>
                <a:cs typeface="Times New Roman"/>
              </a:rPr>
              <a:t>u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08444" y="4675915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0" b="1" i="1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63080" y="4769749"/>
            <a:ext cx="191135" cy="751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750">
                <a:latin typeface="Symbol"/>
                <a:cs typeface="Symbol"/>
              </a:rPr>
              <a:t></a:t>
            </a:r>
            <a:endParaRPr sz="47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78348" y="4872324"/>
            <a:ext cx="120713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5" b="1" i="1">
                <a:latin typeface="Times New Roman"/>
                <a:cs typeface="Times New Roman"/>
              </a:rPr>
              <a:t>xf</a:t>
            </a:r>
            <a:r>
              <a:rPr dirty="0" sz="2750" spc="140" b="1" i="1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(</a:t>
            </a:r>
            <a:r>
              <a:rPr dirty="0" sz="2750" spc="-254" b="1">
                <a:latin typeface="Times New Roman"/>
                <a:cs typeface="Times New Roman"/>
              </a:rPr>
              <a:t> </a:t>
            </a:r>
            <a:r>
              <a:rPr dirty="0" sz="2750" spc="5" b="1" i="1">
                <a:latin typeface="Times New Roman"/>
                <a:cs typeface="Times New Roman"/>
              </a:rPr>
              <a:t>x</a:t>
            </a:r>
            <a:r>
              <a:rPr dirty="0" sz="2750" spc="-380" b="1" i="1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)</a:t>
            </a:r>
            <a:r>
              <a:rPr dirty="0" sz="2750" spc="-135" b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Symbol"/>
                <a:cs typeface="Symbol"/>
              </a:rPr>
              <a:t>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21732" y="5245704"/>
            <a:ext cx="21907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5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5772" y="2204971"/>
            <a:ext cx="540385" cy="3289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95" b="1" i="1">
                <a:latin typeface="Times New Roman"/>
                <a:cs typeface="Times New Roman"/>
              </a:rPr>
              <a:t>x</a:t>
            </a:r>
            <a:r>
              <a:rPr dirty="0" sz="1950" spc="45">
                <a:latin typeface="Symbol"/>
                <a:cs typeface="Symbol"/>
              </a:rPr>
              <a:t></a:t>
            </a:r>
            <a:r>
              <a:rPr dirty="0" sz="1950" spc="10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2772" y="1140816"/>
            <a:ext cx="185293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330">
                <a:latin typeface="SimSun"/>
                <a:cs typeface="SimSun"/>
              </a:rPr>
              <a:t>当</a:t>
            </a:r>
            <a:r>
              <a:rPr dirty="0" sz="2750" spc="10" b="1" i="1">
                <a:latin typeface="Times New Roman"/>
                <a:cs typeface="Times New Roman"/>
              </a:rPr>
              <a:t>x</a:t>
            </a:r>
            <a:r>
              <a:rPr dirty="0" sz="2750" spc="-10" b="1" i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</a:t>
            </a:r>
            <a:r>
              <a:rPr dirty="0" sz="2750" spc="-114">
                <a:latin typeface="Times New Roman"/>
                <a:cs typeface="Times New Roman"/>
              </a:rPr>
              <a:t> </a:t>
            </a:r>
            <a:r>
              <a:rPr dirty="0" sz="2750" spc="85" b="1">
                <a:latin typeface="Times New Roman"/>
                <a:cs typeface="Times New Roman"/>
              </a:rPr>
              <a:t>0</a:t>
            </a:r>
            <a:r>
              <a:rPr dirty="0" sz="2750" spc="25">
                <a:latin typeface="SimSun"/>
                <a:cs typeface="SimSun"/>
              </a:rPr>
              <a:t>时，</a:t>
            </a:r>
            <a:endParaRPr sz="275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4300" y="1714233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 h="0">
                <a:moveTo>
                  <a:pt x="0" y="0"/>
                </a:moveTo>
                <a:lnTo>
                  <a:pt x="14584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47712" y="2102006"/>
            <a:ext cx="20256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3248" y="872670"/>
            <a:ext cx="152400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32600" y="1068734"/>
            <a:ext cx="110934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5" b="1" i="1">
                <a:latin typeface="Times New Roman"/>
                <a:cs typeface="Times New Roman"/>
              </a:rPr>
              <a:t>f </a:t>
            </a:r>
            <a:r>
              <a:rPr dirty="0" sz="2750" spc="65" b="1">
                <a:latin typeface="Times New Roman"/>
                <a:cs typeface="Times New Roman"/>
              </a:rPr>
              <a:t>(</a:t>
            </a:r>
            <a:r>
              <a:rPr dirty="0" sz="2750" spc="65" b="1" i="1">
                <a:latin typeface="Times New Roman"/>
                <a:cs typeface="Times New Roman"/>
              </a:rPr>
              <a:t>u</a:t>
            </a:r>
            <a:r>
              <a:rPr dirty="0" sz="2750" spc="65" b="1">
                <a:latin typeface="Times New Roman"/>
                <a:cs typeface="Times New Roman"/>
              </a:rPr>
              <a:t>)d</a:t>
            </a:r>
            <a:r>
              <a:rPr dirty="0" sz="2750" spc="-600" b="1">
                <a:latin typeface="Times New Roman"/>
                <a:cs typeface="Times New Roman"/>
              </a:rPr>
              <a:t> </a:t>
            </a:r>
            <a:r>
              <a:rPr dirty="0" sz="2750" spc="10" b="1" i="1">
                <a:latin typeface="Times New Roman"/>
                <a:cs typeface="Times New Roman"/>
              </a:rPr>
              <a:t>u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0952" y="1413690"/>
            <a:ext cx="152400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3220" y="1442114"/>
            <a:ext cx="45847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5">
                <a:latin typeface="Symbol"/>
                <a:cs typeface="Symbol"/>
              </a:rPr>
              <a:t></a:t>
            </a:r>
            <a:r>
              <a:rPr dirty="0" sz="2750" spc="-285">
                <a:latin typeface="Times New Roman"/>
                <a:cs typeface="Times New Roman"/>
              </a:rPr>
              <a:t> </a:t>
            </a:r>
            <a:r>
              <a:rPr dirty="0" sz="2750" spc="10" b="1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7344" y="1623649"/>
            <a:ext cx="631507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000625" algn="l"/>
                <a:tab pos="6301740" algn="l"/>
              </a:tabLst>
            </a:pPr>
            <a:r>
              <a:rPr dirty="0" baseline="-33138" sz="4275" spc="-67" i="1">
                <a:latin typeface="Symbol"/>
                <a:cs typeface="Symbol"/>
              </a:rPr>
              <a:t></a:t>
            </a:r>
            <a:r>
              <a:rPr dirty="0" baseline="-33138" sz="4275" spc="-637" i="1">
                <a:latin typeface="Times New Roman"/>
                <a:cs typeface="Times New Roman"/>
              </a:rPr>
              <a:t> </a:t>
            </a:r>
            <a:r>
              <a:rPr dirty="0" baseline="-31313" sz="4125" spc="37">
                <a:latin typeface="Symbol"/>
                <a:cs typeface="Symbol"/>
              </a:rPr>
              <a:t></a:t>
            </a:r>
            <a:r>
              <a:rPr dirty="0" baseline="-34343" sz="4125" spc="37" b="1">
                <a:latin typeface="Times New Roman"/>
                <a:cs typeface="Times New Roman"/>
              </a:rPr>
              <a:t>(0)</a:t>
            </a:r>
            <a:r>
              <a:rPr dirty="0" baseline="-34343" sz="4125" spc="-75" b="1">
                <a:latin typeface="Times New Roman"/>
                <a:cs typeface="Times New Roman"/>
              </a:rPr>
              <a:t> </a:t>
            </a:r>
            <a:r>
              <a:rPr dirty="0" baseline="-34343" sz="4125" spc="15">
                <a:latin typeface="Symbol"/>
                <a:cs typeface="Symbol"/>
              </a:rPr>
              <a:t></a:t>
            </a:r>
            <a:r>
              <a:rPr dirty="0" baseline="-34343" sz="4125" spc="307">
                <a:latin typeface="Times New Roman"/>
                <a:cs typeface="Times New Roman"/>
              </a:rPr>
              <a:t> </a:t>
            </a:r>
            <a:r>
              <a:rPr dirty="0" baseline="-34343" sz="4125" spc="0" b="1">
                <a:latin typeface="Times New Roman"/>
                <a:cs typeface="Times New Roman"/>
              </a:rPr>
              <a:t>lim</a:t>
            </a:r>
            <a:r>
              <a:rPr dirty="0" baseline="-34343" sz="4125" spc="-555" b="1">
                <a:latin typeface="Times New Roman"/>
                <a:cs typeface="Times New Roman"/>
              </a:rPr>
              <a:t> </a:t>
            </a:r>
            <a:r>
              <a:rPr dirty="0" u="sng" sz="2850" spc="-45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</a:t>
            </a:r>
            <a:r>
              <a:rPr dirty="0" u="sng" sz="2850" spc="-4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750" spc="-3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7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7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750" spc="-2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750" spc="-4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45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</a:t>
            </a:r>
            <a:r>
              <a:rPr dirty="0" u="sng" sz="2850" spc="-4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(0)</a:t>
            </a:r>
            <a:r>
              <a:rPr dirty="0" sz="2750" spc="75" b="1">
                <a:latin typeface="Times New Roman"/>
                <a:cs typeface="Times New Roman"/>
              </a:rPr>
              <a:t> </a:t>
            </a:r>
            <a:r>
              <a:rPr dirty="0" baseline="-32323" sz="4125" spc="22">
                <a:latin typeface="Symbol"/>
                <a:cs typeface="Symbol"/>
              </a:rPr>
              <a:t></a:t>
            </a:r>
            <a:r>
              <a:rPr dirty="0" baseline="-32323" sz="4125" spc="232">
                <a:latin typeface="Times New Roman"/>
                <a:cs typeface="Times New Roman"/>
              </a:rPr>
              <a:t> </a:t>
            </a:r>
            <a:r>
              <a:rPr dirty="0" baseline="-32323" sz="4125" spc="7" b="1">
                <a:latin typeface="Times New Roman"/>
                <a:cs typeface="Times New Roman"/>
              </a:rPr>
              <a:t>lim</a:t>
            </a:r>
            <a:r>
              <a:rPr dirty="0" u="sng" baseline="-11111" sz="4125" spc="7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baseline="-11111" sz="4125" spc="1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	</a:t>
            </a:r>
            <a:endParaRPr baseline="-11111" sz="41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63792" y="966820"/>
            <a:ext cx="179070" cy="7537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-225" b="0">
                <a:latin typeface="Symbol"/>
                <a:cs typeface="Symbol"/>
              </a:rPr>
              <a:t></a:t>
            </a:r>
            <a:endParaRPr sz="47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0100" y="2190930"/>
            <a:ext cx="543560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85" b="1" i="1">
                <a:latin typeface="Times New Roman"/>
                <a:cs typeface="Times New Roman"/>
              </a:rPr>
              <a:t>x</a:t>
            </a:r>
            <a:r>
              <a:rPr dirty="0" sz="2000" spc="10">
                <a:latin typeface="Symbol"/>
                <a:cs typeface="Symbol"/>
              </a:rPr>
              <a:t></a:t>
            </a:r>
            <a:r>
              <a:rPr dirty="0" sz="2000" spc="-5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59784" y="3472929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 h="0">
                <a:moveTo>
                  <a:pt x="0" y="0"/>
                </a:moveTo>
                <a:lnTo>
                  <a:pt x="1456943" y="0"/>
                </a:lnTo>
              </a:path>
            </a:pathLst>
          </a:custGeom>
          <a:ln w="61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15180" y="3437804"/>
            <a:ext cx="151765" cy="3289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b="1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4912" y="3169581"/>
            <a:ext cx="151765" cy="3289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8584" y="3505949"/>
            <a:ext cx="202565" cy="4502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6560" y="2120748"/>
            <a:ext cx="1109345" cy="1155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130"/>
              </a:spcBef>
            </a:pPr>
            <a:r>
              <a:rPr dirty="0" sz="2750" spc="10" b="1" i="1">
                <a:latin typeface="Times New Roman"/>
                <a:cs typeface="Times New Roman"/>
              </a:rPr>
              <a:t>x </a:t>
            </a:r>
            <a:r>
              <a:rPr dirty="0" sz="2750" spc="10">
                <a:latin typeface="Symbol"/>
                <a:cs typeface="Symbol"/>
              </a:rPr>
              <a:t></a:t>
            </a:r>
            <a:r>
              <a:rPr dirty="0" sz="2750" spc="-455">
                <a:latin typeface="Times New Roman"/>
                <a:cs typeface="Times New Roman"/>
              </a:rPr>
              <a:t> </a:t>
            </a:r>
            <a:r>
              <a:rPr dirty="0" sz="2750" spc="10" b="1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dirty="0" sz="2750" spc="5" b="1" i="1">
                <a:latin typeface="Times New Roman"/>
                <a:cs typeface="Times New Roman"/>
              </a:rPr>
              <a:t>f </a:t>
            </a:r>
            <a:r>
              <a:rPr dirty="0" sz="2750" spc="65" b="1">
                <a:latin typeface="Times New Roman"/>
                <a:cs typeface="Times New Roman"/>
              </a:rPr>
              <a:t>(</a:t>
            </a:r>
            <a:r>
              <a:rPr dirty="0" sz="2750" spc="65" b="1" i="1">
                <a:latin typeface="Times New Roman"/>
                <a:cs typeface="Times New Roman"/>
              </a:rPr>
              <a:t>u</a:t>
            </a:r>
            <a:r>
              <a:rPr dirty="0" sz="2750" spc="65" b="1">
                <a:latin typeface="Times New Roman"/>
                <a:cs typeface="Times New Roman"/>
              </a:rPr>
              <a:t>)d</a:t>
            </a:r>
            <a:r>
              <a:rPr dirty="0" sz="2750" spc="-600" b="1">
                <a:latin typeface="Times New Roman"/>
                <a:cs typeface="Times New Roman"/>
              </a:rPr>
              <a:t> </a:t>
            </a:r>
            <a:r>
              <a:rPr dirty="0" sz="2750" spc="10" b="1" i="1">
                <a:latin typeface="Times New Roman"/>
                <a:cs typeface="Times New Roman"/>
              </a:rPr>
              <a:t>u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77208" y="2630085"/>
            <a:ext cx="151765" cy="3289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b="1" i="1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59276" y="2723049"/>
            <a:ext cx="191770" cy="753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750" spc="0">
                <a:latin typeface="Symbol"/>
                <a:cs typeface="Symbol"/>
              </a:rPr>
              <a:t></a:t>
            </a:r>
            <a:endParaRPr sz="47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87548" y="3199625"/>
            <a:ext cx="843915" cy="6826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045"/>
              </a:lnSpc>
              <a:spcBef>
                <a:spcPts val="130"/>
              </a:spcBef>
            </a:pPr>
            <a:r>
              <a:rPr dirty="0" sz="2750" spc="10">
                <a:latin typeface="Symbol"/>
                <a:cs typeface="Symbol"/>
              </a:rPr>
              <a:t>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lim</a:t>
            </a:r>
            <a:endParaRPr sz="2750">
              <a:latin typeface="Times New Roman"/>
              <a:cs typeface="Times New Roman"/>
            </a:endParaRPr>
          </a:p>
          <a:p>
            <a:pPr marL="312420">
              <a:lnSpc>
                <a:spcPts val="2085"/>
              </a:lnSpc>
            </a:pPr>
            <a:r>
              <a:rPr dirty="0" sz="1950" spc="105" b="1" i="1">
                <a:latin typeface="Times New Roman"/>
                <a:cs typeface="Times New Roman"/>
              </a:rPr>
              <a:t>x</a:t>
            </a:r>
            <a:r>
              <a:rPr dirty="0" sz="1950" spc="55">
                <a:latin typeface="Symbol"/>
                <a:cs typeface="Symbol"/>
              </a:rPr>
              <a:t></a:t>
            </a:r>
            <a:r>
              <a:rPr dirty="0" sz="1950" spc="10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3672" y="3182122"/>
            <a:ext cx="946150" cy="68389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ts val="3020"/>
              </a:lnSpc>
              <a:spcBef>
                <a:spcPts val="140"/>
              </a:spcBef>
              <a:tabLst>
                <a:tab pos="368935" algn="l"/>
              </a:tabLst>
            </a:pPr>
            <a:r>
              <a:rPr dirty="0" sz="2750" spc="15">
                <a:latin typeface="Symbol"/>
                <a:cs typeface="Symbol"/>
              </a:rPr>
              <a:t></a:t>
            </a:r>
            <a:r>
              <a:rPr dirty="0" sz="2750" spc="15">
                <a:latin typeface="Times New Roman"/>
                <a:cs typeface="Times New Roman"/>
              </a:rPr>
              <a:t>	</a:t>
            </a:r>
            <a:r>
              <a:rPr dirty="0" sz="2750" spc="10" b="1">
                <a:latin typeface="Times New Roman"/>
                <a:cs typeface="Times New Roman"/>
              </a:rPr>
              <a:t>lim</a:t>
            </a:r>
            <a:endParaRPr sz="2750">
              <a:latin typeface="Times New Roman"/>
              <a:cs typeface="Times New Roman"/>
            </a:endParaRPr>
          </a:p>
          <a:p>
            <a:pPr marL="356870">
              <a:lnSpc>
                <a:spcPts val="2120"/>
              </a:lnSpc>
            </a:pPr>
            <a:r>
              <a:rPr dirty="0" sz="2000" spc="-5" b="1" i="1">
                <a:latin typeface="Times New Roman"/>
                <a:cs typeface="Times New Roman"/>
              </a:rPr>
              <a:t>x</a:t>
            </a:r>
            <a:r>
              <a:rPr dirty="0" sz="2000" spc="-285" b="1" i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Symbol"/>
                <a:cs typeface="Symbol"/>
              </a:rPr>
              <a:t>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65140" y="3040113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609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252440" y="3031801"/>
            <a:ext cx="18732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52440" y="2588317"/>
            <a:ext cx="18732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15280" y="2784913"/>
            <a:ext cx="464184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2900" algn="l"/>
              </a:tabLst>
            </a:pP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(</a:t>
            </a: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	</a:t>
            </a: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01892" y="2904726"/>
            <a:ext cx="1537335" cy="998219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1287780" algn="l"/>
              </a:tabLst>
            </a:pPr>
            <a:r>
              <a:rPr dirty="0" u="sng" sz="2750" spc="-3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750" spc="5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750" spc="-1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-29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2750" b="1">
                <a:latin typeface="Times New Roman"/>
                <a:cs typeface="Times New Roman"/>
              </a:rPr>
              <a:t>	</a:t>
            </a:r>
            <a:r>
              <a:rPr dirty="0" u="sng" sz="2750" spc="2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275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  <a:spcBef>
                <a:spcPts val="525"/>
              </a:spcBef>
              <a:tabLst>
                <a:tab pos="1306195" algn="l"/>
              </a:tabLst>
            </a:pPr>
            <a:r>
              <a:rPr dirty="0" sz="2750" spc="10" b="1">
                <a:latin typeface="Times New Roman"/>
                <a:cs typeface="Times New Roman"/>
              </a:rPr>
              <a:t>2</a:t>
            </a:r>
            <a:r>
              <a:rPr dirty="0" sz="2750" spc="-260" b="1">
                <a:latin typeface="Times New Roman"/>
                <a:cs typeface="Times New Roman"/>
              </a:rPr>
              <a:t> </a:t>
            </a:r>
            <a:r>
              <a:rPr dirty="0" sz="2750" spc="10" b="1" i="1">
                <a:latin typeface="Times New Roman"/>
                <a:cs typeface="Times New Roman"/>
              </a:rPr>
              <a:t>x	</a:t>
            </a:r>
            <a:r>
              <a:rPr dirty="0" sz="2750" spc="10" b="1">
                <a:latin typeface="Times New Roman"/>
                <a:cs typeface="Times New Roman"/>
              </a:rPr>
              <a:t>2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08672" y="3182122"/>
            <a:ext cx="220345" cy="4508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750" spc="15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97656" y="455496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 h="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61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97656" y="5742165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61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095980" y="4931702"/>
            <a:ext cx="200025" cy="1142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020"/>
              </a:lnSpc>
              <a:spcBef>
                <a:spcPts val="125"/>
              </a:spcBef>
            </a:pPr>
            <a:r>
              <a:rPr dirty="0" sz="2750" spc="5">
                <a:latin typeface="Symbol"/>
                <a:cs typeface="Symbol"/>
              </a:rPr>
              <a:t></a:t>
            </a:r>
            <a:endParaRPr sz="2750">
              <a:latin typeface="Symbol"/>
              <a:cs typeface="Symbol"/>
            </a:endParaRPr>
          </a:p>
          <a:p>
            <a:pPr marL="12700">
              <a:lnSpc>
                <a:spcPts val="2730"/>
              </a:lnSpc>
            </a:pPr>
            <a:r>
              <a:rPr dirty="0" sz="2750" spc="5">
                <a:latin typeface="Symbol"/>
                <a:cs typeface="Symbol"/>
              </a:rPr>
              <a:t></a:t>
            </a:r>
            <a:endParaRPr sz="2750">
              <a:latin typeface="Symbol"/>
              <a:cs typeface="Symbol"/>
            </a:endParaRPr>
          </a:p>
          <a:p>
            <a:pPr marL="12700">
              <a:lnSpc>
                <a:spcPts val="3010"/>
              </a:lnSpc>
            </a:pPr>
            <a:r>
              <a:rPr dirty="0" sz="2750" spc="-1365">
                <a:latin typeface="Symbol"/>
                <a:cs typeface="Symbol"/>
              </a:rPr>
              <a:t></a:t>
            </a:r>
            <a:r>
              <a:rPr dirty="0" baseline="-22222" sz="4125" spc="7">
                <a:latin typeface="Symbol"/>
                <a:cs typeface="Symbol"/>
              </a:rPr>
              <a:t></a:t>
            </a:r>
            <a:endParaRPr baseline="-22222" sz="4125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67580" y="4993678"/>
            <a:ext cx="191135" cy="751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750">
                <a:latin typeface="Symbol"/>
                <a:cs typeface="Symbol"/>
              </a:rPr>
              <a:t></a:t>
            </a:r>
            <a:endParaRPr sz="47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34580" y="4876838"/>
            <a:ext cx="113664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0" b="1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95980" y="4444022"/>
            <a:ext cx="43815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5">
                <a:latin typeface="Symbol"/>
                <a:cs typeface="Symbol"/>
              </a:rPr>
              <a:t></a:t>
            </a:r>
            <a:r>
              <a:rPr dirty="0" sz="2750" spc="-285">
                <a:latin typeface="Times New Roman"/>
                <a:cs typeface="Times New Roman"/>
              </a:rPr>
              <a:t> </a:t>
            </a:r>
            <a:r>
              <a:rPr dirty="0" baseline="-16161" sz="4125" spc="7" b="1">
                <a:latin typeface="Times New Roman"/>
                <a:cs typeface="Times New Roman"/>
              </a:rPr>
              <a:t>2</a:t>
            </a:r>
            <a:endParaRPr baseline="-16161" sz="412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04740" y="5439397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58052" y="5469674"/>
            <a:ext cx="117729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9580" algn="l"/>
              </a:tabLst>
            </a:pPr>
            <a:r>
              <a:rPr dirty="0" sz="2750" spc="0" b="1">
                <a:latin typeface="Times New Roman"/>
                <a:cs typeface="Times New Roman"/>
              </a:rPr>
              <a:t>,	</a:t>
            </a:r>
            <a:r>
              <a:rPr dirty="0" sz="2750" spc="5" b="1" i="1">
                <a:latin typeface="Times New Roman"/>
                <a:cs typeface="Times New Roman"/>
              </a:rPr>
              <a:t>x </a:t>
            </a:r>
            <a:r>
              <a:rPr dirty="0" sz="2750" spc="10">
                <a:latin typeface="Symbol"/>
                <a:cs typeface="Symbol"/>
              </a:rPr>
              <a:t></a:t>
            </a:r>
            <a:r>
              <a:rPr dirty="0" sz="2750" spc="-155">
                <a:latin typeface="Times New Roman"/>
                <a:cs typeface="Times New Roman"/>
              </a:rPr>
              <a:t> </a:t>
            </a:r>
            <a:r>
              <a:rPr dirty="0" sz="2750" spc="5" b="1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41672" y="5605310"/>
            <a:ext cx="34798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7272" sz="4125" spc="240" b="1" i="1">
                <a:latin typeface="Times New Roman"/>
                <a:cs typeface="Times New Roman"/>
              </a:rPr>
              <a:t>x</a:t>
            </a:r>
            <a:r>
              <a:rPr dirty="0" sz="1950" spc="10" b="1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36388" y="5096294"/>
            <a:ext cx="110871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0" b="1" i="1">
                <a:latin typeface="Times New Roman"/>
                <a:cs typeface="Times New Roman"/>
              </a:rPr>
              <a:t>f </a:t>
            </a:r>
            <a:r>
              <a:rPr dirty="0" sz="2750" spc="65" b="1">
                <a:latin typeface="Times New Roman"/>
                <a:cs typeface="Times New Roman"/>
              </a:rPr>
              <a:t>(</a:t>
            </a:r>
            <a:r>
              <a:rPr dirty="0" sz="2750" spc="65" b="1" i="1">
                <a:latin typeface="Times New Roman"/>
                <a:cs typeface="Times New Roman"/>
              </a:rPr>
              <a:t>u</a:t>
            </a:r>
            <a:r>
              <a:rPr dirty="0" sz="2750" spc="65" b="1">
                <a:latin typeface="Times New Roman"/>
                <a:cs typeface="Times New Roman"/>
              </a:rPr>
              <a:t>)d</a:t>
            </a:r>
            <a:r>
              <a:rPr dirty="0" sz="2750" spc="-590" b="1">
                <a:latin typeface="Times New Roman"/>
                <a:cs typeface="Times New Roman"/>
              </a:rPr>
              <a:t> </a:t>
            </a:r>
            <a:r>
              <a:rPr dirty="0" sz="2750" spc="5" b="1" i="1">
                <a:latin typeface="Times New Roman"/>
                <a:cs typeface="Times New Roman"/>
              </a:rPr>
              <a:t>u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18484" y="5096294"/>
            <a:ext cx="110172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5" b="1" i="1">
                <a:latin typeface="Times New Roman"/>
                <a:cs typeface="Times New Roman"/>
              </a:rPr>
              <a:t>xf</a:t>
            </a:r>
            <a:r>
              <a:rPr dirty="0" sz="2750" spc="-200" b="1" i="1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(</a:t>
            </a:r>
            <a:r>
              <a:rPr dirty="0" sz="2750" spc="-400" b="1">
                <a:latin typeface="Times New Roman"/>
                <a:cs typeface="Times New Roman"/>
              </a:rPr>
              <a:t> </a:t>
            </a:r>
            <a:r>
              <a:rPr dirty="0" sz="2750" spc="75" b="1" i="1">
                <a:latin typeface="Times New Roman"/>
                <a:cs typeface="Times New Roman"/>
              </a:rPr>
              <a:t>x</a:t>
            </a:r>
            <a:r>
              <a:rPr dirty="0" sz="2750" spc="75" b="1">
                <a:latin typeface="Times New Roman"/>
                <a:cs typeface="Times New Roman"/>
              </a:rPr>
              <a:t>)</a:t>
            </a:r>
            <a:r>
              <a:rPr dirty="0" sz="2750" spc="-300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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95440" y="4282478"/>
            <a:ext cx="73977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5" b="1" i="1">
                <a:latin typeface="Times New Roman"/>
                <a:cs typeface="Times New Roman"/>
              </a:rPr>
              <a:t>x </a:t>
            </a:r>
            <a:r>
              <a:rPr dirty="0" sz="2750" spc="10">
                <a:latin typeface="Symbol"/>
                <a:cs typeface="Symbol"/>
              </a:rPr>
              <a:t></a:t>
            </a:r>
            <a:r>
              <a:rPr dirty="0" sz="2750" spc="-160">
                <a:latin typeface="Times New Roman"/>
                <a:cs typeface="Times New Roman"/>
              </a:rPr>
              <a:t> </a:t>
            </a:r>
            <a:r>
              <a:rPr dirty="0" sz="2750" spc="5" b="1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95980" y="4061498"/>
            <a:ext cx="60325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6060" sz="4125" spc="7">
                <a:latin typeface="Symbol"/>
                <a:cs typeface="Symbol"/>
              </a:rPr>
              <a:t></a:t>
            </a:r>
            <a:r>
              <a:rPr dirty="0" baseline="-6060" sz="4125" spc="-540">
                <a:latin typeface="Times New Roman"/>
                <a:cs typeface="Times New Roman"/>
              </a:rPr>
              <a:t> </a:t>
            </a:r>
            <a:r>
              <a:rPr dirty="0" sz="2750" spc="10" b="1" i="1">
                <a:latin typeface="Times New Roman"/>
                <a:cs typeface="Times New Roman"/>
              </a:rPr>
              <a:t>A</a:t>
            </a:r>
            <a:r>
              <a:rPr dirty="0" sz="2750" spc="-480" b="1" i="1">
                <a:latin typeface="Times New Roman"/>
                <a:cs typeface="Times New Roman"/>
              </a:rPr>
              <a:t> </a:t>
            </a:r>
            <a:r>
              <a:rPr dirty="0" baseline="-35353" sz="4125" spc="0" b="1">
                <a:latin typeface="Times New Roman"/>
                <a:cs typeface="Times New Roman"/>
              </a:rPr>
              <a:t>,</a:t>
            </a:r>
            <a:endParaRPr baseline="-35353" sz="4125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87036" y="4899901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b="1" i="1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89100" y="4864395"/>
            <a:ext cx="190690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4675" algn="l"/>
              </a:tabLst>
            </a:pPr>
            <a:r>
              <a:rPr dirty="0" sz="2750" spc="15">
                <a:latin typeface="Symbol"/>
                <a:cs typeface="Symbol"/>
              </a:rPr>
              <a:t></a:t>
            </a:r>
            <a:r>
              <a:rPr dirty="0" sz="2750" spc="15">
                <a:latin typeface="Times New Roman"/>
                <a:cs typeface="Times New Roman"/>
              </a:rPr>
              <a:t>	</a:t>
            </a:r>
            <a:r>
              <a:rPr dirty="0" sz="2850" spc="50" i="1">
                <a:latin typeface="Symbol"/>
                <a:cs typeface="Symbol"/>
              </a:rPr>
              <a:t></a:t>
            </a:r>
            <a:r>
              <a:rPr dirty="0" baseline="4040" sz="4125" spc="75">
                <a:latin typeface="Symbol"/>
                <a:cs typeface="Symbol"/>
              </a:rPr>
              <a:t></a:t>
            </a:r>
            <a:r>
              <a:rPr dirty="0" sz="2750" spc="50" b="1">
                <a:latin typeface="Times New Roman"/>
                <a:cs typeface="Times New Roman"/>
              </a:rPr>
              <a:t>(</a:t>
            </a:r>
            <a:r>
              <a:rPr dirty="0" sz="2750" spc="-395" b="1">
                <a:latin typeface="Times New Roman"/>
                <a:cs typeface="Times New Roman"/>
              </a:rPr>
              <a:t> </a:t>
            </a:r>
            <a:r>
              <a:rPr dirty="0" sz="2750" spc="75" b="1" i="1">
                <a:latin typeface="Times New Roman"/>
                <a:cs typeface="Times New Roman"/>
              </a:rPr>
              <a:t>x</a:t>
            </a:r>
            <a:r>
              <a:rPr dirty="0" sz="2750" spc="75" b="1">
                <a:latin typeface="Times New Roman"/>
                <a:cs typeface="Times New Roman"/>
              </a:rPr>
              <a:t>)</a:t>
            </a:r>
            <a:r>
              <a:rPr dirty="0" sz="2750" spc="-155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</a:t>
            </a:r>
            <a:r>
              <a:rPr dirty="0" sz="2750" spc="-40">
                <a:latin typeface="Times New Roman"/>
                <a:cs typeface="Times New Roman"/>
              </a:rPr>
              <a:t> </a:t>
            </a:r>
            <a:r>
              <a:rPr dirty="0" baseline="33333" sz="4125" spc="7">
                <a:latin typeface="Symbol"/>
                <a:cs typeface="Symbol"/>
              </a:rPr>
              <a:t></a:t>
            </a:r>
            <a:endParaRPr baseline="33333" sz="412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1480" y="1214501"/>
            <a:ext cx="5403850" cy="4635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54050" algn="l"/>
              </a:tabLst>
            </a:pPr>
            <a:r>
              <a:rPr dirty="0" sz="2750" spc="110" b="1">
                <a:latin typeface="Times New Roman"/>
                <a:cs typeface="Times New Roman"/>
              </a:rPr>
              <a:t>(2)	</a:t>
            </a:r>
            <a:r>
              <a:rPr dirty="0" sz="2750" spc="25">
                <a:latin typeface="SimSun"/>
                <a:cs typeface="SimSun"/>
              </a:rPr>
              <a:t>讨论</a:t>
            </a:r>
            <a:r>
              <a:rPr dirty="0" sz="2750" spc="-655">
                <a:latin typeface="SimSun"/>
                <a:cs typeface="SimSun"/>
              </a:rPr>
              <a:t> </a:t>
            </a:r>
            <a:r>
              <a:rPr dirty="0" sz="2850" spc="-45" i="1">
                <a:latin typeface="Symbol"/>
                <a:cs typeface="Symbol"/>
              </a:rPr>
              <a:t></a:t>
            </a:r>
            <a:r>
              <a:rPr dirty="0" sz="2850" spc="-285" i="1">
                <a:latin typeface="Times New Roman"/>
                <a:cs typeface="Times New Roman"/>
              </a:rPr>
              <a:t> </a:t>
            </a:r>
            <a:r>
              <a:rPr dirty="0" baseline="3030" sz="4125" spc="0">
                <a:latin typeface="Symbol"/>
                <a:cs typeface="Symbol"/>
              </a:rPr>
              <a:t></a:t>
            </a:r>
            <a:r>
              <a:rPr dirty="0" sz="2750" spc="0" b="1">
                <a:latin typeface="Times New Roman"/>
                <a:cs typeface="Times New Roman"/>
              </a:rPr>
              <a:t>(</a:t>
            </a:r>
            <a:r>
              <a:rPr dirty="0" sz="2750" spc="-300" b="1">
                <a:latin typeface="Times New Roman"/>
                <a:cs typeface="Times New Roman"/>
              </a:rPr>
              <a:t> </a:t>
            </a:r>
            <a:r>
              <a:rPr dirty="0" sz="2750" spc="5" b="1" i="1">
                <a:latin typeface="Times New Roman"/>
                <a:cs typeface="Times New Roman"/>
              </a:rPr>
              <a:t>x</a:t>
            </a:r>
            <a:r>
              <a:rPr dirty="0" sz="2750" spc="-440" b="1" i="1">
                <a:latin typeface="Times New Roman"/>
                <a:cs typeface="Times New Roman"/>
              </a:rPr>
              <a:t> </a:t>
            </a:r>
            <a:r>
              <a:rPr dirty="0" sz="2750" spc="50" b="1">
                <a:latin typeface="Times New Roman"/>
                <a:cs typeface="Times New Roman"/>
              </a:rPr>
              <a:t>)</a:t>
            </a:r>
            <a:r>
              <a:rPr dirty="0" sz="2750" spc="175">
                <a:latin typeface="SimSun"/>
                <a:cs typeface="SimSun"/>
              </a:rPr>
              <a:t>在</a:t>
            </a:r>
            <a:r>
              <a:rPr dirty="0" sz="2750" spc="5" b="1" i="1">
                <a:latin typeface="Times New Roman"/>
                <a:cs typeface="Times New Roman"/>
              </a:rPr>
              <a:t>x</a:t>
            </a:r>
            <a:r>
              <a:rPr dirty="0" sz="2750" spc="175" b="1" i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Symbol"/>
                <a:cs typeface="Symbol"/>
              </a:rPr>
              <a:t></a:t>
            </a:r>
            <a:r>
              <a:rPr dirty="0" sz="2750" spc="80">
                <a:latin typeface="Times New Roman"/>
                <a:cs typeface="Times New Roman"/>
              </a:rPr>
              <a:t> </a:t>
            </a:r>
            <a:r>
              <a:rPr dirty="0" sz="2750" b="1">
                <a:latin typeface="Times New Roman"/>
                <a:cs typeface="Times New Roman"/>
              </a:rPr>
              <a:t>0</a:t>
            </a:r>
            <a:r>
              <a:rPr dirty="0" sz="2750" spc="25">
                <a:latin typeface="SimSun"/>
                <a:cs typeface="SimSun"/>
              </a:rPr>
              <a:t>处的连续性</a:t>
            </a:r>
            <a:r>
              <a:rPr dirty="0" sz="2750" spc="-620">
                <a:latin typeface="SimSun"/>
                <a:cs typeface="SimSu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2012" y="1001431"/>
            <a:ext cx="143510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50" b="1">
                <a:latin typeface="Times New Roman"/>
                <a:cs typeface="Times New Roman"/>
              </a:rPr>
              <a:t>?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24852" y="1199524"/>
            <a:ext cx="2364740" cy="4800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35"/>
              <a:t>lim</a:t>
            </a:r>
            <a:r>
              <a:rPr dirty="0" sz="2950" spc="35" b="0" i="1">
                <a:latin typeface="Symbol"/>
                <a:cs typeface="Symbol"/>
              </a:rPr>
              <a:t></a:t>
            </a:r>
            <a:r>
              <a:rPr dirty="0" baseline="2923" sz="4275" spc="52" b="0">
                <a:latin typeface="Symbol"/>
                <a:cs typeface="Symbol"/>
              </a:rPr>
              <a:t></a:t>
            </a:r>
            <a:r>
              <a:rPr dirty="0" sz="2850" spc="35"/>
              <a:t>(</a:t>
            </a:r>
            <a:r>
              <a:rPr dirty="0" sz="2850" spc="-465"/>
              <a:t> </a:t>
            </a:r>
            <a:r>
              <a:rPr dirty="0" sz="2850" spc="50" i="1">
                <a:latin typeface="Times New Roman"/>
                <a:cs typeface="Times New Roman"/>
              </a:rPr>
              <a:t>x</a:t>
            </a:r>
            <a:r>
              <a:rPr dirty="0" sz="2850" spc="50"/>
              <a:t>)</a:t>
            </a:r>
            <a:r>
              <a:rPr dirty="0" sz="2850" spc="-430"/>
              <a:t> </a:t>
            </a:r>
            <a:r>
              <a:rPr dirty="0" sz="2850" spc="40" b="0">
                <a:latin typeface="Symbol"/>
                <a:cs typeface="Symbol"/>
              </a:rPr>
              <a:t></a:t>
            </a:r>
            <a:r>
              <a:rPr dirty="0" sz="2950" spc="40" b="0" i="1">
                <a:latin typeface="Symbol"/>
                <a:cs typeface="Symbol"/>
              </a:rPr>
              <a:t></a:t>
            </a:r>
            <a:r>
              <a:rPr dirty="0" baseline="2923" sz="4275" spc="60" b="0">
                <a:latin typeface="Symbol"/>
                <a:cs typeface="Symbol"/>
              </a:rPr>
              <a:t></a:t>
            </a:r>
            <a:r>
              <a:rPr dirty="0" sz="2850" spc="40"/>
              <a:t>(0)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5708" y="1577503"/>
            <a:ext cx="543560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30" b="1" i="1">
                <a:latin typeface="Times New Roman"/>
                <a:cs typeface="Times New Roman"/>
              </a:rPr>
              <a:t>x</a:t>
            </a:r>
            <a:r>
              <a:rPr dirty="0" sz="2050" spc="-45">
                <a:latin typeface="Symbol"/>
                <a:cs typeface="Symbol"/>
              </a:rPr>
              <a:t></a:t>
            </a:r>
            <a:r>
              <a:rPr dirty="0" sz="2050" b="1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24776" y="1037577"/>
            <a:ext cx="2528570" cy="858519"/>
          </a:xfrm>
          <a:custGeom>
            <a:avLst/>
            <a:gdLst/>
            <a:ahLst/>
            <a:cxnLst/>
            <a:rect l="l" t="t" r="r" b="b"/>
            <a:pathLst>
              <a:path w="2528570" h="858519">
                <a:moveTo>
                  <a:pt x="0" y="0"/>
                </a:moveTo>
                <a:lnTo>
                  <a:pt x="2528316" y="0"/>
                </a:lnTo>
                <a:lnTo>
                  <a:pt x="2528316" y="858012"/>
                </a:lnTo>
                <a:lnTo>
                  <a:pt x="0" y="858012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5644" y="2473185"/>
            <a:ext cx="2931160" cy="0"/>
          </a:xfrm>
          <a:custGeom>
            <a:avLst/>
            <a:gdLst/>
            <a:ahLst/>
            <a:cxnLst/>
            <a:rect l="l" t="t" r="r" b="b"/>
            <a:pathLst>
              <a:path w="2931159" h="0">
                <a:moveTo>
                  <a:pt x="0" y="0"/>
                </a:moveTo>
                <a:lnTo>
                  <a:pt x="2930651" y="0"/>
                </a:lnTo>
              </a:path>
            </a:pathLst>
          </a:custGeom>
          <a:ln w="68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88104" y="2200602"/>
            <a:ext cx="514984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b="1">
                <a:latin typeface="Times New Roman"/>
                <a:cs typeface="Times New Roman"/>
              </a:rPr>
              <a:t>li</a:t>
            </a:r>
            <a:r>
              <a:rPr dirty="0" sz="2750" spc="15" b="1">
                <a:latin typeface="Times New Roman"/>
                <a:cs typeface="Times New Roman"/>
              </a:rPr>
              <a:t>m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2936" y="2170351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2248" y="2336238"/>
            <a:ext cx="37147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5252" sz="4125" spc="7" b="1" i="1">
                <a:latin typeface="Times New Roman"/>
                <a:cs typeface="Times New Roman"/>
              </a:rPr>
              <a:t>x</a:t>
            </a:r>
            <a:r>
              <a:rPr dirty="0" baseline="-25252" sz="4125" spc="-637" b="1" i="1">
                <a:latin typeface="Times New Roman"/>
                <a:cs typeface="Times New Roman"/>
              </a:rPr>
              <a:t> </a:t>
            </a:r>
            <a:r>
              <a:rPr dirty="0" sz="1950" spc="10" b="1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1076" y="1854654"/>
            <a:ext cx="1275080" cy="7950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010"/>
              </a:lnSpc>
              <a:spcBef>
                <a:spcPts val="125"/>
              </a:spcBef>
            </a:pPr>
            <a:r>
              <a:rPr dirty="0" sz="2750" spc="0" b="1" i="1">
                <a:latin typeface="Times New Roman"/>
                <a:cs typeface="Times New Roman"/>
              </a:rPr>
              <a:t>f</a:t>
            </a:r>
            <a:r>
              <a:rPr dirty="0" sz="2750" spc="5" b="1" i="1">
                <a:latin typeface="Times New Roman"/>
                <a:cs typeface="Times New Roman"/>
              </a:rPr>
              <a:t> </a:t>
            </a:r>
            <a:r>
              <a:rPr dirty="0" sz="2750" spc="105" b="1">
                <a:latin typeface="Times New Roman"/>
                <a:cs typeface="Times New Roman"/>
              </a:rPr>
              <a:t>(</a:t>
            </a:r>
            <a:r>
              <a:rPr dirty="0" sz="2750" spc="105" b="1" i="1">
                <a:latin typeface="Times New Roman"/>
                <a:cs typeface="Times New Roman"/>
              </a:rPr>
              <a:t>u</a:t>
            </a:r>
            <a:r>
              <a:rPr dirty="0" sz="2750" spc="105" b="1">
                <a:latin typeface="Times New Roman"/>
                <a:cs typeface="Times New Roman"/>
              </a:rPr>
              <a:t>)</a:t>
            </a:r>
            <a:r>
              <a:rPr dirty="0" sz="2750" spc="105" b="1" i="1">
                <a:latin typeface="Times New Roman"/>
                <a:cs typeface="Times New Roman"/>
              </a:rPr>
              <a:t>du</a:t>
            </a:r>
            <a:endParaRPr sz="2750">
              <a:latin typeface="Times New Roman"/>
              <a:cs typeface="Times New Roman"/>
            </a:endParaRPr>
          </a:p>
          <a:p>
            <a:pPr algn="r" marR="5080">
              <a:lnSpc>
                <a:spcPts val="3010"/>
              </a:lnSpc>
            </a:pPr>
            <a:r>
              <a:rPr dirty="0" sz="2750" spc="0" b="1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8280" y="1685719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b="1" i="1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5776" y="1784091"/>
            <a:ext cx="165100" cy="690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350" spc="-120">
                <a:latin typeface="Symbol"/>
                <a:cs typeface="Symbol"/>
              </a:rPr>
              <a:t></a:t>
            </a:r>
            <a:endParaRPr sz="43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9520" y="1854654"/>
            <a:ext cx="120713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5" b="1" i="1">
                <a:latin typeface="Times New Roman"/>
                <a:cs typeface="Times New Roman"/>
              </a:rPr>
              <a:t>xf</a:t>
            </a:r>
            <a:r>
              <a:rPr dirty="0" sz="2750" spc="150" b="1" i="1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(</a:t>
            </a:r>
            <a:r>
              <a:rPr dirty="0" sz="2750" spc="-254" b="1">
                <a:latin typeface="Times New Roman"/>
                <a:cs typeface="Times New Roman"/>
              </a:rPr>
              <a:t> </a:t>
            </a:r>
            <a:r>
              <a:rPr dirty="0" sz="2750" spc="5" b="1" i="1">
                <a:latin typeface="Times New Roman"/>
                <a:cs typeface="Times New Roman"/>
              </a:rPr>
              <a:t>x</a:t>
            </a:r>
            <a:r>
              <a:rPr dirty="0" sz="2750" spc="-390" b="1" i="1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)</a:t>
            </a:r>
            <a:r>
              <a:rPr dirty="0" sz="2750" spc="-140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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0260" y="2174694"/>
            <a:ext cx="11303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0">
                <a:latin typeface="Symbol"/>
                <a:cs typeface="Symbol"/>
              </a:rPr>
              <a:t>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3772" y="2552875"/>
            <a:ext cx="248348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05000" algn="l"/>
              </a:tabLst>
            </a:pPr>
            <a:r>
              <a:rPr dirty="0" sz="1950" spc="10" b="1" i="1">
                <a:latin typeface="Times New Roman"/>
                <a:cs typeface="Times New Roman"/>
              </a:rPr>
              <a:t>x</a:t>
            </a:r>
            <a:r>
              <a:rPr dirty="0" sz="1950" spc="-260" b="1" i="1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Symbol"/>
                <a:cs typeface="Symbol"/>
              </a:rPr>
              <a:t></a:t>
            </a:r>
            <a:r>
              <a:rPr dirty="0" sz="1950" spc="-215">
                <a:latin typeface="Times New Roman"/>
                <a:cs typeface="Times New Roman"/>
              </a:rPr>
              <a:t> </a:t>
            </a:r>
            <a:r>
              <a:rPr dirty="0" sz="1950" spc="10" b="1">
                <a:latin typeface="Times New Roman"/>
                <a:cs typeface="Times New Roman"/>
              </a:rPr>
              <a:t>0	</a:t>
            </a:r>
            <a:r>
              <a:rPr dirty="0" sz="1950" spc="10" b="1" i="1">
                <a:latin typeface="Times New Roman"/>
                <a:cs typeface="Times New Roman"/>
              </a:rPr>
              <a:t>x</a:t>
            </a:r>
            <a:r>
              <a:rPr dirty="0" sz="1950" spc="-295" b="1" i="1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Symbol"/>
                <a:cs typeface="Symbol"/>
              </a:rPr>
              <a:t></a:t>
            </a:r>
            <a:r>
              <a:rPr dirty="0" sz="1950" spc="-260">
                <a:latin typeface="Times New Roman"/>
                <a:cs typeface="Times New Roman"/>
              </a:rPr>
              <a:t> </a:t>
            </a:r>
            <a:r>
              <a:rPr dirty="0" sz="1950" spc="10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18640" y="2188156"/>
            <a:ext cx="24504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88975" algn="l"/>
                <a:tab pos="1640205" algn="l"/>
              </a:tabLst>
            </a:pPr>
            <a:r>
              <a:rPr dirty="0" sz="2750" spc="405">
                <a:latin typeface="Times New Roman"/>
                <a:cs typeface="Times New Roman"/>
              </a:rPr>
              <a:t>Q	</a:t>
            </a:r>
            <a:r>
              <a:rPr dirty="0" sz="2750" spc="0" b="1">
                <a:latin typeface="Times New Roman"/>
                <a:cs typeface="Times New Roman"/>
              </a:rPr>
              <a:t>lim</a:t>
            </a:r>
            <a:r>
              <a:rPr dirty="0" sz="2750" spc="90" b="1">
                <a:latin typeface="Times New Roman"/>
                <a:cs typeface="Times New Roman"/>
              </a:rPr>
              <a:t> </a:t>
            </a:r>
            <a:r>
              <a:rPr dirty="0" sz="2850" spc="-45" i="1">
                <a:latin typeface="Symbol"/>
                <a:cs typeface="Symbol"/>
              </a:rPr>
              <a:t></a:t>
            </a:r>
            <a:r>
              <a:rPr dirty="0" sz="2850" spc="-45">
                <a:latin typeface="Times New Roman"/>
                <a:cs typeface="Times New Roman"/>
              </a:rPr>
              <a:t>	</a:t>
            </a:r>
            <a:r>
              <a:rPr dirty="0" sz="2750" spc="0" b="1">
                <a:latin typeface="Times New Roman"/>
                <a:cs typeface="Times New Roman"/>
              </a:rPr>
              <a:t>(</a:t>
            </a:r>
            <a:r>
              <a:rPr dirty="0" sz="2750" spc="-260" b="1">
                <a:latin typeface="Times New Roman"/>
                <a:cs typeface="Times New Roman"/>
              </a:rPr>
              <a:t> </a:t>
            </a:r>
            <a:r>
              <a:rPr dirty="0" sz="2750" spc="5" b="1" i="1">
                <a:latin typeface="Times New Roman"/>
                <a:cs typeface="Times New Roman"/>
              </a:rPr>
              <a:t>x</a:t>
            </a:r>
            <a:r>
              <a:rPr dirty="0" sz="2750" spc="-385" b="1" i="1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)</a:t>
            </a:r>
            <a:r>
              <a:rPr dirty="0" sz="2750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47820" y="3620757"/>
            <a:ext cx="1618615" cy="0"/>
          </a:xfrm>
          <a:custGeom>
            <a:avLst/>
            <a:gdLst/>
            <a:ahLst/>
            <a:cxnLst/>
            <a:rect l="l" t="t" r="r" b="b"/>
            <a:pathLst>
              <a:path w="1618614" h="0">
                <a:moveTo>
                  <a:pt x="0" y="0"/>
                </a:moveTo>
                <a:lnTo>
                  <a:pt x="1618488" y="0"/>
                </a:lnTo>
              </a:path>
            </a:pathLst>
          </a:custGeom>
          <a:ln w="68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63008" y="3488382"/>
            <a:ext cx="37592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2222" sz="4125" spc="7" b="1" i="1">
                <a:latin typeface="Times New Roman"/>
                <a:cs typeface="Times New Roman"/>
              </a:rPr>
              <a:t>x</a:t>
            </a:r>
            <a:r>
              <a:rPr dirty="0" baseline="-22222" sz="4125" spc="-585" b="1" i="1">
                <a:latin typeface="Times New Roman"/>
                <a:cs typeface="Times New Roman"/>
              </a:rPr>
              <a:t> </a:t>
            </a:r>
            <a:r>
              <a:rPr dirty="0" sz="1950" spc="10" b="1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44136" y="2996130"/>
            <a:ext cx="1269365" cy="796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020"/>
              </a:lnSpc>
              <a:spcBef>
                <a:spcPts val="125"/>
              </a:spcBef>
            </a:pPr>
            <a:r>
              <a:rPr dirty="0" sz="2750" spc="0" b="1" i="1">
                <a:latin typeface="Times New Roman"/>
                <a:cs typeface="Times New Roman"/>
              </a:rPr>
              <a:t>f </a:t>
            </a:r>
            <a:r>
              <a:rPr dirty="0" sz="2750" spc="0" b="1">
                <a:latin typeface="Times New Roman"/>
                <a:cs typeface="Times New Roman"/>
              </a:rPr>
              <a:t>(</a:t>
            </a:r>
            <a:r>
              <a:rPr dirty="0" sz="2750" spc="-470" b="1">
                <a:latin typeface="Times New Roman"/>
                <a:cs typeface="Times New Roman"/>
              </a:rPr>
              <a:t> </a:t>
            </a:r>
            <a:r>
              <a:rPr dirty="0" sz="2750" spc="85" b="1" i="1">
                <a:latin typeface="Times New Roman"/>
                <a:cs typeface="Times New Roman"/>
              </a:rPr>
              <a:t>u</a:t>
            </a:r>
            <a:r>
              <a:rPr dirty="0" sz="2750" spc="85" b="1">
                <a:latin typeface="Times New Roman"/>
                <a:cs typeface="Times New Roman"/>
              </a:rPr>
              <a:t>)</a:t>
            </a:r>
            <a:r>
              <a:rPr dirty="0" sz="2750" spc="85" b="1" i="1">
                <a:latin typeface="Times New Roman"/>
                <a:cs typeface="Times New Roman"/>
              </a:rPr>
              <a:t>du</a:t>
            </a:r>
            <a:endParaRPr sz="2750">
              <a:latin typeface="Times New Roman"/>
              <a:cs typeface="Times New Roman"/>
            </a:endParaRPr>
          </a:p>
          <a:p>
            <a:pPr algn="r" marR="5080">
              <a:lnSpc>
                <a:spcPts val="3020"/>
              </a:lnSpc>
            </a:pPr>
            <a:r>
              <a:rPr dirty="0" sz="2750" spc="0" b="1">
                <a:latin typeface="Times New Roman"/>
                <a:cs typeface="Times New Roman"/>
              </a:rPr>
              <a:t>]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9488" y="3611826"/>
            <a:ext cx="20193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5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69816" y="2825671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b="1" i="1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20748" y="3141974"/>
            <a:ext cx="2517140" cy="690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56870" algn="l"/>
              </a:tabLst>
            </a:pPr>
            <a:r>
              <a:rPr dirty="0" sz="2750" spc="10">
                <a:latin typeface="Symbol"/>
                <a:cs typeface="Symbol"/>
              </a:rPr>
              <a:t></a:t>
            </a:r>
            <a:r>
              <a:rPr dirty="0" sz="2750" spc="10">
                <a:latin typeface="Times New Roman"/>
                <a:cs typeface="Times New Roman"/>
              </a:rPr>
              <a:t>	</a:t>
            </a:r>
            <a:r>
              <a:rPr dirty="0" sz="2750" b="1">
                <a:latin typeface="Times New Roman"/>
                <a:cs typeface="Times New Roman"/>
              </a:rPr>
              <a:t>li</a:t>
            </a:r>
            <a:r>
              <a:rPr dirty="0" sz="2750" spc="15" b="1">
                <a:latin typeface="Times New Roman"/>
                <a:cs typeface="Times New Roman"/>
              </a:rPr>
              <a:t>m</a:t>
            </a:r>
            <a:r>
              <a:rPr dirty="0" sz="2750" spc="-270" b="1">
                <a:latin typeface="Times New Roman"/>
                <a:cs typeface="Times New Roman"/>
              </a:rPr>
              <a:t> </a:t>
            </a:r>
            <a:r>
              <a:rPr dirty="0" sz="2750" spc="210" b="1">
                <a:latin typeface="Times New Roman"/>
                <a:cs typeface="Times New Roman"/>
              </a:rPr>
              <a:t>[</a:t>
            </a:r>
            <a:r>
              <a:rPr dirty="0" u="sng" baseline="34343" sz="4125" spc="-82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343" sz="4125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baseline="34343" sz="4125" spc="-7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343" sz="4125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baseline="34343" sz="4125" spc="-352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343" sz="4125" spc="7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baseline="34343" sz="4125" spc="-547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343" sz="4125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baseline="34343" sz="4125" spc="75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</a:t>
            </a:r>
            <a:r>
              <a:rPr dirty="0" sz="2750" spc="-125">
                <a:latin typeface="Times New Roman"/>
                <a:cs typeface="Times New Roman"/>
              </a:rPr>
              <a:t> </a:t>
            </a:r>
            <a:r>
              <a:rPr dirty="0" baseline="21072" sz="6525" spc="-179">
                <a:latin typeface="Symbol"/>
                <a:cs typeface="Symbol"/>
              </a:rPr>
              <a:t></a:t>
            </a:r>
            <a:r>
              <a:rPr dirty="0" baseline="28490" sz="2925" spc="15" b="1">
                <a:latin typeface="Times New Roman"/>
                <a:cs typeface="Times New Roman"/>
              </a:rPr>
              <a:t>0</a:t>
            </a:r>
            <a:endParaRPr baseline="28490" sz="29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52980" y="3695875"/>
            <a:ext cx="58610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b="1" i="1">
                <a:latin typeface="Times New Roman"/>
                <a:cs typeface="Times New Roman"/>
              </a:rPr>
              <a:t>x</a:t>
            </a:r>
            <a:r>
              <a:rPr dirty="0" sz="1950" spc="-305" b="1" i="1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Symbol"/>
                <a:cs typeface="Symbol"/>
              </a:rPr>
              <a:t></a:t>
            </a:r>
            <a:r>
              <a:rPr dirty="0" sz="1950" spc="-280">
                <a:latin typeface="Times New Roman"/>
                <a:cs typeface="Times New Roman"/>
              </a:rPr>
              <a:t> </a:t>
            </a:r>
            <a:r>
              <a:rPr dirty="0" sz="1950" spc="10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98924" y="4839957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4" h="0">
                <a:moveTo>
                  <a:pt x="0" y="0"/>
                </a:moveTo>
                <a:lnTo>
                  <a:pt x="1548384" y="0"/>
                </a:lnTo>
              </a:path>
            </a:pathLst>
          </a:custGeom>
          <a:ln w="6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886680" y="4707582"/>
            <a:ext cx="36512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2222" sz="4125" spc="7" b="1" i="1">
                <a:latin typeface="Times New Roman"/>
                <a:cs typeface="Times New Roman"/>
              </a:rPr>
              <a:t>x</a:t>
            </a:r>
            <a:r>
              <a:rPr dirty="0" baseline="-22222" sz="4125" spc="-705" b="1" i="1">
                <a:latin typeface="Times New Roman"/>
                <a:cs typeface="Times New Roman"/>
              </a:rPr>
              <a:t> </a:t>
            </a:r>
            <a:r>
              <a:rPr dirty="0" sz="1950" spc="10" b="1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72380" y="4215330"/>
            <a:ext cx="107823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0" b="1" i="1">
                <a:latin typeface="Times New Roman"/>
                <a:cs typeface="Times New Roman"/>
              </a:rPr>
              <a:t>f</a:t>
            </a:r>
            <a:r>
              <a:rPr dirty="0" sz="2750" spc="-145" b="1" i="1">
                <a:latin typeface="Times New Roman"/>
                <a:cs typeface="Times New Roman"/>
              </a:rPr>
              <a:t> </a:t>
            </a:r>
            <a:r>
              <a:rPr dirty="0" sz="2750" spc="85" b="1">
                <a:latin typeface="Times New Roman"/>
                <a:cs typeface="Times New Roman"/>
              </a:rPr>
              <a:t>(</a:t>
            </a:r>
            <a:r>
              <a:rPr dirty="0" sz="2750" spc="85" b="1" i="1">
                <a:latin typeface="Times New Roman"/>
                <a:cs typeface="Times New Roman"/>
              </a:rPr>
              <a:t>u</a:t>
            </a:r>
            <a:r>
              <a:rPr dirty="0" sz="2750" spc="85" b="1">
                <a:latin typeface="Times New Roman"/>
                <a:cs typeface="Times New Roman"/>
              </a:rPr>
              <a:t>)</a:t>
            </a:r>
            <a:r>
              <a:rPr dirty="0" sz="2750" spc="85" b="1" i="1">
                <a:latin typeface="Times New Roman"/>
                <a:cs typeface="Times New Roman"/>
              </a:rPr>
              <a:t>du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42996" y="4831026"/>
            <a:ext cx="20193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5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11776" y="4044871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b="1" i="1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84244" y="4915075"/>
            <a:ext cx="56642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65" b="1" i="1">
                <a:latin typeface="Times New Roman"/>
                <a:cs typeface="Times New Roman"/>
              </a:rPr>
              <a:t>x</a:t>
            </a:r>
            <a:r>
              <a:rPr dirty="0" sz="1950" spc="175">
                <a:latin typeface="Symbol"/>
                <a:cs typeface="Symbol"/>
              </a:rPr>
              <a:t></a:t>
            </a:r>
            <a:r>
              <a:rPr dirty="0" sz="1950" spc="10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37740" y="4915075"/>
            <a:ext cx="56642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65" b="1" i="1">
                <a:latin typeface="Times New Roman"/>
                <a:cs typeface="Times New Roman"/>
              </a:rPr>
              <a:t>x</a:t>
            </a:r>
            <a:r>
              <a:rPr dirty="0" sz="1950" spc="175">
                <a:latin typeface="Symbol"/>
                <a:cs typeface="Symbol"/>
              </a:rPr>
              <a:t></a:t>
            </a:r>
            <a:r>
              <a:rPr dirty="0" sz="1950" spc="10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19224" y="4361174"/>
            <a:ext cx="2963545" cy="690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41630" algn="l"/>
              </a:tabLst>
            </a:pPr>
            <a:r>
              <a:rPr dirty="0" sz="2750" spc="10">
                <a:latin typeface="Symbol"/>
                <a:cs typeface="Symbol"/>
              </a:rPr>
              <a:t></a:t>
            </a:r>
            <a:r>
              <a:rPr dirty="0" sz="2750" spc="10">
                <a:latin typeface="Times New Roman"/>
                <a:cs typeface="Times New Roman"/>
              </a:rPr>
              <a:t>	</a:t>
            </a:r>
            <a:r>
              <a:rPr dirty="0" sz="2750" b="1">
                <a:latin typeface="Times New Roman"/>
                <a:cs typeface="Times New Roman"/>
              </a:rPr>
              <a:t>li</a:t>
            </a:r>
            <a:r>
              <a:rPr dirty="0" sz="2750" spc="15" b="1">
                <a:latin typeface="Times New Roman"/>
                <a:cs typeface="Times New Roman"/>
              </a:rPr>
              <a:t>m</a:t>
            </a:r>
            <a:r>
              <a:rPr dirty="0" sz="2750" spc="110" b="1">
                <a:latin typeface="Times New Roman"/>
                <a:cs typeface="Times New Roman"/>
              </a:rPr>
              <a:t> </a:t>
            </a:r>
            <a:r>
              <a:rPr dirty="0" u="sng" baseline="34343" sz="4125" spc="-12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343" sz="4125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baseline="34343" sz="4125" spc="-12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343" sz="4125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baseline="34343" sz="4125" spc="-442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343" sz="4125" spc="7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baseline="34343" sz="4125" spc="-652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343" sz="4125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baseline="34343" sz="4125" spc="-44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</a:t>
            </a:r>
            <a:r>
              <a:rPr dirty="0" sz="2750" spc="180">
                <a:latin typeface="Times New Roman"/>
                <a:cs typeface="Times New Roman"/>
              </a:rPr>
              <a:t> </a:t>
            </a:r>
            <a:r>
              <a:rPr dirty="0" sz="2750" b="1">
                <a:latin typeface="Times New Roman"/>
                <a:cs typeface="Times New Roman"/>
              </a:rPr>
              <a:t>li</a:t>
            </a:r>
            <a:r>
              <a:rPr dirty="0" sz="2750" spc="15" b="1">
                <a:latin typeface="Times New Roman"/>
                <a:cs typeface="Times New Roman"/>
              </a:rPr>
              <a:t>m</a:t>
            </a:r>
            <a:r>
              <a:rPr dirty="0" sz="2750" spc="-110" b="1">
                <a:latin typeface="Times New Roman"/>
                <a:cs typeface="Times New Roman"/>
              </a:rPr>
              <a:t> </a:t>
            </a:r>
            <a:r>
              <a:rPr dirty="0" baseline="21072" sz="6525" spc="-247">
                <a:latin typeface="Symbol"/>
                <a:cs typeface="Symbol"/>
              </a:rPr>
              <a:t></a:t>
            </a:r>
            <a:r>
              <a:rPr dirty="0" baseline="28490" sz="2925" spc="15" b="1">
                <a:latin typeface="Times New Roman"/>
                <a:cs typeface="Times New Roman"/>
              </a:rPr>
              <a:t>0</a:t>
            </a:r>
            <a:endParaRPr baseline="28490" sz="292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56272" y="4413930"/>
            <a:ext cx="260985" cy="4483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2750" spc="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64148" y="4628814"/>
            <a:ext cx="1924050" cy="7169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705"/>
              </a:lnSpc>
              <a:spcBef>
                <a:spcPts val="125"/>
              </a:spcBef>
              <a:tabLst>
                <a:tab pos="354965" algn="l"/>
                <a:tab pos="1360805" algn="l"/>
              </a:tabLst>
            </a:pPr>
            <a:r>
              <a:rPr dirty="0" sz="2750" spc="5">
                <a:latin typeface="Symbol"/>
                <a:cs typeface="Symbol"/>
              </a:rPr>
              <a:t></a:t>
            </a:r>
            <a:r>
              <a:rPr dirty="0" sz="2750" spc="5">
                <a:latin typeface="Times New Roman"/>
                <a:cs typeface="Times New Roman"/>
              </a:rPr>
              <a:t>	</a:t>
            </a:r>
            <a:r>
              <a:rPr dirty="0" sz="2750" spc="10" b="1" i="1">
                <a:latin typeface="Times New Roman"/>
                <a:cs typeface="Times New Roman"/>
              </a:rPr>
              <a:t>A</a:t>
            </a:r>
            <a:r>
              <a:rPr dirty="0" sz="2750" spc="-45" b="1" i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Symbol"/>
                <a:cs typeface="Symbol"/>
              </a:rPr>
              <a:t></a:t>
            </a:r>
            <a:r>
              <a:rPr dirty="0" sz="2750" spc="5">
                <a:latin typeface="Times New Roman"/>
                <a:cs typeface="Times New Roman"/>
              </a:rPr>
              <a:t>	</a:t>
            </a:r>
            <a:r>
              <a:rPr dirty="0" sz="2750" spc="5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  <a:p>
            <a:pPr marL="1021080">
              <a:lnSpc>
                <a:spcPts val="2705"/>
              </a:lnSpc>
              <a:tabLst>
                <a:tab pos="1734185" algn="l"/>
              </a:tabLst>
            </a:pPr>
            <a:r>
              <a:rPr dirty="0" sz="2750" spc="5" b="1">
                <a:latin typeface="Times New Roman"/>
                <a:cs typeface="Times New Roman"/>
              </a:rPr>
              <a:t>2</a:t>
            </a:r>
            <a:r>
              <a:rPr dirty="0" sz="2750" spc="5" b="1">
                <a:latin typeface="Times New Roman"/>
                <a:cs typeface="Times New Roman"/>
              </a:rPr>
              <a:t>	</a:t>
            </a:r>
            <a:r>
              <a:rPr dirty="0" sz="2750" spc="5" b="1">
                <a:latin typeface="Times New Roman"/>
                <a:cs typeface="Times New Roman"/>
              </a:rPr>
              <a:t>2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69504" y="4605596"/>
            <a:ext cx="1572260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40690" algn="l"/>
              </a:tabLst>
            </a:pPr>
            <a:r>
              <a:rPr dirty="0" u="sng" baseline="32323" sz="4125" spc="1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baseline="32323" sz="4125" spc="15" b="1" i="1">
                <a:latin typeface="Times New Roman"/>
                <a:cs typeface="Times New Roman"/>
              </a:rPr>
              <a:t>	</a:t>
            </a:r>
            <a:r>
              <a:rPr dirty="0" sz="2750" spc="0">
                <a:latin typeface="Symbol"/>
                <a:cs typeface="Symbol"/>
              </a:rPr>
              <a:t></a:t>
            </a:r>
            <a:r>
              <a:rPr dirty="0" sz="2750" spc="0">
                <a:latin typeface="Times New Roman"/>
                <a:cs typeface="Times New Roman"/>
              </a:rPr>
              <a:t> </a:t>
            </a:r>
            <a:r>
              <a:rPr dirty="0" sz="2850" spc="-55" i="1">
                <a:latin typeface="Symbol"/>
                <a:cs typeface="Symbol"/>
              </a:rPr>
              <a:t></a:t>
            </a:r>
            <a:r>
              <a:rPr dirty="0" sz="2850" spc="-229" i="1">
                <a:latin typeface="Times New Roman"/>
                <a:cs typeface="Times New Roman"/>
              </a:rPr>
              <a:t> </a:t>
            </a:r>
            <a:r>
              <a:rPr dirty="0" baseline="3030" sz="4125" spc="165">
                <a:latin typeface="Symbol"/>
                <a:cs typeface="Symbol"/>
              </a:rPr>
              <a:t></a:t>
            </a:r>
            <a:r>
              <a:rPr dirty="0" sz="2750" spc="110" b="1">
                <a:latin typeface="Times New Roman"/>
                <a:cs typeface="Times New Roman"/>
              </a:rPr>
              <a:t>(0)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64360" y="5481701"/>
            <a:ext cx="4187825" cy="4635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03885" algn="l"/>
              </a:tabLst>
            </a:pPr>
            <a:r>
              <a:rPr dirty="0" sz="2750" spc="15">
                <a:latin typeface="Symbol"/>
                <a:cs typeface="Symbol"/>
              </a:rPr>
              <a:t></a:t>
            </a:r>
            <a:r>
              <a:rPr dirty="0" sz="2750" spc="15">
                <a:latin typeface="Times New Roman"/>
                <a:cs typeface="Times New Roman"/>
              </a:rPr>
              <a:t>	</a:t>
            </a:r>
            <a:r>
              <a:rPr dirty="0" sz="2850" spc="-45" i="1">
                <a:latin typeface="Symbol"/>
                <a:cs typeface="Symbol"/>
              </a:rPr>
              <a:t></a:t>
            </a:r>
            <a:r>
              <a:rPr dirty="0" sz="2850" spc="-285" i="1">
                <a:latin typeface="Times New Roman"/>
                <a:cs typeface="Times New Roman"/>
              </a:rPr>
              <a:t> </a:t>
            </a:r>
            <a:r>
              <a:rPr dirty="0" baseline="3030" sz="4125" spc="15">
                <a:latin typeface="Symbol"/>
                <a:cs typeface="Symbol"/>
              </a:rPr>
              <a:t></a:t>
            </a:r>
            <a:r>
              <a:rPr dirty="0" sz="2750" spc="10" b="1">
                <a:latin typeface="Times New Roman"/>
                <a:cs typeface="Times New Roman"/>
              </a:rPr>
              <a:t>(</a:t>
            </a:r>
            <a:r>
              <a:rPr dirty="0" sz="2750" spc="-300" b="1">
                <a:latin typeface="Times New Roman"/>
                <a:cs typeface="Times New Roman"/>
              </a:rPr>
              <a:t> </a:t>
            </a:r>
            <a:r>
              <a:rPr dirty="0" sz="2750" spc="5" b="1" i="1">
                <a:latin typeface="Times New Roman"/>
                <a:cs typeface="Times New Roman"/>
              </a:rPr>
              <a:t>x</a:t>
            </a:r>
            <a:r>
              <a:rPr dirty="0" sz="2750" spc="-440" b="1" i="1">
                <a:latin typeface="Times New Roman"/>
                <a:cs typeface="Times New Roman"/>
              </a:rPr>
              <a:t> </a:t>
            </a:r>
            <a:r>
              <a:rPr dirty="0" sz="2750" spc="50" b="1">
                <a:latin typeface="Times New Roman"/>
                <a:cs typeface="Times New Roman"/>
              </a:rPr>
              <a:t>)</a:t>
            </a:r>
            <a:r>
              <a:rPr dirty="0" sz="2750" spc="175">
                <a:latin typeface="SimSun"/>
                <a:cs typeface="SimSun"/>
              </a:rPr>
              <a:t>在</a:t>
            </a:r>
            <a:r>
              <a:rPr dirty="0" sz="2750" spc="5" b="1" i="1">
                <a:latin typeface="Times New Roman"/>
                <a:cs typeface="Times New Roman"/>
              </a:rPr>
              <a:t>x</a:t>
            </a:r>
            <a:r>
              <a:rPr dirty="0" sz="2750" spc="165" b="1" i="1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Symbol"/>
                <a:cs typeface="Symbol"/>
              </a:rPr>
              <a:t></a:t>
            </a:r>
            <a:r>
              <a:rPr dirty="0" sz="2750" spc="65">
                <a:latin typeface="Times New Roman"/>
                <a:cs typeface="Times New Roman"/>
              </a:rPr>
              <a:t> </a:t>
            </a:r>
            <a:r>
              <a:rPr dirty="0" sz="2750" spc="5" b="1">
                <a:latin typeface="Times New Roman"/>
                <a:cs typeface="Times New Roman"/>
              </a:rPr>
              <a:t>0</a:t>
            </a:r>
            <a:r>
              <a:rPr dirty="0" sz="2750" spc="25">
                <a:latin typeface="SimSun"/>
                <a:cs typeface="SimSun"/>
              </a:rPr>
              <a:t>处的连续</a:t>
            </a:r>
            <a:r>
              <a:rPr dirty="0" sz="2750" spc="-745">
                <a:latin typeface="SimSun"/>
                <a:cs typeface="SimSu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9328" y="922769"/>
            <a:ext cx="2869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3900" algn="l"/>
              </a:tabLst>
            </a:pPr>
            <a:r>
              <a:rPr dirty="0" sz="2800" spc="0">
                <a:solidFill>
                  <a:srgbClr val="0000CC"/>
                </a:solidFill>
                <a:latin typeface="SimSun"/>
                <a:cs typeface="SimSun"/>
              </a:rPr>
              <a:t>例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5</a:t>
            </a:r>
            <a:r>
              <a:rPr dirty="0" sz="2800" b="1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SimSun"/>
                <a:cs typeface="SimSun"/>
              </a:rPr>
              <a:t>求下</a:t>
            </a:r>
            <a:r>
              <a:rPr dirty="0" sz="2800" spc="0">
                <a:latin typeface="SimSun"/>
                <a:cs typeface="SimSun"/>
              </a:rPr>
              <a:t>列</a:t>
            </a:r>
            <a:r>
              <a:rPr dirty="0" sz="2800" spc="-5">
                <a:latin typeface="SimSun"/>
                <a:cs typeface="SimSun"/>
              </a:rPr>
              <a:t>极限：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10304" y="1915401"/>
            <a:ext cx="59690" cy="27940"/>
          </a:xfrm>
          <a:custGeom>
            <a:avLst/>
            <a:gdLst/>
            <a:ahLst/>
            <a:cxnLst/>
            <a:rect l="l" t="t" r="r" b="b"/>
            <a:pathLst>
              <a:path w="59689" h="27939">
                <a:moveTo>
                  <a:pt x="0" y="27431"/>
                </a:moveTo>
                <a:lnTo>
                  <a:pt x="59435" y="0"/>
                </a:lnTo>
              </a:path>
            </a:pathLst>
          </a:custGeom>
          <a:ln w="7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69740" y="1919973"/>
            <a:ext cx="88900" cy="114300"/>
          </a:xfrm>
          <a:custGeom>
            <a:avLst/>
            <a:gdLst/>
            <a:ahLst/>
            <a:cxnLst/>
            <a:rect l="l" t="t" r="r" b="b"/>
            <a:pathLst>
              <a:path w="88900" h="114300">
                <a:moveTo>
                  <a:pt x="0" y="0"/>
                </a:moveTo>
                <a:lnTo>
                  <a:pt x="88392" y="114300"/>
                </a:lnTo>
              </a:path>
            </a:pathLst>
          </a:custGeom>
          <a:ln w="15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62704" y="1720329"/>
            <a:ext cx="97790" cy="314325"/>
          </a:xfrm>
          <a:custGeom>
            <a:avLst/>
            <a:gdLst/>
            <a:ahLst/>
            <a:cxnLst/>
            <a:rect l="l" t="t" r="r" b="b"/>
            <a:pathLst>
              <a:path w="97789" h="314325">
                <a:moveTo>
                  <a:pt x="0" y="313944"/>
                </a:moveTo>
                <a:lnTo>
                  <a:pt x="97535" y="0"/>
                </a:lnTo>
              </a:path>
            </a:pathLst>
          </a:custGeom>
          <a:ln w="7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60240" y="1720329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 h="0">
                <a:moveTo>
                  <a:pt x="0" y="0"/>
                </a:moveTo>
                <a:lnTo>
                  <a:pt x="733044" y="0"/>
                </a:lnTo>
              </a:path>
            </a:pathLst>
          </a:custGeom>
          <a:ln w="7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50868" y="2643873"/>
            <a:ext cx="59690" cy="26034"/>
          </a:xfrm>
          <a:custGeom>
            <a:avLst/>
            <a:gdLst/>
            <a:ahLst/>
            <a:cxnLst/>
            <a:rect l="l" t="t" r="r" b="b"/>
            <a:pathLst>
              <a:path w="59689" h="26035">
                <a:moveTo>
                  <a:pt x="0" y="25907"/>
                </a:moveTo>
                <a:lnTo>
                  <a:pt x="59436" y="0"/>
                </a:lnTo>
              </a:path>
            </a:pathLst>
          </a:custGeom>
          <a:ln w="7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10304" y="2646921"/>
            <a:ext cx="88900" cy="114300"/>
          </a:xfrm>
          <a:custGeom>
            <a:avLst/>
            <a:gdLst/>
            <a:ahLst/>
            <a:cxnLst/>
            <a:rect l="l" t="t" r="r" b="b"/>
            <a:pathLst>
              <a:path w="88900" h="114300">
                <a:moveTo>
                  <a:pt x="0" y="0"/>
                </a:moveTo>
                <a:lnTo>
                  <a:pt x="88391" y="114300"/>
                </a:lnTo>
              </a:path>
            </a:pathLst>
          </a:custGeom>
          <a:ln w="15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1744" y="2447277"/>
            <a:ext cx="99060" cy="314325"/>
          </a:xfrm>
          <a:custGeom>
            <a:avLst/>
            <a:gdLst/>
            <a:ahLst/>
            <a:cxnLst/>
            <a:rect l="l" t="t" r="r" b="b"/>
            <a:pathLst>
              <a:path w="99060" h="314325">
                <a:moveTo>
                  <a:pt x="0" y="313943"/>
                </a:moveTo>
                <a:lnTo>
                  <a:pt x="99060" y="0"/>
                </a:lnTo>
              </a:path>
            </a:pathLst>
          </a:custGeom>
          <a:ln w="7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00804" y="2447277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 h="0">
                <a:moveTo>
                  <a:pt x="0" y="0"/>
                </a:moveTo>
                <a:lnTo>
                  <a:pt x="806195" y="0"/>
                </a:lnTo>
              </a:path>
            </a:pathLst>
          </a:custGeom>
          <a:ln w="7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29432" y="226744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 h="0">
                <a:moveTo>
                  <a:pt x="0" y="0"/>
                </a:moveTo>
                <a:lnTo>
                  <a:pt x="2360676" y="0"/>
                </a:lnTo>
              </a:path>
            </a:pathLst>
          </a:custGeom>
          <a:ln w="7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176752" y="2719459"/>
            <a:ext cx="1384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5" b="1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0468" y="1992511"/>
            <a:ext cx="1384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5" b="1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1972" y="2317309"/>
            <a:ext cx="176530" cy="687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350" spc="-5">
                <a:latin typeface="Symbol"/>
                <a:cs typeface="Symbol"/>
              </a:rPr>
              <a:t></a:t>
            </a:r>
            <a:endParaRPr sz="4350">
              <a:latin typeface="Symbol"/>
              <a:cs typeface="Symbo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044164" y="1588837"/>
            <a:ext cx="176530" cy="6877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350" spc="-5" b="0">
                <a:latin typeface="Symbol"/>
                <a:cs typeface="Symbol"/>
              </a:rPr>
              <a:t></a:t>
            </a:r>
            <a:endParaRPr sz="43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9236" y="2237875"/>
            <a:ext cx="52895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0" b="1">
                <a:latin typeface="Times New Roman"/>
                <a:cs typeface="Times New Roman"/>
              </a:rPr>
              <a:t>sin</a:t>
            </a:r>
            <a:r>
              <a:rPr dirty="0" sz="1750" spc="375" b="1">
                <a:latin typeface="Times New Roman"/>
                <a:cs typeface="Times New Roman"/>
              </a:rPr>
              <a:t> </a:t>
            </a:r>
            <a:r>
              <a:rPr dirty="0" sz="1750" spc="5" b="1" i="1">
                <a:latin typeface="Times New Roman"/>
                <a:cs typeface="Times New Roman"/>
              </a:rPr>
              <a:t>x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6000" y="1509403"/>
            <a:ext cx="57277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5" b="1">
                <a:latin typeface="Times New Roman"/>
                <a:cs typeface="Times New Roman"/>
              </a:rPr>
              <a:t>tan</a:t>
            </a:r>
            <a:r>
              <a:rPr dirty="0" sz="1750" spc="425" b="1">
                <a:latin typeface="Times New Roman"/>
                <a:cs typeface="Times New Roman"/>
              </a:rPr>
              <a:t> </a:t>
            </a:r>
            <a:r>
              <a:rPr dirty="0" sz="1750" spc="5" b="1" i="1">
                <a:latin typeface="Times New Roman"/>
                <a:cs typeface="Times New Roman"/>
              </a:rPr>
              <a:t>x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1708" y="1996685"/>
            <a:ext cx="1281430" cy="647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3040"/>
              </a:lnSpc>
              <a:spcBef>
                <a:spcPts val="110"/>
              </a:spcBef>
              <a:tabLst>
                <a:tab pos="695325" algn="l"/>
              </a:tabLst>
            </a:pPr>
            <a:r>
              <a:rPr dirty="0" sz="2750" spc="114" b="1">
                <a:latin typeface="Times New Roman"/>
                <a:cs typeface="Times New Roman"/>
              </a:rPr>
              <a:t>(1)	</a:t>
            </a:r>
            <a:r>
              <a:rPr dirty="0" sz="2750" spc="0" b="1">
                <a:latin typeface="Times New Roman"/>
                <a:cs typeface="Times New Roman"/>
              </a:rPr>
              <a:t>lim</a:t>
            </a:r>
            <a:endParaRPr sz="2750">
              <a:latin typeface="Times New Roman"/>
              <a:cs typeface="Times New Roman"/>
            </a:endParaRPr>
          </a:p>
          <a:p>
            <a:pPr marL="725805">
              <a:lnSpc>
                <a:spcPts val="1839"/>
              </a:lnSpc>
            </a:pPr>
            <a:r>
              <a:rPr dirty="0" sz="1750" spc="5" b="1" i="1">
                <a:latin typeface="Times New Roman"/>
                <a:cs typeface="Times New Roman"/>
              </a:rPr>
              <a:t>x </a:t>
            </a:r>
            <a:r>
              <a:rPr dirty="0" sz="1750" spc="25">
                <a:latin typeface="Symbol"/>
                <a:cs typeface="Symbol"/>
              </a:rPr>
              <a:t></a:t>
            </a:r>
            <a:r>
              <a:rPr dirty="0" sz="1750" spc="-229">
                <a:latin typeface="Times New Roman"/>
                <a:cs typeface="Times New Roman"/>
              </a:rPr>
              <a:t> </a:t>
            </a:r>
            <a:r>
              <a:rPr dirty="0" sz="1750" spc="5" b="1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07916" y="2386829"/>
            <a:ext cx="1244600" cy="447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50875" algn="l"/>
              </a:tabLst>
            </a:pPr>
            <a:r>
              <a:rPr dirty="0" sz="2750" spc="0" b="1">
                <a:latin typeface="Times New Roman"/>
                <a:cs typeface="Times New Roman"/>
              </a:rPr>
              <a:t>tan	</a:t>
            </a:r>
            <a:r>
              <a:rPr dirty="0" sz="2750" b="1" i="1">
                <a:latin typeface="Times New Roman"/>
                <a:cs typeface="Times New Roman"/>
              </a:rPr>
              <a:t>t </a:t>
            </a:r>
            <a:r>
              <a:rPr dirty="0" sz="2750" spc="0" b="1">
                <a:latin typeface="Times New Roman"/>
                <a:cs typeface="Times New Roman"/>
              </a:rPr>
              <a:t>d</a:t>
            </a:r>
            <a:r>
              <a:rPr dirty="0" sz="2750" spc="30" b="1">
                <a:latin typeface="Times New Roman"/>
                <a:cs typeface="Times New Roman"/>
              </a:rPr>
              <a:t> </a:t>
            </a:r>
            <a:r>
              <a:rPr dirty="0" sz="2750" b="1" i="1">
                <a:latin typeface="Times New Roman"/>
                <a:cs typeface="Times New Roman"/>
              </a:rPr>
              <a:t>t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61256" y="1658357"/>
            <a:ext cx="1384300" cy="7854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980"/>
              </a:lnSpc>
              <a:spcBef>
                <a:spcPts val="110"/>
              </a:spcBef>
              <a:tabLst>
                <a:tab pos="585470" algn="l"/>
              </a:tabLst>
            </a:pPr>
            <a:r>
              <a:rPr dirty="0" sz="2750" spc="0" b="1">
                <a:latin typeface="Times New Roman"/>
                <a:cs typeface="Times New Roman"/>
              </a:rPr>
              <a:t>sin	</a:t>
            </a:r>
            <a:r>
              <a:rPr dirty="0" sz="2750" b="1" i="1">
                <a:latin typeface="Times New Roman"/>
                <a:cs typeface="Times New Roman"/>
              </a:rPr>
              <a:t>t </a:t>
            </a:r>
            <a:r>
              <a:rPr dirty="0" sz="2750" spc="0" b="1">
                <a:latin typeface="Times New Roman"/>
                <a:cs typeface="Times New Roman"/>
              </a:rPr>
              <a:t>d</a:t>
            </a:r>
            <a:r>
              <a:rPr dirty="0" sz="2750" spc="60" b="1">
                <a:latin typeface="Times New Roman"/>
                <a:cs typeface="Times New Roman"/>
              </a:rPr>
              <a:t> </a:t>
            </a:r>
            <a:r>
              <a:rPr dirty="0" sz="2750" b="1" i="1">
                <a:latin typeface="Times New Roman"/>
                <a:cs typeface="Times New Roman"/>
              </a:rPr>
              <a:t>t</a:t>
            </a:r>
            <a:endParaRPr sz="2750">
              <a:latin typeface="Times New Roman"/>
              <a:cs typeface="Times New Roman"/>
            </a:endParaRPr>
          </a:p>
          <a:p>
            <a:pPr algn="r" marR="5080">
              <a:lnSpc>
                <a:spcPts val="2980"/>
              </a:lnSpc>
            </a:pPr>
            <a:r>
              <a:rPr dirty="0" sz="2750" b="1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89328" y="3297161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80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4460" y="3319208"/>
            <a:ext cx="728980" cy="4470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750" spc="15">
                <a:latin typeface="SimSun"/>
                <a:cs typeface="SimSun"/>
              </a:rPr>
              <a:t>原</a:t>
            </a:r>
            <a:r>
              <a:rPr dirty="0" sz="2750" spc="10">
                <a:latin typeface="SimSun"/>
                <a:cs typeface="SimSun"/>
              </a:rPr>
              <a:t>式</a:t>
            </a:r>
            <a:endParaRPr sz="275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87008" y="1873561"/>
            <a:ext cx="18732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2550" spc="-5" b="1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49848" y="2070157"/>
            <a:ext cx="464184" cy="66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2500"/>
              </a:lnSpc>
              <a:spcBef>
                <a:spcPts val="95"/>
              </a:spcBef>
              <a:tabLst>
                <a:tab pos="330200" algn="l"/>
              </a:tabLst>
            </a:pP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(</a:t>
            </a: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	</a:t>
            </a: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ts val="2500"/>
              </a:lnSpc>
            </a:pP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12056" y="3437877"/>
            <a:ext cx="48895" cy="26034"/>
          </a:xfrm>
          <a:custGeom>
            <a:avLst/>
            <a:gdLst/>
            <a:ahLst/>
            <a:cxnLst/>
            <a:rect l="l" t="t" r="r" b="b"/>
            <a:pathLst>
              <a:path w="48895" h="26035">
                <a:moveTo>
                  <a:pt x="0" y="25908"/>
                </a:moveTo>
                <a:lnTo>
                  <a:pt x="48767" y="0"/>
                </a:lnTo>
              </a:path>
            </a:pathLst>
          </a:custGeom>
          <a:ln w="6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60824" y="3440925"/>
            <a:ext cx="71755" cy="143510"/>
          </a:xfrm>
          <a:custGeom>
            <a:avLst/>
            <a:gdLst/>
            <a:ahLst/>
            <a:cxnLst/>
            <a:rect l="l" t="t" r="r" b="b"/>
            <a:pathLst>
              <a:path w="71754" h="143510">
                <a:moveTo>
                  <a:pt x="0" y="0"/>
                </a:moveTo>
                <a:lnTo>
                  <a:pt x="71627" y="143255"/>
                </a:lnTo>
              </a:path>
            </a:pathLst>
          </a:custGeom>
          <a:ln w="124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37024" y="3198609"/>
            <a:ext cx="81280" cy="386080"/>
          </a:xfrm>
          <a:custGeom>
            <a:avLst/>
            <a:gdLst/>
            <a:ahLst/>
            <a:cxnLst/>
            <a:rect l="l" t="t" r="r" b="b"/>
            <a:pathLst>
              <a:path w="81279" h="386079">
                <a:moveTo>
                  <a:pt x="0" y="385571"/>
                </a:moveTo>
                <a:lnTo>
                  <a:pt x="80772" y="0"/>
                </a:lnTo>
              </a:path>
            </a:pathLst>
          </a:custGeom>
          <a:ln w="6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17796" y="3198609"/>
            <a:ext cx="1417320" cy="0"/>
          </a:xfrm>
          <a:custGeom>
            <a:avLst/>
            <a:gdLst/>
            <a:ahLst/>
            <a:cxnLst/>
            <a:rect l="l" t="t" r="r" b="b"/>
            <a:pathLst>
              <a:path w="1417320" h="0">
                <a:moveTo>
                  <a:pt x="0" y="0"/>
                </a:moveTo>
                <a:lnTo>
                  <a:pt x="1417320" y="0"/>
                </a:lnTo>
              </a:path>
            </a:pathLst>
          </a:custGeom>
          <a:ln w="6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86732" y="3917937"/>
            <a:ext cx="48895" cy="27940"/>
          </a:xfrm>
          <a:custGeom>
            <a:avLst/>
            <a:gdLst/>
            <a:ahLst/>
            <a:cxnLst/>
            <a:rect l="l" t="t" r="r" b="b"/>
            <a:pathLst>
              <a:path w="48895" h="27939">
                <a:moveTo>
                  <a:pt x="0" y="27431"/>
                </a:moveTo>
                <a:lnTo>
                  <a:pt x="48767" y="0"/>
                </a:lnTo>
              </a:path>
            </a:pathLst>
          </a:custGeom>
          <a:ln w="6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35500" y="3922509"/>
            <a:ext cx="71755" cy="142240"/>
          </a:xfrm>
          <a:custGeom>
            <a:avLst/>
            <a:gdLst/>
            <a:ahLst/>
            <a:cxnLst/>
            <a:rect l="l" t="t" r="r" b="b"/>
            <a:pathLst>
              <a:path w="71754" h="142239">
                <a:moveTo>
                  <a:pt x="0" y="0"/>
                </a:moveTo>
                <a:lnTo>
                  <a:pt x="71627" y="141731"/>
                </a:lnTo>
              </a:path>
            </a:pathLst>
          </a:custGeom>
          <a:ln w="124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10176" y="3680193"/>
            <a:ext cx="82550" cy="384175"/>
          </a:xfrm>
          <a:custGeom>
            <a:avLst/>
            <a:gdLst/>
            <a:ahLst/>
            <a:cxnLst/>
            <a:rect l="l" t="t" r="r" b="b"/>
            <a:pathLst>
              <a:path w="82550" h="384175">
                <a:moveTo>
                  <a:pt x="0" y="384048"/>
                </a:moveTo>
                <a:lnTo>
                  <a:pt x="82296" y="0"/>
                </a:lnTo>
              </a:path>
            </a:pathLst>
          </a:custGeom>
          <a:ln w="6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2472" y="3680193"/>
            <a:ext cx="1426845" cy="0"/>
          </a:xfrm>
          <a:custGeom>
            <a:avLst/>
            <a:gdLst/>
            <a:ahLst/>
            <a:cxnLst/>
            <a:rect l="l" t="t" r="r" b="b"/>
            <a:pathLst>
              <a:path w="1426845" h="0">
                <a:moveTo>
                  <a:pt x="0" y="0"/>
                </a:moveTo>
                <a:lnTo>
                  <a:pt x="1426464" y="0"/>
                </a:lnTo>
              </a:path>
            </a:pathLst>
          </a:custGeom>
          <a:ln w="6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96816" y="3629901"/>
            <a:ext cx="2702560" cy="0"/>
          </a:xfrm>
          <a:custGeom>
            <a:avLst/>
            <a:gdLst/>
            <a:ahLst/>
            <a:cxnLst/>
            <a:rect l="l" t="t" r="r" b="b"/>
            <a:pathLst>
              <a:path w="2702559" h="0">
                <a:moveTo>
                  <a:pt x="0" y="0"/>
                </a:moveTo>
                <a:lnTo>
                  <a:pt x="2702051" y="0"/>
                </a:lnTo>
              </a:path>
            </a:pathLst>
          </a:custGeom>
          <a:ln w="6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502632" y="3619972"/>
            <a:ext cx="2324100" cy="4464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750" b="1">
                <a:latin typeface="Times New Roman"/>
                <a:cs typeface="Times New Roman"/>
              </a:rPr>
              <a:t>tan(sin</a:t>
            </a:r>
            <a:r>
              <a:rPr dirty="0" sz="2750" spc="-265" b="1">
                <a:latin typeface="Times New Roman"/>
                <a:cs typeface="Times New Roman"/>
              </a:rPr>
              <a:t> </a:t>
            </a:r>
            <a:r>
              <a:rPr dirty="0" sz="2750" spc="80" b="1" i="1">
                <a:latin typeface="Times New Roman"/>
                <a:cs typeface="Times New Roman"/>
              </a:rPr>
              <a:t>x</a:t>
            </a:r>
            <a:r>
              <a:rPr dirty="0" sz="2750" spc="80" b="1">
                <a:latin typeface="Times New Roman"/>
                <a:cs typeface="Times New Roman"/>
              </a:rPr>
              <a:t>)</a:t>
            </a:r>
            <a:r>
              <a:rPr dirty="0" sz="2750" spc="-265" b="1">
                <a:latin typeface="Times New Roman"/>
                <a:cs typeface="Times New Roman"/>
              </a:rPr>
              <a:t> </a:t>
            </a:r>
            <a:r>
              <a:rPr dirty="0" sz="2750" spc="-819">
                <a:latin typeface="Symbol"/>
                <a:cs typeface="Symbol"/>
              </a:rPr>
              <a:t></a:t>
            </a:r>
            <a:r>
              <a:rPr dirty="0" sz="2750" spc="-335">
                <a:latin typeface="Times New Roman"/>
                <a:cs typeface="Times New Roman"/>
              </a:rPr>
              <a:t> </a:t>
            </a:r>
            <a:r>
              <a:rPr dirty="0" sz="2750" b="1">
                <a:latin typeface="Times New Roman"/>
                <a:cs typeface="Times New Roman"/>
              </a:rPr>
              <a:t>cos</a:t>
            </a:r>
            <a:r>
              <a:rPr dirty="0" sz="2750" spc="-210" b="1">
                <a:latin typeface="Times New Roman"/>
                <a:cs typeface="Times New Roman"/>
              </a:rPr>
              <a:t> </a:t>
            </a:r>
            <a:r>
              <a:rPr dirty="0" sz="2750" spc="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18812" y="3139912"/>
            <a:ext cx="2482850" cy="4464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750" b="1">
                <a:latin typeface="Times New Roman"/>
                <a:cs typeface="Times New Roman"/>
              </a:rPr>
              <a:t>sin(tan </a:t>
            </a:r>
            <a:r>
              <a:rPr dirty="0" sz="2750" spc="80" b="1" i="1">
                <a:latin typeface="Times New Roman"/>
                <a:cs typeface="Times New Roman"/>
              </a:rPr>
              <a:t>x</a:t>
            </a:r>
            <a:r>
              <a:rPr dirty="0" sz="2750" spc="80" b="1">
                <a:latin typeface="Times New Roman"/>
                <a:cs typeface="Times New Roman"/>
              </a:rPr>
              <a:t>)</a:t>
            </a:r>
            <a:r>
              <a:rPr dirty="0" sz="2750" spc="-520" b="1">
                <a:latin typeface="Times New Roman"/>
                <a:cs typeface="Times New Roman"/>
              </a:rPr>
              <a:t> </a:t>
            </a:r>
            <a:r>
              <a:rPr dirty="0" sz="2750" spc="-819">
                <a:latin typeface="Symbol"/>
                <a:cs typeface="Symbol"/>
              </a:rPr>
              <a:t></a:t>
            </a:r>
            <a:r>
              <a:rPr dirty="0" sz="2750" spc="-335">
                <a:latin typeface="Times New Roman"/>
                <a:cs typeface="Times New Roman"/>
              </a:rPr>
              <a:t> </a:t>
            </a:r>
            <a:r>
              <a:rPr dirty="0" sz="2750" spc="35" b="1">
                <a:latin typeface="Times New Roman"/>
                <a:cs typeface="Times New Roman"/>
              </a:rPr>
              <a:t>sec</a:t>
            </a:r>
            <a:r>
              <a:rPr dirty="0" baseline="31339" sz="2925" spc="52" b="1">
                <a:latin typeface="Times New Roman"/>
                <a:cs typeface="Times New Roman"/>
              </a:rPr>
              <a:t>2 </a:t>
            </a:r>
            <a:r>
              <a:rPr dirty="0" sz="2750" spc="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15436" y="3352736"/>
            <a:ext cx="842644" cy="6788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3040"/>
              </a:lnSpc>
              <a:spcBef>
                <a:spcPts val="114"/>
              </a:spcBef>
            </a:pPr>
            <a:r>
              <a:rPr dirty="0" baseline="5050" sz="4125" spc="0">
                <a:latin typeface="Symbol"/>
                <a:cs typeface="Symbol"/>
              </a:rPr>
              <a:t></a:t>
            </a:r>
            <a:r>
              <a:rPr dirty="0" baseline="5050" sz="4125" spc="209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lim</a:t>
            </a:r>
            <a:endParaRPr sz="2750">
              <a:latin typeface="Times New Roman"/>
              <a:cs typeface="Times New Roman"/>
            </a:endParaRPr>
          </a:p>
          <a:p>
            <a:pPr marL="312420">
              <a:lnSpc>
                <a:spcPts val="2080"/>
              </a:lnSpc>
            </a:pPr>
            <a:r>
              <a:rPr dirty="0" sz="1950" spc="110" b="1" i="1">
                <a:latin typeface="Times New Roman"/>
                <a:cs typeface="Times New Roman"/>
              </a:rPr>
              <a:t>x</a:t>
            </a:r>
            <a:r>
              <a:rPr dirty="0" sz="1950" spc="60">
                <a:latin typeface="Symbol"/>
                <a:cs typeface="Symbol"/>
              </a:rPr>
              <a:t></a:t>
            </a:r>
            <a:r>
              <a:rPr dirty="0" sz="1950" spc="5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202912" y="4746993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 h="0">
                <a:moveTo>
                  <a:pt x="0" y="0"/>
                </a:moveTo>
                <a:lnTo>
                  <a:pt x="912876" y="0"/>
                </a:lnTo>
              </a:path>
            </a:pathLst>
          </a:custGeom>
          <a:ln w="63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45912" y="4554969"/>
            <a:ext cx="50800" cy="27940"/>
          </a:xfrm>
          <a:custGeom>
            <a:avLst/>
            <a:gdLst/>
            <a:ahLst/>
            <a:cxnLst/>
            <a:rect l="l" t="t" r="r" b="b"/>
            <a:pathLst>
              <a:path w="50800" h="27939">
                <a:moveTo>
                  <a:pt x="0" y="27431"/>
                </a:moveTo>
                <a:lnTo>
                  <a:pt x="50292" y="0"/>
                </a:lnTo>
              </a:path>
            </a:pathLst>
          </a:custGeom>
          <a:ln w="63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96204" y="4559541"/>
            <a:ext cx="74930" cy="142240"/>
          </a:xfrm>
          <a:custGeom>
            <a:avLst/>
            <a:gdLst/>
            <a:ahLst/>
            <a:cxnLst/>
            <a:rect l="l" t="t" r="r" b="b"/>
            <a:pathLst>
              <a:path w="74929" h="142239">
                <a:moveTo>
                  <a:pt x="0" y="0"/>
                </a:moveTo>
                <a:lnTo>
                  <a:pt x="74675" y="141731"/>
                </a:lnTo>
              </a:path>
            </a:pathLst>
          </a:custGeom>
          <a:ln w="12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73928" y="4317225"/>
            <a:ext cx="83820" cy="384175"/>
          </a:xfrm>
          <a:custGeom>
            <a:avLst/>
            <a:gdLst/>
            <a:ahLst/>
            <a:cxnLst/>
            <a:rect l="l" t="t" r="r" b="b"/>
            <a:pathLst>
              <a:path w="83820" h="384175">
                <a:moveTo>
                  <a:pt x="0" y="384047"/>
                </a:moveTo>
                <a:lnTo>
                  <a:pt x="83820" y="0"/>
                </a:lnTo>
              </a:path>
            </a:pathLst>
          </a:custGeom>
          <a:ln w="63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557748" y="4317225"/>
            <a:ext cx="1461770" cy="0"/>
          </a:xfrm>
          <a:custGeom>
            <a:avLst/>
            <a:gdLst/>
            <a:ahLst/>
            <a:cxnLst/>
            <a:rect l="l" t="t" r="r" b="b"/>
            <a:pathLst>
              <a:path w="1461770" h="0">
                <a:moveTo>
                  <a:pt x="0" y="0"/>
                </a:moveTo>
                <a:lnTo>
                  <a:pt x="1461515" y="0"/>
                </a:lnTo>
              </a:path>
            </a:pathLst>
          </a:custGeom>
          <a:ln w="63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41340" y="5036553"/>
            <a:ext cx="50800" cy="27940"/>
          </a:xfrm>
          <a:custGeom>
            <a:avLst/>
            <a:gdLst/>
            <a:ahLst/>
            <a:cxnLst/>
            <a:rect l="l" t="t" r="r" b="b"/>
            <a:pathLst>
              <a:path w="50800" h="27939">
                <a:moveTo>
                  <a:pt x="0" y="27431"/>
                </a:moveTo>
                <a:lnTo>
                  <a:pt x="50292" y="0"/>
                </a:lnTo>
              </a:path>
            </a:pathLst>
          </a:custGeom>
          <a:ln w="63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91632" y="5039601"/>
            <a:ext cx="74930" cy="143510"/>
          </a:xfrm>
          <a:custGeom>
            <a:avLst/>
            <a:gdLst/>
            <a:ahLst/>
            <a:cxnLst/>
            <a:rect l="l" t="t" r="r" b="b"/>
            <a:pathLst>
              <a:path w="74929" h="143510">
                <a:moveTo>
                  <a:pt x="0" y="0"/>
                </a:moveTo>
                <a:lnTo>
                  <a:pt x="74675" y="143256"/>
                </a:lnTo>
              </a:path>
            </a:pathLst>
          </a:custGeom>
          <a:ln w="12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469356" y="4798809"/>
            <a:ext cx="83820" cy="384175"/>
          </a:xfrm>
          <a:custGeom>
            <a:avLst/>
            <a:gdLst/>
            <a:ahLst/>
            <a:cxnLst/>
            <a:rect l="l" t="t" r="r" b="b"/>
            <a:pathLst>
              <a:path w="83820" h="384175">
                <a:moveTo>
                  <a:pt x="0" y="384048"/>
                </a:moveTo>
                <a:lnTo>
                  <a:pt x="83819" y="0"/>
                </a:lnTo>
              </a:path>
            </a:pathLst>
          </a:custGeom>
          <a:ln w="63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53176" y="4798809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59" h="0">
                <a:moveTo>
                  <a:pt x="0" y="0"/>
                </a:moveTo>
                <a:lnTo>
                  <a:pt x="1470660" y="0"/>
                </a:lnTo>
              </a:path>
            </a:pathLst>
          </a:custGeom>
          <a:ln w="63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324576" y="4746993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59" h="0">
                <a:moveTo>
                  <a:pt x="0" y="0"/>
                </a:moveTo>
                <a:lnTo>
                  <a:pt x="1711452" y="0"/>
                </a:lnTo>
              </a:path>
            </a:pathLst>
          </a:custGeom>
          <a:ln w="63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563336" y="4738337"/>
            <a:ext cx="1470025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0" b="1">
                <a:latin typeface="Times New Roman"/>
                <a:cs typeface="Times New Roman"/>
              </a:rPr>
              <a:t>tan(sin</a:t>
            </a:r>
            <a:r>
              <a:rPr dirty="0" sz="2750" spc="-60" b="1">
                <a:latin typeface="Times New Roman"/>
                <a:cs typeface="Times New Roman"/>
              </a:rPr>
              <a:t> </a:t>
            </a:r>
            <a:r>
              <a:rPr dirty="0" sz="2750" spc="100" b="1" i="1">
                <a:latin typeface="Times New Roman"/>
                <a:cs typeface="Times New Roman"/>
              </a:rPr>
              <a:t>x</a:t>
            </a:r>
            <a:r>
              <a:rPr dirty="0" sz="2750" spc="100" b="1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57496" y="4256752"/>
            <a:ext cx="2471420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015365" algn="l"/>
              </a:tabLst>
            </a:pPr>
            <a:r>
              <a:rPr dirty="0" sz="2750" spc="0" b="1">
                <a:latin typeface="Times New Roman"/>
                <a:cs typeface="Times New Roman"/>
              </a:rPr>
              <a:t>1	sin(tan</a:t>
            </a:r>
            <a:r>
              <a:rPr dirty="0" sz="2750" spc="-65" b="1">
                <a:latin typeface="Times New Roman"/>
                <a:cs typeface="Times New Roman"/>
              </a:rPr>
              <a:t> </a:t>
            </a:r>
            <a:r>
              <a:rPr dirty="0" sz="2750" spc="100" b="1" i="1">
                <a:latin typeface="Times New Roman"/>
                <a:cs typeface="Times New Roman"/>
              </a:rPr>
              <a:t>x</a:t>
            </a:r>
            <a:r>
              <a:rPr dirty="0" sz="2750" spc="100" b="1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1000" y="4471637"/>
            <a:ext cx="113664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-819">
                <a:latin typeface="Symbol"/>
                <a:cs typeface="Symbol"/>
              </a:rPr>
              <a:t>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95624" y="4471637"/>
            <a:ext cx="833119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0">
                <a:latin typeface="Symbol"/>
                <a:cs typeface="Symbol"/>
              </a:rPr>
              <a:t></a:t>
            </a:r>
            <a:r>
              <a:rPr dirty="0" sz="2750" spc="225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lim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04996" y="4756625"/>
            <a:ext cx="1507490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baseline="7122" sz="2925" spc="127" b="1" i="1">
                <a:latin typeface="Times New Roman"/>
                <a:cs typeface="Times New Roman"/>
              </a:rPr>
              <a:t>x</a:t>
            </a:r>
            <a:r>
              <a:rPr dirty="0" baseline="7122" sz="2925" spc="127">
                <a:latin typeface="Symbol"/>
                <a:cs typeface="Symbol"/>
              </a:rPr>
              <a:t></a:t>
            </a:r>
            <a:r>
              <a:rPr dirty="0" baseline="7122" sz="2925" spc="127" b="1">
                <a:latin typeface="Times New Roman"/>
                <a:cs typeface="Times New Roman"/>
              </a:rPr>
              <a:t>0 </a:t>
            </a:r>
            <a:r>
              <a:rPr dirty="0" sz="2750" spc="50" b="1">
                <a:latin typeface="Times New Roman"/>
                <a:cs typeface="Times New Roman"/>
              </a:rPr>
              <a:t>cos</a:t>
            </a:r>
            <a:r>
              <a:rPr dirty="0" baseline="31339" sz="2925" spc="75" b="1">
                <a:latin typeface="Times New Roman"/>
                <a:cs typeface="Times New Roman"/>
              </a:rPr>
              <a:t>3</a:t>
            </a:r>
            <a:r>
              <a:rPr dirty="0" baseline="31339" sz="2925" spc="-345" b="1">
                <a:latin typeface="Times New Roman"/>
                <a:cs typeface="Times New Roman"/>
              </a:rPr>
              <a:t> </a:t>
            </a:r>
            <a:r>
              <a:rPr dirty="0" sz="2750" spc="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161764" y="5774169"/>
            <a:ext cx="47625" cy="27940"/>
          </a:xfrm>
          <a:custGeom>
            <a:avLst/>
            <a:gdLst/>
            <a:ahLst/>
            <a:cxnLst/>
            <a:rect l="l" t="t" r="r" b="b"/>
            <a:pathLst>
              <a:path w="47625" h="27939">
                <a:moveTo>
                  <a:pt x="0" y="27431"/>
                </a:moveTo>
                <a:lnTo>
                  <a:pt x="47244" y="0"/>
                </a:lnTo>
              </a:path>
            </a:pathLst>
          </a:custGeom>
          <a:ln w="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09008" y="5778741"/>
            <a:ext cx="70485" cy="142240"/>
          </a:xfrm>
          <a:custGeom>
            <a:avLst/>
            <a:gdLst/>
            <a:ahLst/>
            <a:cxnLst/>
            <a:rect l="l" t="t" r="r" b="b"/>
            <a:pathLst>
              <a:path w="70485" h="142239">
                <a:moveTo>
                  <a:pt x="0" y="0"/>
                </a:moveTo>
                <a:lnTo>
                  <a:pt x="70103" y="141731"/>
                </a:lnTo>
              </a:path>
            </a:pathLst>
          </a:custGeom>
          <a:ln w="11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82160" y="5536425"/>
            <a:ext cx="78105" cy="384175"/>
          </a:xfrm>
          <a:custGeom>
            <a:avLst/>
            <a:gdLst/>
            <a:ahLst/>
            <a:cxnLst/>
            <a:rect l="l" t="t" r="r" b="b"/>
            <a:pathLst>
              <a:path w="78104" h="384175">
                <a:moveTo>
                  <a:pt x="0" y="384047"/>
                </a:moveTo>
                <a:lnTo>
                  <a:pt x="77724" y="0"/>
                </a:lnTo>
              </a:path>
            </a:pathLst>
          </a:custGeom>
          <a:ln w="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359884" y="5536425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4" h="0">
                <a:moveTo>
                  <a:pt x="0" y="0"/>
                </a:moveTo>
                <a:lnTo>
                  <a:pt x="1367027" y="0"/>
                </a:lnTo>
              </a:path>
            </a:pathLst>
          </a:custGeom>
          <a:ln w="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158716" y="6255753"/>
            <a:ext cx="47625" cy="27940"/>
          </a:xfrm>
          <a:custGeom>
            <a:avLst/>
            <a:gdLst/>
            <a:ahLst/>
            <a:cxnLst/>
            <a:rect l="l" t="t" r="r" b="b"/>
            <a:pathLst>
              <a:path w="47625" h="27939">
                <a:moveTo>
                  <a:pt x="0" y="27431"/>
                </a:moveTo>
                <a:lnTo>
                  <a:pt x="47243" y="0"/>
                </a:lnTo>
              </a:path>
            </a:pathLst>
          </a:custGeom>
          <a:ln w="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05960" y="6258801"/>
            <a:ext cx="68580" cy="143510"/>
          </a:xfrm>
          <a:custGeom>
            <a:avLst/>
            <a:gdLst/>
            <a:ahLst/>
            <a:cxnLst/>
            <a:rect l="l" t="t" r="r" b="b"/>
            <a:pathLst>
              <a:path w="68579" h="143510">
                <a:moveTo>
                  <a:pt x="0" y="0"/>
                </a:moveTo>
                <a:lnTo>
                  <a:pt x="68579" y="143252"/>
                </a:lnTo>
              </a:path>
            </a:pathLst>
          </a:custGeom>
          <a:ln w="11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77588" y="6018009"/>
            <a:ext cx="78105" cy="384175"/>
          </a:xfrm>
          <a:custGeom>
            <a:avLst/>
            <a:gdLst/>
            <a:ahLst/>
            <a:cxnLst/>
            <a:rect l="l" t="t" r="r" b="b"/>
            <a:pathLst>
              <a:path w="78104" h="384175">
                <a:moveTo>
                  <a:pt x="0" y="384044"/>
                </a:moveTo>
                <a:lnTo>
                  <a:pt x="77724" y="0"/>
                </a:lnTo>
              </a:path>
            </a:pathLst>
          </a:custGeom>
          <a:ln w="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355312" y="6018009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 h="0">
                <a:moveTo>
                  <a:pt x="0" y="0"/>
                </a:moveTo>
                <a:lnTo>
                  <a:pt x="1376172" y="0"/>
                </a:lnTo>
              </a:path>
            </a:pathLst>
          </a:custGeom>
          <a:ln w="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143476" y="5966193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 h="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4365472" y="5957533"/>
            <a:ext cx="1383030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b="1">
                <a:latin typeface="Times New Roman"/>
                <a:cs typeface="Times New Roman"/>
              </a:rPr>
              <a:t>t</a:t>
            </a:r>
            <a:r>
              <a:rPr dirty="0" sz="2750" spc="0" b="1">
                <a:latin typeface="Times New Roman"/>
                <a:cs typeface="Times New Roman"/>
              </a:rPr>
              <a:t>a</a:t>
            </a:r>
            <a:r>
              <a:rPr dirty="0" sz="2750" b="1">
                <a:latin typeface="Times New Roman"/>
                <a:cs typeface="Times New Roman"/>
              </a:rPr>
              <a:t>n</a:t>
            </a:r>
            <a:r>
              <a:rPr dirty="0" sz="2750" b="1">
                <a:latin typeface="Times New Roman"/>
                <a:cs typeface="Times New Roman"/>
              </a:rPr>
              <a:t>(</a:t>
            </a:r>
            <a:r>
              <a:rPr dirty="0" sz="2750" spc="0" b="1">
                <a:latin typeface="Times New Roman"/>
                <a:cs typeface="Times New Roman"/>
              </a:rPr>
              <a:t>s</a:t>
            </a:r>
            <a:r>
              <a:rPr dirty="0" sz="2750" b="1">
                <a:latin typeface="Times New Roman"/>
                <a:cs typeface="Times New Roman"/>
              </a:rPr>
              <a:t>i</a:t>
            </a:r>
            <a:r>
              <a:rPr dirty="0" sz="2750" spc="130" b="1">
                <a:latin typeface="Times New Roman"/>
                <a:cs typeface="Times New Roman"/>
              </a:rPr>
              <a:t>n</a:t>
            </a:r>
            <a:r>
              <a:rPr dirty="0" sz="2750" spc="105" b="1" i="1">
                <a:latin typeface="Times New Roman"/>
                <a:cs typeface="Times New Roman"/>
              </a:rPr>
              <a:t>x</a:t>
            </a:r>
            <a:r>
              <a:rPr dirty="0" sz="2750" b="1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60900" y="5475952"/>
            <a:ext cx="1384935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25" b="1">
                <a:latin typeface="Times New Roman"/>
                <a:cs typeface="Times New Roman"/>
              </a:rPr>
              <a:t>sin(tan</a:t>
            </a:r>
            <a:r>
              <a:rPr dirty="0" sz="2750" spc="25" b="1" i="1">
                <a:latin typeface="Times New Roman"/>
                <a:cs typeface="Times New Roman"/>
              </a:rPr>
              <a:t>x</a:t>
            </a:r>
            <a:r>
              <a:rPr dirty="0" sz="2750" spc="25" b="1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94100" y="5690837"/>
            <a:ext cx="817244" cy="6781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ts val="3040"/>
              </a:lnSpc>
              <a:spcBef>
                <a:spcPts val="115"/>
              </a:spcBef>
            </a:pPr>
            <a:r>
              <a:rPr dirty="0" sz="2750" spc="0">
                <a:latin typeface="Symbol"/>
                <a:cs typeface="Symbol"/>
              </a:rPr>
              <a:t></a:t>
            </a:r>
            <a:r>
              <a:rPr dirty="0" sz="2750" spc="50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lim</a:t>
            </a:r>
            <a:endParaRPr sz="2750">
              <a:latin typeface="Times New Roman"/>
              <a:cs typeface="Times New Roman"/>
            </a:endParaRPr>
          </a:p>
          <a:p>
            <a:pPr marL="302260">
              <a:lnSpc>
                <a:spcPts val="2080"/>
              </a:lnSpc>
            </a:pPr>
            <a:r>
              <a:rPr dirty="0" sz="1950" spc="60" b="1" i="1">
                <a:latin typeface="Times New Roman"/>
                <a:cs typeface="Times New Roman"/>
              </a:rPr>
              <a:t>x</a:t>
            </a:r>
            <a:r>
              <a:rPr dirty="0" sz="1950" spc="-10">
                <a:latin typeface="Symbol"/>
                <a:cs typeface="Symbol"/>
              </a:rPr>
              <a:t></a:t>
            </a:r>
            <a:r>
              <a:rPr dirty="0" sz="1950" spc="5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156680" y="6024105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 h="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6721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6143980" y="601546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43980" y="5527789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993104" y="5744197"/>
            <a:ext cx="50863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555" algn="l"/>
              </a:tabLst>
            </a:pPr>
            <a:r>
              <a:rPr dirty="0" sz="2800" spc="-5" b="1">
                <a:solidFill>
                  <a:srgbClr val="FF0066"/>
                </a:solidFill>
                <a:latin typeface="Times New Roman"/>
                <a:cs typeface="Times New Roman"/>
              </a:rPr>
              <a:t>(	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2788" y="1804149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 h="0">
                <a:moveTo>
                  <a:pt x="0" y="0"/>
                </a:moveTo>
                <a:lnTo>
                  <a:pt x="1722120" y="0"/>
                </a:lnTo>
              </a:path>
            </a:pathLst>
          </a:custGeom>
          <a:ln w="7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89324" y="1903209"/>
            <a:ext cx="59690" cy="27940"/>
          </a:xfrm>
          <a:custGeom>
            <a:avLst/>
            <a:gdLst/>
            <a:ahLst/>
            <a:cxnLst/>
            <a:rect l="l" t="t" r="r" b="b"/>
            <a:pathLst>
              <a:path w="59689" h="27939">
                <a:moveTo>
                  <a:pt x="0" y="27431"/>
                </a:moveTo>
                <a:lnTo>
                  <a:pt x="59436" y="0"/>
                </a:lnTo>
              </a:path>
            </a:pathLst>
          </a:custGeom>
          <a:ln w="7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48760" y="1907781"/>
            <a:ext cx="88900" cy="332740"/>
          </a:xfrm>
          <a:custGeom>
            <a:avLst/>
            <a:gdLst/>
            <a:ahLst/>
            <a:cxnLst/>
            <a:rect l="l" t="t" r="r" b="b"/>
            <a:pathLst>
              <a:path w="88900" h="332739">
                <a:moveTo>
                  <a:pt x="0" y="0"/>
                </a:moveTo>
                <a:lnTo>
                  <a:pt x="88391" y="332232"/>
                </a:lnTo>
              </a:path>
            </a:pathLst>
          </a:custGeom>
          <a:ln w="15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40200" y="1374381"/>
            <a:ext cx="99060" cy="866140"/>
          </a:xfrm>
          <a:custGeom>
            <a:avLst/>
            <a:gdLst/>
            <a:ahLst/>
            <a:cxnLst/>
            <a:rect l="l" t="t" r="r" b="b"/>
            <a:pathLst>
              <a:path w="99060" h="866139">
                <a:moveTo>
                  <a:pt x="0" y="865632"/>
                </a:moveTo>
                <a:lnTo>
                  <a:pt x="99060" y="0"/>
                </a:lnTo>
              </a:path>
            </a:pathLst>
          </a:custGeom>
          <a:ln w="7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39260" y="1374381"/>
            <a:ext cx="1771014" cy="0"/>
          </a:xfrm>
          <a:custGeom>
            <a:avLst/>
            <a:gdLst/>
            <a:ahLst/>
            <a:cxnLst/>
            <a:rect l="l" t="t" r="r" b="b"/>
            <a:pathLst>
              <a:path w="1771014" h="0">
                <a:moveTo>
                  <a:pt x="0" y="0"/>
                </a:moveTo>
                <a:lnTo>
                  <a:pt x="1770888" y="0"/>
                </a:lnTo>
              </a:path>
            </a:pathLst>
          </a:custGeom>
          <a:ln w="7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70756" y="1795493"/>
            <a:ext cx="1712595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341120" algn="l"/>
              </a:tabLst>
            </a:pPr>
            <a:r>
              <a:rPr dirty="0" sz="2750" spc="0" b="1">
                <a:latin typeface="Times New Roman"/>
                <a:cs typeface="Times New Roman"/>
              </a:rPr>
              <a:t>tan(sin	</a:t>
            </a:r>
            <a:r>
              <a:rPr dirty="0" sz="2750" spc="0" b="1" i="1">
                <a:latin typeface="Times New Roman"/>
                <a:cs typeface="Times New Roman"/>
              </a:rPr>
              <a:t>x</a:t>
            </a:r>
            <a:r>
              <a:rPr dirty="0" sz="2750" spc="-254" b="1" i="1">
                <a:latin typeface="Times New Roman"/>
                <a:cs typeface="Times New Roman"/>
              </a:rPr>
              <a:t> </a:t>
            </a:r>
            <a:r>
              <a:rPr dirty="0" sz="2750" b="1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64660" y="1313908"/>
            <a:ext cx="1713864" cy="4470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343025" algn="l"/>
              </a:tabLst>
            </a:pPr>
            <a:r>
              <a:rPr dirty="0" sz="2750" spc="0"/>
              <a:t>sin(tan	</a:t>
            </a:r>
            <a:r>
              <a:rPr dirty="0" sz="2750" spc="0" i="1">
                <a:latin typeface="Times New Roman"/>
                <a:cs typeface="Times New Roman"/>
              </a:rPr>
              <a:t>x</a:t>
            </a:r>
            <a:r>
              <a:rPr dirty="0" sz="2750" spc="-254" i="1">
                <a:latin typeface="Times New Roman"/>
                <a:cs typeface="Times New Roman"/>
              </a:rPr>
              <a:t> </a:t>
            </a:r>
            <a:r>
              <a:rPr dirty="0" sz="2750"/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2872" y="1528793"/>
            <a:ext cx="995680" cy="6781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ts val="3040"/>
              </a:lnSpc>
              <a:spcBef>
                <a:spcPts val="115"/>
              </a:spcBef>
              <a:tabLst>
                <a:tab pos="391795" algn="l"/>
              </a:tabLst>
            </a:pPr>
            <a:r>
              <a:rPr dirty="0" sz="2750" spc="0">
                <a:latin typeface="Symbol"/>
                <a:cs typeface="Symbol"/>
              </a:rPr>
              <a:t></a:t>
            </a:r>
            <a:r>
              <a:rPr dirty="0" sz="2750" spc="0">
                <a:latin typeface="Times New Roman"/>
                <a:cs typeface="Times New Roman"/>
              </a:rPr>
              <a:t>	</a:t>
            </a:r>
            <a:r>
              <a:rPr dirty="0" sz="2750" spc="0" b="1">
                <a:latin typeface="Times New Roman"/>
                <a:cs typeface="Times New Roman"/>
              </a:rPr>
              <a:t>lim</a:t>
            </a:r>
            <a:endParaRPr sz="2750">
              <a:latin typeface="Times New Roman"/>
              <a:cs typeface="Times New Roman"/>
            </a:endParaRPr>
          </a:p>
          <a:p>
            <a:pPr marL="379730">
              <a:lnSpc>
                <a:spcPts val="2080"/>
              </a:lnSpc>
            </a:pPr>
            <a:r>
              <a:rPr dirty="0" sz="1950" spc="5" b="1" i="1">
                <a:latin typeface="Times New Roman"/>
                <a:cs typeface="Times New Roman"/>
              </a:rPr>
              <a:t>x </a:t>
            </a:r>
            <a:r>
              <a:rPr dirty="0" sz="1950" spc="15">
                <a:latin typeface="Symbol"/>
                <a:cs typeface="Symbol"/>
              </a:rPr>
              <a:t></a:t>
            </a:r>
            <a:r>
              <a:rPr dirty="0" sz="1950" spc="-250">
                <a:latin typeface="Times New Roman"/>
                <a:cs typeface="Times New Roman"/>
              </a:rPr>
              <a:t> </a:t>
            </a:r>
            <a:r>
              <a:rPr dirty="0" sz="1950" spc="5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0788" y="2661977"/>
            <a:ext cx="2856865" cy="4476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87705" algn="l"/>
                <a:tab pos="1435735" algn="l"/>
                <a:tab pos="1950720" algn="l"/>
              </a:tabLst>
            </a:pPr>
            <a:r>
              <a:rPr dirty="0" sz="2750" spc="400">
                <a:latin typeface="Times New Roman"/>
                <a:cs typeface="Times New Roman"/>
              </a:rPr>
              <a:t>Q</a:t>
            </a:r>
            <a:r>
              <a:rPr dirty="0" sz="2750" spc="400">
                <a:latin typeface="Times New Roman"/>
                <a:cs typeface="Times New Roman"/>
              </a:rPr>
              <a:t>	</a:t>
            </a:r>
            <a:r>
              <a:rPr dirty="0" sz="2750" spc="10">
                <a:latin typeface="SimSun"/>
                <a:cs typeface="SimSun"/>
              </a:rPr>
              <a:t>当</a:t>
            </a:r>
            <a:r>
              <a:rPr dirty="0" sz="2750" spc="-765">
                <a:latin typeface="SimSun"/>
                <a:cs typeface="SimSun"/>
              </a:rPr>
              <a:t> </a:t>
            </a:r>
            <a:r>
              <a:rPr dirty="0" sz="2750" spc="0" b="1" i="1">
                <a:latin typeface="Times New Roman"/>
                <a:cs typeface="Times New Roman"/>
              </a:rPr>
              <a:t>x</a:t>
            </a:r>
            <a:r>
              <a:rPr dirty="0" sz="2750" b="1" i="1">
                <a:latin typeface="Times New Roman"/>
                <a:cs typeface="Times New Roman"/>
              </a:rPr>
              <a:t>	</a:t>
            </a:r>
            <a:r>
              <a:rPr dirty="0" sz="2750" spc="10">
                <a:latin typeface="Symbol"/>
                <a:cs typeface="Symbol"/>
              </a:rPr>
              <a:t>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90" b="1">
                <a:latin typeface="Times New Roman"/>
                <a:cs typeface="Times New Roman"/>
              </a:rPr>
              <a:t>0</a:t>
            </a:r>
            <a:r>
              <a:rPr dirty="0" sz="2750" spc="20">
                <a:latin typeface="SimSun"/>
                <a:cs typeface="SimSun"/>
              </a:rPr>
              <a:t>时</a:t>
            </a:r>
            <a:r>
              <a:rPr dirty="0" sz="2750" spc="10">
                <a:latin typeface="SimSun"/>
                <a:cs typeface="SimSun"/>
              </a:rPr>
              <a:t>，</a:t>
            </a:r>
            <a:endParaRPr sz="275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3436" y="2600881"/>
            <a:ext cx="1711960" cy="9918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 marR="5080" indent="-64135">
              <a:lnSpc>
                <a:spcPct val="115300"/>
              </a:lnSpc>
              <a:spcBef>
                <a:spcPts val="95"/>
              </a:spcBef>
              <a:tabLst>
                <a:tab pos="502920" algn="l"/>
                <a:tab pos="567055" algn="l"/>
                <a:tab pos="847725" algn="l"/>
                <a:tab pos="902335" algn="l"/>
                <a:tab pos="1501140" algn="l"/>
                <a:tab pos="1522730" algn="l"/>
              </a:tabLst>
            </a:pPr>
            <a:r>
              <a:rPr dirty="0" sz="2750" spc="0" b="1" i="1">
                <a:latin typeface="Times New Roman"/>
                <a:cs typeface="Times New Roman"/>
              </a:rPr>
              <a:t>x</a:t>
            </a:r>
            <a:r>
              <a:rPr dirty="0" sz="2750" spc="-180" b="1" i="1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)</a:t>
            </a:r>
            <a:r>
              <a:rPr dirty="0" sz="2750" b="1">
                <a:latin typeface="Times New Roman"/>
                <a:cs typeface="Times New Roman"/>
              </a:rPr>
              <a:t>	</a:t>
            </a:r>
            <a:r>
              <a:rPr dirty="0" sz="2750" spc="5" b="1">
                <a:latin typeface="Times New Roman"/>
                <a:cs typeface="Times New Roman"/>
              </a:rPr>
              <a:t>~</a:t>
            </a:r>
            <a:r>
              <a:rPr dirty="0" sz="2750" b="1">
                <a:latin typeface="Times New Roman"/>
                <a:cs typeface="Times New Roman"/>
              </a:rPr>
              <a:t>	</a:t>
            </a:r>
            <a:r>
              <a:rPr dirty="0" sz="2750" spc="0" b="1">
                <a:latin typeface="Times New Roman"/>
                <a:cs typeface="Times New Roman"/>
              </a:rPr>
              <a:t>t</a:t>
            </a:r>
            <a:r>
              <a:rPr dirty="0" sz="2750" spc="5" b="1">
                <a:latin typeface="Times New Roman"/>
                <a:cs typeface="Times New Roman"/>
              </a:rPr>
              <a:t>a</a:t>
            </a:r>
            <a:r>
              <a:rPr dirty="0" sz="2750" spc="5" b="1">
                <a:latin typeface="Times New Roman"/>
                <a:cs typeface="Times New Roman"/>
              </a:rPr>
              <a:t>n</a:t>
            </a:r>
            <a:r>
              <a:rPr dirty="0" sz="2750" b="1">
                <a:latin typeface="Times New Roman"/>
                <a:cs typeface="Times New Roman"/>
              </a:rPr>
              <a:t>		</a:t>
            </a:r>
            <a:r>
              <a:rPr dirty="0" sz="2750" spc="0" b="1" i="1">
                <a:latin typeface="Times New Roman"/>
                <a:cs typeface="Times New Roman"/>
              </a:rPr>
              <a:t>x </a:t>
            </a:r>
            <a:r>
              <a:rPr dirty="0" sz="2750" b="1" i="1">
                <a:latin typeface="Times New Roman"/>
                <a:cs typeface="Times New Roman"/>
              </a:rPr>
              <a:t> </a:t>
            </a:r>
            <a:r>
              <a:rPr dirty="0" sz="2750" spc="0" b="1" i="1">
                <a:latin typeface="Times New Roman"/>
                <a:cs typeface="Times New Roman"/>
              </a:rPr>
              <a:t>x</a:t>
            </a:r>
            <a:r>
              <a:rPr dirty="0" sz="2750" spc="-180" b="1" i="1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)		~		sin	</a:t>
            </a:r>
            <a:r>
              <a:rPr dirty="0" sz="2750" spc="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2984" y="2600881"/>
            <a:ext cx="1126490" cy="9918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 marR="5080" indent="-64135">
              <a:lnSpc>
                <a:spcPct val="115300"/>
              </a:lnSpc>
              <a:spcBef>
                <a:spcPts val="95"/>
              </a:spcBef>
            </a:pPr>
            <a:r>
              <a:rPr dirty="0" sz="2750" spc="0" b="1">
                <a:latin typeface="Times New Roman"/>
                <a:cs typeface="Times New Roman"/>
              </a:rPr>
              <a:t>sin(tan  </a:t>
            </a:r>
            <a:r>
              <a:rPr dirty="0" sz="2750" spc="0" b="1">
                <a:latin typeface="Times New Roman"/>
                <a:cs typeface="Times New Roman"/>
              </a:rPr>
              <a:t>t</a:t>
            </a:r>
            <a:r>
              <a:rPr dirty="0" sz="2750" spc="5" b="1">
                <a:latin typeface="Times New Roman"/>
                <a:cs typeface="Times New Roman"/>
              </a:rPr>
              <a:t>a</a:t>
            </a:r>
            <a:r>
              <a:rPr dirty="0" sz="2750" spc="0" b="1">
                <a:latin typeface="Times New Roman"/>
                <a:cs typeface="Times New Roman"/>
              </a:rPr>
              <a:t>n</a:t>
            </a:r>
            <a:r>
              <a:rPr dirty="0" sz="2750" spc="0" b="1">
                <a:latin typeface="Times New Roman"/>
                <a:cs typeface="Times New Roman"/>
              </a:rPr>
              <a:t>(s</a:t>
            </a:r>
            <a:r>
              <a:rPr dirty="0" sz="2750" spc="0" b="1">
                <a:latin typeface="Times New Roman"/>
                <a:cs typeface="Times New Roman"/>
              </a:rPr>
              <a:t>in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83000" y="4218165"/>
            <a:ext cx="1724025" cy="0"/>
          </a:xfrm>
          <a:custGeom>
            <a:avLst/>
            <a:gdLst/>
            <a:ahLst/>
            <a:cxnLst/>
            <a:rect l="l" t="t" r="r" b="b"/>
            <a:pathLst>
              <a:path w="1724025" h="0">
                <a:moveTo>
                  <a:pt x="0" y="0"/>
                </a:moveTo>
                <a:lnTo>
                  <a:pt x="1723644" y="0"/>
                </a:lnTo>
              </a:path>
            </a:pathLst>
          </a:custGeom>
          <a:ln w="75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81648" y="4218165"/>
            <a:ext cx="911860" cy="0"/>
          </a:xfrm>
          <a:custGeom>
            <a:avLst/>
            <a:gdLst/>
            <a:ahLst/>
            <a:cxnLst/>
            <a:rect l="l" t="t" r="r" b="b"/>
            <a:pathLst>
              <a:path w="911859" h="0">
                <a:moveTo>
                  <a:pt x="0" y="0"/>
                </a:moveTo>
                <a:lnTo>
                  <a:pt x="911352" y="0"/>
                </a:lnTo>
              </a:path>
            </a:pathLst>
          </a:custGeom>
          <a:ln w="75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40788" y="3941474"/>
            <a:ext cx="328295" cy="447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750" spc="5">
                <a:latin typeface="Symbol"/>
                <a:cs typeface="Symbol"/>
              </a:rPr>
              <a:t>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8404" y="3667561"/>
            <a:ext cx="5140325" cy="988694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590"/>
              </a:spcBef>
              <a:tabLst>
                <a:tab pos="710565" algn="l"/>
                <a:tab pos="2038985" algn="l"/>
                <a:tab pos="2545080" algn="l"/>
                <a:tab pos="2922905" algn="l"/>
                <a:tab pos="3613785" algn="l"/>
                <a:tab pos="4286885" algn="l"/>
                <a:tab pos="4631690" algn="l"/>
              </a:tabLst>
            </a:pPr>
            <a:r>
              <a:rPr dirty="0" baseline="-34343" sz="4125" spc="0" b="1">
                <a:latin typeface="Times New Roman"/>
                <a:cs typeface="Times New Roman"/>
              </a:rPr>
              <a:t>lim	</a:t>
            </a:r>
            <a:r>
              <a:rPr dirty="0" sz="2750" spc="0" b="1">
                <a:latin typeface="Times New Roman"/>
                <a:cs typeface="Times New Roman"/>
              </a:rPr>
              <a:t>sin(tan	</a:t>
            </a:r>
            <a:r>
              <a:rPr dirty="0" sz="2750" spc="0" b="1" i="1">
                <a:latin typeface="Times New Roman"/>
                <a:cs typeface="Times New Roman"/>
              </a:rPr>
              <a:t>x</a:t>
            </a:r>
            <a:r>
              <a:rPr dirty="0" sz="2750" spc="-175" b="1" i="1">
                <a:latin typeface="Times New Roman"/>
                <a:cs typeface="Times New Roman"/>
              </a:rPr>
              <a:t> </a:t>
            </a:r>
            <a:r>
              <a:rPr dirty="0" sz="2750" b="1">
                <a:latin typeface="Times New Roman"/>
                <a:cs typeface="Times New Roman"/>
              </a:rPr>
              <a:t>)	</a:t>
            </a:r>
            <a:r>
              <a:rPr dirty="0" baseline="-34343" sz="4125" spc="0">
                <a:latin typeface="Symbol"/>
                <a:cs typeface="Symbol"/>
              </a:rPr>
              <a:t></a:t>
            </a:r>
            <a:r>
              <a:rPr dirty="0" baseline="-34343" sz="4125" spc="0">
                <a:latin typeface="Times New Roman"/>
                <a:cs typeface="Times New Roman"/>
              </a:rPr>
              <a:t>	</a:t>
            </a:r>
            <a:r>
              <a:rPr dirty="0" baseline="-34343" sz="4125" spc="0" b="1">
                <a:latin typeface="Times New Roman"/>
                <a:cs typeface="Times New Roman"/>
              </a:rPr>
              <a:t>lim	</a:t>
            </a:r>
            <a:r>
              <a:rPr dirty="0" sz="2750" spc="0" b="1">
                <a:latin typeface="Times New Roman"/>
                <a:cs typeface="Times New Roman"/>
              </a:rPr>
              <a:t>tan	</a:t>
            </a:r>
            <a:r>
              <a:rPr dirty="0" sz="2750" spc="0" b="1" i="1">
                <a:latin typeface="Times New Roman"/>
                <a:cs typeface="Times New Roman"/>
              </a:rPr>
              <a:t>x	</a:t>
            </a:r>
            <a:r>
              <a:rPr dirty="0" baseline="-34343" sz="4125" spc="0">
                <a:latin typeface="Symbol"/>
                <a:cs typeface="Symbol"/>
              </a:rPr>
              <a:t></a:t>
            </a:r>
            <a:r>
              <a:rPr dirty="0" baseline="-34343" sz="4125" spc="337">
                <a:latin typeface="Times New Roman"/>
                <a:cs typeface="Times New Roman"/>
              </a:rPr>
              <a:t> </a:t>
            </a:r>
            <a:r>
              <a:rPr dirty="0" baseline="-34343" sz="4125" spc="0" b="1">
                <a:latin typeface="Times New Roman"/>
                <a:cs typeface="Times New Roman"/>
              </a:rPr>
              <a:t>1</a:t>
            </a:r>
            <a:endParaRPr baseline="-34343" sz="41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2045335" algn="l"/>
                <a:tab pos="2910840" algn="l"/>
                <a:tab pos="4244340" algn="l"/>
              </a:tabLst>
            </a:pPr>
            <a:r>
              <a:rPr dirty="0" baseline="4273" sz="2925" spc="7" b="1" i="1">
                <a:latin typeface="Times New Roman"/>
                <a:cs typeface="Times New Roman"/>
              </a:rPr>
              <a:t>x </a:t>
            </a:r>
            <a:r>
              <a:rPr dirty="0" baseline="4273" sz="2925" spc="22">
                <a:latin typeface="Symbol"/>
                <a:cs typeface="Symbol"/>
              </a:rPr>
              <a:t></a:t>
            </a:r>
            <a:r>
              <a:rPr dirty="0" baseline="4273" sz="2925" spc="-247">
                <a:latin typeface="Times New Roman"/>
                <a:cs typeface="Times New Roman"/>
              </a:rPr>
              <a:t> </a:t>
            </a:r>
            <a:r>
              <a:rPr dirty="0" baseline="4273" sz="2925" spc="7" b="1">
                <a:latin typeface="Times New Roman"/>
                <a:cs typeface="Times New Roman"/>
              </a:rPr>
              <a:t>0</a:t>
            </a:r>
            <a:r>
              <a:rPr dirty="0" baseline="4273" sz="2925" spc="112" b="1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tan(sin	</a:t>
            </a:r>
            <a:r>
              <a:rPr dirty="0" sz="2750" spc="0" b="1" i="1">
                <a:latin typeface="Times New Roman"/>
                <a:cs typeface="Times New Roman"/>
              </a:rPr>
              <a:t>x</a:t>
            </a:r>
            <a:r>
              <a:rPr dirty="0" sz="2750" spc="-185" b="1" i="1">
                <a:latin typeface="Times New Roman"/>
                <a:cs typeface="Times New Roman"/>
              </a:rPr>
              <a:t> </a:t>
            </a:r>
            <a:r>
              <a:rPr dirty="0" sz="2750" b="1">
                <a:latin typeface="Times New Roman"/>
                <a:cs typeface="Times New Roman"/>
              </a:rPr>
              <a:t>)	</a:t>
            </a:r>
            <a:r>
              <a:rPr dirty="0" baseline="4273" sz="2925" spc="7" b="1" i="1">
                <a:latin typeface="Times New Roman"/>
                <a:cs typeface="Times New Roman"/>
              </a:rPr>
              <a:t>x </a:t>
            </a:r>
            <a:r>
              <a:rPr dirty="0" baseline="4273" sz="2925" spc="22">
                <a:latin typeface="Symbol"/>
                <a:cs typeface="Symbol"/>
              </a:rPr>
              <a:t></a:t>
            </a:r>
            <a:r>
              <a:rPr dirty="0" baseline="4273" sz="2925" spc="-240">
                <a:latin typeface="Times New Roman"/>
                <a:cs typeface="Times New Roman"/>
              </a:rPr>
              <a:t> </a:t>
            </a:r>
            <a:r>
              <a:rPr dirty="0" baseline="4273" sz="2925" spc="7" b="1">
                <a:latin typeface="Times New Roman"/>
                <a:cs typeface="Times New Roman"/>
              </a:rPr>
              <a:t>0</a:t>
            </a:r>
            <a:r>
              <a:rPr dirty="0" baseline="4273" sz="2925" spc="375" b="1">
                <a:latin typeface="Times New Roman"/>
                <a:cs typeface="Times New Roman"/>
              </a:rPr>
              <a:t> </a:t>
            </a:r>
            <a:r>
              <a:rPr dirty="0" sz="2750" b="1">
                <a:latin typeface="Times New Roman"/>
                <a:cs typeface="Times New Roman"/>
              </a:rPr>
              <a:t>sin	</a:t>
            </a:r>
            <a:r>
              <a:rPr dirty="0" sz="2750" spc="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39716" y="5227053"/>
            <a:ext cx="59690" cy="26034"/>
          </a:xfrm>
          <a:custGeom>
            <a:avLst/>
            <a:gdLst/>
            <a:ahLst/>
            <a:cxnLst/>
            <a:rect l="l" t="t" r="r" b="b"/>
            <a:pathLst>
              <a:path w="59689" h="26035">
                <a:moveTo>
                  <a:pt x="0" y="25907"/>
                </a:moveTo>
                <a:lnTo>
                  <a:pt x="59435" y="0"/>
                </a:lnTo>
              </a:path>
            </a:pathLst>
          </a:custGeom>
          <a:ln w="7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99152" y="5230101"/>
            <a:ext cx="88900" cy="113030"/>
          </a:xfrm>
          <a:custGeom>
            <a:avLst/>
            <a:gdLst/>
            <a:ahLst/>
            <a:cxnLst/>
            <a:rect l="l" t="t" r="r" b="b"/>
            <a:pathLst>
              <a:path w="88900" h="113029">
                <a:moveTo>
                  <a:pt x="0" y="0"/>
                </a:moveTo>
                <a:lnTo>
                  <a:pt x="88392" y="112775"/>
                </a:lnTo>
              </a:path>
            </a:pathLst>
          </a:custGeom>
          <a:ln w="151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92116" y="5031981"/>
            <a:ext cx="99060" cy="311150"/>
          </a:xfrm>
          <a:custGeom>
            <a:avLst/>
            <a:gdLst/>
            <a:ahLst/>
            <a:cxnLst/>
            <a:rect l="l" t="t" r="r" b="b"/>
            <a:pathLst>
              <a:path w="99060" h="311150">
                <a:moveTo>
                  <a:pt x="0" y="310896"/>
                </a:moveTo>
                <a:lnTo>
                  <a:pt x="99059" y="0"/>
                </a:lnTo>
              </a:path>
            </a:pathLst>
          </a:custGeom>
          <a:ln w="7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91176" y="5031981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 h="0">
                <a:moveTo>
                  <a:pt x="0" y="0"/>
                </a:moveTo>
                <a:lnTo>
                  <a:pt x="196596" y="0"/>
                </a:lnTo>
              </a:path>
            </a:pathLst>
          </a:custGeom>
          <a:ln w="7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988032" y="4972951"/>
            <a:ext cx="3625850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245235" algn="l"/>
                <a:tab pos="2804160" algn="l"/>
                <a:tab pos="3118485" algn="l"/>
              </a:tabLst>
            </a:pPr>
            <a:r>
              <a:rPr dirty="0" sz="2750" spc="5">
                <a:latin typeface="SimSun"/>
                <a:cs typeface="SimSun"/>
              </a:rPr>
              <a:t>从而	原式</a:t>
            </a:r>
            <a:r>
              <a:rPr dirty="0" sz="2750" spc="575">
                <a:latin typeface="SimSun"/>
                <a:cs typeface="SimSun"/>
              </a:rPr>
              <a:t> </a:t>
            </a:r>
            <a:r>
              <a:rPr dirty="0" sz="2750" spc="0">
                <a:latin typeface="Symbol"/>
                <a:cs typeface="Symbol"/>
              </a:rPr>
              <a:t></a:t>
            </a:r>
            <a:r>
              <a:rPr dirty="0" sz="2750" spc="0">
                <a:latin typeface="Times New Roman"/>
                <a:cs typeface="Times New Roman"/>
              </a:rPr>
              <a:t>	</a:t>
            </a:r>
            <a:r>
              <a:rPr dirty="0" sz="2750" spc="0" b="1">
                <a:latin typeface="Times New Roman"/>
                <a:cs typeface="Times New Roman"/>
              </a:rPr>
              <a:t>1	</a:t>
            </a:r>
            <a:r>
              <a:rPr dirty="0" sz="2750" spc="0">
                <a:latin typeface="Symbol"/>
                <a:cs typeface="Symbol"/>
              </a:rPr>
              <a:t></a:t>
            </a:r>
            <a:r>
              <a:rPr dirty="0" sz="2750" spc="204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8500" y="1429543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1980" y="1078260"/>
            <a:ext cx="3058160" cy="5543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263140" algn="l"/>
              </a:tabLst>
            </a:pPr>
            <a:r>
              <a:rPr dirty="0" sz="2800" spc="-5"/>
              <a:t>(2) </a:t>
            </a:r>
            <a:r>
              <a:rPr dirty="0" sz="2800"/>
              <a:t>lim </a:t>
            </a:r>
            <a:r>
              <a:rPr dirty="0" sz="3450" spc="-204" b="0">
                <a:latin typeface="Symbol"/>
                <a:cs typeface="Symbol"/>
              </a:rPr>
              <a:t></a:t>
            </a:r>
            <a:r>
              <a:rPr dirty="0" u="sng" baseline="28180" sz="5175" spc="-307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4200">
                <a:uFill>
                  <a:solidFill>
                    <a:srgbClr val="000000"/>
                  </a:solidFill>
                </a:uFill>
              </a:rPr>
              <a:t>1</a:t>
            </a:r>
            <a:r>
              <a:rPr dirty="0" u="sng" baseline="34722" sz="4200" spc="-16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baseline="34722" sz="4200" b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baseline="34722" sz="4200" spc="187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4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	</a:t>
            </a:r>
            <a:r>
              <a:rPr dirty="0" sz="2800" b="0">
                <a:latin typeface="Symbol"/>
                <a:cs typeface="Symbol"/>
              </a:rPr>
              <a:t></a:t>
            </a:r>
            <a:r>
              <a:rPr dirty="0" sz="2800" b="0">
                <a:latin typeface="Times New Roman"/>
                <a:cs typeface="Times New Roman"/>
              </a:rPr>
              <a:t> </a:t>
            </a:r>
            <a:r>
              <a:rPr dirty="0" u="sng" baseline="34722" sz="4200">
                <a:uFill>
                  <a:solidFill>
                    <a:srgbClr val="000000"/>
                  </a:solidFill>
                </a:uFill>
              </a:rPr>
              <a:t>1</a:t>
            </a:r>
            <a:r>
              <a:rPr dirty="0" baseline="34722" sz="4200" spc="359"/>
              <a:t> </a:t>
            </a:r>
            <a:r>
              <a:rPr dirty="0" sz="3450" spc="-204" b="0">
                <a:latin typeface="Symbol"/>
                <a:cs typeface="Symbol"/>
              </a:rPr>
              <a:t>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5188" y="1458499"/>
            <a:ext cx="9525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35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40">
                <a:latin typeface="Times New Roman"/>
                <a:cs typeface="Times New Roman"/>
              </a:rPr>
              <a:t> </a:t>
            </a:r>
            <a:r>
              <a:rPr dirty="0" sz="2800" spc="35" b="1">
                <a:latin typeface="Times New Roman"/>
                <a:cs typeface="Times New Roman"/>
              </a:rPr>
              <a:t>e</a:t>
            </a:r>
            <a:r>
              <a:rPr dirty="0" baseline="43209" sz="2700" spc="52">
                <a:latin typeface="Symbol"/>
                <a:cs typeface="Symbol"/>
              </a:rPr>
              <a:t></a:t>
            </a:r>
            <a:r>
              <a:rPr dirty="0" baseline="43209" sz="2700" spc="-322">
                <a:latin typeface="Times New Roman"/>
                <a:cs typeface="Times New Roman"/>
              </a:rPr>
              <a:t> </a:t>
            </a:r>
            <a:r>
              <a:rPr dirty="0" baseline="43209" sz="2700" b="1" i="1">
                <a:latin typeface="Times New Roman"/>
                <a:cs typeface="Times New Roman"/>
              </a:rPr>
              <a:t>x</a:t>
            </a:r>
            <a:endParaRPr baseline="43209"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1288" y="1518518"/>
            <a:ext cx="4997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 b="1" i="1">
                <a:latin typeface="Times New Roman"/>
                <a:cs typeface="Times New Roman"/>
              </a:rPr>
              <a:t>x</a:t>
            </a:r>
            <a:r>
              <a:rPr dirty="0" sz="1800" spc="50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9204" y="1140651"/>
            <a:ext cx="11347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30" b="1">
                <a:solidFill>
                  <a:srgbClr val="FF0066"/>
                </a:solidFill>
                <a:latin typeface="Times New Roman"/>
                <a:cs typeface="Times New Roman"/>
              </a:rPr>
              <a:t>(</a:t>
            </a:r>
            <a:r>
              <a:rPr dirty="0" sz="2800" spc="30">
                <a:solidFill>
                  <a:srgbClr val="FF0066"/>
                </a:solidFill>
                <a:latin typeface="Symbol"/>
                <a:cs typeface="Symbol"/>
              </a:rPr>
              <a:t></a:t>
            </a:r>
            <a:r>
              <a:rPr dirty="0" sz="2800" spc="3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66"/>
                </a:solidFill>
                <a:latin typeface="Symbol"/>
                <a:cs typeface="Symbol"/>
              </a:rPr>
              <a:t></a:t>
            </a:r>
            <a:r>
              <a:rPr dirty="0" sz="2800" spc="-409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sz="2800" spc="65">
                <a:solidFill>
                  <a:srgbClr val="FF0066"/>
                </a:solidFill>
                <a:latin typeface="Symbol"/>
                <a:cs typeface="Symbol"/>
              </a:rPr>
              <a:t></a:t>
            </a:r>
            <a:r>
              <a:rPr dirty="0" sz="2800" spc="65" b="1">
                <a:solidFill>
                  <a:srgbClr val="FF006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59428" y="2523477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 h="0">
                <a:moveTo>
                  <a:pt x="0" y="0"/>
                </a:moveTo>
                <a:lnTo>
                  <a:pt x="2221992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35404" y="2228151"/>
            <a:ext cx="21412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3855" algn="l"/>
              </a:tabLst>
            </a:pPr>
            <a:r>
              <a:rPr dirty="0" sz="2800" spc="-5">
                <a:solidFill>
                  <a:srgbClr val="008000"/>
                </a:solidFill>
                <a:latin typeface="SimSun"/>
                <a:cs typeface="SimSun"/>
              </a:rPr>
              <a:t>解</a:t>
            </a:r>
            <a:r>
              <a:rPr dirty="0" sz="2800" spc="-370">
                <a:solidFill>
                  <a:srgbClr val="008000"/>
                </a:solidFill>
                <a:latin typeface="SimSun"/>
                <a:cs typeface="SimSun"/>
              </a:rPr>
              <a:t> </a:t>
            </a:r>
            <a:r>
              <a:rPr dirty="0" sz="2750" spc="25">
                <a:latin typeface="SimSun"/>
                <a:cs typeface="SimSun"/>
              </a:rPr>
              <a:t>原</a:t>
            </a:r>
            <a:r>
              <a:rPr dirty="0" sz="2750" spc="685">
                <a:latin typeface="SimSun"/>
                <a:cs typeface="SimSun"/>
              </a:rPr>
              <a:t>式</a:t>
            </a:r>
            <a:r>
              <a:rPr dirty="0" sz="2750" spc="0">
                <a:latin typeface="Symbol"/>
                <a:cs typeface="Symbol"/>
              </a:rPr>
              <a:t>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baseline="-2976" sz="4200" b="1">
                <a:latin typeface="Times New Roman"/>
                <a:cs typeface="Times New Roman"/>
              </a:rPr>
              <a:t>lim</a:t>
            </a:r>
            <a:endParaRPr baseline="-2976" sz="4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5092" y="2493898"/>
            <a:ext cx="2971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9545" indent="-156845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170180" algn="l"/>
              </a:tabLst>
            </a:pPr>
            <a:r>
              <a:rPr dirty="0" sz="1800" b="1" i="1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2848" y="2605151"/>
            <a:ext cx="4997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 b="1" i="1">
                <a:latin typeface="Times New Roman"/>
                <a:cs typeface="Times New Roman"/>
              </a:rPr>
              <a:t>x</a:t>
            </a:r>
            <a:r>
              <a:rPr dirty="0" sz="1800" spc="50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9544" y="2545143"/>
            <a:ext cx="14230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0955" algn="l"/>
              </a:tabLst>
            </a:pPr>
            <a:r>
              <a:rPr dirty="0" sz="2800" spc="80" b="1" i="1">
                <a:latin typeface="Times New Roman"/>
                <a:cs typeface="Times New Roman"/>
              </a:rPr>
              <a:t>x</a:t>
            </a:r>
            <a:r>
              <a:rPr dirty="0" sz="2800" spc="-45" b="1">
                <a:latin typeface="Times New Roman"/>
                <a:cs typeface="Times New Roman"/>
              </a:rPr>
              <a:t>(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32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1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81780" y="2026983"/>
            <a:ext cx="21717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2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spc="90" b="1" i="1">
                <a:latin typeface="Times New Roman"/>
                <a:cs typeface="Times New Roman"/>
              </a:rPr>
              <a:t>x</a:t>
            </a:r>
            <a:r>
              <a:rPr dirty="0" baseline="43209" sz="2700" spc="135" b="1">
                <a:latin typeface="Times New Roman"/>
                <a:cs typeface="Times New Roman"/>
              </a:rPr>
              <a:t>2</a:t>
            </a:r>
            <a:r>
              <a:rPr dirty="0" baseline="43209" sz="2700" spc="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9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33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80">
                <a:latin typeface="Times New Roman"/>
                <a:cs typeface="Times New Roman"/>
              </a:rPr>
              <a:t> </a:t>
            </a:r>
            <a:r>
              <a:rPr dirty="0" sz="2800" spc="35" b="1">
                <a:latin typeface="Times New Roman"/>
                <a:cs typeface="Times New Roman"/>
              </a:rPr>
              <a:t>e</a:t>
            </a:r>
            <a:r>
              <a:rPr dirty="0" baseline="43209" sz="2700" spc="52">
                <a:latin typeface="Symbol"/>
                <a:cs typeface="Symbol"/>
              </a:rPr>
              <a:t></a:t>
            </a:r>
            <a:r>
              <a:rPr dirty="0" baseline="43209" sz="2700" spc="-307">
                <a:latin typeface="Times New Roman"/>
                <a:cs typeface="Times New Roman"/>
              </a:rPr>
              <a:t> </a:t>
            </a:r>
            <a:r>
              <a:rPr dirty="0" baseline="43209" sz="2700" b="1" i="1">
                <a:latin typeface="Times New Roman"/>
                <a:cs typeface="Times New Roman"/>
              </a:rPr>
              <a:t>x</a:t>
            </a:r>
            <a:endParaRPr baseline="43209"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31000" y="2499093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609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418300" y="2047297"/>
            <a:ext cx="18732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1140" y="2243893"/>
            <a:ext cx="464184" cy="66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2500"/>
              </a:lnSpc>
              <a:spcBef>
                <a:spcPts val="95"/>
              </a:spcBef>
              <a:tabLst>
                <a:tab pos="330200" algn="l"/>
              </a:tabLst>
            </a:pP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(</a:t>
            </a: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	</a:t>
            </a: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ts val="2500"/>
              </a:lnSpc>
            </a:pP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97520" y="245286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8356" y="2502649"/>
            <a:ext cx="14344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dirty="0" sz="2800" b="1">
                <a:latin typeface="Times New Roman"/>
                <a:cs typeface="Times New Roman"/>
              </a:rPr>
              <a:t>e	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 ~</a:t>
            </a:r>
            <a:r>
              <a:rPr dirty="0" sz="2800" spc="-445" b="1">
                <a:latin typeface="Times New Roman"/>
                <a:cs typeface="Times New Roman"/>
              </a:rPr>
              <a:t> </a:t>
            </a:r>
            <a:r>
              <a:rPr dirty="0" sz="2800" spc="5" b="1" i="1">
                <a:latin typeface="Times New Roman"/>
                <a:cs typeface="Times New Roman"/>
              </a:rPr>
              <a:t>u</a:t>
            </a:r>
            <a:r>
              <a:rPr dirty="0" sz="2800" spc="5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0340" y="1891525"/>
            <a:ext cx="19786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30">
                <a:latin typeface="SimSun"/>
                <a:cs typeface="SimSun"/>
              </a:rPr>
              <a:t>当</a:t>
            </a:r>
            <a:r>
              <a:rPr dirty="0" sz="2800" spc="-5" b="1" i="1">
                <a:latin typeface="Times New Roman"/>
                <a:cs typeface="Times New Roman"/>
              </a:rPr>
              <a:t>u</a:t>
            </a:r>
            <a:r>
              <a:rPr dirty="0" sz="2800" spc="-15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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45" b="1">
                <a:latin typeface="Times New Roman"/>
                <a:cs typeface="Times New Roman"/>
              </a:rPr>
              <a:t>0</a:t>
            </a:r>
            <a:r>
              <a:rPr dirty="0" sz="2800" spc="10">
                <a:latin typeface="SimSun"/>
                <a:cs typeface="SimSun"/>
              </a:rPr>
              <a:t>时</a:t>
            </a:r>
            <a:r>
              <a:rPr dirty="0" sz="2800">
                <a:latin typeface="SimSun"/>
                <a:cs typeface="SimSun"/>
              </a:rPr>
              <a:t>，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27696" y="1945881"/>
            <a:ext cx="1938655" cy="1038225"/>
          </a:xfrm>
          <a:custGeom>
            <a:avLst/>
            <a:gdLst/>
            <a:ahLst/>
            <a:cxnLst/>
            <a:rect l="l" t="t" r="r" b="b"/>
            <a:pathLst>
              <a:path w="1938654" h="1038225">
                <a:moveTo>
                  <a:pt x="0" y="0"/>
                </a:moveTo>
                <a:lnTo>
                  <a:pt x="1938527" y="0"/>
                </a:lnTo>
                <a:lnTo>
                  <a:pt x="1938527" y="1037844"/>
                </a:lnTo>
                <a:lnTo>
                  <a:pt x="0" y="103784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92984" y="3576561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 h="0">
                <a:moveTo>
                  <a:pt x="0" y="0"/>
                </a:moveTo>
                <a:lnTo>
                  <a:pt x="2221991" y="0"/>
                </a:lnTo>
              </a:path>
            </a:pathLst>
          </a:custGeom>
          <a:ln w="63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37000" y="3546974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34308" y="3598213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13812" y="3080053"/>
            <a:ext cx="21729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14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spc="90" b="1" i="1">
                <a:latin typeface="Times New Roman"/>
                <a:cs typeface="Times New Roman"/>
              </a:rPr>
              <a:t>x</a:t>
            </a:r>
            <a:r>
              <a:rPr dirty="0" baseline="43209" sz="2700" spc="135" b="1">
                <a:latin typeface="Times New Roman"/>
                <a:cs typeface="Times New Roman"/>
              </a:rPr>
              <a:t>2</a:t>
            </a:r>
            <a:r>
              <a:rPr dirty="0" baseline="43209" sz="2700" spc="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30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33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spc="35" b="1">
                <a:latin typeface="Times New Roman"/>
                <a:cs typeface="Times New Roman"/>
              </a:rPr>
              <a:t>e</a:t>
            </a:r>
            <a:r>
              <a:rPr dirty="0" baseline="43209" sz="2700" spc="52">
                <a:latin typeface="Symbol"/>
                <a:cs typeface="Symbol"/>
              </a:rPr>
              <a:t></a:t>
            </a:r>
            <a:r>
              <a:rPr dirty="0" baseline="43209" sz="2700" spc="-307">
                <a:latin typeface="Times New Roman"/>
                <a:cs typeface="Times New Roman"/>
              </a:rPr>
              <a:t> </a:t>
            </a:r>
            <a:r>
              <a:rPr dirty="0" baseline="43209" sz="2700" b="1" i="1">
                <a:latin typeface="Times New Roman"/>
                <a:cs typeface="Times New Roman"/>
              </a:rPr>
              <a:t>x</a:t>
            </a:r>
            <a:endParaRPr baseline="43209" sz="2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07032" y="3302557"/>
            <a:ext cx="808990" cy="65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321945">
              <a:lnSpc>
                <a:spcPts val="1880"/>
              </a:lnSpc>
            </a:pPr>
            <a:r>
              <a:rPr dirty="0" sz="1800" spc="90" b="1" i="1">
                <a:latin typeface="Times New Roman"/>
                <a:cs typeface="Times New Roman"/>
              </a:rPr>
              <a:t>x</a:t>
            </a:r>
            <a:r>
              <a:rPr dirty="0" sz="1800" spc="50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34532" y="3576561"/>
            <a:ext cx="1691639" cy="0"/>
          </a:xfrm>
          <a:custGeom>
            <a:avLst/>
            <a:gdLst/>
            <a:ahLst/>
            <a:cxnLst/>
            <a:rect l="l" t="t" r="r" b="b"/>
            <a:pathLst>
              <a:path w="1691640" h="0">
                <a:moveTo>
                  <a:pt x="0" y="0"/>
                </a:moveTo>
                <a:lnTo>
                  <a:pt x="1691640" y="0"/>
                </a:lnTo>
              </a:path>
            </a:pathLst>
          </a:custGeom>
          <a:ln w="63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369532" y="3569449"/>
            <a:ext cx="4152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509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06592" y="3078721"/>
            <a:ext cx="169163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34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44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3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20">
                <a:latin typeface="Times New Roman"/>
                <a:cs typeface="Times New Roman"/>
              </a:rPr>
              <a:t> </a:t>
            </a:r>
            <a:r>
              <a:rPr dirty="0" sz="2800" spc="35" b="1">
                <a:latin typeface="Times New Roman"/>
                <a:cs typeface="Times New Roman"/>
              </a:rPr>
              <a:t>e</a:t>
            </a:r>
            <a:r>
              <a:rPr dirty="0" baseline="43209" sz="2700" spc="52">
                <a:latin typeface="Symbol"/>
                <a:cs typeface="Symbol"/>
              </a:rPr>
              <a:t></a:t>
            </a:r>
            <a:r>
              <a:rPr dirty="0" baseline="43209" sz="2700" spc="-300">
                <a:latin typeface="Times New Roman"/>
                <a:cs typeface="Times New Roman"/>
              </a:rPr>
              <a:t> </a:t>
            </a:r>
            <a:r>
              <a:rPr dirty="0" baseline="43209" sz="2700" b="1" i="1">
                <a:latin typeface="Times New Roman"/>
                <a:cs typeface="Times New Roman"/>
              </a:rPr>
              <a:t>x</a:t>
            </a:r>
            <a:endParaRPr baseline="43209" sz="2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48580" y="3302749"/>
            <a:ext cx="808990" cy="655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321945">
              <a:lnSpc>
                <a:spcPts val="1880"/>
              </a:lnSpc>
            </a:pPr>
            <a:r>
              <a:rPr dirty="0" sz="1800" spc="90" b="1" i="1">
                <a:latin typeface="Times New Roman"/>
                <a:cs typeface="Times New Roman"/>
              </a:rPr>
              <a:t>x</a:t>
            </a:r>
            <a:r>
              <a:rPr dirty="0" sz="1800" spc="50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799552" y="3536937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609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786852" y="3085141"/>
            <a:ext cx="18732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49692" y="3281737"/>
            <a:ext cx="464184" cy="66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2500"/>
              </a:lnSpc>
              <a:spcBef>
                <a:spcPts val="95"/>
              </a:spcBef>
              <a:tabLst>
                <a:tab pos="330200" algn="l"/>
              </a:tabLst>
            </a:pP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(</a:t>
            </a: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	</a:t>
            </a: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ts val="2500"/>
              </a:lnSpc>
            </a:pPr>
            <a:r>
              <a:rPr dirty="0" sz="2550" spc="-5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77744" y="4600689"/>
            <a:ext cx="992505" cy="0"/>
          </a:xfrm>
          <a:custGeom>
            <a:avLst/>
            <a:gdLst/>
            <a:ahLst/>
            <a:cxnLst/>
            <a:rect l="l" t="t" r="r" b="b"/>
            <a:pathLst>
              <a:path w="992504" h="0">
                <a:moveTo>
                  <a:pt x="0" y="0"/>
                </a:moveTo>
                <a:lnTo>
                  <a:pt x="992124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878048" y="4593376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72664" y="4104172"/>
            <a:ext cx="96901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28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90">
                <a:latin typeface="Times New Roman"/>
                <a:cs typeface="Times New Roman"/>
              </a:rPr>
              <a:t> </a:t>
            </a:r>
            <a:r>
              <a:rPr dirty="0" sz="2800" spc="35" b="1">
                <a:latin typeface="Times New Roman"/>
                <a:cs typeface="Times New Roman"/>
              </a:rPr>
              <a:t>e</a:t>
            </a:r>
            <a:r>
              <a:rPr dirty="0" baseline="43209" sz="2700" spc="52">
                <a:latin typeface="Symbol"/>
                <a:cs typeface="Symbol"/>
              </a:rPr>
              <a:t></a:t>
            </a:r>
            <a:r>
              <a:rPr dirty="0" baseline="43209" sz="2700" spc="-322">
                <a:latin typeface="Times New Roman"/>
                <a:cs typeface="Times New Roman"/>
              </a:rPr>
              <a:t> </a:t>
            </a:r>
            <a:r>
              <a:rPr dirty="0" baseline="43209" sz="2700" b="1" i="1">
                <a:latin typeface="Times New Roman"/>
                <a:cs typeface="Times New Roman"/>
              </a:rPr>
              <a:t>x</a:t>
            </a:r>
            <a:endParaRPr baseline="43209" sz="2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93316" y="4326676"/>
            <a:ext cx="808990" cy="65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321945">
              <a:lnSpc>
                <a:spcPts val="1880"/>
              </a:lnSpc>
            </a:pPr>
            <a:r>
              <a:rPr dirty="0" sz="1800" spc="90" b="1" i="1">
                <a:latin typeface="Times New Roman"/>
                <a:cs typeface="Times New Roman"/>
              </a:rPr>
              <a:t>x</a:t>
            </a:r>
            <a:r>
              <a:rPr dirty="0" sz="1800" spc="50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74388" y="4335802"/>
            <a:ext cx="1149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53408" y="4051077"/>
            <a:ext cx="203835" cy="100393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51656" y="4335802"/>
            <a:ext cx="220979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49120" y="5199113"/>
            <a:ext cx="38481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635" algn="l"/>
              </a:tabLst>
            </a:pP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注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	</a:t>
            </a:r>
            <a:r>
              <a:rPr dirty="0" sz="2800" spc="-5">
                <a:latin typeface="SimSun"/>
                <a:cs typeface="SimSun"/>
              </a:rPr>
              <a:t>下列</a:t>
            </a:r>
            <a:r>
              <a:rPr dirty="0" sz="2800" spc="0">
                <a:latin typeface="SimSun"/>
                <a:cs typeface="SimSun"/>
              </a:rPr>
              <a:t>做</a:t>
            </a:r>
            <a:r>
              <a:rPr dirty="0" sz="2800" spc="-5">
                <a:latin typeface="SimSun"/>
                <a:cs typeface="SimSun"/>
              </a:rPr>
              <a:t>法是错</a:t>
            </a:r>
            <a:r>
              <a:rPr dirty="0" sz="2800" spc="0">
                <a:latin typeface="SimSun"/>
                <a:cs typeface="SimSun"/>
              </a:rPr>
              <a:t>误</a:t>
            </a:r>
            <a:r>
              <a:rPr dirty="0" sz="2800" spc="-5">
                <a:latin typeface="SimSun"/>
                <a:cs typeface="SimSun"/>
              </a:rPr>
              <a:t>的：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03168" y="6277089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 h="0">
                <a:moveTo>
                  <a:pt x="0" y="0"/>
                </a:moveTo>
                <a:lnTo>
                  <a:pt x="2221992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348708" y="6247498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44492" y="6298737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73088" y="6238989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79" h="0">
                <a:moveTo>
                  <a:pt x="0" y="0"/>
                </a:moveTo>
                <a:lnTo>
                  <a:pt x="1490472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151344" y="6209398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48652" y="6260637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95440" y="5742481"/>
            <a:ext cx="14687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90" b="1" i="1">
                <a:latin typeface="Times New Roman"/>
                <a:cs typeface="Times New Roman"/>
              </a:rPr>
              <a:t>x</a:t>
            </a:r>
            <a:r>
              <a:rPr dirty="0" baseline="43209" sz="2700" spc="135" b="1">
                <a:latin typeface="Times New Roman"/>
                <a:cs typeface="Times New Roman"/>
              </a:rPr>
              <a:t>2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25520" y="5780581"/>
            <a:ext cx="24841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2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90" b="1" i="1">
                <a:latin typeface="Times New Roman"/>
                <a:cs typeface="Times New Roman"/>
              </a:rPr>
              <a:t>x</a:t>
            </a:r>
            <a:r>
              <a:rPr dirty="0" baseline="43209" sz="2700" spc="135" b="1">
                <a:latin typeface="Times New Roman"/>
                <a:cs typeface="Times New Roman"/>
              </a:rPr>
              <a:t>2</a:t>
            </a:r>
            <a:r>
              <a:rPr dirty="0" baseline="43209" sz="2700" spc="7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9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33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 spc="35" b="1">
                <a:latin typeface="Times New Roman"/>
                <a:cs typeface="Times New Roman"/>
              </a:rPr>
              <a:t>e</a:t>
            </a:r>
            <a:r>
              <a:rPr dirty="0" baseline="43209" sz="2700" spc="52">
                <a:latin typeface="Symbol"/>
                <a:cs typeface="Symbol"/>
              </a:rPr>
              <a:t></a:t>
            </a:r>
            <a:r>
              <a:rPr dirty="0" baseline="43209" sz="2700" spc="-300">
                <a:latin typeface="Times New Roman"/>
                <a:cs typeface="Times New Roman"/>
              </a:rPr>
              <a:t> </a:t>
            </a:r>
            <a:r>
              <a:rPr dirty="0" baseline="43209" sz="2700" b="1" i="1">
                <a:latin typeface="Times New Roman"/>
                <a:cs typeface="Times New Roman"/>
              </a:rPr>
              <a:t>x</a:t>
            </a:r>
            <a:r>
              <a:rPr dirty="0" baseline="43209" sz="2700" spc="187" b="1" i="1">
                <a:latin typeface="Times New Roman"/>
                <a:cs typeface="Times New Roman"/>
              </a:rPr>
              <a:t> </a:t>
            </a:r>
            <a:r>
              <a:rPr dirty="0" baseline="-28769" sz="4200">
                <a:latin typeface="Symbol"/>
                <a:cs typeface="Symbol"/>
              </a:rPr>
              <a:t></a:t>
            </a:r>
            <a:endParaRPr baseline="-28769" sz="420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72124" y="5964981"/>
            <a:ext cx="525780" cy="65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ts val="1880"/>
              </a:lnSpc>
            </a:pPr>
            <a:r>
              <a:rPr dirty="0" sz="1800" spc="90" b="1" i="1">
                <a:latin typeface="Times New Roman"/>
                <a:cs typeface="Times New Roman"/>
              </a:rPr>
              <a:t>x</a:t>
            </a:r>
            <a:r>
              <a:rPr dirty="0" sz="1800" spc="50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36204" y="5995653"/>
            <a:ext cx="4699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22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18640" y="5986317"/>
            <a:ext cx="1607820" cy="672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0795">
              <a:lnSpc>
                <a:spcPts val="3145"/>
              </a:lnSpc>
              <a:spcBef>
                <a:spcPts val="100"/>
              </a:spcBef>
            </a:pPr>
            <a:r>
              <a:rPr dirty="0" sz="2750" spc="25">
                <a:latin typeface="SimSun"/>
                <a:cs typeface="SimSun"/>
              </a:rPr>
              <a:t>原</a:t>
            </a:r>
            <a:r>
              <a:rPr dirty="0" sz="2750" spc="685">
                <a:latin typeface="SimSun"/>
                <a:cs typeface="SimSun"/>
              </a:rPr>
              <a:t>式</a:t>
            </a:r>
            <a:r>
              <a:rPr dirty="0" sz="2750" spc="0">
                <a:latin typeface="Symbol"/>
                <a:cs typeface="Symbol"/>
              </a:rPr>
              <a:t></a:t>
            </a:r>
            <a:r>
              <a:rPr dirty="0" sz="2750" spc="-15">
                <a:latin typeface="Times New Roman"/>
                <a:cs typeface="Times New Roman"/>
              </a:rPr>
              <a:t> </a:t>
            </a:r>
            <a:r>
              <a:rPr dirty="0" baseline="-2976" sz="4200" b="1">
                <a:latin typeface="Times New Roman"/>
                <a:cs typeface="Times New Roman"/>
              </a:rPr>
              <a:t>lim</a:t>
            </a:r>
            <a:endParaRPr baseline="-2976" sz="4200">
              <a:latin typeface="Times New Roman"/>
              <a:cs typeface="Times New Roman"/>
            </a:endParaRPr>
          </a:p>
          <a:p>
            <a:pPr algn="r" marR="5080">
              <a:lnSpc>
                <a:spcPts val="1945"/>
              </a:lnSpc>
            </a:pPr>
            <a:r>
              <a:rPr dirty="0" sz="1800" spc="90" b="1" i="1">
                <a:latin typeface="Times New Roman"/>
                <a:cs typeface="Times New Roman"/>
              </a:rPr>
              <a:t>x</a:t>
            </a:r>
            <a:r>
              <a:rPr dirty="0" sz="1800" spc="50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489168" y="5940285"/>
            <a:ext cx="215265" cy="647700"/>
          </a:xfrm>
          <a:custGeom>
            <a:avLst/>
            <a:gdLst/>
            <a:ahLst/>
            <a:cxnLst/>
            <a:rect l="l" t="t" r="r" b="b"/>
            <a:pathLst>
              <a:path w="215264" h="647700">
                <a:moveTo>
                  <a:pt x="214883" y="0"/>
                </a:moveTo>
                <a:lnTo>
                  <a:pt x="0" y="647696"/>
                </a:lnTo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89168" y="5940285"/>
            <a:ext cx="215265" cy="647700"/>
          </a:xfrm>
          <a:custGeom>
            <a:avLst/>
            <a:gdLst/>
            <a:ahLst/>
            <a:cxnLst/>
            <a:rect l="l" t="t" r="r" b="b"/>
            <a:pathLst>
              <a:path w="215264" h="647700">
                <a:moveTo>
                  <a:pt x="0" y="0"/>
                </a:moveTo>
                <a:lnTo>
                  <a:pt x="214883" y="647696"/>
                </a:lnTo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9240" y="1170025"/>
            <a:ext cx="1315720" cy="1270000"/>
          </a:xfrm>
          <a:prstGeom prst="rect">
            <a:avLst/>
          </a:prstGeom>
        </p:spPr>
        <p:txBody>
          <a:bodyPr wrap="square" lIns="0" tIns="2082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dirty="0" sz="2800">
                <a:latin typeface="SimSun"/>
                <a:cs typeface="SimSun"/>
              </a:rPr>
              <a:t>的关</a:t>
            </a:r>
            <a:r>
              <a:rPr dirty="0" sz="2800" spc="310">
                <a:latin typeface="SimSun"/>
                <a:cs typeface="SimSun"/>
              </a:rPr>
              <a:t>系</a:t>
            </a:r>
            <a:r>
              <a:rPr dirty="0" sz="2800" b="1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  <a:spcBef>
                <a:spcPts val="1535"/>
              </a:spcBef>
            </a:pPr>
            <a:r>
              <a:rPr dirty="0" sz="2800" spc="0">
                <a:latin typeface="SimSun"/>
                <a:cs typeface="SimSun"/>
              </a:rPr>
              <a:t>的</a:t>
            </a:r>
            <a:r>
              <a:rPr dirty="0" sz="2800" spc="10">
                <a:latin typeface="SimSun"/>
                <a:cs typeface="SimSun"/>
              </a:rPr>
              <a:t>关</a:t>
            </a:r>
            <a:r>
              <a:rPr dirty="0" sz="2800" spc="370">
                <a:latin typeface="SimSun"/>
                <a:cs typeface="SimSun"/>
              </a:rPr>
              <a:t>系</a:t>
            </a:r>
            <a:r>
              <a:rPr dirty="0" sz="2800" spc="-5" b="1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2604" y="1170025"/>
            <a:ext cx="4137660" cy="1270000"/>
          </a:xfrm>
          <a:prstGeom prst="rect">
            <a:avLst/>
          </a:prstGeom>
        </p:spPr>
        <p:txBody>
          <a:bodyPr wrap="square" lIns="0" tIns="208279" rIns="0" bIns="0" rtlCol="0" vert="horz">
            <a:spAutoFit/>
          </a:bodyPr>
          <a:lstStyle/>
          <a:p>
            <a:pPr marL="533400" indent="-520700">
              <a:lnSpc>
                <a:spcPct val="100000"/>
              </a:lnSpc>
              <a:spcBef>
                <a:spcPts val="1639"/>
              </a:spcBef>
              <a:buFont typeface="Times New Roman"/>
              <a:buAutoNum type="arabicParenBoth" startAt="3"/>
              <a:tabLst>
                <a:tab pos="534035" algn="l"/>
              </a:tabLst>
            </a:pPr>
            <a:r>
              <a:rPr dirty="0" sz="2800" spc="-5">
                <a:latin typeface="SimSun"/>
                <a:cs typeface="SimSun"/>
              </a:rPr>
              <a:t>函数极限与其子</a:t>
            </a:r>
            <a:r>
              <a:rPr dirty="0" sz="2800" spc="-10">
                <a:latin typeface="SimSun"/>
                <a:cs typeface="SimSun"/>
              </a:rPr>
              <a:t>列</a:t>
            </a:r>
            <a:r>
              <a:rPr dirty="0" sz="2800" spc="-5">
                <a:latin typeface="SimSun"/>
                <a:cs typeface="SimSun"/>
              </a:rPr>
              <a:t>极限</a:t>
            </a:r>
            <a:endParaRPr sz="2800">
              <a:latin typeface="SimSun"/>
              <a:cs typeface="SimSun"/>
            </a:endParaRPr>
          </a:p>
          <a:p>
            <a:pPr marL="561340" indent="-548640">
              <a:lnSpc>
                <a:spcPct val="100000"/>
              </a:lnSpc>
              <a:spcBef>
                <a:spcPts val="1535"/>
              </a:spcBef>
              <a:buFont typeface="Times New Roman"/>
              <a:buAutoNum type="arabicParenBoth" startAt="3"/>
              <a:tabLst>
                <a:tab pos="561340" algn="l"/>
              </a:tabLst>
            </a:pPr>
            <a:r>
              <a:rPr dirty="0" sz="2800">
                <a:latin typeface="SimSun"/>
                <a:cs typeface="SimSun"/>
              </a:rPr>
              <a:t>有极限的变量</a:t>
            </a:r>
            <a:r>
              <a:rPr dirty="0" sz="2800" spc="-5">
                <a:latin typeface="SimSun"/>
                <a:cs typeface="SimSun"/>
              </a:rPr>
              <a:t>与</a:t>
            </a:r>
            <a:r>
              <a:rPr dirty="0" sz="2800">
                <a:latin typeface="SimSun"/>
                <a:cs typeface="SimSun"/>
              </a:rPr>
              <a:t>无穷</a:t>
            </a:r>
            <a:r>
              <a:rPr dirty="0" sz="2800" spc="-5">
                <a:latin typeface="SimSun"/>
                <a:cs typeface="SimSun"/>
              </a:rPr>
              <a:t>小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5836" y="2496484"/>
            <a:ext cx="4909820" cy="467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1835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lim	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5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80" b="1">
                <a:latin typeface="Times New Roman"/>
                <a:cs typeface="Times New Roman"/>
              </a:rPr>
              <a:t> </a:t>
            </a:r>
            <a:r>
              <a:rPr dirty="0" sz="2800" spc="85" b="1" i="1">
                <a:latin typeface="Times New Roman"/>
                <a:cs typeface="Times New Roman"/>
              </a:rPr>
              <a:t>x</a:t>
            </a:r>
            <a:r>
              <a:rPr dirty="0" sz="2800" spc="85" b="1">
                <a:latin typeface="Times New Roman"/>
                <a:cs typeface="Times New Roman"/>
              </a:rPr>
              <a:t>)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spc="-39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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6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65" b="1">
                <a:latin typeface="Times New Roman"/>
                <a:cs typeface="Times New Roman"/>
              </a:rPr>
              <a:t> </a:t>
            </a:r>
            <a:r>
              <a:rPr dirty="0" sz="2800" spc="80" b="1" i="1">
                <a:latin typeface="Times New Roman"/>
                <a:cs typeface="Times New Roman"/>
              </a:rPr>
              <a:t>x</a:t>
            </a:r>
            <a:r>
              <a:rPr dirty="0" sz="2800" spc="80" b="1">
                <a:latin typeface="Times New Roman"/>
                <a:cs typeface="Times New Roman"/>
              </a:rPr>
              <a:t>)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spc="-27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395">
                <a:latin typeface="Times New Roman"/>
                <a:cs typeface="Times New Roman"/>
              </a:rPr>
              <a:t> </a:t>
            </a:r>
            <a:r>
              <a:rPr dirty="0" sz="2900" spc="-65" i="1">
                <a:latin typeface="Symbol"/>
                <a:cs typeface="Symbol"/>
              </a:rPr>
              <a:t></a:t>
            </a:r>
            <a:r>
              <a:rPr dirty="0" sz="2900" spc="-420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65" b="1">
                <a:latin typeface="Times New Roman"/>
                <a:cs typeface="Times New Roman"/>
              </a:rPr>
              <a:t> </a:t>
            </a:r>
            <a:r>
              <a:rPr dirty="0" sz="2800" spc="80" b="1" i="1">
                <a:latin typeface="Times New Roman"/>
                <a:cs typeface="Times New Roman"/>
              </a:rPr>
              <a:t>x</a:t>
            </a:r>
            <a:r>
              <a:rPr dirty="0" sz="2800" spc="80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6588" y="2864022"/>
            <a:ext cx="66421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50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spc="-305">
                <a:latin typeface="Times New Roman"/>
                <a:cs typeface="Times New Roman"/>
              </a:rPr>
              <a:t> </a:t>
            </a:r>
            <a:r>
              <a:rPr dirty="0" sz="1900" b="1" i="1">
                <a:latin typeface="Times New Roman"/>
                <a:cs typeface="Times New Roman"/>
              </a:rPr>
              <a:t>x</a:t>
            </a:r>
            <a:r>
              <a:rPr dirty="0" baseline="-15432" sz="2700" b="1">
                <a:latin typeface="Times New Roman"/>
                <a:cs typeface="Times New Roman"/>
              </a:rPr>
              <a:t>0</a:t>
            </a:r>
            <a:endParaRPr baseline="-15432"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1080" y="3043040"/>
            <a:ext cx="5850890" cy="175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0">
              <a:lnSpc>
                <a:spcPts val="3190"/>
              </a:lnSpc>
              <a:spcBef>
                <a:spcPts val="100"/>
              </a:spcBef>
            </a:pPr>
            <a:r>
              <a:rPr dirty="0" sz="2800" spc="5">
                <a:latin typeface="SimSun"/>
                <a:cs typeface="SimSun"/>
              </a:rPr>
              <a:t>其</a:t>
            </a:r>
            <a:r>
              <a:rPr dirty="0" sz="2800">
                <a:latin typeface="SimSun"/>
                <a:cs typeface="SimSun"/>
              </a:rPr>
              <a:t>中</a:t>
            </a:r>
            <a:r>
              <a:rPr dirty="0" sz="2800" spc="-195">
                <a:latin typeface="SimSun"/>
                <a:cs typeface="SimSu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sz="2800" spc="140" b="1">
                <a:latin typeface="Times New Roman"/>
                <a:cs typeface="Times New Roman"/>
              </a:rPr>
              <a:t> </a:t>
            </a:r>
            <a:r>
              <a:rPr dirty="0" sz="2900" spc="-65" i="1">
                <a:latin typeface="Symbol"/>
                <a:cs typeface="Symbol"/>
              </a:rPr>
              <a:t></a:t>
            </a:r>
            <a:r>
              <a:rPr dirty="0" sz="2900" spc="-430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375" b="1">
                <a:latin typeface="Times New Roman"/>
                <a:cs typeface="Times New Roman"/>
              </a:rPr>
              <a:t> </a:t>
            </a:r>
            <a:r>
              <a:rPr dirty="0" sz="2800" spc="80" b="1" i="1">
                <a:latin typeface="Times New Roman"/>
                <a:cs typeface="Times New Roman"/>
              </a:rPr>
              <a:t>x</a:t>
            </a:r>
            <a:r>
              <a:rPr dirty="0" sz="2800" spc="80" b="1">
                <a:latin typeface="Times New Roman"/>
                <a:cs typeface="Times New Roman"/>
              </a:rPr>
              <a:t>)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0.</a:t>
            </a:r>
            <a:endParaRPr sz="2800">
              <a:latin typeface="Times New Roman"/>
              <a:cs typeface="Times New Roman"/>
            </a:endParaRPr>
          </a:p>
          <a:p>
            <a:pPr marL="3775075">
              <a:lnSpc>
                <a:spcPts val="1989"/>
              </a:lnSpc>
            </a:pPr>
            <a:r>
              <a:rPr dirty="0" sz="1900" spc="50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spc="-245">
                <a:latin typeface="Times New Roman"/>
                <a:cs typeface="Times New Roman"/>
              </a:rPr>
              <a:t> </a:t>
            </a:r>
            <a:r>
              <a:rPr dirty="0" sz="1900" b="1" i="1">
                <a:latin typeface="Times New Roman"/>
                <a:cs typeface="Times New Roman"/>
              </a:rPr>
              <a:t>x</a:t>
            </a:r>
            <a:r>
              <a:rPr dirty="0" baseline="-15432" sz="2700" b="1">
                <a:latin typeface="Times New Roman"/>
                <a:cs typeface="Times New Roman"/>
              </a:rPr>
              <a:t>0</a:t>
            </a:r>
            <a:endParaRPr baseline="-15432" sz="2700">
              <a:latin typeface="Times New Roman"/>
              <a:cs typeface="Times New Roman"/>
            </a:endParaRPr>
          </a:p>
          <a:p>
            <a:pPr marL="539750" indent="-527050">
              <a:lnSpc>
                <a:spcPct val="100000"/>
              </a:lnSpc>
              <a:spcBef>
                <a:spcPts val="215"/>
              </a:spcBef>
              <a:buFont typeface="Times New Roman"/>
              <a:buAutoNum type="arabicParenBoth" startAt="5"/>
              <a:tabLst>
                <a:tab pos="540385" algn="l"/>
              </a:tabLst>
            </a:pPr>
            <a:r>
              <a:rPr dirty="0" sz="2800" spc="-5">
                <a:latin typeface="SimSun"/>
                <a:cs typeface="SimSun"/>
              </a:rPr>
              <a:t>无穷大与</a:t>
            </a:r>
            <a:r>
              <a:rPr dirty="0" sz="2800" spc="-10">
                <a:latin typeface="SimSun"/>
                <a:cs typeface="SimSun"/>
              </a:rPr>
              <a:t>无</a:t>
            </a:r>
            <a:r>
              <a:rPr dirty="0" sz="2800" spc="0">
                <a:latin typeface="SimSun"/>
                <a:cs typeface="SimSun"/>
              </a:rPr>
              <a:t>穷</a:t>
            </a:r>
            <a:r>
              <a:rPr dirty="0" sz="2800" spc="-5">
                <a:latin typeface="SimSun"/>
                <a:cs typeface="SimSun"/>
              </a:rPr>
              <a:t>小的关系</a:t>
            </a:r>
            <a:r>
              <a:rPr dirty="0" sz="2800" spc="-520">
                <a:latin typeface="SimSun"/>
                <a:cs typeface="SimSu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562610" indent="-548640">
              <a:lnSpc>
                <a:spcPct val="100000"/>
              </a:lnSpc>
              <a:spcBef>
                <a:spcPts val="1535"/>
              </a:spcBef>
              <a:buFont typeface="Times New Roman"/>
              <a:buAutoNum type="arabicParenBoth" startAt="5"/>
              <a:tabLst>
                <a:tab pos="563245" algn="l"/>
              </a:tabLst>
            </a:pPr>
            <a:r>
              <a:rPr dirty="0" sz="2800">
                <a:latin typeface="SimSun"/>
                <a:cs typeface="SimSun"/>
              </a:rPr>
              <a:t>几个概念之间的关</a:t>
            </a:r>
            <a:r>
              <a:rPr dirty="0" sz="2800" spc="-5">
                <a:latin typeface="SimSun"/>
                <a:cs typeface="SimSun"/>
              </a:rPr>
              <a:t>系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3188" y="5227053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76200"/>
                </a:moveTo>
                <a:lnTo>
                  <a:pt x="137160" y="152400"/>
                </a:lnTo>
                <a:lnTo>
                  <a:pt x="137160" y="114300"/>
                </a:lnTo>
                <a:lnTo>
                  <a:pt x="548639" y="114300"/>
                </a:lnTo>
                <a:lnTo>
                  <a:pt x="548639" y="152400"/>
                </a:lnTo>
                <a:lnTo>
                  <a:pt x="685800" y="76200"/>
                </a:lnTo>
                <a:lnTo>
                  <a:pt x="548639" y="0"/>
                </a:lnTo>
                <a:lnTo>
                  <a:pt x="548639" y="38100"/>
                </a:lnTo>
                <a:lnTo>
                  <a:pt x="137160" y="38100"/>
                </a:lnTo>
                <a:lnTo>
                  <a:pt x="137160" y="0"/>
                </a:lnTo>
                <a:lnTo>
                  <a:pt x="0" y="7620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27528" y="5042141"/>
            <a:ext cx="37852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2265" algn="l"/>
                <a:tab pos="3060065" algn="l"/>
              </a:tabLst>
            </a:pPr>
            <a:r>
              <a:rPr dirty="0" sz="2800" spc="0">
                <a:latin typeface="SimSun"/>
                <a:cs typeface="SimSun"/>
              </a:rPr>
              <a:t>可</a:t>
            </a:r>
            <a:r>
              <a:rPr dirty="0" sz="2800" spc="-5">
                <a:latin typeface="SimSun"/>
                <a:cs typeface="SimSun"/>
              </a:rPr>
              <a:t>微</a:t>
            </a:r>
            <a:r>
              <a:rPr dirty="0" sz="2800">
                <a:latin typeface="SimSun"/>
                <a:cs typeface="SimSun"/>
              </a:rPr>
              <a:t>	</a:t>
            </a:r>
            <a:r>
              <a:rPr dirty="0" sz="2800" spc="0">
                <a:latin typeface="SimSun"/>
                <a:cs typeface="SimSun"/>
              </a:rPr>
              <a:t>可</a:t>
            </a:r>
            <a:r>
              <a:rPr dirty="0" sz="2800" spc="-5">
                <a:latin typeface="SimSun"/>
                <a:cs typeface="SimSun"/>
              </a:rPr>
              <a:t>导</a:t>
            </a:r>
            <a:r>
              <a:rPr dirty="0" sz="2800">
                <a:latin typeface="SimSun"/>
                <a:cs typeface="SimSun"/>
              </a:rPr>
              <a:t>	</a:t>
            </a:r>
            <a:r>
              <a:rPr dirty="0" sz="2800" spc="0">
                <a:latin typeface="SimSun"/>
                <a:cs typeface="SimSun"/>
              </a:rPr>
              <a:t>连</a:t>
            </a:r>
            <a:r>
              <a:rPr dirty="0" sz="2800" spc="-5">
                <a:latin typeface="SimSun"/>
                <a:cs typeface="SimSun"/>
              </a:rPr>
              <a:t>续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7188" y="5227053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457200" y="0"/>
                </a:moveTo>
                <a:lnTo>
                  <a:pt x="4572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457200" y="114300"/>
                </a:lnTo>
                <a:lnTo>
                  <a:pt x="457200" y="152400"/>
                </a:lnTo>
                <a:lnTo>
                  <a:pt x="609600" y="76200"/>
                </a:lnTo>
                <a:lnTo>
                  <a:pt x="457200" y="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11188" y="5227053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457200" y="0"/>
                </a:moveTo>
                <a:lnTo>
                  <a:pt x="4572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457200" y="114300"/>
                </a:lnTo>
                <a:lnTo>
                  <a:pt x="457200" y="152400"/>
                </a:lnTo>
                <a:lnTo>
                  <a:pt x="609600" y="76200"/>
                </a:lnTo>
                <a:lnTo>
                  <a:pt x="457200" y="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175728" y="5042141"/>
            <a:ext cx="14478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0">
                <a:latin typeface="SimSun"/>
                <a:cs typeface="SimSun"/>
              </a:rPr>
              <a:t>极</a:t>
            </a:r>
            <a:r>
              <a:rPr dirty="0" sz="2800" spc="-5">
                <a:latin typeface="SimSun"/>
                <a:cs typeface="SimSun"/>
              </a:rPr>
              <a:t>限存在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0988" y="5429745"/>
            <a:ext cx="620395" cy="52069"/>
          </a:xfrm>
          <a:custGeom>
            <a:avLst/>
            <a:gdLst/>
            <a:ahLst/>
            <a:cxnLst/>
            <a:rect l="l" t="t" r="r" b="b"/>
            <a:pathLst>
              <a:path w="620395" h="52070">
                <a:moveTo>
                  <a:pt x="50292" y="0"/>
                </a:moveTo>
                <a:lnTo>
                  <a:pt x="0" y="25907"/>
                </a:lnTo>
                <a:lnTo>
                  <a:pt x="50292" y="51815"/>
                </a:lnTo>
                <a:lnTo>
                  <a:pt x="50292" y="38099"/>
                </a:lnTo>
                <a:lnTo>
                  <a:pt x="38100" y="38099"/>
                </a:lnTo>
                <a:lnTo>
                  <a:pt x="38100" y="13715"/>
                </a:lnTo>
                <a:lnTo>
                  <a:pt x="50292" y="13715"/>
                </a:lnTo>
                <a:lnTo>
                  <a:pt x="50292" y="0"/>
                </a:lnTo>
                <a:close/>
              </a:path>
              <a:path w="620395" h="52070">
                <a:moveTo>
                  <a:pt x="50292" y="13715"/>
                </a:moveTo>
                <a:lnTo>
                  <a:pt x="38100" y="13715"/>
                </a:lnTo>
                <a:lnTo>
                  <a:pt x="38100" y="38099"/>
                </a:lnTo>
                <a:lnTo>
                  <a:pt x="50292" y="38099"/>
                </a:lnTo>
                <a:lnTo>
                  <a:pt x="50292" y="13715"/>
                </a:lnTo>
                <a:close/>
              </a:path>
              <a:path w="620395" h="52070">
                <a:moveTo>
                  <a:pt x="620268" y="13715"/>
                </a:moveTo>
                <a:lnTo>
                  <a:pt x="50292" y="13715"/>
                </a:lnTo>
                <a:lnTo>
                  <a:pt x="50292" y="38099"/>
                </a:lnTo>
                <a:lnTo>
                  <a:pt x="620268" y="38099"/>
                </a:lnTo>
                <a:lnTo>
                  <a:pt x="620268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1112" y="5379453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1524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34988" y="5429745"/>
            <a:ext cx="620395" cy="52069"/>
          </a:xfrm>
          <a:custGeom>
            <a:avLst/>
            <a:gdLst/>
            <a:ahLst/>
            <a:cxnLst/>
            <a:rect l="l" t="t" r="r" b="b"/>
            <a:pathLst>
              <a:path w="620395" h="52070">
                <a:moveTo>
                  <a:pt x="50292" y="0"/>
                </a:moveTo>
                <a:lnTo>
                  <a:pt x="0" y="25907"/>
                </a:lnTo>
                <a:lnTo>
                  <a:pt x="50292" y="51815"/>
                </a:lnTo>
                <a:lnTo>
                  <a:pt x="50292" y="38099"/>
                </a:lnTo>
                <a:lnTo>
                  <a:pt x="38100" y="38099"/>
                </a:lnTo>
                <a:lnTo>
                  <a:pt x="38100" y="13715"/>
                </a:lnTo>
                <a:lnTo>
                  <a:pt x="50292" y="13715"/>
                </a:lnTo>
                <a:lnTo>
                  <a:pt x="50292" y="0"/>
                </a:lnTo>
                <a:close/>
              </a:path>
              <a:path w="620395" h="52070">
                <a:moveTo>
                  <a:pt x="50292" y="13715"/>
                </a:moveTo>
                <a:lnTo>
                  <a:pt x="38100" y="13715"/>
                </a:lnTo>
                <a:lnTo>
                  <a:pt x="38100" y="38099"/>
                </a:lnTo>
                <a:lnTo>
                  <a:pt x="50292" y="38099"/>
                </a:lnTo>
                <a:lnTo>
                  <a:pt x="50292" y="13715"/>
                </a:lnTo>
                <a:close/>
              </a:path>
              <a:path w="620395" h="52070">
                <a:moveTo>
                  <a:pt x="620268" y="13715"/>
                </a:moveTo>
                <a:lnTo>
                  <a:pt x="50292" y="13715"/>
                </a:lnTo>
                <a:lnTo>
                  <a:pt x="50292" y="38099"/>
                </a:lnTo>
                <a:lnTo>
                  <a:pt x="620268" y="38099"/>
                </a:lnTo>
                <a:lnTo>
                  <a:pt x="620268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65112" y="5379453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1524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9600" y="1297673"/>
            <a:ext cx="441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6340" y="1555737"/>
            <a:ext cx="4707890" cy="0"/>
          </a:xfrm>
          <a:custGeom>
            <a:avLst/>
            <a:gdLst/>
            <a:ahLst/>
            <a:cxnLst/>
            <a:rect l="l" t="t" r="r" b="b"/>
            <a:pathLst>
              <a:path w="4707890" h="0">
                <a:moveTo>
                  <a:pt x="0" y="0"/>
                </a:moveTo>
                <a:lnTo>
                  <a:pt x="4707636" y="0"/>
                </a:lnTo>
              </a:path>
            </a:pathLst>
          </a:custGeom>
          <a:ln w="67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2448" y="2579865"/>
            <a:ext cx="810895" cy="0"/>
          </a:xfrm>
          <a:custGeom>
            <a:avLst/>
            <a:gdLst/>
            <a:ahLst/>
            <a:cxnLst/>
            <a:rect l="l" t="t" r="r" b="b"/>
            <a:pathLst>
              <a:path w="810895" h="0">
                <a:moveTo>
                  <a:pt x="0" y="0"/>
                </a:moveTo>
                <a:lnTo>
                  <a:pt x="810768" y="0"/>
                </a:lnTo>
              </a:path>
            </a:pathLst>
          </a:custGeom>
          <a:ln w="67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62168" y="2083453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2104" y="1400702"/>
            <a:ext cx="3244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7777" sz="4200" spc="-7" b="1" i="1">
                <a:latin typeface="Times New Roman"/>
                <a:cs typeface="Times New Roman"/>
              </a:rPr>
              <a:t>r</a:t>
            </a:r>
            <a:r>
              <a:rPr dirty="0" baseline="-27777" sz="4200" spc="-622" b="1" i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4280" y="2041324"/>
            <a:ext cx="2647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7777" sz="2700" b="1" i="1">
                <a:latin typeface="Times New Roman"/>
                <a:cs typeface="Times New Roman"/>
              </a:rPr>
              <a:t>x</a:t>
            </a:r>
            <a:r>
              <a:rPr dirty="0" baseline="-27777" sz="2700" spc="-509" b="1" i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544" y="1281829"/>
            <a:ext cx="1100455" cy="65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I 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32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609600">
              <a:lnSpc>
                <a:spcPts val="1880"/>
              </a:lnSpc>
            </a:pPr>
            <a:r>
              <a:rPr dirty="0" sz="1800" spc="-5" b="1" i="1">
                <a:latin typeface="Times New Roman"/>
                <a:cs typeface="Times New Roman"/>
              </a:rPr>
              <a:t>r</a:t>
            </a:r>
            <a:r>
              <a:rPr dirty="0" sz="1800" spc="-295" b="1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</a:t>
            </a:r>
            <a:r>
              <a:rPr dirty="0" sz="1800" spc="-33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5588" y="2102703"/>
            <a:ext cx="416242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275" algn="l"/>
                <a:tab pos="2800985" algn="l"/>
              </a:tabLst>
            </a:pPr>
            <a:r>
              <a:rPr dirty="0" sz="2800" spc="10">
                <a:latin typeface="SimSun"/>
                <a:cs typeface="SimSun"/>
              </a:rPr>
              <a:t>其</a:t>
            </a:r>
            <a:r>
              <a:rPr dirty="0" sz="2800">
                <a:latin typeface="SimSun"/>
                <a:cs typeface="SimSun"/>
              </a:rPr>
              <a:t>中	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29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434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baseline="-13257" sz="6600" spc="-284">
                <a:latin typeface="Symbol"/>
                <a:cs typeface="Symbol"/>
              </a:rPr>
              <a:t></a:t>
            </a:r>
            <a:r>
              <a:rPr dirty="0" baseline="-50925" sz="2700" b="1">
                <a:latin typeface="Times New Roman"/>
                <a:cs typeface="Times New Roman"/>
              </a:rPr>
              <a:t>0	</a:t>
            </a:r>
            <a:r>
              <a:rPr dirty="0" baseline="-46626" sz="4200" b="1">
                <a:latin typeface="Times New Roman"/>
                <a:cs typeface="Times New Roman"/>
              </a:rPr>
              <a:t>1</a:t>
            </a:r>
            <a:r>
              <a:rPr dirty="0" baseline="-46626" sz="4200" spc="-345" b="1">
                <a:latin typeface="Times New Roman"/>
                <a:cs typeface="Times New Roman"/>
              </a:rPr>
              <a:t> </a:t>
            </a:r>
            <a:r>
              <a:rPr dirty="0" baseline="-46626" sz="4200">
                <a:latin typeface="Symbol"/>
                <a:cs typeface="Symbol"/>
              </a:rPr>
              <a:t></a:t>
            </a:r>
            <a:r>
              <a:rPr dirty="0" baseline="-46626" sz="4200" spc="75">
                <a:latin typeface="Times New Roman"/>
                <a:cs typeface="Times New Roman"/>
              </a:rPr>
              <a:t> </a:t>
            </a:r>
            <a:r>
              <a:rPr dirty="0" baseline="-46626" sz="4200" b="1" i="1">
                <a:latin typeface="Times New Roman"/>
                <a:cs typeface="Times New Roman"/>
              </a:rPr>
              <a:t>t</a:t>
            </a:r>
            <a:r>
              <a:rPr dirty="0" baseline="-46626" sz="4200" spc="-509" b="1" i="1">
                <a:latin typeface="Times New Roman"/>
                <a:cs typeface="Times New Roman"/>
              </a:rPr>
              <a:t> </a:t>
            </a:r>
            <a:r>
              <a:rPr dirty="0" baseline="-29320" sz="2700" b="1">
                <a:latin typeface="Times New Roman"/>
                <a:cs typeface="Times New Roman"/>
              </a:rPr>
              <a:t>3</a:t>
            </a:r>
            <a:r>
              <a:rPr dirty="0" baseline="-29320" sz="2700" spc="-52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d</a:t>
            </a:r>
            <a:r>
              <a:rPr dirty="0" sz="2800" spc="-27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t</a:t>
            </a:r>
            <a:r>
              <a:rPr dirty="0" sz="2800" spc="-41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0268" y="3486137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80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9744" y="3758425"/>
            <a:ext cx="3575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1">
                <a:latin typeface="Times New Roman"/>
                <a:cs typeface="Times New Roman"/>
              </a:rPr>
              <a:t>2</a:t>
            </a:r>
            <a:r>
              <a:rPr dirty="0" sz="2800" spc="-5" b="1" i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1036" y="3270745"/>
            <a:ext cx="59518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560" algn="l"/>
                <a:tab pos="3569335" algn="l"/>
              </a:tabLst>
            </a:pPr>
            <a:r>
              <a:rPr dirty="0" baseline="-33730" sz="4200" spc="-7" b="1" i="1">
                <a:latin typeface="Times New Roman"/>
                <a:cs typeface="Times New Roman"/>
              </a:rPr>
              <a:t>I	</a:t>
            </a:r>
            <a:r>
              <a:rPr dirty="0" baseline="-33730" sz="4200">
                <a:latin typeface="Symbol"/>
                <a:cs typeface="Symbol"/>
              </a:rPr>
              <a:t></a:t>
            </a:r>
            <a:r>
              <a:rPr dirty="0" baseline="-33730" sz="4200">
                <a:latin typeface="Times New Roman"/>
                <a:cs typeface="Times New Roman"/>
              </a:rPr>
              <a:t> </a:t>
            </a:r>
            <a:r>
              <a:rPr dirty="0" baseline="-33730" sz="4200" b="1">
                <a:latin typeface="Times New Roman"/>
                <a:cs typeface="Times New Roman"/>
              </a:rPr>
              <a:t>lim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 </a:t>
            </a:r>
            <a:r>
              <a:rPr dirty="0" u="sng" baseline="2976" sz="4200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</a:t>
            </a:r>
            <a:r>
              <a:rPr dirty="0" u="sng" sz="280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800" spc="5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800" spc="-2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84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dirty="0" u="sng" sz="2800" spc="-1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800" spc="-1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800" spc="-8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976" sz="4200" spc="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</a:t>
            </a:r>
            <a:r>
              <a:rPr dirty="0" u="sng" sz="28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800" spc="-3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800" spc="5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sng" sz="2800" spc="-41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800" spc="-2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84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dirty="0" u="sng" sz="2800" spc="-2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1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800" spc="1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 spc="1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6252" y="3843261"/>
            <a:ext cx="5486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sz="2000" spc="-35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36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22156" y="1560309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 h="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6721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07460" y="1063897"/>
            <a:ext cx="55054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8964" algn="l"/>
                <a:tab pos="5314315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sz="2800" spc="-20" i="1">
                <a:latin typeface="Times New Roman"/>
                <a:cs typeface="Times New Roman"/>
              </a:rPr>
              <a:t> </a:t>
            </a:r>
            <a:r>
              <a:rPr dirty="0" sz="2800" spc="-5"/>
              <a:t>(</a:t>
            </a:r>
            <a:r>
              <a:rPr dirty="0" sz="2800" spc="-295"/>
              <a:t> 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sz="2800" spc="0" i="1">
                <a:latin typeface="Times New Roman"/>
                <a:cs typeface="Times New Roman"/>
              </a:rPr>
              <a:t> </a:t>
            </a:r>
            <a:r>
              <a:rPr dirty="0" sz="2800" spc="-5" b="0">
                <a:latin typeface="Symbol"/>
                <a:cs typeface="Symbol"/>
              </a:rPr>
              <a:t></a:t>
            </a:r>
            <a:r>
              <a:rPr dirty="0" sz="2800" spc="40" b="0">
                <a:latin typeface="Times New Roman"/>
                <a:cs typeface="Times New Roman"/>
              </a:rPr>
              <a:t> </a:t>
            </a:r>
            <a:r>
              <a:rPr dirty="0" sz="2800" spc="125"/>
              <a:t>2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sz="2800" spc="-365" i="1">
                <a:latin typeface="Times New Roman"/>
                <a:cs typeface="Times New Roman"/>
              </a:rPr>
              <a:t> </a:t>
            </a:r>
            <a:r>
              <a:rPr dirty="0" sz="2800"/>
              <a:t>)</a:t>
            </a:r>
            <a:r>
              <a:rPr dirty="0" sz="2800" spc="-170"/>
              <a:t> </a:t>
            </a:r>
            <a:r>
              <a:rPr dirty="0" sz="2800" b="0">
                <a:latin typeface="Symbol"/>
                <a:cs typeface="Symbol"/>
              </a:rPr>
              <a:t></a:t>
            </a:r>
            <a:r>
              <a:rPr dirty="0" sz="2800" b="0">
                <a:latin typeface="Times New Roman"/>
                <a:cs typeface="Times New Roman"/>
              </a:rPr>
              <a:t>	</a:t>
            </a:r>
            <a:r>
              <a:rPr dirty="0" sz="2800" i="1">
                <a:latin typeface="Times New Roman"/>
                <a:cs typeface="Times New Roman"/>
              </a:rPr>
              <a:t>f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/>
              <a:t>(</a:t>
            </a:r>
            <a:r>
              <a:rPr dirty="0" sz="2800" spc="-290"/>
              <a:t> 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sz="2800" spc="5" i="1">
                <a:latin typeface="Times New Roman"/>
                <a:cs typeface="Times New Roman"/>
              </a:rPr>
              <a:t> </a:t>
            </a:r>
            <a:r>
              <a:rPr dirty="0" sz="2800" b="0">
                <a:latin typeface="Symbol"/>
                <a:cs typeface="Symbol"/>
              </a:rPr>
              <a:t></a:t>
            </a:r>
            <a:r>
              <a:rPr dirty="0" sz="2800" spc="0" b="0">
                <a:latin typeface="Times New Roman"/>
                <a:cs typeface="Times New Roman"/>
              </a:rPr>
              <a:t> </a:t>
            </a:r>
            <a:r>
              <a:rPr dirty="0" sz="2800" spc="130"/>
              <a:t>2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sz="2800" spc="-365" i="1">
                <a:latin typeface="Times New Roman"/>
                <a:cs typeface="Times New Roman"/>
              </a:rPr>
              <a:t> </a:t>
            </a:r>
            <a:r>
              <a:rPr dirty="0" sz="2800"/>
              <a:t>)</a:t>
            </a:r>
            <a:r>
              <a:rPr dirty="0" sz="2800" spc="-170"/>
              <a:t> </a:t>
            </a:r>
            <a:r>
              <a:rPr dirty="0" sz="2800" b="0">
                <a:latin typeface="Symbol"/>
                <a:cs typeface="Symbol"/>
              </a:rPr>
              <a:t></a:t>
            </a:r>
            <a:r>
              <a:rPr dirty="0" sz="2800" spc="10" b="0">
                <a:latin typeface="Times New Roman"/>
                <a:cs typeface="Times New Roman"/>
              </a:rPr>
              <a:t> </a:t>
            </a:r>
            <a:r>
              <a:rPr dirty="0" sz="2800"/>
              <a:t>2</a:t>
            </a:r>
            <a:r>
              <a:rPr dirty="0" sz="2800" spc="15"/>
              <a:t> </a:t>
            </a:r>
            <a:r>
              <a:rPr dirty="0" sz="2800" i="1">
                <a:latin typeface="Times New Roman"/>
                <a:cs typeface="Times New Roman"/>
              </a:rPr>
              <a:t>f</a:t>
            </a:r>
            <a:r>
              <a:rPr dirty="0" sz="2800" spc="-5" i="1">
                <a:latin typeface="Times New Roman"/>
                <a:cs typeface="Times New Roman"/>
              </a:rPr>
              <a:t> </a:t>
            </a:r>
            <a:r>
              <a:rPr dirty="0" sz="2800"/>
              <a:t>(</a:t>
            </a:r>
            <a:r>
              <a:rPr dirty="0" sz="2800" spc="-290"/>
              <a:t> 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sz="2800" spc="-434" i="1">
                <a:latin typeface="Times New Roman"/>
                <a:cs typeface="Times New Roman"/>
              </a:rPr>
              <a:t> </a:t>
            </a:r>
            <a:r>
              <a:rPr dirty="0" sz="2800"/>
              <a:t>)	</a:t>
            </a:r>
            <a:r>
              <a:rPr dirty="0" sz="2800">
                <a:solidFill>
                  <a:srgbClr val="FF0066"/>
                </a:solidFill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8580" y="1280401"/>
            <a:ext cx="508634" cy="72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750"/>
              </a:lnSpc>
              <a:spcBef>
                <a:spcPts val="100"/>
              </a:spcBef>
              <a:tabLst>
                <a:tab pos="363855" algn="l"/>
              </a:tabLst>
            </a:pPr>
            <a:r>
              <a:rPr dirty="0" sz="2800" spc="-5" b="1">
                <a:solidFill>
                  <a:srgbClr val="FF0066"/>
                </a:solidFill>
                <a:latin typeface="Times New Roman"/>
                <a:cs typeface="Times New Roman"/>
              </a:rPr>
              <a:t>(	)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2750"/>
              </a:lnSpc>
            </a:pPr>
            <a:r>
              <a:rPr dirty="0" sz="2800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57012" y="4749025"/>
            <a:ext cx="1638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87548" y="4261345"/>
            <a:ext cx="44176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6395" algn="l"/>
              </a:tabLst>
            </a:pPr>
            <a:r>
              <a:rPr dirty="0" baseline="-33730" sz="4200">
                <a:latin typeface="Symbol"/>
                <a:cs typeface="Symbol"/>
              </a:rPr>
              <a:t></a:t>
            </a:r>
            <a:r>
              <a:rPr dirty="0" baseline="-33730" sz="4200">
                <a:latin typeface="Times New Roman"/>
                <a:cs typeface="Times New Roman"/>
              </a:rPr>
              <a:t> </a:t>
            </a:r>
            <a:r>
              <a:rPr dirty="0" baseline="-33730" sz="4200" b="1">
                <a:latin typeface="Times New Roman"/>
                <a:cs typeface="Times New Roman"/>
              </a:rPr>
              <a:t>lim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 </a:t>
            </a:r>
            <a:r>
              <a:rPr dirty="0" u="sng" baseline="2976" sz="4200" spc="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</a:t>
            </a:r>
            <a:r>
              <a:rPr dirty="0" u="sng" sz="28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800" spc="5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sng" sz="2800" spc="2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800" spc="-1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800" spc="-9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976" sz="4200" spc="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</a:t>
            </a:r>
            <a:r>
              <a:rPr dirty="0" u="sng" sz="28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800" spc="-30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00" spc="-2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800" spc="5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sng" sz="2800" spc="-409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95396" y="4833861"/>
            <a:ext cx="5473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sz="2000" spc="-36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37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25236" y="573962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93872" y="5824461"/>
            <a:ext cx="5486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sz="2000" spc="-35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36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87548" y="5251945"/>
            <a:ext cx="65913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3730" sz="4200">
                <a:latin typeface="Symbol"/>
                <a:cs typeface="Symbol"/>
              </a:rPr>
              <a:t></a:t>
            </a:r>
            <a:r>
              <a:rPr dirty="0" baseline="-33730" sz="4200" spc="337">
                <a:latin typeface="Times New Roman"/>
                <a:cs typeface="Times New Roman"/>
              </a:rPr>
              <a:t> </a:t>
            </a:r>
            <a:r>
              <a:rPr dirty="0" baseline="-33730" sz="4200" b="1">
                <a:latin typeface="Times New Roman"/>
                <a:cs typeface="Times New Roman"/>
              </a:rPr>
              <a:t>lim</a:t>
            </a:r>
            <a:r>
              <a:rPr dirty="0" baseline="-33730" sz="4200" spc="60" b="1"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8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800" spc="-8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976" sz="4200" spc="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</a:t>
            </a:r>
            <a:r>
              <a:rPr dirty="0" u="sng" sz="28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800" spc="-29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0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8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800" spc="5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sng" sz="2800" spc="-41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800" spc="-1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8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8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800" spc="-8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976" sz="4200" spc="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</a:t>
            </a:r>
            <a:r>
              <a:rPr dirty="0" u="sng" sz="28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800" spc="-3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0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800" spc="5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sng" sz="2800" spc="-41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2800" spc="-165" b="1">
                <a:latin typeface="Times New Roman"/>
                <a:cs typeface="Times New Roman"/>
              </a:rPr>
              <a:t> </a:t>
            </a:r>
            <a:r>
              <a:rPr dirty="0" baseline="-31746" sz="4200" spc="-7">
                <a:latin typeface="Symbol"/>
                <a:cs typeface="Symbol"/>
              </a:rPr>
              <a:t></a:t>
            </a:r>
            <a:r>
              <a:rPr dirty="0" baseline="-31746" sz="4200" spc="150">
                <a:latin typeface="Times New Roman"/>
                <a:cs typeface="Times New Roman"/>
              </a:rPr>
              <a:t> </a:t>
            </a:r>
            <a:r>
              <a:rPr dirty="0" baseline="-31746" sz="4200" spc="-7" b="1">
                <a:latin typeface="Times New Roman"/>
                <a:cs typeface="Times New Roman"/>
              </a:rPr>
              <a:t>4</a:t>
            </a:r>
            <a:r>
              <a:rPr dirty="0" baseline="-31746" sz="4200" spc="0" b="1">
                <a:latin typeface="Times New Roman"/>
                <a:cs typeface="Times New Roman"/>
              </a:rPr>
              <a:t> </a:t>
            </a:r>
            <a:r>
              <a:rPr dirty="0" baseline="-31746" sz="4200" spc="-7" b="1" i="1">
                <a:latin typeface="Times New Roman"/>
                <a:cs typeface="Times New Roman"/>
              </a:rPr>
              <a:t>f</a:t>
            </a:r>
            <a:r>
              <a:rPr dirty="0" baseline="-31746" sz="4200" spc="-120" b="1" i="1">
                <a:latin typeface="Times New Roman"/>
                <a:cs typeface="Times New Roman"/>
              </a:rPr>
              <a:t> </a:t>
            </a:r>
            <a:r>
              <a:rPr dirty="0" baseline="-28769" sz="4200" spc="7">
                <a:latin typeface="Symbol"/>
                <a:cs typeface="Symbol"/>
              </a:rPr>
              <a:t></a:t>
            </a:r>
            <a:r>
              <a:rPr dirty="0" baseline="-31746" sz="4200" spc="7" b="1">
                <a:latin typeface="Times New Roman"/>
                <a:cs typeface="Times New Roman"/>
              </a:rPr>
              <a:t>(</a:t>
            </a:r>
            <a:r>
              <a:rPr dirty="0" baseline="-31746" sz="4200" spc="-442" b="1">
                <a:latin typeface="Times New Roman"/>
                <a:cs typeface="Times New Roman"/>
              </a:rPr>
              <a:t> </a:t>
            </a:r>
            <a:r>
              <a:rPr dirty="0" baseline="-31746" sz="4200" spc="-7" b="1" i="1">
                <a:latin typeface="Times New Roman"/>
                <a:cs typeface="Times New Roman"/>
              </a:rPr>
              <a:t>x</a:t>
            </a:r>
            <a:r>
              <a:rPr dirty="0" baseline="-31746" sz="4200" spc="-637" b="1" i="1">
                <a:latin typeface="Times New Roman"/>
                <a:cs typeface="Times New Roman"/>
              </a:rPr>
              <a:t> </a:t>
            </a:r>
            <a:r>
              <a:rPr dirty="0" baseline="-31746" sz="4200" spc="-7" b="1">
                <a:latin typeface="Times New Roman"/>
                <a:cs typeface="Times New Roman"/>
              </a:rPr>
              <a:t>).</a:t>
            </a:r>
            <a:endParaRPr baseline="-31746"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1140" y="2852661"/>
            <a:ext cx="1374775" cy="0"/>
          </a:xfrm>
          <a:custGeom>
            <a:avLst/>
            <a:gdLst/>
            <a:ahLst/>
            <a:cxnLst/>
            <a:rect l="l" t="t" r="r" b="b"/>
            <a:pathLst>
              <a:path w="1374775" h="0">
                <a:moveTo>
                  <a:pt x="0" y="0"/>
                </a:moveTo>
                <a:lnTo>
                  <a:pt x="1374648" y="0"/>
                </a:lnTo>
              </a:path>
            </a:pathLst>
          </a:custGeom>
          <a:ln w="67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22800" y="2355016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9052" y="2572948"/>
            <a:ext cx="11093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95" b="1" i="1">
                <a:latin typeface="Times New Roman"/>
                <a:cs typeface="Times New Roman"/>
              </a:rPr>
              <a:t> </a:t>
            </a:r>
            <a:r>
              <a:rPr dirty="0" baseline="2976" sz="4200">
                <a:latin typeface="Symbol"/>
                <a:cs typeface="Symbol"/>
              </a:rPr>
              <a:t>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30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3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4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77004" y="1753857"/>
            <a:ext cx="810895" cy="0"/>
          </a:xfrm>
          <a:custGeom>
            <a:avLst/>
            <a:gdLst/>
            <a:ahLst/>
            <a:cxnLst/>
            <a:rect l="l" t="t" r="r" b="b"/>
            <a:pathLst>
              <a:path w="810895" h="0">
                <a:moveTo>
                  <a:pt x="0" y="0"/>
                </a:moveTo>
                <a:lnTo>
                  <a:pt x="810767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75200" y="1257541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312" y="1215377"/>
            <a:ext cx="266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7777" sz="2700" b="1" i="1">
                <a:latin typeface="Times New Roman"/>
                <a:cs typeface="Times New Roman"/>
              </a:rPr>
              <a:t>x</a:t>
            </a:r>
            <a:r>
              <a:rPr dirty="0" baseline="-27777" sz="2700" spc="-487" b="1" i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7540" y="1775701"/>
            <a:ext cx="12490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24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t</a:t>
            </a:r>
            <a:r>
              <a:rPr dirty="0" sz="2800" spc="-355" b="1" i="1">
                <a:latin typeface="Times New Roman"/>
                <a:cs typeface="Times New Roman"/>
              </a:rPr>
              <a:t> </a:t>
            </a:r>
            <a:r>
              <a:rPr dirty="0" baseline="43209" sz="2700" b="1">
                <a:latin typeface="Times New Roman"/>
                <a:cs typeface="Times New Roman"/>
              </a:rPr>
              <a:t>3</a:t>
            </a:r>
            <a:r>
              <a:rPr dirty="0" baseline="43209" sz="2700" spc="-89" b="1">
                <a:latin typeface="Times New Roman"/>
                <a:cs typeface="Times New Roman"/>
              </a:rPr>
              <a:t> </a:t>
            </a:r>
            <a:r>
              <a:rPr dirty="0" baseline="46626" sz="4200" spc="-7" b="1">
                <a:latin typeface="Times New Roman"/>
                <a:cs typeface="Times New Roman"/>
              </a:rPr>
              <a:t>d</a:t>
            </a:r>
            <a:r>
              <a:rPr dirty="0" baseline="46626" sz="4200" spc="-412" b="1">
                <a:latin typeface="Times New Roman"/>
                <a:cs typeface="Times New Roman"/>
              </a:rPr>
              <a:t> </a:t>
            </a:r>
            <a:r>
              <a:rPr dirty="0" baseline="46626" sz="4200" b="1" i="1">
                <a:latin typeface="Times New Roman"/>
                <a:cs typeface="Times New Roman"/>
              </a:rPr>
              <a:t>t</a:t>
            </a:r>
            <a:endParaRPr baseline="46626" sz="4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83460" y="1276845"/>
            <a:ext cx="19227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dirty="0" sz="2800" spc="385" b="0">
                <a:latin typeface="Times New Roman"/>
                <a:cs typeface="Times New Roman"/>
              </a:rPr>
              <a:t>Q</a:t>
            </a:r>
            <a:r>
              <a:rPr dirty="0" sz="2800" spc="385" b="0">
                <a:latin typeface="Times New Roman"/>
                <a:cs typeface="Times New Roman"/>
              </a:rPr>
              <a:t>	</a:t>
            </a:r>
            <a:r>
              <a:rPr dirty="0" sz="2800" spc="385" i="1">
                <a:latin typeface="Times New Roman"/>
                <a:cs typeface="Times New Roman"/>
              </a:rPr>
              <a:t>f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/>
              <a:t>(</a:t>
            </a:r>
            <a:r>
              <a:rPr dirty="0" sz="2800" spc="-290"/>
              <a:t> 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sz="2800" spc="-420" i="1">
                <a:latin typeface="Times New Roman"/>
                <a:cs typeface="Times New Roman"/>
              </a:rPr>
              <a:t> </a:t>
            </a:r>
            <a:r>
              <a:rPr dirty="0" sz="2800"/>
              <a:t>)</a:t>
            </a:r>
            <a:r>
              <a:rPr dirty="0" sz="2800" spc="-15"/>
              <a:t> </a:t>
            </a:r>
            <a:r>
              <a:rPr dirty="0" sz="2800" b="0">
                <a:latin typeface="Symbol"/>
                <a:cs typeface="Symbol"/>
              </a:rPr>
              <a:t></a:t>
            </a:r>
            <a:r>
              <a:rPr dirty="0" sz="2800" spc="-125" b="0">
                <a:latin typeface="Times New Roman"/>
                <a:cs typeface="Times New Roman"/>
              </a:rPr>
              <a:t> </a:t>
            </a:r>
            <a:r>
              <a:rPr dirty="0" baseline="-13257" sz="6600" spc="-284" b="0">
                <a:latin typeface="Symbol"/>
                <a:cs typeface="Symbol"/>
              </a:rPr>
              <a:t></a:t>
            </a:r>
            <a:r>
              <a:rPr dirty="0" baseline="-50925" sz="2700"/>
              <a:t>0</a:t>
            </a:r>
            <a:endParaRPr baseline="-50925" sz="27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95592" y="2852661"/>
            <a:ext cx="911860" cy="0"/>
          </a:xfrm>
          <a:custGeom>
            <a:avLst/>
            <a:gdLst/>
            <a:ahLst/>
            <a:cxnLst/>
            <a:rect l="l" t="t" r="r" b="b"/>
            <a:pathLst>
              <a:path w="911859" h="0">
                <a:moveTo>
                  <a:pt x="0" y="0"/>
                </a:moveTo>
                <a:lnTo>
                  <a:pt x="911351" y="0"/>
                </a:lnTo>
              </a:path>
            </a:pathLst>
          </a:custGeom>
          <a:ln w="6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53224" y="2356135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4724" y="2862103"/>
            <a:ext cx="3759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512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1</a:t>
            </a:r>
            <a:r>
              <a:rPr dirty="0" sz="2800" spc="-229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0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375" b="1" i="1">
                <a:latin typeface="Times New Roman"/>
                <a:cs typeface="Times New Roman"/>
              </a:rPr>
              <a:t> </a:t>
            </a:r>
            <a:r>
              <a:rPr dirty="0" baseline="31944" sz="3000" spc="-7" b="1">
                <a:latin typeface="Times New Roman"/>
                <a:cs typeface="Times New Roman"/>
              </a:rPr>
              <a:t>2</a:t>
            </a:r>
            <a:r>
              <a:rPr dirty="0" baseline="31944" sz="3000" spc="-322" b="1">
                <a:latin typeface="Times New Roman"/>
                <a:cs typeface="Times New Roman"/>
              </a:rPr>
              <a:t> </a:t>
            </a:r>
            <a:r>
              <a:rPr dirty="0" sz="2800" spc="85" b="1">
                <a:latin typeface="Times New Roman"/>
                <a:cs typeface="Times New Roman"/>
              </a:rPr>
              <a:t>)</a:t>
            </a:r>
            <a:r>
              <a:rPr dirty="0" baseline="31944" sz="3000" spc="127" b="1">
                <a:latin typeface="Times New Roman"/>
                <a:cs typeface="Times New Roman"/>
              </a:rPr>
              <a:t>3	</a:t>
            </a:r>
            <a:r>
              <a:rPr dirty="0" sz="2800" b="1">
                <a:latin typeface="Times New Roman"/>
                <a:cs typeface="Times New Roman"/>
              </a:rPr>
              <a:t>1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600" b="1" i="1">
                <a:latin typeface="Times New Roman"/>
                <a:cs typeface="Times New Roman"/>
              </a:rPr>
              <a:t> </a:t>
            </a:r>
            <a:r>
              <a:rPr dirty="0" baseline="31944" sz="3000" b="1">
                <a:latin typeface="Times New Roman"/>
                <a:cs typeface="Times New Roman"/>
              </a:rPr>
              <a:t>6</a:t>
            </a:r>
            <a:endParaRPr baseline="31944"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4048" y="2572543"/>
            <a:ext cx="13735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965" algn="l"/>
              </a:tabLst>
            </a:pPr>
            <a:r>
              <a:rPr dirty="0" sz="2800" spc="-840">
                <a:latin typeface="Symbol"/>
                <a:cs typeface="Symbol"/>
              </a:rPr>
              <a:t></a:t>
            </a:r>
            <a:r>
              <a:rPr dirty="0" sz="2800" spc="-19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2</a:t>
            </a:r>
            <a:r>
              <a:rPr dirty="0" sz="2800" spc="-38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	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225" b="1">
                <a:latin typeface="Times New Roman"/>
                <a:cs typeface="Times New Roman"/>
              </a:rPr>
              <a:t> </a:t>
            </a:r>
            <a:r>
              <a:rPr dirty="0" sz="2800" spc="-840">
                <a:latin typeface="Symbol"/>
                <a:cs typeface="Symbol"/>
              </a:rPr>
              <a:t>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16116" y="3969753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599" y="0"/>
                </a:lnTo>
              </a:path>
            </a:pathLst>
          </a:custGeom>
          <a:ln w="6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452852" y="3691185"/>
            <a:ext cx="5106035" cy="740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15"/>
              </a:lnSpc>
              <a:spcBef>
                <a:spcPts val="100"/>
              </a:spcBef>
              <a:tabLst>
                <a:tab pos="2194560" algn="l"/>
                <a:tab pos="2735580" algn="l"/>
                <a:tab pos="3883025" algn="l"/>
              </a:tabLst>
            </a:pP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75" b="1" i="1">
                <a:latin typeface="Times New Roman"/>
                <a:cs typeface="Times New Roman"/>
              </a:rPr>
              <a:t> </a:t>
            </a:r>
            <a:r>
              <a:rPr dirty="0" baseline="2976" sz="4200" spc="7">
                <a:latin typeface="Symbol"/>
                <a:cs typeface="Symbol"/>
              </a:rPr>
              <a:t></a:t>
            </a:r>
            <a:r>
              <a:rPr dirty="0" sz="2800" spc="5" b="1">
                <a:latin typeface="Times New Roman"/>
                <a:cs typeface="Times New Roman"/>
              </a:rPr>
              <a:t>(</a:t>
            </a:r>
            <a:r>
              <a:rPr dirty="0" sz="2800" spc="-30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42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7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305" b="1">
                <a:latin typeface="Times New Roman"/>
                <a:cs typeface="Times New Roman"/>
              </a:rPr>
              <a:t> </a:t>
            </a:r>
            <a:r>
              <a:rPr dirty="0" sz="2800" spc="-840">
                <a:latin typeface="Symbol"/>
                <a:cs typeface="Symbol"/>
              </a:rPr>
              <a:t></a:t>
            </a:r>
            <a:r>
              <a:rPr dirty="0" sz="2800" spc="-26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u="sng" baseline="33730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baseline="33730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	</a:t>
            </a:r>
            <a:r>
              <a:rPr dirty="0" sz="2800" spc="30" b="1">
                <a:latin typeface="Times New Roman"/>
                <a:cs typeface="Times New Roman"/>
              </a:rPr>
              <a:t>)</a:t>
            </a:r>
            <a:r>
              <a:rPr dirty="0" baseline="2976" sz="4200" spc="44">
                <a:latin typeface="Symbol"/>
                <a:cs typeface="Symbol"/>
              </a:rPr>
              <a:t></a:t>
            </a:r>
            <a:r>
              <a:rPr dirty="0" baseline="2976" sz="4200" spc="44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305" b="1">
                <a:latin typeface="Times New Roman"/>
                <a:cs typeface="Times New Roman"/>
              </a:rPr>
              <a:t> </a:t>
            </a:r>
            <a:r>
              <a:rPr dirty="0" sz="2800" spc="-840">
                <a:latin typeface="Symbol"/>
                <a:cs typeface="Symbol"/>
              </a:rPr>
              <a:t></a:t>
            </a:r>
            <a:r>
              <a:rPr dirty="0" sz="2800" spc="-840">
                <a:latin typeface="Times New Roman"/>
                <a:cs typeface="Times New Roman"/>
              </a:rPr>
              <a:t>	</a:t>
            </a:r>
            <a:r>
              <a:rPr dirty="0" baseline="33730" sz="4200" b="1">
                <a:latin typeface="Times New Roman"/>
                <a:cs typeface="Times New Roman"/>
              </a:rPr>
              <a:t>1</a:t>
            </a:r>
            <a:r>
              <a:rPr dirty="0" baseline="33730" sz="4200" spc="-375" b="1">
                <a:latin typeface="Times New Roman"/>
                <a:cs typeface="Times New Roman"/>
              </a:rPr>
              <a:t> </a:t>
            </a:r>
            <a:r>
              <a:rPr dirty="0" baseline="33730" sz="4200">
                <a:latin typeface="Symbol"/>
                <a:cs typeface="Symbol"/>
              </a:rPr>
              <a:t></a:t>
            </a:r>
            <a:r>
              <a:rPr dirty="0" baseline="33730" sz="4200" spc="-209">
                <a:latin typeface="Times New Roman"/>
                <a:cs typeface="Times New Roman"/>
              </a:rPr>
              <a:t> </a:t>
            </a:r>
            <a:r>
              <a:rPr dirty="0" baseline="33730" sz="4200" b="1">
                <a:latin typeface="Times New Roman"/>
                <a:cs typeface="Times New Roman"/>
              </a:rPr>
              <a:t>5</a:t>
            </a:r>
            <a:r>
              <a:rPr dirty="0" baseline="33730" sz="4200" spc="-555" b="1">
                <a:latin typeface="Times New Roman"/>
                <a:cs typeface="Times New Roman"/>
              </a:rPr>
              <a:t> </a:t>
            </a:r>
            <a:r>
              <a:rPr dirty="0" baseline="33730" sz="4200" b="1" i="1">
                <a:latin typeface="Times New Roman"/>
                <a:cs typeface="Times New Roman"/>
              </a:rPr>
              <a:t>x</a:t>
            </a:r>
            <a:r>
              <a:rPr dirty="0" baseline="33730" sz="4200" spc="-682" b="1" i="1">
                <a:latin typeface="Times New Roman"/>
                <a:cs typeface="Times New Roman"/>
              </a:rPr>
              <a:t> </a:t>
            </a:r>
            <a:r>
              <a:rPr dirty="0" baseline="79166" sz="3000" b="1">
                <a:latin typeface="Times New Roman"/>
                <a:cs typeface="Times New Roman"/>
              </a:rPr>
              <a:t>6</a:t>
            </a:r>
            <a:endParaRPr baseline="79166" sz="3000">
              <a:latin typeface="Times New Roman"/>
              <a:cs typeface="Times New Roman"/>
            </a:endParaRPr>
          </a:p>
          <a:p>
            <a:pPr marL="1809114">
              <a:lnSpc>
                <a:spcPts val="2815"/>
              </a:lnSpc>
              <a:tabLst>
                <a:tab pos="3763010" algn="l"/>
              </a:tabLst>
            </a:pPr>
            <a:r>
              <a:rPr dirty="0" sz="2800" b="1">
                <a:latin typeface="Times New Roman"/>
                <a:cs typeface="Times New Roman"/>
              </a:rPr>
              <a:t>1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445" b="1" i="1">
                <a:latin typeface="Times New Roman"/>
                <a:cs typeface="Times New Roman"/>
              </a:rPr>
              <a:t> </a:t>
            </a:r>
            <a:r>
              <a:rPr dirty="0" baseline="30555" sz="3000" b="1">
                <a:latin typeface="Times New Roman"/>
                <a:cs typeface="Times New Roman"/>
              </a:rPr>
              <a:t>6	</a:t>
            </a:r>
            <a:r>
              <a:rPr dirty="0" sz="2800" spc="10" b="1">
                <a:latin typeface="Times New Roman"/>
                <a:cs typeface="Times New Roman"/>
              </a:rPr>
              <a:t>(1</a:t>
            </a:r>
            <a:r>
              <a:rPr dirty="0" sz="2800" spc="-25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450" b="1" i="1">
                <a:latin typeface="Times New Roman"/>
                <a:cs typeface="Times New Roman"/>
              </a:rPr>
              <a:t> </a:t>
            </a:r>
            <a:r>
              <a:rPr dirty="0" baseline="30555" sz="3000" b="1">
                <a:latin typeface="Times New Roman"/>
                <a:cs typeface="Times New Roman"/>
              </a:rPr>
              <a:t>6</a:t>
            </a:r>
            <a:r>
              <a:rPr dirty="0" baseline="30555" sz="3000" spc="-307" b="1">
                <a:latin typeface="Times New Roman"/>
                <a:cs typeface="Times New Roman"/>
              </a:rPr>
              <a:t> </a:t>
            </a:r>
            <a:r>
              <a:rPr dirty="0" sz="2800" spc="80" b="1">
                <a:latin typeface="Times New Roman"/>
                <a:cs typeface="Times New Roman"/>
              </a:rPr>
              <a:t>)</a:t>
            </a:r>
            <a:r>
              <a:rPr dirty="0" baseline="30555" sz="3000" spc="120" b="1">
                <a:latin typeface="Times New Roman"/>
                <a:cs typeface="Times New Roman"/>
              </a:rPr>
              <a:t>2</a:t>
            </a:r>
            <a:endParaRPr baseline="30555"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63744" y="5265153"/>
            <a:ext cx="1565275" cy="0"/>
          </a:xfrm>
          <a:custGeom>
            <a:avLst/>
            <a:gdLst/>
            <a:ahLst/>
            <a:cxnLst/>
            <a:rect l="l" t="t" r="r" b="b"/>
            <a:pathLst>
              <a:path w="1565275" h="0">
                <a:moveTo>
                  <a:pt x="0" y="0"/>
                </a:moveTo>
                <a:lnTo>
                  <a:pt x="1565148" y="0"/>
                </a:lnTo>
              </a:path>
            </a:pathLst>
          </a:custGeom>
          <a:ln w="67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847056" y="5274621"/>
            <a:ext cx="13569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5" b="1">
                <a:latin typeface="Times New Roman"/>
                <a:cs typeface="Times New Roman"/>
              </a:rPr>
              <a:t>(1</a:t>
            </a:r>
            <a:r>
              <a:rPr dirty="0" sz="2800" spc="-25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450" b="1" i="1">
                <a:latin typeface="Times New Roman"/>
                <a:cs typeface="Times New Roman"/>
              </a:rPr>
              <a:t> </a:t>
            </a:r>
            <a:r>
              <a:rPr dirty="0" baseline="30555" sz="3000" b="1">
                <a:latin typeface="Times New Roman"/>
                <a:cs typeface="Times New Roman"/>
              </a:rPr>
              <a:t>6</a:t>
            </a:r>
            <a:r>
              <a:rPr dirty="0" baseline="30555" sz="3000" spc="-307" b="1">
                <a:latin typeface="Times New Roman"/>
                <a:cs typeface="Times New Roman"/>
              </a:rPr>
              <a:t> </a:t>
            </a:r>
            <a:r>
              <a:rPr dirty="0" sz="2800" spc="80" b="1">
                <a:latin typeface="Times New Roman"/>
                <a:cs typeface="Times New Roman"/>
              </a:rPr>
              <a:t>)</a:t>
            </a:r>
            <a:r>
              <a:rPr dirty="0" baseline="30555" sz="3000" spc="120" b="1">
                <a:latin typeface="Times New Roman"/>
                <a:cs typeface="Times New Roman"/>
              </a:rPr>
              <a:t>2</a:t>
            </a:r>
            <a:endParaRPr baseline="30555"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5360" y="4997253"/>
            <a:ext cx="43897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115" algn="l"/>
                <a:tab pos="944880" algn="l"/>
              </a:tabLst>
            </a:pPr>
            <a:r>
              <a:rPr dirty="0" sz="2800" spc="-5">
                <a:latin typeface="Symbol"/>
                <a:cs typeface="Symbol"/>
              </a:rPr>
              <a:t>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I	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9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4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85" b="1" i="1">
                <a:latin typeface="Times New Roman"/>
                <a:cs typeface="Times New Roman"/>
              </a:rPr>
              <a:t> </a:t>
            </a:r>
            <a:r>
              <a:rPr dirty="0" baseline="2976" sz="4200" spc="7">
                <a:latin typeface="Symbol"/>
                <a:cs typeface="Symbol"/>
              </a:rPr>
              <a:t></a:t>
            </a:r>
            <a:r>
              <a:rPr dirty="0" sz="2800" spc="5" b="1">
                <a:latin typeface="Times New Roman"/>
                <a:cs typeface="Times New Roman"/>
              </a:rPr>
              <a:t>(</a:t>
            </a:r>
            <a:r>
              <a:rPr dirty="0" sz="2800" spc="-30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2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185" b="1">
                <a:latin typeface="Times New Roman"/>
                <a:cs typeface="Times New Roman"/>
              </a:rPr>
              <a:t> </a:t>
            </a:r>
            <a:r>
              <a:rPr dirty="0" baseline="1984" sz="4200">
                <a:latin typeface="Symbol"/>
                <a:cs typeface="Symbol"/>
              </a:rPr>
              <a:t></a:t>
            </a:r>
            <a:r>
              <a:rPr dirty="0" baseline="1984" sz="4200" spc="270">
                <a:latin typeface="Times New Roman"/>
                <a:cs typeface="Times New Roman"/>
              </a:rPr>
              <a:t> </a:t>
            </a:r>
            <a:r>
              <a:rPr dirty="0" baseline="35714" sz="4200" spc="52" b="1">
                <a:latin typeface="Times New Roman"/>
                <a:cs typeface="Times New Roman"/>
              </a:rPr>
              <a:t>8(1</a:t>
            </a:r>
            <a:r>
              <a:rPr dirty="0" baseline="35714" sz="4200" spc="-337" b="1">
                <a:latin typeface="Times New Roman"/>
                <a:cs typeface="Times New Roman"/>
              </a:rPr>
              <a:t> </a:t>
            </a:r>
            <a:r>
              <a:rPr dirty="0" baseline="35714" sz="4200">
                <a:latin typeface="Symbol"/>
                <a:cs typeface="Symbol"/>
              </a:rPr>
              <a:t></a:t>
            </a:r>
            <a:r>
              <a:rPr dirty="0" baseline="35714" sz="4200" spc="-172">
                <a:latin typeface="Times New Roman"/>
                <a:cs typeface="Times New Roman"/>
              </a:rPr>
              <a:t> </a:t>
            </a:r>
            <a:r>
              <a:rPr dirty="0" baseline="35714" sz="4200" b="1">
                <a:latin typeface="Times New Roman"/>
                <a:cs typeface="Times New Roman"/>
              </a:rPr>
              <a:t>5</a:t>
            </a:r>
            <a:r>
              <a:rPr dirty="0" baseline="35714" sz="4200" spc="-532" b="1">
                <a:latin typeface="Times New Roman"/>
                <a:cs typeface="Times New Roman"/>
              </a:rPr>
              <a:t> </a:t>
            </a:r>
            <a:r>
              <a:rPr dirty="0" baseline="35714" sz="4200" b="1" i="1">
                <a:latin typeface="Times New Roman"/>
                <a:cs typeface="Times New Roman"/>
              </a:rPr>
              <a:t>x</a:t>
            </a:r>
            <a:r>
              <a:rPr dirty="0" baseline="35714" sz="4200" spc="-660" b="1" i="1">
                <a:latin typeface="Times New Roman"/>
                <a:cs typeface="Times New Roman"/>
              </a:rPr>
              <a:t> </a:t>
            </a:r>
            <a:r>
              <a:rPr dirty="0" baseline="80555" sz="3000" b="1">
                <a:latin typeface="Times New Roman"/>
                <a:cs typeface="Times New Roman"/>
              </a:rPr>
              <a:t>6</a:t>
            </a:r>
            <a:r>
              <a:rPr dirty="0" baseline="80555" sz="3000" spc="-292" b="1">
                <a:latin typeface="Times New Roman"/>
                <a:cs typeface="Times New Roman"/>
              </a:rPr>
              <a:t> </a:t>
            </a:r>
            <a:r>
              <a:rPr dirty="0" baseline="35714" sz="4200" b="1">
                <a:latin typeface="Times New Roman"/>
                <a:cs typeface="Times New Roman"/>
              </a:rPr>
              <a:t>)</a:t>
            </a:r>
            <a:endParaRPr baseline="35714"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6432" y="2509869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1464" y="2121379"/>
            <a:ext cx="17843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latin typeface="Symbol"/>
                <a:cs typeface="Symbol"/>
              </a:rPr>
              <a:t>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7204" y="2022189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1344" y="2138013"/>
            <a:ext cx="5581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25" b="1" i="1">
                <a:latin typeface="Times New Roman"/>
                <a:cs typeface="Times New Roman"/>
              </a:rPr>
              <a:t>x</a:t>
            </a:r>
            <a:r>
              <a:rPr dirty="0" sz="2000" spc="85">
                <a:latin typeface="Symbol"/>
                <a:cs typeface="Symbol"/>
              </a:rPr>
              <a:t>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5512" y="2191904"/>
            <a:ext cx="10680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tf</a:t>
            </a:r>
            <a:r>
              <a:rPr dirty="0" sz="2800" spc="-130" b="1" i="1">
                <a:latin typeface="Times New Roman"/>
                <a:cs typeface="Times New Roman"/>
              </a:rPr>
              <a:t> </a:t>
            </a:r>
            <a:r>
              <a:rPr dirty="0" sz="2800" spc="50" b="1">
                <a:latin typeface="Times New Roman"/>
                <a:cs typeface="Times New Roman"/>
              </a:rPr>
              <a:t>(</a:t>
            </a:r>
            <a:r>
              <a:rPr dirty="0" sz="2800" spc="50" b="1" i="1">
                <a:latin typeface="Times New Roman"/>
                <a:cs typeface="Times New Roman"/>
              </a:rPr>
              <a:t>t</a:t>
            </a:r>
            <a:r>
              <a:rPr dirty="0" sz="2800" spc="-440" b="1" i="1">
                <a:latin typeface="Times New Roman"/>
                <a:cs typeface="Times New Roman"/>
              </a:rPr>
              <a:t> </a:t>
            </a:r>
            <a:r>
              <a:rPr dirty="0" sz="2800" spc="75" b="1">
                <a:latin typeface="Times New Roman"/>
                <a:cs typeface="Times New Roman"/>
              </a:rPr>
              <a:t>)d</a:t>
            </a:r>
            <a:r>
              <a:rPr dirty="0" sz="2800" spc="-38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5744" y="712290"/>
            <a:ext cx="5114290" cy="1299210"/>
          </a:xfrm>
          <a:prstGeom prst="rect">
            <a:avLst/>
          </a:prstGeom>
        </p:spPr>
        <p:txBody>
          <a:bodyPr wrap="square" lIns="0" tIns="222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0"/>
              </a:spcBef>
              <a:tabLst>
                <a:tab pos="635635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(4)	</a:t>
            </a:r>
            <a:r>
              <a:rPr dirty="0" sz="2800" spc="-5">
                <a:latin typeface="SimSun"/>
                <a:cs typeface="SimSun"/>
              </a:rPr>
              <a:t>设</a:t>
            </a:r>
            <a:r>
              <a:rPr dirty="0" sz="2800" spc="-180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2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65" b="1">
                <a:latin typeface="Times New Roman"/>
                <a:cs typeface="Times New Roman"/>
              </a:rPr>
              <a:t> </a:t>
            </a:r>
            <a:r>
              <a:rPr dirty="0" sz="2800" spc="50" b="1" i="1">
                <a:latin typeface="Times New Roman"/>
                <a:cs typeface="Times New Roman"/>
              </a:rPr>
              <a:t>x</a:t>
            </a:r>
            <a:r>
              <a:rPr dirty="0" sz="2800" spc="50" b="1">
                <a:latin typeface="Times New Roman"/>
                <a:cs typeface="Times New Roman"/>
              </a:rPr>
              <a:t>)</a:t>
            </a:r>
            <a:r>
              <a:rPr dirty="0" sz="2800">
                <a:latin typeface="SimSun"/>
                <a:cs typeface="SimSun"/>
              </a:rPr>
              <a:t>可导，</a:t>
            </a:r>
            <a:r>
              <a:rPr dirty="0" sz="2800" spc="140">
                <a:latin typeface="SimSun"/>
                <a:cs typeface="SimSun"/>
              </a:rPr>
              <a:t>且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10" b="1" i="1">
                <a:latin typeface="Times New Roman"/>
                <a:cs typeface="Times New Roman"/>
              </a:rPr>
              <a:t> </a:t>
            </a:r>
            <a:r>
              <a:rPr dirty="0" sz="2800" spc="35" b="1">
                <a:latin typeface="Times New Roman"/>
                <a:cs typeface="Times New Roman"/>
              </a:rPr>
              <a:t>(0)</a:t>
            </a:r>
            <a:r>
              <a:rPr dirty="0" sz="2800" spc="-12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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30" b="1">
                <a:latin typeface="Times New Roman"/>
                <a:cs typeface="Times New Roman"/>
              </a:rPr>
              <a:t>0</a:t>
            </a:r>
            <a:r>
              <a:rPr dirty="0" sz="2800" spc="-130">
                <a:latin typeface="SimSun"/>
                <a:cs typeface="SimSun"/>
              </a:rPr>
              <a:t>，</a:t>
            </a:r>
            <a:r>
              <a:rPr dirty="0" sz="2800" spc="-5">
                <a:latin typeface="SimSun"/>
                <a:cs typeface="SimSun"/>
              </a:rPr>
              <a:t>求</a:t>
            </a:r>
            <a:endParaRPr sz="2800">
              <a:latin typeface="SimSun"/>
              <a:cs typeface="SimSun"/>
            </a:endParaRPr>
          </a:p>
          <a:p>
            <a:pPr marL="1612265">
              <a:lnSpc>
                <a:spcPct val="100000"/>
              </a:lnSpc>
              <a:spcBef>
                <a:spcPts val="1660"/>
              </a:spcBef>
              <a:tabLst>
                <a:tab pos="4238625" algn="l"/>
              </a:tabLst>
            </a:pPr>
            <a:r>
              <a:rPr dirty="0" baseline="-34722" sz="4200" spc="-7" b="1" i="1">
                <a:latin typeface="Times New Roman"/>
                <a:cs typeface="Times New Roman"/>
              </a:rPr>
              <a:t>I </a:t>
            </a:r>
            <a:r>
              <a:rPr dirty="0" baseline="-34722" sz="4200" spc="-7">
                <a:latin typeface="Symbol"/>
                <a:cs typeface="Symbol"/>
              </a:rPr>
              <a:t></a:t>
            </a:r>
            <a:r>
              <a:rPr dirty="0" baseline="-34722" sz="4200" spc="-7">
                <a:latin typeface="Times New Roman"/>
                <a:cs typeface="Times New Roman"/>
              </a:rPr>
              <a:t> </a:t>
            </a:r>
            <a:r>
              <a:rPr dirty="0" baseline="-34722" sz="4200" spc="-7" b="1">
                <a:latin typeface="Times New Roman"/>
                <a:cs typeface="Times New Roman"/>
              </a:rPr>
              <a:t>lim </a:t>
            </a:r>
            <a:r>
              <a:rPr dirty="0" u="sng" sz="2800" spc="-2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[ 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 </a:t>
            </a:r>
            <a:r>
              <a:rPr dirty="0" u="sng" sz="2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800" spc="2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7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00" spc="7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800" spc="-254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800" spc="-16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(0)]</a:t>
            </a:r>
            <a:r>
              <a:rPr dirty="0" baseline="-34722" sz="4200" spc="75" b="1">
                <a:latin typeface="Times New Roman"/>
                <a:cs typeface="Times New Roman"/>
              </a:rPr>
              <a:t>.</a:t>
            </a:r>
            <a:endParaRPr baseline="-34722" sz="4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7372" y="3345929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80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5904" y="3600945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 h="0">
                <a:moveTo>
                  <a:pt x="0" y="0"/>
                </a:moveTo>
                <a:lnTo>
                  <a:pt x="1772412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80152" y="3600945"/>
            <a:ext cx="1464945" cy="0"/>
          </a:xfrm>
          <a:custGeom>
            <a:avLst/>
            <a:gdLst/>
            <a:ahLst/>
            <a:cxnLst/>
            <a:rect l="l" t="t" r="r" b="b"/>
            <a:pathLst>
              <a:path w="1464945" h="0">
                <a:moveTo>
                  <a:pt x="0" y="0"/>
                </a:moveTo>
                <a:lnTo>
                  <a:pt x="1464564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15052" y="3327275"/>
            <a:ext cx="1143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40">
                <a:latin typeface="Symbol"/>
                <a:cs typeface="Symbol"/>
              </a:rPr>
              <a:t>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6908" y="3565994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2448" y="3592451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7660" y="4053675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7428" y="2943227"/>
            <a:ext cx="3556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4801" sz="4200" spc="277" b="1" i="1">
                <a:latin typeface="Times New Roman"/>
                <a:cs typeface="Times New Roman"/>
              </a:rPr>
              <a:t>x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81168" y="3532589"/>
            <a:ext cx="145161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240" algn="l"/>
              </a:tabLst>
            </a:pPr>
            <a:r>
              <a:rPr dirty="0" baseline="-13257" sz="6600" spc="-7">
                <a:latin typeface="Symbol"/>
                <a:cs typeface="Symbol"/>
              </a:rPr>
              <a:t></a:t>
            </a:r>
            <a:r>
              <a:rPr dirty="0" baseline="-13257" sz="6600" spc="-7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tf</a:t>
            </a:r>
            <a:r>
              <a:rPr dirty="0" sz="2800" spc="-130" b="1" i="1">
                <a:latin typeface="Times New Roman"/>
                <a:cs typeface="Times New Roman"/>
              </a:rPr>
              <a:t> </a:t>
            </a:r>
            <a:r>
              <a:rPr dirty="0" sz="2800" spc="50" b="1">
                <a:latin typeface="Times New Roman"/>
                <a:cs typeface="Times New Roman"/>
              </a:rPr>
              <a:t>(</a:t>
            </a:r>
            <a:r>
              <a:rPr dirty="0" sz="2800" spc="50" b="1" i="1">
                <a:latin typeface="Times New Roman"/>
                <a:cs typeface="Times New Roman"/>
              </a:rPr>
              <a:t>t</a:t>
            </a:r>
            <a:r>
              <a:rPr dirty="0" sz="2800" spc="-440" b="1" i="1">
                <a:latin typeface="Times New Roman"/>
                <a:cs typeface="Times New Roman"/>
              </a:rPr>
              <a:t> </a:t>
            </a:r>
            <a:r>
              <a:rPr dirty="0" sz="2800" spc="75" b="1">
                <a:latin typeface="Times New Roman"/>
                <a:cs typeface="Times New Roman"/>
              </a:rPr>
              <a:t>)d</a:t>
            </a:r>
            <a:r>
              <a:rPr dirty="0" sz="2800" spc="-38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62452" y="3103247"/>
            <a:ext cx="17246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455" b="1">
                <a:latin typeface="Times New Roman"/>
                <a:cs typeface="Times New Roman"/>
              </a:rPr>
              <a:t> </a:t>
            </a:r>
            <a:r>
              <a:rPr dirty="0" sz="2800" spc="75" b="1" i="1">
                <a:latin typeface="Times New Roman"/>
                <a:cs typeface="Times New Roman"/>
              </a:rPr>
              <a:t>x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-254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75" b="1" i="1">
                <a:latin typeface="Times New Roman"/>
                <a:cs typeface="Times New Roman"/>
              </a:rPr>
              <a:t> </a:t>
            </a:r>
            <a:r>
              <a:rPr dirty="0" sz="2800" spc="30" b="1">
                <a:latin typeface="Times New Roman"/>
                <a:cs typeface="Times New Roman"/>
              </a:rPr>
              <a:t>(0)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40204" y="3327275"/>
            <a:ext cx="1123315" cy="685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075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I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577850">
              <a:lnSpc>
                <a:spcPts val="2115"/>
              </a:lnSpc>
            </a:pPr>
            <a:r>
              <a:rPr dirty="0" sz="2000" spc="125" b="1" i="1">
                <a:latin typeface="Times New Roman"/>
                <a:cs typeface="Times New Roman"/>
              </a:rPr>
              <a:t>x</a:t>
            </a:r>
            <a:r>
              <a:rPr dirty="0" sz="2000" spc="85">
                <a:latin typeface="Symbol"/>
                <a:cs typeface="Symbol"/>
              </a:rPr>
              <a:t>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16600" y="4870437"/>
            <a:ext cx="1464945" cy="0"/>
          </a:xfrm>
          <a:custGeom>
            <a:avLst/>
            <a:gdLst/>
            <a:ahLst/>
            <a:cxnLst/>
            <a:rect l="l" t="t" r="r" b="b"/>
            <a:pathLst>
              <a:path w="1464945" h="0">
                <a:moveTo>
                  <a:pt x="0" y="0"/>
                </a:moveTo>
                <a:lnTo>
                  <a:pt x="146456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517616" y="4934668"/>
            <a:ext cx="17843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latin typeface="Symbol"/>
                <a:cs typeface="Symbol"/>
              </a:rPr>
              <a:t>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21832" y="4835487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42584" y="5323166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3876" y="4212719"/>
            <a:ext cx="3556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4801" sz="4200" spc="277" b="1" i="1">
                <a:latin typeface="Times New Roman"/>
                <a:cs typeface="Times New Roman"/>
              </a:rPr>
              <a:t>x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01664" y="5005199"/>
            <a:ext cx="10680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tf</a:t>
            </a:r>
            <a:r>
              <a:rPr dirty="0" sz="2800" spc="-130" b="1" i="1">
                <a:latin typeface="Times New Roman"/>
                <a:cs typeface="Times New Roman"/>
              </a:rPr>
              <a:t> </a:t>
            </a:r>
            <a:r>
              <a:rPr dirty="0" sz="2800" spc="50" b="1">
                <a:latin typeface="Times New Roman"/>
                <a:cs typeface="Times New Roman"/>
              </a:rPr>
              <a:t>(</a:t>
            </a:r>
            <a:r>
              <a:rPr dirty="0" sz="2800" spc="50" b="1" i="1">
                <a:latin typeface="Times New Roman"/>
                <a:cs typeface="Times New Roman"/>
              </a:rPr>
              <a:t>t</a:t>
            </a:r>
            <a:r>
              <a:rPr dirty="0" sz="2800" spc="-440" b="1" i="1">
                <a:latin typeface="Times New Roman"/>
                <a:cs typeface="Times New Roman"/>
              </a:rPr>
              <a:t> </a:t>
            </a:r>
            <a:r>
              <a:rPr dirty="0" sz="2800" spc="75" b="1">
                <a:latin typeface="Times New Roman"/>
                <a:cs typeface="Times New Roman"/>
              </a:rPr>
              <a:t>)d</a:t>
            </a:r>
            <a:r>
              <a:rPr dirty="0" sz="2800" spc="-38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58664" y="4596767"/>
            <a:ext cx="725805" cy="685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2880" indent="-170180">
              <a:lnSpc>
                <a:spcPts val="3075"/>
              </a:lnSpc>
              <a:spcBef>
                <a:spcPts val="95"/>
              </a:spcBef>
              <a:buFont typeface="Symbol"/>
              <a:buChar char=""/>
              <a:tabLst>
                <a:tab pos="183515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181610">
              <a:lnSpc>
                <a:spcPts val="2115"/>
              </a:lnSpc>
            </a:pPr>
            <a:r>
              <a:rPr dirty="0" sz="2000" spc="110" b="1" i="1">
                <a:latin typeface="Times New Roman"/>
                <a:cs typeface="Times New Roman"/>
              </a:rPr>
              <a:t>x</a:t>
            </a:r>
            <a:r>
              <a:rPr dirty="0" sz="2000" spc="85">
                <a:latin typeface="Symbol"/>
                <a:cs typeface="Symbol"/>
              </a:rPr>
              <a:t>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25292" y="4310084"/>
            <a:ext cx="1805305" cy="100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1690" marR="5080" indent="-809625">
              <a:lnSpc>
                <a:spcPct val="114599"/>
              </a:lnSpc>
              <a:spcBef>
                <a:spcPts val="100"/>
              </a:spcBef>
              <a:tabLst>
                <a:tab pos="1167765" algn="l"/>
              </a:tabLst>
            </a:pPr>
            <a:r>
              <a:rPr dirty="0" u="sng" sz="2800" spc="-8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 </a:t>
            </a:r>
            <a:r>
              <a:rPr dirty="0" u="sng" sz="2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800" spc="-4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8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00" spc="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800" spc="-254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800" spc="-18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(0) </a:t>
            </a:r>
            <a:r>
              <a:rPr dirty="0" sz="2800" spc="3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38324" y="4596767"/>
            <a:ext cx="867410" cy="685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075"/>
              </a:lnSpc>
              <a:spcBef>
                <a:spcPts val="95"/>
              </a:spcBef>
            </a:pP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323215">
              <a:lnSpc>
                <a:spcPts val="2115"/>
              </a:lnSpc>
            </a:pPr>
            <a:r>
              <a:rPr dirty="0" sz="2000" spc="110" b="1" i="1">
                <a:latin typeface="Times New Roman"/>
                <a:cs typeface="Times New Roman"/>
              </a:rPr>
              <a:t>x</a:t>
            </a:r>
            <a:r>
              <a:rPr dirty="0" sz="2000" spc="85">
                <a:latin typeface="Symbol"/>
                <a:cs typeface="Symbol"/>
              </a:rPr>
              <a:t>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18484" y="6155673"/>
            <a:ext cx="14897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777" sz="3000" spc="89" b="1" i="1">
                <a:latin typeface="Times New Roman"/>
                <a:cs typeface="Times New Roman"/>
              </a:rPr>
              <a:t>x</a:t>
            </a:r>
            <a:r>
              <a:rPr dirty="0" baseline="2777" sz="3000" spc="89">
                <a:latin typeface="Symbol"/>
                <a:cs typeface="Symbol"/>
              </a:rPr>
              <a:t></a:t>
            </a:r>
            <a:r>
              <a:rPr dirty="0" baseline="2777" sz="3000" spc="89" b="1">
                <a:latin typeface="Times New Roman"/>
                <a:cs typeface="Times New Roman"/>
              </a:rPr>
              <a:t>0</a:t>
            </a:r>
            <a:r>
              <a:rPr dirty="0" baseline="2777" sz="3000" spc="-112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xf</a:t>
            </a:r>
            <a:r>
              <a:rPr dirty="0" sz="2800" spc="-13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385" b="1">
                <a:latin typeface="Times New Roman"/>
                <a:cs typeface="Times New Roman"/>
              </a:rPr>
              <a:t> </a:t>
            </a:r>
            <a:r>
              <a:rPr dirty="0" sz="2800" spc="75" b="1" i="1">
                <a:latin typeface="Times New Roman"/>
                <a:cs typeface="Times New Roman"/>
              </a:rPr>
              <a:t>x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65396" y="5723877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291"/>
                </a:moveTo>
                <a:lnTo>
                  <a:pt x="431291" y="0"/>
                </a:lnTo>
              </a:path>
            </a:pathLst>
          </a:custGeom>
          <a:ln w="9143">
            <a:solidFill>
              <a:srgbClr val="FF4B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31056" y="6299945"/>
            <a:ext cx="289560" cy="360045"/>
          </a:xfrm>
          <a:custGeom>
            <a:avLst/>
            <a:gdLst/>
            <a:ahLst/>
            <a:cxnLst/>
            <a:rect l="l" t="t" r="r" b="b"/>
            <a:pathLst>
              <a:path w="289560" h="360045">
                <a:moveTo>
                  <a:pt x="0" y="359664"/>
                </a:moveTo>
                <a:lnTo>
                  <a:pt x="289560" y="0"/>
                </a:lnTo>
              </a:path>
            </a:pathLst>
          </a:custGeom>
          <a:ln w="9143">
            <a:solidFill>
              <a:srgbClr val="FF4B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27040" y="6234417"/>
            <a:ext cx="966469" cy="0"/>
          </a:xfrm>
          <a:custGeom>
            <a:avLst/>
            <a:gdLst/>
            <a:ahLst/>
            <a:cxnLst/>
            <a:rect l="l" t="t" r="r" b="b"/>
            <a:pathLst>
              <a:path w="966470" h="0">
                <a:moveTo>
                  <a:pt x="0" y="0"/>
                </a:moveTo>
                <a:lnTo>
                  <a:pt x="966216" y="0"/>
                </a:lnTo>
              </a:path>
            </a:pathLst>
          </a:custGeom>
          <a:ln w="63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427700" y="6227301"/>
            <a:ext cx="6515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80" b="1" i="1">
                <a:latin typeface="Times New Roman"/>
                <a:cs typeface="Times New Roman"/>
              </a:rPr>
              <a:t> </a:t>
            </a:r>
            <a:r>
              <a:rPr dirty="0" sz="2800" spc="35" b="1">
                <a:latin typeface="Times New Roman"/>
                <a:cs typeface="Times New Roman"/>
              </a:rPr>
              <a:t>(0)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38324" y="5888977"/>
            <a:ext cx="43040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  <a:tab pos="2112645" algn="l"/>
                <a:tab pos="2750820" algn="l"/>
                <a:tab pos="2894330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f </a:t>
            </a:r>
            <a:r>
              <a:rPr dirty="0" baseline="3968" sz="4200" spc="37">
                <a:latin typeface="Symbol"/>
                <a:cs typeface="Symbol"/>
              </a:rPr>
              <a:t></a:t>
            </a:r>
            <a:r>
              <a:rPr dirty="0" sz="2800" spc="25" b="1">
                <a:latin typeface="Times New Roman"/>
                <a:cs typeface="Times New Roman"/>
              </a:rPr>
              <a:t>(0)</a:t>
            </a:r>
            <a:r>
              <a:rPr dirty="0" sz="2800" spc="-525" b="1">
                <a:latin typeface="Times New Roman"/>
                <a:cs typeface="Times New Roman"/>
              </a:rPr>
              <a:t> </a:t>
            </a:r>
            <a:r>
              <a:rPr dirty="0" sz="2800" spc="-840">
                <a:latin typeface="Symbol"/>
                <a:cs typeface="Symbol"/>
              </a:rPr>
              <a:t>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</a:t>
            </a:r>
            <a:r>
              <a:rPr dirty="0" u="sng" baseline="34722" sz="4200" spc="-652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	</a:t>
            </a:r>
            <a:r>
              <a:rPr dirty="0" baseline="34722" sz="4200" b="1" i="1">
                <a:latin typeface="Times New Roman"/>
                <a:cs typeface="Times New Roman"/>
              </a:rPr>
              <a:t>	</a:t>
            </a:r>
            <a:r>
              <a:rPr dirty="0" baseline="-10912" sz="4200">
                <a:latin typeface="Symbol"/>
                <a:cs typeface="Symbol"/>
              </a:rPr>
              <a:t></a:t>
            </a:r>
            <a:r>
              <a:rPr dirty="0" baseline="-10912" sz="4200">
                <a:latin typeface="Times New Roman"/>
                <a:cs typeface="Times New Roman"/>
              </a:rPr>
              <a:t> </a:t>
            </a:r>
            <a:r>
              <a:rPr dirty="0" baseline="23809" sz="4200" b="1">
                <a:latin typeface="Times New Roman"/>
                <a:cs typeface="Times New Roman"/>
              </a:rPr>
              <a:t>2 </a:t>
            </a:r>
            <a:r>
              <a:rPr dirty="0" baseline="23809" sz="4200" b="1" i="1">
                <a:latin typeface="Times New Roman"/>
                <a:cs typeface="Times New Roman"/>
              </a:rPr>
              <a:t>f </a:t>
            </a:r>
            <a:r>
              <a:rPr dirty="0" baseline="27777" sz="4200" spc="37">
                <a:latin typeface="Symbol"/>
                <a:cs typeface="Symbol"/>
              </a:rPr>
              <a:t></a:t>
            </a:r>
            <a:r>
              <a:rPr dirty="0" baseline="23809" sz="4200" spc="37" b="1">
                <a:latin typeface="Times New Roman"/>
                <a:cs typeface="Times New Roman"/>
              </a:rPr>
              <a:t>(0)</a:t>
            </a:r>
            <a:r>
              <a:rPr dirty="0" baseline="23809" sz="4200" spc="-839" b="1">
                <a:latin typeface="Times New Roman"/>
                <a:cs typeface="Times New Roman"/>
              </a:rPr>
              <a:t> </a:t>
            </a:r>
            <a:r>
              <a:rPr dirty="0" baseline="-10912" sz="4200" b="1">
                <a:latin typeface="Times New Roman"/>
                <a:cs typeface="Times New Roman"/>
              </a:rPr>
              <a:t>.</a:t>
            </a:r>
            <a:endParaRPr baseline="-10912"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392" y="350253"/>
            <a:ext cx="9144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90384" y="965351"/>
            <a:ext cx="11366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Symbol"/>
                <a:cs typeface="Symbol"/>
              </a:rPr>
              <a:t>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49232" y="126922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92" y="0"/>
                </a:lnTo>
              </a:path>
            </a:pathLst>
          </a:custGeom>
          <a:ln w="63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72752" y="995221"/>
            <a:ext cx="3175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0555" sz="3000" b="1">
                <a:latin typeface="Times New Roman"/>
                <a:cs typeface="Times New Roman"/>
              </a:rPr>
              <a:t>2</a:t>
            </a:r>
            <a:r>
              <a:rPr dirty="0" baseline="-30555" sz="3000" spc="-209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8912" y="600147"/>
            <a:ext cx="389255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3946" sz="4350" spc="-75" i="1">
                <a:latin typeface="Symbol"/>
                <a:cs typeface="Symbol"/>
              </a:rPr>
              <a:t></a:t>
            </a:r>
            <a:r>
              <a:rPr dirty="0" baseline="-23946" sz="4350" spc="-494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8936" y="1249729"/>
            <a:ext cx="8159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60" b="1" i="1">
                <a:latin typeface="Times New Roman"/>
                <a:cs typeface="Times New Roman"/>
              </a:rPr>
              <a:t>x</a:t>
            </a:r>
            <a:r>
              <a:rPr dirty="0" sz="2000" spc="60">
                <a:latin typeface="Symbol"/>
                <a:cs typeface="Symbol"/>
              </a:rPr>
              <a:t></a:t>
            </a:r>
            <a:r>
              <a:rPr dirty="0" sz="2000" spc="60" b="1">
                <a:latin typeface="Times New Roman"/>
                <a:cs typeface="Times New Roman"/>
              </a:rPr>
              <a:t>0</a:t>
            </a:r>
            <a:r>
              <a:rPr dirty="0" sz="2000" spc="-105" b="1">
                <a:latin typeface="Times New Roman"/>
                <a:cs typeface="Times New Roman"/>
              </a:rPr>
              <a:t> </a:t>
            </a:r>
            <a:r>
              <a:rPr dirty="0" baseline="-6944" sz="4200" b="1" i="1">
                <a:latin typeface="Times New Roman"/>
                <a:cs typeface="Times New Roman"/>
              </a:rPr>
              <a:t>x</a:t>
            </a:r>
            <a:endParaRPr baseline="-6944" sz="4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8304" y="983302"/>
            <a:ext cx="7101840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30295" algn="l"/>
                <a:tab pos="5036820" algn="l"/>
                <a:tab pos="5314315" algn="l"/>
              </a:tabLst>
            </a:pPr>
            <a:r>
              <a:rPr dirty="0" sz="2800" spc="-5">
                <a:latin typeface="SimSun"/>
                <a:cs typeface="SimSun"/>
              </a:rPr>
              <a:t>设</a:t>
            </a:r>
            <a:r>
              <a:rPr dirty="0" sz="2800" spc="-180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0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60" b="1">
                <a:latin typeface="Times New Roman"/>
                <a:cs typeface="Times New Roman"/>
              </a:rPr>
              <a:t> </a:t>
            </a:r>
            <a:r>
              <a:rPr dirty="0" sz="2800" spc="75" b="1" i="1">
                <a:latin typeface="Times New Roman"/>
                <a:cs typeface="Times New Roman"/>
              </a:rPr>
              <a:t>x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-10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arctan</a:t>
            </a:r>
            <a:r>
              <a:rPr dirty="0" sz="2800" spc="-240" b="1">
                <a:latin typeface="Times New Roman"/>
                <a:cs typeface="Times New Roman"/>
              </a:rPr>
              <a:t> </a:t>
            </a:r>
            <a:r>
              <a:rPr dirty="0" sz="2800" spc="-315" b="1" i="1">
                <a:latin typeface="Times New Roman"/>
                <a:cs typeface="Times New Roman"/>
              </a:rPr>
              <a:t>x</a:t>
            </a:r>
            <a:r>
              <a:rPr dirty="0" sz="2800" spc="-315">
                <a:latin typeface="SimSun"/>
                <a:cs typeface="SimSun"/>
              </a:rPr>
              <a:t>，</a:t>
            </a:r>
            <a:r>
              <a:rPr dirty="0" baseline="-2976" sz="4200" spc="-472" b="1">
                <a:latin typeface="Times New Roman"/>
                <a:cs typeface="Times New Roman"/>
              </a:rPr>
              <a:t>(</a:t>
            </a:r>
            <a:r>
              <a:rPr dirty="0" sz="2800" spc="-2310">
                <a:latin typeface="SimSun"/>
                <a:cs typeface="SimSun"/>
              </a:rPr>
              <a:t>若</a:t>
            </a:r>
            <a:r>
              <a:rPr dirty="0" baseline="-2976" sz="4200" spc="-7" b="1">
                <a:latin typeface="Times New Roman"/>
                <a:cs typeface="Times New Roman"/>
              </a:rPr>
              <a:t>5)	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0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75" b="1">
                <a:latin typeface="Times New Roman"/>
                <a:cs typeface="Times New Roman"/>
              </a:rPr>
              <a:t> </a:t>
            </a:r>
            <a:r>
              <a:rPr dirty="0" sz="2800" spc="75" b="1" i="1">
                <a:latin typeface="Times New Roman"/>
                <a:cs typeface="Times New Roman"/>
              </a:rPr>
              <a:t>x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	f	</a:t>
            </a:r>
            <a:r>
              <a:rPr dirty="0" sz="2800" spc="-60" b="1">
                <a:latin typeface="Times New Roman"/>
                <a:cs typeface="Times New Roman"/>
              </a:rPr>
              <a:t>(</a:t>
            </a:r>
            <a:r>
              <a:rPr dirty="0" sz="2900" spc="-60" i="1">
                <a:latin typeface="Symbol"/>
                <a:cs typeface="Symbol"/>
              </a:rPr>
              <a:t></a:t>
            </a:r>
            <a:r>
              <a:rPr dirty="0" sz="2900" spc="-310" i="1">
                <a:latin typeface="Times New Roman"/>
                <a:cs typeface="Times New Roman"/>
              </a:rPr>
              <a:t> </a:t>
            </a:r>
            <a:r>
              <a:rPr dirty="0" sz="2800" spc="-140" b="1">
                <a:latin typeface="Times New Roman"/>
                <a:cs typeface="Times New Roman"/>
              </a:rPr>
              <a:t>)</a:t>
            </a:r>
            <a:r>
              <a:rPr dirty="0" sz="2800" spc="-140">
                <a:latin typeface="SimSun"/>
                <a:cs typeface="SimSun"/>
              </a:rPr>
              <a:t>，</a:t>
            </a:r>
            <a:r>
              <a:rPr dirty="0" sz="2800" spc="-1130">
                <a:latin typeface="SimSun"/>
                <a:cs typeface="SimSun"/>
              </a:rPr>
              <a:t> </a:t>
            </a:r>
            <a:r>
              <a:rPr dirty="0" sz="2800">
                <a:latin typeface="SimSun"/>
                <a:cs typeface="SimSun"/>
              </a:rPr>
              <a:t>求</a:t>
            </a:r>
            <a:r>
              <a:rPr dirty="0" sz="2800" spc="-615">
                <a:latin typeface="SimSun"/>
                <a:cs typeface="SimSu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2148" y="1949945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80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4984" y="1915990"/>
            <a:ext cx="3177540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06905" algn="l"/>
              </a:tabLst>
            </a:pPr>
            <a:r>
              <a:rPr dirty="0" sz="2800" spc="-5">
                <a:latin typeface="SimSun"/>
                <a:cs typeface="SimSun"/>
              </a:rPr>
              <a:t>由</a:t>
            </a:r>
            <a:r>
              <a:rPr dirty="0" sz="2800" spc="-1015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-5" b="1">
                <a:latin typeface="Times New Roman"/>
                <a:cs typeface="Times New Roman"/>
              </a:rPr>
              <a:t>( </a:t>
            </a:r>
            <a:r>
              <a:rPr dirty="0" sz="2800" spc="75" b="1" i="1">
                <a:latin typeface="Times New Roman"/>
                <a:cs typeface="Times New Roman"/>
              </a:rPr>
              <a:t>x</a:t>
            </a:r>
            <a:r>
              <a:rPr dirty="0" sz="2800" spc="75" b="1">
                <a:latin typeface="Times New Roman"/>
                <a:cs typeface="Times New Roman"/>
              </a:rPr>
              <a:t>)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	f</a:t>
            </a:r>
            <a:r>
              <a:rPr dirty="0" sz="2800" spc="-175" b="1" i="1">
                <a:latin typeface="Times New Roman"/>
                <a:cs typeface="Times New Roman"/>
              </a:rPr>
              <a:t> </a:t>
            </a:r>
            <a:r>
              <a:rPr dirty="0" baseline="3968" sz="4200" spc="-52">
                <a:latin typeface="Symbol"/>
                <a:cs typeface="Symbol"/>
              </a:rPr>
              <a:t></a:t>
            </a:r>
            <a:r>
              <a:rPr dirty="0" sz="2800" spc="-35" b="1">
                <a:latin typeface="Times New Roman"/>
                <a:cs typeface="Times New Roman"/>
              </a:rPr>
              <a:t>(</a:t>
            </a:r>
            <a:r>
              <a:rPr dirty="0" sz="2900" spc="-35" i="1">
                <a:latin typeface="Symbol"/>
                <a:cs typeface="Symbol"/>
              </a:rPr>
              <a:t></a:t>
            </a:r>
            <a:r>
              <a:rPr dirty="0" sz="2900" spc="-305" i="1">
                <a:latin typeface="Times New Roman"/>
                <a:cs typeface="Times New Roman"/>
              </a:rPr>
              <a:t> </a:t>
            </a:r>
            <a:r>
              <a:rPr dirty="0" sz="2800" spc="-780" b="1">
                <a:latin typeface="Times New Roman"/>
                <a:cs typeface="Times New Roman"/>
              </a:rPr>
              <a:t>)</a:t>
            </a:r>
            <a:r>
              <a:rPr dirty="0" sz="2800" spc="-780">
                <a:latin typeface="SimSun"/>
                <a:cs typeface="SimSun"/>
              </a:rPr>
              <a:t>，</a:t>
            </a:r>
            <a:r>
              <a:rPr dirty="0" sz="2800" spc="-5">
                <a:latin typeface="SimSun"/>
                <a:cs typeface="SimSun"/>
              </a:rPr>
              <a:t>得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2972" y="3076647"/>
            <a:ext cx="867410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35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285">
                <a:latin typeface="Times New Roman"/>
                <a:cs typeface="Times New Roman"/>
              </a:rPr>
              <a:t> </a:t>
            </a:r>
            <a:r>
              <a:rPr dirty="0" sz="2900" spc="-50" i="1">
                <a:latin typeface="Symbol"/>
                <a:cs typeface="Symbol"/>
              </a:rPr>
              <a:t></a:t>
            </a:r>
            <a:r>
              <a:rPr dirty="0" sz="2900" spc="-285" i="1">
                <a:latin typeface="Times New Roman"/>
                <a:cs typeface="Times New Roman"/>
              </a:rPr>
              <a:t> </a:t>
            </a:r>
            <a:r>
              <a:rPr dirty="0" baseline="34722" sz="3000" b="1">
                <a:latin typeface="Times New Roman"/>
                <a:cs typeface="Times New Roman"/>
              </a:rPr>
              <a:t>2</a:t>
            </a:r>
            <a:endParaRPr baseline="34722"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44308" y="3058909"/>
            <a:ext cx="12547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arctan</a:t>
            </a:r>
            <a:r>
              <a:rPr dirty="0" sz="2800" spc="-27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03416" y="2555637"/>
            <a:ext cx="2571750" cy="467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5340" algn="l"/>
              </a:tabLst>
            </a:pPr>
            <a:r>
              <a:rPr dirty="0" baseline="-33524" sz="4350" spc="-75" i="1">
                <a:latin typeface="Symbol"/>
                <a:cs typeface="Symbol"/>
              </a:rPr>
              <a:t></a:t>
            </a:r>
            <a:r>
              <a:rPr dirty="0" baseline="-33524" sz="4350" spc="-375" i="1">
                <a:latin typeface="Times New Roman"/>
                <a:cs typeface="Times New Roman"/>
              </a:rPr>
              <a:t> </a:t>
            </a:r>
            <a:r>
              <a:rPr dirty="0" baseline="-13888" sz="3000" b="1">
                <a:latin typeface="Times New Roman"/>
                <a:cs typeface="Times New Roman"/>
              </a:rPr>
              <a:t>2</a:t>
            </a:r>
            <a:r>
              <a:rPr dirty="0" baseline="-13888" sz="3000" spc="172" b="1">
                <a:latin typeface="Times New Roman"/>
                <a:cs typeface="Times New Roman"/>
              </a:rPr>
              <a:t> </a:t>
            </a:r>
            <a:r>
              <a:rPr dirty="0" baseline="-34722" sz="4200">
                <a:latin typeface="Symbol"/>
                <a:cs typeface="Symbol"/>
              </a:rPr>
              <a:t></a:t>
            </a:r>
            <a:r>
              <a:rPr dirty="0" baseline="-34722" sz="4200">
                <a:latin typeface="Times New Roman"/>
                <a:cs typeface="Times New Roman"/>
              </a:rPr>
              <a:t>	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00" spc="-13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 spc="-2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arctan</a:t>
            </a:r>
            <a:r>
              <a:rPr dirty="0" u="sng" sz="2800" spc="-2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9956" y="2792017"/>
            <a:ext cx="45751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0300" algn="l"/>
                <a:tab pos="291719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arctan </a:t>
            </a: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85" b="1" i="1">
                <a:latin typeface="Times New Roman"/>
                <a:cs typeface="Times New Roman"/>
              </a:rPr>
              <a:t> </a:t>
            </a:r>
            <a:r>
              <a:rPr dirty="0" sz="2800" spc="-840">
                <a:latin typeface="Symbol"/>
                <a:cs typeface="Symbol"/>
              </a:rPr>
              <a:t></a:t>
            </a:r>
            <a:r>
              <a:rPr dirty="0" u="sng" baseline="34722" sz="4200" spc="-126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sz="2800" spc="-1170">
                <a:latin typeface="SimSun"/>
                <a:cs typeface="SimSun"/>
              </a:rPr>
              <a:t>，</a:t>
            </a:r>
            <a:r>
              <a:rPr dirty="0" sz="2800" spc="-5">
                <a:latin typeface="SimSun"/>
                <a:cs typeface="SimSun"/>
              </a:rPr>
              <a:t>由</a:t>
            </a:r>
            <a:r>
              <a:rPr dirty="0" sz="2800" spc="5">
                <a:latin typeface="SimSun"/>
                <a:cs typeface="SimSun"/>
              </a:rPr>
              <a:t>此</a:t>
            </a:r>
            <a:r>
              <a:rPr dirty="0" sz="2800">
                <a:latin typeface="SimSun"/>
                <a:cs typeface="SimSun"/>
              </a:rPr>
              <a:t>解得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53716" y="436599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92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28364" y="4365993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29" h="0">
                <a:moveTo>
                  <a:pt x="0" y="0"/>
                </a:moveTo>
                <a:lnTo>
                  <a:pt x="1789176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915892" y="433080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0716" y="3869485"/>
            <a:ext cx="17672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4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2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arctan</a:t>
            </a:r>
            <a:r>
              <a:rPr dirty="0" sz="2800" spc="-22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7236" y="4091989"/>
            <a:ext cx="108394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0555" sz="3000" b="1">
                <a:latin typeface="Times New Roman"/>
                <a:cs typeface="Times New Roman"/>
              </a:rPr>
              <a:t>2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2508" y="4091989"/>
            <a:ext cx="9925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4505" algn="l"/>
              </a:tabLst>
            </a:pPr>
            <a:r>
              <a:rPr dirty="0" sz="2800">
                <a:latin typeface="Symbol"/>
                <a:cs typeface="Symbol"/>
              </a:rPr>
              <a:t>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38068" y="4389169"/>
            <a:ext cx="23171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4420" algn="l"/>
              </a:tabLst>
            </a:pPr>
            <a:r>
              <a:rPr dirty="0" baseline="9722" sz="3000" spc="89" b="1" i="1">
                <a:latin typeface="Times New Roman"/>
                <a:cs typeface="Times New Roman"/>
              </a:rPr>
              <a:t>x</a:t>
            </a:r>
            <a:r>
              <a:rPr dirty="0" baseline="9722" sz="3000" spc="89">
                <a:latin typeface="Symbol"/>
                <a:cs typeface="Symbol"/>
              </a:rPr>
              <a:t></a:t>
            </a:r>
            <a:r>
              <a:rPr dirty="0" baseline="9722" sz="3000" spc="89" b="1">
                <a:latin typeface="Times New Roman"/>
                <a:cs typeface="Times New Roman"/>
              </a:rPr>
              <a:t>0</a:t>
            </a:r>
            <a:r>
              <a:rPr dirty="0" baseline="9722" sz="3000" spc="45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	</a:t>
            </a:r>
            <a:r>
              <a:rPr dirty="0" sz="2800" spc="-5" b="1">
                <a:latin typeface="Times New Roman"/>
                <a:cs typeface="Times New Roman"/>
              </a:rPr>
              <a:t>arctan</a:t>
            </a:r>
            <a:r>
              <a:rPr dirty="0" sz="2800" spc="-26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63420" y="4346497"/>
            <a:ext cx="8147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60" b="1" i="1">
                <a:latin typeface="Times New Roman"/>
                <a:cs typeface="Times New Roman"/>
              </a:rPr>
              <a:t>x</a:t>
            </a:r>
            <a:r>
              <a:rPr dirty="0" sz="2000" spc="60">
                <a:latin typeface="Symbol"/>
                <a:cs typeface="Symbol"/>
              </a:rPr>
              <a:t></a:t>
            </a:r>
            <a:r>
              <a:rPr dirty="0" sz="2000" spc="60" b="1">
                <a:latin typeface="Times New Roman"/>
                <a:cs typeface="Times New Roman"/>
              </a:rPr>
              <a:t>0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baseline="-6944" sz="4200" b="1" i="1">
                <a:latin typeface="Times New Roman"/>
                <a:cs typeface="Times New Roman"/>
              </a:rPr>
              <a:t>x</a:t>
            </a:r>
            <a:endParaRPr baseline="-6944" sz="4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33396" y="3696915"/>
            <a:ext cx="389255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3946" sz="4350" spc="-75" i="1">
                <a:latin typeface="Symbol"/>
                <a:cs typeface="Symbol"/>
              </a:rPr>
              <a:t></a:t>
            </a:r>
            <a:r>
              <a:rPr dirty="0" baseline="-23946" sz="4350" spc="-494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893784" y="4295889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 h="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6721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881084" y="3799573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30208" y="4015981"/>
            <a:ext cx="508634" cy="72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750"/>
              </a:lnSpc>
              <a:spcBef>
                <a:spcPts val="100"/>
              </a:spcBef>
              <a:tabLst>
                <a:tab pos="363855" algn="l"/>
              </a:tabLst>
            </a:pPr>
            <a:r>
              <a:rPr dirty="0" sz="2800" spc="-5" b="1">
                <a:solidFill>
                  <a:srgbClr val="FF0066"/>
                </a:solidFill>
                <a:latin typeface="Times New Roman"/>
                <a:cs typeface="Times New Roman"/>
              </a:rPr>
              <a:t>(	)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2750"/>
              </a:lnSpc>
            </a:pPr>
            <a:r>
              <a:rPr dirty="0" sz="2800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95948" y="4362945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 h="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63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318984" y="432774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16292" y="4386103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18300" y="3866419"/>
            <a:ext cx="17684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3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3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arctan</a:t>
            </a:r>
            <a:r>
              <a:rPr dirty="0" sz="2800" spc="-21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96280" y="4088923"/>
            <a:ext cx="867410" cy="68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323215">
              <a:lnSpc>
                <a:spcPts val="2120"/>
              </a:lnSpc>
            </a:pPr>
            <a:r>
              <a:rPr dirty="0" sz="2000" spc="125" b="1" i="1">
                <a:latin typeface="Times New Roman"/>
                <a:cs typeface="Times New Roman"/>
              </a:rPr>
              <a:t>x</a:t>
            </a:r>
            <a:r>
              <a:rPr dirty="0" sz="2000" spc="75">
                <a:latin typeface="Symbol"/>
                <a:cs typeface="Symbol"/>
              </a:rPr>
              <a:t>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73372" y="5361165"/>
            <a:ext cx="873760" cy="0"/>
          </a:xfrm>
          <a:custGeom>
            <a:avLst/>
            <a:gdLst/>
            <a:ahLst/>
            <a:cxnLst/>
            <a:rect l="l" t="t" r="r" b="b"/>
            <a:pathLst>
              <a:path w="873760" h="0">
                <a:moveTo>
                  <a:pt x="0" y="0"/>
                </a:moveTo>
                <a:lnTo>
                  <a:pt x="8732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87216" y="5789409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63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408144" y="4866232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79900" y="5812636"/>
            <a:ext cx="5657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3</a:t>
            </a:r>
            <a:r>
              <a:rPr dirty="0" sz="2800" spc="-515" b="1">
                <a:latin typeface="Times New Roman"/>
                <a:cs typeface="Times New Roman"/>
              </a:rPr>
              <a:t> </a:t>
            </a:r>
            <a:r>
              <a:rPr dirty="0" sz="2800" spc="90" b="1" i="1">
                <a:latin typeface="Times New Roman"/>
                <a:cs typeface="Times New Roman"/>
              </a:rPr>
              <a:t>x</a:t>
            </a:r>
            <a:r>
              <a:rPr dirty="0" baseline="34722" sz="3000" spc="135" b="1">
                <a:latin typeface="Times New Roman"/>
                <a:cs typeface="Times New Roman"/>
              </a:rPr>
              <a:t>2</a:t>
            </a:r>
            <a:endParaRPr baseline="34722" sz="3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60800" y="5087212"/>
            <a:ext cx="4464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40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71820" y="5801601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 h="0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02400" y="5801601"/>
            <a:ext cx="873760" cy="0"/>
          </a:xfrm>
          <a:custGeom>
            <a:avLst/>
            <a:gdLst/>
            <a:ahLst/>
            <a:cxnLst/>
            <a:rect l="l" t="t" r="r" b="b"/>
            <a:pathLst>
              <a:path w="873759" h="0">
                <a:moveTo>
                  <a:pt x="0" y="0"/>
                </a:moveTo>
                <a:lnTo>
                  <a:pt x="873252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464272" y="5801601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 h="0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157440" y="5527579"/>
            <a:ext cx="6483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baseline="34722" sz="4200" b="1">
                <a:latin typeface="Times New Roman"/>
                <a:cs typeface="Times New Roman"/>
              </a:rPr>
              <a:t>1</a:t>
            </a:r>
            <a:r>
              <a:rPr dirty="0" baseline="34722" sz="4200" spc="-345" b="1">
                <a:latin typeface="Times New Roman"/>
                <a:cs typeface="Times New Roman"/>
              </a:rPr>
              <a:t> </a:t>
            </a:r>
            <a:r>
              <a:rPr dirty="0" sz="2800" spc="-840">
                <a:latin typeface="Symbol"/>
                <a:cs typeface="Symbol"/>
              </a:rPr>
              <a:t>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37172" y="5305075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87548" y="5527579"/>
            <a:ext cx="3447415" cy="674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35"/>
              </a:lnSpc>
              <a:spcBef>
                <a:spcPts val="100"/>
              </a:spcBef>
              <a:tabLst>
                <a:tab pos="1370330" algn="l"/>
              </a:tabLst>
            </a:pPr>
            <a:r>
              <a:rPr dirty="0" baseline="1984" sz="4200">
                <a:latin typeface="Symbol"/>
                <a:cs typeface="Symbol"/>
              </a:rPr>
              <a:t></a:t>
            </a:r>
            <a:r>
              <a:rPr dirty="0" baseline="1984" sz="4200" spc="322">
                <a:latin typeface="Times New Roman"/>
                <a:cs typeface="Times New Roman"/>
              </a:rPr>
              <a:t> </a:t>
            </a:r>
            <a:r>
              <a:rPr dirty="0" baseline="1984" sz="4200" b="1">
                <a:latin typeface="Times New Roman"/>
                <a:cs typeface="Times New Roman"/>
              </a:rPr>
              <a:t>lim	</a:t>
            </a:r>
            <a:r>
              <a:rPr dirty="0" baseline="22817" sz="4200" b="1">
                <a:latin typeface="Times New Roman"/>
                <a:cs typeface="Times New Roman"/>
              </a:rPr>
              <a:t>1 </a:t>
            </a:r>
            <a:r>
              <a:rPr dirty="0" baseline="22817" sz="4200">
                <a:latin typeface="Symbol"/>
                <a:cs typeface="Symbol"/>
              </a:rPr>
              <a:t></a:t>
            </a:r>
            <a:r>
              <a:rPr dirty="0" baseline="22817" sz="4200">
                <a:latin typeface="Times New Roman"/>
                <a:cs typeface="Times New Roman"/>
              </a:rPr>
              <a:t> </a:t>
            </a:r>
            <a:r>
              <a:rPr dirty="0" baseline="22817" sz="4200" spc="135" b="1" i="1">
                <a:latin typeface="Times New Roman"/>
                <a:cs typeface="Times New Roman"/>
              </a:rPr>
              <a:t>x</a:t>
            </a:r>
            <a:r>
              <a:rPr dirty="0" baseline="66666" sz="3000" spc="135" b="1">
                <a:latin typeface="Times New Roman"/>
                <a:cs typeface="Times New Roman"/>
              </a:rPr>
              <a:t>2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baseline="34722" sz="4200" b="1">
                <a:latin typeface="Times New Roman"/>
                <a:cs typeface="Times New Roman"/>
              </a:rPr>
              <a:t>1</a:t>
            </a:r>
            <a:r>
              <a:rPr dirty="0" baseline="34722" sz="4200" spc="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323215">
              <a:lnSpc>
                <a:spcPts val="2075"/>
              </a:lnSpc>
            </a:pPr>
            <a:r>
              <a:rPr dirty="0" sz="2000" spc="60" b="1" i="1">
                <a:latin typeface="Times New Roman"/>
                <a:cs typeface="Times New Roman"/>
              </a:rPr>
              <a:t>x</a:t>
            </a:r>
            <a:r>
              <a:rPr dirty="0" sz="2000" spc="60">
                <a:latin typeface="Symbol"/>
                <a:cs typeface="Symbol"/>
              </a:rPr>
              <a:t></a:t>
            </a:r>
            <a:r>
              <a:rPr dirty="0" sz="2000" spc="6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66740" y="5794279"/>
            <a:ext cx="22961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5025" algn="l"/>
              </a:tabLst>
            </a:pPr>
            <a:r>
              <a:rPr dirty="0" sz="2800" b="1">
                <a:latin typeface="Times New Roman"/>
                <a:cs typeface="Times New Roman"/>
              </a:rPr>
              <a:t>3</a:t>
            </a:r>
            <a:r>
              <a:rPr dirty="0" sz="2800" spc="-160" b="1">
                <a:latin typeface="Times New Roman"/>
                <a:cs typeface="Times New Roman"/>
              </a:rPr>
              <a:t> </a:t>
            </a:r>
            <a:r>
              <a:rPr dirty="0" baseline="2777" sz="3000" spc="187" b="1" i="1">
                <a:latin typeface="Times New Roman"/>
                <a:cs typeface="Times New Roman"/>
              </a:rPr>
              <a:t>x</a:t>
            </a:r>
            <a:r>
              <a:rPr dirty="0" baseline="2777" sz="3000" spc="112">
                <a:latin typeface="Symbol"/>
                <a:cs typeface="Symbol"/>
              </a:rPr>
              <a:t></a:t>
            </a:r>
            <a:r>
              <a:rPr dirty="0" baseline="2777" sz="3000" spc="262" b="1">
                <a:latin typeface="Times New Roman"/>
                <a:cs typeface="Times New Roman"/>
              </a:rPr>
              <a:t>0</a:t>
            </a:r>
            <a:r>
              <a:rPr dirty="0" baseline="-4960" sz="4200" b="1">
                <a:latin typeface="Times New Roman"/>
                <a:cs typeface="Times New Roman"/>
              </a:rPr>
              <a:t>1</a:t>
            </a:r>
            <a:r>
              <a:rPr dirty="0" baseline="-4960" sz="4200" spc="-509" b="1">
                <a:latin typeface="Times New Roman"/>
                <a:cs typeface="Times New Roman"/>
              </a:rPr>
              <a:t> </a:t>
            </a:r>
            <a:r>
              <a:rPr dirty="0" baseline="-4960" sz="4200">
                <a:latin typeface="Symbol"/>
                <a:cs typeface="Symbol"/>
              </a:rPr>
              <a:t></a:t>
            </a:r>
            <a:r>
              <a:rPr dirty="0" baseline="-4960" sz="4200" spc="225">
                <a:latin typeface="Times New Roman"/>
                <a:cs typeface="Times New Roman"/>
              </a:rPr>
              <a:t> </a:t>
            </a:r>
            <a:r>
              <a:rPr dirty="0" baseline="-4960" sz="4200" spc="284" b="1" i="1">
                <a:latin typeface="Times New Roman"/>
                <a:cs typeface="Times New Roman"/>
              </a:rPr>
              <a:t>x</a:t>
            </a:r>
            <a:r>
              <a:rPr dirty="0" baseline="27777" sz="3000" b="1">
                <a:latin typeface="Times New Roman"/>
                <a:cs typeface="Times New Roman"/>
              </a:rPr>
              <a:t>2</a:t>
            </a:r>
            <a:r>
              <a:rPr dirty="0" baseline="27777" sz="3000" b="1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928" y="1134605"/>
            <a:ext cx="18923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0895" algn="l"/>
              </a:tabLst>
            </a:pPr>
            <a:r>
              <a:rPr dirty="0" sz="2800" spc="0">
                <a:solidFill>
                  <a:srgbClr val="0000CC"/>
                </a:solidFill>
                <a:latin typeface="SimSun"/>
                <a:cs typeface="SimSun"/>
              </a:rPr>
              <a:t>例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6</a:t>
            </a:r>
            <a:r>
              <a:rPr dirty="0" sz="2800" b="1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2800" spc="0">
                <a:latin typeface="SimSun"/>
                <a:cs typeface="SimSun"/>
              </a:rPr>
              <a:t>填空</a:t>
            </a:r>
            <a:r>
              <a:rPr dirty="0" sz="2800" spc="-5">
                <a:latin typeface="SimSun"/>
                <a:cs typeface="SimSun"/>
              </a:rPr>
              <a:t>题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5404" y="3156953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80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3668" y="3456165"/>
            <a:ext cx="1437640" cy="0"/>
          </a:xfrm>
          <a:custGeom>
            <a:avLst/>
            <a:gdLst/>
            <a:ahLst/>
            <a:cxnLst/>
            <a:rect l="l" t="t" r="r" b="b"/>
            <a:pathLst>
              <a:path w="1437639" h="0">
                <a:moveTo>
                  <a:pt x="0" y="0"/>
                </a:moveTo>
                <a:lnTo>
                  <a:pt x="1437131" y="0"/>
                </a:lnTo>
              </a:path>
            </a:pathLst>
          </a:custGeom>
          <a:ln w="6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33824" y="3420976"/>
            <a:ext cx="167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8940" y="3479341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8532" y="3182161"/>
            <a:ext cx="1174115" cy="68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  <a:tabLst>
                <a:tab pos="606425" algn="l"/>
              </a:tabLst>
            </a:pPr>
            <a:r>
              <a:rPr dirty="0" sz="2800" b="1" i="1">
                <a:latin typeface="Times New Roman"/>
                <a:cs typeface="Times New Roman"/>
              </a:rPr>
              <a:t>c</a:t>
            </a:r>
            <a:r>
              <a:rPr dirty="0" sz="2800" spc="12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605155">
              <a:lnSpc>
                <a:spcPts val="2120"/>
              </a:lnSpc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35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33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0144" y="3462261"/>
            <a:ext cx="1565275" cy="0"/>
          </a:xfrm>
          <a:custGeom>
            <a:avLst/>
            <a:gdLst/>
            <a:ahLst/>
            <a:cxnLst/>
            <a:rect l="l" t="t" r="r" b="b"/>
            <a:pathLst>
              <a:path w="1565275" h="0">
                <a:moveTo>
                  <a:pt x="0" y="0"/>
                </a:moveTo>
                <a:lnTo>
                  <a:pt x="1565147" y="0"/>
                </a:lnTo>
              </a:path>
            </a:pathLst>
          </a:custGeom>
          <a:ln w="67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44308" y="3427072"/>
            <a:ext cx="167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5212" y="3129892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0948" y="3485437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5072" y="3188257"/>
            <a:ext cx="14052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900" algn="l"/>
                <a:tab pos="1303020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sz="2800" spc="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spc="-840">
                <a:latin typeface="Symbol"/>
                <a:cs typeface="Symbol"/>
              </a:rPr>
              <a:t>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76396" y="2805733"/>
            <a:ext cx="46475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0065" algn="l"/>
              </a:tabLst>
            </a:pPr>
            <a:r>
              <a:rPr dirty="0" baseline="-23809" sz="4200" spc="37" b="1">
                <a:latin typeface="Times New Roman"/>
                <a:cs typeface="Times New Roman"/>
              </a:rPr>
              <a:t>e</a:t>
            </a:r>
            <a:r>
              <a:rPr dirty="0" baseline="1388" sz="3000" spc="37" b="1">
                <a:latin typeface="Times New Roman"/>
                <a:cs typeface="Times New Roman"/>
              </a:rPr>
              <a:t>tan </a:t>
            </a:r>
            <a:r>
              <a:rPr dirty="0" baseline="1388" sz="3000" b="1" i="1">
                <a:latin typeface="Times New Roman"/>
                <a:cs typeface="Times New Roman"/>
              </a:rPr>
              <a:t>x </a:t>
            </a:r>
            <a:r>
              <a:rPr dirty="0" baseline="-23809" sz="4200">
                <a:latin typeface="Symbol"/>
                <a:cs typeface="Symbol"/>
              </a:rPr>
              <a:t></a:t>
            </a:r>
            <a:r>
              <a:rPr dirty="0" baseline="-23809" sz="4200" spc="-300">
                <a:latin typeface="Times New Roman"/>
                <a:cs typeface="Times New Roman"/>
              </a:rPr>
              <a:t> </a:t>
            </a:r>
            <a:r>
              <a:rPr dirty="0" baseline="-23809" sz="4200" b="1">
                <a:latin typeface="Times New Roman"/>
                <a:cs typeface="Times New Roman"/>
              </a:rPr>
              <a:t>e</a:t>
            </a:r>
            <a:r>
              <a:rPr dirty="0" baseline="-23809" sz="4200" spc="-562" b="1">
                <a:latin typeface="Times New Roman"/>
                <a:cs typeface="Times New Roman"/>
              </a:rPr>
              <a:t> </a:t>
            </a:r>
            <a:r>
              <a:rPr dirty="0" baseline="1388" sz="3000" b="1" i="1">
                <a:latin typeface="Times New Roman"/>
                <a:cs typeface="Times New Roman"/>
              </a:rPr>
              <a:t>x	</a:t>
            </a:r>
            <a:r>
              <a:rPr dirty="0" baseline="-24801" sz="4200" spc="37" b="1">
                <a:latin typeface="Times New Roman"/>
                <a:cs typeface="Times New Roman"/>
              </a:rPr>
              <a:t>e</a:t>
            </a:r>
            <a:r>
              <a:rPr dirty="0" sz="2000" spc="25" b="1">
                <a:latin typeface="Times New Roman"/>
                <a:cs typeface="Times New Roman"/>
              </a:rPr>
              <a:t>tan</a:t>
            </a:r>
            <a:r>
              <a:rPr dirty="0" sz="2000" spc="50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30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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165" b="1" i="1">
                <a:latin typeface="Times New Roman"/>
                <a:cs typeface="Times New Roman"/>
              </a:rPr>
              <a:t> </a:t>
            </a:r>
            <a:r>
              <a:rPr dirty="0" baseline="-24801" sz="4200">
                <a:latin typeface="Symbol"/>
                <a:cs typeface="Symbol"/>
              </a:rPr>
              <a:t></a:t>
            </a:r>
            <a:r>
              <a:rPr dirty="0" baseline="-24801" sz="4200" spc="-284">
                <a:latin typeface="Times New Roman"/>
                <a:cs typeface="Times New Roman"/>
              </a:rPr>
              <a:t> </a:t>
            </a:r>
            <a:r>
              <a:rPr dirty="0" baseline="-24801" sz="4200" b="1">
                <a:latin typeface="Times New Roman"/>
                <a:cs typeface="Times New Roman"/>
              </a:rPr>
              <a:t>1</a:t>
            </a:r>
            <a:endParaRPr baseline="-24801" sz="4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59528" y="4529061"/>
            <a:ext cx="1565275" cy="0"/>
          </a:xfrm>
          <a:custGeom>
            <a:avLst/>
            <a:gdLst/>
            <a:ahLst/>
            <a:cxnLst/>
            <a:rect l="l" t="t" r="r" b="b"/>
            <a:pathLst>
              <a:path w="1565275" h="0">
                <a:moveTo>
                  <a:pt x="0" y="0"/>
                </a:moveTo>
                <a:lnTo>
                  <a:pt x="1565148" y="0"/>
                </a:lnTo>
              </a:path>
            </a:pathLst>
          </a:custGeom>
          <a:ln w="6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363692" y="4493872"/>
            <a:ext cx="167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6708" y="4196692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50332" y="4552237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66568" y="4255057"/>
            <a:ext cx="19919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900" algn="l"/>
                <a:tab pos="1303020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sz="2800" spc="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	</a:t>
            </a:r>
            <a:r>
              <a:rPr dirty="0" sz="2800" spc="-840">
                <a:latin typeface="Symbol"/>
                <a:cs typeface="Symbol"/>
              </a:rPr>
              <a:t>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42256" y="3527885"/>
            <a:ext cx="1600835" cy="79756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772795">
              <a:lnSpc>
                <a:spcPct val="100000"/>
              </a:lnSpc>
              <a:spcBef>
                <a:spcPts val="229"/>
              </a:spcBef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32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30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baseline="-24801" sz="4200" spc="37" b="1">
                <a:latin typeface="Times New Roman"/>
                <a:cs typeface="Times New Roman"/>
              </a:rPr>
              <a:t>e</a:t>
            </a:r>
            <a:r>
              <a:rPr dirty="0" sz="2000" spc="25" b="1">
                <a:latin typeface="Times New Roman"/>
                <a:cs typeface="Times New Roman"/>
              </a:rPr>
              <a:t>tan</a:t>
            </a:r>
            <a:r>
              <a:rPr dirty="0" sz="2000" spc="40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29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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170" b="1" i="1">
                <a:latin typeface="Times New Roman"/>
                <a:cs typeface="Times New Roman"/>
              </a:rPr>
              <a:t> </a:t>
            </a:r>
            <a:r>
              <a:rPr dirty="0" baseline="-24801" sz="4200">
                <a:latin typeface="Symbol"/>
                <a:cs typeface="Symbol"/>
              </a:rPr>
              <a:t></a:t>
            </a:r>
            <a:r>
              <a:rPr dirty="0" baseline="-24801" sz="4200" spc="-292">
                <a:latin typeface="Times New Roman"/>
                <a:cs typeface="Times New Roman"/>
              </a:rPr>
              <a:t> </a:t>
            </a:r>
            <a:r>
              <a:rPr dirty="0" baseline="-24801" sz="4200" b="1">
                <a:latin typeface="Times New Roman"/>
                <a:cs typeface="Times New Roman"/>
              </a:rPr>
              <a:t>1</a:t>
            </a:r>
            <a:endParaRPr baseline="-24801" sz="4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94228" y="4611220"/>
            <a:ext cx="17240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31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29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	</a:t>
            </a: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35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33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04784" y="4515195"/>
            <a:ext cx="167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86852" y="4556791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0028" y="4050823"/>
            <a:ext cx="13722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tan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 spc="1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43624" y="4267231"/>
            <a:ext cx="899794" cy="68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  <a:tabLst>
                <a:tab pos="347345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335280">
              <a:lnSpc>
                <a:spcPts val="2120"/>
              </a:lnSpc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36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35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34680" y="5448051"/>
            <a:ext cx="10604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80" b="1">
                <a:latin typeface="Times New Roman"/>
                <a:cs typeface="Times New Roman"/>
              </a:rPr>
              <a:t>(</a:t>
            </a:r>
            <a:r>
              <a:rPr dirty="0" sz="2800" spc="80" b="1" i="1">
                <a:latin typeface="Times New Roman"/>
                <a:cs typeface="Times New Roman"/>
              </a:rPr>
              <a:t>c </a:t>
            </a:r>
            <a:r>
              <a:rPr dirty="0" sz="2800">
                <a:latin typeface="Symbol"/>
                <a:cs typeface="Symbol"/>
              </a:rPr>
              <a:t>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 spc="75" b="1">
                <a:latin typeface="Times New Roman"/>
                <a:cs typeface="Times New Roman"/>
              </a:rPr>
              <a:t>0)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584172" y="1600475"/>
            <a:ext cx="7110095" cy="11169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96240" marR="5080" indent="-384175">
              <a:lnSpc>
                <a:spcPct val="127899"/>
              </a:lnSpc>
              <a:spcBef>
                <a:spcPts val="95"/>
              </a:spcBef>
              <a:tabLst>
                <a:tab pos="1685925" algn="l"/>
                <a:tab pos="2529205" algn="l"/>
              </a:tabLst>
            </a:pPr>
            <a:r>
              <a:rPr dirty="0" sz="2800" spc="35"/>
              <a:t>1.</a:t>
            </a:r>
            <a:r>
              <a:rPr dirty="0" sz="2800" spc="-204"/>
              <a:t> </a:t>
            </a:r>
            <a:r>
              <a:rPr dirty="0" sz="2800" b="0">
                <a:latin typeface="SimSun"/>
                <a:cs typeface="SimSun"/>
              </a:rPr>
              <a:t>设</a:t>
            </a:r>
            <a:r>
              <a:rPr dirty="0" sz="2800" spc="-315" b="0">
                <a:latin typeface="SimSun"/>
                <a:cs typeface="SimSu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sz="2800" spc="110" i="1">
                <a:latin typeface="Times New Roman"/>
                <a:cs typeface="Times New Roman"/>
              </a:rPr>
              <a:t> </a:t>
            </a:r>
            <a:r>
              <a:rPr dirty="0" sz="2800" b="0">
                <a:latin typeface="Symbol"/>
                <a:cs typeface="Symbol"/>
              </a:rPr>
              <a:t></a:t>
            </a:r>
            <a:r>
              <a:rPr dirty="0" sz="2800" spc="140" b="0">
                <a:latin typeface="Times New Roman"/>
                <a:cs typeface="Times New Roman"/>
              </a:rPr>
              <a:t> </a:t>
            </a:r>
            <a:r>
              <a:rPr dirty="0" sz="2800" spc="-155"/>
              <a:t>0</a:t>
            </a:r>
            <a:r>
              <a:rPr dirty="0" sz="2800" b="0">
                <a:latin typeface="SimSun"/>
                <a:cs typeface="SimSun"/>
              </a:rPr>
              <a:t>时</a:t>
            </a:r>
            <a:r>
              <a:rPr dirty="0" sz="2800" spc="-80" b="0">
                <a:latin typeface="SimSun"/>
                <a:cs typeface="SimSun"/>
              </a:rPr>
              <a:t>，</a:t>
            </a:r>
            <a:r>
              <a:rPr dirty="0" sz="2800" spc="-80"/>
              <a:t>e</a:t>
            </a:r>
            <a:r>
              <a:rPr dirty="0" baseline="34722" sz="3000" spc="-120"/>
              <a:t>tan</a:t>
            </a:r>
            <a:r>
              <a:rPr dirty="0" baseline="34722" sz="3000" spc="89"/>
              <a:t> </a:t>
            </a:r>
            <a:r>
              <a:rPr dirty="0" baseline="34722" sz="3000" i="1">
                <a:latin typeface="Times New Roman"/>
                <a:cs typeface="Times New Roman"/>
              </a:rPr>
              <a:t>x</a:t>
            </a:r>
            <a:r>
              <a:rPr dirty="0" baseline="34722" sz="3000" spc="-232" i="1">
                <a:latin typeface="Times New Roman"/>
                <a:cs typeface="Times New Roman"/>
              </a:rPr>
              <a:t> </a:t>
            </a:r>
            <a:r>
              <a:rPr dirty="0" sz="2800" b="0">
                <a:latin typeface="Symbol"/>
                <a:cs typeface="Symbol"/>
              </a:rPr>
              <a:t></a:t>
            </a:r>
            <a:r>
              <a:rPr dirty="0" sz="2800" spc="-90" b="0">
                <a:latin typeface="Times New Roman"/>
                <a:cs typeface="Times New Roman"/>
              </a:rPr>
              <a:t> </a:t>
            </a:r>
            <a:r>
              <a:rPr dirty="0" sz="2800"/>
              <a:t>e</a:t>
            </a:r>
            <a:r>
              <a:rPr dirty="0" sz="2800" spc="-375"/>
              <a:t> </a:t>
            </a:r>
            <a:r>
              <a:rPr dirty="0" baseline="34722" sz="3000" i="1">
                <a:latin typeface="Times New Roman"/>
                <a:cs typeface="Times New Roman"/>
              </a:rPr>
              <a:t>x</a:t>
            </a:r>
            <a:r>
              <a:rPr dirty="0" baseline="34722" sz="3000" spc="-112" i="1">
                <a:latin typeface="Times New Roman"/>
                <a:cs typeface="Times New Roman"/>
              </a:rPr>
              <a:t> </a:t>
            </a:r>
            <a:r>
              <a:rPr dirty="0" sz="2800" spc="185" b="0">
                <a:latin typeface="SimSun"/>
                <a:cs typeface="SimSun"/>
              </a:rPr>
              <a:t>与</a:t>
            </a:r>
            <a:r>
              <a:rPr dirty="0" sz="2800" spc="140" i="1">
                <a:latin typeface="Times New Roman"/>
                <a:cs typeface="Times New Roman"/>
              </a:rPr>
              <a:t>x</a:t>
            </a:r>
            <a:r>
              <a:rPr dirty="0" baseline="34722" sz="3000" spc="209" i="1">
                <a:latin typeface="Times New Roman"/>
                <a:cs typeface="Times New Roman"/>
              </a:rPr>
              <a:t>n</a:t>
            </a:r>
            <a:r>
              <a:rPr dirty="0" sz="2800" b="0">
                <a:latin typeface="SimSun"/>
                <a:cs typeface="SimSun"/>
              </a:rPr>
              <a:t>是同阶无穷小，  则</a:t>
            </a:r>
            <a:r>
              <a:rPr dirty="0" sz="2800" spc="-640" b="0">
                <a:latin typeface="SimSun"/>
                <a:cs typeface="SimSu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</a:t>
            </a:r>
            <a:r>
              <a:rPr dirty="0" sz="2800" spc="50" i="1">
                <a:latin typeface="Times New Roman"/>
                <a:cs typeface="Times New Roman"/>
              </a:rPr>
              <a:t> </a:t>
            </a:r>
            <a:r>
              <a:rPr dirty="0" sz="2800" b="0">
                <a:latin typeface="Symbol"/>
                <a:cs typeface="Symbol"/>
              </a:rPr>
              <a:t></a:t>
            </a:r>
            <a:r>
              <a:rPr dirty="0" u="heavy" baseline="1984" sz="4200" b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heavy" baseline="1984" sz="4200" spc="-7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</a:rPr>
              <a:t>3	</a:t>
            </a:r>
            <a:r>
              <a:rPr dirty="0" sz="2800"/>
              <a:t>.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56508" y="566596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5" h="0">
                <a:moveTo>
                  <a:pt x="0" y="0"/>
                </a:moveTo>
                <a:lnTo>
                  <a:pt x="1441703" y="0"/>
                </a:lnTo>
              </a:path>
            </a:pathLst>
          </a:custGeom>
          <a:ln w="6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17996" y="5665965"/>
            <a:ext cx="992505" cy="0"/>
          </a:xfrm>
          <a:custGeom>
            <a:avLst/>
            <a:gdLst/>
            <a:ahLst/>
            <a:cxnLst/>
            <a:rect l="l" t="t" r="r" b="b"/>
            <a:pathLst>
              <a:path w="992504" h="0">
                <a:moveTo>
                  <a:pt x="0" y="0"/>
                </a:moveTo>
                <a:lnTo>
                  <a:pt x="992123" y="0"/>
                </a:lnTo>
              </a:path>
            </a:pathLst>
          </a:custGeom>
          <a:ln w="6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628112" y="5742165"/>
            <a:ext cx="5765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36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35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09184" y="5640565"/>
            <a:ext cx="85851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976" sz="4200" spc="-7" b="1" i="1">
                <a:latin typeface="Times New Roman"/>
                <a:cs typeface="Times New Roman"/>
              </a:rPr>
              <a:t>n</a:t>
            </a:r>
            <a:r>
              <a:rPr dirty="0" baseline="-2976" sz="4200" spc="-15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34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33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22700" y="5532361"/>
            <a:ext cx="33286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3825" algn="l"/>
              </a:tabLst>
            </a:pPr>
            <a:r>
              <a:rPr dirty="0" baseline="-22817" sz="4200" spc="157" b="1" i="1">
                <a:latin typeface="Times New Roman"/>
                <a:cs typeface="Times New Roman"/>
              </a:rPr>
              <a:t>nx</a:t>
            </a:r>
            <a:r>
              <a:rPr dirty="0" sz="2000" spc="105" b="1" i="1">
                <a:latin typeface="Times New Roman"/>
                <a:cs typeface="Times New Roman"/>
              </a:rPr>
              <a:t>n</a:t>
            </a:r>
            <a:r>
              <a:rPr dirty="0" sz="2000" spc="105">
                <a:latin typeface="Symbol"/>
                <a:cs typeface="Symbol"/>
              </a:rPr>
              <a:t></a:t>
            </a:r>
            <a:r>
              <a:rPr dirty="0" sz="2000" spc="105" b="1">
                <a:latin typeface="Times New Roman"/>
                <a:cs typeface="Times New Roman"/>
              </a:rPr>
              <a:t>1	</a:t>
            </a:r>
            <a:r>
              <a:rPr dirty="0" baseline="-22817" sz="4200" spc="172" b="1" i="1">
                <a:latin typeface="Times New Roman"/>
                <a:cs typeface="Times New Roman"/>
              </a:rPr>
              <a:t>x</a:t>
            </a:r>
            <a:r>
              <a:rPr dirty="0" sz="2000" spc="114" b="1" i="1">
                <a:latin typeface="Times New Roman"/>
                <a:cs typeface="Times New Roman"/>
              </a:rPr>
              <a:t>n</a:t>
            </a:r>
            <a:r>
              <a:rPr dirty="0" sz="2000" spc="114">
                <a:latin typeface="Symbol"/>
                <a:cs typeface="Symbol"/>
              </a:rPr>
              <a:t></a:t>
            </a:r>
            <a:r>
              <a:rPr dirty="0" sz="2000" spc="114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05024" y="5169649"/>
            <a:ext cx="46945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</a:tabLst>
            </a:pPr>
            <a:r>
              <a:rPr dirty="0" baseline="-33730" sz="4200">
                <a:latin typeface="Symbol"/>
                <a:cs typeface="Symbol"/>
              </a:rPr>
              <a:t></a:t>
            </a:r>
            <a:r>
              <a:rPr dirty="0" baseline="-33730" sz="4200">
                <a:latin typeface="Times New Roman"/>
                <a:cs typeface="Times New Roman"/>
              </a:rPr>
              <a:t>	</a:t>
            </a:r>
            <a:r>
              <a:rPr dirty="0" baseline="-33730" sz="4200" b="1">
                <a:latin typeface="Times New Roman"/>
                <a:cs typeface="Times New Roman"/>
              </a:rPr>
              <a:t>lim </a:t>
            </a:r>
            <a:r>
              <a:rPr dirty="0" sz="2800" spc="-5" b="1">
                <a:latin typeface="Times New Roman"/>
                <a:cs typeface="Times New Roman"/>
              </a:rPr>
              <a:t>sec </a:t>
            </a:r>
            <a:r>
              <a:rPr dirty="0" baseline="30555" sz="3000" b="1">
                <a:latin typeface="Times New Roman"/>
                <a:cs typeface="Times New Roman"/>
              </a:rPr>
              <a:t>2 </a:t>
            </a: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 </a:t>
            </a:r>
            <a:r>
              <a:rPr dirty="0" baseline="-33730" sz="4200">
                <a:latin typeface="Symbol"/>
                <a:cs typeface="Symbol"/>
              </a:rPr>
              <a:t></a:t>
            </a:r>
            <a:r>
              <a:rPr dirty="0" baseline="-33730" sz="4200"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baseline="-33730" sz="4200" b="1">
                <a:latin typeface="Times New Roman"/>
                <a:cs typeface="Times New Roman"/>
              </a:rPr>
              <a:t>lim </a:t>
            </a:r>
            <a:r>
              <a:rPr dirty="0" sz="2800" spc="-5" b="1">
                <a:latin typeface="Times New Roman"/>
                <a:cs typeface="Times New Roman"/>
              </a:rPr>
              <a:t>tan </a:t>
            </a:r>
            <a:r>
              <a:rPr dirty="0" baseline="30555" sz="3000" b="1">
                <a:latin typeface="Times New Roman"/>
                <a:cs typeface="Times New Roman"/>
              </a:rPr>
              <a:t>2</a:t>
            </a:r>
            <a:r>
              <a:rPr dirty="0" baseline="30555" sz="3000" spc="457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2588" y="2826810"/>
            <a:ext cx="1069340" cy="0"/>
          </a:xfrm>
          <a:custGeom>
            <a:avLst/>
            <a:gdLst/>
            <a:ahLst/>
            <a:cxnLst/>
            <a:rect l="l" t="t" r="r" b="b"/>
            <a:pathLst>
              <a:path w="1069340" h="0">
                <a:moveTo>
                  <a:pt x="0" y="0"/>
                </a:moveTo>
                <a:lnTo>
                  <a:pt x="1069153" y="0"/>
                </a:lnTo>
              </a:path>
            </a:pathLst>
          </a:custGeom>
          <a:ln w="223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39848" y="2393025"/>
            <a:ext cx="54209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1235" algn="l"/>
                <a:tab pos="5318760" algn="l"/>
              </a:tabLst>
            </a:pPr>
            <a:r>
              <a:rPr dirty="0" sz="2800" spc="0">
                <a:latin typeface="SimSun"/>
                <a:cs typeface="SimSun"/>
              </a:rPr>
              <a:t>的无穷小</a:t>
            </a:r>
            <a:r>
              <a:rPr dirty="0" sz="2800" spc="-5">
                <a:latin typeface="SimSun"/>
                <a:cs typeface="SimSun"/>
              </a:rPr>
              <a:t>，</a:t>
            </a:r>
            <a:r>
              <a:rPr dirty="0" sz="2800" spc="15">
                <a:latin typeface="SimSun"/>
                <a:cs typeface="SimSun"/>
              </a:rPr>
              <a:t>则</a:t>
            </a:r>
            <a:r>
              <a:rPr dirty="0" sz="2800" spc="-5">
                <a:latin typeface="SimSun"/>
                <a:cs typeface="SimSun"/>
              </a:rPr>
              <a:t>正</a:t>
            </a:r>
            <a:r>
              <a:rPr dirty="0" sz="2800" spc="0">
                <a:latin typeface="SimSun"/>
                <a:cs typeface="SimSun"/>
              </a:rPr>
              <a:t>整</a:t>
            </a:r>
            <a:r>
              <a:rPr dirty="0" sz="2800">
                <a:latin typeface="SimSun"/>
                <a:cs typeface="SimSun"/>
              </a:rPr>
              <a:t>数	</a:t>
            </a:r>
            <a:r>
              <a:rPr dirty="0" sz="2800" spc="-5" b="1" i="1">
                <a:latin typeface="Times New Roman"/>
                <a:cs typeface="Times New Roman"/>
              </a:rPr>
              <a:t>n</a:t>
            </a:r>
            <a:r>
              <a:rPr dirty="0" sz="2800" spc="5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612" y="1848957"/>
            <a:ext cx="64973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imSun"/>
                <a:cs typeface="SimSun"/>
              </a:rPr>
              <a:t>高阶无穷小，而</a:t>
            </a:r>
            <a:r>
              <a:rPr dirty="0" sz="2800" spc="-10">
                <a:latin typeface="SimSun"/>
                <a:cs typeface="SimSu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28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sin</a:t>
            </a:r>
            <a:r>
              <a:rPr dirty="0" sz="2800" spc="85" b="1">
                <a:latin typeface="Times New Roman"/>
                <a:cs typeface="Times New Roman"/>
              </a:rPr>
              <a:t> </a:t>
            </a:r>
            <a:r>
              <a:rPr dirty="0" sz="2800" spc="140" b="1" i="1">
                <a:latin typeface="Times New Roman"/>
                <a:cs typeface="Times New Roman"/>
              </a:rPr>
              <a:t>x</a:t>
            </a:r>
            <a:r>
              <a:rPr dirty="0" baseline="34722" sz="3000" spc="209" b="1" i="1">
                <a:latin typeface="Times New Roman"/>
                <a:cs typeface="Times New Roman"/>
              </a:rPr>
              <a:t>n</a:t>
            </a:r>
            <a:r>
              <a:rPr dirty="0" sz="2800">
                <a:latin typeface="SimSun"/>
                <a:cs typeface="SimSun"/>
              </a:rPr>
              <a:t>是</a:t>
            </a:r>
            <a:r>
              <a:rPr dirty="0" sz="2800" spc="300">
                <a:latin typeface="SimSun"/>
                <a:cs typeface="SimSun"/>
              </a:rPr>
              <a:t>比</a:t>
            </a:r>
            <a:r>
              <a:rPr dirty="0" sz="2800" b="1">
                <a:latin typeface="Times New Roman"/>
                <a:cs typeface="Times New Roman"/>
              </a:rPr>
              <a:t>(e</a:t>
            </a:r>
            <a:r>
              <a:rPr dirty="0" sz="2800" spc="-340" b="1">
                <a:latin typeface="Times New Roman"/>
                <a:cs typeface="Times New Roman"/>
              </a:rPr>
              <a:t> </a:t>
            </a:r>
            <a:r>
              <a:rPr dirty="0" baseline="34722" sz="3000" b="1" i="1">
                <a:latin typeface="Times New Roman"/>
                <a:cs typeface="Times New Roman"/>
              </a:rPr>
              <a:t>x</a:t>
            </a:r>
            <a:r>
              <a:rPr dirty="0" baseline="34722" sz="3000" spc="-405" b="1" i="1">
                <a:latin typeface="Times New Roman"/>
                <a:cs typeface="Times New Roman"/>
              </a:rPr>
              <a:t> </a:t>
            </a:r>
            <a:r>
              <a:rPr dirty="0" baseline="74652" sz="2400" b="1">
                <a:latin typeface="Times New Roman"/>
                <a:cs typeface="Times New Roman"/>
              </a:rPr>
              <a:t>2</a:t>
            </a:r>
            <a:r>
              <a:rPr dirty="0" baseline="74652" sz="2400" spc="-104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180">
                <a:latin typeface="Times New Roman"/>
                <a:cs typeface="Times New Roman"/>
              </a:rPr>
              <a:t> </a:t>
            </a:r>
            <a:r>
              <a:rPr dirty="0" sz="2800" spc="-35" b="1">
                <a:latin typeface="Times New Roman"/>
                <a:cs typeface="Times New Roman"/>
              </a:rPr>
              <a:t>1)</a:t>
            </a:r>
            <a:r>
              <a:rPr dirty="0" sz="2800">
                <a:latin typeface="SimSun"/>
                <a:cs typeface="SimSun"/>
              </a:rPr>
              <a:t>高阶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3044" y="1161633"/>
            <a:ext cx="72034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30"/>
              <a:t>2.</a:t>
            </a:r>
            <a:r>
              <a:rPr dirty="0" sz="2800" spc="-204"/>
              <a:t> </a:t>
            </a:r>
            <a:r>
              <a:rPr dirty="0" sz="2800" b="0">
                <a:latin typeface="SimSun"/>
                <a:cs typeface="SimSun"/>
              </a:rPr>
              <a:t>设当</a:t>
            </a:r>
            <a:r>
              <a:rPr dirty="0" sz="2800" spc="-260" b="0">
                <a:latin typeface="SimSun"/>
                <a:cs typeface="SimSu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sz="2800" spc="110" i="1">
                <a:latin typeface="Times New Roman"/>
                <a:cs typeface="Times New Roman"/>
              </a:rPr>
              <a:t> </a:t>
            </a:r>
            <a:r>
              <a:rPr dirty="0" sz="2800" b="0">
                <a:latin typeface="Symbol"/>
                <a:cs typeface="Symbol"/>
              </a:rPr>
              <a:t></a:t>
            </a:r>
            <a:r>
              <a:rPr dirty="0" sz="2800" spc="135" b="0">
                <a:latin typeface="Times New Roman"/>
                <a:cs typeface="Times New Roman"/>
              </a:rPr>
              <a:t> </a:t>
            </a:r>
            <a:r>
              <a:rPr dirty="0" sz="2800" spc="-155"/>
              <a:t>0</a:t>
            </a:r>
            <a:r>
              <a:rPr dirty="0" sz="2800" spc="10" b="0">
                <a:latin typeface="SimSun"/>
                <a:cs typeface="SimSun"/>
              </a:rPr>
              <a:t>时</a:t>
            </a:r>
            <a:r>
              <a:rPr dirty="0" sz="2800" spc="-530" b="0">
                <a:latin typeface="SimSun"/>
                <a:cs typeface="SimSun"/>
              </a:rPr>
              <a:t>，</a:t>
            </a:r>
            <a:r>
              <a:rPr dirty="0" sz="2800" spc="-530"/>
              <a:t>(1</a:t>
            </a:r>
            <a:r>
              <a:rPr dirty="0" sz="2800" spc="-405"/>
              <a:t> </a:t>
            </a:r>
            <a:r>
              <a:rPr dirty="0" sz="2800" b="0">
                <a:latin typeface="Symbol"/>
                <a:cs typeface="Symbol"/>
              </a:rPr>
              <a:t>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spc="-5"/>
              <a:t>cos</a:t>
            </a:r>
            <a:r>
              <a:rPr dirty="0" sz="2800" spc="75"/>
              <a:t> 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sz="2800" spc="-440" i="1">
                <a:latin typeface="Times New Roman"/>
                <a:cs typeface="Times New Roman"/>
              </a:rPr>
              <a:t> </a:t>
            </a:r>
            <a:r>
              <a:rPr dirty="0" sz="2800"/>
              <a:t>)</a:t>
            </a:r>
            <a:r>
              <a:rPr dirty="0" sz="2800" spc="-430"/>
              <a:t> </a:t>
            </a:r>
            <a:r>
              <a:rPr dirty="0" sz="2800" spc="30"/>
              <a:t>ln(1</a:t>
            </a:r>
            <a:r>
              <a:rPr dirty="0" sz="2800" spc="-235"/>
              <a:t> </a:t>
            </a:r>
            <a:r>
              <a:rPr dirty="0" sz="2800" spc="-5" b="0">
                <a:latin typeface="Symbol"/>
                <a:cs typeface="Symbol"/>
              </a:rPr>
              <a:t></a:t>
            </a:r>
            <a:r>
              <a:rPr dirty="0" sz="2800" spc="275" b="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sz="2800" spc="-415" i="1">
                <a:latin typeface="Times New Roman"/>
                <a:cs typeface="Times New Roman"/>
              </a:rPr>
              <a:t> </a:t>
            </a:r>
            <a:r>
              <a:rPr dirty="0" baseline="34722" sz="3000" spc="-7"/>
              <a:t>2</a:t>
            </a:r>
            <a:r>
              <a:rPr dirty="0" baseline="34722" sz="3000" spc="-352"/>
              <a:t> </a:t>
            </a:r>
            <a:r>
              <a:rPr dirty="0" sz="2800" spc="-50"/>
              <a:t>)</a:t>
            </a:r>
            <a:r>
              <a:rPr dirty="0" sz="2800" spc="190" b="0">
                <a:latin typeface="SimSun"/>
                <a:cs typeface="SimSun"/>
              </a:rPr>
              <a:t>是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sz="2800" spc="-285" i="1">
                <a:latin typeface="Times New Roman"/>
                <a:cs typeface="Times New Roman"/>
              </a:rPr>
              <a:t> </a:t>
            </a:r>
            <a:r>
              <a:rPr dirty="0" sz="2800" spc="-5"/>
              <a:t>sin</a:t>
            </a:r>
            <a:r>
              <a:rPr dirty="0" sz="2800" spc="85"/>
              <a:t> </a:t>
            </a:r>
            <a:r>
              <a:rPr dirty="0" sz="2800" spc="130" i="1">
                <a:latin typeface="Times New Roman"/>
                <a:cs typeface="Times New Roman"/>
              </a:rPr>
              <a:t>x</a:t>
            </a:r>
            <a:r>
              <a:rPr dirty="0" baseline="34722" sz="3000" spc="195" i="1">
                <a:latin typeface="Times New Roman"/>
                <a:cs typeface="Times New Roman"/>
              </a:rPr>
              <a:t>n</a:t>
            </a:r>
            <a:endParaRPr baseline="34722"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9328" y="3060941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80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33008" y="3817353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 h="0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6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77760" y="3817353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4" h="0">
                <a:moveTo>
                  <a:pt x="0" y="0"/>
                </a:moveTo>
                <a:lnTo>
                  <a:pt x="414527" y="0"/>
                </a:lnTo>
              </a:path>
            </a:pathLst>
          </a:custGeom>
          <a:ln w="6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42228" y="3808920"/>
            <a:ext cx="16465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5542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2</a:t>
            </a:r>
            <a:r>
              <a:rPr dirty="0" sz="2800" spc="-5" b="1"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2312" y="3179508"/>
            <a:ext cx="180911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57325" algn="l"/>
              </a:tabLst>
            </a:pPr>
            <a:r>
              <a:rPr dirty="0" baseline="-21825" sz="4200" spc="-7" b="1" i="1">
                <a:latin typeface="Times New Roman"/>
                <a:cs typeface="Times New Roman"/>
              </a:rPr>
              <a:t>x</a:t>
            </a:r>
            <a:r>
              <a:rPr dirty="0" baseline="-21825" sz="4200" spc="-577" b="1" i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2	</a:t>
            </a:r>
            <a:r>
              <a:rPr dirty="0" baseline="-21825" sz="4200" spc="-7" b="1" i="1">
                <a:latin typeface="Times New Roman"/>
                <a:cs typeface="Times New Roman"/>
              </a:rPr>
              <a:t>x</a:t>
            </a:r>
            <a:r>
              <a:rPr dirty="0" baseline="-21825" sz="4200" spc="-757" b="1" i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8844" y="3537648"/>
            <a:ext cx="15487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46530" algn="l"/>
              </a:tabLst>
            </a:pPr>
            <a:r>
              <a:rPr dirty="0" sz="2800" spc="-840">
                <a:latin typeface="Symbol"/>
                <a:cs typeface="Symbol"/>
              </a:rPr>
              <a:t></a:t>
            </a:r>
            <a:r>
              <a:rPr dirty="0" sz="2800" spc="-840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385" b="1" i="1">
                <a:latin typeface="Times New Roman"/>
                <a:cs typeface="Times New Roman"/>
              </a:rPr>
              <a:t> </a:t>
            </a:r>
            <a:r>
              <a:rPr dirty="0" baseline="30555" sz="3000" spc="-7" b="1">
                <a:latin typeface="Times New Roman"/>
                <a:cs typeface="Times New Roman"/>
              </a:rPr>
              <a:t>2</a:t>
            </a:r>
            <a:r>
              <a:rPr dirty="0" baseline="30555" sz="3000" spc="352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1204" y="2973322"/>
            <a:ext cx="3398520" cy="101663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640"/>
              </a:spcBef>
            </a:pPr>
            <a:r>
              <a:rPr dirty="0" sz="2800">
                <a:latin typeface="SimSun"/>
                <a:cs typeface="SimSun"/>
              </a:rPr>
              <a:t>当</a:t>
            </a:r>
            <a:r>
              <a:rPr dirty="0" sz="2800" spc="-505">
                <a:latin typeface="SimSun"/>
                <a:cs typeface="SimSu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114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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 spc="-95" b="1">
                <a:latin typeface="Times New Roman"/>
                <a:cs typeface="Times New Roman"/>
              </a:rPr>
              <a:t>0</a:t>
            </a:r>
            <a:r>
              <a:rPr dirty="0" sz="2800" spc="10">
                <a:latin typeface="SimSun"/>
                <a:cs typeface="SimSun"/>
              </a:rPr>
              <a:t>时</a:t>
            </a:r>
            <a:r>
              <a:rPr dirty="0" sz="2800">
                <a:latin typeface="SimSun"/>
                <a:cs typeface="SimSun"/>
              </a:rPr>
              <a:t>，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800" spc="10" b="1">
                <a:latin typeface="Times New Roman"/>
                <a:cs typeface="Times New Roman"/>
              </a:rPr>
              <a:t>(1</a:t>
            </a:r>
            <a:r>
              <a:rPr dirty="0" sz="2800" spc="-22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cos</a:t>
            </a:r>
            <a:r>
              <a:rPr dirty="0" sz="2800" spc="8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2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295" b="1">
                <a:latin typeface="Times New Roman"/>
                <a:cs typeface="Times New Roman"/>
              </a:rPr>
              <a:t> </a:t>
            </a:r>
            <a:r>
              <a:rPr dirty="0" sz="2800" spc="25" b="1">
                <a:latin typeface="Times New Roman"/>
                <a:cs typeface="Times New Roman"/>
              </a:rPr>
              <a:t>ln(1</a:t>
            </a:r>
            <a:r>
              <a:rPr dirty="0" sz="2800" spc="-22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380" b="1" i="1">
                <a:latin typeface="Times New Roman"/>
                <a:cs typeface="Times New Roman"/>
              </a:rPr>
              <a:t> </a:t>
            </a:r>
            <a:r>
              <a:rPr dirty="0" baseline="30555" sz="3000" spc="-7" b="1">
                <a:latin typeface="Times New Roman"/>
                <a:cs typeface="Times New Roman"/>
              </a:rPr>
              <a:t>2</a:t>
            </a:r>
            <a:r>
              <a:rPr dirty="0" baseline="30555" sz="3000" spc="-31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9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~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2164" y="4355833"/>
            <a:ext cx="23990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9725" algn="l"/>
              </a:tabLst>
            </a:pP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 spc="-5" b="1">
                <a:latin typeface="Times New Roman"/>
                <a:cs typeface="Times New Roman"/>
              </a:rPr>
              <a:t>sin</a:t>
            </a:r>
            <a:r>
              <a:rPr dirty="0" sz="2800" spc="-135" b="1">
                <a:latin typeface="Times New Roman"/>
                <a:cs typeface="Times New Roman"/>
              </a:rPr>
              <a:t> </a:t>
            </a:r>
            <a:r>
              <a:rPr dirty="0" sz="2800" spc="150" b="1" i="1">
                <a:latin typeface="Times New Roman"/>
                <a:cs typeface="Times New Roman"/>
              </a:rPr>
              <a:t>x</a:t>
            </a:r>
            <a:r>
              <a:rPr dirty="0" baseline="31944" sz="3000" spc="225" b="1" i="1">
                <a:latin typeface="Times New Roman"/>
                <a:cs typeface="Times New Roman"/>
              </a:rPr>
              <a:t>n</a:t>
            </a:r>
            <a:r>
              <a:rPr dirty="0" baseline="31944" sz="3000" spc="397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~	</a:t>
            </a:r>
            <a:r>
              <a:rPr dirty="0" sz="2800" spc="114" b="1" i="1">
                <a:latin typeface="Times New Roman"/>
                <a:cs typeface="Times New Roman"/>
              </a:rPr>
              <a:t>x</a:t>
            </a:r>
            <a:r>
              <a:rPr dirty="0" baseline="31944" sz="3000" spc="172" b="1" i="1">
                <a:latin typeface="Times New Roman"/>
                <a:cs typeface="Times New Roman"/>
              </a:rPr>
              <a:t>n</a:t>
            </a:r>
            <a:r>
              <a:rPr dirty="0" baseline="31944" sz="3000" spc="172">
                <a:latin typeface="Symbol"/>
                <a:cs typeface="Symbol"/>
              </a:rPr>
              <a:t></a:t>
            </a:r>
            <a:r>
              <a:rPr dirty="0" baseline="31944" sz="3000" spc="172" b="1">
                <a:latin typeface="Times New Roman"/>
                <a:cs typeface="Times New Roman"/>
              </a:rPr>
              <a:t>1</a:t>
            </a:r>
            <a:r>
              <a:rPr dirty="0" baseline="31944" sz="3000" spc="-509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9412" y="5386565"/>
            <a:ext cx="14478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0">
                <a:latin typeface="SimSun"/>
                <a:cs typeface="SimSun"/>
              </a:rPr>
              <a:t>依</a:t>
            </a:r>
            <a:r>
              <a:rPr dirty="0" sz="2800" spc="-5">
                <a:latin typeface="SimSun"/>
                <a:cs typeface="SimSun"/>
              </a:rPr>
              <a:t>题设，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8340" y="5643105"/>
            <a:ext cx="3093720" cy="0"/>
          </a:xfrm>
          <a:custGeom>
            <a:avLst/>
            <a:gdLst/>
            <a:ahLst/>
            <a:cxnLst/>
            <a:rect l="l" t="t" r="r" b="b"/>
            <a:pathLst>
              <a:path w="3093720" h="0">
                <a:moveTo>
                  <a:pt x="0" y="0"/>
                </a:moveTo>
                <a:lnTo>
                  <a:pt x="3093720" y="0"/>
                </a:lnTo>
              </a:path>
            </a:pathLst>
          </a:custGeom>
          <a:ln w="6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36000" y="5643105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 h="0">
                <a:moveTo>
                  <a:pt x="0" y="0"/>
                </a:moveTo>
                <a:lnTo>
                  <a:pt x="739139" y="0"/>
                </a:lnTo>
              </a:path>
            </a:pathLst>
          </a:custGeom>
          <a:ln w="6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605240" y="5634469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73036" y="5106657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53780" y="5146789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62524" y="5652757"/>
            <a:ext cx="11576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 spc="-5" b="1">
                <a:latin typeface="Times New Roman"/>
                <a:cs typeface="Times New Roman"/>
              </a:rPr>
              <a:t>sin</a:t>
            </a:r>
            <a:r>
              <a:rPr dirty="0" sz="2800" spc="-215" b="1">
                <a:latin typeface="Times New Roman"/>
                <a:cs typeface="Times New Roman"/>
              </a:rPr>
              <a:t> </a:t>
            </a:r>
            <a:r>
              <a:rPr dirty="0" sz="2800" spc="150" b="1" i="1">
                <a:latin typeface="Times New Roman"/>
                <a:cs typeface="Times New Roman"/>
              </a:rPr>
              <a:t>x</a:t>
            </a:r>
            <a:r>
              <a:rPr dirty="0" baseline="31944" sz="3000" spc="225" b="1" i="1">
                <a:latin typeface="Times New Roman"/>
                <a:cs typeface="Times New Roman"/>
              </a:rPr>
              <a:t>n</a:t>
            </a:r>
            <a:endParaRPr baseline="31944" sz="3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73236" y="5106657"/>
            <a:ext cx="4749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 b="1">
                <a:latin typeface="Times New Roman"/>
                <a:cs typeface="Times New Roman"/>
              </a:rPr>
              <a:t>3</a:t>
            </a:r>
            <a:r>
              <a:rPr dirty="0" sz="2000" spc="50">
                <a:latin typeface="Symbol"/>
                <a:cs typeface="Symbol"/>
              </a:rPr>
              <a:t></a:t>
            </a:r>
            <a:r>
              <a:rPr dirty="0" sz="2000" spc="-355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1468" y="5719305"/>
            <a:ext cx="5765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36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35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82992" y="5363197"/>
            <a:ext cx="901065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  <a:tabLst>
                <a:tab pos="349250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337185">
              <a:lnSpc>
                <a:spcPts val="2120"/>
              </a:lnSpc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36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35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85640" y="4385145"/>
            <a:ext cx="3111500" cy="1214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6450">
              <a:lnSpc>
                <a:spcPct val="100000"/>
              </a:lnSpc>
              <a:spcBef>
                <a:spcPts val="95"/>
              </a:spcBef>
              <a:tabLst>
                <a:tab pos="219456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sz="2800" spc="-370" b="1">
                <a:latin typeface="Times New Roman"/>
                <a:cs typeface="Times New Roman"/>
              </a:rPr>
              <a:t> </a:t>
            </a:r>
            <a:r>
              <a:rPr dirty="0" baseline="34722" sz="3000" spc="-7" b="1" i="1">
                <a:latin typeface="Times New Roman"/>
                <a:cs typeface="Times New Roman"/>
              </a:rPr>
              <a:t>x</a:t>
            </a:r>
            <a:r>
              <a:rPr dirty="0" baseline="34722" sz="3000" spc="-397" b="1" i="1">
                <a:latin typeface="Times New Roman"/>
                <a:cs typeface="Times New Roman"/>
              </a:rPr>
              <a:t> </a:t>
            </a:r>
            <a:r>
              <a:rPr dirty="0" baseline="74652" sz="2400" spc="-7" b="1">
                <a:latin typeface="Times New Roman"/>
                <a:cs typeface="Times New Roman"/>
              </a:rPr>
              <a:t>2</a:t>
            </a:r>
            <a:r>
              <a:rPr dirty="0" baseline="74652" sz="2400" spc="-97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~	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20" b="1" i="1">
                <a:latin typeface="Times New Roman"/>
                <a:cs typeface="Times New Roman"/>
              </a:rPr>
              <a:t> </a:t>
            </a:r>
            <a:r>
              <a:rPr dirty="0" baseline="34722" sz="3000" spc="-7" b="1">
                <a:latin typeface="Times New Roman"/>
                <a:cs typeface="Times New Roman"/>
              </a:rPr>
              <a:t>2</a:t>
            </a:r>
            <a:endParaRPr baseline="34722"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2979420" algn="l"/>
              </a:tabLst>
            </a:pPr>
            <a:r>
              <a:rPr dirty="0" sz="2800" spc="25" b="1">
                <a:latin typeface="Times New Roman"/>
                <a:cs typeface="Times New Roman"/>
              </a:rPr>
              <a:t>(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r>
              <a:rPr dirty="0" sz="2800" spc="-22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c</a:t>
            </a:r>
            <a:r>
              <a:rPr dirty="0" sz="2800" spc="-5" b="1">
                <a:latin typeface="Times New Roman"/>
                <a:cs typeface="Times New Roman"/>
              </a:rPr>
              <a:t>o</a:t>
            </a:r>
            <a:r>
              <a:rPr dirty="0" sz="2800" spc="-5" b="1">
                <a:latin typeface="Times New Roman"/>
                <a:cs typeface="Times New Roman"/>
              </a:rPr>
              <a:t>s</a:t>
            </a:r>
            <a:r>
              <a:rPr dirty="0" sz="2800" spc="7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42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-29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l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sz="2800" spc="135" b="1">
                <a:latin typeface="Times New Roman"/>
                <a:cs typeface="Times New Roman"/>
              </a:rPr>
              <a:t>(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r>
              <a:rPr dirty="0" sz="2800" spc="-23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	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69488" y="5363197"/>
            <a:ext cx="11341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6745" algn="l"/>
              </a:tabLst>
            </a:pPr>
            <a:r>
              <a:rPr dirty="0" sz="2800" b="1">
                <a:latin typeface="Times New Roman"/>
                <a:cs typeface="Times New Roman"/>
              </a:rPr>
              <a:t>0</a:t>
            </a:r>
            <a:r>
              <a:rPr dirty="0" sz="2800" spc="7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72224" y="2305434"/>
            <a:ext cx="20383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0432" y="1365745"/>
            <a:ext cx="15367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1205" algn="l"/>
              </a:tabLst>
            </a:pPr>
            <a:r>
              <a:rPr dirty="0" sz="2800">
                <a:latin typeface="SimSun"/>
                <a:cs typeface="SimSun"/>
              </a:rPr>
              <a:t>得	</a:t>
            </a:r>
            <a:r>
              <a:rPr dirty="0" sz="2800" spc="-5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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69028" y="2453373"/>
            <a:ext cx="1201420" cy="0"/>
          </a:xfrm>
          <a:custGeom>
            <a:avLst/>
            <a:gdLst/>
            <a:ahLst/>
            <a:cxnLst/>
            <a:rect l="l" t="t" r="r" b="b"/>
            <a:pathLst>
              <a:path w="1201420" h="0">
                <a:moveTo>
                  <a:pt x="0" y="0"/>
                </a:moveTo>
                <a:lnTo>
                  <a:pt x="1200912" y="0"/>
                </a:lnTo>
              </a:path>
            </a:pathLst>
          </a:custGeom>
          <a:ln w="67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27244" y="2429395"/>
            <a:ext cx="1276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4028" y="2551239"/>
            <a:ext cx="4654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6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4352" y="2121014"/>
            <a:ext cx="4622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30" b="1" i="1">
                <a:latin typeface="Times New Roman"/>
                <a:cs typeface="Times New Roman"/>
              </a:rPr>
              <a:t>n</a:t>
            </a:r>
            <a:r>
              <a:rPr dirty="0" sz="2000" spc="80">
                <a:latin typeface="Symbol"/>
                <a:cs typeface="Symbol"/>
              </a:rPr>
              <a:t>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2152" y="2391219"/>
            <a:ext cx="3524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4801" sz="4200" b="1">
                <a:latin typeface="Times New Roman"/>
                <a:cs typeface="Times New Roman"/>
              </a:rPr>
              <a:t>e</a:t>
            </a:r>
            <a:r>
              <a:rPr dirty="0" baseline="-24801" sz="4200" spc="-675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7824" y="2179383"/>
            <a:ext cx="1165225" cy="68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080"/>
              </a:lnSpc>
              <a:spcBef>
                <a:spcPts val="100"/>
              </a:spcBef>
              <a:tabLst>
                <a:tab pos="328930" algn="l"/>
                <a:tab pos="961390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algn="ctr" marL="70485">
              <a:lnSpc>
                <a:spcPts val="2120"/>
              </a:lnSpc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32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30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92904" y="1956879"/>
            <a:ext cx="114998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latin typeface="Times New Roman"/>
                <a:cs typeface="Times New Roman"/>
              </a:rPr>
              <a:t>x </a:t>
            </a:r>
            <a:r>
              <a:rPr dirty="0" sz="2800"/>
              <a:t>sin</a:t>
            </a:r>
            <a:r>
              <a:rPr dirty="0" sz="2800" spc="-270"/>
              <a:t> </a:t>
            </a:r>
            <a:r>
              <a:rPr dirty="0" sz="2800" spc="135" i="1">
                <a:latin typeface="Times New Roman"/>
                <a:cs typeface="Times New Roman"/>
              </a:rPr>
              <a:t>x</a:t>
            </a:r>
            <a:r>
              <a:rPr dirty="0" baseline="34722" sz="3000" spc="202" i="1">
                <a:latin typeface="Times New Roman"/>
                <a:cs typeface="Times New Roman"/>
              </a:rPr>
              <a:t>n</a:t>
            </a:r>
            <a:endParaRPr baseline="34722"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4232" y="2179383"/>
            <a:ext cx="2263775" cy="1238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4135">
              <a:lnSpc>
                <a:spcPts val="3080"/>
              </a:lnSpc>
              <a:spcBef>
                <a:spcPts val="100"/>
              </a:spcBef>
              <a:tabLst>
                <a:tab pos="1083310" algn="l"/>
                <a:tab pos="1683385" algn="l"/>
              </a:tabLst>
            </a:pPr>
            <a:r>
              <a:rPr dirty="0" sz="2800" spc="0">
                <a:latin typeface="SimSun"/>
                <a:cs typeface="SimSun"/>
              </a:rPr>
              <a:t>又</a:t>
            </a:r>
            <a:r>
              <a:rPr dirty="0" sz="2800">
                <a:latin typeface="SimSun"/>
                <a:cs typeface="SimSun"/>
              </a:rPr>
              <a:t>由</a:t>
            </a:r>
            <a:r>
              <a:rPr dirty="0" sz="2800">
                <a:latin typeface="SimSun"/>
                <a:cs typeface="SimSu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0</a:t>
            </a:r>
            <a:r>
              <a:rPr dirty="0" sz="2800" spc="1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algn="r" marR="5080">
              <a:lnSpc>
                <a:spcPts val="2120"/>
              </a:lnSpc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36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35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990"/>
              </a:spcBef>
              <a:tabLst>
                <a:tab pos="840105" algn="l"/>
              </a:tabLst>
            </a:pPr>
            <a:r>
              <a:rPr dirty="0" sz="2800">
                <a:latin typeface="SimSun"/>
                <a:cs typeface="SimSun"/>
              </a:rPr>
              <a:t>得	</a:t>
            </a:r>
            <a:r>
              <a:rPr dirty="0" sz="2800" spc="-5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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7008" y="3677163"/>
            <a:ext cx="14236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7535" algn="l"/>
              </a:tabLst>
            </a:pPr>
            <a:r>
              <a:rPr dirty="0" sz="2800">
                <a:latin typeface="Symbol"/>
                <a:cs typeface="Symbol"/>
              </a:rPr>
              <a:t>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254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2.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3920" y="1534401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 h="0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6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00932" y="1252461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 h="0">
                <a:moveTo>
                  <a:pt x="0" y="0"/>
                </a:moveTo>
                <a:lnTo>
                  <a:pt x="441960" y="0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29276" y="1490205"/>
            <a:ext cx="52069" cy="26034"/>
          </a:xfrm>
          <a:custGeom>
            <a:avLst/>
            <a:gdLst/>
            <a:ahLst/>
            <a:cxnLst/>
            <a:rect l="l" t="t" r="r" b="b"/>
            <a:pathLst>
              <a:path w="52070" h="26034">
                <a:moveTo>
                  <a:pt x="0" y="25908"/>
                </a:moveTo>
                <a:lnTo>
                  <a:pt x="51816" y="0"/>
                </a:lnTo>
              </a:path>
            </a:pathLst>
          </a:custGeom>
          <a:ln w="6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81092" y="1493253"/>
            <a:ext cx="79375" cy="147955"/>
          </a:xfrm>
          <a:custGeom>
            <a:avLst/>
            <a:gdLst/>
            <a:ahLst/>
            <a:cxnLst/>
            <a:rect l="l" t="t" r="r" b="b"/>
            <a:pathLst>
              <a:path w="79375" h="147955">
                <a:moveTo>
                  <a:pt x="0" y="0"/>
                </a:moveTo>
                <a:lnTo>
                  <a:pt x="79247" y="147827"/>
                </a:lnTo>
              </a:path>
            </a:pathLst>
          </a:custGeom>
          <a:ln w="134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63388" y="1241793"/>
            <a:ext cx="86995" cy="399415"/>
          </a:xfrm>
          <a:custGeom>
            <a:avLst/>
            <a:gdLst/>
            <a:ahLst/>
            <a:cxnLst/>
            <a:rect l="l" t="t" r="r" b="b"/>
            <a:pathLst>
              <a:path w="86995" h="399414">
                <a:moveTo>
                  <a:pt x="0" y="399288"/>
                </a:moveTo>
                <a:lnTo>
                  <a:pt x="86868" y="0"/>
                </a:lnTo>
              </a:path>
            </a:pathLst>
          </a:custGeom>
          <a:ln w="6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50256" y="1241793"/>
            <a:ext cx="957580" cy="0"/>
          </a:xfrm>
          <a:custGeom>
            <a:avLst/>
            <a:gdLst/>
            <a:ahLst/>
            <a:cxnLst/>
            <a:rect l="l" t="t" r="r" b="b"/>
            <a:pathLst>
              <a:path w="957579" h="0">
                <a:moveTo>
                  <a:pt x="0" y="0"/>
                </a:moveTo>
                <a:lnTo>
                  <a:pt x="957071" y="0"/>
                </a:lnTo>
              </a:path>
            </a:pathLst>
          </a:custGeom>
          <a:ln w="6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65800" y="1982965"/>
            <a:ext cx="350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_</a:t>
            </a:r>
            <a:r>
              <a:rPr dirty="0" sz="2800" spc="-3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7884" y="2416873"/>
            <a:ext cx="1783080" cy="0"/>
          </a:xfrm>
          <a:custGeom>
            <a:avLst/>
            <a:gdLst/>
            <a:ahLst/>
            <a:cxnLst/>
            <a:rect l="l" t="t" r="r" b="b"/>
            <a:pathLst>
              <a:path w="1783079" h="0">
                <a:moveTo>
                  <a:pt x="0" y="0"/>
                </a:moveTo>
                <a:lnTo>
                  <a:pt x="1782480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18840" y="1527289"/>
            <a:ext cx="5461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dirty="0" sz="2800" b="1">
                <a:latin typeface="Times New Roman"/>
                <a:cs typeface="Times New Roman"/>
              </a:rPr>
              <a:t>2	</a:t>
            </a:r>
            <a:r>
              <a:rPr dirty="0" baseline="2777" sz="3000" b="1">
                <a:latin typeface="Times New Roman"/>
                <a:cs typeface="Times New Roman"/>
              </a:rPr>
              <a:t>0</a:t>
            </a:r>
            <a:endParaRPr baseline="2777"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0324" y="1038085"/>
            <a:ext cx="5219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4722" sz="4200">
                <a:latin typeface="Symbol"/>
                <a:cs typeface="Symbol"/>
              </a:rPr>
              <a:t></a:t>
            </a:r>
            <a:r>
              <a:rPr dirty="0" baseline="-34722" sz="4200" spc="262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62680" y="1144257"/>
            <a:ext cx="18669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195" b="0">
                <a:latin typeface="Symbol"/>
                <a:cs typeface="Symbol"/>
              </a:rPr>
              <a:t></a:t>
            </a:r>
            <a:endParaRPr sz="5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8444" y="2172957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7928" y="2337549"/>
            <a:ext cx="6394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0" b="1" i="1">
                <a:latin typeface="Times New Roman"/>
                <a:cs typeface="Times New Roman"/>
              </a:rPr>
              <a:t>n</a:t>
            </a:r>
            <a:r>
              <a:rPr dirty="0" sz="2000" spc="204">
                <a:latin typeface="Symbol"/>
                <a:cs typeface="Symbol"/>
              </a:rPr>
              <a:t></a:t>
            </a:r>
            <a:r>
              <a:rPr dirty="0" sz="2000">
                <a:latin typeface="Symbol"/>
                <a:cs typeface="Symbol"/>
              </a:rPr>
              <a:t>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32100" y="1452105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65172" y="1982965"/>
            <a:ext cx="15240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080" algn="l"/>
                <a:tab pos="1315085" algn="l"/>
              </a:tabLst>
            </a:pPr>
            <a:r>
              <a:rPr dirty="0" sz="2800" b="1">
                <a:latin typeface="Times New Roman"/>
                <a:cs typeface="Times New Roman"/>
              </a:rPr>
              <a:t>lim	</a:t>
            </a:r>
            <a:r>
              <a:rPr dirty="0" sz="2800" spc="-5" b="1" i="1">
                <a:latin typeface="Times New Roman"/>
                <a:cs typeface="Times New Roman"/>
              </a:rPr>
              <a:t>n</a:t>
            </a:r>
            <a:r>
              <a:rPr dirty="0" sz="2800" spc="-5" b="1" i="1">
                <a:latin typeface="Times New Roman"/>
                <a:cs typeface="Times New Roman"/>
              </a:rPr>
              <a:t>a	</a:t>
            </a:r>
            <a:r>
              <a:rPr dirty="0" sz="2800" spc="-5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92804" y="894321"/>
            <a:ext cx="1199515" cy="65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6845">
              <a:lnSpc>
                <a:spcPts val="201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970"/>
              </a:lnSpc>
            </a:pPr>
            <a:r>
              <a:rPr dirty="0" baseline="-8333" sz="3000" spc="120" b="1" i="1">
                <a:latin typeface="Times New Roman"/>
                <a:cs typeface="Times New Roman"/>
              </a:rPr>
              <a:t>n</a:t>
            </a:r>
            <a:r>
              <a:rPr dirty="0" baseline="-8333" sz="3000" spc="120">
                <a:latin typeface="Symbol"/>
                <a:cs typeface="Symbol"/>
              </a:rPr>
              <a:t></a:t>
            </a:r>
            <a:r>
              <a:rPr dirty="0" baseline="-8333" sz="3000" spc="120" b="1">
                <a:latin typeface="Times New Roman"/>
                <a:cs typeface="Times New Roman"/>
              </a:rPr>
              <a:t>1</a:t>
            </a:r>
            <a:r>
              <a:rPr dirty="0" baseline="-8333" sz="3000" spc="-150" b="1">
                <a:latin typeface="Times New Roman"/>
                <a:cs typeface="Times New Roman"/>
              </a:rPr>
              <a:t> </a:t>
            </a:r>
            <a:r>
              <a:rPr dirty="0" baseline="-24801" sz="4200" spc="187" b="1" i="1">
                <a:latin typeface="Times New Roman"/>
                <a:cs typeface="Times New Roman"/>
              </a:rPr>
              <a:t>x</a:t>
            </a:r>
            <a:r>
              <a:rPr dirty="0" sz="2000" spc="125" b="1" i="1">
                <a:latin typeface="Times New Roman"/>
                <a:cs typeface="Times New Roman"/>
              </a:rPr>
              <a:t>n</a:t>
            </a:r>
            <a:r>
              <a:rPr dirty="0" sz="2000" spc="125">
                <a:latin typeface="Symbol"/>
                <a:cs typeface="Symbol"/>
              </a:rPr>
              <a:t></a:t>
            </a:r>
            <a:r>
              <a:rPr dirty="0" sz="2000" spc="125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39080" y="1260589"/>
            <a:ext cx="30130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1035" algn="l"/>
              </a:tabLst>
            </a:pP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229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275">
                <a:latin typeface="Times New Roman"/>
                <a:cs typeface="Times New Roman"/>
              </a:rPr>
              <a:t> </a:t>
            </a:r>
            <a:r>
              <a:rPr dirty="0" sz="2800" spc="285" b="1" i="1">
                <a:latin typeface="Times New Roman"/>
                <a:cs typeface="Times New Roman"/>
              </a:rPr>
              <a:t>x</a:t>
            </a:r>
            <a:r>
              <a:rPr dirty="0" baseline="34722" sz="3000" spc="-7" b="1" i="1">
                <a:latin typeface="Times New Roman"/>
                <a:cs typeface="Times New Roman"/>
              </a:rPr>
              <a:t>n</a:t>
            </a:r>
            <a:r>
              <a:rPr dirty="0" baseline="34722" sz="3000" spc="-44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d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215" b="1" i="1">
                <a:latin typeface="Times New Roman"/>
                <a:cs typeface="Times New Roman"/>
              </a:rPr>
              <a:t>x</a:t>
            </a:r>
            <a:r>
              <a:rPr dirty="0" sz="2800" b="1">
                <a:latin typeface="Times New Roman"/>
                <a:cs typeface="Times New Roman"/>
              </a:rPr>
              <a:t>,	</a:t>
            </a:r>
            <a:r>
              <a:rPr dirty="0" sz="2800" spc="0">
                <a:latin typeface="SimSun"/>
                <a:cs typeface="SimSun"/>
              </a:rPr>
              <a:t>则极</a:t>
            </a:r>
            <a:r>
              <a:rPr dirty="0" sz="2800">
                <a:latin typeface="SimSun"/>
                <a:cs typeface="SimSun"/>
              </a:rPr>
              <a:t>限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8452" y="1260589"/>
            <a:ext cx="10020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30" b="1">
                <a:latin typeface="Times New Roman"/>
                <a:cs typeface="Times New Roman"/>
              </a:rPr>
              <a:t>3. </a:t>
            </a:r>
            <a:r>
              <a:rPr dirty="0" sz="2800">
                <a:latin typeface="SimSun"/>
                <a:cs typeface="SimSun"/>
              </a:rPr>
              <a:t>设</a:t>
            </a:r>
            <a:r>
              <a:rPr dirty="0" sz="2800" spc="-915">
                <a:latin typeface="SimSun"/>
                <a:cs typeface="SimSu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0644" y="2908541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80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42564" y="3145269"/>
            <a:ext cx="410209" cy="0"/>
          </a:xfrm>
          <a:custGeom>
            <a:avLst/>
            <a:gdLst/>
            <a:ahLst/>
            <a:cxnLst/>
            <a:rect l="l" t="t" r="r" b="b"/>
            <a:pathLst>
              <a:path w="410210" h="0">
                <a:moveTo>
                  <a:pt x="0" y="0"/>
                </a:moveTo>
                <a:lnTo>
                  <a:pt x="409956" y="0"/>
                </a:lnTo>
              </a:path>
            </a:pathLst>
          </a:custGeom>
          <a:ln w="6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21784" y="3101073"/>
            <a:ext cx="52069" cy="26034"/>
          </a:xfrm>
          <a:custGeom>
            <a:avLst/>
            <a:gdLst/>
            <a:ahLst/>
            <a:cxnLst/>
            <a:rect l="l" t="t" r="r" b="b"/>
            <a:pathLst>
              <a:path w="52070" h="26035">
                <a:moveTo>
                  <a:pt x="0" y="25907"/>
                </a:moveTo>
                <a:lnTo>
                  <a:pt x="51815" y="0"/>
                </a:lnTo>
              </a:path>
            </a:pathLst>
          </a:custGeom>
          <a:ln w="6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73600" y="3104121"/>
            <a:ext cx="79375" cy="147955"/>
          </a:xfrm>
          <a:custGeom>
            <a:avLst/>
            <a:gdLst/>
            <a:ahLst/>
            <a:cxnLst/>
            <a:rect l="l" t="t" r="r" b="b"/>
            <a:pathLst>
              <a:path w="79375" h="147954">
                <a:moveTo>
                  <a:pt x="0" y="0"/>
                </a:moveTo>
                <a:lnTo>
                  <a:pt x="79248" y="147828"/>
                </a:lnTo>
              </a:path>
            </a:pathLst>
          </a:custGeom>
          <a:ln w="134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55896" y="2852661"/>
            <a:ext cx="86995" cy="399415"/>
          </a:xfrm>
          <a:custGeom>
            <a:avLst/>
            <a:gdLst/>
            <a:ahLst/>
            <a:cxnLst/>
            <a:rect l="l" t="t" r="r" b="b"/>
            <a:pathLst>
              <a:path w="86995" h="399414">
                <a:moveTo>
                  <a:pt x="0" y="399288"/>
                </a:moveTo>
                <a:lnTo>
                  <a:pt x="86867" y="0"/>
                </a:lnTo>
              </a:path>
            </a:pathLst>
          </a:custGeom>
          <a:ln w="6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350744" y="3061577"/>
            <a:ext cx="1670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37484" y="3138337"/>
            <a:ext cx="4184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25" b="1">
                <a:latin typeface="Times New Roman"/>
                <a:cs typeface="Times New Roman"/>
              </a:rPr>
              <a:t>2</a:t>
            </a:r>
            <a:r>
              <a:rPr dirty="0" sz="2800" spc="-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55672" y="2871637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18968" y="2649133"/>
            <a:ext cx="631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0690" algn="l"/>
              </a:tabLst>
            </a:pPr>
            <a:r>
              <a:rPr dirty="0" baseline="-34722" sz="4200" spc="-7">
                <a:latin typeface="Symbol"/>
                <a:cs typeface="Symbol"/>
              </a:rPr>
              <a:t></a:t>
            </a:r>
            <a:r>
              <a:rPr dirty="0" baseline="-34722" sz="4200" spc="-7"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00780" y="2755446"/>
            <a:ext cx="186690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200">
                <a:latin typeface="Symbol"/>
                <a:cs typeface="Symbol"/>
              </a:rPr>
              <a:t></a:t>
            </a:r>
            <a:endParaRPr sz="50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50132" y="2463877"/>
            <a:ext cx="3418840" cy="10941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434"/>
              </a:spcBef>
              <a:tabLst>
                <a:tab pos="530225" algn="l"/>
                <a:tab pos="992505" algn="l"/>
                <a:tab pos="1949450" algn="l"/>
              </a:tabLst>
            </a:pPr>
            <a:r>
              <a:rPr dirty="0" u="sng" sz="20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18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r>
              <a:rPr dirty="0" sz="2000" spc="-5" b="1" i="1">
                <a:latin typeface="Times New Roman"/>
                <a:cs typeface="Times New Roman"/>
              </a:rPr>
              <a:t>	</a:t>
            </a:r>
            <a:r>
              <a:rPr dirty="0" u="sng" sz="2000" spc="-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marL="93345">
              <a:lnSpc>
                <a:spcPts val="3080"/>
              </a:lnSpc>
              <a:spcBef>
                <a:spcPts val="475"/>
              </a:spcBef>
              <a:tabLst>
                <a:tab pos="993775" algn="l"/>
              </a:tabLst>
            </a:pPr>
            <a:r>
              <a:rPr dirty="0" baseline="26388" sz="3000" spc="112" b="1" i="1">
                <a:latin typeface="Times New Roman"/>
                <a:cs typeface="Times New Roman"/>
              </a:rPr>
              <a:t>n</a:t>
            </a:r>
            <a:r>
              <a:rPr dirty="0" baseline="26388" sz="3000" spc="112">
                <a:latin typeface="Symbol"/>
                <a:cs typeface="Symbol"/>
              </a:rPr>
              <a:t></a:t>
            </a:r>
            <a:r>
              <a:rPr dirty="0" baseline="26388" sz="3000" spc="112" b="1">
                <a:latin typeface="Times New Roman"/>
                <a:cs typeface="Times New Roman"/>
              </a:rPr>
              <a:t>1	</a:t>
            </a:r>
            <a:r>
              <a:rPr dirty="0" sz="2800" spc="-5" b="1">
                <a:latin typeface="Times New Roman"/>
                <a:cs typeface="Times New Roman"/>
              </a:rPr>
              <a:t>1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130" b="1" i="1">
                <a:latin typeface="Times New Roman"/>
                <a:cs typeface="Times New Roman"/>
              </a:rPr>
              <a:t>x</a:t>
            </a:r>
            <a:r>
              <a:rPr dirty="0" baseline="34722" sz="3000" spc="195" b="1" i="1">
                <a:latin typeface="Times New Roman"/>
                <a:cs typeface="Times New Roman"/>
              </a:rPr>
              <a:t>n </a:t>
            </a:r>
            <a:r>
              <a:rPr dirty="0" sz="2800" spc="25" b="1">
                <a:latin typeface="Times New Roman"/>
                <a:cs typeface="Times New Roman"/>
              </a:rPr>
              <a:t>d(1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135" b="1" i="1">
                <a:latin typeface="Times New Roman"/>
                <a:cs typeface="Times New Roman"/>
              </a:rPr>
              <a:t>x</a:t>
            </a:r>
            <a:r>
              <a:rPr dirty="0" baseline="34722" sz="3000" spc="202" b="1" i="1">
                <a:latin typeface="Times New Roman"/>
                <a:cs typeface="Times New Roman"/>
              </a:rPr>
              <a:t>n</a:t>
            </a:r>
            <a:r>
              <a:rPr dirty="0" baseline="34722" sz="3000" spc="-487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120"/>
              </a:lnSpc>
            </a:pPr>
            <a:r>
              <a:rPr dirty="0" sz="2000" spc="-5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47136" y="4250169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 h="0">
                <a:moveTo>
                  <a:pt x="0" y="0"/>
                </a:moveTo>
                <a:lnTo>
                  <a:pt x="210312" y="0"/>
                </a:lnTo>
              </a:path>
            </a:pathLst>
          </a:custGeom>
          <a:ln w="67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61992" y="3910317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33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55184" y="3768585"/>
            <a:ext cx="0" cy="962025"/>
          </a:xfrm>
          <a:custGeom>
            <a:avLst/>
            <a:gdLst/>
            <a:ahLst/>
            <a:cxnLst/>
            <a:rect l="l" t="t" r="r" b="b"/>
            <a:pathLst>
              <a:path w="0" h="962025">
                <a:moveTo>
                  <a:pt x="0" y="0"/>
                </a:moveTo>
                <a:lnTo>
                  <a:pt x="0" y="961643"/>
                </a:lnTo>
              </a:path>
            </a:pathLst>
          </a:custGeom>
          <a:ln w="67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93284" y="3803637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33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869916" y="4492387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55388" y="3585109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29936" y="3443875"/>
            <a:ext cx="167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23540" y="3970124"/>
            <a:ext cx="19716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baseline="33730" sz="4200" b="1">
                <a:latin typeface="Times New Roman"/>
                <a:cs typeface="Times New Roman"/>
              </a:rPr>
              <a:t>1</a:t>
            </a:r>
            <a:r>
              <a:rPr dirty="0" baseline="33730" sz="4200" spc="-187" b="1">
                <a:latin typeface="Times New Roman"/>
                <a:cs typeface="Times New Roman"/>
              </a:rPr>
              <a:t> </a:t>
            </a:r>
            <a:r>
              <a:rPr dirty="0" sz="2800" spc="10" b="1">
                <a:latin typeface="Times New Roman"/>
                <a:cs typeface="Times New Roman"/>
              </a:rPr>
              <a:t>(1</a:t>
            </a:r>
            <a:r>
              <a:rPr dirty="0" sz="2800" spc="-23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 spc="155" b="1" i="1">
                <a:latin typeface="Times New Roman"/>
                <a:cs typeface="Times New Roman"/>
              </a:rPr>
              <a:t>x</a:t>
            </a:r>
            <a:r>
              <a:rPr dirty="0" baseline="30555" sz="3000" spc="232" b="1" i="1">
                <a:latin typeface="Times New Roman"/>
                <a:cs typeface="Times New Roman"/>
              </a:rPr>
              <a:t>n</a:t>
            </a:r>
            <a:r>
              <a:rPr dirty="0" baseline="30555" sz="3000" spc="-337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-245" b="1">
                <a:latin typeface="Times New Roman"/>
                <a:cs typeface="Times New Roman"/>
              </a:rPr>
              <a:t> </a:t>
            </a:r>
            <a:r>
              <a:rPr dirty="0" baseline="47839" sz="2700" b="1">
                <a:latin typeface="Times New Roman"/>
                <a:cs typeface="Times New Roman"/>
              </a:rPr>
              <a:t>2</a:t>
            </a:r>
            <a:endParaRPr baseline="47839" sz="2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43580" y="4241396"/>
            <a:ext cx="2235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66536" y="4262361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 h="0">
                <a:moveTo>
                  <a:pt x="0" y="0"/>
                </a:moveTo>
                <a:lnTo>
                  <a:pt x="210312" y="0"/>
                </a:lnTo>
              </a:path>
            </a:pathLst>
          </a:custGeom>
          <a:ln w="67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40016" y="4262361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 h="0">
                <a:moveTo>
                  <a:pt x="0" y="0"/>
                </a:moveTo>
                <a:lnTo>
                  <a:pt x="707136" y="0"/>
                </a:lnTo>
              </a:path>
            </a:pathLst>
          </a:custGeom>
          <a:ln w="67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147024" y="3924033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33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886680" y="3692893"/>
            <a:ext cx="2032635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20"/>
              </a:lnSpc>
              <a:spcBef>
                <a:spcPts val="100"/>
              </a:spcBef>
              <a:tabLst>
                <a:tab pos="890269" algn="l"/>
              </a:tabLst>
            </a:pPr>
            <a:r>
              <a:rPr dirty="0" sz="2000" spc="50" b="1" i="1">
                <a:latin typeface="Times New Roman"/>
                <a:cs typeface="Times New Roman"/>
              </a:rPr>
              <a:t>n</a:t>
            </a:r>
            <a:r>
              <a:rPr dirty="0" sz="2000" spc="50">
                <a:latin typeface="Symbol"/>
                <a:cs typeface="Symbol"/>
              </a:rPr>
              <a:t></a:t>
            </a:r>
            <a:r>
              <a:rPr dirty="0" sz="2000" spc="50" b="1">
                <a:latin typeface="Times New Roman"/>
                <a:cs typeface="Times New Roman"/>
              </a:rPr>
              <a:t>1	</a:t>
            </a:r>
            <a:r>
              <a:rPr dirty="0" baseline="-11904" sz="4200" b="1">
                <a:latin typeface="Times New Roman"/>
                <a:cs typeface="Times New Roman"/>
              </a:rPr>
              <a:t>1</a:t>
            </a:r>
            <a:endParaRPr baseline="-11904" sz="4200">
              <a:latin typeface="Times New Roman"/>
              <a:cs typeface="Times New Roman"/>
            </a:endParaRPr>
          </a:p>
          <a:p>
            <a:pPr marL="568325">
              <a:lnSpc>
                <a:spcPts val="2820"/>
              </a:lnSpc>
              <a:tabLst>
                <a:tab pos="1124585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5" b="1">
                <a:latin typeface="Times New Roman"/>
                <a:cs typeface="Times New Roman"/>
              </a:rPr>
              <a:t>{[1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40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60360" y="3528700"/>
            <a:ext cx="1334770" cy="906144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algn="ctr" marR="226695">
              <a:lnSpc>
                <a:spcPct val="100000"/>
              </a:lnSpc>
              <a:spcBef>
                <a:spcPts val="650"/>
              </a:spcBef>
            </a:pPr>
            <a:r>
              <a:rPr dirty="0" sz="1800" b="1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2800" spc="80" b="1">
                <a:latin typeface="Times New Roman"/>
                <a:cs typeface="Times New Roman"/>
              </a:rPr>
              <a:t>)</a:t>
            </a:r>
            <a:r>
              <a:rPr dirty="0" baseline="30555" sz="3000" spc="120" b="1" i="1">
                <a:latin typeface="Times New Roman"/>
                <a:cs typeface="Times New Roman"/>
              </a:rPr>
              <a:t>n</a:t>
            </a:r>
            <a:r>
              <a:rPr dirty="0" baseline="30555" sz="3000" spc="-40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]</a:t>
            </a:r>
            <a:r>
              <a:rPr dirty="0" sz="2800" spc="-434" b="1">
                <a:latin typeface="Times New Roman"/>
                <a:cs typeface="Times New Roman"/>
              </a:rPr>
              <a:t> </a:t>
            </a:r>
            <a:r>
              <a:rPr dirty="0" baseline="47839" sz="2700" b="1">
                <a:latin typeface="Times New Roman"/>
                <a:cs typeface="Times New Roman"/>
              </a:rPr>
              <a:t>2</a:t>
            </a:r>
            <a:r>
              <a:rPr dirty="0" baseline="47839" sz="2700" spc="337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20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1}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84872" y="3766045"/>
            <a:ext cx="223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62980" y="4253725"/>
            <a:ext cx="190118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5545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n	n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45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48280" y="5469369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20164" y="5598909"/>
            <a:ext cx="5772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0" b="1" i="1">
                <a:latin typeface="Times New Roman"/>
                <a:cs typeface="Times New Roman"/>
              </a:rPr>
              <a:t>n</a:t>
            </a:r>
            <a:r>
              <a:rPr dirty="0" sz="2000" spc="-80">
                <a:latin typeface="Symbol"/>
                <a:cs typeface="Symbol"/>
              </a:rPr>
              <a:t></a:t>
            </a:r>
            <a:r>
              <a:rPr dirty="0" sz="2000">
                <a:latin typeface="Symbol"/>
                <a:cs typeface="Symbol"/>
              </a:rPr>
              <a:t>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98796" y="5900661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 h="0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463260" y="5184381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455132" y="4886194"/>
            <a:ext cx="13017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67408" y="5207749"/>
            <a:ext cx="401827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665" algn="l"/>
                <a:tab pos="3104515" algn="l"/>
                <a:tab pos="3744595" algn="l"/>
              </a:tabLst>
            </a:pPr>
            <a:r>
              <a:rPr dirty="0" baseline="-5952" sz="4200" b="1">
                <a:latin typeface="Times New Roman"/>
                <a:cs typeface="Times New Roman"/>
              </a:rPr>
              <a:t>lim</a:t>
            </a:r>
            <a:r>
              <a:rPr dirty="0" baseline="-5952" sz="4200" spc="-517" b="1">
                <a:latin typeface="Times New Roman"/>
                <a:cs typeface="Times New Roman"/>
              </a:rPr>
              <a:t> </a:t>
            </a:r>
            <a:r>
              <a:rPr dirty="0" baseline="-5952" sz="4200" spc="-7" b="1" i="1">
                <a:latin typeface="Times New Roman"/>
                <a:cs typeface="Times New Roman"/>
              </a:rPr>
              <a:t>na	</a:t>
            </a:r>
            <a:r>
              <a:rPr dirty="0" baseline="-5952" sz="4200">
                <a:latin typeface="Symbol"/>
                <a:cs typeface="Symbol"/>
              </a:rPr>
              <a:t></a:t>
            </a:r>
            <a:r>
              <a:rPr dirty="0" baseline="-5952" sz="4200">
                <a:latin typeface="Times New Roman"/>
                <a:cs typeface="Times New Roman"/>
              </a:rPr>
              <a:t> </a:t>
            </a:r>
            <a:r>
              <a:rPr dirty="0" sz="2550" b="1">
                <a:latin typeface="Times New Roman"/>
                <a:cs typeface="Times New Roman"/>
              </a:rPr>
              <a:t>lim</a:t>
            </a:r>
            <a:r>
              <a:rPr dirty="0" sz="2550" spc="-260" b="1">
                <a:latin typeface="Times New Roman"/>
                <a:cs typeface="Times New Roman"/>
              </a:rPr>
              <a:t> </a:t>
            </a:r>
            <a:r>
              <a:rPr dirty="0" sz="2550" spc="10" b="1">
                <a:latin typeface="Times New Roman"/>
                <a:cs typeface="Times New Roman"/>
              </a:rPr>
              <a:t>{[1</a:t>
            </a:r>
            <a:r>
              <a:rPr dirty="0" sz="2550" spc="-195" b="1">
                <a:latin typeface="Times New Roman"/>
                <a:cs typeface="Times New Roman"/>
              </a:rPr>
              <a:t> </a:t>
            </a:r>
            <a:r>
              <a:rPr dirty="0" sz="2550" spc="0">
                <a:latin typeface="Symbol"/>
                <a:cs typeface="Symbol"/>
              </a:rPr>
              <a:t></a:t>
            </a:r>
            <a:r>
              <a:rPr dirty="0" u="sng" baseline="33769" sz="3825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33769" sz="3825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sz="2550" b="1">
                <a:latin typeface="Times New Roman"/>
                <a:cs typeface="Times New Roman"/>
              </a:rPr>
              <a:t>]</a:t>
            </a:r>
            <a:r>
              <a:rPr dirty="0" sz="2550" spc="-440" b="1">
                <a:latin typeface="Times New Roman"/>
                <a:cs typeface="Times New Roman"/>
              </a:rPr>
              <a:t> </a:t>
            </a:r>
            <a:r>
              <a:rPr dirty="0" baseline="47138" sz="2475" spc="-7" b="1">
                <a:latin typeface="Times New Roman"/>
                <a:cs typeface="Times New Roman"/>
              </a:rPr>
              <a:t>2</a:t>
            </a:r>
            <a:endParaRPr baseline="47138" sz="2475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91736" y="5643175"/>
            <a:ext cx="1096645" cy="4165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25" b="1">
                <a:latin typeface="Times New Roman"/>
                <a:cs typeface="Times New Roman"/>
              </a:rPr>
              <a:t>(1 </a:t>
            </a:r>
            <a:r>
              <a:rPr dirty="0" sz="2550" spc="0">
                <a:latin typeface="Symbol"/>
                <a:cs typeface="Symbol"/>
              </a:rPr>
              <a:t></a:t>
            </a:r>
            <a:r>
              <a:rPr dirty="0" sz="2550" spc="0">
                <a:latin typeface="Times New Roman"/>
                <a:cs typeface="Times New Roman"/>
              </a:rPr>
              <a:t> </a:t>
            </a:r>
            <a:r>
              <a:rPr dirty="0" baseline="33769" sz="3825" spc="0" b="1">
                <a:latin typeface="Times New Roman"/>
                <a:cs typeface="Times New Roman"/>
              </a:rPr>
              <a:t>1</a:t>
            </a:r>
            <a:r>
              <a:rPr dirty="0" baseline="33769" sz="3825" spc="-772" b="1">
                <a:latin typeface="Times New Roman"/>
                <a:cs typeface="Times New Roman"/>
              </a:rPr>
              <a:t> </a:t>
            </a:r>
            <a:r>
              <a:rPr dirty="0" sz="2550" spc="90" b="1">
                <a:latin typeface="Times New Roman"/>
                <a:cs typeface="Times New Roman"/>
              </a:rPr>
              <a:t>)</a:t>
            </a:r>
            <a:r>
              <a:rPr dirty="0" baseline="30864" sz="2700" spc="135" b="1" i="1">
                <a:latin typeface="Times New Roman"/>
                <a:cs typeface="Times New Roman"/>
              </a:rPr>
              <a:t>n</a:t>
            </a:r>
            <a:endParaRPr baseline="30864" sz="27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07004" y="5562456"/>
            <a:ext cx="582930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70" b="1" i="1">
                <a:latin typeface="Times New Roman"/>
                <a:cs typeface="Times New Roman"/>
              </a:rPr>
              <a:t>n</a:t>
            </a:r>
            <a:r>
              <a:rPr dirty="0" sz="1800" spc="220">
                <a:latin typeface="Symbol"/>
                <a:cs typeface="Symbol"/>
              </a:rPr>
              <a:t></a:t>
            </a:r>
            <a:r>
              <a:rPr dirty="0" sz="1800" spc="15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95240" y="5891587"/>
            <a:ext cx="207010" cy="4165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0" b="1" i="1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741640" y="5179809"/>
            <a:ext cx="222885" cy="321945"/>
          </a:xfrm>
          <a:custGeom>
            <a:avLst/>
            <a:gdLst/>
            <a:ahLst/>
            <a:cxnLst/>
            <a:rect l="l" t="t" r="r" b="b"/>
            <a:pathLst>
              <a:path w="222884" h="321945">
                <a:moveTo>
                  <a:pt x="222503" y="0"/>
                </a:moveTo>
                <a:lnTo>
                  <a:pt x="0" y="3215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689828" y="5236705"/>
            <a:ext cx="28930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5446" sz="3825" spc="0">
                <a:latin typeface="Symbol"/>
                <a:cs typeface="Symbol"/>
              </a:rPr>
              <a:t></a:t>
            </a:r>
            <a:r>
              <a:rPr dirty="0" baseline="5446" sz="3825" spc="-292">
                <a:latin typeface="Times New Roman"/>
                <a:cs typeface="Times New Roman"/>
              </a:rPr>
              <a:t> </a:t>
            </a:r>
            <a:r>
              <a:rPr dirty="0" baseline="5446" sz="3825" spc="-15" b="1">
                <a:latin typeface="Times New Roman"/>
                <a:cs typeface="Times New Roman"/>
              </a:rPr>
              <a:t>1}</a:t>
            </a:r>
            <a:r>
              <a:rPr dirty="0" baseline="5446" sz="3825" spc="-172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45" b="1">
                <a:latin typeface="Times New Roman"/>
                <a:cs typeface="Times New Roman"/>
              </a:rPr>
              <a:t>(1</a:t>
            </a:r>
            <a:r>
              <a:rPr dirty="0" sz="2800" spc="-38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220">
                <a:latin typeface="Times New Roman"/>
                <a:cs typeface="Times New Roman"/>
              </a:rPr>
              <a:t> </a:t>
            </a:r>
            <a:r>
              <a:rPr dirty="0" sz="2800" spc="65" b="1">
                <a:latin typeface="Times New Roman"/>
                <a:cs typeface="Times New Roman"/>
              </a:rPr>
              <a:t>e</a:t>
            </a:r>
            <a:r>
              <a:rPr dirty="0" baseline="34722" sz="3000" spc="97">
                <a:latin typeface="Symbol"/>
                <a:cs typeface="Symbol"/>
              </a:rPr>
              <a:t></a:t>
            </a:r>
            <a:r>
              <a:rPr dirty="0" baseline="34722" sz="3000" spc="97" b="1">
                <a:latin typeface="Times New Roman"/>
                <a:cs typeface="Times New Roman"/>
              </a:rPr>
              <a:t>1</a:t>
            </a:r>
            <a:r>
              <a:rPr dirty="0" sz="2800" spc="65" b="1">
                <a:latin typeface="Times New Roman"/>
                <a:cs typeface="Times New Roman"/>
              </a:rPr>
              <a:t>)</a:t>
            </a:r>
            <a:r>
              <a:rPr dirty="0" baseline="72916" sz="2400" spc="97" b="1">
                <a:latin typeface="Times New Roman"/>
                <a:cs typeface="Times New Roman"/>
              </a:rPr>
              <a:t>3</a:t>
            </a:r>
            <a:r>
              <a:rPr dirty="0" baseline="27777" sz="2400" spc="97" b="1">
                <a:latin typeface="Times New Roman"/>
                <a:cs typeface="Times New Roman"/>
              </a:rPr>
              <a:t>2</a:t>
            </a:r>
            <a:r>
              <a:rPr dirty="0" baseline="27777" sz="2400" spc="44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340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1.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882616" y="1836153"/>
            <a:ext cx="222885" cy="321945"/>
          </a:xfrm>
          <a:custGeom>
            <a:avLst/>
            <a:gdLst/>
            <a:ahLst/>
            <a:cxnLst/>
            <a:rect l="l" t="t" r="r" b="b"/>
            <a:pathLst>
              <a:path w="222885" h="321944">
                <a:moveTo>
                  <a:pt x="222503" y="0"/>
                </a:moveTo>
                <a:lnTo>
                  <a:pt x="0" y="321563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701008" y="1893049"/>
            <a:ext cx="193928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45" b="1">
                <a:solidFill>
                  <a:srgbClr val="CC0000"/>
                </a:solidFill>
                <a:latin typeface="Times New Roman"/>
                <a:cs typeface="Times New Roman"/>
              </a:rPr>
              <a:t>(1</a:t>
            </a:r>
            <a:r>
              <a:rPr dirty="0" sz="2800" spc="-38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Symbol"/>
                <a:cs typeface="Symbol"/>
              </a:rPr>
              <a:t></a:t>
            </a:r>
            <a:r>
              <a:rPr dirty="0" sz="2800" spc="-22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800" spc="60" b="1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dirty="0" baseline="34722" sz="3000" spc="89">
                <a:solidFill>
                  <a:srgbClr val="CC0000"/>
                </a:solidFill>
                <a:latin typeface="Symbol"/>
                <a:cs typeface="Symbol"/>
              </a:rPr>
              <a:t></a:t>
            </a:r>
            <a:r>
              <a:rPr dirty="0" baseline="34722" sz="3000" spc="89" b="1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r>
              <a:rPr dirty="0" sz="2800" spc="60" b="1">
                <a:solidFill>
                  <a:srgbClr val="CC0000"/>
                </a:solidFill>
                <a:latin typeface="Times New Roman"/>
                <a:cs typeface="Times New Roman"/>
              </a:rPr>
              <a:t>)</a:t>
            </a:r>
            <a:r>
              <a:rPr dirty="0" baseline="72916" sz="2400" spc="89" b="1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dirty="0" baseline="27777" sz="2400" spc="89" b="1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dirty="0" baseline="27777" sz="2400" spc="37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Symbol"/>
                <a:cs typeface="Symbol"/>
              </a:rPr>
              <a:t></a:t>
            </a:r>
            <a:r>
              <a:rPr dirty="0" sz="2800" spc="-3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4888" y="1567244"/>
            <a:ext cx="20256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8960" y="1428560"/>
            <a:ext cx="34861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28282" sz="4125" spc="315" b="1" i="1">
                <a:latin typeface="Times New Roman"/>
                <a:cs typeface="Times New Roman"/>
              </a:rPr>
              <a:t>x</a:t>
            </a:r>
            <a:r>
              <a:rPr dirty="0" sz="1900" spc="-5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7608" y="1656563"/>
            <a:ext cx="523875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8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spc="-5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5984" y="1656563"/>
            <a:ext cx="523875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8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spc="-5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5744" y="1078217"/>
            <a:ext cx="50596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30753" sz="4200" spc="-7"/>
              <a:t>4.</a:t>
            </a:r>
            <a:r>
              <a:rPr dirty="0" baseline="-30753" sz="4200" spc="277"/>
              <a:t> </a:t>
            </a:r>
            <a:r>
              <a:rPr dirty="0" baseline="-35353" sz="4125" spc="52" b="0">
                <a:latin typeface="SimSun"/>
                <a:cs typeface="SimSun"/>
              </a:rPr>
              <a:t>已</a:t>
            </a:r>
            <a:r>
              <a:rPr dirty="0" baseline="-35353" sz="4125" spc="44" b="0">
                <a:latin typeface="SimSun"/>
                <a:cs typeface="SimSun"/>
              </a:rPr>
              <a:t>知</a:t>
            </a:r>
            <a:r>
              <a:rPr dirty="0" baseline="-35353" sz="4125" spc="-1050" b="0">
                <a:latin typeface="SimSun"/>
                <a:cs typeface="SimSun"/>
              </a:rPr>
              <a:t> </a:t>
            </a:r>
            <a:r>
              <a:rPr dirty="0" baseline="-35353" sz="4125" spc="0"/>
              <a:t>lim</a:t>
            </a:r>
            <a:r>
              <a:rPr dirty="0" sz="2750" spc="110"/>
              <a:t> </a:t>
            </a:r>
            <a:r>
              <a:rPr dirty="0" u="sng" sz="27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xf</a:t>
            </a:r>
            <a:r>
              <a:rPr dirty="0" u="sng" sz="2750" spc="-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>
                <a:uFill>
                  <a:solidFill>
                    <a:srgbClr val="000000"/>
                  </a:solidFill>
                </a:uFill>
              </a:rPr>
              <a:t>(</a:t>
            </a:r>
            <a:r>
              <a:rPr dirty="0" u="sng" sz="2750" spc="-35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750" spc="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100">
                <a:uFill>
                  <a:solidFill>
                    <a:srgbClr val="000000"/>
                  </a:solidFill>
                </a:uFill>
              </a:rPr>
              <a:t>)</a:t>
            </a:r>
            <a:r>
              <a:rPr dirty="0" u="sng" sz="2750" spc="-24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750" spc="10" b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750" spc="-100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>
                <a:uFill>
                  <a:solidFill>
                    <a:srgbClr val="000000"/>
                  </a:solidFill>
                </a:uFill>
              </a:rPr>
              <a:t>ln(1</a:t>
            </a:r>
            <a:r>
              <a:rPr dirty="0" u="sng" sz="2750" spc="-3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750" spc="10" b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750" spc="-50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</a:rPr>
              <a:t>2</a:t>
            </a:r>
            <a:r>
              <a:rPr dirty="0" u="sng" sz="2750" spc="-4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750" spc="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100">
                <a:uFill>
                  <a:solidFill>
                    <a:srgbClr val="000000"/>
                  </a:solidFill>
                </a:uFill>
              </a:rPr>
              <a:t>)</a:t>
            </a:r>
            <a:r>
              <a:rPr dirty="0" sz="2750" spc="5"/>
              <a:t> </a:t>
            </a:r>
            <a:r>
              <a:rPr dirty="0" baseline="-35353" sz="4125" spc="15" b="0">
                <a:latin typeface="Symbol"/>
                <a:cs typeface="Symbol"/>
              </a:rPr>
              <a:t></a:t>
            </a:r>
            <a:r>
              <a:rPr dirty="0" baseline="-35353" sz="4125" spc="7" b="0">
                <a:latin typeface="Times New Roman"/>
                <a:cs typeface="Times New Roman"/>
              </a:rPr>
              <a:t> </a:t>
            </a:r>
            <a:r>
              <a:rPr dirty="0" baseline="-35353" sz="4125" spc="15"/>
              <a:t>0,</a:t>
            </a:r>
            <a:endParaRPr baseline="-35353" sz="41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592" y="2353805"/>
            <a:ext cx="15093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6600"/>
                </a:solidFill>
                <a:latin typeface="SimSun"/>
                <a:cs typeface="SimSun"/>
              </a:rPr>
              <a:t>解</a:t>
            </a:r>
            <a:r>
              <a:rPr dirty="0" sz="2800" spc="-15" b="1">
                <a:solidFill>
                  <a:srgbClr val="CC0066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CC0066"/>
                </a:solidFill>
                <a:latin typeface="NSimSun"/>
                <a:cs typeface="NSimSun"/>
              </a:rPr>
              <a:t>方法</a:t>
            </a:r>
            <a:r>
              <a:rPr dirty="0" sz="2800" spc="-5" b="1">
                <a:solidFill>
                  <a:srgbClr val="CC0066"/>
                </a:solidFill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0576" y="2469452"/>
            <a:ext cx="34861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28282" sz="4125" spc="315" b="1" i="1">
                <a:latin typeface="Times New Roman"/>
                <a:cs typeface="Times New Roman"/>
              </a:rPr>
              <a:t>x</a:t>
            </a:r>
            <a:r>
              <a:rPr dirty="0" sz="1900" spc="-5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0192" y="2608136"/>
            <a:ext cx="20256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9196" y="2120456"/>
            <a:ext cx="442277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62685" algn="l"/>
              </a:tabLst>
            </a:pPr>
            <a:r>
              <a:rPr dirty="0" baseline="-35353" sz="4125" spc="0" b="1">
                <a:latin typeface="Times New Roman"/>
                <a:cs typeface="Times New Roman"/>
              </a:rPr>
              <a:t>lim</a:t>
            </a:r>
            <a:r>
              <a:rPr dirty="0" baseline="-35353" sz="4125" spc="-135" b="1">
                <a:latin typeface="Times New Roman"/>
                <a:cs typeface="Times New Roman"/>
              </a:rPr>
              <a:t> 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750" spc="-2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75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750" spc="-8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750" spc="-3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1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2750" spc="0" b="1">
                <a:latin typeface="Times New Roman"/>
                <a:cs typeface="Times New Roman"/>
              </a:rPr>
              <a:t> </a:t>
            </a:r>
            <a:r>
              <a:rPr dirty="0" baseline="-35353" sz="4125" spc="15">
                <a:latin typeface="Symbol"/>
                <a:cs typeface="Symbol"/>
              </a:rPr>
              <a:t></a:t>
            </a:r>
            <a:r>
              <a:rPr dirty="0" baseline="-35353" sz="4125" spc="150">
                <a:latin typeface="Times New Roman"/>
                <a:cs typeface="Times New Roman"/>
              </a:rPr>
              <a:t> </a:t>
            </a:r>
            <a:r>
              <a:rPr dirty="0" baseline="-35353" sz="4125" spc="0" b="1">
                <a:latin typeface="Times New Roman"/>
                <a:cs typeface="Times New Roman"/>
              </a:rPr>
              <a:t>lim</a:t>
            </a:r>
            <a:r>
              <a:rPr dirty="0" baseline="-35353" sz="4125" spc="-150" b="1">
                <a:latin typeface="Times New Roman"/>
                <a:cs typeface="Times New Roman"/>
              </a:rPr>
              <a:t> 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750" spc="-4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-9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750" spc="1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xf</a:t>
            </a:r>
            <a:r>
              <a:rPr dirty="0" u="sng" sz="2750" spc="-7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750" spc="-3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1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4236" y="2697456"/>
            <a:ext cx="523875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8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spc="-5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4436" y="2697456"/>
            <a:ext cx="521970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7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spc="-5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6300" y="2958668"/>
            <a:ext cx="6480810" cy="815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347460" algn="l"/>
              </a:tabLst>
            </a:pPr>
            <a:r>
              <a:rPr dirty="0" baseline="-35353" sz="4125" spc="15">
                <a:latin typeface="Symbol"/>
                <a:cs typeface="Symbol"/>
              </a:rPr>
              <a:t></a:t>
            </a:r>
            <a:r>
              <a:rPr dirty="0" baseline="-35353" sz="4125" spc="157">
                <a:latin typeface="Times New Roman"/>
                <a:cs typeface="Times New Roman"/>
              </a:rPr>
              <a:t> </a:t>
            </a:r>
            <a:r>
              <a:rPr dirty="0" baseline="-35353" sz="4125" spc="-7" b="1">
                <a:latin typeface="Times New Roman"/>
                <a:cs typeface="Times New Roman"/>
              </a:rPr>
              <a:t>li</a:t>
            </a:r>
            <a:r>
              <a:rPr dirty="0" baseline="-35353" sz="4125" spc="322" b="1">
                <a:latin typeface="Times New Roman"/>
                <a:cs typeface="Times New Roman"/>
              </a:rPr>
              <a:t>m</a:t>
            </a:r>
            <a:r>
              <a:rPr dirty="0" baseline="-18338" sz="7725" spc="-1155">
                <a:latin typeface="Symbol"/>
                <a:cs typeface="Symbol"/>
              </a:rPr>
              <a:t></a:t>
            </a:r>
            <a:r>
              <a:rPr dirty="0" baseline="-18338" sz="7725" spc="-494">
                <a:latin typeface="Times New Roman"/>
                <a:cs typeface="Times New Roman"/>
              </a:rPr>
              <a:t> </a:t>
            </a:r>
            <a:r>
              <a:rPr dirty="0" u="sng" sz="275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xf</a:t>
            </a:r>
            <a:r>
              <a:rPr dirty="0" u="sng" sz="2750" spc="-7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750" spc="-3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750" spc="-2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750" spc="-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275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2750" spc="-30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75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750" spc="-4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2750" spc="-140" b="1">
                <a:latin typeface="Times New Roman"/>
                <a:cs typeface="Times New Roman"/>
              </a:rPr>
              <a:t> </a:t>
            </a:r>
            <a:r>
              <a:rPr dirty="0" baseline="-35353" sz="4125" spc="15">
                <a:latin typeface="Symbol"/>
                <a:cs typeface="Symbol"/>
              </a:rPr>
              <a:t></a:t>
            </a:r>
            <a:r>
              <a:rPr dirty="0" baseline="-35353" sz="4125" spc="-52">
                <a:latin typeface="Times New Roman"/>
                <a:cs typeface="Times New Roman"/>
              </a:rPr>
              <a:t> </a:t>
            </a:r>
            <a:r>
              <a:rPr dirty="0" u="sng" sz="27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275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2750" spc="-30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75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750" spc="-4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750" spc="-2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750" spc="-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750" spc="-4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sz="2750" b="1" i="1">
                <a:latin typeface="Times New Roman"/>
                <a:cs typeface="Times New Roman"/>
              </a:rPr>
              <a:t>	</a:t>
            </a:r>
            <a:r>
              <a:rPr dirty="0" baseline="-18338" sz="7725" spc="-1155">
                <a:latin typeface="Symbol"/>
                <a:cs typeface="Symbol"/>
              </a:rPr>
              <a:t></a:t>
            </a:r>
            <a:endParaRPr baseline="-18338" sz="7725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5672" y="3840455"/>
            <a:ext cx="523875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8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spc="-5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59328" y="4978641"/>
            <a:ext cx="2173605" cy="0"/>
          </a:xfrm>
          <a:custGeom>
            <a:avLst/>
            <a:gdLst/>
            <a:ahLst/>
            <a:cxnLst/>
            <a:rect l="l" t="t" r="r" b="b"/>
            <a:pathLst>
              <a:path w="2173604" h="0">
                <a:moveTo>
                  <a:pt x="0" y="0"/>
                </a:moveTo>
                <a:lnTo>
                  <a:pt x="2173223" y="0"/>
                </a:lnTo>
              </a:path>
            </a:pathLst>
          </a:custGeom>
          <a:ln w="63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077436" y="4945355"/>
            <a:ext cx="146050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-5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3220" y="5008436"/>
            <a:ext cx="20256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8152" y="3612452"/>
            <a:ext cx="4197985" cy="1320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96010">
              <a:lnSpc>
                <a:spcPct val="100000"/>
              </a:lnSpc>
              <a:spcBef>
                <a:spcPts val="135"/>
              </a:spcBef>
              <a:tabLst>
                <a:tab pos="3862070" algn="l"/>
              </a:tabLst>
            </a:pPr>
            <a:r>
              <a:rPr dirty="0" baseline="-28282" sz="4125" spc="337" b="1" i="1">
                <a:latin typeface="Times New Roman"/>
                <a:cs typeface="Times New Roman"/>
              </a:rPr>
              <a:t>x</a:t>
            </a:r>
            <a:r>
              <a:rPr dirty="0" sz="1900" spc="-5" b="1">
                <a:latin typeface="Times New Roman"/>
                <a:cs typeface="Times New Roman"/>
              </a:rPr>
              <a:t>2</a:t>
            </a:r>
            <a:r>
              <a:rPr dirty="0" sz="1900" b="1">
                <a:latin typeface="Times New Roman"/>
                <a:cs typeface="Times New Roman"/>
              </a:rPr>
              <a:t>	</a:t>
            </a:r>
            <a:r>
              <a:rPr dirty="0" baseline="-28282" sz="4125" spc="315" b="1" i="1">
                <a:latin typeface="Times New Roman"/>
                <a:cs typeface="Times New Roman"/>
              </a:rPr>
              <a:t>x</a:t>
            </a:r>
            <a:r>
              <a:rPr dirty="0" sz="1900" spc="-5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750" spc="5" b="1">
                <a:latin typeface="Times New Roman"/>
                <a:cs typeface="Times New Roman"/>
              </a:rPr>
              <a:t>ln(1</a:t>
            </a:r>
            <a:r>
              <a:rPr dirty="0" sz="2750" spc="-310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</a:t>
            </a:r>
            <a:r>
              <a:rPr dirty="0" sz="2750" spc="-50">
                <a:latin typeface="Times New Roman"/>
                <a:cs typeface="Times New Roman"/>
              </a:rPr>
              <a:t> </a:t>
            </a:r>
            <a:r>
              <a:rPr dirty="0" sz="2750" spc="10" b="1">
                <a:latin typeface="Times New Roman"/>
                <a:cs typeface="Times New Roman"/>
              </a:rPr>
              <a:t>2</a:t>
            </a:r>
            <a:r>
              <a:rPr dirty="0" sz="2750" spc="-430" b="1">
                <a:latin typeface="Times New Roman"/>
                <a:cs typeface="Times New Roman"/>
              </a:rPr>
              <a:t> </a:t>
            </a:r>
            <a:r>
              <a:rPr dirty="0" sz="2750" spc="100" b="1" i="1">
                <a:latin typeface="Times New Roman"/>
                <a:cs typeface="Times New Roman"/>
              </a:rPr>
              <a:t>x</a:t>
            </a:r>
            <a:r>
              <a:rPr dirty="0" sz="2750" spc="100" b="1">
                <a:latin typeface="Times New Roman"/>
                <a:cs typeface="Times New Roman"/>
              </a:rPr>
              <a:t>)</a:t>
            </a:r>
            <a:r>
              <a:rPr dirty="0" sz="2750" spc="-245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</a:t>
            </a:r>
            <a:r>
              <a:rPr dirty="0" sz="2750" spc="-100">
                <a:latin typeface="Times New Roman"/>
                <a:cs typeface="Times New Roman"/>
              </a:rPr>
              <a:t> </a:t>
            </a:r>
            <a:r>
              <a:rPr dirty="0" sz="2750" spc="10" b="1">
                <a:latin typeface="Times New Roman"/>
                <a:cs typeface="Times New Roman"/>
              </a:rPr>
              <a:t>2</a:t>
            </a:r>
            <a:r>
              <a:rPr dirty="0" sz="2750" spc="-420" b="1">
                <a:latin typeface="Times New Roman"/>
                <a:cs typeface="Times New Roman"/>
              </a:rPr>
              <a:t> </a:t>
            </a:r>
            <a:r>
              <a:rPr dirty="0" sz="2750" spc="1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46300" y="4705160"/>
            <a:ext cx="1078230" cy="6680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3025"/>
              </a:lnSpc>
              <a:spcBef>
                <a:spcPts val="135"/>
              </a:spcBef>
            </a:pPr>
            <a:r>
              <a:rPr dirty="0" sz="2750" spc="10">
                <a:latin typeface="Symbol"/>
                <a:cs typeface="Symbol"/>
              </a:rPr>
              <a:t>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</a:t>
            </a:r>
            <a:r>
              <a:rPr dirty="0" sz="2750" spc="-275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lim</a:t>
            </a:r>
            <a:endParaRPr sz="2750">
              <a:latin typeface="Times New Roman"/>
              <a:cs typeface="Times New Roman"/>
            </a:endParaRPr>
          </a:p>
          <a:p>
            <a:pPr marL="568960">
              <a:lnSpc>
                <a:spcPts val="2005"/>
              </a:lnSpc>
            </a:pPr>
            <a:r>
              <a:rPr dirty="0" sz="1900" spc="7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spc="-5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60524" y="4519917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 h="0">
                <a:moveTo>
                  <a:pt x="0" y="0"/>
                </a:moveTo>
                <a:lnTo>
                  <a:pt x="143256" y="0"/>
                </a:lnTo>
              </a:path>
            </a:pathLst>
          </a:custGeom>
          <a:ln w="5207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49348" y="4510403"/>
            <a:ext cx="171450" cy="374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00" spc="-5" b="1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49348" y="4109591"/>
            <a:ext cx="171450" cy="374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00" spc="-5" b="1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58692" y="6276451"/>
            <a:ext cx="41465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0" b="1">
                <a:latin typeface="Times New Roman"/>
                <a:cs typeface="Times New Roman"/>
              </a:rPr>
              <a:t>2</a:t>
            </a:r>
            <a:r>
              <a:rPr dirty="0" sz="2750" spc="-484" b="1">
                <a:latin typeface="Times New Roman"/>
                <a:cs typeface="Times New Roman"/>
              </a:rPr>
              <a:t> </a:t>
            </a:r>
            <a:r>
              <a:rPr dirty="0" sz="2750" spc="1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58820" y="5397107"/>
            <a:ext cx="143573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3380" algn="l"/>
                <a:tab pos="901065" algn="l"/>
              </a:tabLst>
            </a:pPr>
            <a:r>
              <a:rPr dirty="0" u="sng" sz="275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r>
              <a:rPr dirty="0" baseline="-35353" sz="4125" spc="15">
                <a:latin typeface="Symbol"/>
                <a:cs typeface="Symbol"/>
              </a:rPr>
              <a:t></a:t>
            </a:r>
            <a:r>
              <a:rPr dirty="0" baseline="-35353" sz="4125" spc="-165">
                <a:latin typeface="Times New Roman"/>
                <a:cs typeface="Times New Roman"/>
              </a:rPr>
              <a:t> </a:t>
            </a:r>
            <a:r>
              <a:rPr dirty="0" baseline="-35353" sz="4125" spc="15" b="1">
                <a:latin typeface="Times New Roman"/>
                <a:cs typeface="Times New Roman"/>
              </a:rPr>
              <a:t>2</a:t>
            </a:r>
            <a:endParaRPr baseline="-35353" sz="41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2560" y="6365755"/>
            <a:ext cx="523875" cy="3136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50" spc="105" b="1" i="1">
                <a:latin typeface="Times New Roman"/>
                <a:cs typeface="Times New Roman"/>
              </a:rPr>
              <a:t>x</a:t>
            </a:r>
            <a:r>
              <a:rPr dirty="0" sz="1850" spc="95">
                <a:latin typeface="Symbol"/>
                <a:cs typeface="Symbol"/>
              </a:rPr>
              <a:t></a:t>
            </a:r>
            <a:r>
              <a:rPr dirty="0" sz="1850" spc="10" b="1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46300" y="6028115"/>
            <a:ext cx="43408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33015" algn="l"/>
              </a:tabLst>
            </a:pPr>
            <a:r>
              <a:rPr dirty="0" baseline="3030" sz="4125" spc="15">
                <a:latin typeface="Symbol"/>
                <a:cs typeface="Symbol"/>
              </a:rPr>
              <a:t></a:t>
            </a:r>
            <a:r>
              <a:rPr dirty="0" baseline="3030" sz="4125" spc="75">
                <a:latin typeface="Times New Roman"/>
                <a:cs typeface="Times New Roman"/>
              </a:rPr>
              <a:t> </a:t>
            </a:r>
            <a:r>
              <a:rPr dirty="0" baseline="3030" sz="4125" spc="15">
                <a:latin typeface="Symbol"/>
                <a:cs typeface="Symbol"/>
              </a:rPr>
              <a:t></a:t>
            </a:r>
            <a:r>
              <a:rPr dirty="0" baseline="3030" sz="4125" spc="-367">
                <a:latin typeface="Times New Roman"/>
                <a:cs typeface="Times New Roman"/>
              </a:rPr>
              <a:t> </a:t>
            </a:r>
            <a:r>
              <a:rPr dirty="0" baseline="3030" sz="4125" spc="0" b="1">
                <a:latin typeface="Times New Roman"/>
                <a:cs typeface="Times New Roman"/>
              </a:rPr>
              <a:t>lim</a:t>
            </a:r>
            <a:r>
              <a:rPr dirty="0" baseline="3030" sz="4125" spc="-254" b="1">
                <a:latin typeface="Times New Roman"/>
                <a:cs typeface="Times New Roman"/>
              </a:rPr>
              <a:t> </a:t>
            </a:r>
            <a:r>
              <a:rPr dirty="0" u="sng" baseline="24242" sz="4125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baseline="24242" sz="4125" spc="-4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4242" sz="4125" spc="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baseline="24242" sz="4125" spc="-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4242" sz="4125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baseline="24242" sz="4125" spc="-6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4242" sz="4125" spc="1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	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Symbol"/>
                <a:cs typeface="Symbol"/>
              </a:rPr>
              <a:t></a:t>
            </a:r>
            <a:r>
              <a:rPr dirty="0" sz="2800" spc="50" b="1">
                <a:latin typeface="Times New Roman"/>
                <a:cs typeface="Times New Roman"/>
              </a:rPr>
              <a:t>(</a:t>
            </a:r>
            <a:r>
              <a:rPr dirty="0" sz="2800" spc="50">
                <a:latin typeface="Symbol"/>
                <a:cs typeface="Symbol"/>
              </a:rPr>
              <a:t></a:t>
            </a:r>
            <a:r>
              <a:rPr dirty="0" sz="2800" spc="50" b="1">
                <a:latin typeface="Times New Roman"/>
                <a:cs typeface="Times New Roman"/>
              </a:rPr>
              <a:t>2)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28028" y="1078217"/>
            <a:ext cx="33432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97025" algn="l"/>
                <a:tab pos="3193415" algn="l"/>
              </a:tabLst>
            </a:pPr>
            <a:r>
              <a:rPr dirty="0" baseline="-35353" sz="4125" spc="44">
                <a:latin typeface="SimSun"/>
                <a:cs typeface="SimSun"/>
              </a:rPr>
              <a:t>则</a:t>
            </a:r>
            <a:r>
              <a:rPr dirty="0" baseline="-35353" sz="4125" spc="-1237">
                <a:latin typeface="SimSun"/>
                <a:cs typeface="SimSun"/>
              </a:rPr>
              <a:t> </a:t>
            </a:r>
            <a:r>
              <a:rPr dirty="0" baseline="-35353" sz="4125" spc="0" b="1">
                <a:latin typeface="Times New Roman"/>
                <a:cs typeface="Times New Roman"/>
              </a:rPr>
              <a:t>lim 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750" spc="-2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75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 </a:t>
            </a:r>
            <a:r>
              <a:rPr dirty="0" u="sng" sz="27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 </a:t>
            </a:r>
            <a:r>
              <a:rPr dirty="0" u="sng" sz="2750" spc="1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1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2750" spc="-455" b="1">
                <a:latin typeface="Times New Roman"/>
                <a:cs typeface="Times New Roman"/>
              </a:rPr>
              <a:t> </a:t>
            </a:r>
            <a:r>
              <a:rPr dirty="0" baseline="-35353" sz="4125" spc="15">
                <a:latin typeface="Symbol"/>
                <a:cs typeface="Symbol"/>
              </a:rPr>
              <a:t></a:t>
            </a:r>
            <a:r>
              <a:rPr dirty="0" baseline="-35353" sz="4125" spc="15">
                <a:latin typeface="Times New Roman"/>
                <a:cs typeface="Times New Roman"/>
              </a:rPr>
              <a:t> </a:t>
            </a:r>
            <a:r>
              <a:rPr dirty="0" u="heavy" baseline="-29292" sz="4125" spc="375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-28769" sz="4200" spc="-7" b="1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r>
              <a:rPr dirty="0" baseline="-35353" sz="4125" spc="0" b="1">
                <a:latin typeface="Times New Roman"/>
                <a:cs typeface="Times New Roman"/>
              </a:rPr>
              <a:t>.</a:t>
            </a:r>
            <a:endParaRPr baseline="-35353" sz="41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9832" y="1396556"/>
            <a:ext cx="34861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28282" sz="4125" spc="315" b="1" i="1">
                <a:latin typeface="Times New Roman"/>
                <a:cs typeface="Times New Roman"/>
              </a:rPr>
              <a:t>x</a:t>
            </a:r>
            <a:r>
              <a:rPr dirty="0" sz="1900" spc="-5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5404" y="1046213"/>
            <a:ext cx="61677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94130" algn="l"/>
              </a:tabLst>
            </a:pPr>
            <a:r>
              <a:rPr dirty="0" baseline="-36706" sz="4200" spc="-22">
                <a:solidFill>
                  <a:srgbClr val="CC0066"/>
                </a:solidFill>
              </a:rPr>
              <a:t>(</a:t>
            </a:r>
            <a:r>
              <a:rPr dirty="0" baseline="-36706" sz="4200" b="0">
                <a:solidFill>
                  <a:srgbClr val="CC0066"/>
                </a:solidFill>
                <a:latin typeface="NSimSun"/>
                <a:cs typeface="NSimSun"/>
              </a:rPr>
              <a:t>方法</a:t>
            </a:r>
            <a:r>
              <a:rPr dirty="0" baseline="-36706" sz="4200" spc="-7">
                <a:solidFill>
                  <a:srgbClr val="CC0066"/>
                </a:solidFill>
              </a:rPr>
              <a:t>2)	</a:t>
            </a:r>
            <a:r>
              <a:rPr dirty="0" baseline="-35353" sz="4125" spc="44" b="0">
                <a:latin typeface="SimSun"/>
                <a:cs typeface="SimSun"/>
              </a:rPr>
              <a:t>由</a:t>
            </a:r>
            <a:r>
              <a:rPr dirty="0" baseline="-35353" sz="4125" spc="-1320" b="0">
                <a:latin typeface="SimSun"/>
                <a:cs typeface="SimSun"/>
              </a:rPr>
              <a:t> </a:t>
            </a:r>
            <a:r>
              <a:rPr dirty="0" baseline="-35353" sz="4125" spc="0"/>
              <a:t>lim</a:t>
            </a:r>
            <a:r>
              <a:rPr dirty="0" baseline="-35353" sz="4125" spc="165"/>
              <a:t> </a:t>
            </a:r>
            <a:r>
              <a:rPr dirty="0" u="sng" sz="27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xf</a:t>
            </a:r>
            <a:r>
              <a:rPr dirty="0" u="sng" sz="2750" spc="-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>
                <a:uFill>
                  <a:solidFill>
                    <a:srgbClr val="000000"/>
                  </a:solidFill>
                </a:uFill>
              </a:rPr>
              <a:t>(</a:t>
            </a:r>
            <a:r>
              <a:rPr dirty="0" u="sng" sz="2750" spc="-35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750" spc="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100">
                <a:uFill>
                  <a:solidFill>
                    <a:srgbClr val="000000"/>
                  </a:solidFill>
                </a:uFill>
              </a:rPr>
              <a:t>)</a:t>
            </a:r>
            <a:r>
              <a:rPr dirty="0" u="sng" sz="2750" spc="-229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750" spc="10" b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750" spc="-100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>
                <a:uFill>
                  <a:solidFill>
                    <a:srgbClr val="000000"/>
                  </a:solidFill>
                </a:uFill>
              </a:rPr>
              <a:t>ln(1</a:t>
            </a:r>
            <a:r>
              <a:rPr dirty="0" u="sng" sz="2750" spc="-3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750" spc="10" b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750" spc="-50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</a:rPr>
              <a:t>2</a:t>
            </a:r>
            <a:r>
              <a:rPr dirty="0" u="sng" sz="2750" spc="-4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750" spc="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100">
                <a:uFill>
                  <a:solidFill>
                    <a:srgbClr val="000000"/>
                  </a:solidFill>
                </a:uFill>
              </a:rPr>
              <a:t>)</a:t>
            </a:r>
            <a:r>
              <a:rPr dirty="0" sz="2750" spc="5"/>
              <a:t> </a:t>
            </a:r>
            <a:r>
              <a:rPr dirty="0" baseline="-35353" sz="4125" spc="15" b="0">
                <a:latin typeface="Symbol"/>
                <a:cs typeface="Symbol"/>
              </a:rPr>
              <a:t></a:t>
            </a:r>
            <a:r>
              <a:rPr dirty="0" baseline="-35353" sz="4125" spc="7" b="0">
                <a:latin typeface="Times New Roman"/>
                <a:cs typeface="Times New Roman"/>
              </a:rPr>
              <a:t> </a:t>
            </a:r>
            <a:r>
              <a:rPr dirty="0" baseline="-35353" sz="4125" spc="-150"/>
              <a:t>0</a:t>
            </a:r>
            <a:r>
              <a:rPr dirty="0" baseline="-35353" sz="4125" spc="-150" b="0">
                <a:latin typeface="SimSun"/>
                <a:cs typeface="SimSun"/>
              </a:rPr>
              <a:t>，</a:t>
            </a:r>
            <a:r>
              <a:rPr dirty="0" baseline="-35353" sz="4125" spc="44" b="0">
                <a:latin typeface="SimSun"/>
                <a:cs typeface="SimSun"/>
              </a:rPr>
              <a:t>知</a:t>
            </a:r>
            <a:endParaRPr baseline="-35353" sz="4125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8380" y="1624559"/>
            <a:ext cx="523875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8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spc="-5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4980" y="2150046"/>
            <a:ext cx="382968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5" b="1" i="1">
                <a:latin typeface="Times New Roman"/>
                <a:cs typeface="Times New Roman"/>
              </a:rPr>
              <a:t>xf</a:t>
            </a:r>
            <a:r>
              <a:rPr dirty="0" sz="2750" spc="-75" b="1" i="1">
                <a:latin typeface="Times New Roman"/>
                <a:cs typeface="Times New Roman"/>
              </a:rPr>
              <a:t> </a:t>
            </a:r>
            <a:r>
              <a:rPr dirty="0" sz="2750" spc="5" b="1">
                <a:latin typeface="Times New Roman"/>
                <a:cs typeface="Times New Roman"/>
              </a:rPr>
              <a:t>(</a:t>
            </a:r>
            <a:r>
              <a:rPr dirty="0" sz="2750" spc="-350" b="1">
                <a:latin typeface="Times New Roman"/>
                <a:cs typeface="Times New Roman"/>
              </a:rPr>
              <a:t> </a:t>
            </a:r>
            <a:r>
              <a:rPr dirty="0" sz="2750" spc="100" b="1" i="1">
                <a:latin typeface="Times New Roman"/>
                <a:cs typeface="Times New Roman"/>
              </a:rPr>
              <a:t>x</a:t>
            </a:r>
            <a:r>
              <a:rPr dirty="0" sz="2750" spc="100" b="1">
                <a:latin typeface="Times New Roman"/>
                <a:cs typeface="Times New Roman"/>
              </a:rPr>
              <a:t>)</a:t>
            </a:r>
            <a:r>
              <a:rPr dirty="0" sz="2750" spc="-235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</a:t>
            </a:r>
            <a:r>
              <a:rPr dirty="0" sz="2750" spc="-100">
                <a:latin typeface="Times New Roman"/>
                <a:cs typeface="Times New Roman"/>
              </a:rPr>
              <a:t> </a:t>
            </a:r>
            <a:r>
              <a:rPr dirty="0" sz="2750" spc="5" b="1">
                <a:latin typeface="Times New Roman"/>
                <a:cs typeface="Times New Roman"/>
              </a:rPr>
              <a:t>ln(1</a:t>
            </a:r>
            <a:r>
              <a:rPr dirty="0" sz="2750" spc="-310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</a:t>
            </a:r>
            <a:r>
              <a:rPr dirty="0" sz="2750" spc="-55">
                <a:latin typeface="Times New Roman"/>
                <a:cs typeface="Times New Roman"/>
              </a:rPr>
              <a:t> </a:t>
            </a:r>
            <a:r>
              <a:rPr dirty="0" sz="2750" spc="10" b="1">
                <a:latin typeface="Times New Roman"/>
                <a:cs typeface="Times New Roman"/>
              </a:rPr>
              <a:t>2</a:t>
            </a:r>
            <a:r>
              <a:rPr dirty="0" sz="2750" spc="-430" b="1">
                <a:latin typeface="Times New Roman"/>
                <a:cs typeface="Times New Roman"/>
              </a:rPr>
              <a:t> </a:t>
            </a:r>
            <a:r>
              <a:rPr dirty="0" sz="2750" spc="100" b="1" i="1">
                <a:latin typeface="Times New Roman"/>
                <a:cs typeface="Times New Roman"/>
              </a:rPr>
              <a:t>x</a:t>
            </a:r>
            <a:r>
              <a:rPr dirty="0" sz="2750" spc="100" b="1">
                <a:latin typeface="Times New Roman"/>
                <a:cs typeface="Times New Roman"/>
              </a:rPr>
              <a:t>)</a:t>
            </a:r>
            <a:r>
              <a:rPr dirty="0" sz="2750" spc="-90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</a:t>
            </a:r>
            <a:r>
              <a:rPr dirty="0" sz="2750" spc="0">
                <a:latin typeface="Times New Roman"/>
                <a:cs typeface="Times New Roman"/>
              </a:rPr>
              <a:t> </a:t>
            </a:r>
            <a:r>
              <a:rPr dirty="0" sz="2750" spc="10" b="1" i="1">
                <a:latin typeface="Times New Roman"/>
                <a:cs typeface="Times New Roman"/>
              </a:rPr>
              <a:t>o</a:t>
            </a:r>
            <a:r>
              <a:rPr dirty="0" sz="2750" spc="10" b="1">
                <a:latin typeface="Times New Roman"/>
                <a:cs typeface="Times New Roman"/>
              </a:rPr>
              <a:t>(</a:t>
            </a:r>
            <a:r>
              <a:rPr dirty="0" sz="2750" spc="-350" b="1">
                <a:latin typeface="Times New Roman"/>
                <a:cs typeface="Times New Roman"/>
              </a:rPr>
              <a:t> </a:t>
            </a:r>
            <a:r>
              <a:rPr dirty="0" sz="2750" spc="110" b="1" i="1">
                <a:latin typeface="Times New Roman"/>
                <a:cs typeface="Times New Roman"/>
              </a:rPr>
              <a:t>x</a:t>
            </a:r>
            <a:r>
              <a:rPr dirty="0" baseline="42042" sz="2775" spc="165" b="1">
                <a:latin typeface="Times New Roman"/>
                <a:cs typeface="Times New Roman"/>
              </a:rPr>
              <a:t>2</a:t>
            </a:r>
            <a:r>
              <a:rPr dirty="0" baseline="42042" sz="2775" spc="-382" b="1">
                <a:latin typeface="Times New Roman"/>
                <a:cs typeface="Times New Roman"/>
              </a:rPr>
              <a:t> </a:t>
            </a:r>
            <a:r>
              <a:rPr dirty="0" sz="2750" spc="5" b="1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21456" y="3497313"/>
            <a:ext cx="2581910" cy="0"/>
          </a:xfrm>
          <a:custGeom>
            <a:avLst/>
            <a:gdLst/>
            <a:ahLst/>
            <a:cxnLst/>
            <a:rect l="l" t="t" r="r" b="b"/>
            <a:pathLst>
              <a:path w="2581910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63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21860" y="3490625"/>
            <a:ext cx="20256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0280" y="3002945"/>
            <a:ext cx="261112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0" b="1" i="1">
                <a:latin typeface="Times New Roman"/>
                <a:cs typeface="Times New Roman"/>
              </a:rPr>
              <a:t>o</a:t>
            </a:r>
            <a:r>
              <a:rPr dirty="0" sz="2750" spc="10" b="1">
                <a:latin typeface="Times New Roman"/>
                <a:cs typeface="Times New Roman"/>
              </a:rPr>
              <a:t>(</a:t>
            </a:r>
            <a:r>
              <a:rPr dirty="0" sz="2750" spc="-355" b="1">
                <a:latin typeface="Times New Roman"/>
                <a:cs typeface="Times New Roman"/>
              </a:rPr>
              <a:t> </a:t>
            </a:r>
            <a:r>
              <a:rPr dirty="0" sz="2750" spc="110" b="1" i="1">
                <a:latin typeface="Times New Roman"/>
                <a:cs typeface="Times New Roman"/>
              </a:rPr>
              <a:t>x</a:t>
            </a:r>
            <a:r>
              <a:rPr dirty="0" baseline="42042" sz="2775" spc="165" b="1">
                <a:latin typeface="Times New Roman"/>
                <a:cs typeface="Times New Roman"/>
              </a:rPr>
              <a:t>2</a:t>
            </a:r>
            <a:r>
              <a:rPr dirty="0" baseline="42042" sz="2775" spc="-382" b="1">
                <a:latin typeface="Times New Roman"/>
                <a:cs typeface="Times New Roman"/>
              </a:rPr>
              <a:t> </a:t>
            </a:r>
            <a:r>
              <a:rPr dirty="0" sz="2750" spc="5" b="1">
                <a:latin typeface="Times New Roman"/>
                <a:cs typeface="Times New Roman"/>
              </a:rPr>
              <a:t>)</a:t>
            </a:r>
            <a:r>
              <a:rPr dirty="0" sz="2750" spc="-235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</a:t>
            </a:r>
            <a:r>
              <a:rPr dirty="0" sz="2750" spc="-155">
                <a:latin typeface="Times New Roman"/>
                <a:cs typeface="Times New Roman"/>
              </a:rPr>
              <a:t> </a:t>
            </a:r>
            <a:r>
              <a:rPr dirty="0" sz="2750" spc="5" b="1">
                <a:latin typeface="Times New Roman"/>
                <a:cs typeface="Times New Roman"/>
              </a:rPr>
              <a:t>ln(1</a:t>
            </a:r>
            <a:r>
              <a:rPr dirty="0" sz="2750" spc="-315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</a:t>
            </a:r>
            <a:r>
              <a:rPr dirty="0" sz="2750" spc="-60">
                <a:latin typeface="Times New Roman"/>
                <a:cs typeface="Times New Roman"/>
              </a:rPr>
              <a:t> </a:t>
            </a:r>
            <a:r>
              <a:rPr dirty="0" sz="2750" spc="10" b="1">
                <a:latin typeface="Times New Roman"/>
                <a:cs typeface="Times New Roman"/>
              </a:rPr>
              <a:t>2</a:t>
            </a:r>
            <a:r>
              <a:rPr dirty="0" sz="2750" spc="-425" b="1">
                <a:latin typeface="Times New Roman"/>
                <a:cs typeface="Times New Roman"/>
              </a:rPr>
              <a:t> </a:t>
            </a:r>
            <a:r>
              <a:rPr dirty="0" sz="2750" spc="100" b="1" i="1">
                <a:latin typeface="Times New Roman"/>
                <a:cs typeface="Times New Roman"/>
              </a:rPr>
              <a:t>x</a:t>
            </a:r>
            <a:r>
              <a:rPr dirty="0" sz="2750" spc="100" b="1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3588" y="3225449"/>
            <a:ext cx="165100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92150" algn="l"/>
              </a:tabLst>
            </a:pPr>
            <a:r>
              <a:rPr dirty="0" sz="2750" spc="25">
                <a:latin typeface="Symbol"/>
                <a:cs typeface="Symbol"/>
              </a:rPr>
              <a:t></a:t>
            </a:r>
            <a:r>
              <a:rPr dirty="0" sz="2750" spc="25">
                <a:latin typeface="Times New Roman"/>
                <a:cs typeface="Times New Roman"/>
              </a:rPr>
              <a:t>	</a:t>
            </a:r>
            <a:r>
              <a:rPr dirty="0" sz="2750" spc="5" b="1" i="1">
                <a:latin typeface="Times New Roman"/>
                <a:cs typeface="Times New Roman"/>
              </a:rPr>
              <a:t>f</a:t>
            </a:r>
            <a:r>
              <a:rPr dirty="0" sz="2750" spc="-130" b="1" i="1">
                <a:latin typeface="Times New Roman"/>
                <a:cs typeface="Times New Roman"/>
              </a:rPr>
              <a:t> </a:t>
            </a:r>
            <a:r>
              <a:rPr dirty="0" sz="2750" spc="5" b="1">
                <a:latin typeface="Times New Roman"/>
                <a:cs typeface="Times New Roman"/>
              </a:rPr>
              <a:t>(</a:t>
            </a:r>
            <a:r>
              <a:rPr dirty="0" sz="2750" spc="-355" b="1">
                <a:latin typeface="Times New Roman"/>
                <a:cs typeface="Times New Roman"/>
              </a:rPr>
              <a:t> </a:t>
            </a:r>
            <a:r>
              <a:rPr dirty="0" sz="2750" spc="100" b="1" i="1">
                <a:latin typeface="Times New Roman"/>
                <a:cs typeface="Times New Roman"/>
              </a:rPr>
              <a:t>x</a:t>
            </a:r>
            <a:r>
              <a:rPr dirty="0" sz="2750" spc="100" b="1">
                <a:latin typeface="Times New Roman"/>
                <a:cs typeface="Times New Roman"/>
              </a:rPr>
              <a:t>)</a:t>
            </a:r>
            <a:r>
              <a:rPr dirty="0" sz="2750" spc="-114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32252" y="4628121"/>
            <a:ext cx="1263650" cy="0"/>
          </a:xfrm>
          <a:custGeom>
            <a:avLst/>
            <a:gdLst/>
            <a:ahLst/>
            <a:cxnLst/>
            <a:rect l="l" t="t" r="r" b="b"/>
            <a:pathLst>
              <a:path w="1263650" h="0">
                <a:moveTo>
                  <a:pt x="0" y="0"/>
                </a:moveTo>
                <a:lnTo>
                  <a:pt x="1263395" y="0"/>
                </a:lnTo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72764" y="4621424"/>
            <a:ext cx="20256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7172" y="4133744"/>
            <a:ext cx="128651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97535" algn="l"/>
              </a:tabLst>
            </a:pPr>
            <a:r>
              <a:rPr dirty="0" sz="2750" spc="10" b="1">
                <a:latin typeface="Times New Roman"/>
                <a:cs typeface="Times New Roman"/>
              </a:rPr>
              <a:t>2</a:t>
            </a:r>
            <a:r>
              <a:rPr dirty="0" sz="2750" spc="-220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</a:t>
            </a:r>
            <a:r>
              <a:rPr dirty="0" sz="2750" spc="10">
                <a:latin typeface="Times New Roman"/>
                <a:cs typeface="Times New Roman"/>
              </a:rPr>
              <a:t>	</a:t>
            </a:r>
            <a:r>
              <a:rPr dirty="0" sz="2750" spc="5" b="1" i="1">
                <a:latin typeface="Times New Roman"/>
                <a:cs typeface="Times New Roman"/>
              </a:rPr>
              <a:t>f </a:t>
            </a:r>
            <a:r>
              <a:rPr dirty="0" sz="2750" spc="5" b="1">
                <a:latin typeface="Times New Roman"/>
                <a:cs typeface="Times New Roman"/>
              </a:rPr>
              <a:t>(</a:t>
            </a:r>
            <a:r>
              <a:rPr dirty="0" sz="2750" spc="-515" b="1">
                <a:latin typeface="Times New Roman"/>
                <a:cs typeface="Times New Roman"/>
              </a:rPr>
              <a:t> </a:t>
            </a:r>
            <a:r>
              <a:rPr dirty="0" sz="2750" spc="100" b="1" i="1">
                <a:latin typeface="Times New Roman"/>
                <a:cs typeface="Times New Roman"/>
              </a:rPr>
              <a:t>x</a:t>
            </a:r>
            <a:r>
              <a:rPr dirty="0" sz="2750" spc="100" b="1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680" y="4356248"/>
            <a:ext cx="1241425" cy="6680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3050"/>
              </a:lnSpc>
              <a:spcBef>
                <a:spcPts val="135"/>
              </a:spcBef>
              <a:tabLst>
                <a:tab pos="716280" algn="l"/>
              </a:tabLst>
            </a:pPr>
            <a:r>
              <a:rPr dirty="0" sz="2750" spc="25">
                <a:latin typeface="SimSun"/>
                <a:cs typeface="SimSun"/>
              </a:rPr>
              <a:t>故	</a:t>
            </a:r>
            <a:r>
              <a:rPr dirty="0" sz="2750" spc="0" b="1">
                <a:latin typeface="Times New Roman"/>
                <a:cs typeface="Times New Roman"/>
              </a:rPr>
              <a:t>lim</a:t>
            </a:r>
            <a:endParaRPr sz="2750">
              <a:latin typeface="Times New Roman"/>
              <a:cs typeface="Times New Roman"/>
            </a:endParaRPr>
          </a:p>
          <a:p>
            <a:pPr marL="730250">
              <a:lnSpc>
                <a:spcPts val="1970"/>
              </a:lnSpc>
            </a:pPr>
            <a:r>
              <a:rPr dirty="0" sz="1850" spc="105" b="1" i="1">
                <a:latin typeface="Times New Roman"/>
                <a:cs typeface="Times New Roman"/>
              </a:rPr>
              <a:t>x</a:t>
            </a:r>
            <a:r>
              <a:rPr dirty="0" sz="1850" spc="95">
                <a:latin typeface="Symbol"/>
                <a:cs typeface="Symbol"/>
              </a:rPr>
              <a:t></a:t>
            </a:r>
            <a:r>
              <a:rPr dirty="0" sz="1850" spc="10" b="1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10632" y="4641837"/>
            <a:ext cx="3322320" cy="0"/>
          </a:xfrm>
          <a:custGeom>
            <a:avLst/>
            <a:gdLst/>
            <a:ahLst/>
            <a:cxnLst/>
            <a:rect l="l" t="t" r="r" b="b"/>
            <a:pathLst>
              <a:path w="3322320" h="0">
                <a:moveTo>
                  <a:pt x="0" y="0"/>
                </a:moveTo>
                <a:lnTo>
                  <a:pt x="3322320" y="0"/>
                </a:lnTo>
              </a:path>
            </a:pathLst>
          </a:custGeom>
          <a:ln w="63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03288" y="4608563"/>
            <a:ext cx="145415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-5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0596" y="4671649"/>
            <a:ext cx="20256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05552" y="4145869"/>
            <a:ext cx="3345179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0" b="1">
                <a:latin typeface="Times New Roman"/>
                <a:cs typeface="Times New Roman"/>
              </a:rPr>
              <a:t>2</a:t>
            </a:r>
            <a:r>
              <a:rPr dirty="0" sz="2750" spc="-420" b="1">
                <a:latin typeface="Times New Roman"/>
                <a:cs typeface="Times New Roman"/>
              </a:rPr>
              <a:t> </a:t>
            </a:r>
            <a:r>
              <a:rPr dirty="0" sz="2750" spc="10" b="1" i="1">
                <a:latin typeface="Times New Roman"/>
                <a:cs typeface="Times New Roman"/>
              </a:rPr>
              <a:t>x</a:t>
            </a:r>
            <a:r>
              <a:rPr dirty="0" sz="2750" spc="-100" b="1" i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</a:t>
            </a:r>
            <a:r>
              <a:rPr dirty="0" sz="2750" spc="-105">
                <a:latin typeface="Times New Roman"/>
                <a:cs typeface="Times New Roman"/>
              </a:rPr>
              <a:t> </a:t>
            </a:r>
            <a:r>
              <a:rPr dirty="0" sz="2750" spc="10" b="1" i="1">
                <a:latin typeface="Times New Roman"/>
                <a:cs typeface="Times New Roman"/>
              </a:rPr>
              <a:t>o</a:t>
            </a:r>
            <a:r>
              <a:rPr dirty="0" sz="2750" spc="10" b="1">
                <a:latin typeface="Times New Roman"/>
                <a:cs typeface="Times New Roman"/>
              </a:rPr>
              <a:t>(</a:t>
            </a:r>
            <a:r>
              <a:rPr dirty="0" sz="2750" spc="-350" b="1">
                <a:latin typeface="Times New Roman"/>
                <a:cs typeface="Times New Roman"/>
              </a:rPr>
              <a:t> </a:t>
            </a:r>
            <a:r>
              <a:rPr dirty="0" sz="2750" spc="100" b="1" i="1">
                <a:latin typeface="Times New Roman"/>
                <a:cs typeface="Times New Roman"/>
              </a:rPr>
              <a:t>x</a:t>
            </a:r>
            <a:r>
              <a:rPr dirty="0" baseline="40935" sz="2850" spc="150" b="1">
                <a:latin typeface="Times New Roman"/>
                <a:cs typeface="Times New Roman"/>
              </a:rPr>
              <a:t>2</a:t>
            </a:r>
            <a:r>
              <a:rPr dirty="0" baseline="40935" sz="2850" spc="-390" b="1">
                <a:latin typeface="Times New Roman"/>
                <a:cs typeface="Times New Roman"/>
              </a:rPr>
              <a:t> </a:t>
            </a:r>
            <a:r>
              <a:rPr dirty="0" sz="2750" spc="5" b="1">
                <a:latin typeface="Times New Roman"/>
                <a:cs typeface="Times New Roman"/>
              </a:rPr>
              <a:t>)</a:t>
            </a:r>
            <a:r>
              <a:rPr dirty="0" sz="2750" spc="-245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</a:t>
            </a:r>
            <a:r>
              <a:rPr dirty="0" sz="2750" spc="-155">
                <a:latin typeface="Times New Roman"/>
                <a:cs typeface="Times New Roman"/>
              </a:rPr>
              <a:t> </a:t>
            </a:r>
            <a:r>
              <a:rPr dirty="0" sz="2750" spc="5" b="1">
                <a:latin typeface="Times New Roman"/>
                <a:cs typeface="Times New Roman"/>
              </a:rPr>
              <a:t>ln(1</a:t>
            </a:r>
            <a:r>
              <a:rPr dirty="0" sz="2750" spc="-310" b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</a:t>
            </a:r>
            <a:r>
              <a:rPr dirty="0" sz="2750" spc="-55">
                <a:latin typeface="Times New Roman"/>
                <a:cs typeface="Times New Roman"/>
              </a:rPr>
              <a:t> </a:t>
            </a:r>
            <a:r>
              <a:rPr dirty="0" sz="2750" spc="10" b="1">
                <a:latin typeface="Times New Roman"/>
                <a:cs typeface="Times New Roman"/>
              </a:rPr>
              <a:t>2</a:t>
            </a:r>
            <a:r>
              <a:rPr dirty="0" sz="2750" spc="-420" b="1">
                <a:latin typeface="Times New Roman"/>
                <a:cs typeface="Times New Roman"/>
              </a:rPr>
              <a:t> </a:t>
            </a:r>
            <a:r>
              <a:rPr dirty="0" sz="2750" spc="100" b="1" i="1">
                <a:latin typeface="Times New Roman"/>
                <a:cs typeface="Times New Roman"/>
              </a:rPr>
              <a:t>x</a:t>
            </a:r>
            <a:r>
              <a:rPr dirty="0" sz="2750" spc="100" b="1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77436" y="4368373"/>
            <a:ext cx="899794" cy="6680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3025"/>
              </a:lnSpc>
              <a:spcBef>
                <a:spcPts val="135"/>
              </a:spcBef>
              <a:tabLst>
                <a:tab pos="375285" algn="l"/>
              </a:tabLst>
            </a:pPr>
            <a:r>
              <a:rPr dirty="0" baseline="2020" sz="4125" spc="15">
                <a:latin typeface="Symbol"/>
                <a:cs typeface="Symbol"/>
              </a:rPr>
              <a:t></a:t>
            </a:r>
            <a:r>
              <a:rPr dirty="0" baseline="2020" sz="4125" spc="15">
                <a:latin typeface="Times New Roman"/>
                <a:cs typeface="Times New Roman"/>
              </a:rPr>
              <a:t>	</a:t>
            </a:r>
            <a:r>
              <a:rPr dirty="0" sz="2750" spc="0" b="1">
                <a:latin typeface="Times New Roman"/>
                <a:cs typeface="Times New Roman"/>
              </a:rPr>
              <a:t>lim</a:t>
            </a:r>
            <a:endParaRPr sz="2750">
              <a:latin typeface="Times New Roman"/>
              <a:cs typeface="Times New Roman"/>
            </a:endParaRPr>
          </a:p>
          <a:p>
            <a:pPr marL="390525">
              <a:lnSpc>
                <a:spcPts val="2005"/>
              </a:lnSpc>
            </a:pPr>
            <a:r>
              <a:rPr dirty="0" sz="1900" spc="7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spc="-5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1800" y="5891759"/>
            <a:ext cx="146050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-5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9108" y="5954836"/>
            <a:ext cx="20256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18612" y="5429060"/>
            <a:ext cx="219773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750" spc="-4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-1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750" spc="-1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ln(1</a:t>
            </a:r>
            <a:r>
              <a:rPr dirty="0" u="sng" sz="2750" spc="-3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75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750" spc="-4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1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57552" y="5651564"/>
            <a:ext cx="833119" cy="6680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3025"/>
              </a:lnSpc>
              <a:spcBef>
                <a:spcPts val="135"/>
              </a:spcBef>
            </a:pPr>
            <a:r>
              <a:rPr dirty="0" sz="2750" spc="10">
                <a:latin typeface="Symbol"/>
                <a:cs typeface="Symbol"/>
              </a:rPr>
              <a:t></a:t>
            </a:r>
            <a:r>
              <a:rPr dirty="0" sz="2750" spc="25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lim</a:t>
            </a:r>
            <a:endParaRPr sz="2750">
              <a:latin typeface="Times New Roman"/>
              <a:cs typeface="Times New Roman"/>
            </a:endParaRPr>
          </a:p>
          <a:p>
            <a:pPr marL="321945">
              <a:lnSpc>
                <a:spcPts val="2005"/>
              </a:lnSpc>
            </a:pPr>
            <a:r>
              <a:rPr dirty="0" sz="1900" spc="8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spc="-5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68720" y="5086211"/>
            <a:ext cx="142621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83919" algn="l"/>
                <a:tab pos="1412875" algn="l"/>
              </a:tabLst>
            </a:pPr>
            <a:r>
              <a:rPr dirty="0" baseline="-35353" sz="4125" spc="15" b="1">
                <a:latin typeface="Times New Roman"/>
                <a:cs typeface="Times New Roman"/>
              </a:rPr>
              <a:t>2</a:t>
            </a:r>
            <a:r>
              <a:rPr dirty="0" baseline="-35353" sz="4125" spc="-330" b="1">
                <a:latin typeface="Times New Roman"/>
                <a:cs typeface="Times New Roman"/>
              </a:rPr>
              <a:t> </a:t>
            </a:r>
            <a:r>
              <a:rPr dirty="0" baseline="-35353" sz="4125" spc="15">
                <a:latin typeface="Symbol"/>
                <a:cs typeface="Symbol"/>
              </a:rPr>
              <a:t>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73164" y="5965555"/>
            <a:ext cx="41465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0" b="1">
                <a:latin typeface="Times New Roman"/>
                <a:cs typeface="Times New Roman"/>
              </a:rPr>
              <a:t>2</a:t>
            </a:r>
            <a:r>
              <a:rPr dirty="0" sz="2750" spc="-484" b="1">
                <a:latin typeface="Times New Roman"/>
                <a:cs typeface="Times New Roman"/>
              </a:rPr>
              <a:t> </a:t>
            </a:r>
            <a:r>
              <a:rPr dirty="0" sz="2750" spc="1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07660" y="5700383"/>
            <a:ext cx="286067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70330" algn="l"/>
              </a:tabLst>
            </a:pPr>
            <a:r>
              <a:rPr dirty="0" sz="2750" spc="10">
                <a:latin typeface="Symbol"/>
                <a:cs typeface="Symbol"/>
              </a:rPr>
              <a:t></a:t>
            </a:r>
            <a:r>
              <a:rPr dirty="0" sz="2750" spc="105">
                <a:latin typeface="Times New Roman"/>
                <a:cs typeface="Times New Roman"/>
              </a:rPr>
              <a:t> </a:t>
            </a:r>
            <a:r>
              <a:rPr dirty="0" sz="2750" spc="0" b="1">
                <a:latin typeface="Times New Roman"/>
                <a:cs typeface="Times New Roman"/>
              </a:rPr>
              <a:t>lim</a:t>
            </a:r>
            <a:r>
              <a:rPr dirty="0" u="sng" baseline="21212" sz="4125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baseline="21212" sz="4125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r>
              <a:rPr dirty="0" u="sng" baseline="21212" sz="4125" spc="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baseline="21212" sz="412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1212" sz="4125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baseline="21212" sz="4125" spc="-877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1212" sz="4125" spc="1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baseline="21212" sz="4125" spc="15" b="1" i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Symbol"/>
                <a:cs typeface="Symbol"/>
              </a:rPr>
              <a:t>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 spc="10" b="1">
                <a:latin typeface="Times New Roman"/>
                <a:cs typeface="Times New Roman"/>
              </a:rPr>
              <a:t>2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17032" y="6054859"/>
            <a:ext cx="523875" cy="3136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50" spc="105" b="1" i="1">
                <a:latin typeface="Times New Roman"/>
                <a:cs typeface="Times New Roman"/>
              </a:rPr>
              <a:t>x</a:t>
            </a:r>
            <a:r>
              <a:rPr dirty="0" sz="1850" spc="95">
                <a:latin typeface="Symbol"/>
                <a:cs typeface="Symbol"/>
              </a:rPr>
              <a:t></a:t>
            </a:r>
            <a:r>
              <a:rPr dirty="0" sz="1850" spc="10" b="1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5528" y="1210805"/>
            <a:ext cx="25146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3.</a:t>
            </a:r>
            <a:r>
              <a:rPr dirty="0" sz="2800" spc="-7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求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极限</a:t>
            </a: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的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方法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9328" y="1761883"/>
            <a:ext cx="3094990" cy="393954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441959" indent="-353060">
              <a:lnSpc>
                <a:spcPct val="100000"/>
              </a:lnSpc>
              <a:spcBef>
                <a:spcPts val="1155"/>
              </a:spcBef>
              <a:buFont typeface="Times New Roman"/>
              <a:buAutoNum type="arabicParenBoth"/>
              <a:tabLst>
                <a:tab pos="593725" algn="l"/>
              </a:tabLst>
            </a:pPr>
            <a:r>
              <a:rPr dirty="0" sz="2800">
                <a:latin typeface="SimSun"/>
                <a:cs typeface="SimSun"/>
              </a:rPr>
              <a:t>极</a:t>
            </a:r>
            <a:r>
              <a:rPr dirty="0" sz="2800" spc="-5">
                <a:latin typeface="SimSun"/>
                <a:cs typeface="SimSun"/>
              </a:rPr>
              <a:t>限</a:t>
            </a:r>
            <a:r>
              <a:rPr dirty="0" sz="2800">
                <a:latin typeface="SimSun"/>
                <a:cs typeface="SimSun"/>
              </a:rPr>
              <a:t>定</a:t>
            </a:r>
            <a:r>
              <a:rPr dirty="0" sz="2800" spc="-5">
                <a:latin typeface="SimSun"/>
                <a:cs typeface="SimSun"/>
              </a:rPr>
              <a:t>义；</a:t>
            </a:r>
            <a:endParaRPr sz="2800">
              <a:latin typeface="SimSun"/>
              <a:cs typeface="SimSun"/>
            </a:endParaRPr>
          </a:p>
          <a:p>
            <a:pPr marL="441959" marR="5080" indent="-353060">
              <a:lnSpc>
                <a:spcPct val="130000"/>
              </a:lnSpc>
              <a:spcBef>
                <a:spcPts val="50"/>
              </a:spcBef>
              <a:buFont typeface="Times New Roman"/>
              <a:buAutoNum type="arabicParenBoth"/>
              <a:tabLst>
                <a:tab pos="593725" algn="l"/>
              </a:tabLst>
            </a:pPr>
            <a:r>
              <a:rPr dirty="0" sz="2800" spc="0">
                <a:latin typeface="SimSun"/>
                <a:cs typeface="SimSun"/>
              </a:rPr>
              <a:t>极</a:t>
            </a:r>
            <a:r>
              <a:rPr dirty="0" sz="2800" spc="-5">
                <a:latin typeface="SimSun"/>
                <a:cs typeface="SimSun"/>
              </a:rPr>
              <a:t>限</a:t>
            </a:r>
            <a:r>
              <a:rPr dirty="0" sz="2800" spc="0">
                <a:latin typeface="SimSun"/>
                <a:cs typeface="SimSun"/>
              </a:rPr>
              <a:t>存</a:t>
            </a:r>
            <a:r>
              <a:rPr dirty="0" sz="2800" spc="-5">
                <a:latin typeface="SimSun"/>
                <a:cs typeface="SimSun"/>
              </a:rPr>
              <a:t>在的充分 </a:t>
            </a:r>
            <a:r>
              <a:rPr dirty="0" sz="2800">
                <a:latin typeface="SimSun"/>
                <a:cs typeface="SimSun"/>
              </a:rPr>
              <a:t>必要</a:t>
            </a:r>
            <a:r>
              <a:rPr dirty="0" sz="2800" spc="-5">
                <a:latin typeface="SimSun"/>
                <a:cs typeface="SimSun"/>
              </a:rPr>
              <a:t>条</a:t>
            </a:r>
            <a:r>
              <a:rPr dirty="0" sz="2800">
                <a:latin typeface="SimSun"/>
                <a:cs typeface="SimSun"/>
              </a:rPr>
              <a:t>件</a:t>
            </a:r>
            <a:r>
              <a:rPr dirty="0" sz="2800" spc="-5">
                <a:latin typeface="SimSun"/>
                <a:cs typeface="SimSun"/>
              </a:rPr>
              <a:t>；</a:t>
            </a:r>
            <a:endParaRPr sz="2800">
              <a:latin typeface="SimSun"/>
              <a:cs typeface="SimSun"/>
            </a:endParaRPr>
          </a:p>
          <a:p>
            <a:pPr marL="455930" marR="436245" indent="-443230">
              <a:lnSpc>
                <a:spcPct val="100400"/>
              </a:lnSpc>
              <a:spcBef>
                <a:spcPts val="1040"/>
              </a:spcBef>
              <a:buFont typeface="Times New Roman"/>
              <a:buAutoNum type="arabicParenBoth"/>
              <a:tabLst>
                <a:tab pos="517525" algn="l"/>
              </a:tabLst>
            </a:pPr>
            <a:r>
              <a:rPr dirty="0" sz="2800" spc="0">
                <a:latin typeface="SimSun"/>
                <a:cs typeface="SimSun"/>
              </a:rPr>
              <a:t>有</a:t>
            </a:r>
            <a:r>
              <a:rPr dirty="0" sz="2800" spc="-5">
                <a:latin typeface="SimSun"/>
                <a:cs typeface="SimSun"/>
              </a:rPr>
              <a:t>关</a:t>
            </a:r>
            <a:r>
              <a:rPr dirty="0" sz="2800" spc="0">
                <a:latin typeface="SimSun"/>
                <a:cs typeface="SimSun"/>
              </a:rPr>
              <a:t>无</a:t>
            </a:r>
            <a:r>
              <a:rPr dirty="0" sz="2800" spc="-5">
                <a:latin typeface="SimSun"/>
                <a:cs typeface="SimSun"/>
              </a:rPr>
              <a:t>穷小的 </a:t>
            </a:r>
            <a:r>
              <a:rPr dirty="0" sz="2800">
                <a:latin typeface="SimSun"/>
                <a:cs typeface="SimSun"/>
              </a:rPr>
              <a:t>运算</a:t>
            </a:r>
            <a:r>
              <a:rPr dirty="0" sz="2800" spc="-5">
                <a:latin typeface="SimSun"/>
                <a:cs typeface="SimSun"/>
              </a:rPr>
              <a:t>；</a:t>
            </a:r>
            <a:endParaRPr sz="2800">
              <a:latin typeface="SimSun"/>
              <a:cs typeface="SimSun"/>
            </a:endParaRPr>
          </a:p>
          <a:p>
            <a:pPr marL="516890" indent="-504190">
              <a:lnSpc>
                <a:spcPct val="100000"/>
              </a:lnSpc>
              <a:spcBef>
                <a:spcPts val="1070"/>
              </a:spcBef>
              <a:buFont typeface="Times New Roman"/>
              <a:buAutoNum type="arabicParenBoth"/>
              <a:tabLst>
                <a:tab pos="517525" algn="l"/>
              </a:tabLst>
            </a:pPr>
            <a:r>
              <a:rPr dirty="0" sz="2800" spc="0">
                <a:latin typeface="SimSun"/>
                <a:cs typeface="SimSun"/>
              </a:rPr>
              <a:t>极</a:t>
            </a:r>
            <a:r>
              <a:rPr dirty="0" sz="2800" spc="-5">
                <a:latin typeface="SimSun"/>
                <a:cs typeface="SimSun"/>
              </a:rPr>
              <a:t>限</a:t>
            </a:r>
            <a:r>
              <a:rPr dirty="0" sz="2800" spc="0">
                <a:latin typeface="SimSun"/>
                <a:cs typeface="SimSun"/>
              </a:rPr>
              <a:t>运</a:t>
            </a:r>
            <a:r>
              <a:rPr dirty="0" sz="2800" spc="-5">
                <a:latin typeface="SimSun"/>
                <a:cs typeface="SimSun"/>
              </a:rPr>
              <a:t>算法则；</a:t>
            </a:r>
            <a:endParaRPr sz="2800">
              <a:latin typeface="SimSun"/>
              <a:cs typeface="SimSun"/>
            </a:endParaRPr>
          </a:p>
          <a:p>
            <a:pPr marL="516890" indent="-504190">
              <a:lnSpc>
                <a:spcPct val="100000"/>
              </a:lnSpc>
              <a:spcBef>
                <a:spcPts val="2039"/>
              </a:spcBef>
              <a:buFont typeface="Times New Roman"/>
              <a:buAutoNum type="arabicParenBoth"/>
              <a:tabLst>
                <a:tab pos="517525" algn="l"/>
              </a:tabLst>
            </a:pPr>
            <a:r>
              <a:rPr dirty="0" sz="2800" spc="0">
                <a:latin typeface="SimSun"/>
                <a:cs typeface="SimSun"/>
              </a:rPr>
              <a:t>极</a:t>
            </a:r>
            <a:r>
              <a:rPr dirty="0" sz="2800" spc="-5">
                <a:latin typeface="SimSun"/>
                <a:cs typeface="SimSun"/>
              </a:rPr>
              <a:t>限</a:t>
            </a:r>
            <a:r>
              <a:rPr dirty="0" sz="2800" spc="0">
                <a:latin typeface="SimSun"/>
                <a:cs typeface="SimSun"/>
              </a:rPr>
              <a:t>存</a:t>
            </a:r>
            <a:r>
              <a:rPr dirty="0" sz="2800" spc="-5">
                <a:latin typeface="SimSun"/>
                <a:cs typeface="SimSun"/>
              </a:rPr>
              <a:t>在准则；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3128" y="1865515"/>
            <a:ext cx="3730625" cy="23114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516890" indent="-504190">
              <a:lnSpc>
                <a:spcPct val="100000"/>
              </a:lnSpc>
              <a:spcBef>
                <a:spcPts val="940"/>
              </a:spcBef>
              <a:buFont typeface="Times New Roman"/>
              <a:buAutoNum type="arabicParenBoth" startAt="6"/>
              <a:tabLst>
                <a:tab pos="517525" algn="l"/>
              </a:tabLst>
            </a:pPr>
            <a:r>
              <a:rPr dirty="0" sz="2800" spc="0">
                <a:latin typeface="SimSun"/>
                <a:cs typeface="SimSun"/>
              </a:rPr>
              <a:t>两</a:t>
            </a:r>
            <a:r>
              <a:rPr dirty="0" sz="2800" spc="-5">
                <a:latin typeface="SimSun"/>
                <a:cs typeface="SimSun"/>
              </a:rPr>
              <a:t>个</a:t>
            </a:r>
            <a:r>
              <a:rPr dirty="0" sz="2800" spc="0">
                <a:latin typeface="SimSun"/>
                <a:cs typeface="SimSun"/>
              </a:rPr>
              <a:t>重</a:t>
            </a:r>
            <a:r>
              <a:rPr dirty="0" sz="2800" spc="-5">
                <a:latin typeface="SimSun"/>
                <a:cs typeface="SimSun"/>
              </a:rPr>
              <a:t>要极限；</a:t>
            </a:r>
            <a:endParaRPr sz="2800">
              <a:latin typeface="SimSun"/>
              <a:cs typeface="SimSun"/>
            </a:endParaRPr>
          </a:p>
          <a:p>
            <a:pPr marL="516890" indent="-504190">
              <a:lnSpc>
                <a:spcPct val="100000"/>
              </a:lnSpc>
              <a:spcBef>
                <a:spcPts val="840"/>
              </a:spcBef>
              <a:buFont typeface="Times New Roman"/>
              <a:buAutoNum type="arabicParenBoth" startAt="6"/>
              <a:tabLst>
                <a:tab pos="517525" algn="l"/>
              </a:tabLst>
            </a:pPr>
            <a:r>
              <a:rPr dirty="0" sz="2800" spc="0">
                <a:latin typeface="SimSun"/>
                <a:cs typeface="SimSun"/>
              </a:rPr>
              <a:t>函</a:t>
            </a:r>
            <a:r>
              <a:rPr dirty="0" sz="2800" spc="-5">
                <a:latin typeface="SimSun"/>
                <a:cs typeface="SimSun"/>
              </a:rPr>
              <a:t>数</a:t>
            </a:r>
            <a:r>
              <a:rPr dirty="0" sz="2800" spc="0">
                <a:latin typeface="SimSun"/>
                <a:cs typeface="SimSun"/>
              </a:rPr>
              <a:t>的</a:t>
            </a:r>
            <a:r>
              <a:rPr dirty="0" sz="2800" spc="-5">
                <a:latin typeface="SimSun"/>
                <a:cs typeface="SimSun"/>
              </a:rPr>
              <a:t>连续性；</a:t>
            </a:r>
            <a:endParaRPr sz="2800">
              <a:latin typeface="SimSun"/>
              <a:cs typeface="SimSun"/>
            </a:endParaRPr>
          </a:p>
          <a:p>
            <a:pPr marL="516890" indent="-504190">
              <a:lnSpc>
                <a:spcPct val="100000"/>
              </a:lnSpc>
              <a:spcBef>
                <a:spcPts val="840"/>
              </a:spcBef>
              <a:buFont typeface="Times New Roman"/>
              <a:buAutoNum type="arabicParenBoth" startAt="6"/>
              <a:tabLst>
                <a:tab pos="517525" algn="l"/>
              </a:tabLst>
            </a:pPr>
            <a:r>
              <a:rPr dirty="0" sz="2800">
                <a:latin typeface="SimSun"/>
                <a:cs typeface="SimSun"/>
              </a:rPr>
              <a:t>导</a:t>
            </a:r>
            <a:r>
              <a:rPr dirty="0" sz="2800" spc="-5">
                <a:latin typeface="SimSun"/>
                <a:cs typeface="SimSun"/>
              </a:rPr>
              <a:t>数</a:t>
            </a:r>
            <a:r>
              <a:rPr dirty="0" sz="2800">
                <a:latin typeface="SimSun"/>
                <a:cs typeface="SimSun"/>
              </a:rPr>
              <a:t>定</a:t>
            </a:r>
            <a:r>
              <a:rPr dirty="0" sz="2800" spc="-5">
                <a:latin typeface="SimSun"/>
                <a:cs typeface="SimSun"/>
              </a:rPr>
              <a:t>义；</a:t>
            </a:r>
            <a:endParaRPr sz="2800">
              <a:latin typeface="SimSun"/>
              <a:cs typeface="SimSun"/>
            </a:endParaRPr>
          </a:p>
          <a:p>
            <a:pPr marL="516890" indent="-504190">
              <a:lnSpc>
                <a:spcPct val="100000"/>
              </a:lnSpc>
              <a:spcBef>
                <a:spcPts val="2039"/>
              </a:spcBef>
              <a:buFont typeface="Times New Roman"/>
              <a:buAutoNum type="arabicParenBoth" startAt="6"/>
              <a:tabLst>
                <a:tab pos="517525" algn="l"/>
              </a:tabLst>
            </a:pPr>
            <a:r>
              <a:rPr dirty="0" sz="2800" spc="0">
                <a:latin typeface="SimSun"/>
                <a:cs typeface="SimSun"/>
              </a:rPr>
              <a:t>利</a:t>
            </a:r>
            <a:r>
              <a:rPr dirty="0" sz="2800" spc="-5">
                <a:latin typeface="SimSun"/>
                <a:cs typeface="SimSun"/>
              </a:rPr>
              <a:t>用</a:t>
            </a:r>
            <a:r>
              <a:rPr dirty="0" sz="2800" spc="0">
                <a:latin typeface="SimSun"/>
                <a:cs typeface="SimSun"/>
              </a:rPr>
              <a:t>微</a:t>
            </a:r>
            <a:r>
              <a:rPr dirty="0" sz="2800" spc="-5">
                <a:latin typeface="SimSun"/>
                <a:cs typeface="SimSun"/>
              </a:rPr>
              <a:t>分中值</a:t>
            </a:r>
            <a:r>
              <a:rPr dirty="0" sz="2800" spc="0">
                <a:latin typeface="SimSun"/>
                <a:cs typeface="SimSun"/>
              </a:rPr>
              <a:t>公</a:t>
            </a:r>
            <a:r>
              <a:rPr dirty="0" sz="2800" spc="-5">
                <a:latin typeface="SimSun"/>
                <a:cs typeface="SimSun"/>
              </a:rPr>
              <a:t>式；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128" y="4487405"/>
            <a:ext cx="28422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(10)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imSun"/>
                <a:cs typeface="SimSun"/>
              </a:rPr>
              <a:t>洛</a:t>
            </a:r>
            <a:r>
              <a:rPr dirty="0" sz="2800" spc="-5">
                <a:latin typeface="SimSun"/>
                <a:cs typeface="SimSun"/>
              </a:rPr>
              <a:t>必</a:t>
            </a:r>
            <a:r>
              <a:rPr dirty="0" sz="2800">
                <a:latin typeface="SimSun"/>
                <a:cs typeface="SimSun"/>
              </a:rPr>
              <a:t>达</a:t>
            </a:r>
            <a:r>
              <a:rPr dirty="0" sz="2800" spc="-5">
                <a:latin typeface="SimSun"/>
                <a:cs typeface="SimSun"/>
              </a:rPr>
              <a:t>法则；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928" y="5249405"/>
            <a:ext cx="25774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(11)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imSun"/>
                <a:cs typeface="SimSun"/>
              </a:rPr>
              <a:t>定</a:t>
            </a:r>
            <a:r>
              <a:rPr dirty="0" sz="2800" spc="-5">
                <a:latin typeface="SimSun"/>
                <a:cs typeface="SimSun"/>
              </a:rPr>
              <a:t>积</a:t>
            </a:r>
            <a:r>
              <a:rPr dirty="0" sz="2800">
                <a:latin typeface="SimSun"/>
                <a:cs typeface="SimSun"/>
              </a:rPr>
              <a:t>分</a:t>
            </a:r>
            <a:r>
              <a:rPr dirty="0" sz="2800" spc="-5">
                <a:latin typeface="SimSun"/>
                <a:cs typeface="SimSun"/>
              </a:rPr>
              <a:t>定</a:t>
            </a:r>
            <a:r>
              <a:rPr dirty="0" sz="2800">
                <a:latin typeface="SimSun"/>
                <a:cs typeface="SimSun"/>
              </a:rPr>
              <a:t>义</a:t>
            </a:r>
            <a:r>
              <a:rPr dirty="0" sz="2800" spc="-5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7012" y="2317052"/>
            <a:ext cx="34861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28282" sz="4125" spc="315" b="1" i="1">
                <a:latin typeface="Times New Roman"/>
                <a:cs typeface="Times New Roman"/>
              </a:rPr>
              <a:t>x</a:t>
            </a:r>
            <a:r>
              <a:rPr dirty="0" sz="1900" spc="-5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0156" y="1968056"/>
            <a:ext cx="379349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35353" sz="4125" spc="15" b="1">
                <a:latin typeface="Times New Roman"/>
                <a:cs typeface="Times New Roman"/>
              </a:rPr>
              <a:t>0</a:t>
            </a:r>
            <a:r>
              <a:rPr dirty="0" baseline="-35353" sz="4125" spc="-104" b="1">
                <a:latin typeface="Times New Roman"/>
                <a:cs typeface="Times New Roman"/>
              </a:rPr>
              <a:t> </a:t>
            </a:r>
            <a:r>
              <a:rPr dirty="0" baseline="-35353" sz="4125" spc="15">
                <a:latin typeface="Symbol"/>
                <a:cs typeface="Symbol"/>
              </a:rPr>
              <a:t></a:t>
            </a:r>
            <a:r>
              <a:rPr dirty="0" baseline="-35353" sz="4125" spc="127">
                <a:latin typeface="Times New Roman"/>
                <a:cs typeface="Times New Roman"/>
              </a:rPr>
              <a:t> </a:t>
            </a:r>
            <a:r>
              <a:rPr dirty="0" baseline="-35353" sz="4125" spc="0" b="1">
                <a:latin typeface="Times New Roman"/>
                <a:cs typeface="Times New Roman"/>
              </a:rPr>
              <a:t>lim</a:t>
            </a:r>
            <a:r>
              <a:rPr dirty="0" sz="2750" spc="125" b="1">
                <a:latin typeface="Times New Roman"/>
                <a:cs typeface="Times New Roman"/>
              </a:rPr>
              <a:t> </a:t>
            </a:r>
            <a:r>
              <a:rPr dirty="0" u="sng" sz="275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xf</a:t>
            </a:r>
            <a:r>
              <a:rPr dirty="0" u="sng" sz="2750" spc="-8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750" spc="-3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1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750" spc="-2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750" spc="-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ln(1</a:t>
            </a:r>
            <a:r>
              <a:rPr dirty="0" u="sng" sz="2750" spc="-3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75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750" spc="-4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1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5560" y="2545056"/>
            <a:ext cx="523875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75" b="1" i="1">
                <a:latin typeface="Times New Roman"/>
                <a:cs typeface="Times New Roman"/>
              </a:rPr>
              <a:t>x</a:t>
            </a:r>
            <a:r>
              <a:rPr dirty="0" sz="1900" spc="60">
                <a:latin typeface="Symbol"/>
                <a:cs typeface="Symbol"/>
              </a:rPr>
              <a:t></a:t>
            </a:r>
            <a:r>
              <a:rPr dirty="0" sz="1900" spc="-5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200" y="2190560"/>
            <a:ext cx="37973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30">
                <a:latin typeface="SimSun"/>
                <a:cs typeface="SimSun"/>
              </a:rPr>
              <a:t>得</a:t>
            </a:r>
            <a:endParaRPr sz="275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60588" y="1163511"/>
            <a:ext cx="11880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( </a:t>
            </a:r>
            <a:r>
              <a:rPr dirty="0" sz="2800" spc="-5" i="1">
                <a:latin typeface="Times New Roman"/>
                <a:cs typeface="Times New Roman"/>
              </a:rPr>
              <a:t>x </a:t>
            </a:r>
            <a:r>
              <a:rPr dirty="0" sz="2800" spc="-5" b="0">
                <a:latin typeface="Symbol"/>
                <a:cs typeface="Symbol"/>
              </a:rPr>
              <a:t></a:t>
            </a:r>
            <a:r>
              <a:rPr dirty="0" sz="2800" spc="-484" b="0">
                <a:latin typeface="Times New Roman"/>
                <a:cs typeface="Times New Roman"/>
              </a:rPr>
              <a:t> </a:t>
            </a:r>
            <a:r>
              <a:rPr dirty="0" sz="2800" spc="10"/>
              <a:t>0)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6324" y="1168083"/>
            <a:ext cx="63677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CC0066"/>
                </a:solidFill>
                <a:latin typeface="SimSun"/>
                <a:cs typeface="SimSun"/>
              </a:rPr>
              <a:t>错</a:t>
            </a:r>
            <a:r>
              <a:rPr dirty="0" sz="2800" spc="-5">
                <a:solidFill>
                  <a:srgbClr val="006600"/>
                </a:solidFill>
                <a:latin typeface="SimSun"/>
                <a:cs typeface="SimSun"/>
              </a:rPr>
              <a:t>解</a:t>
            </a:r>
            <a:r>
              <a:rPr dirty="0" sz="2800" spc="425">
                <a:solidFill>
                  <a:srgbClr val="006600"/>
                </a:solidFill>
                <a:latin typeface="SimSun"/>
                <a:cs typeface="SimSun"/>
              </a:rPr>
              <a:t> </a:t>
            </a:r>
            <a:r>
              <a:rPr dirty="0" baseline="1984" sz="4200">
                <a:latin typeface="SimSun"/>
                <a:cs typeface="SimSun"/>
              </a:rPr>
              <a:t>由</a:t>
            </a:r>
            <a:r>
              <a:rPr dirty="0" baseline="1984" sz="4200" spc="-7">
                <a:latin typeface="SimSun"/>
                <a:cs typeface="SimSun"/>
              </a:rPr>
              <a:t>等价无</a:t>
            </a:r>
            <a:r>
              <a:rPr dirty="0" baseline="1984" sz="4200">
                <a:latin typeface="SimSun"/>
                <a:cs typeface="SimSun"/>
              </a:rPr>
              <a:t>穷</a:t>
            </a:r>
            <a:r>
              <a:rPr dirty="0" baseline="1984" sz="4200" spc="-7">
                <a:latin typeface="SimSun"/>
                <a:cs typeface="SimSun"/>
              </a:rPr>
              <a:t>小代换</a:t>
            </a:r>
            <a:r>
              <a:rPr dirty="0" baseline="1984" sz="4200" spc="-15">
                <a:latin typeface="SimSun"/>
                <a:cs typeface="SimSun"/>
              </a:rPr>
              <a:t>，</a:t>
            </a:r>
            <a:r>
              <a:rPr dirty="0" sz="2800" spc="-10" b="1">
                <a:latin typeface="Times New Roman"/>
                <a:cs typeface="Times New Roman"/>
              </a:rPr>
              <a:t>ln(1</a:t>
            </a:r>
            <a:r>
              <a:rPr dirty="0" sz="2800" spc="-33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2</a:t>
            </a:r>
            <a:r>
              <a:rPr dirty="0" sz="2800" spc="-440" b="1">
                <a:latin typeface="Times New Roman"/>
                <a:cs typeface="Times New Roman"/>
              </a:rPr>
              <a:t> </a:t>
            </a:r>
            <a:r>
              <a:rPr dirty="0" sz="2800" spc="75" b="1" i="1">
                <a:latin typeface="Times New Roman"/>
                <a:cs typeface="Times New Roman"/>
              </a:rPr>
              <a:t>x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~</a:t>
            </a:r>
            <a:r>
              <a:rPr dirty="0" sz="2800" spc="6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2</a:t>
            </a:r>
            <a:r>
              <a:rPr dirty="0" sz="2800" spc="-45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6180" y="3307652"/>
            <a:ext cx="34861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28282" sz="4125" spc="315" b="1" i="1">
                <a:latin typeface="Times New Roman"/>
                <a:cs typeface="Times New Roman"/>
              </a:rPr>
              <a:t>x</a:t>
            </a:r>
            <a:r>
              <a:rPr dirty="0" sz="1900" spc="-5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0468" y="2958656"/>
            <a:ext cx="248729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35353" sz="4125" spc="15">
                <a:latin typeface="Symbol"/>
                <a:cs typeface="Symbol"/>
              </a:rPr>
              <a:t></a:t>
            </a:r>
            <a:r>
              <a:rPr dirty="0" baseline="-35353" sz="4125" spc="135">
                <a:latin typeface="Times New Roman"/>
                <a:cs typeface="Times New Roman"/>
              </a:rPr>
              <a:t> </a:t>
            </a:r>
            <a:r>
              <a:rPr dirty="0" baseline="-35353" sz="4125" spc="0" b="1">
                <a:latin typeface="Times New Roman"/>
                <a:cs typeface="Times New Roman"/>
              </a:rPr>
              <a:t>lim</a:t>
            </a:r>
            <a:r>
              <a:rPr dirty="0" baseline="-35353" sz="4125" spc="150" b="1">
                <a:latin typeface="Times New Roman"/>
                <a:cs typeface="Times New Roman"/>
              </a:rPr>
              <a:t> </a:t>
            </a:r>
            <a:r>
              <a:rPr dirty="0" u="sng" sz="275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xf</a:t>
            </a:r>
            <a:r>
              <a:rPr dirty="0" u="sng" sz="2750" spc="-9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750" spc="-3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1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750" spc="-2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750" spc="-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750" spc="-4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9840" y="3535655"/>
            <a:ext cx="523875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8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spc="-5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5596" y="4513220"/>
            <a:ext cx="20256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0468" y="4025540"/>
            <a:ext cx="214249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35353" sz="4125" spc="15">
                <a:latin typeface="Symbol"/>
                <a:cs typeface="Symbol"/>
              </a:rPr>
              <a:t></a:t>
            </a:r>
            <a:r>
              <a:rPr dirty="0" baseline="-35353" sz="4125" spc="15">
                <a:latin typeface="Times New Roman"/>
                <a:cs typeface="Times New Roman"/>
              </a:rPr>
              <a:t> </a:t>
            </a:r>
            <a:r>
              <a:rPr dirty="0" baseline="-35353" sz="4125" spc="0" b="1">
                <a:latin typeface="Times New Roman"/>
                <a:cs typeface="Times New Roman"/>
              </a:rPr>
              <a:t>lim</a:t>
            </a:r>
            <a:r>
              <a:rPr dirty="0" u="sng" sz="275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 </a:t>
            </a:r>
            <a:r>
              <a:rPr dirty="0" u="sng" sz="27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 </a:t>
            </a:r>
            <a:r>
              <a:rPr dirty="0" u="sng" sz="2750" spc="1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1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750" spc="-3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9840" y="4602512"/>
            <a:ext cx="523875" cy="3136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50" spc="105" b="1" i="1">
                <a:latin typeface="Times New Roman"/>
                <a:cs typeface="Times New Roman"/>
              </a:rPr>
              <a:t>x</a:t>
            </a:r>
            <a:r>
              <a:rPr dirty="0" sz="1850" spc="95">
                <a:latin typeface="Symbol"/>
                <a:cs typeface="Symbol"/>
              </a:rPr>
              <a:t></a:t>
            </a:r>
            <a:r>
              <a:rPr dirty="0" sz="1850" spc="10" b="1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5004" y="5391044"/>
            <a:ext cx="33083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25">
                <a:latin typeface="Symbol"/>
                <a:cs typeface="Symbol"/>
              </a:rPr>
              <a:t>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0172" y="5656220"/>
            <a:ext cx="20256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0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9176" y="5168540"/>
            <a:ext cx="248856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61415" algn="l"/>
              </a:tabLst>
            </a:pPr>
            <a:r>
              <a:rPr dirty="0" baseline="-35353" sz="4125" spc="0" b="1">
                <a:latin typeface="Times New Roman"/>
                <a:cs typeface="Times New Roman"/>
              </a:rPr>
              <a:t>lim</a:t>
            </a:r>
            <a:r>
              <a:rPr dirty="0" baseline="-35353" sz="4125" spc="-135" b="1">
                <a:latin typeface="Times New Roman"/>
                <a:cs typeface="Times New Roman"/>
              </a:rPr>
              <a:t> </a:t>
            </a:r>
            <a:r>
              <a:rPr dirty="0" u="sng" sz="27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750" spc="-2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7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75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750" spc="-10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750" spc="-3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750" spc="1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750" spc="1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2750" spc="-10" b="1">
                <a:latin typeface="Times New Roman"/>
                <a:cs typeface="Times New Roman"/>
              </a:rPr>
              <a:t> </a:t>
            </a:r>
            <a:r>
              <a:rPr dirty="0" baseline="-35353" sz="4125" spc="15">
                <a:latin typeface="Symbol"/>
                <a:cs typeface="Symbol"/>
              </a:rPr>
              <a:t></a:t>
            </a:r>
            <a:r>
              <a:rPr dirty="0" baseline="-35353" sz="4125" spc="-15">
                <a:latin typeface="Times New Roman"/>
                <a:cs typeface="Times New Roman"/>
              </a:rPr>
              <a:t> </a:t>
            </a:r>
            <a:r>
              <a:rPr dirty="0" baseline="-35353" sz="4125" spc="7" b="1">
                <a:latin typeface="Times New Roman"/>
                <a:cs typeface="Times New Roman"/>
              </a:rPr>
              <a:t>0.</a:t>
            </a:r>
            <a:endParaRPr baseline="-35353" sz="41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2892" y="5745513"/>
            <a:ext cx="523875" cy="3136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50" spc="105" b="1" i="1">
                <a:latin typeface="Times New Roman"/>
                <a:cs typeface="Times New Roman"/>
              </a:rPr>
              <a:t>x</a:t>
            </a:r>
            <a:r>
              <a:rPr dirty="0" sz="1850" spc="95">
                <a:latin typeface="Symbol"/>
                <a:cs typeface="Symbol"/>
              </a:rPr>
              <a:t></a:t>
            </a:r>
            <a:r>
              <a:rPr dirty="0" sz="1850" spc="10" b="1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7168" y="1252835"/>
            <a:ext cx="55606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7430" algn="l"/>
                <a:tab pos="3189605" algn="l"/>
              </a:tabLst>
            </a:pP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34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2	1</a:t>
            </a:r>
            <a:r>
              <a:rPr dirty="0" sz="2800" spc="-32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24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3	1</a:t>
            </a:r>
            <a:r>
              <a:rPr dirty="0" sz="2800" spc="-33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26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r>
              <a:rPr dirty="0" sz="2800" spc="-26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340">
                <a:latin typeface="Times New Roman"/>
                <a:cs typeface="Times New Roman"/>
              </a:rPr>
              <a:t> </a:t>
            </a:r>
            <a:r>
              <a:rPr dirty="0" sz="2800" spc="675">
                <a:latin typeface="Times New Roman"/>
                <a:cs typeface="Times New Roman"/>
              </a:rPr>
              <a:t>L</a:t>
            </a:r>
            <a:r>
              <a:rPr dirty="0" sz="2800" spc="675">
                <a:latin typeface="Symbol"/>
                <a:cs typeface="Symbol"/>
              </a:rPr>
              <a:t>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0520" y="993756"/>
            <a:ext cx="783590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  <a:tab pos="2404745" algn="l"/>
                <a:tab pos="2822575" algn="l"/>
                <a:tab pos="3676015" algn="l"/>
                <a:tab pos="4351020" algn="l"/>
                <a:tab pos="6422390" algn="l"/>
                <a:tab pos="7682865" algn="l"/>
              </a:tabLst>
            </a:pPr>
            <a:r>
              <a:rPr dirty="0" sz="2800" spc="-5"/>
              <a:t>5.	</a:t>
            </a:r>
            <a:r>
              <a:rPr dirty="0" sz="2800" spc="-35"/>
              <a:t>(1)</a:t>
            </a:r>
            <a:r>
              <a:rPr dirty="0" sz="2800" spc="125"/>
              <a:t> </a:t>
            </a:r>
            <a:r>
              <a:rPr dirty="0" sz="2800" spc="50"/>
              <a:t>lim(1</a:t>
            </a:r>
            <a:r>
              <a:rPr dirty="0" sz="2800" spc="-325"/>
              <a:t> </a:t>
            </a:r>
            <a:r>
              <a:rPr dirty="0" sz="2800" b="0">
                <a:latin typeface="Symbol"/>
                <a:cs typeface="Symbol"/>
              </a:rPr>
              <a:t></a:t>
            </a:r>
            <a:r>
              <a:rPr dirty="0" u="sng" baseline="35714" sz="4200" b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35714" sz="4200">
                <a:uFill>
                  <a:solidFill>
                    <a:srgbClr val="000000"/>
                  </a:solidFill>
                </a:uFill>
              </a:rPr>
              <a:t>1	</a:t>
            </a:r>
            <a:r>
              <a:rPr dirty="0" sz="2800" b="0">
                <a:latin typeface="Symbol"/>
                <a:cs typeface="Symbol"/>
              </a:rPr>
              <a:t></a:t>
            </a:r>
            <a:r>
              <a:rPr dirty="0" u="sng" baseline="35714" sz="4200" b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35714" sz="4200">
                <a:uFill>
                  <a:solidFill>
                    <a:srgbClr val="000000"/>
                  </a:solidFill>
                </a:uFill>
              </a:rPr>
              <a:t>1	</a:t>
            </a:r>
            <a:r>
              <a:rPr dirty="0" sz="2800" b="0">
                <a:latin typeface="Symbol"/>
                <a:cs typeface="Symbol"/>
              </a:rPr>
              <a:t></a:t>
            </a:r>
            <a:r>
              <a:rPr dirty="0" sz="2800" spc="-330" b="0">
                <a:latin typeface="Times New Roman"/>
                <a:cs typeface="Times New Roman"/>
              </a:rPr>
              <a:t> </a:t>
            </a:r>
            <a:r>
              <a:rPr dirty="0" sz="2800" spc="680" b="0">
                <a:latin typeface="Times New Roman"/>
                <a:cs typeface="Times New Roman"/>
              </a:rPr>
              <a:t>L</a:t>
            </a:r>
            <a:r>
              <a:rPr dirty="0" sz="2800" spc="680" b="0">
                <a:latin typeface="Symbol"/>
                <a:cs typeface="Symbol"/>
              </a:rPr>
              <a:t></a:t>
            </a:r>
            <a:r>
              <a:rPr dirty="0" u="sng" baseline="35714" sz="4200" spc="1019" b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35714" sz="4200">
                <a:uFill>
                  <a:solidFill>
                    <a:srgbClr val="000000"/>
                  </a:solidFill>
                </a:uFill>
              </a:rPr>
              <a:t>1	</a:t>
            </a:r>
            <a:r>
              <a:rPr dirty="0" sz="2800"/>
              <a:t>)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0520" y="2455913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66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9580" y="2697502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5464" y="2430802"/>
            <a:ext cx="38963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33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25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r>
              <a:rPr dirty="0" sz="2800" spc="-25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335">
                <a:latin typeface="Times New Roman"/>
                <a:cs typeface="Times New Roman"/>
              </a:rPr>
              <a:t> </a:t>
            </a:r>
            <a:r>
              <a:rPr dirty="0" sz="2800" spc="675">
                <a:latin typeface="Times New Roman"/>
                <a:cs typeface="Times New Roman"/>
              </a:rPr>
              <a:t>L</a:t>
            </a:r>
            <a:r>
              <a:rPr dirty="0" sz="2800" spc="675">
                <a:latin typeface="Symbol"/>
                <a:cs typeface="Symbol"/>
              </a:rPr>
              <a:t>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spc="-8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u="sng" baseline="34722" sz="4200" spc="37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34722" sz="4200" spc="37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baseline="34722" sz="4200" spc="37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34722" sz="4200" spc="-359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42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baseline="34722" sz="4200" spc="-36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4200" spc="-37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2888" y="3634981"/>
            <a:ext cx="37973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7905" algn="l"/>
                <a:tab pos="2651760" algn="l"/>
              </a:tabLst>
            </a:pP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409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</a:t>
            </a:r>
            <a:r>
              <a:rPr dirty="0" sz="2800" spc="-24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3	3</a:t>
            </a:r>
            <a:r>
              <a:rPr dirty="0" sz="2800" spc="-42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</a:t>
            </a:r>
            <a:r>
              <a:rPr dirty="0" sz="2800" spc="-28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4	</a:t>
            </a:r>
            <a:r>
              <a:rPr dirty="0" sz="2800" spc="25" b="1" i="1">
                <a:latin typeface="Times New Roman"/>
                <a:cs typeface="Times New Roman"/>
              </a:rPr>
              <a:t>n</a:t>
            </a:r>
            <a:r>
              <a:rPr dirty="0" sz="2800" spc="25" b="1">
                <a:latin typeface="Times New Roman"/>
                <a:cs typeface="Times New Roman"/>
              </a:rPr>
              <a:t>(</a:t>
            </a:r>
            <a:r>
              <a:rPr dirty="0" sz="2800" spc="25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570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5692" y="3723373"/>
            <a:ext cx="57848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0" b="1" i="1">
                <a:latin typeface="Times New Roman"/>
                <a:cs typeface="Times New Roman"/>
              </a:rPr>
              <a:t>n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>
                <a:latin typeface="Symbol"/>
                <a:cs typeface="Symbol"/>
              </a:rPr>
              <a:t>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0608" y="3368281"/>
            <a:ext cx="62033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9045" algn="l"/>
                <a:tab pos="2926080" algn="l"/>
                <a:tab pos="3520440" algn="l"/>
                <a:tab pos="3926204" algn="l"/>
                <a:tab pos="5399405" algn="l"/>
                <a:tab pos="6050280" algn="l"/>
              </a:tabLst>
            </a:pPr>
            <a:r>
              <a:rPr dirty="0" sz="2800">
                <a:latin typeface="SimSun"/>
                <a:cs typeface="SimSun"/>
              </a:rPr>
              <a:t>原</a:t>
            </a:r>
            <a:r>
              <a:rPr dirty="0" sz="2800" spc="650">
                <a:latin typeface="SimSun"/>
                <a:cs typeface="SimSun"/>
              </a:rPr>
              <a:t>式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 spc="50" b="1">
                <a:latin typeface="Times New Roman"/>
                <a:cs typeface="Times New Roman"/>
              </a:rPr>
              <a:t>lim(1</a:t>
            </a:r>
            <a:r>
              <a:rPr dirty="0" sz="2800" spc="-32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u="sng" baseline="34722" sz="42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u="sng" baseline="34722" sz="42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345">
                <a:latin typeface="Times New Roman"/>
                <a:cs typeface="Times New Roman"/>
              </a:rPr>
              <a:t> </a:t>
            </a:r>
            <a:r>
              <a:rPr dirty="0" sz="2800" spc="680">
                <a:latin typeface="Times New Roman"/>
                <a:cs typeface="Times New Roman"/>
              </a:rPr>
              <a:t>L</a:t>
            </a:r>
            <a:r>
              <a:rPr dirty="0" sz="2800" spc="680">
                <a:latin typeface="Symbol"/>
                <a:cs typeface="Symbol"/>
              </a:rPr>
              <a:t></a:t>
            </a:r>
            <a:r>
              <a:rPr dirty="0" u="sng" baseline="34722" sz="4200" spc="1019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8084" y="4642345"/>
            <a:ext cx="45269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195" algn="l"/>
                <a:tab pos="1325880" algn="l"/>
                <a:tab pos="1853564" algn="l"/>
                <a:tab pos="3268979" algn="l"/>
                <a:tab pos="3823970" algn="l"/>
              </a:tabLst>
            </a:pPr>
            <a:r>
              <a:rPr dirty="0" sz="2800" b="1">
                <a:latin typeface="Times New Roman"/>
                <a:cs typeface="Times New Roman"/>
              </a:rPr>
              <a:t>2	3	3	4	</a:t>
            </a:r>
            <a:r>
              <a:rPr dirty="0" sz="2800" spc="-5" b="1" i="1">
                <a:latin typeface="Times New Roman"/>
                <a:cs typeface="Times New Roman"/>
              </a:rPr>
              <a:t>n	n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55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9408" y="4730737"/>
            <a:ext cx="57848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0" b="1" i="1">
                <a:latin typeface="Times New Roman"/>
                <a:cs typeface="Times New Roman"/>
              </a:rPr>
              <a:t>n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>
                <a:latin typeface="Symbol"/>
                <a:cs typeface="Symbol"/>
              </a:rPr>
              <a:t>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8324" y="4375645"/>
            <a:ext cx="680148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58840" algn="l"/>
                <a:tab pos="6388735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275">
                <a:latin typeface="Times New Roman"/>
                <a:cs typeface="Times New Roman"/>
              </a:rPr>
              <a:t> </a:t>
            </a:r>
            <a:r>
              <a:rPr dirty="0" sz="2800" spc="15" b="1">
                <a:latin typeface="Times New Roman"/>
                <a:cs typeface="Times New Roman"/>
              </a:rPr>
              <a:t>lim{1</a:t>
            </a:r>
            <a:r>
              <a:rPr dirty="0" sz="2800" spc="-32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2[(</a:t>
            </a:r>
            <a:r>
              <a:rPr dirty="0" u="sng" baseline="34722" sz="42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4722" sz="4200" spc="-127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u="sng" baseline="34722" sz="4200" spc="1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800" spc="90" b="1">
                <a:latin typeface="Times New Roman"/>
                <a:cs typeface="Times New Roman"/>
              </a:rPr>
              <a:t>)</a:t>
            </a:r>
            <a:r>
              <a:rPr dirty="0" sz="2800" spc="-254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spc="80" b="1">
                <a:latin typeface="Times New Roman"/>
                <a:cs typeface="Times New Roman"/>
              </a:rPr>
              <a:t>(</a:t>
            </a:r>
            <a:r>
              <a:rPr dirty="0" u="sng" baseline="34722" sz="4200" spc="1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4722" sz="4200" spc="-15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u="sng" baseline="34722" sz="4200" spc="112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-254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330">
                <a:latin typeface="Times New Roman"/>
                <a:cs typeface="Times New Roman"/>
              </a:rPr>
              <a:t> </a:t>
            </a:r>
            <a:r>
              <a:rPr dirty="0" sz="2800" spc="675">
                <a:latin typeface="Times New Roman"/>
                <a:cs typeface="Times New Roman"/>
              </a:rPr>
              <a:t>L</a:t>
            </a:r>
            <a:r>
              <a:rPr dirty="0" sz="2800" spc="675">
                <a:latin typeface="Symbol"/>
                <a:cs typeface="Symbol"/>
              </a:rPr>
              <a:t>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434" b="1">
                <a:latin typeface="Times New Roman"/>
                <a:cs typeface="Times New Roman"/>
              </a:rPr>
              <a:t> 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4722" sz="420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u="sng" baseline="34722" sz="42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sz="2800" spc="-5" b="1">
                <a:latin typeface="Times New Roman"/>
                <a:cs typeface="Times New Roman"/>
              </a:rPr>
              <a:t>)]}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79824" y="565834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 h="0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1700" y="5658345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4" h="0">
                <a:moveTo>
                  <a:pt x="0" y="0"/>
                </a:moveTo>
                <a:lnTo>
                  <a:pt x="681227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50460" y="516050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11476" y="5384533"/>
            <a:ext cx="22326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10" b="1">
                <a:latin typeface="Times New Roman"/>
                <a:cs typeface="Times New Roman"/>
              </a:rPr>
              <a:t>lim[1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35" b="1">
                <a:latin typeface="Times New Roman"/>
                <a:cs typeface="Times New Roman"/>
              </a:rPr>
              <a:t>2(</a:t>
            </a:r>
            <a:r>
              <a:rPr dirty="0" baseline="34722" sz="4200" spc="52" b="1">
                <a:latin typeface="Times New Roman"/>
                <a:cs typeface="Times New Roman"/>
              </a:rPr>
              <a:t>1</a:t>
            </a:r>
            <a:r>
              <a:rPr dirty="0" baseline="34722" sz="4200" spc="-472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3220" y="5651233"/>
            <a:ext cx="12471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195" algn="l"/>
              </a:tabLst>
            </a:pPr>
            <a:r>
              <a:rPr dirty="0" sz="2800" b="1">
                <a:latin typeface="Times New Roman"/>
                <a:cs typeface="Times New Roman"/>
              </a:rPr>
              <a:t>2	</a:t>
            </a:r>
            <a:r>
              <a:rPr dirty="0" sz="2800" spc="-5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55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2560" y="5739625"/>
            <a:ext cx="57848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0" b="1" i="1">
                <a:latin typeface="Times New Roman"/>
                <a:cs typeface="Times New Roman"/>
              </a:rPr>
              <a:t>n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>
                <a:latin typeface="Symbol"/>
                <a:cs typeface="Symbol"/>
              </a:rPr>
              <a:t>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3088" y="5419585"/>
            <a:ext cx="9010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5952" sz="4200" spc="-7" b="1">
                <a:latin typeface="Times New Roman"/>
                <a:cs typeface="Times New Roman"/>
              </a:rPr>
              <a:t>)]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2.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21916" y="1284495"/>
            <a:ext cx="1172210" cy="88265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481965">
              <a:lnSpc>
                <a:spcPct val="100000"/>
              </a:lnSpc>
              <a:spcBef>
                <a:spcPts val="545"/>
              </a:spcBef>
            </a:pPr>
            <a:r>
              <a:rPr dirty="0" sz="1900" spc="10" b="1" i="1">
                <a:latin typeface="Times New Roman"/>
                <a:cs typeface="Times New Roman"/>
              </a:rPr>
              <a:t>n</a:t>
            </a:r>
            <a:r>
              <a:rPr dirty="0" sz="1900" spc="10">
                <a:latin typeface="Symbol"/>
                <a:cs typeface="Symbol"/>
              </a:rPr>
              <a:t>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661670" algn="l"/>
                <a:tab pos="1025525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u="heavy" sz="28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heavy" sz="2800" spc="-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520" y="1066025"/>
            <a:ext cx="441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0016" y="1278369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6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74716" y="1226892"/>
            <a:ext cx="11557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6236" y="999816"/>
            <a:ext cx="52705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1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3724" y="1245180"/>
            <a:ext cx="147955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5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7060" y="999816"/>
            <a:ext cx="22352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15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736" y="883822"/>
            <a:ext cx="429259" cy="705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0">
                <a:latin typeface="Symbol"/>
                <a:cs typeface="Symbol"/>
              </a:rPr>
              <a:t>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4896" y="720924"/>
            <a:ext cx="161925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5" b="1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8804" y="1361004"/>
            <a:ext cx="1033144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25" b="1" i="1">
                <a:latin typeface="Times New Roman"/>
                <a:cs typeface="Times New Roman"/>
              </a:rPr>
              <a:t>n</a:t>
            </a:r>
            <a:r>
              <a:rPr dirty="0" sz="1900" spc="25">
                <a:latin typeface="Symbol"/>
                <a:cs typeface="Symbol"/>
              </a:rPr>
              <a:t></a:t>
            </a:r>
            <a:r>
              <a:rPr dirty="0" sz="1900" spc="-105">
                <a:latin typeface="Times New Roman"/>
                <a:cs typeface="Times New Roman"/>
              </a:rPr>
              <a:t> </a:t>
            </a:r>
            <a:r>
              <a:rPr dirty="0" baseline="-33625" sz="2850" spc="7" b="1" i="1">
                <a:latin typeface="Times New Roman"/>
                <a:cs typeface="Times New Roman"/>
              </a:rPr>
              <a:t>k</a:t>
            </a:r>
            <a:r>
              <a:rPr dirty="0" baseline="-33625" sz="2850" spc="-502" b="1" i="1">
                <a:latin typeface="Times New Roman"/>
                <a:cs typeface="Times New Roman"/>
              </a:rPr>
              <a:t> </a:t>
            </a:r>
            <a:r>
              <a:rPr dirty="0" baseline="-33625" sz="2850" spc="0">
                <a:latin typeface="Symbol"/>
                <a:cs typeface="Symbol"/>
              </a:rPr>
              <a:t></a:t>
            </a:r>
            <a:r>
              <a:rPr dirty="0" baseline="-33625" sz="2850" spc="0" b="1">
                <a:latin typeface="Times New Roman"/>
                <a:cs typeface="Times New Roman"/>
              </a:rPr>
              <a:t>1</a:t>
            </a:r>
            <a:endParaRPr baseline="-33625"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4936" y="1290900"/>
            <a:ext cx="90233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33070" algn="l"/>
              </a:tabLst>
            </a:pPr>
            <a:r>
              <a:rPr dirty="0" sz="2800" spc="15" b="1" i="1">
                <a:latin typeface="Times New Roman"/>
                <a:cs typeface="Times New Roman"/>
              </a:rPr>
              <a:t>n	</a:t>
            </a:r>
            <a:r>
              <a:rPr dirty="0" sz="2800" spc="15">
                <a:latin typeface="Symbol"/>
                <a:cs typeface="Symbol"/>
              </a:rPr>
              <a:t>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 spc="10" b="1" i="1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408" y="774264"/>
            <a:ext cx="20574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10" b="1" i="1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7372" y="2167877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66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5860" y="1944865"/>
            <a:ext cx="411480" cy="85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955">
              <a:lnSpc>
                <a:spcPts val="1775"/>
              </a:lnSpc>
              <a:spcBef>
                <a:spcPts val="100"/>
              </a:spcBef>
            </a:pPr>
            <a:r>
              <a:rPr dirty="0" sz="1900" spc="-5" b="1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4775"/>
              </a:lnSpc>
            </a:pPr>
            <a:r>
              <a:rPr dirty="0" sz="4400" spc="-2070">
                <a:latin typeface="Symbol"/>
                <a:cs typeface="Symbol"/>
              </a:rPr>
              <a:t>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5440" y="1793481"/>
            <a:ext cx="4326255" cy="695960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marL="1423670">
              <a:lnSpc>
                <a:spcPts val="545"/>
              </a:lnSpc>
              <a:spcBef>
                <a:spcPts val="1290"/>
              </a:spcBef>
              <a:tabLst>
                <a:tab pos="3154680" algn="l"/>
              </a:tabLst>
            </a:pPr>
            <a:r>
              <a:rPr dirty="0" sz="1900" spc="-5" b="1" i="1">
                <a:latin typeface="Times New Roman"/>
                <a:cs typeface="Times New Roman"/>
              </a:rPr>
              <a:t>n	n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3545"/>
              </a:lnSpc>
              <a:tabLst>
                <a:tab pos="364490" algn="l"/>
                <a:tab pos="913130" algn="l"/>
                <a:tab pos="2092325" algn="l"/>
                <a:tab pos="2642870" algn="l"/>
                <a:tab pos="3793490" algn="l"/>
                <a:tab pos="4312920" algn="l"/>
              </a:tabLst>
            </a:pP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k	</a:t>
            </a:r>
            <a:r>
              <a:rPr dirty="0" baseline="-34722" sz="4200">
                <a:latin typeface="Symbol"/>
                <a:cs typeface="Symbol"/>
              </a:rPr>
              <a:t></a:t>
            </a:r>
            <a:r>
              <a:rPr dirty="0" baseline="-34722" sz="4200" spc="-375">
                <a:latin typeface="Times New Roman"/>
                <a:cs typeface="Times New Roman"/>
              </a:rPr>
              <a:t> </a:t>
            </a:r>
            <a:r>
              <a:rPr dirty="0" baseline="-30934" sz="6600">
                <a:latin typeface="Symbol"/>
                <a:cs typeface="Symbol"/>
              </a:rPr>
              <a:t></a:t>
            </a:r>
            <a:r>
              <a:rPr dirty="0" u="sng" sz="44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	</a:t>
            </a:r>
            <a:r>
              <a:rPr dirty="0" baseline="-34722" sz="4200">
                <a:latin typeface="Symbol"/>
                <a:cs typeface="Symbol"/>
              </a:rPr>
              <a:t></a:t>
            </a:r>
            <a:r>
              <a:rPr dirty="0" baseline="-34722" sz="4200" spc="-375">
                <a:latin typeface="Times New Roman"/>
                <a:cs typeface="Times New Roman"/>
              </a:rPr>
              <a:t> </a:t>
            </a:r>
            <a:r>
              <a:rPr dirty="0" baseline="-30934" sz="6600">
                <a:latin typeface="Symbol"/>
                <a:cs typeface="Symbol"/>
              </a:rPr>
              <a:t></a:t>
            </a:r>
            <a:r>
              <a:rPr dirty="0" u="sng" sz="44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5004" y="2508745"/>
            <a:ext cx="47815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7360" algn="l"/>
                <a:tab pos="3469004" algn="l"/>
              </a:tabLst>
            </a:pPr>
            <a:r>
              <a:rPr dirty="0" baseline="-21929" sz="2850" b="1" i="1">
                <a:latin typeface="Times New Roman"/>
                <a:cs typeface="Times New Roman"/>
              </a:rPr>
              <a:t>k</a:t>
            </a:r>
            <a:r>
              <a:rPr dirty="0" baseline="-21929" sz="2850" spc="-427" b="1" i="1">
                <a:latin typeface="Times New Roman"/>
                <a:cs typeface="Times New Roman"/>
              </a:rPr>
              <a:t> </a:t>
            </a:r>
            <a:r>
              <a:rPr dirty="0" baseline="-21929" sz="2850" spc="-15">
                <a:latin typeface="Symbol"/>
                <a:cs typeface="Symbol"/>
              </a:rPr>
              <a:t></a:t>
            </a:r>
            <a:r>
              <a:rPr dirty="0" baseline="-21929" sz="2850" spc="-15" b="1">
                <a:latin typeface="Times New Roman"/>
                <a:cs typeface="Times New Roman"/>
              </a:rPr>
              <a:t>1</a:t>
            </a:r>
            <a:r>
              <a:rPr dirty="0" baseline="-21929" sz="2850" spc="-300" b="1">
                <a:latin typeface="Times New Roman"/>
                <a:cs typeface="Times New Roman"/>
              </a:rPr>
              <a:t> </a:t>
            </a:r>
            <a:r>
              <a:rPr dirty="0" sz="2800" spc="30" b="1" i="1">
                <a:latin typeface="Times New Roman"/>
                <a:cs typeface="Times New Roman"/>
              </a:rPr>
              <a:t>n</a:t>
            </a:r>
            <a:r>
              <a:rPr dirty="0" baseline="36549" sz="2850" spc="44" b="1">
                <a:latin typeface="Times New Roman"/>
                <a:cs typeface="Times New Roman"/>
              </a:rPr>
              <a:t>2</a:t>
            </a:r>
            <a:r>
              <a:rPr dirty="0" baseline="36549" sz="2850" spc="22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n	</a:t>
            </a:r>
            <a:r>
              <a:rPr dirty="0" baseline="-21929" sz="2850" b="1" i="1">
                <a:latin typeface="Times New Roman"/>
                <a:cs typeface="Times New Roman"/>
              </a:rPr>
              <a:t>k</a:t>
            </a:r>
            <a:r>
              <a:rPr dirty="0" baseline="-21929" sz="2850" spc="-427" b="1" i="1">
                <a:latin typeface="Times New Roman"/>
                <a:cs typeface="Times New Roman"/>
              </a:rPr>
              <a:t> </a:t>
            </a:r>
            <a:r>
              <a:rPr dirty="0" baseline="-21929" sz="2850" spc="-15">
                <a:latin typeface="Symbol"/>
                <a:cs typeface="Symbol"/>
              </a:rPr>
              <a:t></a:t>
            </a:r>
            <a:r>
              <a:rPr dirty="0" baseline="-21929" sz="2850" spc="-15" b="1">
                <a:latin typeface="Times New Roman"/>
                <a:cs typeface="Times New Roman"/>
              </a:rPr>
              <a:t>1</a:t>
            </a:r>
            <a:r>
              <a:rPr dirty="0" baseline="-21929" sz="2850" spc="-300" b="1">
                <a:latin typeface="Times New Roman"/>
                <a:cs typeface="Times New Roman"/>
              </a:rPr>
              <a:t> </a:t>
            </a:r>
            <a:r>
              <a:rPr dirty="0" sz="2800" spc="30" b="1" i="1">
                <a:latin typeface="Times New Roman"/>
                <a:cs typeface="Times New Roman"/>
              </a:rPr>
              <a:t>n</a:t>
            </a:r>
            <a:r>
              <a:rPr dirty="0" baseline="36549" sz="2850" spc="44" b="1">
                <a:latin typeface="Times New Roman"/>
                <a:cs typeface="Times New Roman"/>
              </a:rPr>
              <a:t>2</a:t>
            </a:r>
            <a:r>
              <a:rPr dirty="0" baseline="36549" sz="2850" spc="22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k	</a:t>
            </a:r>
            <a:r>
              <a:rPr dirty="0" baseline="-21929" sz="2850" b="1" i="1">
                <a:latin typeface="Times New Roman"/>
                <a:cs typeface="Times New Roman"/>
              </a:rPr>
              <a:t>k</a:t>
            </a:r>
            <a:r>
              <a:rPr dirty="0" baseline="-21929" sz="2850" spc="-465" b="1" i="1">
                <a:latin typeface="Times New Roman"/>
                <a:cs typeface="Times New Roman"/>
              </a:rPr>
              <a:t> </a:t>
            </a:r>
            <a:r>
              <a:rPr dirty="0" baseline="-21929" sz="2850">
                <a:latin typeface="Symbol"/>
                <a:cs typeface="Symbol"/>
              </a:rPr>
              <a:t></a:t>
            </a:r>
            <a:r>
              <a:rPr dirty="0" baseline="-21929" sz="2850" b="1">
                <a:latin typeface="Times New Roman"/>
                <a:cs typeface="Times New Roman"/>
              </a:rPr>
              <a:t>1</a:t>
            </a:r>
            <a:r>
              <a:rPr dirty="0" baseline="-21929" sz="2850" spc="-337" b="1">
                <a:latin typeface="Times New Roman"/>
                <a:cs typeface="Times New Roman"/>
              </a:rPr>
              <a:t> </a:t>
            </a:r>
            <a:r>
              <a:rPr dirty="0" sz="2800" spc="30" b="1" i="1">
                <a:latin typeface="Times New Roman"/>
                <a:cs typeface="Times New Roman"/>
              </a:rPr>
              <a:t>n</a:t>
            </a:r>
            <a:r>
              <a:rPr dirty="0" baseline="36549" sz="2850" spc="44" b="1">
                <a:latin typeface="Times New Roman"/>
                <a:cs typeface="Times New Roman"/>
              </a:rPr>
              <a:t>2</a:t>
            </a:r>
            <a:r>
              <a:rPr dirty="0" baseline="36549" sz="2850" spc="-7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27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06320" y="3385045"/>
            <a:ext cx="411480" cy="85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225">
              <a:lnSpc>
                <a:spcPts val="1775"/>
              </a:lnSpc>
              <a:spcBef>
                <a:spcPts val="100"/>
              </a:spcBef>
            </a:pPr>
            <a:r>
              <a:rPr dirty="0" sz="1900" spc="-5" b="1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4775"/>
              </a:lnSpc>
            </a:pPr>
            <a:r>
              <a:rPr dirty="0" sz="4400" spc="-2060">
                <a:latin typeface="Symbol"/>
                <a:cs typeface="Symbol"/>
              </a:rPr>
              <a:t>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6988" y="3948715"/>
            <a:ext cx="26435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7364" algn="l"/>
              </a:tabLst>
            </a:pPr>
            <a:r>
              <a:rPr dirty="0" baseline="-21929" sz="2850" b="1" i="1">
                <a:latin typeface="Times New Roman"/>
                <a:cs typeface="Times New Roman"/>
              </a:rPr>
              <a:t>k</a:t>
            </a:r>
            <a:r>
              <a:rPr dirty="0" baseline="-21929" sz="2850" spc="-450" b="1" i="1">
                <a:latin typeface="Times New Roman"/>
                <a:cs typeface="Times New Roman"/>
              </a:rPr>
              <a:t> </a:t>
            </a:r>
            <a:r>
              <a:rPr dirty="0" baseline="-21929" sz="2850">
                <a:latin typeface="Symbol"/>
                <a:cs typeface="Symbol"/>
              </a:rPr>
              <a:t></a:t>
            </a:r>
            <a:r>
              <a:rPr dirty="0" baseline="-21929" sz="2850" b="1">
                <a:latin typeface="Times New Roman"/>
                <a:cs typeface="Times New Roman"/>
              </a:rPr>
              <a:t>1</a:t>
            </a:r>
            <a:r>
              <a:rPr dirty="0" baseline="-21929" sz="2850" spc="-315" b="1">
                <a:latin typeface="Times New Roman"/>
                <a:cs typeface="Times New Roman"/>
              </a:rPr>
              <a:t> </a:t>
            </a:r>
            <a:r>
              <a:rPr dirty="0" sz="2800" spc="30" b="1" i="1">
                <a:latin typeface="Times New Roman"/>
                <a:cs typeface="Times New Roman"/>
              </a:rPr>
              <a:t>n</a:t>
            </a:r>
            <a:r>
              <a:rPr dirty="0" baseline="36549" sz="2850" spc="44" b="1">
                <a:latin typeface="Times New Roman"/>
                <a:cs typeface="Times New Roman"/>
              </a:rPr>
              <a:t>2</a:t>
            </a:r>
            <a:r>
              <a:rPr dirty="0" baseline="36549" sz="2850" spc="22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24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	</a:t>
            </a:r>
            <a:r>
              <a:rPr dirty="0" sz="2800" spc="35" b="1" i="1">
                <a:latin typeface="Times New Roman"/>
                <a:cs typeface="Times New Roman"/>
              </a:rPr>
              <a:t>n</a:t>
            </a:r>
            <a:r>
              <a:rPr dirty="0" baseline="38011" sz="2850" spc="52" b="1">
                <a:latin typeface="Times New Roman"/>
                <a:cs typeface="Times New Roman"/>
              </a:rPr>
              <a:t>2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34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8912" y="3660889"/>
            <a:ext cx="3327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385">
                <a:latin typeface="Times New Roman"/>
                <a:cs typeface="Times New Roman"/>
              </a:rPr>
              <a:t>Q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14924" y="3922798"/>
            <a:ext cx="14789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7780" algn="l"/>
              </a:tabLst>
            </a:pP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57424" y="3436642"/>
            <a:ext cx="43307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185" algn="l"/>
                <a:tab pos="856615" algn="l"/>
                <a:tab pos="1035050" algn="l"/>
                <a:tab pos="1663064" algn="l"/>
                <a:tab pos="2174875" algn="l"/>
                <a:tab pos="3692525" algn="l"/>
              </a:tabLst>
            </a:pP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k	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baseline="-34722" sz="4200">
                <a:latin typeface="Symbol"/>
                <a:cs typeface="Symbol"/>
              </a:rPr>
              <a:t>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baseline="-34722" sz="4200" spc="-1260">
                <a:latin typeface="Symbol"/>
                <a:cs typeface="Symbol"/>
              </a:rPr>
              <a:t></a:t>
            </a:r>
            <a:r>
              <a:rPr dirty="0" baseline="-34722" sz="4200" spc="-217">
                <a:latin typeface="Times New Roman"/>
                <a:cs typeface="Times New Roman"/>
              </a:rPr>
              <a:t> </a:t>
            </a:r>
            <a:r>
              <a:rPr dirty="0" u="sng" sz="2800" spc="2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2800" spc="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800" spc="2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2800" spc="-22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800" spc="-2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dirty="0" sz="2800" spc="-25" b="1">
                <a:latin typeface="Times New Roman"/>
                <a:cs typeface="Times New Roman"/>
              </a:rPr>
              <a:t>	</a:t>
            </a:r>
            <a:r>
              <a:rPr dirty="0" baseline="-34722" sz="4200">
                <a:latin typeface="Symbol"/>
                <a:cs typeface="Symbol"/>
              </a:rPr>
              <a:t></a:t>
            </a:r>
            <a:r>
              <a:rPr dirty="0" baseline="-34722" sz="4200" spc="-60"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04100" y="3656098"/>
            <a:ext cx="1939289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45" b="1">
                <a:latin typeface="Times New Roman"/>
                <a:cs typeface="Times New Roman"/>
              </a:rPr>
              <a:t>(</a:t>
            </a:r>
            <a:r>
              <a:rPr dirty="0" sz="2800" spc="30">
                <a:latin typeface="SimSun"/>
                <a:cs typeface="SimSun"/>
              </a:rPr>
              <a:t>当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spc="-15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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Symbol"/>
                <a:cs typeface="Symbol"/>
              </a:rPr>
              <a:t></a:t>
            </a:r>
            <a:r>
              <a:rPr dirty="0" sz="2800" spc="80">
                <a:latin typeface="SimSun"/>
                <a:cs typeface="SimSun"/>
              </a:rPr>
              <a:t>时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20976" y="4608817"/>
            <a:ext cx="411480" cy="85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955">
              <a:lnSpc>
                <a:spcPts val="1775"/>
              </a:lnSpc>
              <a:spcBef>
                <a:spcPts val="100"/>
              </a:spcBef>
            </a:pPr>
            <a:r>
              <a:rPr dirty="0" sz="1900" spc="-5" b="1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4775"/>
              </a:lnSpc>
            </a:pPr>
            <a:r>
              <a:rPr dirty="0" sz="4400" spc="-2070">
                <a:latin typeface="Symbol"/>
                <a:cs typeface="Symbol"/>
              </a:rPr>
              <a:t>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30120" y="5172487"/>
            <a:ext cx="26727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4664" algn="l"/>
              </a:tabLst>
            </a:pPr>
            <a:r>
              <a:rPr dirty="0" baseline="-21929" sz="2850" b="1" i="1">
                <a:latin typeface="Times New Roman"/>
                <a:cs typeface="Times New Roman"/>
              </a:rPr>
              <a:t>k</a:t>
            </a:r>
            <a:r>
              <a:rPr dirty="0" baseline="-21929" sz="2850" spc="-427" b="1" i="1">
                <a:latin typeface="Times New Roman"/>
                <a:cs typeface="Times New Roman"/>
              </a:rPr>
              <a:t> </a:t>
            </a:r>
            <a:r>
              <a:rPr dirty="0" baseline="-21929" sz="2850" spc="-15">
                <a:latin typeface="Symbol"/>
                <a:cs typeface="Symbol"/>
              </a:rPr>
              <a:t></a:t>
            </a:r>
            <a:r>
              <a:rPr dirty="0" baseline="-21929" sz="2850" spc="-15" b="1">
                <a:latin typeface="Times New Roman"/>
                <a:cs typeface="Times New Roman"/>
              </a:rPr>
              <a:t>1</a:t>
            </a:r>
            <a:r>
              <a:rPr dirty="0" baseline="-21929" sz="2850" spc="-315" b="1">
                <a:latin typeface="Times New Roman"/>
                <a:cs typeface="Times New Roman"/>
              </a:rPr>
              <a:t> </a:t>
            </a:r>
            <a:r>
              <a:rPr dirty="0" sz="2800" spc="30" b="1" i="1">
                <a:latin typeface="Times New Roman"/>
                <a:cs typeface="Times New Roman"/>
              </a:rPr>
              <a:t>n</a:t>
            </a:r>
            <a:r>
              <a:rPr dirty="0" baseline="36549" sz="2850" spc="44" b="1">
                <a:latin typeface="Times New Roman"/>
                <a:cs typeface="Times New Roman"/>
              </a:rPr>
              <a:t>2</a:t>
            </a:r>
            <a:r>
              <a:rPr dirty="0" baseline="36549" sz="2850" spc="22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n	</a:t>
            </a:r>
            <a:r>
              <a:rPr dirty="0" sz="2800" spc="35" b="1" i="1">
                <a:latin typeface="Times New Roman"/>
                <a:cs typeface="Times New Roman"/>
              </a:rPr>
              <a:t>n</a:t>
            </a:r>
            <a:r>
              <a:rPr dirty="0" baseline="38011" sz="2850" spc="52" b="1">
                <a:latin typeface="Times New Roman"/>
                <a:cs typeface="Times New Roman"/>
              </a:rPr>
              <a:t>2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8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70728" y="5146570"/>
            <a:ext cx="12338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2669" algn="l"/>
              </a:tabLst>
            </a:pP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0556" y="4660414"/>
            <a:ext cx="41281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911225" algn="l"/>
                <a:tab pos="1678305" algn="l"/>
                <a:tab pos="2217420" algn="l"/>
              </a:tabLst>
            </a:pP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k	</a:t>
            </a:r>
            <a:r>
              <a:rPr dirty="0" baseline="-34722" sz="4200">
                <a:latin typeface="Symbol"/>
                <a:cs typeface="Symbol"/>
              </a:rPr>
              <a:t>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baseline="-34722" sz="4200" spc="-1260">
                <a:latin typeface="Symbol"/>
                <a:cs typeface="Symbol"/>
              </a:rPr>
              <a:t></a:t>
            </a:r>
            <a:r>
              <a:rPr dirty="0" baseline="-34722" sz="4200" spc="-209">
                <a:latin typeface="Times New Roman"/>
                <a:cs typeface="Times New Roman"/>
              </a:rPr>
              <a:t> </a:t>
            </a:r>
            <a:r>
              <a:rPr dirty="0" u="sng" sz="2800" spc="2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2800" spc="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800" spc="2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800" spc="-5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baseline="-34722" sz="4200">
                <a:latin typeface="Symbol"/>
                <a:cs typeface="Symbol"/>
              </a:rPr>
              <a:t></a:t>
            </a:r>
            <a:r>
              <a:rPr dirty="0" baseline="-34722" sz="4200"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49444" y="1200645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 h="0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63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17288" y="632140"/>
            <a:ext cx="745490" cy="101917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algn="ctr" marR="90170">
              <a:lnSpc>
                <a:spcPct val="100000"/>
              </a:lnSpc>
              <a:spcBef>
                <a:spcPts val="645"/>
              </a:spcBef>
            </a:pPr>
            <a:r>
              <a:rPr dirty="0" sz="2800" spc="1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  <a:tabLst>
                <a:tab pos="225425" algn="l"/>
                <a:tab pos="719455" algn="l"/>
              </a:tabLst>
            </a:pPr>
            <a:r>
              <a:rPr dirty="0" u="heavy" sz="2800" spc="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800" spc="1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520" y="1094981"/>
            <a:ext cx="441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5820" y="1349997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57420" y="1349997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 h="0">
                <a:moveTo>
                  <a:pt x="0" y="0"/>
                </a:moveTo>
                <a:lnTo>
                  <a:pt x="449579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85312" y="845892"/>
            <a:ext cx="22288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15" b="1">
                <a:latin typeface="Times New Roman"/>
                <a:cs typeface="Times New Roman"/>
              </a:rPr>
              <a:t>π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4608" y="865534"/>
            <a:ext cx="2244725" cy="705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18260" algn="l"/>
              </a:tabLst>
            </a:pPr>
            <a:r>
              <a:rPr dirty="0" sz="2800" spc="10" b="1">
                <a:latin typeface="Times New Roman"/>
                <a:cs typeface="Times New Roman"/>
              </a:rPr>
              <a:t>lim</a:t>
            </a:r>
            <a:r>
              <a:rPr dirty="0" sz="2800" spc="-210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sin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baseline="-8739" sz="6675" spc="337">
                <a:latin typeface="Symbol"/>
                <a:cs typeface="Symbol"/>
              </a:rPr>
              <a:t></a:t>
            </a:r>
            <a:r>
              <a:rPr dirty="0" sz="2800" spc="10" b="1">
                <a:latin typeface="Times New Roman"/>
                <a:cs typeface="Times New Roman"/>
              </a:rPr>
              <a:t>cos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7836" y="792552"/>
            <a:ext cx="161925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5" b="1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7176" y="1432632"/>
            <a:ext cx="581025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0" b="1" i="1">
                <a:latin typeface="Times New Roman"/>
                <a:cs typeface="Times New Roman"/>
              </a:rPr>
              <a:t>n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spc="10">
                <a:latin typeface="Symbol"/>
                <a:cs typeface="Symbol"/>
              </a:rPr>
              <a:t>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4260" y="1341192"/>
            <a:ext cx="22606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1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9648" y="845892"/>
            <a:ext cx="67119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14619" sz="2850" spc="7" b="1">
                <a:latin typeface="Times New Roman"/>
                <a:cs typeface="Times New Roman"/>
              </a:rPr>
              <a:t>2 </a:t>
            </a:r>
            <a:r>
              <a:rPr dirty="0" sz="2800" spc="10" b="1" i="1">
                <a:latin typeface="Times New Roman"/>
                <a:cs typeface="Times New Roman"/>
              </a:rPr>
              <a:t>k</a:t>
            </a:r>
            <a:r>
              <a:rPr dirty="0" sz="2800" spc="-320" b="1" i="1">
                <a:latin typeface="Times New Roman"/>
                <a:cs typeface="Times New Roman"/>
              </a:rPr>
              <a:t> </a:t>
            </a:r>
            <a:r>
              <a:rPr dirty="0" sz="2800" spc="15" b="1">
                <a:latin typeface="Times New Roman"/>
                <a:cs typeface="Times New Roman"/>
              </a:rPr>
              <a:t>π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2264" y="1460064"/>
            <a:ext cx="68135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18849" sz="4200" spc="22" b="1" i="1">
                <a:latin typeface="Times New Roman"/>
                <a:cs typeface="Times New Roman"/>
              </a:rPr>
              <a:t>n</a:t>
            </a:r>
            <a:r>
              <a:rPr dirty="0" baseline="18849" sz="4200" spc="-465" b="1" i="1">
                <a:latin typeface="Times New Roman"/>
                <a:cs typeface="Times New Roman"/>
              </a:rPr>
              <a:t> </a:t>
            </a:r>
            <a:r>
              <a:rPr dirty="0" sz="1900" spc="5" b="1" i="1">
                <a:latin typeface="Times New Roman"/>
                <a:cs typeface="Times New Roman"/>
              </a:rPr>
              <a:t>k</a:t>
            </a:r>
            <a:r>
              <a:rPr dirty="0" sz="1900" spc="-325" b="1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 b="1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31056" y="3195561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98568" y="2752077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43424" y="2358656"/>
            <a:ext cx="429895" cy="705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450" spc="0">
                <a:latin typeface="Symbol"/>
                <a:cs typeface="Symbol"/>
              </a:rPr>
              <a:t>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3392" y="2834539"/>
            <a:ext cx="581025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0" b="1" i="1">
                <a:latin typeface="Times New Roman"/>
                <a:cs typeface="Times New Roman"/>
              </a:rPr>
              <a:t>n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spc="10">
                <a:latin typeface="Symbol"/>
                <a:cs typeface="Symbol"/>
              </a:rPr>
              <a:t>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6536" y="2861890"/>
            <a:ext cx="681355" cy="4584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baseline="17857" sz="4200" spc="22" b="1" i="1">
                <a:latin typeface="Times New Roman"/>
                <a:cs typeface="Times New Roman"/>
              </a:rPr>
              <a:t>n</a:t>
            </a:r>
            <a:r>
              <a:rPr dirty="0" baseline="17857" sz="4200" spc="-472" b="1" i="1">
                <a:latin typeface="Times New Roman"/>
                <a:cs typeface="Times New Roman"/>
              </a:rPr>
              <a:t> </a:t>
            </a:r>
            <a:r>
              <a:rPr dirty="0" sz="1900" spc="5" b="1" i="1">
                <a:latin typeface="Times New Roman"/>
                <a:cs typeface="Times New Roman"/>
              </a:rPr>
              <a:t>k</a:t>
            </a:r>
            <a:r>
              <a:rPr dirty="0" sz="1900" spc="-340" b="1" i="1">
                <a:latin typeface="Times New Roman"/>
                <a:cs typeface="Times New Roman"/>
              </a:rPr>
              <a:t> </a:t>
            </a:r>
            <a:r>
              <a:rPr dirty="0" sz="1900" spc="0">
                <a:latin typeface="Symbol"/>
                <a:cs typeface="Symbol"/>
              </a:rPr>
              <a:t></a:t>
            </a:r>
            <a:r>
              <a:rPr dirty="0" sz="1900" spc="0" b="1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65088" y="2247718"/>
            <a:ext cx="468630" cy="4584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800" spc="10" b="1" i="1">
                <a:latin typeface="Times New Roman"/>
                <a:cs typeface="Times New Roman"/>
              </a:rPr>
              <a:t>k</a:t>
            </a:r>
            <a:r>
              <a:rPr dirty="0" sz="2800" spc="-270" b="1" i="1">
                <a:latin typeface="Times New Roman"/>
                <a:cs typeface="Times New Roman"/>
              </a:rPr>
              <a:t> </a:t>
            </a:r>
            <a:r>
              <a:rPr dirty="0" sz="2800" spc="15" b="1">
                <a:latin typeface="Times New Roman"/>
                <a:cs typeface="Times New Roman"/>
              </a:rPr>
              <a:t>π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62396" y="2411832"/>
            <a:ext cx="670560" cy="79121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657225" algn="l"/>
              </a:tabLst>
            </a:pPr>
            <a:r>
              <a:rPr dirty="0" sz="1900" spc="5" b="1">
                <a:latin typeface="Times New Roman"/>
                <a:cs typeface="Times New Roman"/>
              </a:rPr>
              <a:t>2</a:t>
            </a:r>
            <a:r>
              <a:rPr dirty="0" sz="1900" spc="90" b="1">
                <a:latin typeface="Times New Roman"/>
                <a:cs typeface="Times New Roman"/>
              </a:rPr>
              <a:t> </a:t>
            </a:r>
            <a:r>
              <a:rPr dirty="0" u="sng" sz="190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900">
              <a:latin typeface="Times New Roman"/>
              <a:cs typeface="Times New Roman"/>
            </a:endParaRPr>
          </a:p>
          <a:p>
            <a:pPr marL="337185">
              <a:lnSpc>
                <a:spcPct val="100000"/>
              </a:lnSpc>
              <a:spcBef>
                <a:spcPts val="229"/>
              </a:spcBef>
            </a:pPr>
            <a:r>
              <a:rPr dirty="0" sz="2800" spc="1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76240" y="2474794"/>
            <a:ext cx="507365" cy="4584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800" spc="10" b="1">
                <a:latin typeface="Times New Roman"/>
                <a:cs typeface="Times New Roman"/>
              </a:rPr>
              <a:t>c</a:t>
            </a:r>
            <a:r>
              <a:rPr dirty="0" sz="2800" spc="15" b="1">
                <a:latin typeface="Times New Roman"/>
                <a:cs typeface="Times New Roman"/>
              </a:rPr>
              <a:t>o</a:t>
            </a:r>
            <a:r>
              <a:rPr dirty="0" sz="2800" spc="5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29024" y="2634712"/>
            <a:ext cx="226060" cy="101028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605"/>
              </a:spcBef>
            </a:pPr>
            <a:r>
              <a:rPr dirty="0" sz="2800" spc="15" b="1">
                <a:latin typeface="Times New Roman"/>
                <a:cs typeface="Times New Roman"/>
              </a:rPr>
              <a:t>π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800" spc="1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66896" y="2078554"/>
            <a:ext cx="1475740" cy="4584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943610" algn="l"/>
                <a:tab pos="1325880" algn="l"/>
              </a:tabLst>
            </a:pPr>
            <a:r>
              <a:rPr dirty="0" sz="2800" spc="10" b="1">
                <a:latin typeface="Times New Roman"/>
                <a:cs typeface="Times New Roman"/>
              </a:rPr>
              <a:t>sin</a:t>
            </a:r>
            <a:r>
              <a:rPr dirty="0" sz="2800" spc="-250" b="1">
                <a:latin typeface="Times New Roman"/>
                <a:cs typeface="Times New Roman"/>
              </a:rPr>
              <a:t> </a:t>
            </a:r>
            <a:r>
              <a:rPr dirty="0" u="sng" baseline="35714" sz="4200" spc="22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π</a:t>
            </a:r>
            <a:r>
              <a:rPr dirty="0" baseline="35714" sz="4200" b="1">
                <a:latin typeface="Times New Roman"/>
                <a:cs typeface="Times New Roman"/>
              </a:rPr>
              <a:t>	</a:t>
            </a:r>
            <a:r>
              <a:rPr dirty="0" baseline="-26785" sz="4200" spc="22" b="1">
                <a:latin typeface="Times New Roman"/>
                <a:cs typeface="Times New Roman"/>
              </a:rPr>
              <a:t>π</a:t>
            </a:r>
            <a:r>
              <a:rPr dirty="0" baseline="-26785" sz="4200" b="1">
                <a:latin typeface="Times New Roman"/>
                <a:cs typeface="Times New Roman"/>
              </a:rPr>
              <a:t>	</a:t>
            </a:r>
            <a:r>
              <a:rPr dirty="0" sz="1900" spc="5" b="1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0520" y="2474794"/>
            <a:ext cx="3128645" cy="4584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753995" algn="l"/>
              </a:tabLst>
            </a:pPr>
            <a:r>
              <a:rPr dirty="0" baseline="3968" sz="4200" spc="-7">
                <a:solidFill>
                  <a:srgbClr val="006600"/>
                </a:solidFill>
                <a:latin typeface="SimSun"/>
                <a:cs typeface="SimSun"/>
              </a:rPr>
              <a:t>解</a:t>
            </a:r>
            <a:r>
              <a:rPr dirty="0" baseline="3968" sz="4200" spc="262">
                <a:solidFill>
                  <a:srgbClr val="006600"/>
                </a:solidFill>
                <a:latin typeface="SimSun"/>
                <a:cs typeface="SimSun"/>
              </a:rPr>
              <a:t> </a:t>
            </a:r>
            <a:r>
              <a:rPr dirty="0" sz="2800" spc="40">
                <a:latin typeface="SimSun"/>
                <a:cs typeface="SimSun"/>
              </a:rPr>
              <a:t>原</a:t>
            </a:r>
            <a:r>
              <a:rPr dirty="0" sz="2800" spc="580">
                <a:latin typeface="SimSun"/>
                <a:cs typeface="SimSun"/>
              </a:rPr>
              <a:t>式</a:t>
            </a:r>
            <a:r>
              <a:rPr dirty="0" sz="2800" spc="15">
                <a:latin typeface="Symbol"/>
                <a:cs typeface="Symbol"/>
              </a:rPr>
              <a:t>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 spc="10" b="1">
                <a:latin typeface="Times New Roman"/>
                <a:cs typeface="Times New Roman"/>
              </a:rPr>
              <a:t>lim</a:t>
            </a:r>
            <a:r>
              <a:rPr dirty="0" u="sng" baseline="20833" sz="420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baseline="20833" sz="4200" spc="22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baseline="20833" sz="4200" spc="-345" b="1" i="1">
                <a:latin typeface="Times New Roman"/>
                <a:cs typeface="Times New Roman"/>
              </a:rPr>
              <a:t> </a:t>
            </a:r>
            <a:r>
              <a:rPr dirty="0" sz="2800" spc="-830">
                <a:latin typeface="Symbol"/>
                <a:cs typeface="Symbol"/>
              </a:rPr>
              <a:t>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22188" y="4148400"/>
            <a:ext cx="22606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1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12972" y="4124016"/>
            <a:ext cx="129857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25" b="1" i="1">
                <a:latin typeface="Times New Roman"/>
                <a:cs typeface="Times New Roman"/>
              </a:rPr>
              <a:t>n</a:t>
            </a:r>
            <a:r>
              <a:rPr dirty="0" sz="1900" spc="25">
                <a:latin typeface="Symbol"/>
                <a:cs typeface="Symbol"/>
              </a:rPr>
              <a:t></a:t>
            </a:r>
            <a:r>
              <a:rPr dirty="0" sz="1900" spc="-170">
                <a:latin typeface="Times New Roman"/>
                <a:cs typeface="Times New Roman"/>
              </a:rPr>
              <a:t> </a:t>
            </a:r>
            <a:r>
              <a:rPr dirty="0" baseline="-3968" sz="4200" spc="22" b="1" i="1">
                <a:latin typeface="Times New Roman"/>
                <a:cs typeface="Times New Roman"/>
              </a:rPr>
              <a:t>n</a:t>
            </a:r>
            <a:r>
              <a:rPr dirty="0" baseline="-3968" sz="4200" spc="-427" b="1" i="1">
                <a:latin typeface="Times New Roman"/>
                <a:cs typeface="Times New Roman"/>
              </a:rPr>
              <a:t> </a:t>
            </a:r>
            <a:r>
              <a:rPr dirty="0" baseline="-33625" sz="2850" spc="7" b="1" i="1">
                <a:latin typeface="Times New Roman"/>
                <a:cs typeface="Times New Roman"/>
              </a:rPr>
              <a:t>k</a:t>
            </a:r>
            <a:r>
              <a:rPr dirty="0" baseline="-33625" sz="2850" spc="-487" b="1" i="1">
                <a:latin typeface="Times New Roman"/>
                <a:cs typeface="Times New Roman"/>
              </a:rPr>
              <a:t> </a:t>
            </a:r>
            <a:r>
              <a:rPr dirty="0" baseline="-33625" sz="2850" spc="0">
                <a:latin typeface="Symbol"/>
                <a:cs typeface="Symbol"/>
              </a:rPr>
              <a:t></a:t>
            </a:r>
            <a:r>
              <a:rPr dirty="0" baseline="-33625" sz="2850" spc="0" b="1">
                <a:latin typeface="Times New Roman"/>
                <a:cs typeface="Times New Roman"/>
              </a:rPr>
              <a:t>1</a:t>
            </a:r>
            <a:endParaRPr baseline="-33625"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87548" y="3599760"/>
            <a:ext cx="2005964" cy="778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122555">
              <a:lnSpc>
                <a:spcPts val="1420"/>
              </a:lnSpc>
              <a:spcBef>
                <a:spcPts val="125"/>
              </a:spcBef>
            </a:pPr>
            <a:r>
              <a:rPr dirty="0" sz="1900" spc="5" b="1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4480"/>
              </a:lnSpc>
            </a:pPr>
            <a:r>
              <a:rPr dirty="0" sz="2800" spc="15">
                <a:latin typeface="Symbol"/>
                <a:cs typeface="Symbol"/>
              </a:rPr>
              <a:t>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100" b="1">
                <a:latin typeface="Times New Roman"/>
                <a:cs typeface="Times New Roman"/>
              </a:rPr>
              <a:t>1</a:t>
            </a:r>
            <a:r>
              <a:rPr dirty="0" sz="2800" spc="100">
                <a:latin typeface="Symbol"/>
                <a:cs typeface="Symbol"/>
              </a:rPr>
              <a:t>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 spc="10" b="1">
                <a:latin typeface="Times New Roman"/>
                <a:cs typeface="Times New Roman"/>
              </a:rPr>
              <a:t>lim</a:t>
            </a:r>
            <a:r>
              <a:rPr dirty="0" sz="2800" spc="-335" b="1">
                <a:latin typeface="Times New Roman"/>
                <a:cs typeface="Times New Roman"/>
              </a:rPr>
              <a:t> </a:t>
            </a:r>
            <a:r>
              <a:rPr dirty="0" u="sng" baseline="35714" sz="4200" spc="-1387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π</a:t>
            </a:r>
            <a:r>
              <a:rPr dirty="0" baseline="-8739" sz="6675" spc="-1387">
                <a:latin typeface="Symbol"/>
                <a:cs typeface="Symbol"/>
              </a:rPr>
              <a:t></a:t>
            </a:r>
            <a:endParaRPr baseline="-8739" sz="6675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37600" y="4148400"/>
            <a:ext cx="64389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9895" algn="l"/>
              </a:tabLst>
            </a:pPr>
            <a:r>
              <a:rPr dirty="0" sz="2800" spc="15" b="1" i="1">
                <a:latin typeface="Times New Roman"/>
                <a:cs typeface="Times New Roman"/>
              </a:rPr>
              <a:t>n</a:t>
            </a:r>
            <a:r>
              <a:rPr dirty="0" sz="2800" spc="15" b="1" i="1">
                <a:latin typeface="Times New Roman"/>
                <a:cs typeface="Times New Roman"/>
              </a:rPr>
              <a:t>	</a:t>
            </a:r>
            <a:r>
              <a:rPr dirty="0" sz="2800" spc="1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62824" y="3878652"/>
            <a:ext cx="150304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30" b="1">
                <a:latin typeface="Times New Roman"/>
                <a:cs typeface="Times New Roman"/>
              </a:rPr>
              <a:t>cos</a:t>
            </a:r>
            <a:r>
              <a:rPr dirty="0" baseline="36549" sz="2850" spc="44" b="1">
                <a:latin typeface="Times New Roman"/>
                <a:cs typeface="Times New Roman"/>
              </a:rPr>
              <a:t>2</a:t>
            </a:r>
            <a:r>
              <a:rPr dirty="0" sz="2800" spc="30" b="1">
                <a:latin typeface="Times New Roman"/>
                <a:cs typeface="Times New Roman"/>
              </a:rPr>
              <a:t>π </a:t>
            </a:r>
            <a:r>
              <a:rPr dirty="0" u="sng" baseline="35714" sz="4200" spc="1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baseline="35714" sz="4200" spc="-667" b="1" i="1">
                <a:latin typeface="Times New Roman"/>
                <a:cs typeface="Times New Roman"/>
              </a:rPr>
              <a:t> </a:t>
            </a:r>
            <a:r>
              <a:rPr dirty="0" sz="2800" spc="-830">
                <a:latin typeface="Symbol"/>
                <a:cs typeface="Symbol"/>
              </a:rPr>
              <a:t>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u="sng" baseline="35714" sz="420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baseline="35714" sz="4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11420" y="3599760"/>
            <a:ext cx="2835275" cy="778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124460">
              <a:lnSpc>
                <a:spcPts val="1420"/>
              </a:lnSpc>
              <a:spcBef>
                <a:spcPts val="125"/>
              </a:spcBef>
            </a:pPr>
            <a:r>
              <a:rPr dirty="0" sz="1900" spc="5" b="1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4480"/>
              </a:lnSpc>
              <a:tabLst>
                <a:tab pos="1299845" algn="l"/>
              </a:tabLst>
            </a:pPr>
            <a:r>
              <a:rPr dirty="0" sz="2800" spc="25" b="1">
                <a:latin typeface="Times New Roman"/>
                <a:cs typeface="Times New Roman"/>
              </a:rPr>
              <a:t>cos</a:t>
            </a:r>
            <a:r>
              <a:rPr dirty="0" baseline="36549" sz="2850" spc="37" b="1">
                <a:latin typeface="Times New Roman"/>
                <a:cs typeface="Times New Roman"/>
              </a:rPr>
              <a:t>2</a:t>
            </a:r>
            <a:r>
              <a:rPr dirty="0" baseline="36549" sz="2850" spc="-82" b="1">
                <a:latin typeface="Times New Roman"/>
                <a:cs typeface="Times New Roman"/>
              </a:rPr>
              <a:t> </a:t>
            </a:r>
            <a:r>
              <a:rPr dirty="0" u="sng" baseline="35714" sz="4200" spc="1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sng" baseline="35714" sz="4200" spc="-262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714" sz="4200" spc="22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π</a:t>
            </a:r>
            <a:r>
              <a:rPr dirty="0" baseline="35714" sz="4200" spc="22" b="1">
                <a:latin typeface="Times New Roman"/>
                <a:cs typeface="Times New Roman"/>
              </a:rPr>
              <a:t>	</a:t>
            </a:r>
            <a:r>
              <a:rPr dirty="0" sz="2800" spc="15">
                <a:latin typeface="Symbol"/>
                <a:cs typeface="Symbol"/>
              </a:rPr>
              <a:t>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15" b="1">
                <a:latin typeface="Times New Roman"/>
                <a:cs typeface="Times New Roman"/>
              </a:rPr>
              <a:t>π </a:t>
            </a:r>
            <a:r>
              <a:rPr dirty="0" sz="2800" spc="10" b="1">
                <a:latin typeface="Times New Roman"/>
                <a:cs typeface="Times New Roman"/>
              </a:rPr>
              <a:t>lim</a:t>
            </a:r>
            <a:r>
              <a:rPr dirty="0" sz="2800" spc="-550" b="1">
                <a:latin typeface="Times New Roman"/>
                <a:cs typeface="Times New Roman"/>
              </a:rPr>
              <a:t> </a:t>
            </a:r>
            <a:r>
              <a:rPr dirty="0" baseline="-8739" sz="6675" spc="-3165">
                <a:latin typeface="Symbol"/>
                <a:cs typeface="Symbol"/>
              </a:rPr>
              <a:t></a:t>
            </a:r>
            <a:endParaRPr baseline="-8739" sz="6675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31076" y="4239840"/>
            <a:ext cx="1031875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25" b="1" i="1">
                <a:latin typeface="Times New Roman"/>
                <a:cs typeface="Times New Roman"/>
              </a:rPr>
              <a:t>n</a:t>
            </a:r>
            <a:r>
              <a:rPr dirty="0" sz="1900" spc="25">
                <a:latin typeface="Symbol"/>
                <a:cs typeface="Symbol"/>
              </a:rPr>
              <a:t></a:t>
            </a:r>
            <a:r>
              <a:rPr dirty="0" sz="1900" spc="-114">
                <a:latin typeface="Times New Roman"/>
                <a:cs typeface="Times New Roman"/>
              </a:rPr>
              <a:t> </a:t>
            </a:r>
            <a:r>
              <a:rPr dirty="0" baseline="-33625" sz="2850" spc="7" b="1" i="1">
                <a:latin typeface="Times New Roman"/>
                <a:cs typeface="Times New Roman"/>
              </a:rPr>
              <a:t>k</a:t>
            </a:r>
            <a:r>
              <a:rPr dirty="0" baseline="-33625" sz="2850" spc="-487" b="1" i="1">
                <a:latin typeface="Times New Roman"/>
                <a:cs typeface="Times New Roman"/>
              </a:rPr>
              <a:t> </a:t>
            </a:r>
            <a:r>
              <a:rPr dirty="0" baseline="-33625" sz="2850">
                <a:latin typeface="Symbol"/>
                <a:cs typeface="Symbol"/>
              </a:rPr>
              <a:t></a:t>
            </a:r>
            <a:r>
              <a:rPr dirty="0" baseline="-33625" sz="2850" b="1">
                <a:latin typeface="Times New Roman"/>
                <a:cs typeface="Times New Roman"/>
              </a:rPr>
              <a:t>1</a:t>
            </a:r>
            <a:endParaRPr baseline="-33625" sz="2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49320" y="4987406"/>
            <a:ext cx="17907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latin typeface="Symbol"/>
                <a:cs typeface="Symbol"/>
              </a:rPr>
              <a:t>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15436" y="4898213"/>
            <a:ext cx="14668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1240" y="5385893"/>
            <a:ext cx="14668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43324" y="5012513"/>
            <a:ext cx="14668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14396" y="5058155"/>
            <a:ext cx="51498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π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57168" y="5058155"/>
            <a:ext cx="15767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6905" algn="l"/>
              </a:tabLst>
            </a:pPr>
            <a:r>
              <a:rPr dirty="0" sz="2800" b="1">
                <a:latin typeface="Times New Roman"/>
                <a:cs typeface="Times New Roman"/>
              </a:rPr>
              <a:t>cos	π</a:t>
            </a:r>
            <a:r>
              <a:rPr dirty="0" sz="2800" spc="-21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409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d</a:t>
            </a:r>
            <a:r>
              <a:rPr dirty="0" sz="2800" spc="-19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09512" y="4961499"/>
            <a:ext cx="17907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latin typeface="Symbol"/>
                <a:cs typeface="Symbol"/>
              </a:rPr>
              <a:t>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93916" y="4872305"/>
            <a:ext cx="15811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π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31432" y="5361509"/>
            <a:ext cx="14668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44664" y="4986605"/>
            <a:ext cx="14668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58508" y="5032247"/>
            <a:ext cx="11931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7705" algn="l"/>
              </a:tabLst>
            </a:pPr>
            <a:r>
              <a:rPr dirty="0" sz="2800" b="1">
                <a:latin typeface="Times New Roman"/>
                <a:cs typeface="Times New Roman"/>
              </a:rPr>
              <a:t>cos	</a:t>
            </a:r>
            <a:r>
              <a:rPr dirty="0" sz="2800" b="1" i="1">
                <a:latin typeface="Times New Roman"/>
                <a:cs typeface="Times New Roman"/>
              </a:rPr>
              <a:t>t</a:t>
            </a:r>
            <a:r>
              <a:rPr dirty="0" sz="2800" spc="-33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d</a:t>
            </a:r>
            <a:r>
              <a:rPr dirty="0" sz="2800" spc="-40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35092" y="4928615"/>
            <a:ext cx="9671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dbl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 </a:t>
            </a:r>
            <a:r>
              <a:rPr dirty="0" u="dbl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dirty="0" u="dbl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π</a:t>
            </a:r>
            <a:r>
              <a:rPr dirty="0" u="dbl" sz="28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39236" y="5945216"/>
            <a:ext cx="15811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π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75228" y="6432893"/>
            <a:ext cx="14668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53308" y="6034425"/>
            <a:ext cx="17907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latin typeface="Symbol"/>
                <a:cs typeface="Symbol"/>
              </a:rPr>
              <a:t>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05352" y="5820444"/>
            <a:ext cx="1310005" cy="100393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2800" spc="-3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800" spc="-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</a:t>
            </a:r>
            <a:r>
              <a:rPr dirty="0" u="sng" sz="2800" spc="-409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800" spc="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algn="ctr" marL="51435">
              <a:lnSpc>
                <a:spcPct val="100000"/>
              </a:lnSpc>
              <a:spcBef>
                <a:spcPts val="49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59176" y="6105163"/>
            <a:ext cx="220979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56884" y="6105163"/>
            <a:ext cx="1149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14568" y="5820444"/>
            <a:ext cx="220345" cy="100393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π</a:t>
            </a:r>
            <a:endParaRPr sz="28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49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55616" y="6105163"/>
            <a:ext cx="67183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d </a:t>
            </a:r>
            <a:r>
              <a:rPr dirty="0" sz="2800" b="1" i="1">
                <a:latin typeface="Times New Roman"/>
                <a:cs typeface="Times New Roman"/>
              </a:rPr>
              <a:t>t</a:t>
            </a:r>
            <a:r>
              <a:rPr dirty="0" sz="2800" spc="-28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586704" y="126465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63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988788" y="1252800"/>
            <a:ext cx="117221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19125" algn="l"/>
                <a:tab pos="1032510" algn="l"/>
              </a:tabLst>
            </a:pPr>
            <a:r>
              <a:rPr dirty="0" baseline="28769" sz="4200" spc="22">
                <a:latin typeface="Symbol"/>
                <a:cs typeface="Symbol"/>
              </a:rPr>
              <a:t></a:t>
            </a:r>
            <a:r>
              <a:rPr dirty="0" u="heavy" sz="2800" spc="1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heavy" sz="28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r>
              <a:rPr dirty="0" baseline="-6944" sz="4200" spc="0" b="1">
                <a:latin typeface="Times New Roman"/>
                <a:cs typeface="Times New Roman"/>
              </a:rPr>
              <a:t>.</a:t>
            </a:r>
            <a:endParaRPr baseline="-6944" sz="4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86196" y="768118"/>
            <a:ext cx="22034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π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392" y="350253"/>
            <a:ext cx="9144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97956" y="2468613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691" y="0"/>
                </a:lnTo>
              </a:path>
            </a:pathLst>
          </a:custGeom>
          <a:ln w="35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30972" y="246861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5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57396" y="1359541"/>
            <a:ext cx="461009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sin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752" y="2194693"/>
            <a:ext cx="2868930" cy="71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20"/>
              </a:lnSpc>
              <a:spcBef>
                <a:spcPts val="100"/>
              </a:spcBef>
              <a:tabLst>
                <a:tab pos="2045335" algn="l"/>
                <a:tab pos="2663825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n</a:t>
            </a:r>
            <a:r>
              <a:rPr dirty="0" sz="2800" spc="1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baseline="34722" sz="4200" b="1">
                <a:latin typeface="Times New Roman"/>
                <a:cs typeface="Times New Roman"/>
              </a:rPr>
              <a:t>1	</a:t>
            </a:r>
            <a:r>
              <a:rPr dirty="0" sz="2800" spc="-5" b="1" i="1">
                <a:latin typeface="Times New Roman"/>
                <a:cs typeface="Times New Roman"/>
              </a:rPr>
              <a:t>n</a:t>
            </a:r>
            <a:r>
              <a:rPr dirty="0" sz="2800" spc="1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baseline="34722" sz="4200" b="1">
                <a:latin typeface="Times New Roman"/>
                <a:cs typeface="Times New Roman"/>
              </a:rPr>
              <a:t>1</a:t>
            </a:r>
            <a:endParaRPr baseline="34722" sz="4200">
              <a:latin typeface="Times New Roman"/>
              <a:cs typeface="Times New Roman"/>
            </a:endParaRPr>
          </a:p>
          <a:p>
            <a:pPr marL="623570">
              <a:lnSpc>
                <a:spcPts val="2720"/>
              </a:lnSpc>
              <a:tabLst>
                <a:tab pos="2658110" algn="l"/>
              </a:tabLst>
            </a:pPr>
            <a:r>
              <a:rPr dirty="0" sz="2800" b="1">
                <a:latin typeface="Times New Roman"/>
                <a:cs typeface="Times New Roman"/>
              </a:rPr>
              <a:t>2	</a:t>
            </a:r>
            <a:r>
              <a:rPr dirty="0" sz="2800" spc="-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5960" y="2022481"/>
            <a:ext cx="16363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1855" algn="l"/>
              </a:tabLst>
            </a:pPr>
            <a:r>
              <a:rPr dirty="0" baseline="2777" sz="3000" spc="-7" b="1" i="1">
                <a:latin typeface="Times New Roman"/>
                <a:cs typeface="Times New Roman"/>
              </a:rPr>
              <a:t>n</a:t>
            </a:r>
            <a:r>
              <a:rPr dirty="0" baseline="2777" sz="3000" spc="-494" b="1" i="1">
                <a:latin typeface="Times New Roman"/>
                <a:cs typeface="Times New Roman"/>
              </a:rPr>
              <a:t> </a:t>
            </a:r>
            <a:r>
              <a:rPr dirty="0" baseline="2777" sz="3000">
                <a:latin typeface="Symbol"/>
                <a:cs typeface="Symbol"/>
              </a:rPr>
              <a:t></a:t>
            </a:r>
            <a:r>
              <a:rPr dirty="0" baseline="2777" sz="3000" spc="-240">
                <a:latin typeface="Times New Roman"/>
                <a:cs typeface="Times New Roman"/>
              </a:rPr>
              <a:t> </a:t>
            </a:r>
            <a:r>
              <a:rPr dirty="0" baseline="2777" sz="3000">
                <a:latin typeface="Symbol"/>
                <a:cs typeface="Symbol"/>
              </a:rPr>
              <a:t></a:t>
            </a:r>
            <a:r>
              <a:rPr dirty="0" baseline="2777" sz="3000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2024" y="1346994"/>
            <a:ext cx="95250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sin</a:t>
            </a:r>
            <a:r>
              <a:rPr dirty="0" sz="2800" spc="114" b="1">
                <a:latin typeface="Times New Roman"/>
                <a:cs typeface="Times New Roman"/>
              </a:rPr>
              <a:t> </a:t>
            </a:r>
            <a:r>
              <a:rPr dirty="0" u="sng" baseline="34722" sz="4200" spc="-22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baseline="33524" sz="4350" spc="-22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baseline="33524" sz="4350">
              <a:latin typeface="Symbol"/>
              <a:cs typeface="Symbo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33524" y="1028478"/>
            <a:ext cx="2769235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0320" algn="l"/>
              </a:tabLst>
            </a:pPr>
            <a:r>
              <a:rPr dirty="0" baseline="-2976" sz="4200" spc="0" b="0">
                <a:solidFill>
                  <a:srgbClr val="3333CC"/>
                </a:solidFill>
                <a:latin typeface="SimSun"/>
                <a:cs typeface="SimSun"/>
              </a:rPr>
              <a:t>练</a:t>
            </a:r>
            <a:r>
              <a:rPr dirty="0" baseline="-2976" sz="4200" spc="555" b="0">
                <a:solidFill>
                  <a:srgbClr val="3333CC"/>
                </a:solidFill>
                <a:latin typeface="SimSun"/>
                <a:cs typeface="SimSun"/>
              </a:rPr>
              <a:t>习</a:t>
            </a:r>
            <a:r>
              <a:rPr dirty="0" sz="2800" spc="0" b="0">
                <a:latin typeface="SimSun"/>
                <a:cs typeface="SimSun"/>
              </a:rPr>
              <a:t>求</a:t>
            </a:r>
            <a:r>
              <a:rPr dirty="0" sz="2800" spc="-5" b="0">
                <a:latin typeface="SimSun"/>
                <a:cs typeface="SimSun"/>
              </a:rPr>
              <a:t>极限</a:t>
            </a:r>
            <a:r>
              <a:rPr dirty="0" sz="2800" b="0">
                <a:latin typeface="SimSun"/>
                <a:cs typeface="SimSun"/>
              </a:rPr>
              <a:t>	</a:t>
            </a:r>
            <a:r>
              <a:rPr dirty="0" u="sng" baseline="-14367" sz="4350" spc="-82" b="0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baseline="-14367" sz="4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4836" y="1744758"/>
            <a:ext cx="589343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  <a:tab pos="673735" algn="l"/>
                <a:tab pos="2013585" algn="l"/>
                <a:tab pos="2350135" algn="l"/>
                <a:tab pos="3331845" algn="l"/>
                <a:tab pos="3686810" algn="l"/>
                <a:tab pos="482219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I	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sz="2800" spc="2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u="sng" baseline="20833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baseline="20833" sz="4200" spc="-7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baseline="20833" sz="4200" spc="-7" b="1" i="1">
                <a:latin typeface="Times New Roman"/>
                <a:cs typeface="Times New Roman"/>
              </a:rPr>
              <a:t>	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u="sng" baseline="20833" sz="42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20833" sz="4200" spc="-7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1080">
                <a:latin typeface="Times New Roman"/>
                <a:cs typeface="Times New Roman"/>
              </a:rPr>
              <a:t>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u="sng" baseline="34722" sz="4200" spc="-7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 </a:t>
            </a:r>
            <a:r>
              <a:rPr dirty="0" u="sng" baseline="33524" sz="4350" spc="-82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dirty="0" baseline="33524" sz="4350" spc="44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5404" y="3518141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66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3904" y="4201801"/>
            <a:ext cx="1244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3560" y="3855375"/>
            <a:ext cx="11588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34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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baseline="-30555" sz="3000" b="1" i="1">
                <a:latin typeface="Times New Roman"/>
                <a:cs typeface="Times New Roman"/>
              </a:rPr>
              <a:t>i</a:t>
            </a:r>
            <a:r>
              <a:rPr dirty="0" baseline="-30555" sz="3000" spc="-352" b="1" i="1">
                <a:latin typeface="Times New Roman"/>
                <a:cs typeface="Times New Roman"/>
              </a:rPr>
              <a:t> </a:t>
            </a:r>
            <a:r>
              <a:rPr dirty="0" baseline="-30555" sz="3000" spc="112">
                <a:latin typeface="Symbol"/>
                <a:cs typeface="Symbol"/>
              </a:rPr>
              <a:t></a:t>
            </a:r>
            <a:r>
              <a:rPr dirty="0" baseline="-30555" sz="3000" spc="112" b="1">
                <a:latin typeface="Times New Roman"/>
                <a:cs typeface="Times New Roman"/>
              </a:rPr>
              <a:t>1</a:t>
            </a:r>
            <a:endParaRPr baseline="-30555"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9064" y="3938149"/>
            <a:ext cx="7905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2436" y="3297499"/>
            <a:ext cx="293052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  <a:tab pos="673735" algn="l"/>
                <a:tab pos="2383790" algn="l"/>
                <a:tab pos="291719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I	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sz="2800" spc="125" b="1">
                <a:latin typeface="Times New Roman"/>
                <a:cs typeface="Times New Roman"/>
              </a:rPr>
              <a:t> </a:t>
            </a:r>
            <a:r>
              <a:rPr dirty="0" baseline="-8838" sz="6600">
                <a:latin typeface="Symbol"/>
                <a:cs typeface="Symbol"/>
              </a:rPr>
              <a:t></a:t>
            </a:r>
            <a:r>
              <a:rPr dirty="0" u="sng" baseline="13257" sz="66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20833" sz="4200" spc="-7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endParaRPr baseline="20833" sz="4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3096" y="3093498"/>
            <a:ext cx="137287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315" algn="l"/>
              </a:tabLst>
            </a:pPr>
            <a:r>
              <a:rPr dirty="0" sz="2000" spc="-5" b="1" i="1">
                <a:latin typeface="Times New Roman"/>
                <a:cs typeface="Times New Roman"/>
              </a:rPr>
              <a:t>n	</a:t>
            </a:r>
            <a:r>
              <a:rPr dirty="0" sz="2800" spc="-5" b="1">
                <a:latin typeface="Times New Roman"/>
                <a:cs typeface="Times New Roman"/>
              </a:rPr>
              <a:t>sin</a:t>
            </a:r>
            <a:r>
              <a:rPr dirty="0" u="sng" baseline="34722" sz="4200" spc="-7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baseline="34722" sz="4200" spc="-97" b="1" i="1">
                <a:latin typeface="Times New Roman"/>
                <a:cs typeface="Times New Roman"/>
              </a:rPr>
              <a:t> </a:t>
            </a:r>
            <a:r>
              <a:rPr dirty="0" sz="2900" spc="-55" i="1">
                <a:latin typeface="Symbol"/>
                <a:cs typeface="Symbol"/>
              </a:rPr>
              <a:t>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2264" y="4278001"/>
            <a:ext cx="1244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68948" y="4014349"/>
            <a:ext cx="7905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16548" y="3576961"/>
            <a:ext cx="268478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7885" algn="l"/>
              </a:tabLst>
            </a:pPr>
            <a:r>
              <a:rPr dirty="0" u="sng" baseline="20833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baseline="20833" sz="4200" spc="-7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baseline="20833" sz="4200" spc="-7" b="1" i="1">
                <a:latin typeface="Times New Roman"/>
                <a:cs typeface="Times New Roman"/>
              </a:rPr>
              <a:t> </a:t>
            </a:r>
            <a:r>
              <a:rPr dirty="0" sz="2800" spc="-685">
                <a:latin typeface="Symbol"/>
                <a:cs typeface="Symbol"/>
              </a:rPr>
              <a:t></a:t>
            </a:r>
            <a:r>
              <a:rPr dirty="0" baseline="36111" sz="3000" spc="-1027">
                <a:latin typeface="SimSun"/>
                <a:cs typeface="SimSun"/>
              </a:rPr>
              <a:t>？ </a:t>
            </a:r>
            <a:r>
              <a:rPr dirty="0" sz="2800" b="1" i="1">
                <a:latin typeface="Times New Roman"/>
                <a:cs typeface="Times New Roman"/>
              </a:rPr>
              <a:t>f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baseline="34722" sz="420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-275" b="1">
                <a:latin typeface="Times New Roman"/>
                <a:cs typeface="Times New Roman"/>
              </a:rPr>
              <a:t> </a:t>
            </a:r>
            <a:r>
              <a:rPr dirty="0" sz="2800" spc="-840">
                <a:latin typeface="Symbol"/>
                <a:cs typeface="Symbol"/>
              </a:rPr>
              <a:t>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11976" y="3166650"/>
            <a:ext cx="101917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sin </a:t>
            </a:r>
            <a:r>
              <a:rPr dirty="0" sz="2900" spc="-55" i="1">
                <a:latin typeface="Symbol"/>
                <a:cs typeface="Symbol"/>
              </a:rPr>
              <a:t></a:t>
            </a:r>
            <a:r>
              <a:rPr dirty="0" u="sng" baseline="33524" sz="4350" spc="839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73216" y="3012681"/>
            <a:ext cx="3217545" cy="1673860"/>
          </a:xfrm>
          <a:custGeom>
            <a:avLst/>
            <a:gdLst/>
            <a:ahLst/>
            <a:cxnLst/>
            <a:rect l="l" t="t" r="r" b="b"/>
            <a:pathLst>
              <a:path w="3217545" h="1673860">
                <a:moveTo>
                  <a:pt x="0" y="0"/>
                </a:moveTo>
                <a:lnTo>
                  <a:pt x="3217164" y="0"/>
                </a:lnTo>
                <a:lnTo>
                  <a:pt x="3217164" y="1673352"/>
                </a:lnTo>
                <a:lnTo>
                  <a:pt x="0" y="1673352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479004" y="3842137"/>
            <a:ext cx="1336040" cy="829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4510">
              <a:lnSpc>
                <a:spcPct val="100000"/>
              </a:lnSpc>
              <a:spcBef>
                <a:spcPts val="100"/>
              </a:spcBef>
              <a:tabLst>
                <a:tab pos="1124585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n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不是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72788" y="2941053"/>
            <a:ext cx="1219200" cy="1676400"/>
          </a:xfrm>
          <a:custGeom>
            <a:avLst/>
            <a:gdLst/>
            <a:ahLst/>
            <a:cxnLst/>
            <a:rect l="l" t="t" r="r" b="b"/>
            <a:pathLst>
              <a:path w="1219200" h="1676400">
                <a:moveTo>
                  <a:pt x="0" y="0"/>
                </a:moveTo>
                <a:lnTo>
                  <a:pt x="0" y="1676400"/>
                </a:lnTo>
                <a:lnTo>
                  <a:pt x="1219200" y="16764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326360" y="5608708"/>
            <a:ext cx="7766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52848" y="6053061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35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625820" y="5606929"/>
            <a:ext cx="2235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59960" y="6042789"/>
            <a:ext cx="1244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88432" y="4931442"/>
            <a:ext cx="101790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sin </a:t>
            </a:r>
            <a:r>
              <a:rPr dirty="0" sz="2900" spc="-55" i="1">
                <a:latin typeface="Symbol"/>
                <a:cs typeface="Symbol"/>
              </a:rPr>
              <a:t></a:t>
            </a:r>
            <a:r>
              <a:rPr dirty="0" u="sng" baseline="33524" sz="4350" spc="8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55672" y="4932966"/>
            <a:ext cx="254190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6065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sin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900" spc="-60" i="1">
                <a:latin typeface="Symbol"/>
                <a:cs typeface="Symbol"/>
              </a:rPr>
              <a:t></a:t>
            </a:r>
            <a:r>
              <a:rPr dirty="0" sz="2900" spc="-60" i="1">
                <a:latin typeface="Times New Roman"/>
                <a:cs typeface="Times New Roman"/>
              </a:rPr>
              <a:t> </a:t>
            </a:r>
            <a:r>
              <a:rPr dirty="0" u="sng" baseline="33524" sz="4350" spc="1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4200" spc="-7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baseline="34722" sz="4200" spc="-7" b="1" i="1"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sin </a:t>
            </a:r>
            <a:r>
              <a:rPr dirty="0" sz="2900" spc="-55" i="1">
                <a:latin typeface="Symbol"/>
                <a:cs typeface="Symbol"/>
              </a:rPr>
              <a:t></a:t>
            </a:r>
            <a:r>
              <a:rPr dirty="0" u="sng" baseline="33524" sz="4350" spc="8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60244" y="5209165"/>
            <a:ext cx="41021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7885" algn="l"/>
                <a:tab pos="1190625" algn="l"/>
                <a:tab pos="1536065" algn="l"/>
                <a:tab pos="2381885" algn="l"/>
                <a:tab pos="2714625" algn="l"/>
                <a:tab pos="3043555" algn="l"/>
                <a:tab pos="3890645" algn="l"/>
              </a:tabLst>
            </a:pP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baseline="-20833" sz="4200" spc="-7">
                <a:latin typeface="Symbol"/>
                <a:cs typeface="Symbol"/>
              </a:rPr>
              <a:t></a:t>
            </a:r>
            <a:r>
              <a:rPr dirty="0" baseline="-20833" sz="4200" spc="-7">
                <a:latin typeface="Times New Roman"/>
                <a:cs typeface="Times New Roman"/>
              </a:rPr>
              <a:t>	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baseline="-20833" sz="4200" spc="-7">
                <a:latin typeface="Symbol"/>
                <a:cs typeface="Symbol"/>
              </a:rPr>
              <a:t></a:t>
            </a:r>
            <a:r>
              <a:rPr dirty="0" baseline="-20833" sz="4200" spc="-7">
                <a:latin typeface="Times New Roman"/>
                <a:cs typeface="Times New Roman"/>
              </a:rPr>
              <a:t>	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36644" y="5779141"/>
            <a:ext cx="7905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baseline="34722" sz="4200" b="1">
                <a:latin typeface="Times New Roman"/>
                <a:cs typeface="Times New Roman"/>
              </a:rPr>
              <a:t>1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36232" y="5304219"/>
            <a:ext cx="21253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0" b="1">
                <a:latin typeface="Times New Roman"/>
                <a:cs typeface="Times New Roman"/>
              </a:rPr>
              <a:t>(</a:t>
            </a:r>
            <a:r>
              <a:rPr dirty="0" sz="2800" spc="50" b="1" i="1">
                <a:latin typeface="Times New Roman"/>
                <a:cs typeface="Times New Roman"/>
              </a:rPr>
              <a:t>i</a:t>
            </a:r>
            <a:r>
              <a:rPr dirty="0" sz="2800" spc="7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sz="2800" spc="-45" b="1">
                <a:latin typeface="Times New Roman"/>
                <a:cs typeface="Times New Roman"/>
              </a:rPr>
              <a:t>1,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2,</a:t>
            </a:r>
            <a:r>
              <a:rPr dirty="0" sz="2800" spc="-405" b="1">
                <a:latin typeface="Times New Roman"/>
                <a:cs typeface="Times New Roman"/>
              </a:rPr>
              <a:t> </a:t>
            </a:r>
            <a:r>
              <a:rPr dirty="0" sz="2800" spc="1080">
                <a:latin typeface="Times New Roman"/>
                <a:cs typeface="Times New Roman"/>
              </a:rPr>
              <a:t>L</a:t>
            </a:r>
            <a:r>
              <a:rPr dirty="0" sz="2800" spc="-27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,</a:t>
            </a:r>
            <a:r>
              <a:rPr dirty="0" sz="2800" spc="-434" b="1">
                <a:latin typeface="Times New Roman"/>
                <a:cs typeface="Times New Roman"/>
              </a:rPr>
              <a:t> </a:t>
            </a:r>
            <a:r>
              <a:rPr dirty="0" sz="2800" spc="25" b="1" i="1">
                <a:latin typeface="Times New Roman"/>
                <a:cs typeface="Times New Roman"/>
              </a:rPr>
              <a:t>n</a:t>
            </a:r>
            <a:r>
              <a:rPr dirty="0" sz="2800" spc="2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392" y="350253"/>
            <a:ext cx="9144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35144" y="1395717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 h="0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35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52848" y="2230869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35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42380" y="1395717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 h="0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35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25820" y="1784737"/>
            <a:ext cx="2235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9960" y="2220601"/>
            <a:ext cx="1244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8432" y="1109250"/>
            <a:ext cx="101790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551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sin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900" spc="-55" i="1">
                <a:latin typeface="Symbol"/>
                <a:cs typeface="Symbol"/>
              </a:rPr>
              <a:t>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baseline="34722" sz="4200" b="1" i="1">
                <a:latin typeface="Times New Roman"/>
                <a:cs typeface="Times New Roman"/>
              </a:rPr>
              <a:t>i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6644" y="1956949"/>
            <a:ext cx="7905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baseline="34722" sz="4200" b="1">
                <a:latin typeface="Times New Roman"/>
                <a:cs typeface="Times New Roman"/>
              </a:rPr>
              <a:t>1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11144" y="1395717"/>
            <a:ext cx="227329" cy="0"/>
          </a:xfrm>
          <a:custGeom>
            <a:avLst/>
            <a:gdLst/>
            <a:ahLst/>
            <a:cxnLst/>
            <a:rect l="l" t="t" r="r" b="b"/>
            <a:pathLst>
              <a:path w="227330" h="0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35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26360" y="1784992"/>
            <a:ext cx="7766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0244" y="1385449"/>
            <a:ext cx="41021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7885" algn="l"/>
                <a:tab pos="1190625" algn="l"/>
                <a:tab pos="1536065" algn="l"/>
                <a:tab pos="2381885" algn="l"/>
                <a:tab pos="2714625" algn="l"/>
                <a:tab pos="3043555" algn="l"/>
                <a:tab pos="3890645" algn="l"/>
              </a:tabLst>
            </a:pP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baseline="-20833" sz="4200" spc="-7">
                <a:latin typeface="Symbol"/>
                <a:cs typeface="Symbol"/>
              </a:rPr>
              <a:t></a:t>
            </a:r>
            <a:r>
              <a:rPr dirty="0" baseline="-20833" sz="4200" spc="-7">
                <a:latin typeface="Times New Roman"/>
                <a:cs typeface="Times New Roman"/>
              </a:rPr>
              <a:t>	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baseline="-20833" sz="4200" spc="-7">
                <a:latin typeface="Symbol"/>
                <a:cs typeface="Symbol"/>
              </a:rPr>
              <a:t></a:t>
            </a:r>
            <a:r>
              <a:rPr dirty="0" baseline="-20833" sz="4200" spc="-7">
                <a:latin typeface="Times New Roman"/>
                <a:cs typeface="Times New Roman"/>
              </a:rPr>
              <a:t>	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5672" y="1109250"/>
            <a:ext cx="254190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5510" algn="l"/>
                <a:tab pos="1536065" algn="l"/>
                <a:tab pos="242951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s</a:t>
            </a:r>
            <a:r>
              <a:rPr dirty="0" sz="2800" spc="-5" b="1">
                <a:latin typeface="Times New Roman"/>
                <a:cs typeface="Times New Roman"/>
              </a:rPr>
              <a:t>in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900" spc="-60" i="1">
                <a:latin typeface="Symbol"/>
                <a:cs typeface="Symbol"/>
              </a:rPr>
              <a:t>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baseline="34722" sz="4200" spc="-7" b="1" i="1">
                <a:latin typeface="Times New Roman"/>
                <a:cs typeface="Times New Roman"/>
              </a:rPr>
              <a:t>i</a:t>
            </a:r>
            <a:r>
              <a:rPr dirty="0" baseline="34722" sz="4200" b="1" i="1"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sin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900" spc="-55" i="1">
                <a:latin typeface="Symbol"/>
                <a:cs typeface="Symbol"/>
              </a:rPr>
              <a:t>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baseline="34722" sz="4200" b="1" i="1">
                <a:latin typeface="Times New Roman"/>
                <a:cs typeface="Times New Roman"/>
              </a:rPr>
              <a:t>i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6232" y="1480503"/>
            <a:ext cx="21253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0" b="1">
                <a:latin typeface="Times New Roman"/>
                <a:cs typeface="Times New Roman"/>
              </a:rPr>
              <a:t>(</a:t>
            </a:r>
            <a:r>
              <a:rPr dirty="0" sz="2800" spc="50" b="1" i="1">
                <a:latin typeface="Times New Roman"/>
                <a:cs typeface="Times New Roman"/>
              </a:rPr>
              <a:t>i</a:t>
            </a:r>
            <a:r>
              <a:rPr dirty="0" sz="2800" spc="7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sz="2800" spc="-45" b="1">
                <a:latin typeface="Times New Roman"/>
                <a:cs typeface="Times New Roman"/>
              </a:rPr>
              <a:t>1,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2,</a:t>
            </a:r>
            <a:r>
              <a:rPr dirty="0" sz="2800" spc="-405" b="1">
                <a:latin typeface="Times New Roman"/>
                <a:cs typeface="Times New Roman"/>
              </a:rPr>
              <a:t> </a:t>
            </a:r>
            <a:r>
              <a:rPr dirty="0" sz="2800" spc="1080">
                <a:latin typeface="Times New Roman"/>
                <a:cs typeface="Times New Roman"/>
              </a:rPr>
              <a:t>L</a:t>
            </a:r>
            <a:r>
              <a:rPr dirty="0" sz="2800" spc="-27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,</a:t>
            </a:r>
            <a:r>
              <a:rPr dirty="0" sz="2800" spc="-434" b="1">
                <a:latin typeface="Times New Roman"/>
                <a:cs typeface="Times New Roman"/>
              </a:rPr>
              <a:t> </a:t>
            </a:r>
            <a:r>
              <a:rPr dirty="0" sz="2800" spc="25" b="1" i="1">
                <a:latin typeface="Times New Roman"/>
                <a:cs typeface="Times New Roman"/>
              </a:rPr>
              <a:t>n</a:t>
            </a:r>
            <a:r>
              <a:rPr dirty="0" sz="2800" spc="2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63588" y="2255253"/>
            <a:ext cx="2895600" cy="3429000"/>
          </a:xfrm>
          <a:custGeom>
            <a:avLst/>
            <a:gdLst/>
            <a:ahLst/>
            <a:cxnLst/>
            <a:rect l="l" t="t" r="r" b="b"/>
            <a:pathLst>
              <a:path w="2895600" h="3429000">
                <a:moveTo>
                  <a:pt x="0" y="0"/>
                </a:moveTo>
                <a:lnTo>
                  <a:pt x="2895600" y="0"/>
                </a:lnTo>
                <a:lnTo>
                  <a:pt x="28956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63588" y="2255253"/>
            <a:ext cx="2895600" cy="3429000"/>
          </a:xfrm>
          <a:custGeom>
            <a:avLst/>
            <a:gdLst/>
            <a:ahLst/>
            <a:cxnLst/>
            <a:rect l="l" t="t" r="r" b="b"/>
            <a:pathLst>
              <a:path w="2895600" h="3429000">
                <a:moveTo>
                  <a:pt x="0" y="0"/>
                </a:moveTo>
                <a:lnTo>
                  <a:pt x="0" y="3429000"/>
                </a:lnTo>
                <a:lnTo>
                  <a:pt x="2895600" y="3429000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38820" y="2916669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 h="0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7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640800" y="2916669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 h="0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7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44688" y="3884409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 h="0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7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345144" y="3884409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 h="0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7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967448" y="3438078"/>
            <a:ext cx="1584960" cy="883285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>
              <a:lnSpc>
                <a:spcPts val="2725"/>
              </a:lnSpc>
              <a:spcBef>
                <a:spcPts val="1455"/>
              </a:spcBef>
              <a:tabLst>
                <a:tab pos="403225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f </a:t>
            </a:r>
            <a:r>
              <a:rPr dirty="0" sz="2800" b="1">
                <a:latin typeface="Times New Roman"/>
                <a:cs typeface="Times New Roman"/>
              </a:rPr>
              <a:t>( </a:t>
            </a:r>
            <a:r>
              <a:rPr dirty="0" baseline="34722" sz="4200" b="1" i="1">
                <a:latin typeface="Times New Roman"/>
                <a:cs typeface="Times New Roman"/>
              </a:rPr>
              <a:t>i </a:t>
            </a:r>
            <a:r>
              <a:rPr dirty="0" sz="2800" b="1">
                <a:latin typeface="Times New Roman"/>
                <a:cs typeface="Times New Roman"/>
              </a:rPr>
              <a:t>) </a:t>
            </a:r>
            <a:r>
              <a:rPr dirty="0" sz="2800" spc="-385">
                <a:latin typeface="Symbol"/>
                <a:cs typeface="Symbol"/>
              </a:rPr>
              <a:t>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baseline="34722" sz="4200" b="1">
                <a:latin typeface="Times New Roman"/>
                <a:cs typeface="Times New Roman"/>
              </a:rPr>
              <a:t>1</a:t>
            </a:r>
            <a:endParaRPr baseline="34722" sz="4200">
              <a:latin typeface="Times New Roman"/>
              <a:cs typeface="Times New Roman"/>
            </a:endParaRPr>
          </a:p>
          <a:p>
            <a:pPr marL="784225">
              <a:lnSpc>
                <a:spcPts val="2725"/>
              </a:lnSpc>
              <a:tabLst>
                <a:tab pos="1386205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n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66508" y="2470338"/>
            <a:ext cx="1779905" cy="883285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>
              <a:lnSpc>
                <a:spcPts val="2835"/>
              </a:lnSpc>
              <a:spcBef>
                <a:spcPts val="1355"/>
              </a:spcBef>
              <a:tabLst>
                <a:tab pos="1023619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(sin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900" spc="-60" i="1">
                <a:latin typeface="Symbol"/>
                <a:cs typeface="Symbol"/>
              </a:rPr>
              <a:t></a:t>
            </a:r>
            <a:r>
              <a:rPr dirty="0" sz="2900" spc="-60">
                <a:latin typeface="Times New Roman"/>
                <a:cs typeface="Times New Roman"/>
              </a:rPr>
              <a:t>	</a:t>
            </a:r>
            <a:r>
              <a:rPr dirty="0" baseline="34722" sz="4200" b="1" i="1">
                <a:latin typeface="Times New Roman"/>
                <a:cs typeface="Times New Roman"/>
              </a:rPr>
              <a:t>i </a:t>
            </a:r>
            <a:r>
              <a:rPr dirty="0" sz="2800" b="1">
                <a:latin typeface="Times New Roman"/>
                <a:cs typeface="Times New Roman"/>
              </a:rPr>
              <a:t>) </a:t>
            </a:r>
            <a:r>
              <a:rPr dirty="0" sz="2800" spc="-385">
                <a:latin typeface="Symbol"/>
                <a:cs typeface="Symbol"/>
              </a:rPr>
              <a:t>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baseline="34722" sz="4200" b="1">
                <a:latin typeface="Times New Roman"/>
                <a:cs typeface="Times New Roman"/>
              </a:rPr>
              <a:t>1</a:t>
            </a:r>
            <a:endParaRPr baseline="34722" sz="4200">
              <a:latin typeface="Times New Roman"/>
              <a:cs typeface="Times New Roman"/>
            </a:endParaRPr>
          </a:p>
          <a:p>
            <a:pPr marL="979805">
              <a:lnSpc>
                <a:spcPts val="2715"/>
              </a:lnSpc>
              <a:tabLst>
                <a:tab pos="1581785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n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66024" y="4521789"/>
            <a:ext cx="356235" cy="35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05"/>
              </a:lnSpc>
            </a:pPr>
            <a:r>
              <a:rPr dirty="0" sz="2800">
                <a:latin typeface="SimSun"/>
                <a:cs typeface="SimSun"/>
              </a:rPr>
              <a:t>？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82788" y="4507725"/>
            <a:ext cx="940435" cy="393700"/>
          </a:xfrm>
          <a:custGeom>
            <a:avLst/>
            <a:gdLst/>
            <a:ahLst/>
            <a:cxnLst/>
            <a:rect l="l" t="t" r="r" b="b"/>
            <a:pathLst>
              <a:path w="940434" h="393700">
                <a:moveTo>
                  <a:pt x="0" y="0"/>
                </a:moveTo>
                <a:lnTo>
                  <a:pt x="940307" y="0"/>
                </a:lnTo>
                <a:lnTo>
                  <a:pt x="940307" y="393192"/>
                </a:lnTo>
                <a:lnTo>
                  <a:pt x="0" y="3931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769328" y="4416973"/>
            <a:ext cx="1918335" cy="101473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baseline="-5952" sz="4200" b="1" i="1">
                <a:latin typeface="Times New Roman"/>
                <a:cs typeface="Times New Roman"/>
              </a:rPr>
              <a:t>f</a:t>
            </a:r>
            <a:r>
              <a:rPr dirty="0" baseline="-5952" sz="4200" spc="-179" b="1" i="1">
                <a:latin typeface="Times New Roman"/>
                <a:cs typeface="Times New Roman"/>
              </a:rPr>
              <a:t> </a:t>
            </a:r>
            <a:r>
              <a:rPr dirty="0" baseline="-5952" sz="4200" b="1">
                <a:latin typeface="Times New Roman"/>
                <a:cs typeface="Times New Roman"/>
              </a:rPr>
              <a:t>(</a:t>
            </a:r>
            <a:r>
              <a:rPr dirty="0" baseline="-5952" sz="4200" spc="-562" b="1">
                <a:latin typeface="Times New Roman"/>
                <a:cs typeface="Times New Roman"/>
              </a:rPr>
              <a:t> </a:t>
            </a:r>
            <a:r>
              <a:rPr dirty="0" baseline="-5952" sz="4200" spc="120" b="1" i="1">
                <a:latin typeface="Times New Roman"/>
                <a:cs typeface="Times New Roman"/>
              </a:rPr>
              <a:t>x</a:t>
            </a:r>
            <a:r>
              <a:rPr dirty="0" baseline="-5952" sz="4200" spc="120" b="1">
                <a:latin typeface="Times New Roman"/>
                <a:cs typeface="Times New Roman"/>
              </a:rPr>
              <a:t>)</a:t>
            </a:r>
            <a:r>
              <a:rPr dirty="0" baseline="-5952" sz="4200" spc="-187" b="1">
                <a:latin typeface="Times New Roman"/>
                <a:cs typeface="Times New Roman"/>
              </a:rPr>
              <a:t> </a:t>
            </a:r>
            <a:r>
              <a:rPr dirty="0" baseline="-5952" sz="4200">
                <a:latin typeface="Symbol"/>
                <a:cs typeface="Symbol"/>
              </a:rPr>
              <a:t></a:t>
            </a:r>
            <a:r>
              <a:rPr dirty="0" baseline="-5952" sz="4200" spc="-179">
                <a:latin typeface="Times New Roman"/>
                <a:cs typeface="Times New Roman"/>
              </a:rPr>
              <a:t> </a:t>
            </a:r>
            <a:r>
              <a:rPr dirty="0" sz="2800" spc="25" b="1">
                <a:latin typeface="Times New Roman"/>
                <a:cs typeface="Times New Roman"/>
              </a:rPr>
              <a:t>sin</a:t>
            </a:r>
            <a:r>
              <a:rPr dirty="0" sz="2900" spc="25" i="1">
                <a:latin typeface="Symbol"/>
                <a:cs typeface="Symbol"/>
              </a:rPr>
              <a:t></a:t>
            </a:r>
            <a:r>
              <a:rPr dirty="0" sz="2900" spc="-225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450850">
              <a:lnSpc>
                <a:spcPct val="100000"/>
              </a:lnSpc>
              <a:spcBef>
                <a:spcPts val="108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x </a:t>
            </a:r>
            <a:r>
              <a:rPr dirty="0" sz="2800" spc="55">
                <a:latin typeface="Symbol"/>
                <a:cs typeface="Symbol"/>
              </a:rPr>
              <a:t></a:t>
            </a:r>
            <a:r>
              <a:rPr dirty="0" sz="2800" spc="55" b="1">
                <a:latin typeface="Times New Roman"/>
                <a:cs typeface="Times New Roman"/>
              </a:rPr>
              <a:t>[0,</a:t>
            </a:r>
            <a:r>
              <a:rPr dirty="0" sz="2800" spc="-545" b="1">
                <a:latin typeface="Times New Roman"/>
                <a:cs typeface="Times New Roman"/>
              </a:rPr>
              <a:t> </a:t>
            </a:r>
            <a:r>
              <a:rPr dirty="0" sz="2800" spc="-50" b="1">
                <a:latin typeface="Times New Roman"/>
                <a:cs typeface="Times New Roman"/>
              </a:rPr>
              <a:t>1]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23664" y="3165081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 h="0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7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86960" y="3165081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 h="0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7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03572" y="2891097"/>
            <a:ext cx="1149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840">
                <a:latin typeface="Symbol"/>
                <a:cs typeface="Symbol"/>
              </a:rPr>
              <a:t>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2912" y="2598031"/>
            <a:ext cx="167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8584" y="3156273"/>
            <a:ext cx="6870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</a:tabLst>
            </a:pP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73376" y="3245731"/>
            <a:ext cx="11588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33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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baseline="-30555" sz="3000" b="1" i="1">
                <a:latin typeface="Times New Roman"/>
                <a:cs typeface="Times New Roman"/>
              </a:rPr>
              <a:t>i</a:t>
            </a:r>
            <a:r>
              <a:rPr dirty="0" baseline="-30555" sz="3000" spc="-352" b="1" i="1">
                <a:latin typeface="Times New Roman"/>
                <a:cs typeface="Times New Roman"/>
              </a:rPr>
              <a:t> </a:t>
            </a:r>
            <a:r>
              <a:rPr dirty="0" baseline="-30555" sz="3000" spc="97">
                <a:latin typeface="Symbol"/>
                <a:cs typeface="Symbol"/>
              </a:rPr>
              <a:t></a:t>
            </a:r>
            <a:r>
              <a:rPr dirty="0" baseline="-30555" sz="3000" spc="97" b="1">
                <a:latin typeface="Times New Roman"/>
                <a:cs typeface="Times New Roman"/>
              </a:rPr>
              <a:t>1</a:t>
            </a:r>
            <a:endParaRPr baseline="-30555" sz="3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61256" y="2667069"/>
            <a:ext cx="6305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784" algn="l"/>
              </a:tabLst>
            </a:pPr>
            <a:r>
              <a:rPr dirty="0" sz="2800" b="1" i="1">
                <a:latin typeface="Times New Roman"/>
                <a:cs typeface="Times New Roman"/>
              </a:rPr>
              <a:t>i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99768" y="2687800"/>
            <a:ext cx="260159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7870" algn="l"/>
              </a:tabLst>
            </a:pPr>
            <a:r>
              <a:rPr dirty="0" sz="2800" spc="390">
                <a:latin typeface="Times New Roman"/>
                <a:cs typeface="Times New Roman"/>
              </a:rPr>
              <a:t>Q	</a:t>
            </a:r>
            <a:r>
              <a:rPr dirty="0" sz="2800" b="1">
                <a:latin typeface="Times New Roman"/>
                <a:cs typeface="Times New Roman"/>
              </a:rPr>
              <a:t>lim </a:t>
            </a:r>
            <a:r>
              <a:rPr dirty="0" baseline="-8838" sz="6600">
                <a:latin typeface="Symbol"/>
                <a:cs typeface="Symbol"/>
              </a:rPr>
              <a:t></a:t>
            </a:r>
            <a:r>
              <a:rPr dirty="0" baseline="-8838" sz="66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sin</a:t>
            </a:r>
            <a:r>
              <a:rPr dirty="0" sz="2800" spc="-480" b="1">
                <a:latin typeface="Times New Roman"/>
                <a:cs typeface="Times New Roman"/>
              </a:rPr>
              <a:t> </a:t>
            </a:r>
            <a:r>
              <a:rPr dirty="0" sz="2900" spc="-55" i="1">
                <a:latin typeface="Symbol"/>
                <a:cs typeface="Symbol"/>
              </a:rPr>
              <a:t>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11832" y="3835262"/>
            <a:ext cx="17907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latin typeface="Symbol"/>
                <a:cs typeface="Symbol"/>
              </a:rPr>
              <a:t>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17700" y="3906011"/>
            <a:ext cx="220979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82520" y="3736408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38324" y="4225612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32780" y="3988041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92"/>
                </a:lnTo>
              </a:path>
            </a:pathLst>
          </a:custGeom>
          <a:ln w="63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447512" y="4146537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67352" y="4164981"/>
            <a:ext cx="220979" cy="467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00" spc="-55" i="1">
                <a:latin typeface="Symbol"/>
                <a:cs typeface="Symbol"/>
              </a:rPr>
              <a:t>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11188" y="2179053"/>
            <a:ext cx="327660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901664" y="4122310"/>
            <a:ext cx="220979" cy="467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00" spc="-55" i="1">
                <a:latin typeface="Symbol"/>
                <a:cs typeface="Symbol"/>
              </a:rPr>
              <a:t>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93772" y="3898032"/>
            <a:ext cx="4119879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0629" algn="l"/>
              </a:tabLst>
            </a:pPr>
            <a:r>
              <a:rPr dirty="0" sz="2800" spc="25" b="1">
                <a:latin typeface="Times New Roman"/>
                <a:cs typeface="Times New Roman"/>
              </a:rPr>
              <a:t>sin</a:t>
            </a:r>
            <a:r>
              <a:rPr dirty="0" sz="2900" spc="25" i="1">
                <a:latin typeface="Symbol"/>
                <a:cs typeface="Symbol"/>
              </a:rPr>
              <a:t></a:t>
            </a:r>
            <a:r>
              <a:rPr dirty="0" sz="2900" spc="-200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38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d</a:t>
            </a:r>
            <a:r>
              <a:rPr dirty="0" sz="2800" spc="-15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9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4722" sz="4200" spc="-217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cos</a:t>
            </a:r>
            <a:r>
              <a:rPr dirty="0" sz="2900" spc="5" i="1">
                <a:latin typeface="Symbol"/>
                <a:cs typeface="Symbol"/>
              </a:rPr>
              <a:t></a:t>
            </a:r>
            <a:r>
              <a:rPr dirty="0" sz="2900" spc="-210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340" b="1" i="1">
                <a:latin typeface="Times New Roman"/>
                <a:cs typeface="Times New Roman"/>
              </a:rPr>
              <a:t> </a:t>
            </a:r>
            <a:r>
              <a:rPr dirty="0" baseline="41666" sz="3000" b="1">
                <a:latin typeface="Times New Roman"/>
                <a:cs typeface="Times New Roman"/>
              </a:rPr>
              <a:t>1</a:t>
            </a:r>
            <a:r>
              <a:rPr dirty="0" baseline="41666" sz="3000" spc="-240" b="1">
                <a:latin typeface="Times New Roman"/>
                <a:cs typeface="Times New Roman"/>
              </a:rPr>
              <a:t> </a:t>
            </a:r>
            <a:r>
              <a:rPr dirty="0" baseline="6944" sz="4200">
                <a:latin typeface="Symbol"/>
                <a:cs typeface="Symbol"/>
              </a:rPr>
              <a:t></a:t>
            </a:r>
            <a:r>
              <a:rPr dirty="0" baseline="6944" sz="4200">
                <a:latin typeface="Times New Roman"/>
                <a:cs typeface="Times New Roman"/>
              </a:rPr>
              <a:t>	</a:t>
            </a:r>
            <a:r>
              <a:rPr dirty="0" u="sng" baseline="41666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baseline="41666" sz="4200" spc="-367" b="1">
                <a:latin typeface="Times New Roman"/>
                <a:cs typeface="Times New Roman"/>
              </a:rPr>
              <a:t> </a:t>
            </a:r>
            <a:r>
              <a:rPr dirty="0" baseline="6944" sz="4200" b="1">
                <a:latin typeface="Times New Roman"/>
                <a:cs typeface="Times New Roman"/>
              </a:rPr>
              <a:t>.</a:t>
            </a:r>
            <a:endParaRPr baseline="6944" sz="4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838676" y="5129517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 h="0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35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774672" y="5607958"/>
            <a:ext cx="11588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34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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baseline="-30555" sz="3000" b="1" i="1">
                <a:latin typeface="Times New Roman"/>
                <a:cs typeface="Times New Roman"/>
              </a:rPr>
              <a:t>i</a:t>
            </a:r>
            <a:r>
              <a:rPr dirty="0" baseline="-30555" sz="3000" spc="-352" b="1" i="1">
                <a:latin typeface="Times New Roman"/>
                <a:cs typeface="Times New Roman"/>
              </a:rPr>
              <a:t> </a:t>
            </a:r>
            <a:r>
              <a:rPr dirty="0" baseline="-30555" sz="3000" spc="112">
                <a:latin typeface="Symbol"/>
                <a:cs typeface="Symbol"/>
              </a:rPr>
              <a:t></a:t>
            </a:r>
            <a:r>
              <a:rPr dirty="0" baseline="-30555" sz="3000" spc="112" b="1">
                <a:latin typeface="Times New Roman"/>
                <a:cs typeface="Times New Roman"/>
              </a:rPr>
              <a:t>1</a:t>
            </a:r>
            <a:endParaRPr baseline="-30555" sz="3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34208" y="4846071"/>
            <a:ext cx="136652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315" algn="l"/>
                <a:tab pos="1254125" algn="l"/>
              </a:tabLst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5" b="1" i="1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sin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900" spc="-55" i="1">
                <a:latin typeface="Symbol"/>
                <a:cs typeface="Symbol"/>
              </a:rPr>
              <a:t>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baseline="34722" sz="4200" b="1" i="1">
                <a:latin typeface="Times New Roman"/>
                <a:cs typeface="Times New Roman"/>
              </a:rPr>
              <a:t>i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93916" y="4960231"/>
            <a:ext cx="167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75044" y="5749663"/>
            <a:ext cx="4178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i</a:t>
            </a:r>
            <a:r>
              <a:rPr dirty="0" sz="2000" spc="-290" b="1" i="1">
                <a:latin typeface="Times New Roman"/>
                <a:cs typeface="Times New Roman"/>
              </a:rPr>
              <a:t> </a:t>
            </a:r>
            <a:r>
              <a:rPr dirty="0" sz="2000" spc="65">
                <a:latin typeface="Symbol"/>
                <a:cs typeface="Symbol"/>
              </a:rPr>
              <a:t></a:t>
            </a:r>
            <a:r>
              <a:rPr dirty="0" sz="2000" spc="65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53892" y="5518474"/>
            <a:ext cx="511429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4460" algn="l"/>
                <a:tab pos="4438015" algn="l"/>
                <a:tab pos="4902835" algn="l"/>
              </a:tabLst>
            </a:pP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spc="1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baseline="2777" sz="3000" spc="-7" b="1" i="1">
                <a:latin typeface="Times New Roman"/>
                <a:cs typeface="Times New Roman"/>
              </a:rPr>
              <a:t>n</a:t>
            </a:r>
            <a:r>
              <a:rPr dirty="0" baseline="2777" sz="3000" spc="-494" b="1" i="1">
                <a:latin typeface="Times New Roman"/>
                <a:cs typeface="Times New Roman"/>
              </a:rPr>
              <a:t> </a:t>
            </a:r>
            <a:r>
              <a:rPr dirty="0" baseline="2777" sz="3000">
                <a:latin typeface="Symbol"/>
                <a:cs typeface="Symbol"/>
              </a:rPr>
              <a:t></a:t>
            </a:r>
            <a:r>
              <a:rPr dirty="0" baseline="2777" sz="3000" spc="-262">
                <a:latin typeface="Times New Roman"/>
                <a:cs typeface="Times New Roman"/>
              </a:rPr>
              <a:t> </a:t>
            </a:r>
            <a:r>
              <a:rPr dirty="0" baseline="2777" sz="3000">
                <a:latin typeface="Symbol"/>
                <a:cs typeface="Symbol"/>
              </a:rPr>
              <a:t></a:t>
            </a:r>
            <a:r>
              <a:rPr dirty="0" baseline="2777" sz="3000" spc="15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24964" y="5049999"/>
            <a:ext cx="642937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1205" algn="l"/>
                <a:tab pos="2399030" algn="l"/>
                <a:tab pos="2773680" algn="l"/>
                <a:tab pos="3442970" algn="l"/>
                <a:tab pos="3718560" algn="l"/>
                <a:tab pos="4204970" algn="l"/>
                <a:tab pos="6052185" algn="l"/>
              </a:tabLst>
            </a:pP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sz="2800" spc="125" b="1">
                <a:latin typeface="Times New Roman"/>
                <a:cs typeface="Times New Roman"/>
              </a:rPr>
              <a:t> </a:t>
            </a:r>
            <a:r>
              <a:rPr dirty="0" baseline="-8838" sz="6600">
                <a:latin typeface="Symbol"/>
                <a:cs typeface="Symbol"/>
              </a:rPr>
              <a:t></a:t>
            </a:r>
            <a:r>
              <a:rPr dirty="0" u="sng" baseline="13257" sz="66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20833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baseline="20833" sz="4200" b="1" i="1">
                <a:latin typeface="Times New Roman"/>
                <a:cs typeface="Times New Roman"/>
              </a:rPr>
              <a:t>	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	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baseline="34722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r>
              <a:rPr dirty="0" sz="2800" spc="-840">
                <a:latin typeface="Symbol"/>
                <a:cs typeface="Symbol"/>
              </a:rPr>
              <a:t></a:t>
            </a:r>
            <a:r>
              <a:rPr dirty="0" sz="2800" spc="-340">
                <a:latin typeface="Times New Roman"/>
                <a:cs typeface="Times New Roman"/>
              </a:rPr>
              <a:t> </a:t>
            </a:r>
            <a:r>
              <a:rPr dirty="0" baseline="-8838" sz="6600">
                <a:latin typeface="Symbol"/>
                <a:cs typeface="Symbol"/>
              </a:rPr>
              <a:t></a:t>
            </a:r>
            <a:r>
              <a:rPr dirty="0" baseline="-8838" sz="6600" spc="-802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sin </a:t>
            </a:r>
            <a:r>
              <a:rPr dirty="0" sz="2900" spc="-55" i="1">
                <a:latin typeface="Symbol"/>
                <a:cs typeface="Symbol"/>
              </a:rPr>
              <a:t></a:t>
            </a:r>
            <a:r>
              <a:rPr dirty="0" sz="2900" spc="-55" i="1">
                <a:latin typeface="Times New Roman"/>
                <a:cs typeface="Times New Roman"/>
              </a:rPr>
              <a:t> </a:t>
            </a:r>
            <a:r>
              <a:rPr dirty="0" u="sng" baseline="33524" sz="4350" spc="11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baseline="34722" sz="4200" b="1" i="1">
                <a:latin typeface="Times New Roman"/>
                <a:cs typeface="Times New Roman"/>
              </a:rPr>
              <a:t>	</a:t>
            </a:r>
            <a:r>
              <a:rPr dirty="0" sz="2800" spc="-840">
                <a:latin typeface="Symbol"/>
                <a:cs typeface="Symbol"/>
              </a:rPr>
              <a:t>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baseline="34722"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392" y="350253"/>
            <a:ext cx="9144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39408" y="1226431"/>
            <a:ext cx="167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0536" y="2015863"/>
            <a:ext cx="4178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i</a:t>
            </a:r>
            <a:r>
              <a:rPr dirty="0" sz="2000" spc="-290" b="1" i="1">
                <a:latin typeface="Times New Roman"/>
                <a:cs typeface="Times New Roman"/>
              </a:rPr>
              <a:t> </a:t>
            </a:r>
            <a:r>
              <a:rPr dirty="0" sz="2000" spc="65">
                <a:latin typeface="Symbol"/>
                <a:cs typeface="Symbol"/>
              </a:rPr>
              <a:t></a:t>
            </a:r>
            <a:r>
              <a:rPr dirty="0" sz="2000" spc="65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0076" y="1395717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 h="0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35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46072" y="1874158"/>
            <a:ext cx="11588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34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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baseline="-30555" sz="3000" b="1" i="1">
                <a:latin typeface="Times New Roman"/>
                <a:cs typeface="Times New Roman"/>
              </a:rPr>
              <a:t>i</a:t>
            </a:r>
            <a:r>
              <a:rPr dirty="0" baseline="-30555" sz="3000" spc="-352" b="1" i="1">
                <a:latin typeface="Times New Roman"/>
                <a:cs typeface="Times New Roman"/>
              </a:rPr>
              <a:t> </a:t>
            </a:r>
            <a:r>
              <a:rPr dirty="0" baseline="-30555" sz="3000" spc="112">
                <a:latin typeface="Symbol"/>
                <a:cs typeface="Symbol"/>
              </a:rPr>
              <a:t></a:t>
            </a:r>
            <a:r>
              <a:rPr dirty="0" baseline="-30555" sz="3000" spc="112" b="1">
                <a:latin typeface="Times New Roman"/>
                <a:cs typeface="Times New Roman"/>
              </a:rPr>
              <a:t>1</a:t>
            </a:r>
            <a:endParaRPr baseline="-30555"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5292" y="1784673"/>
            <a:ext cx="50882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8425" algn="l"/>
                <a:tab pos="4411980" algn="l"/>
                <a:tab pos="4876800" algn="l"/>
              </a:tabLst>
            </a:pP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spc="1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baseline="2777" sz="3000" spc="-7" b="1" i="1">
                <a:latin typeface="Times New Roman"/>
                <a:cs typeface="Times New Roman"/>
              </a:rPr>
              <a:t>n</a:t>
            </a:r>
            <a:r>
              <a:rPr dirty="0" baseline="2777" sz="3000" spc="-494" b="1" i="1">
                <a:latin typeface="Times New Roman"/>
                <a:cs typeface="Times New Roman"/>
              </a:rPr>
              <a:t> </a:t>
            </a:r>
            <a:r>
              <a:rPr dirty="0" baseline="2777" sz="3000">
                <a:latin typeface="Symbol"/>
                <a:cs typeface="Symbol"/>
              </a:rPr>
              <a:t></a:t>
            </a:r>
            <a:r>
              <a:rPr dirty="0" baseline="2777" sz="3000" spc="-262">
                <a:latin typeface="Times New Roman"/>
                <a:cs typeface="Times New Roman"/>
              </a:rPr>
              <a:t> </a:t>
            </a:r>
            <a:r>
              <a:rPr dirty="0" baseline="2777" sz="3000">
                <a:latin typeface="Symbol"/>
                <a:cs typeface="Symbol"/>
              </a:rPr>
              <a:t></a:t>
            </a:r>
            <a:r>
              <a:rPr dirty="0" baseline="2777" sz="3000" spc="15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6364" y="1316199"/>
            <a:ext cx="640334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1205" algn="l"/>
                <a:tab pos="2372995" algn="l"/>
                <a:tab pos="2747645" algn="l"/>
                <a:tab pos="3416935" algn="l"/>
                <a:tab pos="3692525" algn="l"/>
                <a:tab pos="4178935" algn="l"/>
                <a:tab pos="6026150" algn="l"/>
              </a:tabLst>
            </a:pP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sz="2800" spc="125" b="1">
                <a:latin typeface="Times New Roman"/>
                <a:cs typeface="Times New Roman"/>
              </a:rPr>
              <a:t> </a:t>
            </a:r>
            <a:r>
              <a:rPr dirty="0" baseline="-8838" sz="6600">
                <a:latin typeface="Symbol"/>
                <a:cs typeface="Symbol"/>
              </a:rPr>
              <a:t></a:t>
            </a:r>
            <a:r>
              <a:rPr dirty="0" u="sng" baseline="13257" sz="66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20833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baseline="20833" sz="4200" b="1" i="1">
                <a:latin typeface="Times New Roman"/>
                <a:cs typeface="Times New Roman"/>
              </a:rPr>
              <a:t>	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	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baseline="34722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r>
              <a:rPr dirty="0" sz="2800" spc="-840">
                <a:latin typeface="Symbol"/>
                <a:cs typeface="Symbol"/>
              </a:rPr>
              <a:t></a:t>
            </a:r>
            <a:r>
              <a:rPr dirty="0" sz="2800" spc="-340">
                <a:latin typeface="Times New Roman"/>
                <a:cs typeface="Times New Roman"/>
              </a:rPr>
              <a:t> </a:t>
            </a:r>
            <a:r>
              <a:rPr dirty="0" baseline="-8838" sz="6600">
                <a:latin typeface="Symbol"/>
                <a:cs typeface="Symbol"/>
              </a:rPr>
              <a:t></a:t>
            </a:r>
            <a:r>
              <a:rPr dirty="0" baseline="-8838" sz="6600" spc="-802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sin </a:t>
            </a:r>
            <a:r>
              <a:rPr dirty="0" sz="2900" spc="-55" i="1">
                <a:latin typeface="Symbol"/>
                <a:cs typeface="Symbol"/>
              </a:rPr>
              <a:t></a:t>
            </a:r>
            <a:r>
              <a:rPr dirty="0" sz="2900" spc="-55" i="1">
                <a:latin typeface="Times New Roman"/>
                <a:cs typeface="Times New Roman"/>
              </a:rPr>
              <a:t> </a:t>
            </a:r>
            <a:r>
              <a:rPr dirty="0" u="sng" baseline="33524" sz="4350" spc="11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baseline="34722" sz="4200" b="1" i="1">
                <a:latin typeface="Times New Roman"/>
                <a:cs typeface="Times New Roman"/>
              </a:rPr>
              <a:t>	</a:t>
            </a:r>
            <a:r>
              <a:rPr dirty="0" sz="2800" spc="-840">
                <a:latin typeface="Symbol"/>
                <a:cs typeface="Symbol"/>
              </a:rPr>
              <a:t>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5608" y="1112272"/>
            <a:ext cx="136652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315" algn="l"/>
                <a:tab pos="1254125" algn="l"/>
              </a:tabLst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5" b="1" i="1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sin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900" spc="-55" i="1">
                <a:latin typeface="Symbol"/>
                <a:cs typeface="Symbol"/>
              </a:rPr>
              <a:t>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baseline="34722" sz="4200" b="1" i="1">
                <a:latin typeface="Times New Roman"/>
                <a:cs typeface="Times New Roman"/>
              </a:rPr>
              <a:t>i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6348" y="2662497"/>
            <a:ext cx="1149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840">
                <a:latin typeface="Symbol"/>
                <a:cs typeface="Symbol"/>
              </a:rPr>
              <a:t>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5688" y="2369431"/>
            <a:ext cx="167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0980" y="2438469"/>
            <a:ext cx="7874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290" algn="l"/>
                <a:tab pos="774065" algn="l"/>
              </a:tabLst>
            </a:pP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n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6152" y="3017131"/>
            <a:ext cx="11588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33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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baseline="-30555" sz="3000" b="1" i="1">
                <a:latin typeface="Times New Roman"/>
                <a:cs typeface="Times New Roman"/>
              </a:rPr>
              <a:t>i</a:t>
            </a:r>
            <a:r>
              <a:rPr dirty="0" baseline="-30555" sz="3000" spc="-367" b="1" i="1">
                <a:latin typeface="Times New Roman"/>
                <a:cs typeface="Times New Roman"/>
              </a:rPr>
              <a:t> </a:t>
            </a:r>
            <a:r>
              <a:rPr dirty="0" baseline="-30555" sz="3000" spc="112">
                <a:latin typeface="Symbol"/>
                <a:cs typeface="Symbol"/>
              </a:rPr>
              <a:t></a:t>
            </a:r>
            <a:r>
              <a:rPr dirty="0" baseline="-30555" sz="3000" spc="112" b="1">
                <a:latin typeface="Times New Roman"/>
                <a:cs typeface="Times New Roman"/>
              </a:rPr>
              <a:t>1</a:t>
            </a:r>
            <a:endParaRPr baseline="-30555"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33740" y="2376191"/>
            <a:ext cx="694690" cy="100393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489584" algn="l"/>
              </a:tabLst>
            </a:pPr>
            <a:r>
              <a:rPr dirty="0" u="sng" sz="2800" spc="-30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490"/>
              </a:spcBef>
              <a:tabLst>
                <a:tab pos="483234" algn="l"/>
              </a:tabLst>
            </a:pP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1652" y="2927673"/>
            <a:ext cx="150368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777" sz="3000" spc="-7" b="1" i="1">
                <a:latin typeface="Times New Roman"/>
                <a:cs typeface="Times New Roman"/>
              </a:rPr>
              <a:t>n</a:t>
            </a:r>
            <a:r>
              <a:rPr dirty="0" baseline="2777" sz="3000" spc="-509" b="1" i="1">
                <a:latin typeface="Times New Roman"/>
                <a:cs typeface="Times New Roman"/>
              </a:rPr>
              <a:t> </a:t>
            </a:r>
            <a:r>
              <a:rPr dirty="0" baseline="2777" sz="3000">
                <a:latin typeface="Symbol"/>
                <a:cs typeface="Symbol"/>
              </a:rPr>
              <a:t></a:t>
            </a:r>
            <a:r>
              <a:rPr dirty="0" baseline="2777" sz="3000" spc="-284">
                <a:latin typeface="Times New Roman"/>
                <a:cs typeface="Times New Roman"/>
              </a:rPr>
              <a:t> </a:t>
            </a:r>
            <a:r>
              <a:rPr dirty="0" baseline="2777" sz="3000">
                <a:latin typeface="Symbol"/>
                <a:cs typeface="Symbol"/>
              </a:rPr>
              <a:t></a:t>
            </a:r>
            <a:r>
              <a:rPr dirty="0" baseline="2777" sz="3000" spc="-7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7040" y="2662497"/>
            <a:ext cx="8947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350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30036" y="2459200"/>
            <a:ext cx="209423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Font typeface="Symbol"/>
              <a:buChar char=""/>
              <a:tabLst>
                <a:tab pos="229235" algn="l"/>
              </a:tabLst>
            </a:pPr>
            <a:r>
              <a:rPr dirty="0" sz="2800" b="1">
                <a:latin typeface="Times New Roman"/>
                <a:cs typeface="Times New Roman"/>
              </a:rPr>
              <a:t>lim </a:t>
            </a:r>
            <a:r>
              <a:rPr dirty="0" baseline="-8838" sz="6600">
                <a:latin typeface="Symbol"/>
                <a:cs typeface="Symbol"/>
              </a:rPr>
              <a:t></a:t>
            </a:r>
            <a:r>
              <a:rPr dirty="0" baseline="-8838" sz="66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sin</a:t>
            </a:r>
            <a:r>
              <a:rPr dirty="0" sz="2800" spc="-470" b="1">
                <a:latin typeface="Times New Roman"/>
                <a:cs typeface="Times New Roman"/>
              </a:rPr>
              <a:t> </a:t>
            </a:r>
            <a:r>
              <a:rPr dirty="0" sz="2900" spc="-55" i="1">
                <a:latin typeface="Symbol"/>
                <a:cs typeface="Symbol"/>
              </a:rPr>
              <a:t>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62296" y="353676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13528" y="4025968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73320" y="3635619"/>
            <a:ext cx="17907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latin typeface="Symbol"/>
                <a:cs typeface="Symbol"/>
              </a:rPr>
              <a:t>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10780" y="3715753"/>
            <a:ext cx="1143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13600" y="3442013"/>
            <a:ext cx="254000" cy="99568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490"/>
              </a:spcBef>
            </a:pP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900" spc="-55" i="1">
                <a:latin typeface="Symbol"/>
                <a:cs typeface="Symbol"/>
              </a:rPr>
              <a:t>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87264" y="3702960"/>
            <a:ext cx="1868170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sin </a:t>
            </a:r>
            <a:r>
              <a:rPr dirty="0" sz="2900" spc="-55" i="1">
                <a:latin typeface="Symbol"/>
                <a:cs typeface="Symbol"/>
              </a:rPr>
              <a:t></a:t>
            </a:r>
            <a:r>
              <a:rPr dirty="0" sz="2900" spc="-55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 b="1">
                <a:latin typeface="Times New Roman"/>
                <a:cs typeface="Times New Roman"/>
              </a:rPr>
              <a:t>d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6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80508" y="4977117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 h="0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95392" y="581074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42536" y="537335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8991" y="0"/>
                </a:lnTo>
              </a:path>
            </a:pathLst>
          </a:custGeom>
          <a:ln w="7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714212" y="5352177"/>
            <a:ext cx="220979" cy="467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00" spc="-55" i="1">
                <a:latin typeface="Symbol"/>
                <a:cs typeface="Symbol"/>
              </a:rPr>
              <a:t>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19780" y="5449557"/>
            <a:ext cx="11525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33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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baseline="-31944" sz="3000" b="1" i="1">
                <a:latin typeface="Times New Roman"/>
                <a:cs typeface="Times New Roman"/>
              </a:rPr>
              <a:t>i</a:t>
            </a:r>
            <a:r>
              <a:rPr dirty="0" baseline="-31944" sz="3000" spc="-352" b="1" i="1">
                <a:latin typeface="Times New Roman"/>
                <a:cs typeface="Times New Roman"/>
              </a:rPr>
              <a:t> </a:t>
            </a:r>
            <a:r>
              <a:rPr dirty="0" baseline="-31944" sz="3000" spc="82">
                <a:latin typeface="Symbol"/>
                <a:cs typeface="Symbol"/>
              </a:rPr>
              <a:t></a:t>
            </a:r>
            <a:r>
              <a:rPr dirty="0" baseline="-31944" sz="3000" spc="82" b="1">
                <a:latin typeface="Times New Roman"/>
                <a:cs typeface="Times New Roman"/>
              </a:rPr>
              <a:t>1</a:t>
            </a:r>
            <a:endParaRPr baseline="-31944" sz="3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02504" y="5800585"/>
            <a:ext cx="1244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5284" y="5532361"/>
            <a:ext cx="7842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baseline="33730" sz="4200" b="1">
                <a:latin typeface="Times New Roman"/>
                <a:cs typeface="Times New Roman"/>
              </a:rPr>
              <a:t>1</a:t>
            </a:r>
            <a:endParaRPr baseline="33730" sz="4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19624" y="4482325"/>
            <a:ext cx="1244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24380" y="4684665"/>
            <a:ext cx="4444365" cy="90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64080">
              <a:lnSpc>
                <a:spcPts val="2550"/>
              </a:lnSpc>
              <a:spcBef>
                <a:spcPts val="95"/>
              </a:spcBef>
              <a:tabLst>
                <a:tab pos="2513330" algn="l"/>
                <a:tab pos="3308985" algn="l"/>
              </a:tabLst>
            </a:pPr>
            <a:r>
              <a:rPr dirty="0" baseline="-2777" sz="3000" spc="-7" b="1" i="1">
                <a:latin typeface="Times New Roman"/>
                <a:cs typeface="Times New Roman"/>
              </a:rPr>
              <a:t>n	</a:t>
            </a:r>
            <a:r>
              <a:rPr dirty="0" sz="2800" spc="-5" b="1">
                <a:latin typeface="Times New Roman"/>
                <a:cs typeface="Times New Roman"/>
              </a:rPr>
              <a:t>sin	</a:t>
            </a:r>
            <a:r>
              <a:rPr dirty="0" sz="2900" spc="-55" i="1">
                <a:latin typeface="Symbol"/>
                <a:cs typeface="Symbol"/>
              </a:rPr>
              <a:t></a:t>
            </a:r>
            <a:endParaRPr sz="2900">
              <a:latin typeface="Symbol"/>
              <a:cs typeface="Symbol"/>
            </a:endParaRPr>
          </a:p>
          <a:p>
            <a:pPr marL="12700">
              <a:lnSpc>
                <a:spcPts val="4350"/>
              </a:lnSpc>
              <a:tabLst>
                <a:tab pos="704215" algn="l"/>
                <a:tab pos="989330" algn="l"/>
                <a:tab pos="1356360" algn="l"/>
                <a:tab pos="3063240" algn="l"/>
                <a:tab pos="3702050" algn="l"/>
                <a:tab pos="4064635" algn="l"/>
              </a:tabLst>
            </a:pPr>
            <a:r>
              <a:rPr dirty="0" sz="2800">
                <a:latin typeface="Symbol"/>
                <a:cs typeface="Symbol"/>
              </a:rPr>
              <a:t>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I	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sz="2800" spc="110" b="1">
                <a:latin typeface="Times New Roman"/>
                <a:cs typeface="Times New Roman"/>
              </a:rPr>
              <a:t> </a:t>
            </a:r>
            <a:r>
              <a:rPr dirty="0" baseline="-8838" sz="6600">
                <a:latin typeface="Symbol"/>
                <a:cs typeface="Symbol"/>
              </a:rPr>
              <a:t></a:t>
            </a:r>
            <a:r>
              <a:rPr dirty="0" baseline="-8838" sz="6600">
                <a:latin typeface="Times New Roman"/>
                <a:cs typeface="Times New Roman"/>
              </a:rPr>
              <a:t>	</a:t>
            </a:r>
            <a:r>
              <a:rPr dirty="0" baseline="19841" sz="4200" spc="-7" b="1" i="1">
                <a:latin typeface="Times New Roman"/>
                <a:cs typeface="Times New Roman"/>
              </a:rPr>
              <a:t>n	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u="sng" baseline="33730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baseline="33730" sz="4200" spc="-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11604" y="3559294"/>
            <a:ext cx="3004185" cy="117284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6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-260" b="1">
                <a:latin typeface="Times New Roman"/>
                <a:cs typeface="Times New Roman"/>
              </a:rPr>
              <a:t> </a:t>
            </a:r>
            <a:r>
              <a:rPr dirty="0" sz="2800" spc="-840">
                <a:latin typeface="Symbol"/>
                <a:cs typeface="Symbol"/>
              </a:rPr>
              <a:t>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2800">
                <a:latin typeface="SimSun"/>
                <a:cs typeface="SimSun"/>
              </a:rPr>
              <a:t>由</a:t>
            </a:r>
            <a:r>
              <a:rPr dirty="0" sz="2800" spc="-5">
                <a:latin typeface="SimSun"/>
                <a:cs typeface="SimSun"/>
              </a:rPr>
              <a:t>夹逼准</a:t>
            </a:r>
            <a:r>
              <a:rPr dirty="0" sz="2800">
                <a:latin typeface="SimSun"/>
                <a:cs typeface="SimSun"/>
              </a:rPr>
              <a:t>则</a:t>
            </a:r>
            <a:r>
              <a:rPr dirty="0" sz="2800" spc="-5">
                <a:latin typeface="SimSun"/>
                <a:cs typeface="SimSun"/>
              </a:rPr>
              <a:t>，得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5328" y="1194549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55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16904" y="920737"/>
            <a:ext cx="2415540" cy="67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</a:pPr>
            <a:r>
              <a:rPr dirty="0" sz="2800">
                <a:latin typeface="SimSun"/>
                <a:cs typeface="SimSun"/>
              </a:rPr>
              <a:t>记</a:t>
            </a:r>
            <a:r>
              <a:rPr dirty="0" sz="2800" spc="-890">
                <a:latin typeface="SimSun"/>
                <a:cs typeface="SimSu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 </a:t>
            </a:r>
            <a:r>
              <a:rPr dirty="0" sz="2800" b="1" i="1">
                <a:latin typeface="Times New Roman"/>
                <a:cs typeface="Times New Roman"/>
              </a:rPr>
              <a:t>f </a:t>
            </a:r>
            <a:r>
              <a:rPr dirty="0" sz="2800" b="1">
                <a:latin typeface="Times New Roman"/>
                <a:cs typeface="Times New Roman"/>
              </a:rPr>
              <a:t>( </a:t>
            </a:r>
            <a:r>
              <a:rPr dirty="0" sz="2800" spc="50" b="1" i="1">
                <a:latin typeface="Times New Roman"/>
                <a:cs typeface="Times New Roman"/>
              </a:rPr>
              <a:t>x</a:t>
            </a:r>
            <a:r>
              <a:rPr dirty="0" sz="2800" spc="50" b="1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algn="ctr" marL="138430">
              <a:lnSpc>
                <a:spcPts val="2000"/>
              </a:lnSpc>
            </a:pPr>
            <a:r>
              <a:rPr dirty="0" sz="1900" spc="40" b="1" i="1">
                <a:latin typeface="Times New Roman"/>
                <a:cs typeface="Times New Roman"/>
              </a:rPr>
              <a:t>x</a:t>
            </a:r>
            <a:r>
              <a:rPr dirty="0" sz="1900" spc="40">
                <a:latin typeface="Symbol"/>
                <a:cs typeface="Symbol"/>
              </a:rPr>
              <a:t></a:t>
            </a:r>
            <a:r>
              <a:rPr dirty="0" sz="1900" spc="40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5404" y="920737"/>
            <a:ext cx="4083050" cy="7188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0"/>
              </a:lnSpc>
              <a:spcBef>
                <a:spcPts val="100"/>
              </a:spcBef>
              <a:tabLst>
                <a:tab pos="748665" algn="l"/>
              </a:tabLst>
            </a:pPr>
            <a:r>
              <a:rPr dirty="0" baseline="-4960" sz="4200" b="0">
                <a:solidFill>
                  <a:srgbClr val="0000CC"/>
                </a:solidFill>
                <a:latin typeface="SimSun"/>
                <a:cs typeface="SimSun"/>
              </a:rPr>
              <a:t>例</a:t>
            </a:r>
            <a:r>
              <a:rPr dirty="0" baseline="-4960" sz="4200" spc="-7">
                <a:solidFill>
                  <a:srgbClr val="0000CC"/>
                </a:solidFill>
              </a:rPr>
              <a:t>7	</a:t>
            </a:r>
            <a:r>
              <a:rPr dirty="0" sz="2800" spc="-5" b="0">
                <a:latin typeface="SimSun"/>
                <a:cs typeface="SimSun"/>
              </a:rPr>
              <a:t>已</a:t>
            </a:r>
            <a:r>
              <a:rPr dirty="0" sz="2800" b="0">
                <a:latin typeface="SimSun"/>
                <a:cs typeface="SimSun"/>
              </a:rPr>
              <a:t>知</a:t>
            </a:r>
            <a:r>
              <a:rPr dirty="0" sz="2800" spc="-240" b="0">
                <a:latin typeface="SimSun"/>
                <a:cs typeface="SimSu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f</a:t>
            </a:r>
            <a:r>
              <a:rPr dirty="0" sz="2800" spc="-110" i="1">
                <a:latin typeface="Times New Roman"/>
                <a:cs typeface="Times New Roman"/>
              </a:rPr>
              <a:t> </a:t>
            </a:r>
            <a:r>
              <a:rPr dirty="0" sz="2800"/>
              <a:t>(</a:t>
            </a:r>
            <a:r>
              <a:rPr dirty="0" sz="2800" spc="-370"/>
              <a:t> </a:t>
            </a:r>
            <a:r>
              <a:rPr dirty="0" sz="2800" spc="75" i="1">
                <a:latin typeface="Times New Roman"/>
                <a:cs typeface="Times New Roman"/>
              </a:rPr>
              <a:t>x</a:t>
            </a:r>
            <a:r>
              <a:rPr dirty="0" sz="2800" spc="75"/>
              <a:t>)</a:t>
            </a:r>
            <a:r>
              <a:rPr dirty="0" sz="2800" spc="-110"/>
              <a:t> </a:t>
            </a:r>
            <a:r>
              <a:rPr dirty="0" sz="2800" b="0">
                <a:latin typeface="Symbol"/>
                <a:cs typeface="Symbol"/>
              </a:rPr>
              <a:t></a:t>
            </a:r>
            <a:r>
              <a:rPr dirty="0" sz="2800" spc="-55" b="0">
                <a:latin typeface="Times New Roman"/>
                <a:cs typeface="Times New Roman"/>
              </a:rPr>
              <a:t> </a:t>
            </a:r>
            <a:r>
              <a:rPr dirty="0" u="sng" baseline="34722" sz="4200">
                <a:uFill>
                  <a:solidFill>
                    <a:srgbClr val="000000"/>
                  </a:solidFill>
                </a:uFill>
              </a:rPr>
              <a:t>1</a:t>
            </a:r>
            <a:r>
              <a:rPr dirty="0" u="sng" baseline="34722" sz="4200" spc="-494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baseline="34722" sz="4200" b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baseline="34722" sz="4200" spc="19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4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baseline="34722" sz="4200" spc="-15" i="1">
                <a:latin typeface="Times New Roman"/>
                <a:cs typeface="Times New Roman"/>
              </a:rPr>
              <a:t> </a:t>
            </a:r>
            <a:r>
              <a:rPr dirty="0" sz="2800" b="0">
                <a:latin typeface="Symbol"/>
                <a:cs typeface="Symbol"/>
              </a:rPr>
              <a:t></a:t>
            </a:r>
            <a:r>
              <a:rPr dirty="0" sz="2800" spc="100" b="0">
                <a:latin typeface="Times New Roman"/>
                <a:cs typeface="Times New Roman"/>
              </a:rPr>
              <a:t> </a:t>
            </a:r>
            <a:r>
              <a:rPr dirty="0" baseline="34722" sz="4200"/>
              <a:t>1</a:t>
            </a:r>
            <a:r>
              <a:rPr dirty="0" baseline="34722" sz="4200" spc="-254"/>
              <a:t> </a:t>
            </a:r>
            <a:r>
              <a:rPr dirty="0" sz="2800"/>
              <a:t>,</a:t>
            </a:r>
            <a:endParaRPr sz="2800">
              <a:latin typeface="Times New Roman"/>
              <a:cs typeface="Times New Roman"/>
            </a:endParaRPr>
          </a:p>
          <a:p>
            <a:pPr marL="2656840">
              <a:lnSpc>
                <a:spcPts val="2730"/>
              </a:lnSpc>
              <a:tabLst>
                <a:tab pos="3744595" algn="l"/>
              </a:tabLst>
            </a:pPr>
            <a:r>
              <a:rPr dirty="0" sz="2800" spc="-5"/>
              <a:t>sin</a:t>
            </a:r>
            <a:r>
              <a:rPr dirty="0" sz="2800" spc="-135"/>
              <a:t> </a:t>
            </a:r>
            <a:r>
              <a:rPr dirty="0" sz="2800" i="1">
                <a:latin typeface="Times New Roman"/>
                <a:cs typeface="Times New Roman"/>
              </a:rPr>
              <a:t>x	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3108" y="1642090"/>
            <a:ext cx="6850380" cy="1745614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474345" indent="-461645">
              <a:lnSpc>
                <a:spcPct val="100000"/>
              </a:lnSpc>
              <a:spcBef>
                <a:spcPts val="1210"/>
              </a:spcBef>
              <a:buFont typeface="Times New Roman"/>
              <a:buAutoNum type="arabicParenBoth"/>
              <a:tabLst>
                <a:tab pos="474980" algn="l"/>
              </a:tabLst>
            </a:pPr>
            <a:r>
              <a:rPr dirty="0" sz="2800" spc="30">
                <a:latin typeface="SimSun"/>
                <a:cs typeface="SimSun"/>
              </a:rPr>
              <a:t>求</a:t>
            </a:r>
            <a:r>
              <a:rPr dirty="0" sz="2800" spc="-15" b="1" i="1">
                <a:latin typeface="Times New Roman"/>
                <a:cs typeface="Times New Roman"/>
              </a:rPr>
              <a:t>a</a:t>
            </a:r>
            <a:r>
              <a:rPr dirty="0" sz="2800">
                <a:latin typeface="SimSun"/>
                <a:cs typeface="SimSun"/>
              </a:rPr>
              <a:t>的</a:t>
            </a:r>
            <a:r>
              <a:rPr dirty="0" sz="2800" spc="-45">
                <a:latin typeface="SimSun"/>
                <a:cs typeface="SimSun"/>
              </a:rPr>
              <a:t>值</a:t>
            </a:r>
            <a:r>
              <a:rPr dirty="0" sz="2800" spc="-5" b="1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512445" indent="-499745">
              <a:lnSpc>
                <a:spcPct val="100000"/>
              </a:lnSpc>
              <a:spcBef>
                <a:spcPts val="1115"/>
              </a:spcBef>
              <a:buFont typeface="Times New Roman"/>
              <a:buAutoNum type="arabicParenBoth"/>
              <a:tabLst>
                <a:tab pos="513080" algn="l"/>
              </a:tabLst>
            </a:pPr>
            <a:r>
              <a:rPr dirty="0" sz="2800" spc="-5">
                <a:latin typeface="SimSun"/>
                <a:cs typeface="SimSun"/>
              </a:rPr>
              <a:t>若</a:t>
            </a:r>
            <a:r>
              <a:rPr dirty="0" sz="2800" spc="440">
                <a:latin typeface="SimSun"/>
                <a:cs typeface="SimSun"/>
              </a:rPr>
              <a:t>当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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0" b="1">
                <a:latin typeface="Times New Roman"/>
                <a:cs typeface="Times New Roman"/>
              </a:rPr>
              <a:t>0</a:t>
            </a:r>
            <a:r>
              <a:rPr dirty="0" sz="2800" spc="25">
                <a:latin typeface="SimSun"/>
                <a:cs typeface="SimSun"/>
              </a:rPr>
              <a:t>时</a:t>
            </a:r>
            <a:r>
              <a:rPr dirty="0" sz="2800" spc="-5" b="1">
                <a:latin typeface="Times New Roman"/>
                <a:cs typeface="Times New Roman"/>
              </a:rPr>
              <a:t>,</a:t>
            </a:r>
            <a:r>
              <a:rPr dirty="0" sz="2800" spc="15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9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60" b="1">
                <a:latin typeface="Times New Roman"/>
                <a:cs typeface="Times New Roman"/>
              </a:rPr>
              <a:t> </a:t>
            </a:r>
            <a:r>
              <a:rPr dirty="0" sz="2800" spc="75" b="1" i="1">
                <a:latin typeface="Times New Roman"/>
                <a:cs typeface="Times New Roman"/>
              </a:rPr>
              <a:t>x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-25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sz="2800" spc="-15" b="1" i="1">
                <a:latin typeface="Times New Roman"/>
                <a:cs typeface="Times New Roman"/>
              </a:rPr>
              <a:t>a</a:t>
            </a:r>
            <a:r>
              <a:rPr dirty="0" sz="2800" spc="25">
                <a:latin typeface="SimSun"/>
                <a:cs typeface="SimSun"/>
              </a:rPr>
              <a:t>与</a:t>
            </a:r>
            <a:r>
              <a:rPr dirty="0" sz="2800" spc="125" b="1" i="1">
                <a:latin typeface="Times New Roman"/>
                <a:cs typeface="Times New Roman"/>
              </a:rPr>
              <a:t>x</a:t>
            </a:r>
            <a:r>
              <a:rPr dirty="0" baseline="36549" sz="2850" spc="187" b="1" i="1">
                <a:latin typeface="Times New Roman"/>
                <a:cs typeface="Times New Roman"/>
              </a:rPr>
              <a:t>k</a:t>
            </a:r>
            <a:r>
              <a:rPr dirty="0" sz="2800" spc="-5">
                <a:latin typeface="SimSun"/>
                <a:cs typeface="SimSun"/>
              </a:rPr>
              <a:t>是同阶无穷</a:t>
            </a:r>
            <a:r>
              <a:rPr dirty="0" sz="2800" spc="125">
                <a:latin typeface="SimSun"/>
                <a:cs typeface="SimSun"/>
              </a:rPr>
              <a:t>小</a:t>
            </a:r>
            <a:r>
              <a:rPr dirty="0" sz="2800" spc="-5" b="1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1240"/>
              </a:spcBef>
            </a:pPr>
            <a:r>
              <a:rPr dirty="0" sz="2800">
                <a:latin typeface="SimSun"/>
                <a:cs typeface="SimSun"/>
              </a:rPr>
              <a:t>求常</a:t>
            </a:r>
            <a:r>
              <a:rPr dirty="0" sz="2800" spc="105">
                <a:latin typeface="SimSun"/>
                <a:cs typeface="SimSun"/>
              </a:rPr>
              <a:t>数</a:t>
            </a:r>
            <a:r>
              <a:rPr dirty="0" sz="2800" b="1" i="1">
                <a:latin typeface="Times New Roman"/>
                <a:cs typeface="Times New Roman"/>
              </a:rPr>
              <a:t>k</a:t>
            </a:r>
            <a:r>
              <a:rPr dirty="0" sz="2800">
                <a:latin typeface="SimSun"/>
                <a:cs typeface="SimSun"/>
              </a:rPr>
              <a:t>的</a:t>
            </a:r>
            <a:r>
              <a:rPr dirty="0" sz="2800" spc="75">
                <a:latin typeface="SimSun"/>
                <a:cs typeface="SimSun"/>
              </a:rPr>
              <a:t>值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40400" y="3858501"/>
            <a:ext cx="704215" cy="0"/>
          </a:xfrm>
          <a:custGeom>
            <a:avLst/>
            <a:gdLst/>
            <a:ahLst/>
            <a:cxnLst/>
            <a:rect l="l" t="t" r="r" b="b"/>
            <a:pathLst>
              <a:path w="704214" h="0">
                <a:moveTo>
                  <a:pt x="0" y="0"/>
                </a:moveTo>
                <a:lnTo>
                  <a:pt x="704088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79016" y="3584689"/>
            <a:ext cx="53955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1984" sz="4200" spc="-7">
                <a:solidFill>
                  <a:srgbClr val="008000"/>
                </a:solidFill>
                <a:latin typeface="SimSun"/>
                <a:cs typeface="SimSun"/>
              </a:rPr>
              <a:t>解 </a:t>
            </a:r>
            <a:r>
              <a:rPr dirty="0" baseline="-1984" sz="4200" spc="-7" b="1">
                <a:latin typeface="Times New Roman"/>
                <a:cs typeface="Times New Roman"/>
              </a:rPr>
              <a:t>(1)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 </a:t>
            </a:r>
            <a:r>
              <a:rPr dirty="0" sz="2800" b="1" i="1">
                <a:latin typeface="Times New Roman"/>
                <a:cs typeface="Times New Roman"/>
              </a:rPr>
              <a:t>f </a:t>
            </a:r>
            <a:r>
              <a:rPr dirty="0" sz="2800" b="1">
                <a:latin typeface="Times New Roman"/>
                <a:cs typeface="Times New Roman"/>
              </a:rPr>
              <a:t>( </a:t>
            </a:r>
            <a:r>
              <a:rPr dirty="0" sz="2800" spc="75" b="1" i="1">
                <a:latin typeface="Times New Roman"/>
                <a:cs typeface="Times New Roman"/>
              </a:rPr>
              <a:t>x</a:t>
            </a:r>
            <a:r>
              <a:rPr dirty="0" sz="2800" spc="75" b="1">
                <a:latin typeface="Times New Roman"/>
                <a:cs typeface="Times New Roman"/>
              </a:rPr>
              <a:t>)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30" b="1">
                <a:latin typeface="Times New Roman"/>
                <a:cs typeface="Times New Roman"/>
              </a:rPr>
              <a:t>lim(</a:t>
            </a:r>
            <a:r>
              <a:rPr dirty="0" baseline="34722" sz="4200" spc="44" b="1">
                <a:latin typeface="Times New Roman"/>
                <a:cs typeface="Times New Roman"/>
              </a:rPr>
              <a:t>1 </a:t>
            </a:r>
            <a:r>
              <a:rPr dirty="0" baseline="34722" sz="4200">
                <a:latin typeface="Symbol"/>
                <a:cs typeface="Symbol"/>
              </a:rPr>
              <a:t></a:t>
            </a:r>
            <a:r>
              <a:rPr dirty="0" baseline="34722" sz="4200">
                <a:latin typeface="Times New Roman"/>
                <a:cs typeface="Times New Roman"/>
              </a:rPr>
              <a:t> </a:t>
            </a:r>
            <a:r>
              <a:rPr dirty="0" baseline="34722" sz="42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u="sng" baseline="34722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4722" sz="4200" spc="-6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0668" y="3851389"/>
            <a:ext cx="19304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9264" algn="l"/>
              </a:tabLst>
            </a:pPr>
            <a:r>
              <a:rPr dirty="0" baseline="5847" sz="2850" spc="127" b="1" i="1">
                <a:latin typeface="Times New Roman"/>
                <a:cs typeface="Times New Roman"/>
              </a:rPr>
              <a:t>x</a:t>
            </a:r>
            <a:r>
              <a:rPr dirty="0" baseline="5847" sz="2850" spc="60">
                <a:latin typeface="Symbol"/>
                <a:cs typeface="Symbol"/>
              </a:rPr>
              <a:t></a:t>
            </a:r>
            <a:r>
              <a:rPr dirty="0" baseline="5847" sz="2850" b="1">
                <a:latin typeface="Times New Roman"/>
                <a:cs typeface="Times New Roman"/>
              </a:rPr>
              <a:t>0 </a:t>
            </a:r>
            <a:r>
              <a:rPr dirty="0" baseline="5847" sz="2850" spc="-292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</a:t>
            </a:r>
            <a:r>
              <a:rPr dirty="0" sz="2800" spc="-5" b="1">
                <a:latin typeface="Times New Roman"/>
                <a:cs typeface="Times New Roman"/>
              </a:rPr>
              <a:t>in</a:t>
            </a:r>
            <a:r>
              <a:rPr dirty="0" sz="2800" spc="-13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	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8840" y="3939781"/>
            <a:ext cx="52451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8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1864" y="3545523"/>
            <a:ext cx="11436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30" b="1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800" spc="3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r>
              <a:rPr dirty="0" sz="2800" spc="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dirty="0" sz="2800" spc="-3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75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r>
              <a:rPr dirty="0" sz="2800" spc="75" b="1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25316" y="4942065"/>
            <a:ext cx="1963420" cy="0"/>
          </a:xfrm>
          <a:custGeom>
            <a:avLst/>
            <a:gdLst/>
            <a:ahLst/>
            <a:cxnLst/>
            <a:rect l="l" t="t" r="r" b="b"/>
            <a:pathLst>
              <a:path w="1963420" h="0">
                <a:moveTo>
                  <a:pt x="0" y="0"/>
                </a:moveTo>
                <a:lnTo>
                  <a:pt x="1962911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53636" y="4934953"/>
            <a:ext cx="9290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59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sin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7668" y="4444225"/>
            <a:ext cx="19405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90" b="1" i="1">
                <a:latin typeface="Times New Roman"/>
                <a:cs typeface="Times New Roman"/>
              </a:rPr>
              <a:t>x</a:t>
            </a:r>
            <a:r>
              <a:rPr dirty="0" baseline="36549" sz="2850" spc="135" b="1">
                <a:latin typeface="Times New Roman"/>
                <a:cs typeface="Times New Roman"/>
              </a:rPr>
              <a:t>2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sin</a:t>
            </a:r>
            <a:r>
              <a:rPr dirty="0" sz="2800" spc="-45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9176" y="4668253"/>
            <a:ext cx="833755" cy="67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321945">
              <a:lnSpc>
                <a:spcPts val="2000"/>
              </a:lnSpc>
            </a:pPr>
            <a:r>
              <a:rPr dirty="0" sz="1900" spc="8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78828" y="4942065"/>
            <a:ext cx="1963420" cy="0"/>
          </a:xfrm>
          <a:custGeom>
            <a:avLst/>
            <a:gdLst/>
            <a:ahLst/>
            <a:cxnLst/>
            <a:rect l="l" t="t" r="r" b="b"/>
            <a:pathLst>
              <a:path w="1963420" h="0">
                <a:moveTo>
                  <a:pt x="0" y="0"/>
                </a:moveTo>
                <a:lnTo>
                  <a:pt x="1962911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591780" y="4910438"/>
            <a:ext cx="14668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89088" y="4956097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2688" y="4668061"/>
            <a:ext cx="833755" cy="671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85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321945">
              <a:lnSpc>
                <a:spcPts val="2005"/>
              </a:lnSpc>
            </a:pPr>
            <a:r>
              <a:rPr dirty="0" sz="1900" spc="8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93428" y="493901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 h="0">
                <a:moveTo>
                  <a:pt x="0" y="0"/>
                </a:moveTo>
                <a:lnTo>
                  <a:pt x="178307" y="0"/>
                </a:lnTo>
              </a:path>
            </a:pathLst>
          </a:custGeom>
          <a:ln w="64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82252" y="493190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01180" y="4445557"/>
            <a:ext cx="268478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3645" algn="l"/>
              </a:tabLst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1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190" b="1" i="1">
                <a:latin typeface="Times New Roman"/>
                <a:cs typeface="Times New Roman"/>
              </a:rPr>
              <a:t>x</a:t>
            </a:r>
            <a:r>
              <a:rPr dirty="0" baseline="36549" sz="2850" b="1">
                <a:latin typeface="Times New Roman"/>
                <a:cs typeface="Times New Roman"/>
              </a:rPr>
              <a:t>2</a:t>
            </a:r>
            <a:r>
              <a:rPr dirty="0" baseline="36549" sz="2850" spc="22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1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sin</a:t>
            </a:r>
            <a:r>
              <a:rPr dirty="0" sz="2800" spc="-13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40520" y="4665205"/>
            <a:ext cx="4857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695" algn="l"/>
              </a:tabLst>
            </a:pP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(	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56912" y="6155673"/>
            <a:ext cx="4152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509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40176" y="6244065"/>
            <a:ext cx="52451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8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26960" y="6141739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0804" y="5664730"/>
            <a:ext cx="55467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5605" algn="l"/>
              </a:tabLst>
            </a:pPr>
            <a:r>
              <a:rPr dirty="0" baseline="-34722" sz="4200">
                <a:latin typeface="Symbol"/>
                <a:cs typeface="Symbol"/>
              </a:rPr>
              <a:t></a:t>
            </a:r>
            <a:r>
              <a:rPr dirty="0" baseline="-34722" sz="4200" spc="127">
                <a:latin typeface="Times New Roman"/>
                <a:cs typeface="Times New Roman"/>
              </a:rPr>
              <a:t> </a:t>
            </a:r>
            <a:r>
              <a:rPr dirty="0" baseline="-34722" sz="4200" b="1">
                <a:latin typeface="Times New Roman"/>
                <a:cs typeface="Times New Roman"/>
              </a:rPr>
              <a:t>lim</a:t>
            </a:r>
            <a:r>
              <a:rPr dirty="0" baseline="-34722" sz="4200" spc="-480" b="1"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2800" spc="-3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8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800" spc="-434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00" spc="-1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 spc="-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</a:t>
            </a:r>
            <a:r>
              <a:rPr dirty="0" u="sng" sz="2800" spc="-18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baseline="-32738" sz="4200">
                <a:latin typeface="Symbol"/>
                <a:cs typeface="Symbol"/>
              </a:rPr>
              <a:t></a:t>
            </a:r>
            <a:r>
              <a:rPr dirty="0" baseline="-32738" sz="4200" spc="97">
                <a:latin typeface="Times New Roman"/>
                <a:cs typeface="Times New Roman"/>
              </a:rPr>
              <a:t> </a:t>
            </a:r>
            <a:r>
              <a:rPr dirty="0" baseline="-32738" sz="4200" b="1">
                <a:latin typeface="Times New Roman"/>
                <a:cs typeface="Times New Roman"/>
              </a:rPr>
              <a:t>lim</a:t>
            </a:r>
            <a:r>
              <a:rPr dirty="0" baseline="-32738" sz="4200" spc="-232" b="1">
                <a:latin typeface="Times New Roman"/>
                <a:cs typeface="Times New Roman"/>
              </a:rPr>
              <a:t> </a:t>
            </a:r>
            <a:r>
              <a:rPr dirty="0" u="sng" baseline="1984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baseline="1984" sz="4200" spc="-382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984" sz="42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baseline="1984" sz="4200" spc="-2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984" sz="4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</a:t>
            </a:r>
            <a:r>
              <a:rPr dirty="0" u="sng" baseline="1984" sz="4200" spc="-2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984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baseline="1984" sz="4200" spc="172" b="1" i="1">
                <a:latin typeface="Times New Roman"/>
                <a:cs typeface="Times New Roman"/>
              </a:rPr>
              <a:t> </a:t>
            </a:r>
            <a:r>
              <a:rPr dirty="0" baseline="-32738" sz="4200">
                <a:latin typeface="Symbol"/>
                <a:cs typeface="Symbol"/>
              </a:rPr>
              <a:t></a:t>
            </a:r>
            <a:r>
              <a:rPr dirty="0" baseline="-32738" sz="4200" spc="-232">
                <a:latin typeface="Times New Roman"/>
                <a:cs typeface="Times New Roman"/>
              </a:rPr>
              <a:t> </a:t>
            </a:r>
            <a:r>
              <a:rPr dirty="0" baseline="-32738" sz="4200" b="1">
                <a:latin typeface="Times New Roman"/>
                <a:cs typeface="Times New Roman"/>
              </a:rPr>
              <a:t>1</a:t>
            </a:r>
            <a:endParaRPr baseline="-32738" sz="4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63208" y="6231725"/>
            <a:ext cx="524510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8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3108" y="768337"/>
            <a:ext cx="68503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0"/>
              <a:t>(2)</a:t>
            </a:r>
            <a:r>
              <a:rPr dirty="0" sz="2800" spc="-190"/>
              <a:t> </a:t>
            </a:r>
            <a:r>
              <a:rPr dirty="0" sz="2800" spc="-5" b="0">
                <a:latin typeface="SimSun"/>
                <a:cs typeface="SimSun"/>
              </a:rPr>
              <a:t>若</a:t>
            </a:r>
            <a:r>
              <a:rPr dirty="0" sz="2800" spc="440" b="0">
                <a:latin typeface="SimSun"/>
                <a:cs typeface="SimSun"/>
              </a:rPr>
              <a:t>当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sz="2800" spc="5" i="1">
                <a:latin typeface="Times New Roman"/>
                <a:cs typeface="Times New Roman"/>
              </a:rPr>
              <a:t> </a:t>
            </a:r>
            <a:r>
              <a:rPr dirty="0" sz="2800" spc="-5" b="0">
                <a:latin typeface="Symbol"/>
                <a:cs typeface="Symbol"/>
              </a:rPr>
              <a:t></a:t>
            </a:r>
            <a:r>
              <a:rPr dirty="0" sz="2800" spc="-50" b="0">
                <a:latin typeface="Times New Roman"/>
                <a:cs typeface="Times New Roman"/>
              </a:rPr>
              <a:t> </a:t>
            </a:r>
            <a:r>
              <a:rPr dirty="0" sz="2800" spc="0"/>
              <a:t>0</a:t>
            </a:r>
            <a:r>
              <a:rPr dirty="0" sz="2800" spc="25" b="0">
                <a:latin typeface="SimSun"/>
                <a:cs typeface="SimSun"/>
              </a:rPr>
              <a:t>时</a:t>
            </a:r>
            <a:r>
              <a:rPr dirty="0" sz="2800" spc="-5"/>
              <a:t>,</a:t>
            </a:r>
            <a:r>
              <a:rPr dirty="0" sz="2800" spc="155"/>
              <a:t> </a:t>
            </a: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sz="2800" spc="-90" i="1">
                <a:latin typeface="Times New Roman"/>
                <a:cs typeface="Times New Roman"/>
              </a:rPr>
              <a:t> </a:t>
            </a:r>
            <a:r>
              <a:rPr dirty="0" sz="2800" spc="-5"/>
              <a:t>(</a:t>
            </a:r>
            <a:r>
              <a:rPr dirty="0" sz="2800" spc="-360"/>
              <a:t> </a:t>
            </a:r>
            <a:r>
              <a:rPr dirty="0" sz="2800" spc="75" i="1">
                <a:latin typeface="Times New Roman"/>
                <a:cs typeface="Times New Roman"/>
              </a:rPr>
              <a:t>x</a:t>
            </a:r>
            <a:r>
              <a:rPr dirty="0" sz="2800" spc="75"/>
              <a:t>)</a:t>
            </a:r>
            <a:r>
              <a:rPr dirty="0" sz="2800" spc="-250"/>
              <a:t> </a:t>
            </a:r>
            <a:r>
              <a:rPr dirty="0" sz="2800" spc="-5" b="0">
                <a:latin typeface="Symbol"/>
                <a:cs typeface="Symbol"/>
              </a:rPr>
              <a:t></a:t>
            </a:r>
            <a:r>
              <a:rPr dirty="0" sz="2800" spc="-140" b="0">
                <a:latin typeface="Times New Roman"/>
                <a:cs typeface="Times New Roman"/>
              </a:rPr>
              <a:t> </a:t>
            </a:r>
            <a:r>
              <a:rPr dirty="0" sz="2800" spc="-15" i="1">
                <a:latin typeface="Times New Roman"/>
                <a:cs typeface="Times New Roman"/>
              </a:rPr>
              <a:t>a</a:t>
            </a:r>
            <a:r>
              <a:rPr dirty="0" sz="2800" spc="25" b="0">
                <a:latin typeface="SimSun"/>
                <a:cs typeface="SimSun"/>
              </a:rPr>
              <a:t>与</a:t>
            </a:r>
            <a:r>
              <a:rPr dirty="0" sz="2800" spc="125" i="1">
                <a:latin typeface="Times New Roman"/>
                <a:cs typeface="Times New Roman"/>
              </a:rPr>
              <a:t>x</a:t>
            </a:r>
            <a:r>
              <a:rPr dirty="0" baseline="36549" sz="2850" spc="187" i="1">
                <a:latin typeface="Times New Roman"/>
                <a:cs typeface="Times New Roman"/>
              </a:rPr>
              <a:t>k</a:t>
            </a:r>
            <a:r>
              <a:rPr dirty="0" sz="2800" spc="-5" b="0">
                <a:latin typeface="SimSun"/>
                <a:cs typeface="SimSun"/>
              </a:rPr>
              <a:t>是同阶无穷</a:t>
            </a:r>
            <a:r>
              <a:rPr dirty="0" sz="2800" spc="125" b="0">
                <a:latin typeface="SimSun"/>
                <a:cs typeface="SimSun"/>
              </a:rPr>
              <a:t>小</a:t>
            </a:r>
            <a:r>
              <a:rPr dirty="0" sz="2800" spc="-5"/>
              <a:t>,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5968" y="1352029"/>
            <a:ext cx="20986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imSun"/>
                <a:cs typeface="SimSun"/>
              </a:rPr>
              <a:t>求常</a:t>
            </a:r>
            <a:r>
              <a:rPr dirty="0" sz="2800" spc="105">
                <a:latin typeface="SimSun"/>
                <a:cs typeface="SimSun"/>
              </a:rPr>
              <a:t>数</a:t>
            </a:r>
            <a:r>
              <a:rPr dirty="0" sz="2800" b="1" i="1">
                <a:latin typeface="Times New Roman"/>
                <a:cs typeface="Times New Roman"/>
              </a:rPr>
              <a:t>k</a:t>
            </a:r>
            <a:r>
              <a:rPr dirty="0" sz="2800">
                <a:latin typeface="SimSun"/>
                <a:cs typeface="SimSun"/>
              </a:rPr>
              <a:t>的</a:t>
            </a:r>
            <a:r>
              <a:rPr dirty="0" sz="2800" spc="75">
                <a:latin typeface="SimSun"/>
                <a:cs typeface="SimSun"/>
              </a:rPr>
              <a:t>值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9248" y="5650725"/>
            <a:ext cx="4030979" cy="1152525"/>
          </a:xfrm>
          <a:custGeom>
            <a:avLst/>
            <a:gdLst/>
            <a:ahLst/>
            <a:cxnLst/>
            <a:rect l="l" t="t" r="r" b="b"/>
            <a:pathLst>
              <a:path w="4030979" h="1152525">
                <a:moveTo>
                  <a:pt x="0" y="0"/>
                </a:moveTo>
                <a:lnTo>
                  <a:pt x="4030979" y="0"/>
                </a:lnTo>
                <a:lnTo>
                  <a:pt x="4030979" y="1152144"/>
                </a:lnTo>
                <a:lnTo>
                  <a:pt x="0" y="1152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19248" y="5650725"/>
            <a:ext cx="4030979" cy="1152525"/>
          </a:xfrm>
          <a:custGeom>
            <a:avLst/>
            <a:gdLst/>
            <a:ahLst/>
            <a:cxnLst/>
            <a:rect l="l" t="t" r="r" b="b"/>
            <a:pathLst>
              <a:path w="4030979" h="1152525">
                <a:moveTo>
                  <a:pt x="0" y="0"/>
                </a:moveTo>
                <a:lnTo>
                  <a:pt x="0" y="1152140"/>
                </a:lnTo>
                <a:lnTo>
                  <a:pt x="4030979" y="1152140"/>
                </a:lnTo>
                <a:lnTo>
                  <a:pt x="4030979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52748" y="6234417"/>
            <a:ext cx="704215" cy="0"/>
          </a:xfrm>
          <a:custGeom>
            <a:avLst/>
            <a:gdLst/>
            <a:ahLst/>
            <a:cxnLst/>
            <a:rect l="l" t="t" r="r" b="b"/>
            <a:pathLst>
              <a:path w="704214" h="0">
                <a:moveTo>
                  <a:pt x="0" y="0"/>
                </a:moveTo>
                <a:lnTo>
                  <a:pt x="70408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08880" y="6234417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54272" y="6278721"/>
            <a:ext cx="1267460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5"/>
              </a:lnSpc>
              <a:tabLst>
                <a:tab pos="1089025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s</a:t>
            </a:r>
            <a:r>
              <a:rPr dirty="0" sz="2800" spc="-5" b="1">
                <a:latin typeface="Times New Roman"/>
                <a:cs typeface="Times New Roman"/>
              </a:rPr>
              <a:t>in</a:t>
            </a:r>
            <a:r>
              <a:rPr dirty="0" sz="2800" spc="-13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	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7284" y="5747367"/>
            <a:ext cx="3608704" cy="659765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80"/>
              </a:spcBef>
              <a:tabLst>
                <a:tab pos="289052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0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65" b="1">
                <a:latin typeface="Times New Roman"/>
                <a:cs typeface="Times New Roman"/>
              </a:rPr>
              <a:t> </a:t>
            </a:r>
            <a:r>
              <a:rPr dirty="0" sz="2800" spc="80" b="1" i="1">
                <a:latin typeface="Times New Roman"/>
                <a:cs typeface="Times New Roman"/>
              </a:rPr>
              <a:t>x</a:t>
            </a:r>
            <a:r>
              <a:rPr dirty="0" sz="2800" spc="80" b="1">
                <a:latin typeface="Times New Roman"/>
                <a:cs typeface="Times New Roman"/>
              </a:rPr>
              <a:t>)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baseline="34722" sz="4200" spc="-7" b="1">
                <a:latin typeface="Times New Roman"/>
                <a:cs typeface="Times New Roman"/>
              </a:rPr>
              <a:t>1</a:t>
            </a:r>
            <a:r>
              <a:rPr dirty="0" baseline="34722" sz="4200" spc="-487" b="1">
                <a:latin typeface="Times New Roman"/>
                <a:cs typeface="Times New Roman"/>
              </a:rPr>
              <a:t> </a:t>
            </a:r>
            <a:r>
              <a:rPr dirty="0" baseline="34722" sz="4200" spc="-7">
                <a:latin typeface="Symbol"/>
                <a:cs typeface="Symbol"/>
              </a:rPr>
              <a:t></a:t>
            </a:r>
            <a:r>
              <a:rPr dirty="0" baseline="34722" sz="4200" spc="225">
                <a:latin typeface="Times New Roman"/>
                <a:cs typeface="Times New Roman"/>
              </a:rPr>
              <a:t> </a:t>
            </a:r>
            <a:r>
              <a:rPr dirty="0" baseline="34722" sz="4200" spc="-7" b="1" i="1">
                <a:latin typeface="Times New Roman"/>
                <a:cs typeface="Times New Roman"/>
              </a:rPr>
              <a:t>x</a:t>
            </a:r>
            <a:r>
              <a:rPr dirty="0" baseline="34722" sz="420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baseline="34722" sz="4200" spc="-7" b="1">
                <a:latin typeface="Times New Roman"/>
                <a:cs typeface="Times New Roman"/>
              </a:rPr>
              <a:t>1</a:t>
            </a:r>
            <a:r>
              <a:rPr dirty="0" baseline="34722" sz="4200" spc="-217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,	</a:t>
            </a:r>
            <a:r>
              <a:rPr dirty="0" sz="2800" spc="-5" b="1" i="1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2252" y="2001761"/>
            <a:ext cx="97599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8000"/>
                </a:solidFill>
                <a:latin typeface="SimSun"/>
                <a:cs typeface="SimSun"/>
              </a:rPr>
              <a:t>解</a:t>
            </a:r>
            <a:r>
              <a:rPr dirty="0" sz="2800" spc="-65">
                <a:solidFill>
                  <a:srgbClr val="008000"/>
                </a:solidFill>
                <a:latin typeface="SimSun"/>
                <a:cs typeface="SimSu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(2)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0700" y="2023097"/>
            <a:ext cx="14478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0">
                <a:latin typeface="SimSun"/>
                <a:cs typeface="SimSun"/>
              </a:rPr>
              <a:t>依</a:t>
            </a:r>
            <a:r>
              <a:rPr dirty="0" sz="2800" spc="-5">
                <a:latin typeface="SimSun"/>
                <a:cs typeface="SimSun"/>
              </a:rPr>
              <a:t>题设，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0600" y="2569495"/>
            <a:ext cx="23831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4722" sz="4200" b="1" i="1">
                <a:latin typeface="Times New Roman"/>
                <a:cs typeface="Times New Roman"/>
              </a:rPr>
              <a:t>c </a:t>
            </a:r>
            <a:r>
              <a:rPr dirty="0" baseline="-34722" sz="4200">
                <a:latin typeface="Symbol"/>
                <a:cs typeface="Symbol"/>
              </a:rPr>
              <a:t></a:t>
            </a:r>
            <a:r>
              <a:rPr dirty="0" baseline="-34722" sz="4200">
                <a:latin typeface="Times New Roman"/>
                <a:cs typeface="Times New Roman"/>
              </a:rPr>
              <a:t> </a:t>
            </a:r>
            <a:r>
              <a:rPr dirty="0" baseline="-34722" sz="4200" b="1">
                <a:latin typeface="Times New Roman"/>
                <a:cs typeface="Times New Roman"/>
              </a:rPr>
              <a:t>lim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 </a:t>
            </a:r>
            <a:r>
              <a:rPr dirty="0" u="sng" sz="2800" spc="8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00" spc="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 spc="-5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1432" y="3148683"/>
            <a:ext cx="52260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7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28412" y="2791999"/>
            <a:ext cx="16998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latin typeface="Times New Roman"/>
                <a:cs typeface="Times New Roman"/>
              </a:rPr>
              <a:t>(</a:t>
            </a:r>
            <a:r>
              <a:rPr dirty="0" sz="2800">
                <a:latin typeface="SimSun"/>
                <a:cs typeface="SimSun"/>
              </a:rPr>
              <a:t>常</a:t>
            </a:r>
            <a:r>
              <a:rPr dirty="0" sz="2800" spc="75">
                <a:latin typeface="SimSun"/>
                <a:cs typeface="SimSun"/>
              </a:rPr>
              <a:t>数</a:t>
            </a:r>
            <a:r>
              <a:rPr dirty="0" sz="2800" b="1" i="1">
                <a:latin typeface="Times New Roman"/>
                <a:cs typeface="Times New Roman"/>
              </a:rPr>
              <a:t>c</a:t>
            </a:r>
            <a:r>
              <a:rPr dirty="0" sz="2800" spc="-2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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10" b="1">
                <a:latin typeface="Times New Roman"/>
                <a:cs typeface="Times New Roman"/>
              </a:rPr>
              <a:t>0)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2824" y="3970118"/>
            <a:ext cx="14668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 i="1"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0132" y="4015771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8172" y="2761770"/>
            <a:ext cx="1263015" cy="1196340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algn="ctr" marR="64769">
              <a:lnSpc>
                <a:spcPct val="100000"/>
              </a:lnSpc>
              <a:spcBef>
                <a:spcPts val="1345"/>
              </a:spcBef>
            </a:pPr>
            <a:r>
              <a:rPr dirty="0" baseline="-24801" sz="4200" spc="135" b="1" i="1">
                <a:latin typeface="Times New Roman"/>
                <a:cs typeface="Times New Roman"/>
              </a:rPr>
              <a:t>x</a:t>
            </a:r>
            <a:r>
              <a:rPr dirty="0" sz="1900" spc="90" b="1" i="1"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50"/>
              </a:spcBef>
            </a:pPr>
            <a:r>
              <a:rPr dirty="0" u="sng" sz="2800" spc="-8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800" spc="-13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800" spc="-38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7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00" spc="7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800" spc="-2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 spc="-3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54732" y="3727735"/>
            <a:ext cx="833755" cy="671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85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321945">
              <a:lnSpc>
                <a:spcPts val="2005"/>
              </a:lnSpc>
            </a:pPr>
            <a:r>
              <a:rPr dirty="0" sz="1900" spc="8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80380" y="4006329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 h="0">
                <a:moveTo>
                  <a:pt x="0" y="0"/>
                </a:moveTo>
                <a:lnTo>
                  <a:pt x="324002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426940" y="3503151"/>
            <a:ext cx="4081145" cy="9632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657225">
              <a:lnSpc>
                <a:spcPts val="1115"/>
              </a:lnSpc>
            </a:pPr>
            <a:r>
              <a:rPr dirty="0" sz="1900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ts val="2400"/>
              </a:lnSpc>
              <a:tabLst>
                <a:tab pos="1860550" algn="l"/>
              </a:tabLst>
            </a:pPr>
            <a:r>
              <a:rPr dirty="0" baseline="-34722" sz="4200">
                <a:latin typeface="Symbol"/>
                <a:cs typeface="Symbol"/>
              </a:rPr>
              <a:t></a:t>
            </a:r>
            <a:r>
              <a:rPr dirty="0" baseline="-34722" sz="4200">
                <a:latin typeface="Times New Roman"/>
                <a:cs typeface="Times New Roman"/>
              </a:rPr>
              <a:t> </a:t>
            </a:r>
            <a:r>
              <a:rPr dirty="0" baseline="-34722" sz="4200" b="1">
                <a:latin typeface="Times New Roman"/>
                <a:cs typeface="Times New Roman"/>
              </a:rPr>
              <a:t>lim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5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	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1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sin</a:t>
            </a:r>
            <a:r>
              <a:rPr dirty="0" sz="2800" spc="-15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3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39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sin</a:t>
            </a:r>
            <a:r>
              <a:rPr dirty="0" sz="2800" spc="-15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algn="ctr" marR="609600">
              <a:lnSpc>
                <a:spcPct val="100000"/>
              </a:lnSpc>
              <a:spcBef>
                <a:spcPts val="660"/>
              </a:spcBef>
              <a:tabLst>
                <a:tab pos="1505585" algn="l"/>
              </a:tabLst>
            </a:pPr>
            <a:r>
              <a:rPr dirty="0" baseline="10233" sz="2850" spc="60" b="1" i="1">
                <a:latin typeface="Times New Roman"/>
                <a:cs typeface="Times New Roman"/>
              </a:rPr>
              <a:t>x</a:t>
            </a:r>
            <a:r>
              <a:rPr dirty="0" baseline="10233" sz="2850" spc="60">
                <a:latin typeface="Symbol"/>
                <a:cs typeface="Symbol"/>
              </a:rPr>
              <a:t></a:t>
            </a:r>
            <a:r>
              <a:rPr dirty="0" baseline="10233" sz="2850" spc="60" b="1">
                <a:latin typeface="Times New Roman"/>
                <a:cs typeface="Times New Roman"/>
              </a:rPr>
              <a:t>0	</a:t>
            </a:r>
            <a:r>
              <a:rPr dirty="0" sz="2800" spc="90" b="1" i="1">
                <a:latin typeface="Times New Roman"/>
                <a:cs typeface="Times New Roman"/>
              </a:rPr>
              <a:t>x</a:t>
            </a:r>
            <a:r>
              <a:rPr dirty="0" baseline="36549" sz="2850" spc="135" b="1" i="1">
                <a:latin typeface="Times New Roman"/>
                <a:cs typeface="Times New Roman"/>
              </a:rPr>
              <a:t>k</a:t>
            </a:r>
            <a:r>
              <a:rPr dirty="0" baseline="36549" sz="2850" spc="-442" b="1" i="1">
                <a:latin typeface="Times New Roman"/>
                <a:cs typeface="Times New Roman"/>
              </a:rPr>
              <a:t> </a:t>
            </a:r>
            <a:r>
              <a:rPr dirty="0" baseline="36549" sz="2850" spc="0">
                <a:latin typeface="Symbol"/>
                <a:cs typeface="Symbol"/>
              </a:rPr>
              <a:t></a:t>
            </a:r>
            <a:r>
              <a:rPr dirty="0" baseline="36549" sz="2850" spc="0" b="1">
                <a:latin typeface="Times New Roman"/>
                <a:cs typeface="Times New Roman"/>
              </a:rPr>
              <a:t>1</a:t>
            </a:r>
            <a:r>
              <a:rPr dirty="0" baseline="36549" sz="2850" spc="-3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sin</a:t>
            </a:r>
            <a:r>
              <a:rPr dirty="0" sz="2800" spc="-15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07128" y="3491217"/>
            <a:ext cx="4140708" cy="940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80380" y="4006329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 h="0">
                <a:moveTo>
                  <a:pt x="0" y="0"/>
                </a:moveTo>
                <a:lnTo>
                  <a:pt x="324002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414240" y="3732325"/>
            <a:ext cx="8153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4060" y="3974702"/>
            <a:ext cx="441959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 i="1">
                <a:latin typeface="Times New Roman"/>
                <a:cs typeface="Times New Roman"/>
              </a:rPr>
              <a:t>k</a:t>
            </a:r>
            <a:r>
              <a:rPr dirty="0" sz="1900" spc="-360" b="1" i="1">
                <a:latin typeface="Times New Roman"/>
                <a:cs typeface="Times New Roman"/>
              </a:rPr>
              <a:t> </a:t>
            </a:r>
            <a:r>
              <a:rPr dirty="0" sz="1900" spc="75">
                <a:latin typeface="Symbol"/>
                <a:cs typeface="Symbol"/>
              </a:rPr>
              <a:t></a:t>
            </a:r>
            <a:r>
              <a:rPr dirty="0" sz="1900" spc="75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23612" y="4089002"/>
            <a:ext cx="524510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8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81368" y="4020361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02732" y="3509821"/>
            <a:ext cx="321818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2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90" b="1" i="1">
                <a:latin typeface="Times New Roman"/>
                <a:cs typeface="Times New Roman"/>
              </a:rPr>
              <a:t>x</a:t>
            </a:r>
            <a:r>
              <a:rPr dirty="0" baseline="36549" sz="2850" spc="135" b="1">
                <a:latin typeface="Times New Roman"/>
                <a:cs typeface="Times New Roman"/>
              </a:rPr>
              <a:t>2</a:t>
            </a:r>
            <a:r>
              <a:rPr dirty="0" baseline="36549" sz="2850" spc="7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1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sin</a:t>
            </a:r>
            <a:r>
              <a:rPr dirty="0" sz="2800" spc="-14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2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39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sin</a:t>
            </a:r>
            <a:r>
              <a:rPr dirty="0" sz="2800" spc="-14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29688" y="5579097"/>
            <a:ext cx="4536948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20460" y="1546593"/>
            <a:ext cx="3528060" cy="937260"/>
          </a:xfrm>
          <a:custGeom>
            <a:avLst/>
            <a:gdLst/>
            <a:ahLst/>
            <a:cxnLst/>
            <a:rect l="l" t="t" r="r" b="b"/>
            <a:pathLst>
              <a:path w="3528059" h="937260">
                <a:moveTo>
                  <a:pt x="0" y="0"/>
                </a:moveTo>
                <a:lnTo>
                  <a:pt x="3528060" y="0"/>
                </a:lnTo>
                <a:lnTo>
                  <a:pt x="3528060" y="937260"/>
                </a:lnTo>
                <a:lnTo>
                  <a:pt x="0" y="937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20460" y="1546593"/>
            <a:ext cx="3528060" cy="937260"/>
          </a:xfrm>
          <a:custGeom>
            <a:avLst/>
            <a:gdLst/>
            <a:ahLst/>
            <a:cxnLst/>
            <a:rect l="l" t="t" r="r" b="b"/>
            <a:pathLst>
              <a:path w="3528059" h="937260">
                <a:moveTo>
                  <a:pt x="0" y="0"/>
                </a:moveTo>
                <a:lnTo>
                  <a:pt x="0" y="937260"/>
                </a:lnTo>
                <a:lnTo>
                  <a:pt x="3528059" y="937260"/>
                </a:lnTo>
                <a:lnTo>
                  <a:pt x="3528059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98968" y="2061705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 h="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734020" y="1179817"/>
            <a:ext cx="336550" cy="1327150"/>
          </a:xfrm>
          <a:prstGeom prst="rect">
            <a:avLst/>
          </a:prstGeom>
        </p:spPr>
        <p:txBody>
          <a:bodyPr wrap="square" lIns="0" tIns="2362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60"/>
              </a:spcBef>
            </a:pPr>
            <a:r>
              <a:rPr dirty="0" baseline="-24801" sz="4200" spc="284" b="1" i="1">
                <a:latin typeface="Times New Roman"/>
                <a:cs typeface="Times New Roman"/>
              </a:rPr>
              <a:t>x</a:t>
            </a:r>
            <a:r>
              <a:rPr dirty="0" sz="1900" b="1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1764"/>
              </a:spcBef>
            </a:pPr>
            <a:r>
              <a:rPr dirty="0" sz="2800" spc="-65" b="1">
                <a:latin typeface="Times New Roman"/>
                <a:cs typeface="Times New Roman"/>
              </a:rPr>
              <a:t>3!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62264" y="1787893"/>
            <a:ext cx="11036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390" b="1">
                <a:latin typeface="Times New Roman"/>
                <a:cs typeface="Times New Roman"/>
              </a:rPr>
              <a:t> </a:t>
            </a:r>
            <a:r>
              <a:rPr dirty="0" sz="2800" spc="90" b="1" i="1">
                <a:latin typeface="Times New Roman"/>
                <a:cs typeface="Times New Roman"/>
              </a:rPr>
              <a:t>x</a:t>
            </a:r>
            <a:r>
              <a:rPr dirty="0" baseline="36549" sz="2850" spc="135" b="1">
                <a:latin typeface="Times New Roman"/>
                <a:cs typeface="Times New Roman"/>
              </a:rPr>
              <a:t>3</a:t>
            </a:r>
            <a:r>
              <a:rPr dirty="0" baseline="36549" sz="2850" spc="-419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74384" y="1787893"/>
            <a:ext cx="15570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sin </a:t>
            </a: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3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81676" y="4867389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 h="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48320" y="4867389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 h="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47720" y="5263629"/>
            <a:ext cx="6449695" cy="0"/>
          </a:xfrm>
          <a:custGeom>
            <a:avLst/>
            <a:gdLst/>
            <a:ahLst/>
            <a:cxnLst/>
            <a:rect l="l" t="t" r="r" b="b"/>
            <a:pathLst>
              <a:path w="6449695" h="0">
                <a:moveTo>
                  <a:pt x="0" y="0"/>
                </a:moveTo>
                <a:lnTo>
                  <a:pt x="6449568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111208" y="4547857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44564" y="4547857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29024" y="4547857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04200" y="4857229"/>
            <a:ext cx="3054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30" b="1">
                <a:latin typeface="Times New Roman"/>
                <a:cs typeface="Times New Roman"/>
              </a:rPr>
              <a:t>3</a:t>
            </a:r>
            <a:r>
              <a:rPr dirty="0" sz="2800" b="1">
                <a:latin typeface="Times New Roman"/>
                <a:cs typeface="Times New Roman"/>
              </a:rPr>
              <a:t>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37556" y="4857229"/>
            <a:ext cx="3054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30" b="1">
                <a:latin typeface="Times New Roman"/>
                <a:cs typeface="Times New Roman"/>
              </a:rPr>
              <a:t>3</a:t>
            </a:r>
            <a:r>
              <a:rPr dirty="0" sz="2800" b="1">
                <a:latin typeface="Times New Roman"/>
                <a:cs typeface="Times New Roman"/>
              </a:rPr>
              <a:t>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81580" y="4989817"/>
            <a:ext cx="8153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90952" y="5346433"/>
            <a:ext cx="52451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8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298916" y="4593577"/>
            <a:ext cx="12350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4885" algn="l"/>
              </a:tabLst>
            </a:pP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36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	</a:t>
            </a:r>
            <a:r>
              <a:rPr dirty="0" sz="2800" b="1">
                <a:latin typeface="Times New Roman"/>
                <a:cs typeface="Times New Roman"/>
              </a:rPr>
              <a:t>)]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70672" y="4212577"/>
            <a:ext cx="3492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4801" sz="4200" spc="284" b="1" i="1">
                <a:latin typeface="Times New Roman"/>
                <a:cs typeface="Times New Roman"/>
              </a:rPr>
              <a:t>x</a:t>
            </a:r>
            <a:r>
              <a:rPr dirty="0" sz="1900" b="1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32272" y="4496041"/>
            <a:ext cx="2348230" cy="10744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984885" algn="l"/>
              </a:tabLst>
            </a:pP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36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	</a:t>
            </a:r>
            <a:r>
              <a:rPr dirty="0" sz="2800" b="1">
                <a:latin typeface="Times New Roman"/>
                <a:cs typeface="Times New Roman"/>
              </a:rPr>
              <a:t>)]</a:t>
            </a:r>
            <a:r>
              <a:rPr dirty="0" sz="2800" spc="-41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 spc="-20" b="1" i="1">
                <a:latin typeface="Times New Roman"/>
                <a:cs typeface="Times New Roman"/>
              </a:rPr>
              <a:t>x</a:t>
            </a:r>
            <a:r>
              <a:rPr dirty="0" sz="2800" spc="-20" b="1">
                <a:latin typeface="Times New Roman"/>
                <a:cs typeface="Times New Roman"/>
              </a:rPr>
              <a:t>[</a:t>
            </a:r>
            <a:r>
              <a:rPr dirty="0" sz="2800" spc="-42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4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endParaRPr sz="2800">
              <a:latin typeface="Symbol"/>
              <a:cs typeface="Symbol"/>
            </a:endParaRPr>
          </a:p>
          <a:p>
            <a:pPr marL="533400">
              <a:lnSpc>
                <a:spcPct val="100000"/>
              </a:lnSpc>
              <a:spcBef>
                <a:spcPts val="770"/>
              </a:spcBef>
            </a:pPr>
            <a:r>
              <a:rPr dirty="0" baseline="-24801" sz="4200" spc="135" b="1" i="1">
                <a:latin typeface="Times New Roman"/>
                <a:cs typeface="Times New Roman"/>
              </a:rPr>
              <a:t>x</a:t>
            </a:r>
            <a:r>
              <a:rPr dirty="0" sz="1900" spc="90" b="1" i="1">
                <a:latin typeface="Times New Roman"/>
                <a:cs typeface="Times New Roman"/>
              </a:rPr>
              <a:t>k</a:t>
            </a:r>
            <a:r>
              <a:rPr dirty="0" sz="1900" spc="-305" b="1" i="1">
                <a:latin typeface="Times New Roman"/>
                <a:cs typeface="Times New Roman"/>
              </a:rPr>
              <a:t> </a:t>
            </a:r>
            <a:r>
              <a:rPr dirty="0" sz="1900" spc="65">
                <a:latin typeface="Symbol"/>
                <a:cs typeface="Symbol"/>
              </a:rPr>
              <a:t></a:t>
            </a:r>
            <a:r>
              <a:rPr dirty="0" sz="1900" spc="65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04028" y="4212577"/>
            <a:ext cx="3492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4801" sz="4200" spc="284" b="1" i="1">
                <a:latin typeface="Times New Roman"/>
                <a:cs typeface="Times New Roman"/>
              </a:rPr>
              <a:t>x</a:t>
            </a:r>
            <a:r>
              <a:rPr dirty="0" sz="1900" b="1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70072" y="4593577"/>
            <a:ext cx="184403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4885" algn="l"/>
              </a:tabLst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1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	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36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[</a:t>
            </a:r>
            <a:r>
              <a:rPr dirty="0" sz="2800" spc="-434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5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061436" y="6019533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 h="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49244" y="6415769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 h="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644364" y="6141957"/>
            <a:ext cx="1143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86480" y="5479021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83104" y="6141957"/>
            <a:ext cx="12414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055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	</a:t>
            </a:r>
            <a:r>
              <a:rPr dirty="0" baseline="20833" sz="4200" spc="-195" b="1">
                <a:latin typeface="Times New Roman"/>
                <a:cs typeface="Times New Roman"/>
              </a:rPr>
              <a:t>3</a:t>
            </a:r>
            <a:r>
              <a:rPr dirty="0" baseline="20833" sz="4200" b="1">
                <a:latin typeface="Times New Roman"/>
                <a:cs typeface="Times New Roman"/>
              </a:rPr>
              <a:t>!</a:t>
            </a:r>
            <a:endParaRPr baseline="20833" sz="4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13200" y="6384273"/>
            <a:ext cx="441959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 i="1">
                <a:latin typeface="Times New Roman"/>
                <a:cs typeface="Times New Roman"/>
              </a:rPr>
              <a:t>k</a:t>
            </a:r>
            <a:r>
              <a:rPr dirty="0" sz="1900" spc="-360" b="1" i="1">
                <a:latin typeface="Times New Roman"/>
                <a:cs typeface="Times New Roman"/>
              </a:rPr>
              <a:t> </a:t>
            </a:r>
            <a:r>
              <a:rPr dirty="0" sz="1900" spc="75">
                <a:latin typeface="Symbol"/>
                <a:cs typeface="Symbol"/>
              </a:rPr>
              <a:t></a:t>
            </a:r>
            <a:r>
              <a:rPr dirty="0" sz="1900" spc="75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492476" y="6498573"/>
            <a:ext cx="52451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85" b="1" i="1">
                <a:latin typeface="Times New Roman"/>
                <a:cs typeface="Times New Roman"/>
              </a:rPr>
              <a:t>x</a:t>
            </a:r>
            <a:r>
              <a:rPr dirty="0" sz="1900" spc="50">
                <a:latin typeface="Symbol"/>
                <a:cs typeface="Symbol"/>
              </a:rPr>
              <a:t></a:t>
            </a:r>
            <a:r>
              <a:rPr dirty="0" sz="1900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10508" y="6429993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12032" y="5745721"/>
            <a:ext cx="11182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o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90" b="1">
                <a:latin typeface="Times New Roman"/>
                <a:cs typeface="Times New Roman"/>
              </a:rPr>
              <a:t> </a:t>
            </a:r>
            <a:r>
              <a:rPr dirty="0" sz="2800" spc="100" b="1" i="1">
                <a:latin typeface="Times New Roman"/>
                <a:cs typeface="Times New Roman"/>
              </a:rPr>
              <a:t>x</a:t>
            </a:r>
            <a:r>
              <a:rPr dirty="0" baseline="36549" sz="2850" spc="150" b="1">
                <a:latin typeface="Times New Roman"/>
                <a:cs typeface="Times New Roman"/>
              </a:rPr>
              <a:t>3</a:t>
            </a:r>
            <a:r>
              <a:rPr dirty="0" baseline="36549" sz="2850" spc="-419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83788" y="5524741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52796" y="6175903"/>
            <a:ext cx="40005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8235" algn="l"/>
              </a:tabLst>
            </a:pPr>
            <a:r>
              <a:rPr dirty="0" sz="2800">
                <a:latin typeface="SimSun"/>
                <a:cs typeface="SimSun"/>
              </a:rPr>
              <a:t>可</a:t>
            </a:r>
            <a:r>
              <a:rPr dirty="0" sz="2800" spc="-5">
                <a:latin typeface="SimSun"/>
                <a:cs typeface="SimSun"/>
              </a:rPr>
              <a:t>知</a:t>
            </a:r>
            <a:r>
              <a:rPr dirty="0" sz="2800" spc="-805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k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2</a:t>
            </a:r>
            <a:r>
              <a:rPr dirty="0" sz="2800" spc="-9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3	</a:t>
            </a:r>
            <a:r>
              <a:rPr dirty="0" sz="2800">
                <a:latin typeface="SimSun"/>
                <a:cs typeface="SimSun"/>
              </a:rPr>
              <a:t>所</a:t>
            </a:r>
            <a:r>
              <a:rPr dirty="0" sz="2800" spc="-5">
                <a:latin typeface="SimSun"/>
                <a:cs typeface="SimSun"/>
              </a:rPr>
              <a:t>以</a:t>
            </a:r>
            <a:r>
              <a:rPr dirty="0" sz="2800" spc="-860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k</a:t>
            </a:r>
            <a:r>
              <a:rPr dirty="0" sz="2800" spc="10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17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032" y="1181849"/>
            <a:ext cx="5600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0">
                <a:solidFill>
                  <a:srgbClr val="0000CC"/>
                </a:solidFill>
                <a:latin typeface="SimSun"/>
                <a:cs typeface="SimSun"/>
              </a:rPr>
              <a:t>例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18280" y="2665209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 h="0">
                <a:moveTo>
                  <a:pt x="0" y="0"/>
                </a:moveTo>
                <a:lnTo>
                  <a:pt x="1429512" y="0"/>
                </a:lnTo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24196" y="2120153"/>
            <a:ext cx="1549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b="1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0384" y="2314953"/>
            <a:ext cx="180975" cy="7067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50" spc="0">
                <a:latin typeface="Symbol"/>
                <a:cs typeface="Symbol"/>
              </a:rPr>
              <a:t>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8592" y="1867586"/>
            <a:ext cx="1169035" cy="45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85" b="1">
                <a:latin typeface="Times New Roman"/>
                <a:cs typeface="Times New Roman"/>
              </a:rPr>
              <a:t>(</a:t>
            </a:r>
            <a:r>
              <a:rPr dirty="0" sz="2850" spc="85" b="1" i="1">
                <a:latin typeface="Times New Roman"/>
                <a:cs typeface="Times New Roman"/>
              </a:rPr>
              <a:t>c </a:t>
            </a:r>
            <a:r>
              <a:rPr dirty="0" sz="2850" spc="-5">
                <a:latin typeface="Symbol"/>
                <a:cs typeface="Symbol"/>
              </a:rPr>
              <a:t></a:t>
            </a:r>
            <a:r>
              <a:rPr dirty="0" sz="2850" spc="185">
                <a:latin typeface="Times New Roman"/>
                <a:cs typeface="Times New Roman"/>
              </a:rPr>
              <a:t> </a:t>
            </a:r>
            <a:r>
              <a:rPr dirty="0" sz="2850" spc="50" b="1">
                <a:latin typeface="Times New Roman"/>
                <a:cs typeface="Times New Roman"/>
              </a:rPr>
              <a:t>0).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4528" y="2381175"/>
            <a:ext cx="307340" cy="45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b="1" i="1">
                <a:latin typeface="Times New Roman"/>
                <a:cs typeface="Times New Roman"/>
              </a:rPr>
              <a:t>d</a:t>
            </a:r>
            <a:r>
              <a:rPr dirty="0" sz="2850" spc="-5" b="1" i="1"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0900" y="2657019"/>
            <a:ext cx="126364" cy="45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-5" b="1" i="1"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0152" y="2161719"/>
            <a:ext cx="1442720" cy="45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9370" algn="l"/>
              </a:tabLst>
            </a:pPr>
            <a:r>
              <a:rPr dirty="0" sz="2850" spc="-5" b="1">
                <a:latin typeface="Times New Roman"/>
                <a:cs typeface="Times New Roman"/>
              </a:rPr>
              <a:t>ln</a:t>
            </a:r>
            <a:r>
              <a:rPr dirty="0" sz="2850" spc="135" b="1">
                <a:latin typeface="Times New Roman"/>
                <a:cs typeface="Times New Roman"/>
              </a:rPr>
              <a:t>(</a:t>
            </a:r>
            <a:r>
              <a:rPr dirty="0" sz="2850" spc="-5" b="1">
                <a:latin typeface="Times New Roman"/>
                <a:cs typeface="Times New Roman"/>
              </a:rPr>
              <a:t>1</a:t>
            </a:r>
            <a:r>
              <a:rPr dirty="0" sz="2850" spc="-229" b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</a:t>
            </a:r>
            <a:r>
              <a:rPr dirty="0" sz="2850" spc="-20">
                <a:latin typeface="Times New Roman"/>
                <a:cs typeface="Times New Roma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t</a:t>
            </a:r>
            <a:r>
              <a:rPr dirty="0" sz="2850" b="1" i="1">
                <a:latin typeface="Times New Roman"/>
                <a:cs typeface="Times New Roman"/>
              </a:rPr>
              <a:t>	</a:t>
            </a:r>
            <a:r>
              <a:rPr dirty="0" sz="2850" spc="-5" b="1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4020" y="1648130"/>
            <a:ext cx="3458210" cy="45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7744" algn="l"/>
                <a:tab pos="2871470" algn="l"/>
              </a:tabLst>
            </a:pPr>
            <a:r>
              <a:rPr dirty="0" baseline="-34113" sz="4275" spc="-7" b="1">
                <a:latin typeface="Times New Roman"/>
                <a:cs typeface="Times New Roman"/>
              </a:rPr>
              <a:t>lim</a:t>
            </a:r>
            <a:r>
              <a:rPr dirty="0" u="sng" sz="28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285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ax </a:t>
            </a:r>
            <a:r>
              <a:rPr dirty="0" u="sng" sz="285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5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</a:t>
            </a:r>
            <a:r>
              <a:rPr dirty="0" u="sng" sz="2850" spc="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	</a:t>
            </a:r>
            <a:r>
              <a:rPr dirty="0" baseline="-34113" sz="4275" spc="-7">
                <a:latin typeface="Symbol"/>
                <a:cs typeface="Symbol"/>
              </a:rPr>
              <a:t></a:t>
            </a:r>
            <a:r>
              <a:rPr dirty="0" baseline="-34113" sz="4275" spc="187">
                <a:latin typeface="Times New Roman"/>
                <a:cs typeface="Times New Roman"/>
              </a:rPr>
              <a:t> </a:t>
            </a:r>
            <a:r>
              <a:rPr dirty="0" baseline="-34113" sz="4275" spc="-7" b="1" i="1">
                <a:latin typeface="Times New Roman"/>
                <a:cs typeface="Times New Roman"/>
              </a:rPr>
              <a:t>c</a:t>
            </a:r>
            <a:endParaRPr baseline="-34113" sz="42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99840" y="2207021"/>
            <a:ext cx="1549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b="1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0592" y="2711465"/>
            <a:ext cx="1549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b="1" i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3352" y="2229881"/>
            <a:ext cx="58420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0" b="1" i="1">
                <a:latin typeface="Times New Roman"/>
                <a:cs typeface="Times New Roman"/>
              </a:rPr>
              <a:t>x</a:t>
            </a:r>
            <a:r>
              <a:rPr dirty="0" sz="2000" spc="100">
                <a:latin typeface="Symbol"/>
                <a:cs typeface="Symbol"/>
              </a:rPr>
              <a:t></a:t>
            </a:r>
            <a:r>
              <a:rPr dirty="0" sz="2000" spc="-370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3416" y="1142163"/>
            <a:ext cx="4024629" cy="45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-5">
                <a:latin typeface="SimSun"/>
                <a:cs typeface="SimSun"/>
              </a:rPr>
              <a:t>确定常</a:t>
            </a:r>
            <a:r>
              <a:rPr dirty="0" sz="2850" spc="-10">
                <a:latin typeface="SimSun"/>
                <a:cs typeface="SimSun"/>
              </a:rPr>
              <a:t>数 </a:t>
            </a:r>
            <a:r>
              <a:rPr dirty="0" sz="2850" spc="55" b="1" i="1">
                <a:latin typeface="Times New Roman"/>
                <a:cs typeface="Times New Roman"/>
              </a:rPr>
              <a:t>a</a:t>
            </a:r>
            <a:r>
              <a:rPr dirty="0" sz="2850" spc="55" b="1">
                <a:latin typeface="Times New Roman"/>
                <a:cs typeface="Times New Roman"/>
              </a:rPr>
              <a:t>,</a:t>
            </a:r>
            <a:r>
              <a:rPr dirty="0" sz="2850" spc="-290" b="1">
                <a:latin typeface="Times New Roman"/>
                <a:cs typeface="Times New Roman"/>
              </a:rPr>
              <a:t> </a:t>
            </a:r>
            <a:r>
              <a:rPr dirty="0" sz="2850" spc="55" b="1" i="1">
                <a:latin typeface="Times New Roman"/>
                <a:cs typeface="Times New Roman"/>
              </a:rPr>
              <a:t>b</a:t>
            </a:r>
            <a:r>
              <a:rPr dirty="0" sz="2850" spc="55" b="1">
                <a:latin typeface="Times New Roman"/>
                <a:cs typeface="Times New Roman"/>
              </a:rPr>
              <a:t>,</a:t>
            </a:r>
            <a:r>
              <a:rPr dirty="0" sz="2850" spc="-290" b="1">
                <a:latin typeface="Times New Roman"/>
                <a:cs typeface="Times New Roma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c</a:t>
            </a:r>
            <a:r>
              <a:rPr dirty="0" sz="2850" spc="-135" b="1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imSun"/>
                <a:cs typeface="SimSun"/>
              </a:rPr>
              <a:t>的值，</a:t>
            </a:r>
            <a:r>
              <a:rPr dirty="0" sz="2850" spc="-10">
                <a:latin typeface="SimSun"/>
                <a:cs typeface="SimSun"/>
              </a:rPr>
              <a:t>使</a:t>
            </a:r>
            <a:endParaRPr sz="285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7512" y="3544049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80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00220" y="3850881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 h="0">
                <a:moveTo>
                  <a:pt x="0" y="0"/>
                </a:moveTo>
                <a:lnTo>
                  <a:pt x="1429512" y="0"/>
                </a:lnTo>
              </a:path>
            </a:pathLst>
          </a:custGeom>
          <a:ln w="68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63848" y="3501769"/>
            <a:ext cx="168910" cy="707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50" spc="-130">
                <a:latin typeface="Symbol"/>
                <a:cs typeface="Symbol"/>
              </a:rPr>
              <a:t>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2532" y="3896964"/>
            <a:ext cx="1549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b="1" i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76468" y="3568128"/>
            <a:ext cx="307340" cy="45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-5" b="1" i="1">
                <a:latin typeface="Times New Roman"/>
                <a:cs typeface="Times New Roman"/>
              </a:rPr>
              <a:t>dt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2840" y="3842448"/>
            <a:ext cx="126364" cy="45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-5" b="1" i="1"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83304" y="3347148"/>
            <a:ext cx="1651635" cy="45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2500" sz="3000" spc="15" b="1" i="1">
                <a:latin typeface="Times New Roman"/>
                <a:cs typeface="Times New Roman"/>
              </a:rPr>
              <a:t>x</a:t>
            </a:r>
            <a:r>
              <a:rPr dirty="0" baseline="12500" sz="3000" spc="-104" b="1" i="1">
                <a:latin typeface="Times New Roman"/>
                <a:cs typeface="Times New Roman"/>
              </a:rPr>
              <a:t> </a:t>
            </a:r>
            <a:r>
              <a:rPr dirty="0" sz="2850" spc="25" b="1">
                <a:latin typeface="Times New Roman"/>
                <a:cs typeface="Times New Roman"/>
              </a:rPr>
              <a:t>ln(1</a:t>
            </a:r>
            <a:r>
              <a:rPr dirty="0" sz="2850" spc="-235" b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</a:t>
            </a:r>
            <a:r>
              <a:rPr dirty="0" sz="2850" spc="-55">
                <a:latin typeface="Times New Roman"/>
                <a:cs typeface="Times New Roma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t</a:t>
            </a:r>
            <a:r>
              <a:rPr dirty="0" sz="2850" spc="-375" b="1" i="1">
                <a:latin typeface="Times New Roman"/>
                <a:cs typeface="Times New Roman"/>
              </a:rPr>
              <a:t> </a:t>
            </a:r>
            <a:r>
              <a:rPr dirty="0" baseline="31944" sz="3000" spc="15" b="1">
                <a:latin typeface="Times New Roman"/>
                <a:cs typeface="Times New Roman"/>
              </a:rPr>
              <a:t>3</a:t>
            </a:r>
            <a:r>
              <a:rPr dirty="0" baseline="31944" sz="3000" spc="-315" b="1">
                <a:latin typeface="Times New Roman"/>
                <a:cs typeface="Times New Roman"/>
              </a:rPr>
              <a:t> </a:t>
            </a:r>
            <a:r>
              <a:rPr dirty="0" sz="2850" spc="-5" b="1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3020" y="3568128"/>
            <a:ext cx="1250315" cy="696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50"/>
              </a:lnSpc>
              <a:spcBef>
                <a:spcPts val="95"/>
              </a:spcBef>
              <a:tabLst>
                <a:tab pos="688975" algn="l"/>
              </a:tabLst>
            </a:pPr>
            <a:r>
              <a:rPr dirty="0" sz="2850" spc="390">
                <a:latin typeface="Times New Roman"/>
                <a:cs typeface="Times New Roman"/>
              </a:rPr>
              <a:t>Q	</a:t>
            </a:r>
            <a:r>
              <a:rPr dirty="0" sz="2850" spc="-5" b="1">
                <a:latin typeface="Times New Roman"/>
                <a:cs typeface="Times New Roman"/>
              </a:rPr>
              <a:t>lim</a:t>
            </a:r>
            <a:endParaRPr sz="2850">
              <a:latin typeface="Times New Roman"/>
              <a:cs typeface="Times New Roman"/>
            </a:endParaRPr>
          </a:p>
          <a:p>
            <a:pPr marL="678180">
              <a:lnSpc>
                <a:spcPts val="2130"/>
              </a:lnSpc>
            </a:pPr>
            <a:r>
              <a:rPr dirty="0" sz="2000" spc="10" b="1" i="1">
                <a:latin typeface="Times New Roman"/>
                <a:cs typeface="Times New Roman"/>
              </a:rPr>
              <a:t>x</a:t>
            </a:r>
            <a:r>
              <a:rPr dirty="0" sz="2000" spc="-360" b="1" i="1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Symbol"/>
                <a:cs typeface="Symbol"/>
              </a:rPr>
              <a:t></a:t>
            </a:r>
            <a:r>
              <a:rPr dirty="0" sz="2000" spc="-365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07156" y="5035029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 h="0">
                <a:moveTo>
                  <a:pt x="0" y="0"/>
                </a:moveTo>
                <a:lnTo>
                  <a:pt x="1429512" y="0"/>
                </a:lnTo>
              </a:path>
            </a:pathLst>
          </a:custGeom>
          <a:ln w="3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68244" y="5440413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29" h="0">
                <a:moveTo>
                  <a:pt x="0" y="0"/>
                </a:moveTo>
                <a:lnTo>
                  <a:pt x="2246376" y="0"/>
                </a:lnTo>
              </a:path>
            </a:pathLst>
          </a:custGeom>
          <a:ln w="6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213072" y="4489825"/>
            <a:ext cx="1549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b="1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83404" y="4750787"/>
            <a:ext cx="307340" cy="45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-5" b="1" i="1">
                <a:latin typeface="Times New Roman"/>
                <a:cs typeface="Times New Roman"/>
              </a:rPr>
              <a:t>dt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88716" y="4576693"/>
            <a:ext cx="1549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b="1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09468" y="5079613"/>
            <a:ext cx="1549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b="1" i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38068" y="5026631"/>
            <a:ext cx="1488440" cy="8648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0960">
              <a:lnSpc>
                <a:spcPts val="3304"/>
              </a:lnSpc>
              <a:spcBef>
                <a:spcPts val="95"/>
              </a:spcBef>
            </a:pPr>
            <a:r>
              <a:rPr dirty="0" sz="2850" spc="-5" b="1" i="1"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ts val="3304"/>
              </a:lnSpc>
            </a:pPr>
            <a:r>
              <a:rPr dirty="0" sz="2850" spc="-5" b="1" i="1">
                <a:latin typeface="Times New Roman"/>
                <a:cs typeface="Times New Roman"/>
              </a:rPr>
              <a:t>ax </a:t>
            </a:r>
            <a:r>
              <a:rPr dirty="0" sz="2850" spc="-5">
                <a:latin typeface="Symbol"/>
                <a:cs typeface="Symbol"/>
              </a:rPr>
              <a:t></a:t>
            </a:r>
            <a:r>
              <a:rPr dirty="0" sz="2850" spc="-5">
                <a:latin typeface="Times New Roman"/>
                <a:cs typeface="Times New Roman"/>
              </a:rPr>
              <a:t> </a:t>
            </a:r>
            <a:r>
              <a:rPr dirty="0" sz="2850" spc="-5" b="1">
                <a:latin typeface="Times New Roman"/>
                <a:cs typeface="Times New Roman"/>
              </a:rPr>
              <a:t>sin</a:t>
            </a:r>
            <a:r>
              <a:rPr dirty="0" sz="2850" spc="-15" b="1">
                <a:latin typeface="Times New Roman"/>
                <a:cs typeface="Times New Roma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99028" y="4529808"/>
            <a:ext cx="1442720" cy="45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9370" algn="l"/>
              </a:tabLst>
            </a:pPr>
            <a:r>
              <a:rPr dirty="0" sz="2850" spc="-5" b="1">
                <a:latin typeface="Times New Roman"/>
                <a:cs typeface="Times New Roman"/>
              </a:rPr>
              <a:t>ln</a:t>
            </a:r>
            <a:r>
              <a:rPr dirty="0" sz="2850" spc="135" b="1">
                <a:latin typeface="Times New Roman"/>
                <a:cs typeface="Times New Roman"/>
              </a:rPr>
              <a:t>(</a:t>
            </a:r>
            <a:r>
              <a:rPr dirty="0" sz="2850" spc="-5" b="1">
                <a:latin typeface="Times New Roman"/>
                <a:cs typeface="Times New Roman"/>
              </a:rPr>
              <a:t>1</a:t>
            </a:r>
            <a:r>
              <a:rPr dirty="0" sz="2850" spc="-229" b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</a:t>
            </a:r>
            <a:r>
              <a:rPr dirty="0" sz="2850" spc="-20">
                <a:latin typeface="Times New Roman"/>
                <a:cs typeface="Times New Roma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t</a:t>
            </a:r>
            <a:r>
              <a:rPr dirty="0" sz="2850" b="1" i="1">
                <a:latin typeface="Times New Roman"/>
                <a:cs typeface="Times New Roman"/>
              </a:rPr>
              <a:t>	</a:t>
            </a:r>
            <a:r>
              <a:rPr dirty="0" sz="2850" spc="-5" b="1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69260" y="4684449"/>
            <a:ext cx="181610" cy="707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50" spc="0">
                <a:latin typeface="Symbol"/>
                <a:cs typeface="Symbol"/>
              </a:rPr>
              <a:t>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01520" y="5157696"/>
            <a:ext cx="915035" cy="696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50"/>
              </a:lnSpc>
              <a:spcBef>
                <a:spcPts val="95"/>
              </a:spcBef>
              <a:tabLst>
                <a:tab pos="353695" algn="l"/>
              </a:tabLst>
            </a:pP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5">
                <a:latin typeface="Times New Roman"/>
                <a:cs typeface="Times New Roman"/>
              </a:rPr>
              <a:t>	</a:t>
            </a:r>
            <a:r>
              <a:rPr dirty="0" sz="2850" spc="-5" b="1">
                <a:latin typeface="Times New Roman"/>
                <a:cs typeface="Times New Roman"/>
              </a:rPr>
              <a:t>lim</a:t>
            </a:r>
            <a:endParaRPr sz="2850">
              <a:latin typeface="Times New Roman"/>
              <a:cs typeface="Times New Roman"/>
            </a:endParaRPr>
          </a:p>
          <a:p>
            <a:pPr marL="341630">
              <a:lnSpc>
                <a:spcPts val="2130"/>
              </a:lnSpc>
            </a:pPr>
            <a:r>
              <a:rPr dirty="0" sz="2000" spc="10" b="1" i="1">
                <a:latin typeface="Times New Roman"/>
                <a:cs typeface="Times New Roman"/>
              </a:rPr>
              <a:t>x</a:t>
            </a:r>
            <a:r>
              <a:rPr dirty="0" sz="2000" spc="-360" b="1" i="1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Symbol"/>
                <a:cs typeface="Symbol"/>
              </a:rPr>
              <a:t></a:t>
            </a:r>
            <a:r>
              <a:rPr dirty="0" sz="2000" spc="-355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87488" y="551051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6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964404" y="5157696"/>
            <a:ext cx="3501390" cy="45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-855">
                <a:latin typeface="Symbol"/>
                <a:cs typeface="Symbol"/>
              </a:rPr>
              <a:t></a:t>
            </a:r>
            <a:r>
              <a:rPr dirty="0" sz="2850" spc="-270">
                <a:latin typeface="Times New Roman"/>
                <a:cs typeface="Times New Roman"/>
              </a:rPr>
              <a:t> </a:t>
            </a:r>
            <a:r>
              <a:rPr dirty="0" sz="2850" spc="50" b="1">
                <a:latin typeface="Times New Roman"/>
                <a:cs typeface="Times New Roman"/>
              </a:rPr>
              <a:t>(</a:t>
            </a:r>
            <a:r>
              <a:rPr dirty="0" sz="2850" spc="50" b="1" i="1">
                <a:latin typeface="Times New Roman"/>
                <a:cs typeface="Times New Roman"/>
              </a:rPr>
              <a:t>ax </a:t>
            </a:r>
            <a:r>
              <a:rPr dirty="0" sz="2850" spc="-5">
                <a:latin typeface="Symbol"/>
                <a:cs typeface="Symbol"/>
              </a:rPr>
              <a:t></a:t>
            </a:r>
            <a:r>
              <a:rPr dirty="0" sz="2850" spc="-5">
                <a:latin typeface="Times New Roman"/>
                <a:cs typeface="Times New Roman"/>
              </a:rPr>
              <a:t> </a:t>
            </a:r>
            <a:r>
              <a:rPr dirty="0" sz="2850" spc="-5" b="1">
                <a:latin typeface="Times New Roman"/>
                <a:cs typeface="Times New Roman"/>
              </a:rPr>
              <a:t>sin </a:t>
            </a:r>
            <a:r>
              <a:rPr dirty="0" sz="2850" spc="-5" b="1" i="1">
                <a:latin typeface="Times New Roman"/>
                <a:cs typeface="Times New Roman"/>
              </a:rPr>
              <a:t>x </a:t>
            </a:r>
            <a:r>
              <a:rPr dirty="0" sz="2850" spc="-5" b="1">
                <a:latin typeface="Times New Roman"/>
                <a:cs typeface="Times New Roman"/>
              </a:rPr>
              <a:t>) </a:t>
            </a:r>
            <a:r>
              <a:rPr dirty="0" baseline="-10721" sz="4275" spc="-7">
                <a:latin typeface="Symbol"/>
                <a:cs typeface="Symbol"/>
              </a:rPr>
              <a:t></a:t>
            </a:r>
            <a:r>
              <a:rPr dirty="0" baseline="-10721" sz="4275" spc="-7">
                <a:latin typeface="Times New Roman"/>
                <a:cs typeface="Times New Roman"/>
              </a:rPr>
              <a:t> </a:t>
            </a:r>
            <a:r>
              <a:rPr dirty="0" baseline="23391" sz="4275" spc="-7" b="1">
                <a:latin typeface="Times New Roman"/>
                <a:cs typeface="Times New Roman"/>
              </a:rPr>
              <a:t>1 </a:t>
            </a:r>
            <a:r>
              <a:rPr dirty="0" baseline="-10721" sz="4275" spc="-1282">
                <a:latin typeface="Symbol"/>
                <a:cs typeface="Symbol"/>
              </a:rPr>
              <a:t></a:t>
            </a:r>
            <a:r>
              <a:rPr dirty="0" baseline="-10721" sz="4275" spc="-397">
                <a:latin typeface="Times New Roman"/>
                <a:cs typeface="Times New Roman"/>
              </a:rPr>
              <a:t> </a:t>
            </a:r>
            <a:r>
              <a:rPr dirty="0" baseline="-10721" sz="4275" spc="-7" b="1">
                <a:latin typeface="Times New Roman"/>
                <a:cs typeface="Times New Roman"/>
              </a:rPr>
              <a:t>0 </a:t>
            </a:r>
            <a:r>
              <a:rPr dirty="0" baseline="-10721" sz="4275" spc="-7">
                <a:latin typeface="Symbol"/>
                <a:cs typeface="Symbol"/>
              </a:rPr>
              <a:t></a:t>
            </a:r>
            <a:r>
              <a:rPr dirty="0" baseline="-10721" sz="4275" spc="-390">
                <a:latin typeface="Times New Roman"/>
                <a:cs typeface="Times New Roman"/>
              </a:rPr>
              <a:t> </a:t>
            </a:r>
            <a:r>
              <a:rPr dirty="0" baseline="-10721" sz="4275" spc="-7" b="1">
                <a:latin typeface="Times New Roman"/>
                <a:cs typeface="Times New Roman"/>
              </a:rPr>
              <a:t>0</a:t>
            </a:r>
            <a:endParaRPr baseline="-10721" sz="427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79360" y="5502158"/>
            <a:ext cx="186055" cy="45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-5" b="1" i="1"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728" y="1084313"/>
            <a:ext cx="2768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CC0000"/>
                </a:solidFill>
                <a:latin typeface="SimSun"/>
                <a:cs typeface="SimSun"/>
              </a:rPr>
              <a:t>二、典型例题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4420" y="2456421"/>
            <a:ext cx="1731645" cy="0"/>
          </a:xfrm>
          <a:custGeom>
            <a:avLst/>
            <a:gdLst/>
            <a:ahLst/>
            <a:cxnLst/>
            <a:rect l="l" t="t" r="r" b="b"/>
            <a:pathLst>
              <a:path w="1731645" h="0">
                <a:moveTo>
                  <a:pt x="0" y="0"/>
                </a:moveTo>
                <a:lnTo>
                  <a:pt x="173126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09696" y="3560223"/>
            <a:ext cx="2012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385">
                <a:latin typeface="Symbol"/>
                <a:cs typeface="Symbol"/>
              </a:rPr>
              <a:t></a:t>
            </a:r>
            <a:r>
              <a:rPr dirty="0" baseline="-30753" sz="4200">
                <a:latin typeface="Symbol"/>
                <a:cs typeface="Symbol"/>
              </a:rPr>
              <a:t></a:t>
            </a:r>
            <a:endParaRPr baseline="-30753" sz="4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9696" y="2853088"/>
            <a:ext cx="2012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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0684" y="2177956"/>
            <a:ext cx="7569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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9696" y="2447704"/>
            <a:ext cx="193611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3809" sz="4200">
                <a:latin typeface="Symbol"/>
                <a:cs typeface="Symbol"/>
              </a:rPr>
              <a:t></a:t>
            </a:r>
            <a:r>
              <a:rPr dirty="0" baseline="23809" sz="4200" spc="-532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4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23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arcsin</a:t>
            </a:r>
            <a:r>
              <a:rPr dirty="0" sz="2800" spc="-16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728" y="1972216"/>
            <a:ext cx="37369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1160" algn="l"/>
              </a:tabLst>
            </a:pP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例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1	</a:t>
            </a:r>
            <a:r>
              <a:rPr dirty="0" baseline="4960" sz="4200">
                <a:latin typeface="Symbol"/>
                <a:cs typeface="Symbol"/>
              </a:rPr>
              <a:t></a:t>
            </a:r>
            <a:r>
              <a:rPr dirty="0" baseline="4960" sz="4200">
                <a:latin typeface="Times New Roman"/>
                <a:cs typeface="Times New Roman"/>
              </a:rPr>
              <a:t> </a:t>
            </a:r>
            <a:r>
              <a:rPr dirty="0" baseline="1984" sz="4200" spc="-22" b="1">
                <a:latin typeface="Times New Roman"/>
                <a:cs typeface="Times New Roman"/>
              </a:rPr>
              <a:t>ln(1 </a:t>
            </a:r>
            <a:r>
              <a:rPr dirty="0" baseline="1984" sz="4200" spc="-7">
                <a:latin typeface="Symbol"/>
                <a:cs typeface="Symbol"/>
              </a:rPr>
              <a:t></a:t>
            </a:r>
            <a:r>
              <a:rPr dirty="0" baseline="1984" sz="4200" spc="-7">
                <a:latin typeface="Times New Roman"/>
                <a:cs typeface="Times New Roman"/>
              </a:rPr>
              <a:t> </a:t>
            </a:r>
            <a:r>
              <a:rPr dirty="0" baseline="1984" sz="4200" spc="89" b="1" i="1">
                <a:latin typeface="Times New Roman"/>
                <a:cs typeface="Times New Roman"/>
              </a:rPr>
              <a:t>ax</a:t>
            </a:r>
            <a:r>
              <a:rPr dirty="0" baseline="34188" sz="2925" spc="89" b="1">
                <a:latin typeface="Times New Roman"/>
                <a:cs typeface="Times New Roman"/>
              </a:rPr>
              <a:t>3</a:t>
            </a:r>
            <a:r>
              <a:rPr dirty="0" baseline="34188" sz="2925" spc="-555" b="1">
                <a:latin typeface="Times New Roman"/>
                <a:cs typeface="Times New Roman"/>
              </a:rPr>
              <a:t> </a:t>
            </a:r>
            <a:r>
              <a:rPr dirty="0" baseline="1984" sz="4200" spc="-7" b="1">
                <a:latin typeface="Times New Roman"/>
                <a:cs typeface="Times New Roman"/>
              </a:rPr>
              <a:t>) </a:t>
            </a:r>
            <a:r>
              <a:rPr dirty="0" baseline="-31746" sz="4200" spc="-7" b="1">
                <a:latin typeface="Times New Roman"/>
                <a:cs typeface="Times New Roman"/>
              </a:rPr>
              <a:t>,</a:t>
            </a:r>
            <a:endParaRPr baseline="-31746" sz="4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8536" y="2789079"/>
            <a:ext cx="18624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imSun"/>
                <a:cs typeface="SimSun"/>
              </a:rPr>
              <a:t>设 </a:t>
            </a:r>
            <a:r>
              <a:rPr dirty="0" sz="2800" b="1" i="1">
                <a:latin typeface="Times New Roman"/>
                <a:cs typeface="Times New Roman"/>
              </a:rPr>
              <a:t>f </a:t>
            </a:r>
            <a:r>
              <a:rPr dirty="0" sz="2800" b="1">
                <a:latin typeface="Times New Roman"/>
                <a:cs typeface="Times New Roman"/>
              </a:rPr>
              <a:t>( </a:t>
            </a:r>
            <a:r>
              <a:rPr dirty="0" sz="2800" spc="80" b="1" i="1">
                <a:latin typeface="Times New Roman"/>
                <a:cs typeface="Times New Roman"/>
              </a:rPr>
              <a:t>x</a:t>
            </a:r>
            <a:r>
              <a:rPr dirty="0" sz="2800" spc="80" b="1">
                <a:latin typeface="Times New Roman"/>
                <a:cs typeface="Times New Roman"/>
              </a:rPr>
              <a:t>)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baseline="31746" sz="4200">
                <a:latin typeface="Symbol"/>
                <a:cs typeface="Symbol"/>
              </a:rPr>
              <a:t></a:t>
            </a:r>
            <a:endParaRPr baseline="31746" sz="4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9480" y="2991363"/>
            <a:ext cx="2946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 b="1">
                <a:latin typeface="Times New Roman"/>
                <a:cs typeface="Times New Roman"/>
              </a:rPr>
              <a:t>6</a:t>
            </a:r>
            <a:r>
              <a:rPr dirty="0" sz="2800" b="1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51552" y="445438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552" y="0"/>
                </a:lnTo>
              </a:path>
            </a:pathLst>
          </a:custGeom>
          <a:ln w="31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12896" y="4003281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 h="0">
                <a:moveTo>
                  <a:pt x="0" y="0"/>
                </a:moveTo>
                <a:lnTo>
                  <a:pt x="2375916" y="0"/>
                </a:lnTo>
              </a:path>
            </a:pathLst>
          </a:custGeom>
          <a:ln w="63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33240" y="4172167"/>
            <a:ext cx="9493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5" b="1" i="1">
                <a:latin typeface="Times New Roman"/>
                <a:cs typeface="Times New Roman"/>
              </a:rPr>
              <a:t>x</a:t>
            </a:r>
            <a:r>
              <a:rPr dirty="0" sz="2850" spc="-635" b="1" i="1">
                <a:latin typeface="Times New Roman"/>
                <a:cs typeface="Times New Roman"/>
              </a:rPr>
              <a:t> </a:t>
            </a:r>
            <a:r>
              <a:rPr dirty="0" sz="2850" spc="0" b="1">
                <a:latin typeface="Times New Roman"/>
                <a:cs typeface="Times New Roman"/>
              </a:rPr>
              <a:t>sin </a:t>
            </a:r>
            <a:r>
              <a:rPr dirty="0" baseline="35087" sz="4275" spc="7" b="1" i="1">
                <a:latin typeface="Times New Roman"/>
                <a:cs typeface="Times New Roman"/>
              </a:rPr>
              <a:t>x</a:t>
            </a:r>
            <a:endParaRPr baseline="35087" sz="42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9696" y="3206656"/>
            <a:ext cx="2610485" cy="749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</a:t>
            </a:r>
            <a:endParaRPr sz="2800">
              <a:latin typeface="Symbol"/>
              <a:cs typeface="Symbol"/>
            </a:endParaRPr>
          </a:p>
          <a:p>
            <a:pPr marL="204470">
              <a:lnSpc>
                <a:spcPts val="2880"/>
              </a:lnSpc>
            </a:pPr>
            <a:r>
              <a:rPr dirty="0" sz="2850" spc="35" b="1" i="1">
                <a:latin typeface="Times New Roman"/>
                <a:cs typeface="Times New Roman"/>
              </a:rPr>
              <a:t>e</a:t>
            </a:r>
            <a:r>
              <a:rPr dirty="0" baseline="35230" sz="3075" spc="52" b="1" i="1">
                <a:latin typeface="Times New Roman"/>
                <a:cs typeface="Times New Roman"/>
              </a:rPr>
              <a:t>ax</a:t>
            </a:r>
            <a:r>
              <a:rPr dirty="0" baseline="35230" sz="3075" spc="37" b="1" i="1">
                <a:latin typeface="Times New Roman"/>
                <a:cs typeface="Times New Roman"/>
              </a:rPr>
              <a:t> </a:t>
            </a:r>
            <a:r>
              <a:rPr dirty="0" sz="2850" spc="10">
                <a:latin typeface="Symbol"/>
                <a:cs typeface="Symbol"/>
              </a:rPr>
              <a:t></a:t>
            </a:r>
            <a:r>
              <a:rPr dirty="0" sz="2850" spc="75">
                <a:latin typeface="Times New Roman"/>
                <a:cs typeface="Times New Roman"/>
              </a:rPr>
              <a:t> </a:t>
            </a:r>
            <a:r>
              <a:rPr dirty="0" sz="2850" spc="80" b="1" i="1">
                <a:latin typeface="Times New Roman"/>
                <a:cs typeface="Times New Roman"/>
              </a:rPr>
              <a:t>x</a:t>
            </a:r>
            <a:r>
              <a:rPr dirty="0" baseline="35230" sz="3075" spc="120" b="1">
                <a:latin typeface="Times New Roman"/>
                <a:cs typeface="Times New Roman"/>
              </a:rPr>
              <a:t>2</a:t>
            </a:r>
            <a:r>
              <a:rPr dirty="0" baseline="35230" sz="3075" spc="-37" b="1">
                <a:latin typeface="Times New Roman"/>
                <a:cs typeface="Times New Roman"/>
              </a:rPr>
              <a:t> </a:t>
            </a:r>
            <a:r>
              <a:rPr dirty="0" sz="2850" spc="10">
                <a:latin typeface="Symbol"/>
                <a:cs typeface="Symbol"/>
              </a:rPr>
              <a:t></a:t>
            </a:r>
            <a:r>
              <a:rPr dirty="0" sz="2850" spc="-215">
                <a:latin typeface="Times New Roman"/>
                <a:cs typeface="Times New Roman"/>
              </a:rPr>
              <a:t> </a:t>
            </a:r>
            <a:r>
              <a:rPr dirty="0" sz="2850" spc="5" b="1" i="1">
                <a:latin typeface="Times New Roman"/>
                <a:cs typeface="Times New Roman"/>
              </a:rPr>
              <a:t>ax</a:t>
            </a:r>
            <a:r>
              <a:rPr dirty="0" sz="2850" spc="-195" b="1" i="1">
                <a:latin typeface="Times New Roman"/>
                <a:cs typeface="Times New Roman"/>
              </a:rPr>
              <a:t> </a:t>
            </a:r>
            <a:r>
              <a:rPr dirty="0" sz="2850" spc="10">
                <a:latin typeface="Symbol"/>
                <a:cs typeface="Symbol"/>
              </a:rPr>
              <a:t></a:t>
            </a:r>
            <a:r>
              <a:rPr dirty="0" sz="2850" spc="-350">
                <a:latin typeface="Times New Roman"/>
                <a:cs typeface="Times New Roman"/>
              </a:rPr>
              <a:t> </a:t>
            </a:r>
            <a:r>
              <a:rPr dirty="0" sz="2850" spc="5" b="1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21832" y="2965455"/>
            <a:ext cx="3641090" cy="1221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dirty="0" baseline="-3968" sz="4200" b="1" i="1">
                <a:latin typeface="Times New Roman"/>
                <a:cs typeface="Times New Roman"/>
              </a:rPr>
              <a:t>x</a:t>
            </a:r>
            <a:r>
              <a:rPr dirty="0" baseline="-3968" sz="4200" spc="60" b="1" i="1">
                <a:latin typeface="Times New Roman"/>
                <a:cs typeface="Times New Roman"/>
              </a:rPr>
              <a:t> </a:t>
            </a:r>
            <a:r>
              <a:rPr dirty="0" baseline="-3968" sz="4200">
                <a:latin typeface="Symbol"/>
                <a:cs typeface="Symbol"/>
              </a:rPr>
              <a:t></a:t>
            </a:r>
            <a:r>
              <a:rPr dirty="0" baseline="-3968" sz="4200" spc="-82">
                <a:latin typeface="Times New Roman"/>
                <a:cs typeface="Times New Roman"/>
              </a:rPr>
              <a:t> </a:t>
            </a:r>
            <a:r>
              <a:rPr dirty="0" baseline="-3968" sz="4200" b="1">
                <a:latin typeface="Times New Roman"/>
                <a:cs typeface="Times New Roman"/>
              </a:rPr>
              <a:t>0</a:t>
            </a:r>
            <a:r>
              <a:rPr dirty="0" baseline="-3968" sz="4200" spc="22" b="1">
                <a:latin typeface="Times New Roman"/>
                <a:cs typeface="Times New Roman"/>
              </a:rPr>
              <a:t> </a:t>
            </a:r>
            <a:r>
              <a:rPr dirty="0" sz="2800">
                <a:latin typeface="SimSun"/>
                <a:cs typeface="SimSun"/>
              </a:rPr>
              <a:t>，</a:t>
            </a:r>
            <a:r>
              <a:rPr dirty="0" sz="2800" spc="375">
                <a:latin typeface="SimSun"/>
                <a:cs typeface="SimSun"/>
              </a:rPr>
              <a:t>问</a:t>
            </a:r>
            <a:r>
              <a:rPr dirty="0" sz="2800" spc="75" b="1" i="1">
                <a:latin typeface="Times New Roman"/>
                <a:cs typeface="Times New Roman"/>
              </a:rPr>
              <a:t>a</a:t>
            </a:r>
            <a:r>
              <a:rPr dirty="0" sz="2800">
                <a:latin typeface="SimSun"/>
                <a:cs typeface="SimSun"/>
              </a:rPr>
              <a:t>为何值时，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dirty="0" sz="2850" spc="0" b="1">
                <a:latin typeface="Times New Roman"/>
                <a:cs typeface="Times New Roman"/>
              </a:rPr>
              <a:t>, </a:t>
            </a:r>
            <a:r>
              <a:rPr dirty="0" sz="2850" spc="5" b="1" i="1">
                <a:latin typeface="Times New Roman"/>
                <a:cs typeface="Times New Roman"/>
              </a:rPr>
              <a:t>x </a:t>
            </a:r>
            <a:r>
              <a:rPr dirty="0" sz="2850" spc="10">
                <a:latin typeface="Symbol"/>
                <a:cs typeface="Symbol"/>
              </a:rPr>
              <a:t></a:t>
            </a:r>
            <a:r>
              <a:rPr dirty="0" sz="2850" spc="-365">
                <a:latin typeface="Times New Roman"/>
                <a:cs typeface="Times New Roman"/>
              </a:rPr>
              <a:t> </a:t>
            </a:r>
            <a:r>
              <a:rPr dirty="0" sz="2850" spc="5" b="1"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1876" y="4216424"/>
            <a:ext cx="7566025" cy="1844675"/>
          </a:xfrm>
          <a:prstGeom prst="rect">
            <a:avLst/>
          </a:prstGeom>
        </p:spPr>
        <p:txBody>
          <a:bodyPr wrap="square" lIns="0" tIns="243204" rIns="0" bIns="0" rtlCol="0" vert="horz">
            <a:spAutoFit/>
          </a:bodyPr>
          <a:lstStyle/>
          <a:p>
            <a:pPr algn="ctr" marR="823594">
              <a:lnSpc>
                <a:spcPct val="100000"/>
              </a:lnSpc>
              <a:spcBef>
                <a:spcPts val="1914"/>
              </a:spcBef>
            </a:pPr>
            <a:r>
              <a:rPr dirty="0" sz="2850" spc="5" b="1">
                <a:latin typeface="Times New Roman"/>
                <a:cs typeface="Times New Roman"/>
              </a:rPr>
              <a:t>4</a:t>
            </a:r>
            <a:endParaRPr sz="285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1739"/>
              </a:spcBef>
            </a:pP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4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28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00" b="1" i="1">
                <a:latin typeface="Times New Roman"/>
                <a:cs typeface="Times New Roman"/>
              </a:rPr>
              <a:t> 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229">
                <a:latin typeface="SimSun"/>
                <a:cs typeface="SimSun"/>
              </a:rPr>
              <a:t>在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22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 spc="25" b="1">
                <a:latin typeface="Times New Roman"/>
                <a:cs typeface="Times New Roman"/>
              </a:rPr>
              <a:t>0</a:t>
            </a:r>
            <a:r>
              <a:rPr dirty="0" sz="2800" spc="-5">
                <a:latin typeface="SimSun"/>
                <a:cs typeface="SimSun"/>
              </a:rPr>
              <a:t>处连</a:t>
            </a:r>
            <a:r>
              <a:rPr dirty="0" sz="2800" spc="-10">
                <a:latin typeface="SimSun"/>
                <a:cs typeface="SimSun"/>
              </a:rPr>
              <a:t>续</a:t>
            </a:r>
            <a:r>
              <a:rPr dirty="0" sz="2800" spc="-5">
                <a:latin typeface="SimSun"/>
                <a:cs typeface="SimSun"/>
              </a:rPr>
              <a:t>；</a:t>
            </a:r>
            <a:r>
              <a:rPr dirty="0" sz="2800" spc="-450">
                <a:latin typeface="SimSun"/>
                <a:cs typeface="SimSun"/>
              </a:rPr>
              <a:t> </a:t>
            </a:r>
            <a:r>
              <a:rPr dirty="0" sz="2800" spc="90" b="1" i="1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SimSun"/>
                <a:cs typeface="SimSun"/>
              </a:rPr>
              <a:t>为何值</a:t>
            </a:r>
            <a:r>
              <a:rPr dirty="0" sz="2800" spc="-10">
                <a:latin typeface="SimSun"/>
                <a:cs typeface="SimSun"/>
              </a:rPr>
              <a:t>时</a:t>
            </a:r>
            <a:r>
              <a:rPr dirty="0" sz="2800" spc="-5">
                <a:latin typeface="SimSun"/>
                <a:cs typeface="SimSun"/>
              </a:rPr>
              <a:t>，</a:t>
            </a:r>
            <a:r>
              <a:rPr dirty="0" sz="2800" spc="-225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24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spc="25" b="1">
                <a:latin typeface="Times New Roman"/>
                <a:cs typeface="Times New Roman"/>
              </a:rPr>
              <a:t>0</a:t>
            </a:r>
            <a:r>
              <a:rPr dirty="0" sz="2800" spc="225">
                <a:latin typeface="SimSun"/>
                <a:cs typeface="SimSun"/>
              </a:rPr>
              <a:t>是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4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28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0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800" spc="-5">
                <a:latin typeface="SimSun"/>
                <a:cs typeface="SimSun"/>
              </a:rPr>
              <a:t>的可去间断</a:t>
            </a:r>
            <a:r>
              <a:rPr dirty="0" sz="2800" spc="-10">
                <a:latin typeface="SimSun"/>
                <a:cs typeface="SimSun"/>
              </a:rPr>
              <a:t>点</a:t>
            </a:r>
            <a:r>
              <a:rPr dirty="0" sz="2800" spc="-5">
                <a:latin typeface="SimSun"/>
                <a:cs typeface="SimSun"/>
              </a:rPr>
              <a:t>？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9264" y="1843773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 h="0">
                <a:moveTo>
                  <a:pt x="0" y="0"/>
                </a:moveTo>
                <a:lnTo>
                  <a:pt x="1429511" y="0"/>
                </a:lnTo>
              </a:path>
            </a:pathLst>
          </a:custGeom>
          <a:ln w="68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43580" y="1386936"/>
            <a:ext cx="1549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5180" y="1298544"/>
            <a:ext cx="1549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b="1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6236" y="1561020"/>
            <a:ext cx="337820" cy="45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-5">
                <a:latin typeface="Symbol"/>
                <a:cs typeface="Symbol"/>
              </a:rPr>
              <a:t>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8508" y="1494661"/>
            <a:ext cx="181610" cy="707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50" spc="0">
                <a:latin typeface="Symbol"/>
                <a:cs typeface="Symbol"/>
              </a:rPr>
              <a:t>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7192" y="1889856"/>
            <a:ext cx="1549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b="1" i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5512" y="1561020"/>
            <a:ext cx="919480" cy="45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-5" b="1" i="1">
                <a:latin typeface="Times New Roman"/>
                <a:cs typeface="Times New Roman"/>
              </a:rPr>
              <a:t>dt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380">
                <a:latin typeface="Times New Roman"/>
                <a:cs typeface="Times New Roman"/>
              </a:rPr>
              <a:t> </a:t>
            </a:r>
            <a:r>
              <a:rPr dirty="0" sz="2850" spc="-5" b="1"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1884" y="1835340"/>
            <a:ext cx="126364" cy="45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-5" b="1" i="1"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1136" y="1340040"/>
            <a:ext cx="1442720" cy="45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9370" algn="l"/>
              </a:tabLst>
            </a:pPr>
            <a:r>
              <a:rPr dirty="0" sz="2850" spc="-5" b="1">
                <a:latin typeface="Times New Roman"/>
                <a:cs typeface="Times New Roman"/>
              </a:rPr>
              <a:t>ln</a:t>
            </a:r>
            <a:r>
              <a:rPr dirty="0" sz="2850" spc="135" b="1">
                <a:latin typeface="Times New Roman"/>
                <a:cs typeface="Times New Roman"/>
              </a:rPr>
              <a:t>(</a:t>
            </a:r>
            <a:r>
              <a:rPr dirty="0" sz="2850" spc="-5" b="1">
                <a:latin typeface="Times New Roman"/>
                <a:cs typeface="Times New Roman"/>
              </a:rPr>
              <a:t>1</a:t>
            </a:r>
            <a:r>
              <a:rPr dirty="0" sz="2850" spc="-229" b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</a:t>
            </a:r>
            <a:r>
              <a:rPr dirty="0" sz="2850" spc="-20">
                <a:latin typeface="Times New Roman"/>
                <a:cs typeface="Times New Roma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t</a:t>
            </a:r>
            <a:r>
              <a:rPr dirty="0" sz="2850" b="1" i="1">
                <a:latin typeface="Times New Roman"/>
                <a:cs typeface="Times New Roman"/>
              </a:rPr>
              <a:t>	</a:t>
            </a:r>
            <a:r>
              <a:rPr dirty="0" sz="2850" spc="-5" b="1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4128" y="2454389"/>
            <a:ext cx="61849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SimSun"/>
                <a:cs typeface="SimSun"/>
              </a:rPr>
              <a:t>利</a:t>
            </a:r>
            <a:r>
              <a:rPr dirty="0" sz="2800" spc="-5">
                <a:latin typeface="SimSun"/>
                <a:cs typeface="SimSun"/>
              </a:rPr>
              <a:t>用定积</a:t>
            </a:r>
            <a:r>
              <a:rPr dirty="0" sz="2800">
                <a:latin typeface="SimSun"/>
                <a:cs typeface="SimSun"/>
              </a:rPr>
              <a:t>分</a:t>
            </a:r>
            <a:r>
              <a:rPr dirty="0" sz="2800" spc="-5">
                <a:latin typeface="SimSun"/>
                <a:cs typeface="SimSun"/>
              </a:rPr>
              <a:t>的保号</a:t>
            </a:r>
            <a:r>
              <a:rPr dirty="0" sz="2800">
                <a:latin typeface="SimSun"/>
                <a:cs typeface="SimSun"/>
              </a:rPr>
              <a:t>性</a:t>
            </a:r>
            <a:r>
              <a:rPr dirty="0" sz="2800" spc="-5">
                <a:latin typeface="SimSun"/>
                <a:cs typeface="SimSun"/>
              </a:rPr>
              <a:t>，可以</a:t>
            </a:r>
            <a:r>
              <a:rPr dirty="0" sz="2800">
                <a:latin typeface="SimSun"/>
                <a:cs typeface="SimSun"/>
              </a:rPr>
              <a:t>断</a:t>
            </a:r>
            <a:r>
              <a:rPr dirty="0" sz="2800" spc="-5">
                <a:latin typeface="SimSun"/>
                <a:cs typeface="SimSun"/>
              </a:rPr>
              <a:t>定</a:t>
            </a:r>
            <a:r>
              <a:rPr dirty="0" sz="2800" spc="-285">
                <a:latin typeface="SimSun"/>
                <a:cs typeface="SimSun"/>
              </a:rPr>
              <a:t>：</a:t>
            </a:r>
            <a:r>
              <a:rPr dirty="0" sz="2750" spc="-285" b="1" i="1">
                <a:latin typeface="Times New Roman"/>
                <a:cs typeface="Times New Roman"/>
              </a:rPr>
              <a:t>b</a:t>
            </a:r>
            <a:r>
              <a:rPr dirty="0" sz="2750" spc="-145" b="1" i="1">
                <a:latin typeface="Times New Roman"/>
                <a:cs typeface="Times New Roman"/>
              </a:rPr>
              <a:t> </a:t>
            </a:r>
            <a:r>
              <a:rPr dirty="0" sz="2750">
                <a:latin typeface="Symbol"/>
                <a:cs typeface="Symbol"/>
              </a:rPr>
              <a:t></a:t>
            </a:r>
            <a:r>
              <a:rPr dirty="0" sz="2750" spc="240">
                <a:latin typeface="Times New Roman"/>
                <a:cs typeface="Times New Roman"/>
              </a:rPr>
              <a:t> </a:t>
            </a:r>
            <a:r>
              <a:rPr dirty="0" sz="2750" spc="85" b="1">
                <a:latin typeface="Times New Roman"/>
                <a:cs typeface="Times New Roman"/>
              </a:rPr>
              <a:t>0.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01388" y="3468357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29" h="0">
                <a:moveTo>
                  <a:pt x="0" y="0"/>
                </a:moveTo>
                <a:lnTo>
                  <a:pt x="2246376" y="0"/>
                </a:lnTo>
              </a:path>
            </a:pathLst>
          </a:custGeom>
          <a:ln w="6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202404" y="3631923"/>
            <a:ext cx="180975" cy="7067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450">
                <a:latin typeface="Symbol"/>
                <a:cs typeface="Symbol"/>
              </a:rPr>
              <a:t>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1860" y="3523863"/>
            <a:ext cx="1549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b="1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38040" y="4026784"/>
            <a:ext cx="1549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46216" y="3436996"/>
            <a:ext cx="1549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b="1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0648" y="3478603"/>
            <a:ext cx="1791970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10640" algn="l"/>
              </a:tabLst>
            </a:pPr>
            <a:r>
              <a:rPr dirty="0" u="sng" sz="2850" spc="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ln(1</a:t>
            </a:r>
            <a:r>
              <a:rPr dirty="0" u="sng" sz="2850" spc="-2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85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	</a:t>
            </a:r>
            <a:r>
              <a:rPr dirty="0" u="sng" sz="28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2850" spc="-275" b="1">
                <a:latin typeface="Times New Roman"/>
                <a:cs typeface="Times New Roman"/>
              </a:rPr>
              <a:t> </a:t>
            </a:r>
            <a:r>
              <a:rPr dirty="0" baseline="-34113" sz="4275" spc="-7" b="1" i="1">
                <a:latin typeface="Times New Roman"/>
                <a:cs typeface="Times New Roman"/>
              </a:rPr>
              <a:t>dt</a:t>
            </a:r>
            <a:endParaRPr baseline="-34113" sz="42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8032" y="3184471"/>
            <a:ext cx="2160270" cy="697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0">
              <a:lnSpc>
                <a:spcPts val="3155"/>
              </a:lnSpc>
              <a:spcBef>
                <a:spcPts val="90"/>
              </a:spcBef>
              <a:tabLst>
                <a:tab pos="1586230" algn="l"/>
              </a:tabLst>
            </a:pPr>
            <a:r>
              <a:rPr dirty="0" sz="2850">
                <a:latin typeface="SimSun"/>
                <a:cs typeface="SimSun"/>
              </a:rPr>
              <a:t>于</a:t>
            </a:r>
            <a:r>
              <a:rPr dirty="0" sz="2850" spc="-10">
                <a:latin typeface="SimSun"/>
                <a:cs typeface="SimSun"/>
              </a:rPr>
              <a:t>是</a:t>
            </a:r>
            <a:r>
              <a:rPr dirty="0" sz="2850" spc="490">
                <a:latin typeface="SimSun"/>
                <a:cs typeface="SimSu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c</a:t>
            </a:r>
            <a:r>
              <a:rPr dirty="0" sz="2850" spc="200" b="1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>
                <a:latin typeface="Times New Roman"/>
                <a:cs typeface="Times New Roman"/>
              </a:rPr>
              <a:t>	</a:t>
            </a:r>
            <a:r>
              <a:rPr dirty="0" sz="2850" spc="-5" b="1">
                <a:latin typeface="Times New Roman"/>
                <a:cs typeface="Times New Roman"/>
              </a:rPr>
              <a:t>lim</a:t>
            </a:r>
            <a:endParaRPr sz="2850">
              <a:latin typeface="Times New Roman"/>
              <a:cs typeface="Times New Roman"/>
            </a:endParaRPr>
          </a:p>
          <a:p>
            <a:pPr algn="r" marR="5080">
              <a:lnSpc>
                <a:spcPts val="2135"/>
              </a:lnSpc>
            </a:pPr>
            <a:r>
              <a:rPr dirty="0" sz="2000" spc="10" b="1" i="1">
                <a:latin typeface="Times New Roman"/>
                <a:cs typeface="Times New Roman"/>
              </a:rPr>
              <a:t>x</a:t>
            </a:r>
            <a:r>
              <a:rPr dirty="0" sz="2000" spc="-370" b="1" i="1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Symbol"/>
                <a:cs typeface="Symbol"/>
              </a:rPr>
              <a:t></a:t>
            </a:r>
            <a:r>
              <a:rPr dirty="0" sz="2000" spc="-375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71180" y="3462261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 h="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6721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858480" y="345362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1212" y="2965015"/>
            <a:ext cx="349059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99460" algn="l"/>
              </a:tabLst>
            </a:pPr>
            <a:r>
              <a:rPr dirty="0" sz="2850" b="1" i="1">
                <a:latin typeface="Times New Roman"/>
                <a:cs typeface="Times New Roman"/>
              </a:rPr>
              <a:t>a</a:t>
            </a:r>
            <a:r>
              <a:rPr dirty="0" sz="2850" spc="-5" b="1" i="1">
                <a:latin typeface="Times New Roman"/>
                <a:cs typeface="Times New Roman"/>
              </a:rPr>
              <a:t>x</a:t>
            </a:r>
            <a:r>
              <a:rPr dirty="0" sz="2850" spc="80" b="1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</a:t>
            </a:r>
            <a:r>
              <a:rPr dirty="0" sz="2850" spc="-105">
                <a:latin typeface="Times New Roman"/>
                <a:cs typeface="Times New Roman"/>
              </a:rPr>
              <a:t> </a:t>
            </a:r>
            <a:r>
              <a:rPr dirty="0" sz="2850" spc="-5" b="1">
                <a:latin typeface="Times New Roman"/>
                <a:cs typeface="Times New Roman"/>
              </a:rPr>
              <a:t>sin</a:t>
            </a:r>
            <a:r>
              <a:rPr dirty="0" sz="2850" spc="65" b="1">
                <a:latin typeface="Times New Roman"/>
                <a:cs typeface="Times New Roma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x</a:t>
            </a:r>
            <a:r>
              <a:rPr dirty="0" sz="2850" b="1" i="1">
                <a:latin typeface="Times New Roman"/>
                <a:cs typeface="Times New Roman"/>
              </a:rPr>
              <a:t>	</a:t>
            </a:r>
            <a:r>
              <a:rPr dirty="0" sz="2800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07604" y="3182353"/>
            <a:ext cx="50863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555" algn="l"/>
              </a:tabLst>
            </a:pPr>
            <a:r>
              <a:rPr dirty="0" sz="2800" spc="-5" b="1">
                <a:solidFill>
                  <a:srgbClr val="FF0066"/>
                </a:solidFill>
                <a:latin typeface="Times New Roman"/>
                <a:cs typeface="Times New Roman"/>
              </a:rPr>
              <a:t>(	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82188" y="5429745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 h="0">
                <a:moveTo>
                  <a:pt x="0" y="0"/>
                </a:moveTo>
                <a:lnTo>
                  <a:pt x="1531620" y="0"/>
                </a:lnTo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649192" y="5421703"/>
            <a:ext cx="20637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5" b="1" i="1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0212" y="4884796"/>
            <a:ext cx="1549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b="1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4060" y="4926403"/>
            <a:ext cx="154368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9700" algn="l"/>
              </a:tabLst>
            </a:pPr>
            <a:r>
              <a:rPr dirty="0" sz="2850" spc="-5" b="1">
                <a:latin typeface="Times New Roman"/>
                <a:cs typeface="Times New Roman"/>
              </a:rPr>
              <a:t>ln</a:t>
            </a:r>
            <a:r>
              <a:rPr dirty="0" sz="2850" spc="145" b="1">
                <a:latin typeface="Times New Roman"/>
                <a:cs typeface="Times New Roman"/>
              </a:rPr>
              <a:t>(</a:t>
            </a:r>
            <a:r>
              <a:rPr dirty="0" sz="2850" spc="-5" b="1">
                <a:latin typeface="Times New Roman"/>
                <a:cs typeface="Times New Roman"/>
              </a:rPr>
              <a:t>1</a:t>
            </a:r>
            <a:r>
              <a:rPr dirty="0" sz="2850" spc="-229" b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</a:t>
            </a:r>
            <a:r>
              <a:rPr dirty="0" sz="2850" spc="155">
                <a:latin typeface="Times New Roman"/>
                <a:cs typeface="Times New Roma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x</a:t>
            </a:r>
            <a:r>
              <a:rPr dirty="0" sz="2850" b="1" i="1">
                <a:latin typeface="Times New Roman"/>
                <a:cs typeface="Times New Roman"/>
              </a:rPr>
              <a:t>	</a:t>
            </a:r>
            <a:r>
              <a:rPr dirty="0" sz="2850" spc="-5" b="1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01748" y="4412815"/>
            <a:ext cx="2537460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3695" algn="l"/>
                <a:tab pos="2524125" algn="l"/>
              </a:tabLst>
            </a:pPr>
            <a:r>
              <a:rPr dirty="0" baseline="-34113" sz="4275" spc="-7">
                <a:latin typeface="Symbol"/>
                <a:cs typeface="Symbol"/>
              </a:rPr>
              <a:t></a:t>
            </a:r>
            <a:r>
              <a:rPr dirty="0" baseline="-34113" sz="4275" spc="-7">
                <a:latin typeface="Times New Roman"/>
                <a:cs typeface="Times New Roman"/>
              </a:rPr>
              <a:t>	</a:t>
            </a:r>
            <a:r>
              <a:rPr dirty="0" baseline="-34113" sz="4275" spc="-7" b="1">
                <a:latin typeface="Times New Roman"/>
                <a:cs typeface="Times New Roman"/>
              </a:rPr>
              <a:t>lim</a:t>
            </a:r>
            <a:r>
              <a:rPr dirty="0" u="sng" sz="28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dirty="0" u="sng" sz="285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</a:t>
            </a:r>
            <a:r>
              <a:rPr dirty="0" u="sng" sz="2850" spc="2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	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30932" y="4994523"/>
            <a:ext cx="58610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b="1" i="1">
                <a:latin typeface="Times New Roman"/>
                <a:cs typeface="Times New Roman"/>
              </a:rPr>
              <a:t>x</a:t>
            </a:r>
            <a:r>
              <a:rPr dirty="0" sz="2000" spc="-360" b="1" i="1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Symbol"/>
                <a:cs typeface="Symbol"/>
              </a:rPr>
              <a:t></a:t>
            </a:r>
            <a:r>
              <a:rPr dirty="0" sz="2000" spc="-350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27316" y="4960889"/>
            <a:ext cx="1549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b="1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12688" y="5002455"/>
            <a:ext cx="1543685" cy="45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9700" algn="l"/>
              </a:tabLst>
            </a:pPr>
            <a:r>
              <a:rPr dirty="0" sz="2850" spc="-5" b="1">
                <a:latin typeface="Times New Roman"/>
                <a:cs typeface="Times New Roman"/>
              </a:rPr>
              <a:t>ln</a:t>
            </a:r>
            <a:r>
              <a:rPr dirty="0" sz="2850" spc="135" b="1">
                <a:latin typeface="Times New Roman"/>
                <a:cs typeface="Times New Roman"/>
              </a:rPr>
              <a:t>(</a:t>
            </a:r>
            <a:r>
              <a:rPr dirty="0" sz="2850" spc="-5" b="1">
                <a:latin typeface="Times New Roman"/>
                <a:cs typeface="Times New Roman"/>
              </a:rPr>
              <a:t>1</a:t>
            </a:r>
            <a:r>
              <a:rPr dirty="0" sz="2850" spc="-215" b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</a:t>
            </a:r>
            <a:r>
              <a:rPr dirty="0" sz="2850" spc="155">
                <a:latin typeface="Times New Roman"/>
                <a:cs typeface="Times New Roma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x</a:t>
            </a:r>
            <a:r>
              <a:rPr dirty="0" sz="2850" b="1" i="1">
                <a:latin typeface="Times New Roman"/>
                <a:cs typeface="Times New Roman"/>
              </a:rPr>
              <a:t>	</a:t>
            </a:r>
            <a:r>
              <a:rPr dirty="0" sz="2850" spc="-5" b="1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92548" y="3973903"/>
            <a:ext cx="915035" cy="143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03505">
              <a:lnSpc>
                <a:spcPct val="100000"/>
              </a:lnSpc>
              <a:spcBef>
                <a:spcPts val="90"/>
              </a:spcBef>
            </a:pPr>
            <a:r>
              <a:rPr dirty="0" sz="2850" spc="-5" b="1" i="1"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  <a:p>
            <a:pPr algn="r" marR="51435">
              <a:lnSpc>
                <a:spcPts val="3150"/>
              </a:lnSpc>
              <a:spcBef>
                <a:spcPts val="2380"/>
              </a:spcBef>
              <a:tabLst>
                <a:tab pos="340995" algn="l"/>
              </a:tabLst>
            </a:pP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5">
                <a:latin typeface="Times New Roman"/>
                <a:cs typeface="Times New Roman"/>
              </a:rPr>
              <a:t>	</a:t>
            </a:r>
            <a:r>
              <a:rPr dirty="0" sz="2850" spc="-5" b="1">
                <a:latin typeface="Times New Roman"/>
                <a:cs typeface="Times New Roman"/>
              </a:rPr>
              <a:t>lim</a:t>
            </a:r>
            <a:endParaRPr sz="2850">
              <a:latin typeface="Times New Roman"/>
              <a:cs typeface="Times New Roman"/>
            </a:endParaRPr>
          </a:p>
          <a:p>
            <a:pPr marL="341630">
              <a:lnSpc>
                <a:spcPts val="2130"/>
              </a:lnSpc>
            </a:pPr>
            <a:r>
              <a:rPr dirty="0" sz="2000" spc="10" b="1" i="1">
                <a:latin typeface="Times New Roman"/>
                <a:cs typeface="Times New Roman"/>
              </a:rPr>
              <a:t>x</a:t>
            </a:r>
            <a:r>
              <a:rPr dirty="0" sz="2000" spc="-360" b="1" i="1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Symbol"/>
                <a:cs typeface="Symbol"/>
              </a:rPr>
              <a:t></a:t>
            </a:r>
            <a:r>
              <a:rPr dirty="0" sz="2000" spc="-350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34680" y="497762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46572" y="4488867"/>
            <a:ext cx="2591435" cy="45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0300" algn="l"/>
              </a:tabLst>
            </a:pPr>
            <a:r>
              <a:rPr dirty="0" u="sng" sz="2850" spc="1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85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2850" spc="-7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50" spc="-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sz="28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sng" sz="28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2850" spc="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50" spc="-434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850" spc="-3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sz="2850" b="1" i="1">
                <a:latin typeface="Times New Roman"/>
                <a:cs typeface="Times New Roman"/>
              </a:rPr>
              <a:t>	</a:t>
            </a:r>
            <a:r>
              <a:rPr dirty="0" u="sng" sz="2800" b="1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83804" y="4706353"/>
            <a:ext cx="50863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555" algn="l"/>
              </a:tabLst>
            </a:pPr>
            <a:r>
              <a:rPr dirty="0" sz="2800" spc="-5" b="1">
                <a:solidFill>
                  <a:srgbClr val="FF0066"/>
                </a:solidFill>
                <a:latin typeface="Times New Roman"/>
                <a:cs typeface="Times New Roman"/>
              </a:rPr>
              <a:t>(	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4932" y="1810095"/>
            <a:ext cx="308991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24785" algn="l"/>
              </a:tabLst>
            </a:pPr>
            <a:r>
              <a:rPr dirty="0" baseline="-22417" sz="4275" spc="-7" b="1" i="1">
                <a:latin typeface="Times New Roman"/>
                <a:cs typeface="Times New Roman"/>
              </a:rPr>
              <a:t>x</a:t>
            </a:r>
            <a:r>
              <a:rPr dirty="0" baseline="-22417" sz="4275" spc="-577" b="1" i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3	</a:t>
            </a:r>
            <a:r>
              <a:rPr dirty="0" baseline="-22417" sz="4275" spc="-7" b="1" i="1">
                <a:latin typeface="Times New Roman"/>
                <a:cs typeface="Times New Roman"/>
              </a:rPr>
              <a:t>x</a:t>
            </a:r>
            <a:r>
              <a:rPr dirty="0" baseline="-22417" sz="4275" spc="-690" b="1" i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4148" y="1441287"/>
            <a:ext cx="5260975" cy="4584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3695" algn="l"/>
                <a:tab pos="2983865" algn="l"/>
                <a:tab pos="3325495" algn="l"/>
              </a:tabLst>
            </a:pPr>
            <a:r>
              <a:rPr dirty="0" baseline="-34113" sz="4275" spc="-7" b="0">
                <a:latin typeface="Symbol"/>
                <a:cs typeface="Symbol"/>
              </a:rPr>
              <a:t></a:t>
            </a:r>
            <a:r>
              <a:rPr dirty="0" baseline="-34113" sz="4275" spc="-7" b="0">
                <a:latin typeface="Times New Roman"/>
                <a:cs typeface="Times New Roman"/>
              </a:rPr>
              <a:t>	</a:t>
            </a:r>
            <a:r>
              <a:rPr dirty="0" baseline="-34113" sz="4275" spc="-7"/>
              <a:t>lim </a:t>
            </a:r>
            <a:r>
              <a:rPr dirty="0" u="sng" sz="2850" spc="80">
                <a:uFill>
                  <a:solidFill>
                    <a:srgbClr val="000000"/>
                  </a:solidFill>
                </a:uFill>
              </a:rPr>
              <a:t>(</a:t>
            </a:r>
            <a:r>
              <a:rPr dirty="0" u="sng" sz="2850" spc="8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dirty="0" u="sng" sz="2850" spc="-5" b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50" spc="-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">
                <a:uFill>
                  <a:solidFill>
                    <a:srgbClr val="000000"/>
                  </a:solidFill>
                </a:uFill>
              </a:rPr>
              <a:t>cos </a:t>
            </a:r>
            <a:r>
              <a:rPr dirty="0" u="sng" sz="28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850" spc="-39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">
                <a:uFill>
                  <a:solidFill>
                    <a:srgbClr val="000000"/>
                  </a:solidFill>
                </a:uFill>
              </a:rPr>
              <a:t>)</a:t>
            </a:r>
            <a:r>
              <a:rPr dirty="0" u="sng" sz="2850" spc="-37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8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sz="2850" spc="-5" i="1">
                <a:latin typeface="Times New Roman"/>
                <a:cs typeface="Times New Roman"/>
              </a:rPr>
              <a:t>	</a:t>
            </a:r>
            <a:r>
              <a:rPr dirty="0" baseline="-34113" sz="4275" spc="-7" b="0">
                <a:latin typeface="Symbol"/>
                <a:cs typeface="Symbol"/>
              </a:rPr>
              <a:t></a:t>
            </a:r>
            <a:r>
              <a:rPr dirty="0" baseline="-34113" sz="4275" spc="-7" b="0">
                <a:latin typeface="Times New Roman"/>
                <a:cs typeface="Times New Roman"/>
              </a:rPr>
              <a:t>	</a:t>
            </a:r>
            <a:r>
              <a:rPr dirty="0" baseline="-34113" sz="4275" spc="-7"/>
              <a:t>lim </a:t>
            </a:r>
            <a:r>
              <a:rPr dirty="0" u="sng" sz="28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dirty="0" u="sng" sz="2850" spc="-5" b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50" spc="-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">
                <a:uFill>
                  <a:solidFill>
                    <a:srgbClr val="000000"/>
                  </a:solidFill>
                </a:uFill>
              </a:rPr>
              <a:t>cos</a:t>
            </a:r>
            <a:r>
              <a:rPr dirty="0" u="sng" sz="2850" spc="6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8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3332" y="2021394"/>
            <a:ext cx="3557904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85770" algn="l"/>
              </a:tabLst>
            </a:pPr>
            <a:r>
              <a:rPr dirty="0" sz="2000" spc="5" b="1" i="1">
                <a:latin typeface="Times New Roman"/>
                <a:cs typeface="Times New Roman"/>
              </a:rPr>
              <a:t>x</a:t>
            </a:r>
            <a:r>
              <a:rPr dirty="0" sz="2000" spc="-315" b="1" i="1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Symbol"/>
                <a:cs typeface="Symbol"/>
              </a:rPr>
              <a:t></a:t>
            </a:r>
            <a:r>
              <a:rPr dirty="0" sz="2000" spc="-310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0	</a:t>
            </a:r>
            <a:r>
              <a:rPr dirty="0" sz="2000" spc="100" b="1" i="1">
                <a:latin typeface="Times New Roman"/>
                <a:cs typeface="Times New Roman"/>
              </a:rPr>
              <a:t>x</a:t>
            </a:r>
            <a:r>
              <a:rPr dirty="0" sz="2000" spc="100">
                <a:latin typeface="Symbol"/>
                <a:cs typeface="Symbol"/>
              </a:rPr>
              <a:t></a:t>
            </a:r>
            <a:r>
              <a:rPr dirty="0" sz="2000" spc="-365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1308" y="3029295"/>
            <a:ext cx="37528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2417" sz="4275" spc="-7" b="1" i="1">
                <a:latin typeface="Times New Roman"/>
                <a:cs typeface="Times New Roman"/>
              </a:rPr>
              <a:t>x</a:t>
            </a:r>
            <a:r>
              <a:rPr dirty="0" baseline="-22417" sz="4275" spc="-705" b="1" i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5236" y="2879839"/>
            <a:ext cx="7404100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0245" algn="l"/>
                <a:tab pos="3298190" algn="l"/>
              </a:tabLst>
            </a:pPr>
            <a:r>
              <a:rPr dirty="0" sz="2850" spc="-10">
                <a:latin typeface="Symbol"/>
                <a:cs typeface="Symbol"/>
              </a:rPr>
              <a:t></a:t>
            </a:r>
            <a:r>
              <a:rPr dirty="0" sz="2850" spc="-10">
                <a:latin typeface="Times New Roman"/>
                <a:cs typeface="Times New Roman"/>
              </a:rPr>
              <a:t>	</a:t>
            </a:r>
            <a:r>
              <a:rPr dirty="0" sz="2850" spc="-5" b="1">
                <a:latin typeface="Times New Roman"/>
                <a:cs typeface="Times New Roman"/>
              </a:rPr>
              <a:t>lim</a:t>
            </a:r>
            <a:r>
              <a:rPr dirty="0" sz="2850" spc="-250" b="1">
                <a:latin typeface="Times New Roman"/>
                <a:cs typeface="Times New Roman"/>
              </a:rPr>
              <a:t> </a:t>
            </a:r>
            <a:r>
              <a:rPr dirty="0" sz="2850" spc="80" b="1">
                <a:latin typeface="Times New Roman"/>
                <a:cs typeface="Times New Roman"/>
              </a:rPr>
              <a:t>(</a:t>
            </a:r>
            <a:r>
              <a:rPr dirty="0" sz="2850" spc="80" b="1" i="1">
                <a:latin typeface="Times New Roman"/>
                <a:cs typeface="Times New Roman"/>
              </a:rPr>
              <a:t>a</a:t>
            </a:r>
            <a:r>
              <a:rPr dirty="0" sz="2850" spc="-70" b="1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</a:t>
            </a:r>
            <a:r>
              <a:rPr dirty="0" sz="2850" spc="-90">
                <a:latin typeface="Times New Roman"/>
                <a:cs typeface="Times New Roman"/>
              </a:rPr>
              <a:t> </a:t>
            </a:r>
            <a:r>
              <a:rPr dirty="0" sz="2850" spc="-5" b="1">
                <a:latin typeface="Times New Roman"/>
                <a:cs typeface="Times New Roman"/>
              </a:rPr>
              <a:t>cos</a:t>
            </a:r>
            <a:r>
              <a:rPr dirty="0" sz="2850" spc="85" b="1">
                <a:latin typeface="Times New Roman"/>
                <a:cs typeface="Times New Roma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x</a:t>
            </a:r>
            <a:r>
              <a:rPr dirty="0" sz="2850" spc="-430" b="1" i="1">
                <a:latin typeface="Times New Roman"/>
                <a:cs typeface="Times New Roman"/>
              </a:rPr>
              <a:t> </a:t>
            </a:r>
            <a:r>
              <a:rPr dirty="0" sz="2850" spc="-5" b="1">
                <a:latin typeface="Times New Roman"/>
                <a:cs typeface="Times New Roman"/>
              </a:rPr>
              <a:t>)</a:t>
            </a:r>
            <a:r>
              <a:rPr dirty="0" sz="2850" spc="75" b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5">
                <a:latin typeface="Times New Roman"/>
                <a:cs typeface="Times New Roman"/>
              </a:rPr>
              <a:t>	</a:t>
            </a:r>
            <a:r>
              <a:rPr dirty="0" sz="2850" spc="-5" b="1">
                <a:latin typeface="Times New Roman"/>
                <a:cs typeface="Times New Roman"/>
              </a:rPr>
              <a:t>lim </a:t>
            </a:r>
            <a:r>
              <a:rPr dirty="0" u="sng" baseline="34113" sz="4275" spc="-7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dirty="0" u="sng" baseline="34113" sz="4275" spc="-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baseline="34113" sz="4275" spc="-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113" sz="4275" spc="-7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 </a:t>
            </a:r>
            <a:r>
              <a:rPr dirty="0" u="sng" baseline="34113" sz="4275" spc="-7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baseline="34113" sz="4275" spc="-7" b="1" i="1">
                <a:latin typeface="Times New Roman"/>
                <a:cs typeface="Times New Roman"/>
              </a:rPr>
              <a:t> </a:t>
            </a:r>
            <a:r>
              <a:rPr dirty="0" sz="2850" spc="-855">
                <a:latin typeface="Symbol"/>
                <a:cs typeface="Symbol"/>
              </a:rPr>
              <a:t></a:t>
            </a:r>
            <a:r>
              <a:rPr dirty="0" sz="2850" spc="-5">
                <a:latin typeface="Times New Roman"/>
                <a:cs typeface="Times New Roma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x </a:t>
            </a:r>
            <a:r>
              <a:rPr dirty="0" baseline="31944" sz="3000" spc="7" b="1">
                <a:latin typeface="Times New Roman"/>
                <a:cs typeface="Times New Roman"/>
              </a:rPr>
              <a:t>2 </a:t>
            </a:r>
            <a:r>
              <a:rPr dirty="0" baseline="-5847" sz="4275" spc="-7">
                <a:latin typeface="Symbol"/>
                <a:cs typeface="Symbol"/>
              </a:rPr>
              <a:t></a:t>
            </a:r>
            <a:r>
              <a:rPr dirty="0" baseline="-5847" sz="4275" spc="-7">
                <a:latin typeface="Times New Roman"/>
                <a:cs typeface="Times New Roman"/>
              </a:rPr>
              <a:t> </a:t>
            </a:r>
            <a:r>
              <a:rPr dirty="0" baseline="-5847" sz="4275" spc="-7" b="1" i="1">
                <a:latin typeface="Times New Roman"/>
                <a:cs typeface="Times New Roman"/>
              </a:rPr>
              <a:t>c </a:t>
            </a:r>
            <a:r>
              <a:rPr dirty="0" baseline="-5847" sz="4275" spc="-1282">
                <a:latin typeface="Symbol"/>
                <a:cs typeface="Symbol"/>
              </a:rPr>
              <a:t></a:t>
            </a:r>
            <a:r>
              <a:rPr dirty="0" baseline="-5847" sz="4275" spc="-419">
                <a:latin typeface="Times New Roman"/>
                <a:cs typeface="Times New Roman"/>
              </a:rPr>
              <a:t> </a:t>
            </a:r>
            <a:r>
              <a:rPr dirty="0" baseline="-5847" sz="4275" spc="-7" b="1">
                <a:latin typeface="Times New Roman"/>
                <a:cs typeface="Times New Roman"/>
              </a:rPr>
              <a:t>0 </a:t>
            </a:r>
            <a:r>
              <a:rPr dirty="0" baseline="-5847" sz="4275" spc="-7">
                <a:latin typeface="Symbol"/>
                <a:cs typeface="Symbol"/>
              </a:rPr>
              <a:t></a:t>
            </a:r>
            <a:r>
              <a:rPr dirty="0" baseline="-5847" sz="4275" spc="-104">
                <a:latin typeface="Times New Roman"/>
                <a:cs typeface="Times New Roman"/>
              </a:rPr>
              <a:t> </a:t>
            </a:r>
            <a:r>
              <a:rPr dirty="0" baseline="-5847" sz="4275" spc="-7" b="1">
                <a:latin typeface="Times New Roman"/>
                <a:cs typeface="Times New Roman"/>
              </a:rPr>
              <a:t>0</a:t>
            </a:r>
            <a:endParaRPr baseline="-5847" sz="42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0932" y="3240594"/>
            <a:ext cx="3243580" cy="10210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30"/>
              </a:spcBef>
              <a:tabLst>
                <a:tab pos="2671445" algn="l"/>
              </a:tabLst>
            </a:pPr>
            <a:r>
              <a:rPr dirty="0" sz="2000" spc="5" b="1" i="1">
                <a:latin typeface="Times New Roman"/>
                <a:cs typeface="Times New Roman"/>
              </a:rPr>
              <a:t>x</a:t>
            </a:r>
            <a:r>
              <a:rPr dirty="0" sz="2000" spc="-315" b="1" i="1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Symbol"/>
                <a:cs typeface="Symbol"/>
              </a:rPr>
              <a:t></a:t>
            </a:r>
            <a:r>
              <a:rPr dirty="0" sz="2000" spc="-320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0	</a:t>
            </a:r>
            <a:r>
              <a:rPr dirty="0" sz="2000" spc="5" b="1" i="1">
                <a:latin typeface="Times New Roman"/>
                <a:cs typeface="Times New Roman"/>
              </a:rPr>
              <a:t>x</a:t>
            </a:r>
            <a:r>
              <a:rPr dirty="0" sz="2000" spc="-350" b="1" i="1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Symbol"/>
                <a:cs typeface="Symbol"/>
              </a:rPr>
              <a:t></a:t>
            </a:r>
            <a:r>
              <a:rPr dirty="0" sz="2000" spc="-355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dirty="0" sz="2800" spc="10" b="1" i="1">
                <a:latin typeface="Times New Roman"/>
                <a:cs typeface="Times New Roman"/>
              </a:rPr>
              <a:t>a </a:t>
            </a:r>
            <a:r>
              <a:rPr dirty="0" sz="2800" spc="10">
                <a:latin typeface="Symbol"/>
                <a:cs typeface="Symbol"/>
              </a:rPr>
              <a:t>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10" b="1">
                <a:latin typeface="Times New Roman"/>
                <a:cs typeface="Times New Roman"/>
              </a:rPr>
              <a:t>1 </a:t>
            </a:r>
            <a:r>
              <a:rPr dirty="0" sz="2800" spc="10">
                <a:latin typeface="Symbol"/>
                <a:cs typeface="Symbol"/>
              </a:rPr>
              <a:t></a:t>
            </a:r>
            <a:r>
              <a:rPr dirty="0" sz="2800" spc="-195">
                <a:latin typeface="Times New Roman"/>
                <a:cs typeface="Times New Roman"/>
              </a:rPr>
              <a:t> </a:t>
            </a:r>
            <a:r>
              <a:rPr dirty="0" sz="2800" spc="55" b="1">
                <a:latin typeface="Times New Roman"/>
                <a:cs typeface="Times New Roman"/>
              </a:rPr>
              <a:t>0,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1672" y="3830815"/>
            <a:ext cx="90868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b="1" i="1">
                <a:latin typeface="Times New Roman"/>
                <a:cs typeface="Times New Roman"/>
              </a:rPr>
              <a:t>a </a:t>
            </a:r>
            <a:r>
              <a:rPr dirty="0" sz="2750">
                <a:latin typeface="Symbol"/>
                <a:cs typeface="Symbol"/>
              </a:rPr>
              <a:t></a:t>
            </a:r>
            <a:r>
              <a:rPr dirty="0" sz="2750" spc="-335">
                <a:latin typeface="Times New Roman"/>
                <a:cs typeface="Times New Roman"/>
              </a:rPr>
              <a:t> </a:t>
            </a:r>
            <a:r>
              <a:rPr dirty="0" sz="2750" spc="85" b="1">
                <a:latin typeface="Times New Roman"/>
                <a:cs typeface="Times New Roman"/>
              </a:rPr>
              <a:t>1.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4928" y="4858095"/>
            <a:ext cx="37719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2417" sz="4275" spc="-7" b="1" i="1">
                <a:latin typeface="Times New Roman"/>
                <a:cs typeface="Times New Roman"/>
              </a:rPr>
              <a:t>x</a:t>
            </a:r>
            <a:r>
              <a:rPr dirty="0" baseline="-22417" sz="4275" spc="-690" b="1" i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9432" y="4708743"/>
            <a:ext cx="74930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>
                <a:latin typeface="SimSun"/>
                <a:cs typeface="SimSun"/>
              </a:rPr>
              <a:t>从</a:t>
            </a:r>
            <a:r>
              <a:rPr dirty="0" sz="2850" spc="-10">
                <a:latin typeface="SimSun"/>
                <a:cs typeface="SimSun"/>
              </a:rPr>
              <a:t>而</a:t>
            </a:r>
            <a:endParaRPr sz="285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3288" y="4983120"/>
            <a:ext cx="121983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25525" algn="l"/>
              </a:tabLst>
            </a:pPr>
            <a:r>
              <a:rPr dirty="0" sz="2850" spc="-5" b="1">
                <a:latin typeface="Times New Roman"/>
                <a:cs typeface="Times New Roman"/>
              </a:rPr>
              <a:t>2</a:t>
            </a:r>
            <a:r>
              <a:rPr dirty="0" sz="2850" spc="-395" b="1">
                <a:latin typeface="Times New Roman"/>
                <a:cs typeface="Times New Roma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x</a:t>
            </a:r>
            <a:r>
              <a:rPr dirty="0" sz="2850" b="1" i="1">
                <a:latin typeface="Times New Roman"/>
                <a:cs typeface="Times New Roman"/>
              </a:rPr>
              <a:t>	</a:t>
            </a:r>
            <a:r>
              <a:rPr dirty="0" sz="2850" spc="-5" b="1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84144" y="4489287"/>
            <a:ext cx="518922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2460" algn="l"/>
                <a:tab pos="2711450" algn="l"/>
                <a:tab pos="3052445" algn="l"/>
              </a:tabLst>
            </a:pPr>
            <a:r>
              <a:rPr dirty="0" baseline="-34113" sz="4275" spc="-7" b="1" i="1">
                <a:latin typeface="Times New Roman"/>
                <a:cs typeface="Times New Roman"/>
              </a:rPr>
              <a:t>c</a:t>
            </a:r>
            <a:r>
              <a:rPr dirty="0" baseline="-34113" sz="4275" spc="322" b="1" i="1">
                <a:latin typeface="Times New Roman"/>
                <a:cs typeface="Times New Roman"/>
              </a:rPr>
              <a:t> </a:t>
            </a:r>
            <a:r>
              <a:rPr dirty="0" baseline="-34113" sz="4275" spc="-7">
                <a:latin typeface="Symbol"/>
                <a:cs typeface="Symbol"/>
              </a:rPr>
              <a:t></a:t>
            </a:r>
            <a:r>
              <a:rPr dirty="0" baseline="-34113" sz="4275" spc="-7">
                <a:latin typeface="Times New Roman"/>
                <a:cs typeface="Times New Roman"/>
              </a:rPr>
              <a:t>	</a:t>
            </a:r>
            <a:r>
              <a:rPr dirty="0" baseline="-34113" sz="4275" spc="-7" b="1">
                <a:latin typeface="Times New Roman"/>
                <a:cs typeface="Times New Roman"/>
              </a:rPr>
              <a:t>lim </a:t>
            </a:r>
            <a:r>
              <a:rPr dirty="0" u="sng" sz="28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r>
              <a:rPr dirty="0" u="sng" sz="285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50" spc="-25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</a:t>
            </a:r>
            <a:r>
              <a:rPr dirty="0" u="sng" sz="2850" spc="8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sz="2850" spc="-5" b="1" i="1">
                <a:latin typeface="Times New Roman"/>
                <a:cs typeface="Times New Roman"/>
              </a:rPr>
              <a:t>	</a:t>
            </a:r>
            <a:r>
              <a:rPr dirty="0" baseline="-34113" sz="4275" spc="-15">
                <a:latin typeface="Symbol"/>
                <a:cs typeface="Symbol"/>
              </a:rPr>
              <a:t></a:t>
            </a:r>
            <a:r>
              <a:rPr dirty="0" baseline="-34113" sz="4275" spc="-15">
                <a:latin typeface="Times New Roman"/>
                <a:cs typeface="Times New Roman"/>
              </a:rPr>
              <a:t>	</a:t>
            </a:r>
            <a:r>
              <a:rPr dirty="0" baseline="-34113" sz="4275" spc="-7" b="1">
                <a:latin typeface="Times New Roman"/>
                <a:cs typeface="Times New Roman"/>
              </a:rPr>
              <a:t>lim </a:t>
            </a:r>
            <a:r>
              <a:rPr dirty="0" u="sng" sz="28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 </a:t>
            </a:r>
            <a:r>
              <a:rPr dirty="0" u="sng" sz="285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sz="2850" spc="-5" b="1" i="1">
                <a:latin typeface="Times New Roman"/>
                <a:cs typeface="Times New Roman"/>
              </a:rPr>
              <a:t> </a:t>
            </a:r>
            <a:r>
              <a:rPr dirty="0" baseline="-34113" sz="4275" spc="-15">
                <a:latin typeface="Symbol"/>
                <a:cs typeface="Symbol"/>
              </a:rPr>
              <a:t></a:t>
            </a:r>
            <a:r>
              <a:rPr dirty="0" baseline="-34113" sz="4275" spc="-15">
                <a:latin typeface="Times New Roman"/>
                <a:cs typeface="Times New Roman"/>
              </a:rPr>
              <a:t> </a:t>
            </a:r>
            <a:r>
              <a:rPr dirty="0" u="sng" sz="28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850" spc="-160" b="1">
                <a:latin typeface="Times New Roman"/>
                <a:cs typeface="Times New Roman"/>
              </a:rPr>
              <a:t> </a:t>
            </a:r>
            <a:r>
              <a:rPr dirty="0" baseline="-34113" sz="4275" spc="-7" b="1">
                <a:latin typeface="Times New Roman"/>
                <a:cs typeface="Times New Roman"/>
              </a:rPr>
              <a:t>.</a:t>
            </a:r>
            <a:endParaRPr baseline="-34113" sz="42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3744" y="5069394"/>
            <a:ext cx="300418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432685" algn="l"/>
              </a:tabLst>
            </a:pPr>
            <a:r>
              <a:rPr dirty="0" sz="2000" spc="100" b="1" i="1">
                <a:latin typeface="Times New Roman"/>
                <a:cs typeface="Times New Roman"/>
              </a:rPr>
              <a:t>x</a:t>
            </a:r>
            <a:r>
              <a:rPr dirty="0" sz="2000" spc="100">
                <a:latin typeface="Symbol"/>
                <a:cs typeface="Symbol"/>
              </a:rPr>
              <a:t></a:t>
            </a:r>
            <a:r>
              <a:rPr dirty="0" sz="2000" spc="-310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0	</a:t>
            </a:r>
            <a:r>
              <a:rPr dirty="0" sz="2000" spc="5" b="1" i="1">
                <a:latin typeface="Times New Roman"/>
                <a:cs typeface="Times New Roman"/>
              </a:rPr>
              <a:t>x</a:t>
            </a:r>
            <a:r>
              <a:rPr dirty="0" sz="2000" spc="-365" b="1" i="1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Symbol"/>
                <a:cs typeface="Symbol"/>
              </a:rPr>
              <a:t></a:t>
            </a:r>
            <a:r>
              <a:rPr dirty="0" sz="2000" spc="-350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7372" y="852512"/>
            <a:ext cx="81381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6765" algn="l"/>
                <a:tab pos="2592705" algn="l"/>
              </a:tabLst>
            </a:pP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例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9	</a:t>
            </a:r>
            <a:r>
              <a:rPr dirty="0" sz="2800">
                <a:latin typeface="SimSun"/>
                <a:cs typeface="SimSun"/>
              </a:rPr>
              <a:t>设曲</a:t>
            </a:r>
            <a:r>
              <a:rPr dirty="0" sz="2800" spc="-5">
                <a:latin typeface="SimSun"/>
                <a:cs typeface="SimSun"/>
              </a:rPr>
              <a:t>线</a:t>
            </a:r>
            <a:r>
              <a:rPr dirty="0" sz="2800" spc="-400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y</a:t>
            </a:r>
            <a:r>
              <a:rPr dirty="0" sz="2800" spc="2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0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60" b="1">
                <a:latin typeface="Times New Roman"/>
                <a:cs typeface="Times New Roman"/>
              </a:rPr>
              <a:t> </a:t>
            </a:r>
            <a:r>
              <a:rPr dirty="0" sz="2800" spc="25" b="1" i="1">
                <a:latin typeface="Times New Roman"/>
                <a:cs typeface="Times New Roman"/>
              </a:rPr>
              <a:t>x</a:t>
            </a:r>
            <a:r>
              <a:rPr dirty="0" sz="2800" spc="25" b="1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SimSun"/>
                <a:cs typeface="SimSun"/>
              </a:rPr>
              <a:t>与</a:t>
            </a:r>
            <a:r>
              <a:rPr dirty="0" sz="2800" spc="-530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y</a:t>
            </a:r>
            <a:r>
              <a:rPr dirty="0" sz="2800" spc="2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 spc="85" b="1" i="1">
                <a:latin typeface="Times New Roman"/>
                <a:cs typeface="Times New Roman"/>
              </a:rPr>
              <a:t>x</a:t>
            </a:r>
            <a:r>
              <a:rPr dirty="0" baseline="34722" sz="3000" spc="127" b="1">
                <a:latin typeface="Times New Roman"/>
                <a:cs typeface="Times New Roman"/>
              </a:rPr>
              <a:t>2</a:t>
            </a:r>
            <a:r>
              <a:rPr dirty="0" baseline="34722" sz="3000" spc="22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5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imSun"/>
                <a:cs typeface="SimSun"/>
              </a:rPr>
              <a:t>在</a:t>
            </a:r>
            <a:r>
              <a:rPr dirty="0" sz="2800" spc="-5">
                <a:latin typeface="SimSun"/>
                <a:cs typeface="SimSun"/>
              </a:rPr>
              <a:t>点</a:t>
            </a:r>
            <a:r>
              <a:rPr dirty="0" sz="2800" spc="-925">
                <a:latin typeface="SimSun"/>
                <a:cs typeface="SimSun"/>
              </a:rPr>
              <a:t> </a:t>
            </a:r>
            <a:r>
              <a:rPr dirty="0" sz="2800" spc="-45" b="1">
                <a:latin typeface="Times New Roman"/>
                <a:cs typeface="Times New Roman"/>
              </a:rPr>
              <a:t>(1,0)</a:t>
            </a:r>
            <a:r>
              <a:rPr dirty="0" sz="2800">
                <a:latin typeface="SimSun"/>
                <a:cs typeface="SimSun"/>
              </a:rPr>
              <a:t>处有公</a:t>
            </a:r>
            <a:r>
              <a:rPr dirty="0" sz="2800" spc="-5">
                <a:latin typeface="SimSun"/>
                <a:cs typeface="SimSun"/>
              </a:rPr>
              <a:t>共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24200" y="2002345"/>
            <a:ext cx="534670" cy="0"/>
          </a:xfrm>
          <a:custGeom>
            <a:avLst/>
            <a:gdLst/>
            <a:ahLst/>
            <a:cxnLst/>
            <a:rect l="l" t="t" r="r" b="b"/>
            <a:pathLst>
              <a:path w="534670" h="0">
                <a:moveTo>
                  <a:pt x="0" y="0"/>
                </a:moveTo>
                <a:lnTo>
                  <a:pt x="534395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29608" y="1835137"/>
            <a:ext cx="7366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38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8508" y="1924545"/>
            <a:ext cx="6165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0" b="1" i="1">
                <a:latin typeface="Times New Roman"/>
                <a:cs typeface="Times New Roman"/>
              </a:rPr>
              <a:t>n</a:t>
            </a:r>
            <a:r>
              <a:rPr dirty="0" sz="2000" spc="85">
                <a:latin typeface="Symbol"/>
                <a:cs typeface="Symbol"/>
              </a:rPr>
              <a:t></a:t>
            </a:r>
            <a:r>
              <a:rPr dirty="0" sz="2000">
                <a:latin typeface="Symbol"/>
                <a:cs typeface="Symbol"/>
              </a:rPr>
              <a:t>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7372" y="2504632"/>
            <a:ext cx="22993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3968" sz="4200" spc="-7">
                <a:solidFill>
                  <a:srgbClr val="008000"/>
                </a:solidFill>
                <a:latin typeface="SimSun"/>
                <a:cs typeface="SimSun"/>
              </a:rPr>
              <a:t>解</a:t>
            </a:r>
            <a:r>
              <a:rPr dirty="0" baseline="-3968" sz="4200" spc="-577">
                <a:solidFill>
                  <a:srgbClr val="008000"/>
                </a:solidFill>
                <a:latin typeface="SimSun"/>
                <a:cs typeface="SimSun"/>
              </a:rPr>
              <a:t> </a:t>
            </a:r>
            <a:r>
              <a:rPr dirty="0" sz="2800">
                <a:latin typeface="SimSun"/>
                <a:cs typeface="SimSun"/>
              </a:rPr>
              <a:t>依题意</a:t>
            </a:r>
            <a:r>
              <a:rPr dirty="0" sz="2800" spc="-10">
                <a:latin typeface="SimSun"/>
                <a:cs typeface="SimSun"/>
              </a:rPr>
              <a:t>，</a:t>
            </a:r>
            <a:r>
              <a:rPr dirty="0" sz="2800" spc="-5">
                <a:latin typeface="SimSun"/>
                <a:cs typeface="SimSun"/>
              </a:rPr>
              <a:t>有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0468" y="3505441"/>
            <a:ext cx="2012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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0468" y="3016237"/>
            <a:ext cx="24314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2065" algn="l"/>
              </a:tabLst>
            </a:pPr>
            <a:r>
              <a:rPr dirty="0" baseline="-5952" sz="4200">
                <a:latin typeface="Symbol"/>
                <a:cs typeface="Symbol"/>
              </a:rPr>
              <a:t></a:t>
            </a:r>
            <a:r>
              <a:rPr dirty="0" baseline="-5952" sz="420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120" b="1" i="1">
                <a:latin typeface="Times New Roman"/>
                <a:cs typeface="Times New Roman"/>
              </a:rPr>
              <a:t> </a:t>
            </a:r>
            <a:r>
              <a:rPr dirty="0" sz="2800" spc="-35" b="1">
                <a:latin typeface="Times New Roman"/>
                <a:cs typeface="Times New Roman"/>
              </a:rPr>
              <a:t>(1)</a:t>
            </a:r>
            <a:r>
              <a:rPr dirty="0" sz="2800" spc="-10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 b="1" i="1">
                <a:latin typeface="Times New Roman"/>
                <a:cs typeface="Times New Roman"/>
              </a:rPr>
              <a:t>y</a:t>
            </a:r>
            <a:r>
              <a:rPr dirty="0" sz="2800" spc="-10" b="1">
                <a:latin typeface="Times New Roman"/>
                <a:cs typeface="Times New Roman"/>
              </a:rPr>
              <a:t>(1) </a:t>
            </a:r>
            <a:r>
              <a:rPr dirty="0" baseline="-3968" sz="4200" spc="-7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dirty="0" baseline="-3968" sz="4200" spc="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3968" sz="4200" spc="-7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baseline="-3968" sz="4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72476" y="3053829"/>
            <a:ext cx="1786255" cy="5080"/>
          </a:xfrm>
          <a:custGeom>
            <a:avLst/>
            <a:gdLst/>
            <a:ahLst/>
            <a:cxnLst/>
            <a:rect l="l" t="t" r="r" b="b"/>
            <a:pathLst>
              <a:path w="1786254" h="5080">
                <a:moveTo>
                  <a:pt x="0" y="4572"/>
                </a:moveTo>
                <a:lnTo>
                  <a:pt x="1786127" y="4572"/>
                </a:lnTo>
                <a:lnTo>
                  <a:pt x="1786127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72476" y="3465309"/>
            <a:ext cx="1786255" cy="5080"/>
          </a:xfrm>
          <a:custGeom>
            <a:avLst/>
            <a:gdLst/>
            <a:ahLst/>
            <a:cxnLst/>
            <a:rect l="l" t="t" r="r" b="b"/>
            <a:pathLst>
              <a:path w="1786254" h="5079">
                <a:moveTo>
                  <a:pt x="0" y="4571"/>
                </a:moveTo>
                <a:lnTo>
                  <a:pt x="1786127" y="4571"/>
                </a:lnTo>
                <a:lnTo>
                  <a:pt x="1786127" y="0"/>
                </a:lnTo>
                <a:lnTo>
                  <a:pt x="0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728940" y="2982264"/>
            <a:ext cx="15386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 b="1" i="1">
                <a:latin typeface="Times New Roman"/>
                <a:cs typeface="Times New Roman"/>
              </a:rPr>
              <a:t>y</a:t>
            </a:r>
            <a:r>
              <a:rPr dirty="0" baseline="3968" sz="4200" spc="7">
                <a:latin typeface="Symbol"/>
                <a:cs typeface="Symbol"/>
              </a:rPr>
              <a:t></a:t>
            </a:r>
            <a:r>
              <a:rPr dirty="0" baseline="3968" sz="4200" spc="-89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44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3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3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72476" y="3053829"/>
            <a:ext cx="1786255" cy="416559"/>
          </a:xfrm>
          <a:custGeom>
            <a:avLst/>
            <a:gdLst/>
            <a:ahLst/>
            <a:cxnLst/>
            <a:rect l="l" t="t" r="r" b="b"/>
            <a:pathLst>
              <a:path w="1786254" h="416560">
                <a:moveTo>
                  <a:pt x="0" y="0"/>
                </a:moveTo>
                <a:lnTo>
                  <a:pt x="1786127" y="0"/>
                </a:lnTo>
                <a:lnTo>
                  <a:pt x="1786127" y="416051"/>
                </a:lnTo>
                <a:lnTo>
                  <a:pt x="0" y="416051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FF4B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190468" y="3442957"/>
            <a:ext cx="25596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885" algn="l"/>
              </a:tabLst>
            </a:pPr>
            <a:r>
              <a:rPr dirty="0" baseline="25793" sz="4200">
                <a:latin typeface="Symbol"/>
                <a:cs typeface="Symbol"/>
              </a:rPr>
              <a:t></a:t>
            </a:r>
            <a:r>
              <a:rPr dirty="0" baseline="25793" sz="420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165" b="1" i="1">
                <a:latin typeface="Times New Roman"/>
                <a:cs typeface="Times New Roman"/>
              </a:rPr>
              <a:t> </a:t>
            </a:r>
            <a:r>
              <a:rPr dirty="0" baseline="3968" sz="4200" spc="-37">
                <a:latin typeface="Symbol"/>
                <a:cs typeface="Symbol"/>
              </a:rPr>
              <a:t></a:t>
            </a:r>
            <a:r>
              <a:rPr dirty="0" sz="2800" spc="-25" b="1">
                <a:latin typeface="Times New Roman"/>
                <a:cs typeface="Times New Roman"/>
              </a:rPr>
              <a:t>(1)</a:t>
            </a:r>
            <a:r>
              <a:rPr dirty="0" sz="2800" spc="-10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5" b="1" i="1">
                <a:latin typeface="Times New Roman"/>
                <a:cs typeface="Times New Roman"/>
              </a:rPr>
              <a:t>y</a:t>
            </a:r>
            <a:r>
              <a:rPr dirty="0" baseline="3968" sz="4200" spc="-22">
                <a:latin typeface="Symbol"/>
                <a:cs typeface="Symbol"/>
              </a:rPr>
              <a:t></a:t>
            </a:r>
            <a:r>
              <a:rPr dirty="0" sz="2800" spc="-15" b="1">
                <a:latin typeface="Times New Roman"/>
                <a:cs typeface="Times New Roman"/>
              </a:rPr>
              <a:t>(1) </a:t>
            </a:r>
            <a:r>
              <a:rPr dirty="0" baseline="-4960" sz="420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dirty="0" baseline="-4960" sz="4200" spc="-3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4960" sz="42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4960" sz="4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62504" y="4684509"/>
            <a:ext cx="715010" cy="0"/>
          </a:xfrm>
          <a:custGeom>
            <a:avLst/>
            <a:gdLst/>
            <a:ahLst/>
            <a:cxnLst/>
            <a:rect l="l" t="t" r="r" b="b"/>
            <a:pathLst>
              <a:path w="715010" h="0">
                <a:moveTo>
                  <a:pt x="0" y="0"/>
                </a:moveTo>
                <a:lnTo>
                  <a:pt x="71475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29404" y="4684509"/>
            <a:ext cx="1010919" cy="0"/>
          </a:xfrm>
          <a:custGeom>
            <a:avLst/>
            <a:gdLst/>
            <a:ahLst/>
            <a:cxnLst/>
            <a:rect l="l" t="t" r="r" b="b"/>
            <a:pathLst>
              <a:path w="1010920" h="0">
                <a:moveTo>
                  <a:pt x="0" y="0"/>
                </a:moveTo>
                <a:lnTo>
                  <a:pt x="10104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38620" y="4286745"/>
            <a:ext cx="715010" cy="0"/>
          </a:xfrm>
          <a:custGeom>
            <a:avLst/>
            <a:gdLst/>
            <a:ahLst/>
            <a:cxnLst/>
            <a:rect l="l" t="t" r="r" b="b"/>
            <a:pathLst>
              <a:path w="715009" h="0">
                <a:moveTo>
                  <a:pt x="0" y="0"/>
                </a:moveTo>
                <a:lnTo>
                  <a:pt x="7147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51652" y="4684509"/>
            <a:ext cx="2734310" cy="0"/>
          </a:xfrm>
          <a:custGeom>
            <a:avLst/>
            <a:gdLst/>
            <a:ahLst/>
            <a:cxnLst/>
            <a:rect l="l" t="t" r="r" b="b"/>
            <a:pathLst>
              <a:path w="2734309" h="0">
                <a:moveTo>
                  <a:pt x="0" y="0"/>
                </a:moveTo>
                <a:lnTo>
                  <a:pt x="273405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700240" y="3791845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7632" y="4626997"/>
            <a:ext cx="10160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2610" algn="l"/>
                <a:tab pos="1002665" algn="l"/>
              </a:tabLst>
            </a:pPr>
            <a:r>
              <a:rPr dirty="0" baseline="-34722" sz="4200">
                <a:latin typeface="Symbol"/>
                <a:cs typeface="Symbol"/>
              </a:rPr>
              <a:t>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86552" y="4410589"/>
            <a:ext cx="1149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840">
                <a:latin typeface="Symbol"/>
                <a:cs typeface="Symbol"/>
              </a:rPr>
              <a:t>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7420" y="4410589"/>
            <a:ext cx="105029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2925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114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1096" y="5111629"/>
            <a:ext cx="7372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38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63536" y="4012825"/>
            <a:ext cx="11410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225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254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70" b="1" i="1">
                <a:latin typeface="Times New Roman"/>
                <a:cs typeface="Times New Roman"/>
              </a:rPr>
              <a:t> </a:t>
            </a:r>
            <a:r>
              <a:rPr dirty="0" sz="2800" spc="-40" b="1"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3540" y="4276477"/>
            <a:ext cx="7372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38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18200" y="4012825"/>
            <a:ext cx="75311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-35" b="1">
                <a:latin typeface="Times New Roman"/>
                <a:cs typeface="Times New Roman"/>
              </a:rPr>
              <a:t>(1</a:t>
            </a:r>
            <a:r>
              <a:rPr dirty="0" sz="2800" spc="-49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26660" y="4186561"/>
            <a:ext cx="2235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55900" y="4675765"/>
            <a:ext cx="7385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37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11932" y="4186561"/>
            <a:ext cx="2235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2052" y="4626997"/>
            <a:ext cx="1672589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8333" sz="3000" spc="44" b="1" i="1">
                <a:latin typeface="Times New Roman"/>
                <a:cs typeface="Times New Roman"/>
              </a:rPr>
              <a:t>n</a:t>
            </a:r>
            <a:r>
              <a:rPr dirty="0" baseline="-8333" sz="3000" spc="44">
                <a:latin typeface="Symbol"/>
                <a:cs typeface="Symbol"/>
              </a:rPr>
              <a:t></a:t>
            </a:r>
            <a:r>
              <a:rPr dirty="0" baseline="-8333" sz="3000" spc="-247">
                <a:latin typeface="Times New Roman"/>
                <a:cs typeface="Times New Roman"/>
              </a:rPr>
              <a:t> </a:t>
            </a:r>
            <a:r>
              <a:rPr dirty="0" baseline="-34722" sz="4200">
                <a:latin typeface="Symbol"/>
                <a:cs typeface="Symbol"/>
              </a:rPr>
              <a:t></a:t>
            </a:r>
            <a:r>
              <a:rPr dirty="0" baseline="-34722" sz="4200" spc="-67">
                <a:latin typeface="Times New Roman"/>
                <a:cs typeface="Times New Roman"/>
              </a:rPr>
              <a:t> </a:t>
            </a:r>
            <a:r>
              <a:rPr dirty="0" u="sng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2800" spc="-24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800" spc="-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6324" y="4410589"/>
            <a:ext cx="1177290" cy="685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>
              <a:lnSpc>
                <a:spcPts val="3075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lim </a:t>
            </a:r>
            <a:r>
              <a:rPr dirty="0" sz="2800" spc="-5" b="1" i="1">
                <a:latin typeface="Times New Roman"/>
                <a:cs typeface="Times New Roman"/>
              </a:rPr>
              <a:t>nf</a:t>
            </a:r>
            <a:r>
              <a:rPr dirty="0" sz="2800" spc="-7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</a:pPr>
            <a:r>
              <a:rPr dirty="0" sz="2000" spc="30" b="1" i="1">
                <a:latin typeface="Times New Roman"/>
                <a:cs typeface="Times New Roman"/>
              </a:rPr>
              <a:t>n</a:t>
            </a:r>
            <a:r>
              <a:rPr dirty="0" sz="2000" spc="30">
                <a:latin typeface="Symbol"/>
                <a:cs typeface="Symbol"/>
              </a:rPr>
              <a:t>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62096" y="5003993"/>
            <a:ext cx="2295525" cy="109537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algn="r" marR="485775">
              <a:lnSpc>
                <a:spcPct val="100000"/>
              </a:lnSpc>
              <a:spcBef>
                <a:spcPts val="944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Symbol"/>
                <a:cs typeface="Symbol"/>
              </a:rPr>
              <a:t></a:t>
            </a:r>
            <a:r>
              <a:rPr dirty="0" sz="2800" spc="5" b="1">
                <a:latin typeface="Times New Roman"/>
                <a:cs typeface="Times New Roman"/>
              </a:rPr>
              <a:t>2 </a:t>
            </a:r>
            <a:r>
              <a:rPr dirty="0" sz="2800" b="1" i="1">
                <a:latin typeface="Times New Roman"/>
                <a:cs typeface="Times New Roman"/>
              </a:rPr>
              <a:t>f </a:t>
            </a:r>
            <a:r>
              <a:rPr dirty="0" baseline="3968" sz="4200" spc="-37">
                <a:latin typeface="Symbol"/>
                <a:cs typeface="Symbol"/>
              </a:rPr>
              <a:t></a:t>
            </a:r>
            <a:r>
              <a:rPr dirty="0" sz="2800" spc="-25" b="1">
                <a:latin typeface="Times New Roman"/>
                <a:cs typeface="Times New Roman"/>
              </a:rPr>
              <a:t>(1) </a:t>
            </a:r>
            <a:r>
              <a:rPr dirty="0" baseline="1984" sz="4200" spc="-7">
                <a:latin typeface="Symbol"/>
                <a:cs typeface="Symbol"/>
              </a:rPr>
              <a:t></a:t>
            </a:r>
            <a:r>
              <a:rPr dirty="0" baseline="1984" sz="4200" spc="-307">
                <a:latin typeface="Times New Roman"/>
                <a:cs typeface="Times New Roman"/>
              </a:rPr>
              <a:t> </a:t>
            </a:r>
            <a:r>
              <a:rPr dirty="0" baseline="1984" sz="4200" spc="0">
                <a:latin typeface="Symbol"/>
                <a:cs typeface="Symbol"/>
              </a:rPr>
              <a:t></a:t>
            </a:r>
            <a:r>
              <a:rPr dirty="0" baseline="1984" sz="4200" spc="0" b="1">
                <a:latin typeface="Times New Roman"/>
                <a:cs typeface="Times New Roman"/>
              </a:rPr>
              <a:t>2.</a:t>
            </a:r>
            <a:endParaRPr baseline="1984" sz="4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57236" y="2187905"/>
            <a:ext cx="1910080" cy="0"/>
          </a:xfrm>
          <a:custGeom>
            <a:avLst/>
            <a:gdLst/>
            <a:ahLst/>
            <a:cxnLst/>
            <a:rect l="l" t="t" r="r" b="b"/>
            <a:pathLst>
              <a:path w="1910079" h="0">
                <a:moveTo>
                  <a:pt x="0" y="0"/>
                </a:moveTo>
                <a:lnTo>
                  <a:pt x="1909572" y="0"/>
                </a:lnTo>
              </a:path>
            </a:pathLst>
          </a:custGeom>
          <a:ln w="12700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63332" y="1612595"/>
            <a:ext cx="0" cy="568960"/>
          </a:xfrm>
          <a:custGeom>
            <a:avLst/>
            <a:gdLst/>
            <a:ahLst/>
            <a:cxnLst/>
            <a:rect l="l" t="t" r="r" b="b"/>
            <a:pathLst>
              <a:path w="0" h="568960">
                <a:moveTo>
                  <a:pt x="0" y="0"/>
                </a:moveTo>
                <a:lnTo>
                  <a:pt x="0" y="568960"/>
                </a:lnTo>
              </a:path>
            </a:pathLst>
          </a:custGeom>
          <a:ln w="12192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57236" y="1606245"/>
            <a:ext cx="1910080" cy="0"/>
          </a:xfrm>
          <a:custGeom>
            <a:avLst/>
            <a:gdLst/>
            <a:ahLst/>
            <a:cxnLst/>
            <a:rect l="l" t="t" r="r" b="b"/>
            <a:pathLst>
              <a:path w="1910079" h="0">
                <a:moveTo>
                  <a:pt x="0" y="0"/>
                </a:moveTo>
                <a:lnTo>
                  <a:pt x="1909572" y="0"/>
                </a:lnTo>
              </a:path>
            </a:pathLst>
          </a:custGeom>
          <a:ln w="12700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460712" y="1612125"/>
            <a:ext cx="0" cy="570230"/>
          </a:xfrm>
          <a:custGeom>
            <a:avLst/>
            <a:gdLst/>
            <a:ahLst/>
            <a:cxnLst/>
            <a:rect l="l" t="t" r="r" b="b"/>
            <a:pathLst>
              <a:path w="0" h="570230">
                <a:moveTo>
                  <a:pt x="0" y="0"/>
                </a:moveTo>
                <a:lnTo>
                  <a:pt x="0" y="569976"/>
                </a:lnTo>
              </a:path>
            </a:pathLst>
          </a:custGeom>
          <a:ln w="12192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83144" y="2156155"/>
            <a:ext cx="1859280" cy="13970"/>
          </a:xfrm>
          <a:custGeom>
            <a:avLst/>
            <a:gdLst/>
            <a:ahLst/>
            <a:cxnLst/>
            <a:rect l="l" t="t" r="r" b="b"/>
            <a:pathLst>
              <a:path w="1859279" h="13969">
                <a:moveTo>
                  <a:pt x="0" y="13969"/>
                </a:moveTo>
                <a:lnTo>
                  <a:pt x="1859280" y="13969"/>
                </a:lnTo>
                <a:lnTo>
                  <a:pt x="185928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89240" y="1637995"/>
            <a:ext cx="0" cy="518159"/>
          </a:xfrm>
          <a:custGeom>
            <a:avLst/>
            <a:gdLst/>
            <a:ahLst/>
            <a:cxnLst/>
            <a:rect l="l" t="t" r="r" b="b"/>
            <a:pathLst>
              <a:path w="0" h="518160">
                <a:moveTo>
                  <a:pt x="0" y="0"/>
                </a:moveTo>
                <a:lnTo>
                  <a:pt x="0" y="518160"/>
                </a:lnTo>
              </a:path>
            </a:pathLst>
          </a:custGeom>
          <a:ln w="12192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83144" y="1624025"/>
            <a:ext cx="1859280" cy="13970"/>
          </a:xfrm>
          <a:custGeom>
            <a:avLst/>
            <a:gdLst/>
            <a:ahLst/>
            <a:cxnLst/>
            <a:rect l="l" t="t" r="r" b="b"/>
            <a:pathLst>
              <a:path w="1859279" h="13969">
                <a:moveTo>
                  <a:pt x="0" y="13970"/>
                </a:moveTo>
                <a:lnTo>
                  <a:pt x="1859280" y="13970"/>
                </a:lnTo>
                <a:lnTo>
                  <a:pt x="185928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435566" y="1638033"/>
            <a:ext cx="0" cy="518159"/>
          </a:xfrm>
          <a:custGeom>
            <a:avLst/>
            <a:gdLst/>
            <a:ahLst/>
            <a:cxnLst/>
            <a:rect l="l" t="t" r="r" b="b"/>
            <a:pathLst>
              <a:path w="0" h="518160">
                <a:moveTo>
                  <a:pt x="0" y="0"/>
                </a:moveTo>
                <a:lnTo>
                  <a:pt x="0" y="518160"/>
                </a:lnTo>
              </a:path>
            </a:pathLst>
          </a:custGeom>
          <a:ln w="13716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582382" y="1625930"/>
            <a:ext cx="1858645" cy="5422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6355" rIns="0" bIns="0" rtlCol="0" vert="horz">
            <a:spAutoFit/>
          </a:bodyPr>
          <a:lstStyle/>
          <a:p>
            <a:pPr marL="218440">
              <a:lnSpc>
                <a:spcPct val="100000"/>
              </a:lnSpc>
              <a:spcBef>
                <a:spcPts val="365"/>
              </a:spcBef>
            </a:pP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2013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考研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36704" y="1568437"/>
            <a:ext cx="49669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1005" algn="l"/>
                <a:tab pos="3412490" algn="l"/>
                <a:tab pos="4864735" algn="l"/>
              </a:tabLst>
            </a:pPr>
            <a:r>
              <a:rPr dirty="0" sz="2800" spc="0">
                <a:latin typeface="SimSun"/>
                <a:cs typeface="SimSun"/>
              </a:rPr>
              <a:t>切线，</a:t>
            </a:r>
            <a:r>
              <a:rPr dirty="0" sz="2800">
                <a:latin typeface="SimSun"/>
                <a:cs typeface="SimSun"/>
              </a:rPr>
              <a:t>则</a:t>
            </a:r>
            <a:r>
              <a:rPr dirty="0" sz="2800" spc="-360">
                <a:latin typeface="SimSun"/>
                <a:cs typeface="SimSu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r>
              <a:rPr dirty="0" sz="2800" spc="8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n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90" b="1" i="1">
                <a:latin typeface="Times New Roman"/>
                <a:cs typeface="Times New Roman"/>
              </a:rPr>
              <a:t> </a:t>
            </a:r>
            <a:r>
              <a:rPr dirty="0" sz="2800" spc="145" b="1">
                <a:latin typeface="Times New Roman"/>
                <a:cs typeface="Times New Roman"/>
              </a:rPr>
              <a:t>(</a:t>
            </a:r>
            <a:r>
              <a:rPr dirty="0" u="sng" baseline="34722" sz="4200" spc="-7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baseline="34722" sz="4200" spc="-7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34722" sz="4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-10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spc="-420" b="1">
                <a:latin typeface="Times New Roman"/>
                <a:cs typeface="Times New Roman"/>
              </a:rPr>
              <a:t>_</a:t>
            </a:r>
            <a:r>
              <a:rPr dirty="0" baseline="10912" sz="4200" spc="-780" b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800" spc="-885" b="1">
                <a:latin typeface="Times New Roman"/>
                <a:cs typeface="Times New Roman"/>
              </a:rPr>
              <a:t>_</a:t>
            </a:r>
            <a:r>
              <a:rPr dirty="0" baseline="10912" sz="4200" spc="-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10912" sz="4200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520" y="1015733"/>
            <a:ext cx="7287895" cy="1224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类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似题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154305">
              <a:lnSpc>
                <a:spcPct val="100000"/>
              </a:lnSpc>
              <a:tabLst>
                <a:tab pos="1571625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1. </a:t>
            </a:r>
            <a:r>
              <a:rPr dirty="0" sz="2800" spc="-5">
                <a:latin typeface="SimSun"/>
                <a:cs typeface="SimSun"/>
              </a:rPr>
              <a:t>设</a:t>
            </a:r>
            <a:r>
              <a:rPr dirty="0" sz="2800" spc="-645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y</a:t>
            </a:r>
            <a:r>
              <a:rPr dirty="0" sz="2800" spc="2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0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65" b="1">
                <a:latin typeface="Times New Roman"/>
                <a:cs typeface="Times New Roman"/>
              </a:rPr>
              <a:t> </a:t>
            </a:r>
            <a:r>
              <a:rPr dirty="0" sz="2800" spc="-125" b="1" i="1">
                <a:latin typeface="Times New Roman"/>
                <a:cs typeface="Times New Roman"/>
              </a:rPr>
              <a:t>x</a:t>
            </a:r>
            <a:r>
              <a:rPr dirty="0" sz="2800" spc="-125" b="1">
                <a:latin typeface="Times New Roman"/>
                <a:cs typeface="Times New Roman"/>
              </a:rPr>
              <a:t>)</a:t>
            </a:r>
            <a:r>
              <a:rPr dirty="0" sz="2800" spc="5">
                <a:latin typeface="SimSun"/>
                <a:cs typeface="SimSun"/>
              </a:rPr>
              <a:t>由</a:t>
            </a:r>
            <a:r>
              <a:rPr dirty="0" sz="2800" spc="-5">
                <a:latin typeface="SimSun"/>
                <a:cs typeface="SimSun"/>
              </a:rPr>
              <a:t>方程</a:t>
            </a:r>
            <a:r>
              <a:rPr dirty="0" sz="2800" spc="-320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y</a:t>
            </a:r>
            <a:r>
              <a:rPr dirty="0" sz="2800" spc="-13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90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3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sz="2800" spc="-459" b="1">
                <a:latin typeface="Times New Roman"/>
                <a:cs typeface="Times New Roman"/>
              </a:rPr>
              <a:t> </a:t>
            </a:r>
            <a:r>
              <a:rPr dirty="0" baseline="34722" sz="3000" spc="44" b="1" i="1">
                <a:latin typeface="Times New Roman"/>
                <a:cs typeface="Times New Roman"/>
              </a:rPr>
              <a:t>x</a:t>
            </a:r>
            <a:r>
              <a:rPr dirty="0" baseline="34722" sz="3000" spc="44" b="1">
                <a:latin typeface="Times New Roman"/>
                <a:cs typeface="Times New Roman"/>
              </a:rPr>
              <a:t>(1</a:t>
            </a:r>
            <a:r>
              <a:rPr dirty="0" baseline="34722" sz="3000" spc="44">
                <a:latin typeface="Symbol"/>
                <a:cs typeface="Symbol"/>
              </a:rPr>
              <a:t></a:t>
            </a:r>
            <a:r>
              <a:rPr dirty="0" baseline="34722" sz="3000" spc="-157">
                <a:latin typeface="Times New Roman"/>
                <a:cs typeface="Times New Roman"/>
              </a:rPr>
              <a:t> </a:t>
            </a:r>
            <a:r>
              <a:rPr dirty="0" baseline="34722" sz="3000" spc="-7" b="1" i="1">
                <a:latin typeface="Times New Roman"/>
                <a:cs typeface="Times New Roman"/>
              </a:rPr>
              <a:t>y</a:t>
            </a:r>
            <a:r>
              <a:rPr dirty="0" baseline="34722" sz="3000" spc="-487" b="1" i="1">
                <a:latin typeface="Times New Roman"/>
                <a:cs typeface="Times New Roman"/>
              </a:rPr>
              <a:t> </a:t>
            </a:r>
            <a:r>
              <a:rPr dirty="0" baseline="34722" sz="3000" spc="-7" b="1">
                <a:latin typeface="Times New Roman"/>
                <a:cs typeface="Times New Roman"/>
              </a:rPr>
              <a:t>)</a:t>
            </a:r>
            <a:r>
              <a:rPr dirty="0" baseline="34722" sz="3000" spc="-292" b="1">
                <a:latin typeface="Times New Roman"/>
                <a:cs typeface="Times New Roman"/>
              </a:rPr>
              <a:t> </a:t>
            </a:r>
            <a:r>
              <a:rPr dirty="0" sz="2800">
                <a:latin typeface="SimSun"/>
                <a:cs typeface="SimSun"/>
              </a:rPr>
              <a:t>所确定，</a:t>
            </a:r>
            <a:r>
              <a:rPr dirty="0" sz="2800" spc="-5">
                <a:latin typeface="SimSun"/>
                <a:cs typeface="SimSun"/>
              </a:rPr>
              <a:t>则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3628" y="2922765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69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120" y="242492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8548" y="2915653"/>
            <a:ext cx="223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860" y="2648953"/>
            <a:ext cx="364997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3685" algn="l"/>
                <a:tab pos="3503295" algn="l"/>
              </a:tabLst>
            </a:pPr>
            <a:r>
              <a:rPr dirty="0" sz="2800" b="1">
                <a:latin typeface="Times New Roman"/>
                <a:cs typeface="Times New Roman"/>
              </a:rPr>
              <a:t>lim </a:t>
            </a:r>
            <a:r>
              <a:rPr dirty="0" sz="2800" spc="-80" b="1" i="1">
                <a:latin typeface="Times New Roman"/>
                <a:cs typeface="Times New Roman"/>
              </a:rPr>
              <a:t>n</a:t>
            </a:r>
            <a:r>
              <a:rPr dirty="0" sz="2800" spc="-80" b="1">
                <a:latin typeface="Times New Roman"/>
                <a:cs typeface="Times New Roman"/>
              </a:rPr>
              <a:t>[</a:t>
            </a:r>
            <a:r>
              <a:rPr dirty="0" sz="2800" spc="2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1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	)</a:t>
            </a:r>
            <a:r>
              <a:rPr dirty="0" sz="2800" spc="-26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290">
                <a:latin typeface="Times New Roman"/>
                <a:cs typeface="Times New Roman"/>
              </a:rPr>
              <a:t> </a:t>
            </a:r>
            <a:r>
              <a:rPr dirty="0" sz="2800" spc="-50" b="1">
                <a:latin typeface="Times New Roman"/>
                <a:cs typeface="Times New Roman"/>
              </a:rPr>
              <a:t>1]</a:t>
            </a:r>
            <a:r>
              <a:rPr dirty="0" sz="2800" spc="-23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9140" y="3005061"/>
            <a:ext cx="6153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0" b="1" i="1">
                <a:latin typeface="Times New Roman"/>
                <a:cs typeface="Times New Roman"/>
              </a:rPr>
              <a:t>n</a:t>
            </a:r>
            <a:r>
              <a:rPr dirty="0" sz="2000" spc="85">
                <a:latin typeface="Symbol"/>
                <a:cs typeface="Symbol"/>
              </a:rPr>
              <a:t></a:t>
            </a:r>
            <a:r>
              <a:rPr dirty="0" sz="2000">
                <a:latin typeface="Symbol"/>
                <a:cs typeface="Symbol"/>
              </a:rPr>
              <a:t>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5868" y="2550972"/>
            <a:ext cx="12566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f </a:t>
            </a:r>
            <a:r>
              <a:rPr dirty="0" baseline="3968" sz="4200" spc="37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800" spc="25" b="1">
                <a:solidFill>
                  <a:srgbClr val="FF0000"/>
                </a:solidFill>
                <a:latin typeface="Times New Roman"/>
                <a:cs typeface="Times New Roman"/>
              </a:rPr>
              <a:t>(0) </a:t>
            </a:r>
            <a:r>
              <a:rPr dirty="0" sz="280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dirty="0" sz="2800" spc="-4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0624" y="3583583"/>
            <a:ext cx="80467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29385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2. </a:t>
            </a:r>
            <a:r>
              <a:rPr dirty="0" sz="2800" spc="-5">
                <a:latin typeface="SimSun"/>
                <a:cs typeface="SimSun"/>
              </a:rPr>
              <a:t>设</a:t>
            </a:r>
            <a:r>
              <a:rPr dirty="0" sz="2800" spc="-650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y</a:t>
            </a:r>
            <a:r>
              <a:rPr dirty="0" sz="2800" spc="2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0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60" b="1">
                <a:latin typeface="Times New Roman"/>
                <a:cs typeface="Times New Roman"/>
              </a:rPr>
              <a:t> </a:t>
            </a:r>
            <a:r>
              <a:rPr dirty="0" sz="2800" spc="-125" b="1" i="1">
                <a:latin typeface="Times New Roman"/>
                <a:cs typeface="Times New Roman"/>
              </a:rPr>
              <a:t>x</a:t>
            </a:r>
            <a:r>
              <a:rPr dirty="0" sz="2800" spc="-125" b="1">
                <a:latin typeface="Times New Roman"/>
                <a:cs typeface="Times New Roman"/>
              </a:rPr>
              <a:t>)</a:t>
            </a:r>
            <a:r>
              <a:rPr dirty="0" sz="2800">
                <a:latin typeface="SimSun"/>
                <a:cs typeface="SimSun"/>
              </a:rPr>
              <a:t>由方</a:t>
            </a:r>
            <a:r>
              <a:rPr dirty="0" sz="2800" spc="-5">
                <a:latin typeface="SimSun"/>
                <a:cs typeface="SimSun"/>
              </a:rPr>
              <a:t>程</a:t>
            </a:r>
            <a:r>
              <a:rPr dirty="0" sz="2800" spc="-755">
                <a:latin typeface="SimSun"/>
                <a:cs typeface="SimSu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cos(</a:t>
            </a:r>
            <a:r>
              <a:rPr dirty="0" sz="2800" spc="-375" b="1">
                <a:latin typeface="Times New Roman"/>
                <a:cs typeface="Times New Roman"/>
              </a:rPr>
              <a:t> </a:t>
            </a:r>
            <a:r>
              <a:rPr dirty="0" sz="2800" spc="40" b="1" i="1">
                <a:latin typeface="Times New Roman"/>
                <a:cs typeface="Times New Roman"/>
              </a:rPr>
              <a:t>xy</a:t>
            </a:r>
            <a:r>
              <a:rPr dirty="0" sz="2800" spc="40" b="1">
                <a:latin typeface="Times New Roman"/>
                <a:cs typeface="Times New Roman"/>
              </a:rPr>
              <a:t>)</a:t>
            </a:r>
            <a:r>
              <a:rPr dirty="0" sz="2800" spc="-254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ln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y</a:t>
            </a:r>
            <a:r>
              <a:rPr dirty="0" sz="2800" spc="-13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3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 spc="-135" b="1">
                <a:latin typeface="Times New Roman"/>
                <a:cs typeface="Times New Roman"/>
              </a:rPr>
              <a:t>1</a:t>
            </a:r>
            <a:r>
              <a:rPr dirty="0" sz="2800">
                <a:latin typeface="SimSun"/>
                <a:cs typeface="SimSun"/>
              </a:rPr>
              <a:t>所确定，</a:t>
            </a:r>
            <a:r>
              <a:rPr dirty="0" sz="2800" spc="-5">
                <a:latin typeface="SimSun"/>
                <a:cs typeface="SimSun"/>
              </a:rPr>
              <a:t>则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3628" y="4722609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69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79216" y="4224769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8548" y="4715497"/>
            <a:ext cx="223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4860" y="4448797"/>
            <a:ext cx="364997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3685" algn="l"/>
                <a:tab pos="3503295" algn="l"/>
              </a:tabLst>
            </a:pPr>
            <a:r>
              <a:rPr dirty="0" sz="2800" b="1">
                <a:latin typeface="Times New Roman"/>
                <a:cs typeface="Times New Roman"/>
              </a:rPr>
              <a:t>lim </a:t>
            </a:r>
            <a:r>
              <a:rPr dirty="0" sz="2800" spc="-80" b="1" i="1">
                <a:latin typeface="Times New Roman"/>
                <a:cs typeface="Times New Roman"/>
              </a:rPr>
              <a:t>n</a:t>
            </a:r>
            <a:r>
              <a:rPr dirty="0" sz="2800" spc="-80" b="1">
                <a:latin typeface="Times New Roman"/>
                <a:cs typeface="Times New Roman"/>
              </a:rPr>
              <a:t>[</a:t>
            </a:r>
            <a:r>
              <a:rPr dirty="0" sz="2800" spc="2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1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	)</a:t>
            </a:r>
            <a:r>
              <a:rPr dirty="0" sz="2800" spc="-26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290">
                <a:latin typeface="Times New Roman"/>
                <a:cs typeface="Times New Roman"/>
              </a:rPr>
              <a:t> </a:t>
            </a:r>
            <a:r>
              <a:rPr dirty="0" sz="2800" spc="-50" b="1">
                <a:latin typeface="Times New Roman"/>
                <a:cs typeface="Times New Roman"/>
              </a:rPr>
              <a:t>1]</a:t>
            </a:r>
            <a:r>
              <a:rPr dirty="0" sz="2800" spc="-23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9140" y="4804905"/>
            <a:ext cx="6153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0" b="1" i="1">
                <a:latin typeface="Times New Roman"/>
                <a:cs typeface="Times New Roman"/>
              </a:rPr>
              <a:t>n</a:t>
            </a:r>
            <a:r>
              <a:rPr dirty="0" sz="2000" spc="85">
                <a:latin typeface="Symbol"/>
                <a:cs typeface="Symbol"/>
              </a:rPr>
              <a:t></a:t>
            </a:r>
            <a:r>
              <a:rPr dirty="0" sz="2000">
                <a:latin typeface="Symbol"/>
                <a:cs typeface="Symbol"/>
              </a:rPr>
              <a:t>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1044" y="4387837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2252" y="1143240"/>
            <a:ext cx="7222490" cy="323659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baseline="-1984" sz="4200">
                <a:solidFill>
                  <a:srgbClr val="0000CC"/>
                </a:solidFill>
                <a:latin typeface="SimSun"/>
                <a:cs typeface="SimSun"/>
              </a:rPr>
              <a:t>例</a:t>
            </a:r>
            <a:r>
              <a:rPr dirty="0" baseline="-1984" sz="4200" spc="-7" b="1">
                <a:solidFill>
                  <a:srgbClr val="0000CC"/>
                </a:solidFill>
                <a:latin typeface="Times New Roman"/>
                <a:cs typeface="Times New Roman"/>
              </a:rPr>
              <a:t>10</a:t>
            </a:r>
            <a:r>
              <a:rPr dirty="0" baseline="-1984" sz="4200" spc="262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SimSun"/>
                <a:cs typeface="SimSun"/>
              </a:rPr>
              <a:t>已知</a:t>
            </a:r>
            <a:r>
              <a:rPr dirty="0" sz="2800" spc="125">
                <a:latin typeface="SimSun"/>
                <a:cs typeface="SimSu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7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31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42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>
                <a:latin typeface="SimSun"/>
                <a:cs typeface="SimSun"/>
              </a:rPr>
              <a:t>是周期为</a:t>
            </a:r>
            <a:r>
              <a:rPr dirty="0" sz="2800" spc="-810">
                <a:latin typeface="SimSun"/>
                <a:cs typeface="SimSun"/>
              </a:rPr>
              <a:t> </a:t>
            </a:r>
            <a:r>
              <a:rPr dirty="0" sz="2800" spc="-165" b="1">
                <a:latin typeface="Times New Roman"/>
                <a:cs typeface="Times New Roman"/>
              </a:rPr>
              <a:t>5</a:t>
            </a:r>
            <a:r>
              <a:rPr dirty="0" sz="2800">
                <a:latin typeface="SimSun"/>
                <a:cs typeface="SimSun"/>
              </a:rPr>
              <a:t>的连续函数，它在</a:t>
            </a:r>
            <a:endParaRPr sz="2800">
              <a:latin typeface="SimSun"/>
              <a:cs typeface="SimSun"/>
            </a:endParaRPr>
          </a:p>
          <a:p>
            <a:pPr marL="803275">
              <a:lnSpc>
                <a:spcPct val="100000"/>
              </a:lnSpc>
              <a:spcBef>
                <a:spcPts val="66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19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90">
                <a:latin typeface="Times New Roman"/>
                <a:cs typeface="Times New Roman"/>
              </a:rPr>
              <a:t> </a:t>
            </a:r>
            <a:r>
              <a:rPr dirty="0" sz="2800" spc="-180" b="1">
                <a:latin typeface="Times New Roman"/>
                <a:cs typeface="Times New Roman"/>
              </a:rPr>
              <a:t>0</a:t>
            </a:r>
            <a:r>
              <a:rPr dirty="0" sz="2800" spc="5">
                <a:latin typeface="SimSun"/>
                <a:cs typeface="SimSun"/>
              </a:rPr>
              <a:t>的</a:t>
            </a:r>
            <a:r>
              <a:rPr dirty="0" sz="2800" spc="-5">
                <a:latin typeface="SimSun"/>
                <a:cs typeface="SimSun"/>
              </a:rPr>
              <a:t>某</a:t>
            </a:r>
            <a:r>
              <a:rPr dirty="0" sz="2800" spc="5">
                <a:latin typeface="SimSun"/>
                <a:cs typeface="SimSun"/>
              </a:rPr>
              <a:t>邻</a:t>
            </a:r>
            <a:r>
              <a:rPr dirty="0" sz="2800" spc="-5">
                <a:latin typeface="SimSun"/>
                <a:cs typeface="SimSun"/>
              </a:rPr>
              <a:t>域</a:t>
            </a:r>
            <a:r>
              <a:rPr dirty="0" sz="2800">
                <a:latin typeface="SimSun"/>
                <a:cs typeface="SimSun"/>
              </a:rPr>
              <a:t>内</a:t>
            </a:r>
            <a:r>
              <a:rPr dirty="0" sz="2800" spc="5">
                <a:latin typeface="SimSun"/>
                <a:cs typeface="SimSun"/>
              </a:rPr>
              <a:t>满</a:t>
            </a:r>
            <a:r>
              <a:rPr dirty="0" sz="2800" spc="-5">
                <a:latin typeface="SimSun"/>
                <a:cs typeface="SimSun"/>
              </a:rPr>
              <a:t>足</a:t>
            </a:r>
            <a:r>
              <a:rPr dirty="0" sz="2800">
                <a:latin typeface="SimSun"/>
                <a:cs typeface="SimSun"/>
              </a:rPr>
              <a:t>关</a:t>
            </a:r>
            <a:r>
              <a:rPr dirty="0" sz="2800" spc="5">
                <a:latin typeface="SimSun"/>
                <a:cs typeface="SimSun"/>
              </a:rPr>
              <a:t>系</a:t>
            </a:r>
            <a:r>
              <a:rPr dirty="0" sz="2800">
                <a:latin typeface="SimSun"/>
                <a:cs typeface="SimSun"/>
              </a:rPr>
              <a:t>式</a:t>
            </a:r>
            <a:r>
              <a:rPr dirty="0" sz="2800" spc="484">
                <a:latin typeface="SimSun"/>
                <a:cs typeface="SimSun"/>
              </a:rPr>
              <a:t> </a:t>
            </a:r>
            <a:r>
              <a:rPr dirty="0" sz="2800">
                <a:latin typeface="SimSun"/>
                <a:cs typeface="SimSun"/>
              </a:rPr>
              <a:t>：</a:t>
            </a:r>
            <a:endParaRPr sz="2800">
              <a:latin typeface="SimSun"/>
              <a:cs typeface="SimSun"/>
            </a:endParaRPr>
          </a:p>
          <a:p>
            <a:pPr marL="1343025">
              <a:lnSpc>
                <a:spcPct val="100000"/>
              </a:lnSpc>
              <a:spcBef>
                <a:spcPts val="1019"/>
              </a:spcBef>
            </a:pP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155" b="1" i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(1</a:t>
            </a:r>
            <a:r>
              <a:rPr dirty="0" sz="2800" spc="-29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9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sin</a:t>
            </a:r>
            <a:r>
              <a:rPr dirty="0" sz="2800" spc="-175" b="1">
                <a:latin typeface="Times New Roman"/>
                <a:cs typeface="Times New Roman"/>
              </a:rPr>
              <a:t> </a:t>
            </a:r>
            <a:r>
              <a:rPr dirty="0" sz="2800" spc="80" b="1" i="1">
                <a:latin typeface="Times New Roman"/>
                <a:cs typeface="Times New Roman"/>
              </a:rPr>
              <a:t>x</a:t>
            </a:r>
            <a:r>
              <a:rPr dirty="0" sz="2800" spc="80" b="1">
                <a:latin typeface="Times New Roman"/>
                <a:cs typeface="Times New Roman"/>
              </a:rPr>
              <a:t>)</a:t>
            </a:r>
            <a:r>
              <a:rPr dirty="0" sz="2800" spc="-17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r>
              <a:rPr dirty="0" sz="2800" spc="-14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16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(1</a:t>
            </a:r>
            <a:r>
              <a:rPr dirty="0" sz="2800" spc="-29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19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sin</a:t>
            </a:r>
            <a:r>
              <a:rPr dirty="0" sz="2800" spc="-185" b="1">
                <a:latin typeface="Times New Roman"/>
                <a:cs typeface="Times New Roman"/>
              </a:rPr>
              <a:t> </a:t>
            </a:r>
            <a:r>
              <a:rPr dirty="0" sz="2800" spc="85" b="1" i="1">
                <a:latin typeface="Times New Roman"/>
                <a:cs typeface="Times New Roman"/>
              </a:rPr>
              <a:t>x</a:t>
            </a:r>
            <a:r>
              <a:rPr dirty="0" sz="2800" spc="85" b="1">
                <a:latin typeface="Times New Roman"/>
                <a:cs typeface="Times New Roman"/>
              </a:rPr>
              <a:t>)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8</a:t>
            </a:r>
            <a:r>
              <a:rPr dirty="0" sz="2800" spc="-45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9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sz="2800" spc="10" b="1" i="1">
                <a:latin typeface="Times New Roman"/>
                <a:cs typeface="Times New Roman"/>
              </a:rPr>
              <a:t>o</a:t>
            </a:r>
            <a:r>
              <a:rPr dirty="0" sz="2800" spc="10" b="1">
                <a:latin typeface="Times New Roman"/>
                <a:cs typeface="Times New Roman"/>
              </a:rPr>
              <a:t>(</a:t>
            </a:r>
            <a:r>
              <a:rPr dirty="0" sz="2800" spc="-370" b="1">
                <a:latin typeface="Times New Roman"/>
                <a:cs typeface="Times New Roman"/>
              </a:rPr>
              <a:t> </a:t>
            </a:r>
            <a:r>
              <a:rPr dirty="0" sz="2800" spc="80" b="1" i="1">
                <a:latin typeface="Times New Roman"/>
                <a:cs typeface="Times New Roman"/>
              </a:rPr>
              <a:t>x</a:t>
            </a:r>
            <a:r>
              <a:rPr dirty="0" sz="2800" spc="80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614680" marR="5080" indent="4445">
              <a:lnSpc>
                <a:spcPct val="118400"/>
              </a:lnSpc>
              <a:spcBef>
                <a:spcPts val="710"/>
              </a:spcBef>
              <a:tabLst>
                <a:tab pos="6096000" algn="l"/>
              </a:tabLst>
            </a:pPr>
            <a:r>
              <a:rPr dirty="0" sz="2850" spc="-5">
                <a:latin typeface="SimSun"/>
                <a:cs typeface="SimSun"/>
              </a:rPr>
              <a:t>其</a:t>
            </a:r>
            <a:r>
              <a:rPr dirty="0" sz="2850" spc="250">
                <a:latin typeface="SimSun"/>
                <a:cs typeface="SimSun"/>
              </a:rPr>
              <a:t>中</a:t>
            </a:r>
            <a:r>
              <a:rPr dirty="0" sz="2850" spc="40" b="1" i="1">
                <a:latin typeface="Times New Roman"/>
                <a:cs typeface="Times New Roman"/>
              </a:rPr>
              <a:t>o</a:t>
            </a:r>
            <a:r>
              <a:rPr dirty="0" sz="2850" spc="40" b="1">
                <a:latin typeface="Times New Roman"/>
                <a:cs typeface="Times New Roman"/>
              </a:rPr>
              <a:t>(</a:t>
            </a:r>
            <a:r>
              <a:rPr dirty="0" sz="2850" spc="-335" b="1">
                <a:latin typeface="Times New Roman"/>
                <a:cs typeface="Times New Roma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x</a:t>
            </a:r>
            <a:r>
              <a:rPr dirty="0" sz="2850" spc="-475" b="1" i="1">
                <a:latin typeface="Times New Roman"/>
                <a:cs typeface="Times New Roman"/>
              </a:rPr>
              <a:t> </a:t>
            </a:r>
            <a:r>
              <a:rPr dirty="0" sz="2850" spc="-20" b="1">
                <a:latin typeface="Times New Roman"/>
                <a:cs typeface="Times New Roman"/>
              </a:rPr>
              <a:t>)</a:t>
            </a:r>
            <a:r>
              <a:rPr dirty="0" sz="2850">
                <a:latin typeface="SimSun"/>
                <a:cs typeface="SimSun"/>
              </a:rPr>
              <a:t>是</a:t>
            </a:r>
            <a:r>
              <a:rPr dirty="0" sz="2850" spc="250">
                <a:latin typeface="SimSun"/>
                <a:cs typeface="SimSun"/>
              </a:rPr>
              <a:t>当</a:t>
            </a:r>
            <a:r>
              <a:rPr dirty="0" sz="2850" spc="-5" b="1" i="1">
                <a:latin typeface="Times New Roman"/>
                <a:cs typeface="Times New Roman"/>
              </a:rPr>
              <a:t>x</a:t>
            </a:r>
            <a:r>
              <a:rPr dirty="0" sz="2850" spc="55" b="1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</a:t>
            </a:r>
            <a:r>
              <a:rPr dirty="0" sz="2850" spc="50">
                <a:latin typeface="Times New Roman"/>
                <a:cs typeface="Times New Roman"/>
              </a:rPr>
              <a:t> </a:t>
            </a:r>
            <a:r>
              <a:rPr dirty="0" sz="2850" spc="-135" b="1">
                <a:latin typeface="Times New Roman"/>
                <a:cs typeface="Times New Roman"/>
              </a:rPr>
              <a:t>0</a:t>
            </a:r>
            <a:r>
              <a:rPr dirty="0" sz="2850">
                <a:latin typeface="SimSun"/>
                <a:cs typeface="SimSun"/>
              </a:rPr>
              <a:t>时</a:t>
            </a:r>
            <a:r>
              <a:rPr dirty="0" sz="2850" spc="250">
                <a:latin typeface="SimSun"/>
                <a:cs typeface="SimSun"/>
              </a:rPr>
              <a:t>比</a:t>
            </a:r>
            <a:r>
              <a:rPr dirty="0" sz="2850" spc="40" b="1" i="1">
                <a:latin typeface="Times New Roman"/>
                <a:cs typeface="Times New Roman"/>
              </a:rPr>
              <a:t>x</a:t>
            </a:r>
            <a:r>
              <a:rPr dirty="0" sz="2850" spc="-5">
                <a:latin typeface="SimSun"/>
                <a:cs typeface="SimSun"/>
              </a:rPr>
              <a:t>高阶</a:t>
            </a:r>
            <a:r>
              <a:rPr dirty="0" sz="2850">
                <a:latin typeface="SimSun"/>
                <a:cs typeface="SimSun"/>
              </a:rPr>
              <a:t>的无</a:t>
            </a:r>
            <a:r>
              <a:rPr dirty="0" sz="2850" spc="5">
                <a:latin typeface="SimSun"/>
                <a:cs typeface="SimSun"/>
              </a:rPr>
              <a:t>穷</a:t>
            </a:r>
            <a:r>
              <a:rPr dirty="0" sz="2850">
                <a:latin typeface="SimSun"/>
                <a:cs typeface="SimSun"/>
              </a:rPr>
              <a:t>小</a:t>
            </a:r>
            <a:r>
              <a:rPr dirty="0" sz="2850" spc="-5">
                <a:latin typeface="SimSun"/>
                <a:cs typeface="SimSun"/>
              </a:rPr>
              <a:t>，  </a:t>
            </a:r>
            <a:r>
              <a:rPr dirty="0" sz="2850" spc="114">
                <a:latin typeface="SimSun"/>
                <a:cs typeface="SimSun"/>
              </a:rPr>
              <a:t>且</a:t>
            </a:r>
            <a:r>
              <a:rPr dirty="0" sz="2850" spc="-5" b="1" i="1">
                <a:latin typeface="Times New Roman"/>
                <a:cs typeface="Times New Roman"/>
              </a:rPr>
              <a:t>f</a:t>
            </a:r>
            <a:r>
              <a:rPr dirty="0" sz="2850" spc="-100" b="1" i="1">
                <a:latin typeface="Times New Roman"/>
                <a:cs typeface="Times New Roman"/>
              </a:rPr>
              <a:t> </a:t>
            </a:r>
            <a:r>
              <a:rPr dirty="0" sz="2850" spc="-5" b="1">
                <a:latin typeface="Times New Roman"/>
                <a:cs typeface="Times New Roman"/>
              </a:rPr>
              <a:t>(</a:t>
            </a:r>
            <a:r>
              <a:rPr dirty="0" sz="2850" spc="-330" b="1">
                <a:latin typeface="Times New Roman"/>
                <a:cs typeface="Times New Roma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x</a:t>
            </a:r>
            <a:r>
              <a:rPr dirty="0" sz="2850" spc="-470" b="1" i="1">
                <a:latin typeface="Times New Roman"/>
                <a:cs typeface="Times New Roman"/>
              </a:rPr>
              <a:t> </a:t>
            </a:r>
            <a:r>
              <a:rPr dirty="0" sz="2850" spc="50" b="1">
                <a:latin typeface="Times New Roman"/>
                <a:cs typeface="Times New Roman"/>
              </a:rPr>
              <a:t>)</a:t>
            </a:r>
            <a:r>
              <a:rPr dirty="0" sz="2850" spc="114">
                <a:latin typeface="SimSun"/>
                <a:cs typeface="SimSun"/>
              </a:rPr>
              <a:t>在</a:t>
            </a:r>
            <a:r>
              <a:rPr dirty="0" sz="2850" spc="-5" b="1" i="1">
                <a:latin typeface="Times New Roman"/>
                <a:cs typeface="Times New Roman"/>
              </a:rPr>
              <a:t>x</a:t>
            </a:r>
            <a:r>
              <a:rPr dirty="0" sz="2850" spc="160" b="1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50">
                <a:latin typeface="Times New Roman"/>
                <a:cs typeface="Times New Roman"/>
              </a:rPr>
              <a:t> </a:t>
            </a:r>
            <a:r>
              <a:rPr dirty="0" sz="2850" spc="-135" b="1">
                <a:latin typeface="Times New Roman"/>
                <a:cs typeface="Times New Roman"/>
              </a:rPr>
              <a:t>1</a:t>
            </a:r>
            <a:r>
              <a:rPr dirty="0" sz="2850">
                <a:latin typeface="SimSun"/>
                <a:cs typeface="SimSun"/>
              </a:rPr>
              <a:t>处可</a:t>
            </a:r>
            <a:r>
              <a:rPr dirty="0" sz="2850" spc="-10">
                <a:latin typeface="SimSun"/>
                <a:cs typeface="SimSun"/>
              </a:rPr>
              <a:t>导</a:t>
            </a:r>
            <a:r>
              <a:rPr dirty="0" sz="2850">
                <a:latin typeface="SimSun"/>
                <a:cs typeface="SimSun"/>
              </a:rPr>
              <a:t>，求曲</a:t>
            </a:r>
            <a:r>
              <a:rPr dirty="0" sz="2850" spc="-5">
                <a:latin typeface="SimSun"/>
                <a:cs typeface="SimSun"/>
              </a:rPr>
              <a:t>线</a:t>
            </a:r>
            <a:r>
              <a:rPr dirty="0" sz="2850" spc="-530">
                <a:latin typeface="SimSun"/>
                <a:cs typeface="SimSu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y</a:t>
            </a:r>
            <a:r>
              <a:rPr dirty="0" sz="2850" spc="60" b="1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5">
                <a:latin typeface="Times New Roman"/>
                <a:cs typeface="Times New Roman"/>
              </a:rPr>
              <a:t>	</a:t>
            </a:r>
            <a:r>
              <a:rPr dirty="0" sz="2850" spc="-5" b="1" i="1">
                <a:latin typeface="Times New Roman"/>
                <a:cs typeface="Times New Roman"/>
              </a:rPr>
              <a:t>f </a:t>
            </a:r>
            <a:r>
              <a:rPr dirty="0" sz="2850" spc="-5" b="1">
                <a:latin typeface="Times New Roman"/>
                <a:cs typeface="Times New Roman"/>
              </a:rPr>
              <a:t>( </a:t>
            </a:r>
            <a:r>
              <a:rPr dirty="0" sz="2850" spc="-5" b="1" i="1">
                <a:latin typeface="Times New Roman"/>
                <a:cs typeface="Times New Roman"/>
              </a:rPr>
              <a:t>x </a:t>
            </a:r>
            <a:r>
              <a:rPr dirty="0" sz="2850" spc="-5" b="1">
                <a:latin typeface="Times New Roman"/>
                <a:cs typeface="Times New Roman"/>
              </a:rPr>
              <a:t>)  </a:t>
            </a:r>
            <a:r>
              <a:rPr dirty="0" sz="2850" spc="-5">
                <a:latin typeface="SimSun"/>
                <a:cs typeface="SimSun"/>
              </a:rPr>
              <a:t>在</a:t>
            </a:r>
            <a:r>
              <a:rPr dirty="0" sz="2850" spc="114">
                <a:latin typeface="SimSun"/>
                <a:cs typeface="SimSun"/>
              </a:rPr>
              <a:t>点</a:t>
            </a:r>
            <a:r>
              <a:rPr dirty="0" sz="2850" spc="55" b="1">
                <a:latin typeface="Times New Roman"/>
                <a:cs typeface="Times New Roman"/>
              </a:rPr>
              <a:t>(6,</a:t>
            </a:r>
            <a:r>
              <a:rPr dirty="0" sz="2850" spc="254" b="1">
                <a:latin typeface="Times New Roman"/>
                <a:cs typeface="Times New Roman"/>
              </a:rPr>
              <a:t> </a:t>
            </a:r>
            <a:r>
              <a:rPr dirty="0" sz="2850" spc="-5" b="1" i="1">
                <a:latin typeface="Times New Roman"/>
                <a:cs typeface="Times New Roman"/>
              </a:rPr>
              <a:t>f</a:t>
            </a:r>
            <a:r>
              <a:rPr dirty="0" sz="2850" spc="-110" b="1" i="1">
                <a:latin typeface="Times New Roman"/>
                <a:cs typeface="Times New Roman"/>
              </a:rPr>
              <a:t> </a:t>
            </a:r>
            <a:r>
              <a:rPr dirty="0" sz="2850" spc="60" b="1">
                <a:latin typeface="Times New Roman"/>
                <a:cs typeface="Times New Roman"/>
              </a:rPr>
              <a:t>(6))</a:t>
            </a:r>
            <a:r>
              <a:rPr dirty="0" sz="2850">
                <a:latin typeface="SimSun"/>
                <a:cs typeface="SimSun"/>
              </a:rPr>
              <a:t>处的切线方</a:t>
            </a:r>
            <a:r>
              <a:rPr dirty="0" sz="2850" spc="-5">
                <a:latin typeface="SimSun"/>
                <a:cs typeface="SimSun"/>
              </a:rPr>
              <a:t>程</a:t>
            </a:r>
            <a:r>
              <a:rPr dirty="0" sz="2850" spc="-655">
                <a:latin typeface="SimSun"/>
                <a:cs typeface="SimSun"/>
              </a:rPr>
              <a:t> </a:t>
            </a:r>
            <a:r>
              <a:rPr dirty="0" sz="2850" spc="-5" b="1">
                <a:latin typeface="Times New Roman"/>
                <a:cs typeface="Times New Roman"/>
              </a:rPr>
              <a:t>.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2252" y="4687049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80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612" y="4603767"/>
            <a:ext cx="5461635" cy="1273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50" spc="-10">
                <a:latin typeface="SimSun"/>
                <a:cs typeface="SimSun"/>
              </a:rPr>
              <a:t>由</a:t>
            </a:r>
            <a:r>
              <a:rPr dirty="0" sz="3050" spc="-450">
                <a:latin typeface="SimSun"/>
                <a:cs typeface="SimSun"/>
              </a:rPr>
              <a:t> </a:t>
            </a:r>
            <a:r>
              <a:rPr dirty="0" sz="3050" spc="-5" b="1" i="1">
                <a:latin typeface="Times New Roman"/>
                <a:cs typeface="Times New Roman"/>
              </a:rPr>
              <a:t>f</a:t>
            </a:r>
            <a:r>
              <a:rPr dirty="0" sz="3050" spc="-165" b="1" i="1">
                <a:latin typeface="Times New Roman"/>
                <a:cs typeface="Times New Roman"/>
              </a:rPr>
              <a:t> </a:t>
            </a:r>
            <a:r>
              <a:rPr dirty="0" sz="3050" spc="-5" b="1">
                <a:latin typeface="Times New Roman"/>
                <a:cs typeface="Times New Roman"/>
              </a:rPr>
              <a:t>(</a:t>
            </a:r>
            <a:r>
              <a:rPr dirty="0" sz="3050" spc="-405" b="1">
                <a:latin typeface="Times New Roman"/>
                <a:cs typeface="Times New Roman"/>
              </a:rPr>
              <a:t> </a:t>
            </a:r>
            <a:r>
              <a:rPr dirty="0" sz="3050" spc="-25" b="1" i="1">
                <a:latin typeface="Times New Roman"/>
                <a:cs typeface="Times New Roman"/>
              </a:rPr>
              <a:t>x</a:t>
            </a:r>
            <a:r>
              <a:rPr dirty="0" sz="3050" spc="-25" b="1">
                <a:latin typeface="Times New Roman"/>
                <a:cs typeface="Times New Roman"/>
              </a:rPr>
              <a:t>)</a:t>
            </a:r>
            <a:r>
              <a:rPr dirty="0" sz="3050">
                <a:latin typeface="SimSun"/>
                <a:cs typeface="SimSun"/>
              </a:rPr>
              <a:t>的连续性，</a:t>
            </a:r>
            <a:r>
              <a:rPr dirty="0" sz="3050" spc="-10">
                <a:latin typeface="SimSun"/>
                <a:cs typeface="SimSun"/>
              </a:rPr>
              <a:t>及</a:t>
            </a:r>
            <a:endParaRPr sz="3050">
              <a:latin typeface="SimSun"/>
              <a:cs typeface="SimSun"/>
            </a:endParaRPr>
          </a:p>
          <a:p>
            <a:pPr marL="201295">
              <a:lnSpc>
                <a:spcPct val="100000"/>
              </a:lnSpc>
              <a:spcBef>
                <a:spcPts val="2635"/>
              </a:spcBef>
            </a:pPr>
            <a:r>
              <a:rPr dirty="0" sz="2950" b="1" i="1">
                <a:latin typeface="Times New Roman"/>
                <a:cs typeface="Times New Roman"/>
              </a:rPr>
              <a:t>f</a:t>
            </a:r>
            <a:r>
              <a:rPr dirty="0" sz="2950" spc="-330" b="1" i="1">
                <a:latin typeface="Times New Roman"/>
                <a:cs typeface="Times New Roman"/>
              </a:rPr>
              <a:t> </a:t>
            </a:r>
            <a:r>
              <a:rPr dirty="0" sz="2950" spc="25" b="1">
                <a:latin typeface="Times New Roman"/>
                <a:cs typeface="Times New Roman"/>
              </a:rPr>
              <a:t>(1</a:t>
            </a:r>
            <a:r>
              <a:rPr dirty="0" sz="2950" spc="25">
                <a:latin typeface="Symbol"/>
                <a:cs typeface="Symbol"/>
              </a:rPr>
              <a:t></a:t>
            </a:r>
            <a:r>
              <a:rPr dirty="0" sz="2950" spc="-455">
                <a:latin typeface="Times New Roman"/>
                <a:cs typeface="Times New Roman"/>
              </a:rPr>
              <a:t> </a:t>
            </a:r>
            <a:r>
              <a:rPr dirty="0" sz="2950" spc="15" b="1">
                <a:latin typeface="Times New Roman"/>
                <a:cs typeface="Times New Roman"/>
              </a:rPr>
              <a:t>sin</a:t>
            </a:r>
            <a:r>
              <a:rPr dirty="0" sz="2950" spc="15" b="1" i="1">
                <a:latin typeface="Times New Roman"/>
                <a:cs typeface="Times New Roman"/>
              </a:rPr>
              <a:t>x</a:t>
            </a:r>
            <a:r>
              <a:rPr dirty="0" sz="2950" spc="15" b="1">
                <a:latin typeface="Times New Roman"/>
                <a:cs typeface="Times New Roman"/>
              </a:rPr>
              <a:t>)</a:t>
            </a:r>
            <a:r>
              <a:rPr dirty="0" sz="2950" spc="-380" b="1">
                <a:latin typeface="Times New Roman"/>
                <a:cs typeface="Times New Roman"/>
              </a:rPr>
              <a:t> </a:t>
            </a:r>
            <a:r>
              <a:rPr dirty="0" sz="2950">
                <a:latin typeface="Symbol"/>
                <a:cs typeface="Symbol"/>
              </a:rPr>
              <a:t></a:t>
            </a:r>
            <a:r>
              <a:rPr dirty="0" sz="2950" spc="-380">
                <a:latin typeface="Times New Roman"/>
                <a:cs typeface="Times New Roman"/>
              </a:rPr>
              <a:t> </a:t>
            </a:r>
            <a:r>
              <a:rPr dirty="0" sz="2950" b="1">
                <a:latin typeface="Times New Roman"/>
                <a:cs typeface="Times New Roman"/>
              </a:rPr>
              <a:t>3</a:t>
            </a:r>
            <a:r>
              <a:rPr dirty="0" sz="2950" spc="-370" b="1">
                <a:latin typeface="Times New Roman"/>
                <a:cs typeface="Times New Roman"/>
              </a:rPr>
              <a:t> </a:t>
            </a:r>
            <a:r>
              <a:rPr dirty="0" sz="2950" b="1" i="1">
                <a:latin typeface="Times New Roman"/>
                <a:cs typeface="Times New Roman"/>
              </a:rPr>
              <a:t>f</a:t>
            </a:r>
            <a:r>
              <a:rPr dirty="0" sz="2950" spc="-330" b="1" i="1">
                <a:latin typeface="Times New Roman"/>
                <a:cs typeface="Times New Roman"/>
              </a:rPr>
              <a:t> </a:t>
            </a:r>
            <a:r>
              <a:rPr dirty="0" sz="2950" spc="25" b="1">
                <a:latin typeface="Times New Roman"/>
                <a:cs typeface="Times New Roman"/>
              </a:rPr>
              <a:t>(1</a:t>
            </a:r>
            <a:r>
              <a:rPr dirty="0" sz="2950" spc="25">
                <a:latin typeface="Symbol"/>
                <a:cs typeface="Symbol"/>
              </a:rPr>
              <a:t></a:t>
            </a:r>
            <a:r>
              <a:rPr dirty="0" sz="2950" spc="-455">
                <a:latin typeface="Times New Roman"/>
                <a:cs typeface="Times New Roman"/>
              </a:rPr>
              <a:t> </a:t>
            </a:r>
            <a:r>
              <a:rPr dirty="0" sz="2950" spc="25" b="1">
                <a:latin typeface="Times New Roman"/>
                <a:cs typeface="Times New Roman"/>
              </a:rPr>
              <a:t>sin</a:t>
            </a:r>
            <a:r>
              <a:rPr dirty="0" sz="2950" spc="25" b="1" i="1">
                <a:latin typeface="Times New Roman"/>
                <a:cs typeface="Times New Roman"/>
              </a:rPr>
              <a:t>x</a:t>
            </a:r>
            <a:r>
              <a:rPr dirty="0" sz="2950" spc="25" b="1">
                <a:latin typeface="Times New Roman"/>
                <a:cs typeface="Times New Roman"/>
              </a:rPr>
              <a:t>)</a:t>
            </a:r>
            <a:r>
              <a:rPr dirty="0" sz="2950" spc="-210" b="1">
                <a:latin typeface="Times New Roman"/>
                <a:cs typeface="Times New Roman"/>
              </a:rPr>
              <a:t> </a:t>
            </a:r>
            <a:r>
              <a:rPr dirty="0" sz="2950">
                <a:latin typeface="Symbol"/>
                <a:cs typeface="Symbol"/>
              </a:rPr>
              <a:t></a:t>
            </a:r>
            <a:r>
              <a:rPr dirty="0" sz="2950" spc="-275">
                <a:latin typeface="Times New Roman"/>
                <a:cs typeface="Times New Roman"/>
              </a:rPr>
              <a:t> </a:t>
            </a:r>
            <a:r>
              <a:rPr dirty="0" sz="2950" spc="30" b="1">
                <a:latin typeface="Times New Roman"/>
                <a:cs typeface="Times New Roman"/>
              </a:rPr>
              <a:t>8</a:t>
            </a:r>
            <a:r>
              <a:rPr dirty="0" sz="2950" spc="30" b="1" i="1">
                <a:latin typeface="Times New Roman"/>
                <a:cs typeface="Times New Roman"/>
              </a:rPr>
              <a:t>x</a:t>
            </a:r>
            <a:r>
              <a:rPr dirty="0" sz="2950" spc="-345" b="1" i="1">
                <a:latin typeface="Times New Roman"/>
                <a:cs typeface="Times New Roman"/>
              </a:rPr>
              <a:t> </a:t>
            </a:r>
            <a:r>
              <a:rPr dirty="0" sz="2950">
                <a:latin typeface="Symbol"/>
                <a:cs typeface="Symbol"/>
              </a:rPr>
              <a:t></a:t>
            </a:r>
            <a:r>
              <a:rPr dirty="0" sz="2950" spc="-430">
                <a:latin typeface="Times New Roman"/>
                <a:cs typeface="Times New Roman"/>
              </a:rPr>
              <a:t> </a:t>
            </a:r>
            <a:r>
              <a:rPr dirty="0" sz="2950" spc="25" b="1" i="1">
                <a:latin typeface="Times New Roman"/>
                <a:cs typeface="Times New Roman"/>
              </a:rPr>
              <a:t>o</a:t>
            </a:r>
            <a:r>
              <a:rPr dirty="0" sz="2950" spc="25" b="1">
                <a:latin typeface="Times New Roman"/>
                <a:cs typeface="Times New Roman"/>
              </a:rPr>
              <a:t>(</a:t>
            </a:r>
            <a:r>
              <a:rPr dirty="0" sz="2950" spc="25" b="1" i="1">
                <a:latin typeface="Times New Roman"/>
                <a:cs typeface="Times New Roman"/>
              </a:rPr>
              <a:t>x</a:t>
            </a:r>
            <a:r>
              <a:rPr dirty="0" sz="2950" spc="25" b="1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548" y="1380985"/>
            <a:ext cx="5928995" cy="4781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17244" algn="l"/>
              </a:tabLst>
            </a:pPr>
            <a:r>
              <a:rPr dirty="0" sz="2950" spc="10" b="0">
                <a:latin typeface="SimSun"/>
                <a:cs typeface="SimSun"/>
              </a:rPr>
              <a:t>得	</a:t>
            </a:r>
            <a:r>
              <a:rPr dirty="0" sz="2950" spc="55"/>
              <a:t>lim[</a:t>
            </a:r>
            <a:r>
              <a:rPr dirty="0" sz="2950" spc="-15"/>
              <a:t> </a:t>
            </a:r>
            <a:r>
              <a:rPr dirty="0" sz="2950" spc="0" i="1">
                <a:latin typeface="Times New Roman"/>
                <a:cs typeface="Times New Roman"/>
              </a:rPr>
              <a:t>f</a:t>
            </a:r>
            <a:r>
              <a:rPr dirty="0" sz="2950" spc="-95" i="1">
                <a:latin typeface="Times New Roman"/>
                <a:cs typeface="Times New Roman"/>
              </a:rPr>
              <a:t> </a:t>
            </a:r>
            <a:r>
              <a:rPr dirty="0" sz="2950" spc="10"/>
              <a:t>(1</a:t>
            </a:r>
            <a:r>
              <a:rPr dirty="0" sz="2950" spc="-260"/>
              <a:t> </a:t>
            </a:r>
            <a:r>
              <a:rPr dirty="0" sz="2950" spc="0" b="0">
                <a:latin typeface="Symbol"/>
                <a:cs typeface="Symbol"/>
              </a:rPr>
              <a:t></a:t>
            </a:r>
            <a:r>
              <a:rPr dirty="0" sz="2950" spc="-130" b="0">
                <a:latin typeface="Times New Roman"/>
                <a:cs typeface="Times New Roman"/>
              </a:rPr>
              <a:t> </a:t>
            </a:r>
            <a:r>
              <a:rPr dirty="0" sz="2950" spc="0"/>
              <a:t>sin </a:t>
            </a:r>
            <a:r>
              <a:rPr dirty="0" sz="2950" spc="0" i="1">
                <a:latin typeface="Times New Roman"/>
                <a:cs typeface="Times New Roman"/>
              </a:rPr>
              <a:t>x</a:t>
            </a:r>
            <a:r>
              <a:rPr dirty="0" sz="2950" spc="-459" i="1">
                <a:latin typeface="Times New Roman"/>
                <a:cs typeface="Times New Roman"/>
              </a:rPr>
              <a:t> </a:t>
            </a:r>
            <a:r>
              <a:rPr dirty="0" sz="2950" spc="0"/>
              <a:t>)</a:t>
            </a:r>
            <a:r>
              <a:rPr dirty="0" sz="2950" spc="-145"/>
              <a:t> </a:t>
            </a:r>
            <a:r>
              <a:rPr dirty="0" sz="2950" spc="0" b="0">
                <a:latin typeface="Symbol"/>
                <a:cs typeface="Symbol"/>
              </a:rPr>
              <a:t></a:t>
            </a:r>
            <a:r>
              <a:rPr dirty="0" sz="2950" spc="-60" b="0">
                <a:latin typeface="Times New Roman"/>
                <a:cs typeface="Times New Roman"/>
              </a:rPr>
              <a:t> </a:t>
            </a:r>
            <a:r>
              <a:rPr dirty="0" sz="2950" spc="0"/>
              <a:t>3</a:t>
            </a:r>
            <a:r>
              <a:rPr dirty="0" sz="2950" spc="-55"/>
              <a:t> </a:t>
            </a:r>
            <a:r>
              <a:rPr dirty="0" sz="2950" spc="0" i="1">
                <a:latin typeface="Times New Roman"/>
                <a:cs typeface="Times New Roman"/>
              </a:rPr>
              <a:t>f</a:t>
            </a:r>
            <a:r>
              <a:rPr dirty="0" sz="2950" spc="-90" i="1">
                <a:latin typeface="Times New Roman"/>
                <a:cs typeface="Times New Roman"/>
              </a:rPr>
              <a:t> </a:t>
            </a:r>
            <a:r>
              <a:rPr dirty="0" sz="2950" spc="10"/>
              <a:t>(1</a:t>
            </a:r>
            <a:r>
              <a:rPr dirty="0" sz="2950" spc="-260"/>
              <a:t> </a:t>
            </a:r>
            <a:r>
              <a:rPr dirty="0" sz="2950" spc="0" b="0">
                <a:latin typeface="Symbol"/>
                <a:cs typeface="Symbol"/>
              </a:rPr>
              <a:t></a:t>
            </a:r>
            <a:r>
              <a:rPr dirty="0" sz="2950" spc="-130" b="0">
                <a:latin typeface="Times New Roman"/>
                <a:cs typeface="Times New Roman"/>
              </a:rPr>
              <a:t> </a:t>
            </a:r>
            <a:r>
              <a:rPr dirty="0" sz="2950" spc="0"/>
              <a:t>sin </a:t>
            </a:r>
            <a:r>
              <a:rPr dirty="0" sz="2950" spc="0" i="1">
                <a:latin typeface="Times New Roman"/>
                <a:cs typeface="Times New Roman"/>
              </a:rPr>
              <a:t>x</a:t>
            </a:r>
            <a:r>
              <a:rPr dirty="0" sz="2950" spc="-459" i="1">
                <a:latin typeface="Times New Roman"/>
                <a:cs typeface="Times New Roman"/>
              </a:rPr>
              <a:t> </a:t>
            </a:r>
            <a:r>
              <a:rPr dirty="0" sz="2950"/>
              <a:t>)]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0224" y="1721146"/>
            <a:ext cx="3051175" cy="108013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49250">
              <a:lnSpc>
                <a:spcPct val="100000"/>
              </a:lnSpc>
              <a:spcBef>
                <a:spcPts val="409"/>
              </a:spcBef>
            </a:pPr>
            <a:r>
              <a:rPr dirty="0" sz="2100" spc="114" b="1" i="1">
                <a:latin typeface="Times New Roman"/>
                <a:cs typeface="Times New Roman"/>
              </a:rPr>
              <a:t>x</a:t>
            </a:r>
            <a:r>
              <a:rPr dirty="0" sz="2100" spc="114">
                <a:latin typeface="Symbol"/>
                <a:cs typeface="Symbol"/>
              </a:rPr>
              <a:t></a:t>
            </a:r>
            <a:r>
              <a:rPr dirty="0" sz="2100" spc="114" b="1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975"/>
              </a:lnSpc>
              <a:spcBef>
                <a:spcPts val="420"/>
              </a:spcBef>
              <a:tabLst>
                <a:tab pos="337185" algn="l"/>
              </a:tabLst>
            </a:pP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15">
                <a:latin typeface="Times New Roman"/>
                <a:cs typeface="Times New Roman"/>
              </a:rPr>
              <a:t>	</a:t>
            </a:r>
            <a:r>
              <a:rPr dirty="0" sz="2700" spc="60" b="1">
                <a:latin typeface="Times New Roman"/>
                <a:cs typeface="Times New Roman"/>
              </a:rPr>
              <a:t>lim[8</a:t>
            </a:r>
            <a:r>
              <a:rPr dirty="0" sz="2700" spc="-370" b="1">
                <a:latin typeface="Times New Roman"/>
                <a:cs typeface="Times New Roman"/>
              </a:rPr>
              <a:t> </a:t>
            </a:r>
            <a:r>
              <a:rPr dirty="0" sz="2700" spc="10" b="1" i="1">
                <a:latin typeface="Times New Roman"/>
                <a:cs typeface="Times New Roman"/>
              </a:rPr>
              <a:t>x</a:t>
            </a:r>
            <a:r>
              <a:rPr dirty="0" sz="2700" spc="-15" b="1" i="1">
                <a:latin typeface="Times New Roman"/>
                <a:cs typeface="Times New Roman"/>
              </a:rPr>
              <a:t> </a:t>
            </a:r>
            <a:r>
              <a:rPr dirty="0" sz="2700" spc="15">
                <a:latin typeface="Symbol"/>
                <a:cs typeface="Symbol"/>
              </a:rPr>
              <a:t></a:t>
            </a:r>
            <a:r>
              <a:rPr dirty="0" sz="2700" spc="-90">
                <a:latin typeface="Times New Roman"/>
                <a:cs typeface="Times New Roman"/>
              </a:rPr>
              <a:t> </a:t>
            </a:r>
            <a:r>
              <a:rPr dirty="0" sz="2700" spc="60" b="1" i="1">
                <a:latin typeface="Times New Roman"/>
                <a:cs typeface="Times New Roman"/>
              </a:rPr>
              <a:t>o</a:t>
            </a:r>
            <a:r>
              <a:rPr dirty="0" sz="2700" spc="60" b="1">
                <a:latin typeface="Times New Roman"/>
                <a:cs typeface="Times New Roman"/>
              </a:rPr>
              <a:t>(</a:t>
            </a:r>
            <a:r>
              <a:rPr dirty="0" sz="2700" spc="-300" b="1">
                <a:latin typeface="Times New Roman"/>
                <a:cs typeface="Times New Roman"/>
              </a:rPr>
              <a:t> </a:t>
            </a:r>
            <a:r>
              <a:rPr dirty="0" sz="2700" spc="10" b="1" i="1">
                <a:latin typeface="Times New Roman"/>
                <a:cs typeface="Times New Roman"/>
              </a:rPr>
              <a:t>x</a:t>
            </a:r>
            <a:r>
              <a:rPr dirty="0" sz="2700" spc="-430" b="1" i="1">
                <a:latin typeface="Times New Roman"/>
                <a:cs typeface="Times New Roman"/>
              </a:rPr>
              <a:t> </a:t>
            </a:r>
            <a:r>
              <a:rPr dirty="0" sz="2700" spc="5" b="1">
                <a:latin typeface="Times New Roman"/>
                <a:cs typeface="Times New Roman"/>
              </a:rPr>
              <a:t>)]</a:t>
            </a:r>
            <a:r>
              <a:rPr dirty="0" sz="2700" spc="-75" b="1">
                <a:latin typeface="Times New Roman"/>
                <a:cs typeface="Times New Roman"/>
              </a:rPr>
              <a:t>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60">
                <a:latin typeface="Times New Roman"/>
                <a:cs typeface="Times New Roman"/>
              </a:rPr>
              <a:t> </a:t>
            </a:r>
            <a:r>
              <a:rPr dirty="0" sz="2700" spc="10" b="1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  <a:p>
            <a:pPr marL="326390">
              <a:lnSpc>
                <a:spcPts val="2075"/>
              </a:lnSpc>
            </a:pPr>
            <a:r>
              <a:rPr dirty="0" sz="1950" spc="100" b="1" i="1">
                <a:latin typeface="Times New Roman"/>
                <a:cs typeface="Times New Roman"/>
              </a:rPr>
              <a:t>x</a:t>
            </a:r>
            <a:r>
              <a:rPr dirty="0" sz="1950" spc="100">
                <a:latin typeface="Symbol"/>
                <a:cs typeface="Symbol"/>
              </a:rPr>
              <a:t></a:t>
            </a:r>
            <a:r>
              <a:rPr dirty="0" sz="1950" spc="100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4172" y="2875775"/>
            <a:ext cx="3054350" cy="467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3900" algn="l"/>
              </a:tabLst>
            </a:pPr>
            <a:r>
              <a:rPr dirty="0" sz="2900" spc="-5">
                <a:latin typeface="SimSun"/>
                <a:cs typeface="SimSun"/>
              </a:rPr>
              <a:t>即	</a:t>
            </a:r>
            <a:r>
              <a:rPr dirty="0" sz="2900" spc="-5" b="1" i="1">
                <a:latin typeface="Times New Roman"/>
                <a:cs typeface="Times New Roman"/>
              </a:rPr>
              <a:t>f</a:t>
            </a:r>
            <a:r>
              <a:rPr dirty="0" sz="2900" spc="-275" b="1" i="1">
                <a:latin typeface="Times New Roman"/>
                <a:cs typeface="Times New Roman"/>
              </a:rPr>
              <a:t> </a:t>
            </a:r>
            <a:r>
              <a:rPr dirty="0" sz="2900" spc="-75" b="1">
                <a:latin typeface="Times New Roman"/>
                <a:cs typeface="Times New Roman"/>
              </a:rPr>
              <a:t>(1)</a:t>
            </a:r>
            <a:r>
              <a:rPr dirty="0" sz="2900" spc="-335" b="1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Symbol"/>
                <a:cs typeface="Symbol"/>
              </a:rPr>
              <a:t></a:t>
            </a:r>
            <a:r>
              <a:rPr dirty="0" sz="2900" spc="-325">
                <a:latin typeface="Times New Roman"/>
                <a:cs typeface="Times New Roman"/>
              </a:rPr>
              <a:t> </a:t>
            </a:r>
            <a:r>
              <a:rPr dirty="0" sz="2900" spc="-5" b="1">
                <a:latin typeface="Times New Roman"/>
                <a:cs typeface="Times New Roman"/>
              </a:rPr>
              <a:t>3</a:t>
            </a:r>
            <a:r>
              <a:rPr dirty="0" sz="2900" spc="-300" b="1">
                <a:latin typeface="Times New Roman"/>
                <a:cs typeface="Times New Roman"/>
              </a:rPr>
              <a:t> </a:t>
            </a:r>
            <a:r>
              <a:rPr dirty="0" sz="2900" spc="-5" b="1" i="1">
                <a:latin typeface="Times New Roman"/>
                <a:cs typeface="Times New Roman"/>
              </a:rPr>
              <a:t>f</a:t>
            </a:r>
            <a:r>
              <a:rPr dirty="0" sz="2900" spc="-275" b="1" i="1">
                <a:latin typeface="Times New Roman"/>
                <a:cs typeface="Times New Roman"/>
              </a:rPr>
              <a:t> </a:t>
            </a:r>
            <a:r>
              <a:rPr dirty="0" sz="2900" spc="-75" b="1">
                <a:latin typeface="Times New Roman"/>
                <a:cs typeface="Times New Roman"/>
              </a:rPr>
              <a:t>(1)</a:t>
            </a:r>
            <a:r>
              <a:rPr dirty="0" sz="2900" spc="-160" b="1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Symbol"/>
                <a:cs typeface="Symbol"/>
              </a:rPr>
              <a:t></a:t>
            </a:r>
            <a:r>
              <a:rPr dirty="0" sz="2900" spc="-210">
                <a:latin typeface="Times New Roman"/>
                <a:cs typeface="Times New Roman"/>
              </a:rPr>
              <a:t> </a:t>
            </a:r>
            <a:r>
              <a:rPr dirty="0" sz="2900" spc="-55" b="1">
                <a:latin typeface="Times New Roman"/>
                <a:cs typeface="Times New Roman"/>
              </a:rPr>
              <a:t>0,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4884" y="2836335"/>
            <a:ext cx="1213485" cy="467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00" spc="-5" b="1" i="1">
                <a:latin typeface="Times New Roman"/>
                <a:cs typeface="Times New Roman"/>
              </a:rPr>
              <a:t>f</a:t>
            </a:r>
            <a:r>
              <a:rPr dirty="0" sz="2900" spc="-300" b="1" i="1">
                <a:latin typeface="Times New Roman"/>
                <a:cs typeface="Times New Roman"/>
              </a:rPr>
              <a:t> </a:t>
            </a:r>
            <a:r>
              <a:rPr dirty="0" sz="2900" spc="-75" b="1">
                <a:latin typeface="Times New Roman"/>
                <a:cs typeface="Times New Roman"/>
              </a:rPr>
              <a:t>(1)</a:t>
            </a:r>
            <a:r>
              <a:rPr dirty="0" sz="2900" spc="-175" b="1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Symbol"/>
                <a:cs typeface="Symbol"/>
              </a:rPr>
              <a:t></a:t>
            </a:r>
            <a:r>
              <a:rPr dirty="0" sz="2900" spc="-229">
                <a:latin typeface="Times New Roman"/>
                <a:cs typeface="Times New Roman"/>
              </a:rPr>
              <a:t> </a:t>
            </a:r>
            <a:r>
              <a:rPr dirty="0" sz="2900" spc="-55" b="1">
                <a:latin typeface="Times New Roman"/>
                <a:cs typeface="Times New Roman"/>
              </a:rPr>
              <a:t>0.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0544" y="4095241"/>
            <a:ext cx="734060" cy="4927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50" b="1">
                <a:latin typeface="Times New Roman"/>
                <a:cs typeface="Times New Roman"/>
              </a:rPr>
              <a:t>sin</a:t>
            </a:r>
            <a:r>
              <a:rPr dirty="0" sz="3050" spc="-530" b="1">
                <a:latin typeface="Times New Roman"/>
                <a:cs typeface="Times New Roman"/>
              </a:rPr>
              <a:t> </a:t>
            </a:r>
            <a:r>
              <a:rPr dirty="0" sz="3050" spc="0" b="1" i="1">
                <a:latin typeface="Times New Roman"/>
                <a:cs typeface="Times New Roman"/>
              </a:rPr>
              <a:t>x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9220" y="3561841"/>
            <a:ext cx="4580890" cy="4927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-33697" sz="4575" spc="0" b="1">
                <a:latin typeface="Times New Roman"/>
                <a:cs typeface="Times New Roman"/>
              </a:rPr>
              <a:t>lim</a:t>
            </a:r>
            <a:r>
              <a:rPr dirty="0" u="sng" sz="3050" spc="1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3050" spc="-28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dirty="0" u="sng" sz="3050" spc="-4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3050" spc="-3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</a:t>
            </a:r>
            <a:r>
              <a:rPr dirty="0" u="sng" sz="3050" spc="-47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5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3050" spc="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3050" spc="-3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3050" spc="-3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u="sng" sz="3050" spc="-3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3050" spc="-26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dirty="0" u="sng" sz="3050" spc="-4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3050" spc="-3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</a:t>
            </a:r>
            <a:r>
              <a:rPr dirty="0" u="sng" sz="3050" spc="-4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4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3050" spc="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8552" y="4188129"/>
            <a:ext cx="573405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55" b="1" i="1">
                <a:latin typeface="Times New Roman"/>
                <a:cs typeface="Times New Roman"/>
              </a:rPr>
              <a:t>x</a:t>
            </a:r>
            <a:r>
              <a:rPr dirty="0" sz="2150" spc="-50">
                <a:latin typeface="Symbol"/>
                <a:cs typeface="Symbol"/>
              </a:rPr>
              <a:t></a:t>
            </a:r>
            <a:r>
              <a:rPr dirty="0" sz="2150" spc="10" b="1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5508" y="3799585"/>
            <a:ext cx="414655" cy="4927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50" spc="5">
                <a:latin typeface="SimSun"/>
                <a:cs typeface="SimSun"/>
              </a:rPr>
              <a:t>又</a:t>
            </a:r>
            <a:endParaRPr sz="305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4984" y="4493600"/>
            <a:ext cx="4303395" cy="109537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1693545" algn="l"/>
                <a:tab pos="3215640" algn="l"/>
                <a:tab pos="3653154" algn="l"/>
              </a:tabLst>
            </a:pPr>
            <a:r>
              <a:rPr dirty="0" baseline="-33697" sz="4575" spc="0">
                <a:latin typeface="Symbol"/>
                <a:cs typeface="Symbol"/>
              </a:rPr>
              <a:t></a:t>
            </a:r>
            <a:r>
              <a:rPr dirty="0" baseline="-33697" sz="4575" spc="165">
                <a:latin typeface="Times New Roman"/>
                <a:cs typeface="Times New Roman"/>
              </a:rPr>
              <a:t> </a:t>
            </a:r>
            <a:r>
              <a:rPr dirty="0" baseline="-33697" sz="4575" spc="-67" b="1">
                <a:latin typeface="Times New Roman"/>
                <a:cs typeface="Times New Roman"/>
              </a:rPr>
              <a:t>lim[</a:t>
            </a:r>
            <a:r>
              <a:rPr dirty="0" u="sng" sz="3050" spc="409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7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</a:t>
            </a:r>
            <a:r>
              <a:rPr dirty="0" u="sng" sz="3050" spc="7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	</a:t>
            </a:r>
            <a:r>
              <a:rPr dirty="0" baseline="-33697" sz="4575" spc="0">
                <a:latin typeface="Symbol"/>
                <a:cs typeface="Symbol"/>
              </a:rPr>
              <a:t></a:t>
            </a:r>
            <a:r>
              <a:rPr dirty="0" baseline="-33697" sz="4575" spc="-359">
                <a:latin typeface="Times New Roman"/>
                <a:cs typeface="Times New Roman"/>
              </a:rPr>
              <a:t> </a:t>
            </a:r>
            <a:r>
              <a:rPr dirty="0" u="sng" sz="3050" spc="-2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sng" sz="305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3050" spc="-4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4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3050" spc="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3050" spc="-355" b="1">
                <a:latin typeface="Times New Roman"/>
                <a:cs typeface="Times New Roman"/>
              </a:rPr>
              <a:t> </a:t>
            </a:r>
            <a:r>
              <a:rPr dirty="0" baseline="-33697" sz="4575" spc="-1364">
                <a:latin typeface="Symbol"/>
                <a:cs typeface="Symbol"/>
              </a:rPr>
              <a:t></a:t>
            </a:r>
            <a:r>
              <a:rPr dirty="0" u="sng" sz="3050" spc="-9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sz="305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	</a:t>
            </a:r>
            <a:r>
              <a:rPr dirty="0" baseline="-33697" sz="4575" b="1">
                <a:latin typeface="Times New Roman"/>
                <a:cs typeface="Times New Roman"/>
              </a:rPr>
              <a:t>]</a:t>
            </a:r>
            <a:r>
              <a:rPr dirty="0" baseline="-33697" sz="4575" spc="-735" b="1">
                <a:latin typeface="Times New Roman"/>
                <a:cs typeface="Times New Roman"/>
              </a:rPr>
              <a:t> </a:t>
            </a:r>
            <a:r>
              <a:rPr dirty="0" baseline="-46934" sz="4350" spc="-7">
                <a:latin typeface="Symbol"/>
                <a:cs typeface="Symbol"/>
              </a:rPr>
              <a:t></a:t>
            </a:r>
            <a:r>
              <a:rPr dirty="0" baseline="-46934" sz="4350" spc="-359">
                <a:latin typeface="Times New Roman"/>
                <a:cs typeface="Times New Roman"/>
              </a:rPr>
              <a:t> </a:t>
            </a:r>
            <a:r>
              <a:rPr dirty="0" baseline="-46934" sz="4350" spc="-7" b="1">
                <a:latin typeface="Times New Roman"/>
                <a:cs typeface="Times New Roman"/>
              </a:rPr>
              <a:t>8</a:t>
            </a:r>
            <a:endParaRPr baseline="-46934" sz="435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  <a:spcBef>
                <a:spcPts val="550"/>
              </a:spcBef>
              <a:tabLst>
                <a:tab pos="2307590" algn="l"/>
                <a:tab pos="2943225" algn="l"/>
              </a:tabLst>
            </a:pPr>
            <a:r>
              <a:rPr dirty="0" baseline="3875" sz="3225" spc="0" b="1" i="1">
                <a:latin typeface="Times New Roman"/>
                <a:cs typeface="Times New Roman"/>
              </a:rPr>
              <a:t>x</a:t>
            </a:r>
            <a:r>
              <a:rPr dirty="0" baseline="3875" sz="3225" spc="0">
                <a:latin typeface="Symbol"/>
                <a:cs typeface="Symbol"/>
              </a:rPr>
              <a:t></a:t>
            </a:r>
            <a:r>
              <a:rPr dirty="0" baseline="3875" sz="3225" spc="0" b="1">
                <a:latin typeface="Times New Roman"/>
                <a:cs typeface="Times New Roman"/>
              </a:rPr>
              <a:t>0</a:t>
            </a:r>
            <a:r>
              <a:rPr dirty="0" baseline="3875" sz="3225" spc="127" b="1">
                <a:latin typeface="Times New Roman"/>
                <a:cs typeface="Times New Roman"/>
              </a:rPr>
              <a:t> </a:t>
            </a:r>
            <a:r>
              <a:rPr dirty="0" sz="3050" b="1">
                <a:latin typeface="Times New Roman"/>
                <a:cs typeface="Times New Roman"/>
              </a:rPr>
              <a:t>sin</a:t>
            </a:r>
            <a:r>
              <a:rPr dirty="0" sz="3050" spc="-450" b="1">
                <a:latin typeface="Times New Roman"/>
                <a:cs typeface="Times New Roman"/>
              </a:rPr>
              <a:t> </a:t>
            </a:r>
            <a:r>
              <a:rPr dirty="0" sz="3050" spc="0" b="1" i="1">
                <a:latin typeface="Times New Roman"/>
                <a:cs typeface="Times New Roman"/>
              </a:rPr>
              <a:t>x	x	</a:t>
            </a:r>
            <a:r>
              <a:rPr dirty="0" sz="3050" b="1">
                <a:latin typeface="Times New Roman"/>
                <a:cs typeface="Times New Roman"/>
              </a:rPr>
              <a:t>sin</a:t>
            </a:r>
            <a:r>
              <a:rPr dirty="0" sz="3050" spc="-455" b="1">
                <a:latin typeface="Times New Roman"/>
                <a:cs typeface="Times New Roman"/>
              </a:rPr>
              <a:t> </a:t>
            </a:r>
            <a:r>
              <a:rPr dirty="0" sz="3050" spc="0" b="1" i="1">
                <a:latin typeface="Times New Roman"/>
                <a:cs typeface="Times New Roman"/>
              </a:rPr>
              <a:t>x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5992" y="1684446"/>
            <a:ext cx="742950" cy="4743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-10" b="1">
                <a:latin typeface="Times New Roman"/>
                <a:cs typeface="Times New Roman"/>
              </a:rPr>
              <a:t>sin</a:t>
            </a:r>
            <a:r>
              <a:rPr dirty="0" sz="2950" spc="-235" b="1">
                <a:latin typeface="Times New Roman"/>
                <a:cs typeface="Times New Roman"/>
              </a:rPr>
              <a:t> </a:t>
            </a:r>
            <a:r>
              <a:rPr dirty="0" sz="2950" spc="-5" b="1" i="1">
                <a:latin typeface="Times New Roman"/>
                <a:cs typeface="Times New Roman"/>
              </a:rPr>
              <a:t>x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9136" y="1172382"/>
            <a:ext cx="4709795" cy="4743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33898" sz="4425" spc="-15" b="1">
                <a:latin typeface="Times New Roman"/>
                <a:cs typeface="Times New Roman"/>
              </a:rPr>
              <a:t>lim</a:t>
            </a:r>
            <a:r>
              <a:rPr dirty="0" u="sng" sz="2950" spc="5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5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950" spc="-16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5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dirty="0" u="sng" sz="2950" spc="-3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5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950" spc="-2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5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</a:t>
            </a:r>
            <a:r>
              <a:rPr dirty="0" u="sng" sz="2950" spc="-1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50" spc="8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950" spc="8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950" spc="-2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5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950" spc="-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u="sng" sz="2950" spc="-1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5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950" spc="-16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5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dirty="0" u="sng" sz="2950" spc="-3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5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950" spc="-2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5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</a:t>
            </a:r>
            <a:r>
              <a:rPr dirty="0" u="sng" sz="2950" spc="-1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50" spc="8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950" spc="8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8468" y="1774454"/>
            <a:ext cx="57975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05" b="1" i="1">
                <a:latin typeface="Times New Roman"/>
                <a:cs typeface="Times New Roman"/>
              </a:rPr>
              <a:t>x</a:t>
            </a:r>
            <a:r>
              <a:rPr dirty="0" sz="2100" spc="65">
                <a:latin typeface="Symbol"/>
                <a:cs typeface="Symbol"/>
              </a:rPr>
              <a:t></a:t>
            </a:r>
            <a:r>
              <a:rPr dirty="0" sz="2100" b="1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3232" y="1400982"/>
            <a:ext cx="399415" cy="4743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-10">
                <a:latin typeface="SimSun"/>
                <a:cs typeface="SimSun"/>
              </a:rPr>
              <a:t>而</a:t>
            </a:r>
            <a:endParaRPr sz="295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7372" y="2886502"/>
            <a:ext cx="133985" cy="4927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050" b="1" i="1">
                <a:latin typeface="Times New Roman"/>
                <a:cs typeface="Times New Roman"/>
              </a:rPr>
              <a:t>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0156" y="2351578"/>
            <a:ext cx="2840355" cy="4927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sng" sz="3050" spc="-17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3050" spc="-28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dirty="0" u="sng" sz="3050" spc="-4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3050" spc="-3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9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3050" spc="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3050" spc="-3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3050" spc="-3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u="sng" sz="3050" spc="-2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3050" spc="-28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dirty="0" u="sng" sz="3050" spc="-4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3050" spc="-3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9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3050" spc="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9640" y="2589322"/>
            <a:ext cx="1096645" cy="749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3379"/>
              </a:lnSpc>
              <a:spcBef>
                <a:spcPts val="114"/>
              </a:spcBef>
              <a:tabLst>
                <a:tab pos="542925" algn="l"/>
              </a:tabLst>
            </a:pP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0">
                <a:latin typeface="Times New Roman"/>
                <a:cs typeface="Times New Roman"/>
              </a:rPr>
              <a:t>	</a:t>
            </a:r>
            <a:r>
              <a:rPr dirty="0" sz="3050" spc="0" b="1">
                <a:latin typeface="Times New Roman"/>
                <a:cs typeface="Times New Roman"/>
              </a:rPr>
              <a:t>lim</a:t>
            </a:r>
            <a:endParaRPr sz="3050">
              <a:latin typeface="Times New Roman"/>
              <a:cs typeface="Times New Roman"/>
            </a:endParaRPr>
          </a:p>
          <a:p>
            <a:pPr marL="548640">
              <a:lnSpc>
                <a:spcPts val="2300"/>
              </a:lnSpc>
            </a:pPr>
            <a:r>
              <a:rPr dirty="0" sz="2150" spc="30" b="1" i="1">
                <a:latin typeface="Times New Roman"/>
                <a:cs typeface="Times New Roman"/>
              </a:rPr>
              <a:t>t</a:t>
            </a:r>
            <a:r>
              <a:rPr dirty="0" sz="2150" spc="30">
                <a:latin typeface="Symbol"/>
                <a:cs typeface="Symbol"/>
              </a:rPr>
              <a:t></a:t>
            </a:r>
            <a:r>
              <a:rPr dirty="0" sz="2150" spc="30" b="1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0748" y="2365278"/>
            <a:ext cx="788035" cy="3594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150" spc="50" b="1" i="1">
                <a:latin typeface="Times New Roman"/>
                <a:cs typeface="Times New Roman"/>
              </a:rPr>
              <a:t>t</a:t>
            </a:r>
            <a:r>
              <a:rPr dirty="0" sz="2150" spc="50">
                <a:latin typeface="Symbol"/>
                <a:cs typeface="Symbol"/>
              </a:rPr>
              <a:t></a:t>
            </a:r>
            <a:r>
              <a:rPr dirty="0" sz="2150" spc="50" b="1">
                <a:latin typeface="Times New Roman"/>
                <a:cs typeface="Times New Roman"/>
              </a:rPr>
              <a:t>sin</a:t>
            </a:r>
            <a:r>
              <a:rPr dirty="0" sz="2150" spc="-365" b="1">
                <a:latin typeface="Times New Roman"/>
                <a:cs typeface="Times New Roman"/>
              </a:rPr>
              <a:t> </a:t>
            </a:r>
            <a:r>
              <a:rPr dirty="0" sz="2150" spc="10" b="1" i="1"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5140" y="4029502"/>
            <a:ext cx="3372485" cy="4927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59735" algn="l"/>
              </a:tabLst>
            </a:pPr>
            <a:r>
              <a:rPr dirty="0" sz="3050" b="1" i="1">
                <a:latin typeface="Times New Roman"/>
                <a:cs typeface="Times New Roman"/>
              </a:rPr>
              <a:t>t	</a:t>
            </a:r>
            <a:r>
              <a:rPr dirty="0" sz="3050" spc="0">
                <a:latin typeface="Symbol"/>
                <a:cs typeface="Symbol"/>
              </a:rPr>
              <a:t></a:t>
            </a:r>
            <a:r>
              <a:rPr dirty="0" sz="3050" spc="-235">
                <a:latin typeface="Times New Roman"/>
                <a:cs typeface="Times New Roman"/>
              </a:rPr>
              <a:t> </a:t>
            </a:r>
            <a:r>
              <a:rPr dirty="0" sz="3050" b="1" i="1">
                <a:latin typeface="Times New Roman"/>
                <a:cs typeface="Times New Roman"/>
              </a:rPr>
              <a:t>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5548" y="3494578"/>
            <a:ext cx="6553200" cy="4927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646045" algn="l"/>
                <a:tab pos="5737860" algn="l"/>
              </a:tabLst>
            </a:pPr>
            <a:r>
              <a:rPr dirty="0" baseline="-33697" sz="4575" spc="0">
                <a:latin typeface="Symbol"/>
                <a:cs typeface="Symbol"/>
              </a:rPr>
              <a:t></a:t>
            </a:r>
            <a:r>
              <a:rPr dirty="0" baseline="-33697" sz="4575" spc="22">
                <a:latin typeface="Times New Roman"/>
                <a:cs typeface="Times New Roman"/>
              </a:rPr>
              <a:t> </a:t>
            </a:r>
            <a:r>
              <a:rPr dirty="0" baseline="-33697" sz="4575" spc="-30" b="1">
                <a:latin typeface="Times New Roman"/>
                <a:cs typeface="Times New Roman"/>
              </a:rPr>
              <a:t>lim[</a:t>
            </a:r>
            <a:r>
              <a:rPr dirty="0" u="sng" sz="3050" spc="-1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3050" spc="-16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dirty="0" u="sng" sz="3050" spc="-3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3050" spc="-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12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3050" spc="1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3050" spc="-2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3050" spc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305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3050" spc="-16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(1)</a:t>
            </a:r>
            <a:r>
              <a:rPr dirty="0" sz="3050" spc="-120" b="1">
                <a:latin typeface="Times New Roman"/>
                <a:cs typeface="Times New Roman"/>
              </a:rPr>
              <a:t> </a:t>
            </a:r>
            <a:r>
              <a:rPr dirty="0" baseline="-33697" sz="4575" spc="0">
                <a:latin typeface="Symbol"/>
                <a:cs typeface="Symbol"/>
              </a:rPr>
              <a:t></a:t>
            </a:r>
            <a:r>
              <a:rPr dirty="0" baseline="-33697" sz="4575" spc="-232">
                <a:latin typeface="Times New Roman"/>
                <a:cs typeface="Times New Roman"/>
              </a:rPr>
              <a:t> </a:t>
            </a:r>
            <a:r>
              <a:rPr dirty="0" baseline="-33697" sz="4575" spc="0" b="1">
                <a:latin typeface="Times New Roman"/>
                <a:cs typeface="Times New Roman"/>
              </a:rPr>
              <a:t>3</a:t>
            </a:r>
            <a:r>
              <a:rPr dirty="0" baseline="-33697" sz="4575" spc="-637" b="1">
                <a:latin typeface="Times New Roman"/>
                <a:cs typeface="Times New Roman"/>
              </a:rPr>
              <a:t> </a:t>
            </a:r>
            <a:r>
              <a:rPr dirty="0" baseline="-33697" sz="4575" spc="-1364">
                <a:latin typeface="Symbol"/>
                <a:cs typeface="Symbol"/>
              </a:rPr>
              <a:t></a:t>
            </a:r>
            <a:r>
              <a:rPr dirty="0" u="sng" sz="3050" spc="409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3050" spc="-16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dirty="0" u="sng" sz="3050" spc="-3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3050" spc="-1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12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3050" spc="1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3050" spc="-2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3050" spc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305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3050" spc="-24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50" spc="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(1)</a:t>
            </a:r>
            <a:r>
              <a:rPr dirty="0" baseline="-33697" sz="4575" spc="37" b="1">
                <a:latin typeface="Times New Roman"/>
                <a:cs typeface="Times New Roman"/>
              </a:rPr>
              <a:t>]</a:t>
            </a:r>
            <a:endParaRPr baseline="-33697" sz="457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5588" y="4122450"/>
            <a:ext cx="547370" cy="3594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150" spc="175" b="1" i="1">
                <a:latin typeface="Times New Roman"/>
                <a:cs typeface="Times New Roman"/>
              </a:rPr>
              <a:t>t</a:t>
            </a:r>
            <a:r>
              <a:rPr dirty="0" sz="2150" spc="100">
                <a:latin typeface="Symbol"/>
                <a:cs typeface="Symbol"/>
              </a:rPr>
              <a:t></a:t>
            </a:r>
            <a:r>
              <a:rPr dirty="0" sz="2150" spc="10" b="1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72680" y="2607735"/>
            <a:ext cx="1975485" cy="467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4695" algn="l"/>
              </a:tabLst>
            </a:pPr>
            <a:r>
              <a:rPr dirty="0" sz="2900" spc="35" b="1">
                <a:latin typeface="Times New Roman"/>
                <a:cs typeface="Times New Roman"/>
              </a:rPr>
              <a:t>(</a:t>
            </a:r>
            <a:r>
              <a:rPr dirty="0" sz="2900" spc="35">
                <a:latin typeface="Times New Roman"/>
                <a:cs typeface="Times New Roman"/>
              </a:rPr>
              <a:t>Q	</a:t>
            </a:r>
            <a:r>
              <a:rPr dirty="0" sz="2900" spc="-5" b="1" i="1">
                <a:latin typeface="Times New Roman"/>
                <a:cs typeface="Times New Roman"/>
              </a:rPr>
              <a:t>f</a:t>
            </a:r>
            <a:r>
              <a:rPr dirty="0" sz="2900" spc="-300" b="1" i="1">
                <a:latin typeface="Times New Roman"/>
                <a:cs typeface="Times New Roman"/>
              </a:rPr>
              <a:t> </a:t>
            </a:r>
            <a:r>
              <a:rPr dirty="0" sz="2900" spc="-75" b="1">
                <a:latin typeface="Times New Roman"/>
                <a:cs typeface="Times New Roman"/>
              </a:rPr>
              <a:t>(1)</a:t>
            </a:r>
            <a:r>
              <a:rPr dirty="0" sz="2900" spc="-180" b="1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Symbol"/>
                <a:cs typeface="Symbol"/>
              </a:rPr>
              <a:t></a:t>
            </a:r>
            <a:r>
              <a:rPr dirty="0" sz="2900" spc="-225">
                <a:latin typeface="Times New Roman"/>
                <a:cs typeface="Times New Roman"/>
              </a:rPr>
              <a:t> </a:t>
            </a:r>
            <a:r>
              <a:rPr dirty="0" sz="2900" spc="-20" b="1">
                <a:latin typeface="Times New Roman"/>
                <a:cs typeface="Times New Roman"/>
              </a:rPr>
              <a:t>0)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8388" y="4687639"/>
            <a:ext cx="4596765" cy="1234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114"/>
              </a:spcBef>
              <a:tabLst>
                <a:tab pos="512445" algn="l"/>
              </a:tabLst>
            </a:pP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0">
                <a:latin typeface="Times New Roman"/>
                <a:cs typeface="Times New Roman"/>
              </a:rPr>
              <a:t>	</a:t>
            </a:r>
            <a:r>
              <a:rPr dirty="0" sz="3050" spc="0" b="1" i="1">
                <a:latin typeface="Times New Roman"/>
                <a:cs typeface="Times New Roman"/>
              </a:rPr>
              <a:t>f</a:t>
            </a:r>
            <a:r>
              <a:rPr dirty="0" sz="3050" spc="-280" b="1" i="1">
                <a:latin typeface="Times New Roman"/>
                <a:cs typeface="Times New Roman"/>
              </a:rPr>
              <a:t> </a:t>
            </a:r>
            <a:r>
              <a:rPr dirty="0" baseline="2732" sz="4575" spc="-104">
                <a:latin typeface="Symbol"/>
                <a:cs typeface="Symbol"/>
              </a:rPr>
              <a:t></a:t>
            </a:r>
            <a:r>
              <a:rPr dirty="0" sz="3050" spc="-70" b="1">
                <a:latin typeface="Times New Roman"/>
                <a:cs typeface="Times New Roman"/>
              </a:rPr>
              <a:t>(1)</a:t>
            </a:r>
            <a:r>
              <a:rPr dirty="0" sz="3050" spc="-325" b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</a:t>
            </a:r>
            <a:r>
              <a:rPr dirty="0" sz="3050" spc="-315">
                <a:latin typeface="Times New Roman"/>
                <a:cs typeface="Times New Roman"/>
              </a:rPr>
              <a:t> </a:t>
            </a:r>
            <a:r>
              <a:rPr dirty="0" sz="3050" spc="0" b="1">
                <a:latin typeface="Times New Roman"/>
                <a:cs typeface="Times New Roman"/>
              </a:rPr>
              <a:t>3</a:t>
            </a:r>
            <a:r>
              <a:rPr dirty="0" sz="3050" spc="-290" b="1">
                <a:latin typeface="Times New Roman"/>
                <a:cs typeface="Times New Roman"/>
              </a:rPr>
              <a:t> </a:t>
            </a:r>
            <a:r>
              <a:rPr dirty="0" sz="3050" spc="0" b="1" i="1">
                <a:latin typeface="Times New Roman"/>
                <a:cs typeface="Times New Roman"/>
              </a:rPr>
              <a:t>f</a:t>
            </a:r>
            <a:r>
              <a:rPr dirty="0" sz="3050" spc="-280" b="1" i="1">
                <a:latin typeface="Times New Roman"/>
                <a:cs typeface="Times New Roman"/>
              </a:rPr>
              <a:t> </a:t>
            </a:r>
            <a:r>
              <a:rPr dirty="0" baseline="2732" sz="4575" spc="-104">
                <a:latin typeface="Symbol"/>
                <a:cs typeface="Symbol"/>
              </a:rPr>
              <a:t></a:t>
            </a:r>
            <a:r>
              <a:rPr dirty="0" sz="3050" spc="-70" b="1">
                <a:latin typeface="Times New Roman"/>
                <a:cs typeface="Times New Roman"/>
              </a:rPr>
              <a:t>(1)</a:t>
            </a:r>
            <a:r>
              <a:rPr dirty="0" sz="3050" spc="-170" b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-185">
                <a:latin typeface="Times New Roman"/>
                <a:cs typeface="Times New Roman"/>
              </a:rPr>
              <a:t> </a:t>
            </a:r>
            <a:r>
              <a:rPr dirty="0" sz="3050" spc="0" b="1">
                <a:latin typeface="Times New Roman"/>
                <a:cs typeface="Times New Roman"/>
              </a:rPr>
              <a:t>4</a:t>
            </a:r>
            <a:r>
              <a:rPr dirty="0" sz="3050" spc="-250" b="1">
                <a:latin typeface="Times New Roman"/>
                <a:cs typeface="Times New Roman"/>
              </a:rPr>
              <a:t> </a:t>
            </a:r>
            <a:r>
              <a:rPr dirty="0" sz="3050" spc="0" b="1" i="1">
                <a:latin typeface="Times New Roman"/>
                <a:cs typeface="Times New Roman"/>
              </a:rPr>
              <a:t>f</a:t>
            </a:r>
            <a:r>
              <a:rPr dirty="0" sz="3050" spc="-290" b="1" i="1">
                <a:latin typeface="Times New Roman"/>
                <a:cs typeface="Times New Roman"/>
              </a:rPr>
              <a:t> </a:t>
            </a:r>
            <a:r>
              <a:rPr dirty="0" baseline="2732" sz="4575" spc="-97">
                <a:latin typeface="Symbol"/>
                <a:cs typeface="Symbol"/>
              </a:rPr>
              <a:t></a:t>
            </a:r>
            <a:r>
              <a:rPr dirty="0" sz="3050" spc="-65" b="1">
                <a:latin typeface="Times New Roman"/>
                <a:cs typeface="Times New Roman"/>
              </a:rPr>
              <a:t>(1)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  <a:tabLst>
                <a:tab pos="704215" algn="l"/>
                <a:tab pos="3048000" algn="l"/>
              </a:tabLst>
            </a:pPr>
            <a:r>
              <a:rPr dirty="0" sz="2900">
                <a:latin typeface="Symbol"/>
                <a:cs typeface="Symbol"/>
              </a:rPr>
              <a:t>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 b="1">
                <a:latin typeface="Times New Roman"/>
                <a:cs typeface="Times New Roman"/>
              </a:rPr>
              <a:t>4 </a:t>
            </a:r>
            <a:r>
              <a:rPr dirty="0" sz="2900" b="1" i="1">
                <a:latin typeface="Times New Roman"/>
                <a:cs typeface="Times New Roman"/>
              </a:rPr>
              <a:t>f </a:t>
            </a:r>
            <a:r>
              <a:rPr dirty="0" baseline="2873" sz="4350" spc="112">
                <a:latin typeface="Symbol"/>
                <a:cs typeface="Symbol"/>
              </a:rPr>
              <a:t></a:t>
            </a:r>
            <a:r>
              <a:rPr dirty="0" sz="2900" spc="75" b="1">
                <a:latin typeface="Times New Roman"/>
                <a:cs typeface="Times New Roman"/>
              </a:rPr>
              <a:t>(1)</a:t>
            </a:r>
            <a:r>
              <a:rPr dirty="0" sz="2900" spc="365" b="1">
                <a:latin typeface="Times New Roman"/>
                <a:cs typeface="Times New Roman"/>
              </a:rPr>
              <a:t> </a:t>
            </a:r>
            <a:r>
              <a:rPr dirty="0" sz="2900">
                <a:latin typeface="Symbol"/>
                <a:cs typeface="Symbol"/>
              </a:rPr>
              <a:t></a:t>
            </a:r>
            <a:r>
              <a:rPr dirty="0" sz="2900" spc="240">
                <a:latin typeface="Times New Roman"/>
                <a:cs typeface="Times New Roman"/>
              </a:rPr>
              <a:t> </a:t>
            </a:r>
            <a:r>
              <a:rPr dirty="0" sz="2900" spc="100" b="1">
                <a:latin typeface="Times New Roman"/>
                <a:cs typeface="Times New Roman"/>
              </a:rPr>
              <a:t>8,	</a:t>
            </a:r>
            <a:r>
              <a:rPr dirty="0" sz="2900" b="1" i="1">
                <a:latin typeface="Times New Roman"/>
                <a:cs typeface="Times New Roman"/>
              </a:rPr>
              <a:t>f </a:t>
            </a:r>
            <a:r>
              <a:rPr dirty="0" baseline="2873" sz="4350" spc="112">
                <a:latin typeface="Symbol"/>
                <a:cs typeface="Symbol"/>
              </a:rPr>
              <a:t></a:t>
            </a:r>
            <a:r>
              <a:rPr dirty="0" sz="2900" spc="75" b="1">
                <a:latin typeface="Times New Roman"/>
                <a:cs typeface="Times New Roman"/>
              </a:rPr>
              <a:t>(1) </a:t>
            </a:r>
            <a:r>
              <a:rPr dirty="0" sz="2900">
                <a:latin typeface="Symbol"/>
                <a:cs typeface="Symbol"/>
              </a:rPr>
              <a:t></a:t>
            </a:r>
            <a:r>
              <a:rPr dirty="0" sz="2900" spc="409">
                <a:latin typeface="Times New Roman"/>
                <a:cs typeface="Times New Roman"/>
              </a:rPr>
              <a:t> </a:t>
            </a:r>
            <a:r>
              <a:rPr dirty="0" sz="2900" spc="80" b="1">
                <a:latin typeface="Times New Roman"/>
                <a:cs typeface="Times New Roman"/>
              </a:rPr>
              <a:t>2.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5392" y="3210801"/>
            <a:ext cx="0" cy="447040"/>
          </a:xfrm>
          <a:custGeom>
            <a:avLst/>
            <a:gdLst/>
            <a:ahLst/>
            <a:cxnLst/>
            <a:rect l="l" t="t" r="r" b="b"/>
            <a:pathLst>
              <a:path w="0" h="447039">
                <a:moveTo>
                  <a:pt x="0" y="0"/>
                </a:moveTo>
                <a:lnTo>
                  <a:pt x="0" y="446531"/>
                </a:lnTo>
              </a:path>
            </a:pathLst>
          </a:custGeom>
          <a:ln w="71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88032" y="1067669"/>
            <a:ext cx="3969385" cy="2553970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1235"/>
              </a:spcBef>
              <a:tabLst>
                <a:tab pos="1303020" algn="l"/>
                <a:tab pos="3110865" algn="l"/>
              </a:tabLst>
            </a:pPr>
            <a:r>
              <a:rPr dirty="0" sz="3050" spc="5">
                <a:latin typeface="SimSun"/>
                <a:cs typeface="SimSun"/>
              </a:rPr>
              <a:t>由于	</a:t>
            </a:r>
            <a:r>
              <a:rPr dirty="0" sz="3050" b="1" i="1">
                <a:latin typeface="Times New Roman"/>
                <a:cs typeface="Times New Roman"/>
              </a:rPr>
              <a:t>f</a:t>
            </a:r>
            <a:r>
              <a:rPr dirty="0" sz="3050" spc="-120" b="1" i="1">
                <a:latin typeface="Times New Roman"/>
                <a:cs typeface="Times New Roman"/>
              </a:rPr>
              <a:t> </a:t>
            </a:r>
            <a:r>
              <a:rPr dirty="0" sz="3050" b="1">
                <a:latin typeface="Times New Roman"/>
                <a:cs typeface="Times New Roman"/>
              </a:rPr>
              <a:t>(</a:t>
            </a:r>
            <a:r>
              <a:rPr dirty="0" sz="3050" spc="-360" b="1">
                <a:latin typeface="Times New Roman"/>
                <a:cs typeface="Times New Roman"/>
              </a:rPr>
              <a:t> </a:t>
            </a:r>
            <a:r>
              <a:rPr dirty="0" sz="3050" spc="0" b="1" i="1">
                <a:latin typeface="Times New Roman"/>
                <a:cs typeface="Times New Roman"/>
              </a:rPr>
              <a:t>x</a:t>
            </a:r>
            <a:r>
              <a:rPr dirty="0" sz="3050" spc="-65" b="1" i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</a:t>
            </a:r>
            <a:r>
              <a:rPr dirty="0" sz="3050" spc="-165">
                <a:latin typeface="Times New Roman"/>
                <a:cs typeface="Times New Roman"/>
              </a:rPr>
              <a:t> </a:t>
            </a:r>
            <a:r>
              <a:rPr dirty="0" sz="3050" spc="55" b="1">
                <a:latin typeface="Times New Roman"/>
                <a:cs typeface="Times New Roman"/>
              </a:rPr>
              <a:t>5)</a:t>
            </a:r>
            <a:r>
              <a:rPr dirty="0" sz="3050" spc="40" b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0">
                <a:latin typeface="Times New Roman"/>
                <a:cs typeface="Times New Roman"/>
              </a:rPr>
              <a:t>	</a:t>
            </a:r>
            <a:r>
              <a:rPr dirty="0" sz="3050" b="1" i="1">
                <a:latin typeface="Times New Roman"/>
                <a:cs typeface="Times New Roman"/>
              </a:rPr>
              <a:t>f </a:t>
            </a:r>
            <a:r>
              <a:rPr dirty="0" sz="3050" b="1">
                <a:latin typeface="Times New Roman"/>
                <a:cs typeface="Times New Roman"/>
              </a:rPr>
              <a:t>(</a:t>
            </a:r>
            <a:r>
              <a:rPr dirty="0" sz="3050" spc="-550" b="1">
                <a:latin typeface="Times New Roman"/>
                <a:cs typeface="Times New Roman"/>
              </a:rPr>
              <a:t> </a:t>
            </a:r>
            <a:r>
              <a:rPr dirty="0" sz="3050" spc="75" b="1" i="1">
                <a:latin typeface="Times New Roman"/>
                <a:cs typeface="Times New Roman"/>
              </a:rPr>
              <a:t>x</a:t>
            </a:r>
            <a:r>
              <a:rPr dirty="0" sz="3050" spc="75" b="1">
                <a:latin typeface="Times New Roman"/>
                <a:cs typeface="Times New Roman"/>
              </a:rPr>
              <a:t>),</a:t>
            </a:r>
            <a:endParaRPr sz="30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140"/>
              </a:spcBef>
            </a:pPr>
            <a:r>
              <a:rPr dirty="0" sz="3050" spc="5">
                <a:latin typeface="SimSun"/>
                <a:cs typeface="SimSun"/>
              </a:rPr>
              <a:t>所以令</a:t>
            </a:r>
            <a:r>
              <a:rPr dirty="0" sz="3050" spc="615">
                <a:latin typeface="SimSun"/>
                <a:cs typeface="SimSun"/>
              </a:rPr>
              <a:t> </a:t>
            </a:r>
            <a:r>
              <a:rPr dirty="0" sz="3050" spc="0" b="1" i="1">
                <a:latin typeface="Times New Roman"/>
                <a:cs typeface="Times New Roman"/>
              </a:rPr>
              <a:t>x</a:t>
            </a:r>
            <a:r>
              <a:rPr dirty="0" sz="3050" spc="140" b="1" i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-90">
                <a:latin typeface="Times New Roman"/>
                <a:cs typeface="Times New Roman"/>
              </a:rPr>
              <a:t> </a:t>
            </a:r>
            <a:r>
              <a:rPr dirty="0" sz="3050" spc="-30" b="1">
                <a:latin typeface="Times New Roman"/>
                <a:cs typeface="Times New Roman"/>
              </a:rPr>
              <a:t>1,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871855" algn="l"/>
                <a:tab pos="2071370" algn="l"/>
              </a:tabLst>
            </a:pPr>
            <a:r>
              <a:rPr dirty="0" sz="3050" spc="5">
                <a:latin typeface="SimSun"/>
                <a:cs typeface="SimSun"/>
              </a:rPr>
              <a:t>得	</a:t>
            </a:r>
            <a:r>
              <a:rPr dirty="0" sz="3050" b="1" i="1">
                <a:latin typeface="Times New Roman"/>
                <a:cs typeface="Times New Roman"/>
              </a:rPr>
              <a:t>f</a:t>
            </a:r>
            <a:r>
              <a:rPr dirty="0" sz="3050" spc="-120" b="1" i="1">
                <a:latin typeface="Times New Roman"/>
                <a:cs typeface="Times New Roman"/>
              </a:rPr>
              <a:t> </a:t>
            </a:r>
            <a:r>
              <a:rPr dirty="0" sz="3050" spc="85" b="1">
                <a:latin typeface="Times New Roman"/>
                <a:cs typeface="Times New Roman"/>
              </a:rPr>
              <a:t>(6)</a:t>
            </a:r>
            <a:r>
              <a:rPr dirty="0" sz="3050" spc="25" b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0">
                <a:latin typeface="Times New Roman"/>
                <a:cs typeface="Times New Roman"/>
              </a:rPr>
              <a:t>	</a:t>
            </a:r>
            <a:r>
              <a:rPr dirty="0" sz="3050" b="1" i="1">
                <a:latin typeface="Times New Roman"/>
                <a:cs typeface="Times New Roman"/>
              </a:rPr>
              <a:t>f </a:t>
            </a:r>
            <a:r>
              <a:rPr dirty="0" sz="3050" spc="5" b="1">
                <a:latin typeface="Times New Roman"/>
                <a:cs typeface="Times New Roman"/>
              </a:rPr>
              <a:t>(1) </a:t>
            </a:r>
            <a:r>
              <a:rPr dirty="0" baseline="-2732" sz="4575" spc="0">
                <a:latin typeface="Symbol"/>
                <a:cs typeface="Symbol"/>
              </a:rPr>
              <a:t></a:t>
            </a:r>
            <a:r>
              <a:rPr dirty="0" baseline="-2732" sz="4575" spc="-67">
                <a:latin typeface="Times New Roman"/>
                <a:cs typeface="Times New Roman"/>
              </a:rPr>
              <a:t> </a:t>
            </a:r>
            <a:r>
              <a:rPr dirty="0" baseline="-2732" sz="4575" spc="0" b="1">
                <a:latin typeface="Times New Roman"/>
                <a:cs typeface="Times New Roman"/>
              </a:rPr>
              <a:t>0</a:t>
            </a:r>
            <a:endParaRPr baseline="-2732" sz="45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  <a:tabLst>
                <a:tab pos="871855" algn="l"/>
                <a:tab pos="2138045" algn="l"/>
              </a:tabLst>
            </a:pPr>
            <a:r>
              <a:rPr dirty="0" sz="3050" spc="10">
                <a:latin typeface="SimSun"/>
                <a:cs typeface="SimSun"/>
              </a:rPr>
              <a:t>又	</a:t>
            </a:r>
            <a:r>
              <a:rPr dirty="0" sz="3050" spc="0" b="1" i="1">
                <a:latin typeface="Times New Roman"/>
                <a:cs typeface="Times New Roman"/>
              </a:rPr>
              <a:t>f</a:t>
            </a:r>
            <a:r>
              <a:rPr dirty="0" sz="3050" spc="-130" b="1" i="1">
                <a:latin typeface="Times New Roman"/>
                <a:cs typeface="Times New Roman"/>
              </a:rPr>
              <a:t> </a:t>
            </a:r>
            <a:r>
              <a:rPr dirty="0" baseline="2732" sz="4575" spc="7">
                <a:latin typeface="Symbol"/>
                <a:cs typeface="Symbol"/>
              </a:rPr>
              <a:t></a:t>
            </a:r>
            <a:r>
              <a:rPr dirty="0" sz="3050" spc="5" b="1">
                <a:latin typeface="Times New Roman"/>
                <a:cs typeface="Times New Roman"/>
              </a:rPr>
              <a:t>(1)</a:t>
            </a:r>
            <a:r>
              <a:rPr dirty="0" sz="3050" spc="25" b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0">
                <a:latin typeface="Times New Roman"/>
                <a:cs typeface="Times New Roman"/>
              </a:rPr>
              <a:t>	</a:t>
            </a:r>
            <a:r>
              <a:rPr dirty="0" sz="3050" spc="0" b="1" i="1">
                <a:latin typeface="Times New Roman"/>
                <a:cs typeface="Times New Roman"/>
              </a:rPr>
              <a:t>f</a:t>
            </a:r>
            <a:r>
              <a:rPr dirty="0" sz="3050" spc="-140" b="1" i="1">
                <a:latin typeface="Times New Roman"/>
                <a:cs typeface="Times New Roman"/>
              </a:rPr>
              <a:t> </a:t>
            </a:r>
            <a:r>
              <a:rPr dirty="0" baseline="2732" sz="4575">
                <a:latin typeface="Symbol"/>
                <a:cs typeface="Symbol"/>
              </a:rPr>
              <a:t></a:t>
            </a:r>
            <a:r>
              <a:rPr dirty="0" sz="3050" b="1">
                <a:latin typeface="Times New Roman"/>
                <a:cs typeface="Times New Roman"/>
              </a:rPr>
              <a:t>(</a:t>
            </a:r>
            <a:r>
              <a:rPr dirty="0" sz="3050" spc="-370" b="1">
                <a:latin typeface="Times New Roman"/>
                <a:cs typeface="Times New Roman"/>
              </a:rPr>
              <a:t> </a:t>
            </a:r>
            <a:r>
              <a:rPr dirty="0" sz="3050" spc="125" b="1" i="1">
                <a:latin typeface="Times New Roman"/>
                <a:cs typeface="Times New Roman"/>
              </a:rPr>
              <a:t>x</a:t>
            </a:r>
            <a:r>
              <a:rPr dirty="0" sz="3050" spc="125" b="1">
                <a:latin typeface="Times New Roman"/>
                <a:cs typeface="Times New Roman"/>
              </a:rPr>
              <a:t>)</a:t>
            </a:r>
            <a:r>
              <a:rPr dirty="0" sz="3050" spc="-150" b="1">
                <a:latin typeface="Times New Roman"/>
                <a:cs typeface="Times New Roman"/>
              </a:rPr>
              <a:t> </a:t>
            </a:r>
            <a:r>
              <a:rPr dirty="0" baseline="-31565" sz="3300" spc="-7" b="1" i="1">
                <a:latin typeface="Times New Roman"/>
                <a:cs typeface="Times New Roman"/>
              </a:rPr>
              <a:t>x</a:t>
            </a:r>
            <a:r>
              <a:rPr dirty="0" baseline="-31565" sz="3300" spc="-517" b="1" i="1">
                <a:latin typeface="Times New Roman"/>
                <a:cs typeface="Times New Roman"/>
              </a:rPr>
              <a:t> </a:t>
            </a:r>
            <a:r>
              <a:rPr dirty="0" baseline="-31565" sz="3300" spc="15">
                <a:latin typeface="Symbol"/>
                <a:cs typeface="Symbol"/>
              </a:rPr>
              <a:t></a:t>
            </a:r>
            <a:r>
              <a:rPr dirty="0" baseline="-31565" sz="3300" spc="15" b="1">
                <a:latin typeface="Times New Roman"/>
                <a:cs typeface="Times New Roman"/>
              </a:rPr>
              <a:t>1</a:t>
            </a:r>
            <a:endParaRPr baseline="-31565"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2872" y="3896601"/>
            <a:ext cx="0" cy="447040"/>
          </a:xfrm>
          <a:custGeom>
            <a:avLst/>
            <a:gdLst/>
            <a:ahLst/>
            <a:cxnLst/>
            <a:rect l="l" t="t" r="r" b="b"/>
            <a:pathLst>
              <a:path w="0" h="447039">
                <a:moveTo>
                  <a:pt x="0" y="0"/>
                </a:moveTo>
                <a:lnTo>
                  <a:pt x="0" y="446531"/>
                </a:lnTo>
              </a:path>
            </a:pathLst>
          </a:custGeom>
          <a:ln w="6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15304" y="3896601"/>
            <a:ext cx="0" cy="447040"/>
          </a:xfrm>
          <a:custGeom>
            <a:avLst/>
            <a:gdLst/>
            <a:ahLst/>
            <a:cxnLst/>
            <a:rect l="l" t="t" r="r" b="b"/>
            <a:pathLst>
              <a:path w="0" h="447039">
                <a:moveTo>
                  <a:pt x="0" y="0"/>
                </a:moveTo>
                <a:lnTo>
                  <a:pt x="0" y="446531"/>
                </a:lnTo>
              </a:path>
            </a:pathLst>
          </a:custGeom>
          <a:ln w="6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23512" y="4082783"/>
            <a:ext cx="2417445" cy="359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46275" algn="l"/>
              </a:tabLst>
            </a:pPr>
            <a:r>
              <a:rPr dirty="0" sz="2200" spc="-5" b="1" i="1">
                <a:latin typeface="Times New Roman"/>
                <a:cs typeface="Times New Roman"/>
              </a:rPr>
              <a:t>x</a:t>
            </a:r>
            <a:r>
              <a:rPr dirty="0" sz="2200" spc="-365" b="1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</a:t>
            </a:r>
            <a:r>
              <a:rPr dirty="0" sz="2200" b="1">
                <a:latin typeface="Times New Roman"/>
                <a:cs typeface="Times New Roman"/>
              </a:rPr>
              <a:t>1	</a:t>
            </a:r>
            <a:r>
              <a:rPr dirty="0" sz="2200" spc="-5" b="1" i="1">
                <a:latin typeface="Times New Roman"/>
                <a:cs typeface="Times New Roman"/>
              </a:rPr>
              <a:t>x</a:t>
            </a:r>
            <a:r>
              <a:rPr dirty="0" sz="2200" spc="-425" b="1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</a:t>
            </a:r>
            <a:r>
              <a:rPr dirty="0" sz="2200" b="1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7948" y="3814559"/>
            <a:ext cx="3733800" cy="4927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05765" algn="l"/>
                <a:tab pos="2394585" algn="l"/>
              </a:tabLst>
            </a:pP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0">
                <a:latin typeface="Times New Roman"/>
                <a:cs typeface="Times New Roman"/>
              </a:rPr>
              <a:t>	</a:t>
            </a:r>
            <a:r>
              <a:rPr dirty="0" sz="3050" spc="0" b="1" i="1">
                <a:latin typeface="Times New Roman"/>
                <a:cs typeface="Times New Roman"/>
              </a:rPr>
              <a:t>f</a:t>
            </a:r>
            <a:r>
              <a:rPr dirty="0" sz="3050" spc="-165" b="1" i="1">
                <a:latin typeface="Times New Roman"/>
                <a:cs typeface="Times New Roman"/>
              </a:rPr>
              <a:t> </a:t>
            </a:r>
            <a:r>
              <a:rPr dirty="0" baseline="2732" sz="4575" spc="-7">
                <a:latin typeface="Symbol"/>
                <a:cs typeface="Symbol"/>
              </a:rPr>
              <a:t></a:t>
            </a:r>
            <a:r>
              <a:rPr dirty="0" sz="3050" spc="-5" b="1">
                <a:latin typeface="Times New Roman"/>
                <a:cs typeface="Times New Roman"/>
              </a:rPr>
              <a:t>(</a:t>
            </a:r>
            <a:r>
              <a:rPr dirty="0" sz="3050" spc="-380" b="1">
                <a:latin typeface="Times New Roman"/>
                <a:cs typeface="Times New Roman"/>
              </a:rPr>
              <a:t> </a:t>
            </a:r>
            <a:r>
              <a:rPr dirty="0" sz="3050" spc="0" b="1" i="1">
                <a:latin typeface="Times New Roman"/>
                <a:cs typeface="Times New Roman"/>
              </a:rPr>
              <a:t>x</a:t>
            </a:r>
            <a:r>
              <a:rPr dirty="0" sz="3050" spc="-114" b="1" i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</a:t>
            </a:r>
            <a:r>
              <a:rPr dirty="0" sz="3050" spc="-215">
                <a:latin typeface="Times New Roman"/>
                <a:cs typeface="Times New Roman"/>
              </a:rPr>
              <a:t> </a:t>
            </a:r>
            <a:r>
              <a:rPr dirty="0" sz="3050" spc="50" b="1">
                <a:latin typeface="Times New Roman"/>
                <a:cs typeface="Times New Roman"/>
              </a:rPr>
              <a:t>5)	</a:t>
            </a:r>
            <a:r>
              <a:rPr dirty="0" sz="3050" spc="-910">
                <a:latin typeface="Symbol"/>
                <a:cs typeface="Symbol"/>
              </a:rPr>
              <a:t></a:t>
            </a:r>
            <a:r>
              <a:rPr dirty="0" sz="3050" spc="-365">
                <a:latin typeface="Times New Roman"/>
                <a:cs typeface="Times New Roman"/>
              </a:rPr>
              <a:t> </a:t>
            </a:r>
            <a:r>
              <a:rPr dirty="0" sz="3050" spc="0" b="1">
                <a:latin typeface="Times New Roman"/>
                <a:cs typeface="Times New Roman"/>
              </a:rPr>
              <a:t>(</a:t>
            </a:r>
            <a:r>
              <a:rPr dirty="0" sz="3050" spc="-409" b="1">
                <a:latin typeface="Times New Roman"/>
                <a:cs typeface="Times New Roman"/>
              </a:rPr>
              <a:t> </a:t>
            </a:r>
            <a:r>
              <a:rPr dirty="0" sz="3050" spc="0" b="1" i="1">
                <a:latin typeface="Times New Roman"/>
                <a:cs typeface="Times New Roman"/>
              </a:rPr>
              <a:t>x</a:t>
            </a:r>
            <a:r>
              <a:rPr dirty="0" sz="3050" spc="-125" b="1" i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</a:t>
            </a:r>
            <a:r>
              <a:rPr dirty="0" sz="3050" spc="-240">
                <a:latin typeface="Times New Roman"/>
                <a:cs typeface="Times New Roman"/>
              </a:rPr>
              <a:t> </a:t>
            </a:r>
            <a:r>
              <a:rPr dirty="0" sz="3050" spc="35" b="1">
                <a:latin typeface="Times New Roman"/>
                <a:cs typeface="Times New Roman"/>
              </a:rPr>
              <a:t>5)</a:t>
            </a:r>
            <a:r>
              <a:rPr dirty="0" baseline="2732" sz="4575" spc="52">
                <a:latin typeface="Symbol"/>
                <a:cs typeface="Symbol"/>
              </a:rPr>
              <a:t></a:t>
            </a:r>
            <a:endParaRPr baseline="2732" sz="4575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4272" y="3773239"/>
            <a:ext cx="2887980" cy="493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11480" algn="l"/>
                <a:tab pos="2080260" algn="l"/>
              </a:tabLst>
            </a:pP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0">
                <a:latin typeface="Times New Roman"/>
                <a:cs typeface="Times New Roman"/>
              </a:rPr>
              <a:t>	</a:t>
            </a:r>
            <a:r>
              <a:rPr dirty="0" sz="3050" spc="0" b="1" i="1">
                <a:latin typeface="Times New Roman"/>
                <a:cs typeface="Times New Roman"/>
              </a:rPr>
              <a:t>f </a:t>
            </a:r>
            <a:r>
              <a:rPr dirty="0" baseline="2732" sz="4575" spc="89">
                <a:latin typeface="Symbol"/>
                <a:cs typeface="Symbol"/>
              </a:rPr>
              <a:t></a:t>
            </a:r>
            <a:r>
              <a:rPr dirty="0" sz="3050" spc="60" b="1">
                <a:latin typeface="Times New Roman"/>
                <a:cs typeface="Times New Roman"/>
              </a:rPr>
              <a:t>(6)</a:t>
            </a:r>
            <a:r>
              <a:rPr dirty="0" sz="3050" spc="-470" b="1">
                <a:latin typeface="Times New Roman"/>
                <a:cs typeface="Times New Roman"/>
              </a:rPr>
              <a:t> </a:t>
            </a:r>
            <a:r>
              <a:rPr dirty="0" sz="3050" spc="-910">
                <a:latin typeface="Symbol"/>
                <a:cs typeface="Symbol"/>
              </a:rPr>
              <a:t></a:t>
            </a:r>
            <a:r>
              <a:rPr dirty="0" sz="3050" spc="-440">
                <a:latin typeface="Times New Roman"/>
                <a:cs typeface="Times New Roman"/>
              </a:rPr>
              <a:t> </a:t>
            </a:r>
            <a:r>
              <a:rPr dirty="0" sz="3050" spc="0" b="1">
                <a:latin typeface="Times New Roman"/>
                <a:cs typeface="Times New Roman"/>
              </a:rPr>
              <a:t>1</a:t>
            </a:r>
            <a:r>
              <a:rPr dirty="0" sz="3050" spc="-85" b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0">
                <a:latin typeface="Times New Roman"/>
                <a:cs typeface="Times New Roman"/>
              </a:rPr>
              <a:t>	</a:t>
            </a:r>
            <a:r>
              <a:rPr dirty="0" sz="3050" spc="0" b="1" i="1">
                <a:latin typeface="Times New Roman"/>
                <a:cs typeface="Times New Roman"/>
              </a:rPr>
              <a:t>f</a:t>
            </a:r>
            <a:r>
              <a:rPr dirty="0" sz="3050" spc="-200" b="1" i="1">
                <a:latin typeface="Times New Roman"/>
                <a:cs typeface="Times New Roman"/>
              </a:rPr>
              <a:t> </a:t>
            </a:r>
            <a:r>
              <a:rPr dirty="0" baseline="2732" sz="4575" spc="89">
                <a:latin typeface="Symbol"/>
                <a:cs typeface="Symbol"/>
              </a:rPr>
              <a:t></a:t>
            </a:r>
            <a:r>
              <a:rPr dirty="0" sz="3050" spc="60" b="1">
                <a:latin typeface="Times New Roman"/>
                <a:cs typeface="Times New Roman"/>
              </a:rPr>
              <a:t>(6)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1060" y="4344901"/>
            <a:ext cx="5879465" cy="1341755"/>
          </a:xfrm>
          <a:prstGeom prst="rect">
            <a:avLst/>
          </a:prstGeom>
        </p:spPr>
        <p:txBody>
          <a:bodyPr wrap="square" lIns="0" tIns="205104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614"/>
              </a:spcBef>
              <a:tabLst>
                <a:tab pos="798830" algn="l"/>
                <a:tab pos="2095500" algn="l"/>
              </a:tabLst>
            </a:pPr>
            <a:r>
              <a:rPr dirty="0" sz="3050" spc="5">
                <a:latin typeface="Symbol"/>
                <a:cs typeface="Symbol"/>
              </a:rPr>
              <a:t></a:t>
            </a:r>
            <a:r>
              <a:rPr dirty="0" sz="3050" spc="5">
                <a:latin typeface="Times New Roman"/>
                <a:cs typeface="Times New Roman"/>
              </a:rPr>
              <a:t>	</a:t>
            </a:r>
            <a:r>
              <a:rPr dirty="0" sz="3050" spc="0" b="1" i="1">
                <a:latin typeface="Times New Roman"/>
                <a:cs typeface="Times New Roman"/>
              </a:rPr>
              <a:t>f</a:t>
            </a:r>
            <a:r>
              <a:rPr dirty="0" sz="3050" spc="-125" b="1" i="1">
                <a:latin typeface="Times New Roman"/>
                <a:cs typeface="Times New Roman"/>
              </a:rPr>
              <a:t> </a:t>
            </a:r>
            <a:r>
              <a:rPr dirty="0" baseline="2732" sz="4575" spc="89">
                <a:latin typeface="Symbol"/>
                <a:cs typeface="Symbol"/>
              </a:rPr>
              <a:t></a:t>
            </a:r>
            <a:r>
              <a:rPr dirty="0" sz="3050" spc="60" b="1">
                <a:latin typeface="Times New Roman"/>
                <a:cs typeface="Times New Roman"/>
              </a:rPr>
              <a:t>(6)</a:t>
            </a:r>
            <a:r>
              <a:rPr dirty="0" sz="3050" spc="30" b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0">
                <a:latin typeface="Times New Roman"/>
                <a:cs typeface="Times New Roman"/>
              </a:rPr>
              <a:t>	</a:t>
            </a:r>
            <a:r>
              <a:rPr dirty="0" sz="3050" spc="0" b="1" i="1">
                <a:latin typeface="Times New Roman"/>
                <a:cs typeface="Times New Roman"/>
              </a:rPr>
              <a:t>f </a:t>
            </a:r>
            <a:r>
              <a:rPr dirty="0" baseline="2732" sz="4575" spc="0">
                <a:latin typeface="Symbol"/>
                <a:cs typeface="Symbol"/>
              </a:rPr>
              <a:t></a:t>
            </a:r>
            <a:r>
              <a:rPr dirty="0" sz="3050" spc="0" b="1">
                <a:latin typeface="Times New Roman"/>
                <a:cs typeface="Times New Roman"/>
              </a:rPr>
              <a:t>(1) </a:t>
            </a: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-5">
                <a:latin typeface="Times New Roman"/>
                <a:cs typeface="Times New Roman"/>
              </a:rPr>
              <a:t> </a:t>
            </a:r>
            <a:r>
              <a:rPr dirty="0" sz="3050" spc="0" b="1">
                <a:latin typeface="Times New Roman"/>
                <a:cs typeface="Times New Roman"/>
              </a:rPr>
              <a:t>2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 baseline="-8196" sz="4575" spc="37">
                <a:latin typeface="SimSun"/>
                <a:cs typeface="SimSun"/>
              </a:rPr>
              <a:t>故所求</a:t>
            </a:r>
            <a:r>
              <a:rPr dirty="0" baseline="-8196" sz="4575" spc="15">
                <a:latin typeface="SimSun"/>
                <a:cs typeface="SimSun"/>
              </a:rPr>
              <a:t>切</a:t>
            </a:r>
            <a:r>
              <a:rPr dirty="0" baseline="-8196" sz="4575" spc="52">
                <a:latin typeface="SimSun"/>
                <a:cs typeface="SimSun"/>
              </a:rPr>
              <a:t>线</a:t>
            </a:r>
            <a:r>
              <a:rPr dirty="0" baseline="-8196" sz="4575" spc="15">
                <a:latin typeface="SimSun"/>
                <a:cs typeface="SimSun"/>
              </a:rPr>
              <a:t>方</a:t>
            </a:r>
            <a:r>
              <a:rPr dirty="0" baseline="-8196" sz="4575" spc="52">
                <a:latin typeface="SimSun"/>
                <a:cs typeface="SimSun"/>
              </a:rPr>
              <a:t>程</a:t>
            </a:r>
            <a:r>
              <a:rPr dirty="0" baseline="-8196" sz="4575" spc="15">
                <a:latin typeface="SimSun"/>
                <a:cs typeface="SimSun"/>
              </a:rPr>
              <a:t>为：</a:t>
            </a:r>
            <a:r>
              <a:rPr dirty="0" baseline="-8196" sz="4575" spc="112">
                <a:latin typeface="SimSun"/>
                <a:cs typeface="SimSun"/>
              </a:rPr>
              <a:t> </a:t>
            </a:r>
            <a:r>
              <a:rPr dirty="0" sz="3050" spc="0" b="1" i="1">
                <a:latin typeface="Times New Roman"/>
                <a:cs typeface="Times New Roman"/>
              </a:rPr>
              <a:t>y</a:t>
            </a:r>
            <a:r>
              <a:rPr dirty="0" sz="3050" spc="200" b="1" i="1">
                <a:latin typeface="Times New Roman"/>
                <a:cs typeface="Times New Roman"/>
              </a:rPr>
              <a:t> </a:t>
            </a:r>
            <a:r>
              <a:rPr dirty="0" sz="3050" spc="5">
                <a:latin typeface="Symbol"/>
                <a:cs typeface="Symbol"/>
              </a:rPr>
              <a:t></a:t>
            </a:r>
            <a:r>
              <a:rPr dirty="0" sz="3050" spc="300">
                <a:latin typeface="Times New Roman"/>
                <a:cs typeface="Times New Roman"/>
              </a:rPr>
              <a:t> </a:t>
            </a:r>
            <a:r>
              <a:rPr dirty="0" sz="3050" spc="65" b="1">
                <a:latin typeface="Times New Roman"/>
                <a:cs typeface="Times New Roman"/>
              </a:rPr>
              <a:t>2(</a:t>
            </a:r>
            <a:r>
              <a:rPr dirty="0" sz="3050" spc="-254" b="1">
                <a:latin typeface="Times New Roman"/>
                <a:cs typeface="Times New Roman"/>
              </a:rPr>
              <a:t> </a:t>
            </a:r>
            <a:r>
              <a:rPr dirty="0" sz="3050" spc="5" b="1" i="1">
                <a:latin typeface="Times New Roman"/>
                <a:cs typeface="Times New Roman"/>
              </a:rPr>
              <a:t>x</a:t>
            </a:r>
            <a:r>
              <a:rPr dirty="0" sz="3050" spc="100" b="1" i="1">
                <a:latin typeface="Times New Roman"/>
                <a:cs typeface="Times New Roman"/>
              </a:rPr>
              <a:t> </a:t>
            </a:r>
            <a:r>
              <a:rPr dirty="0" sz="3050" spc="5">
                <a:latin typeface="Symbol"/>
                <a:cs typeface="Symbol"/>
              </a:rPr>
              <a:t></a:t>
            </a:r>
            <a:r>
              <a:rPr dirty="0" sz="3050" spc="-5">
                <a:latin typeface="Times New Roman"/>
                <a:cs typeface="Times New Roman"/>
              </a:rPr>
              <a:t> </a:t>
            </a:r>
            <a:r>
              <a:rPr dirty="0" sz="3050" spc="85" b="1">
                <a:latin typeface="Times New Roman"/>
                <a:cs typeface="Times New Roman"/>
              </a:rPr>
              <a:t>6).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3128" y="1138636"/>
            <a:ext cx="6680200" cy="127190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845819" marR="5080" indent="-833755">
              <a:lnSpc>
                <a:spcPts val="3979"/>
              </a:lnSpc>
              <a:spcBef>
                <a:spcPts val="340"/>
              </a:spcBef>
              <a:tabLst>
                <a:tab pos="1624965" algn="l"/>
                <a:tab pos="3325495" algn="l"/>
              </a:tabLst>
            </a:pP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例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11</a:t>
            </a:r>
            <a:r>
              <a:rPr dirty="0" sz="2800" spc="-409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imSun"/>
                <a:cs typeface="SimSun"/>
              </a:rPr>
              <a:t>已知</a:t>
            </a:r>
            <a:r>
              <a:rPr dirty="0" sz="2800" spc="150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5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0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20" b="1" i="1">
                <a:latin typeface="Times New Roman"/>
                <a:cs typeface="Times New Roman"/>
              </a:rPr>
              <a:t> 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114">
                <a:latin typeface="SimSun"/>
                <a:cs typeface="SimSun"/>
              </a:rPr>
              <a:t>在</a:t>
            </a:r>
            <a:r>
              <a:rPr dirty="0" sz="2800" spc="75" b="1">
                <a:latin typeface="Times New Roman"/>
                <a:cs typeface="Times New Roman"/>
              </a:rPr>
              <a:t>(0,</a:t>
            </a:r>
            <a:r>
              <a:rPr dirty="0" sz="2800" spc="75">
                <a:latin typeface="Symbol"/>
                <a:cs typeface="Symbol"/>
              </a:rPr>
              <a:t></a:t>
            </a:r>
            <a:r>
              <a:rPr dirty="0" sz="2800" spc="-310">
                <a:latin typeface="Times New Roman"/>
                <a:cs typeface="Times New Roman"/>
              </a:rPr>
              <a:t> </a:t>
            </a:r>
            <a:r>
              <a:rPr dirty="0" sz="2800" spc="-290" b="1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SimSun"/>
                <a:cs typeface="SimSun"/>
              </a:rPr>
              <a:t>内可导，</a:t>
            </a:r>
            <a:r>
              <a:rPr dirty="0" sz="2800" spc="-630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7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29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2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3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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 spc="40" b="1">
                <a:latin typeface="Times New Roman"/>
                <a:cs typeface="Times New Roman"/>
              </a:rPr>
              <a:t>0,  </a:t>
            </a:r>
            <a:r>
              <a:rPr dirty="0" sz="2800" spc="-5" b="1">
                <a:latin typeface="Times New Roman"/>
                <a:cs typeface="Times New Roman"/>
              </a:rPr>
              <a:t>lim	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6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00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2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8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1,	</a:t>
            </a:r>
            <a:r>
              <a:rPr dirty="0" sz="2800" spc="5">
                <a:latin typeface="SimSun"/>
                <a:cs typeface="SimSun"/>
              </a:rPr>
              <a:t>且</a:t>
            </a:r>
            <a:r>
              <a:rPr dirty="0" sz="2800" spc="-5">
                <a:latin typeface="SimSun"/>
                <a:cs typeface="SimSun"/>
              </a:rPr>
              <a:t>满足</a:t>
            </a:r>
            <a:r>
              <a:rPr dirty="0" sz="2800" spc="-335">
                <a:latin typeface="SimSun"/>
                <a:cs typeface="SimSu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722630">
              <a:lnSpc>
                <a:spcPts val="1610"/>
              </a:lnSpc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320" b="1" i="1">
                <a:latin typeface="Times New Roman"/>
                <a:cs typeface="Times New Roman"/>
              </a:rPr>
              <a:t> </a:t>
            </a:r>
            <a:r>
              <a:rPr dirty="0" sz="2000" spc="75">
                <a:latin typeface="Symbol"/>
                <a:cs typeface="Symbol"/>
              </a:rPr>
              <a:t>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4316" y="2942577"/>
            <a:ext cx="1884045" cy="0"/>
          </a:xfrm>
          <a:custGeom>
            <a:avLst/>
            <a:gdLst/>
            <a:ahLst/>
            <a:cxnLst/>
            <a:rect l="l" t="t" r="r" b="b"/>
            <a:pathLst>
              <a:path w="1884045" h="0">
                <a:moveTo>
                  <a:pt x="0" y="0"/>
                </a:moveTo>
                <a:lnTo>
                  <a:pt x="1883664" y="0"/>
                </a:lnTo>
              </a:path>
            </a:pathLst>
          </a:custGeom>
          <a:ln w="80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97020" y="2934703"/>
            <a:ext cx="859790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0" b="1" i="1">
                <a:latin typeface="Times New Roman"/>
                <a:cs typeface="Times New Roman"/>
              </a:rPr>
              <a:t>f </a:t>
            </a:r>
            <a:r>
              <a:rPr dirty="0" sz="2900" spc="0" b="1">
                <a:latin typeface="Times New Roman"/>
                <a:cs typeface="Times New Roman"/>
              </a:rPr>
              <a:t>( </a:t>
            </a:r>
            <a:r>
              <a:rPr dirty="0" sz="2900" spc="5" b="1" i="1">
                <a:latin typeface="Times New Roman"/>
                <a:cs typeface="Times New Roman"/>
              </a:rPr>
              <a:t>x</a:t>
            </a:r>
            <a:r>
              <a:rPr dirty="0" sz="2900" spc="-95" b="1" i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3724" y="2424163"/>
            <a:ext cx="1787525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39825" algn="l"/>
              </a:tabLst>
            </a:pPr>
            <a:r>
              <a:rPr dirty="0" sz="2900" spc="0" b="1" i="1">
                <a:latin typeface="Times New Roman"/>
                <a:cs typeface="Times New Roman"/>
              </a:rPr>
              <a:t>f </a:t>
            </a:r>
            <a:r>
              <a:rPr dirty="0" sz="2900" spc="0" b="1">
                <a:latin typeface="Times New Roman"/>
                <a:cs typeface="Times New Roman"/>
              </a:rPr>
              <a:t>(</a:t>
            </a:r>
            <a:r>
              <a:rPr dirty="0" sz="2900" spc="175" b="1">
                <a:latin typeface="Times New Roman"/>
                <a:cs typeface="Times New Roman"/>
              </a:rPr>
              <a:t> </a:t>
            </a:r>
            <a:r>
              <a:rPr dirty="0" sz="2900" spc="5" b="1" i="1">
                <a:latin typeface="Times New Roman"/>
                <a:cs typeface="Times New Roman"/>
              </a:rPr>
              <a:t>x</a:t>
            </a:r>
            <a:r>
              <a:rPr dirty="0" sz="2900" spc="335" b="1" i="1">
                <a:latin typeface="Times New Roman"/>
                <a:cs typeface="Times New Roman"/>
              </a:rPr>
              <a:t> </a:t>
            </a:r>
            <a:r>
              <a:rPr dirty="0" sz="2900" spc="5">
                <a:latin typeface="Symbol"/>
                <a:cs typeface="Symbol"/>
              </a:rPr>
              <a:t></a:t>
            </a:r>
            <a:r>
              <a:rPr dirty="0" sz="2900" spc="5">
                <a:latin typeface="Times New Roman"/>
                <a:cs typeface="Times New Roman"/>
              </a:rPr>
              <a:t>	</a:t>
            </a:r>
            <a:r>
              <a:rPr dirty="0" sz="2900" spc="5" b="1" i="1">
                <a:latin typeface="Times New Roman"/>
                <a:cs typeface="Times New Roman"/>
              </a:rPr>
              <a:t>hx</a:t>
            </a:r>
            <a:r>
              <a:rPr dirty="0" sz="2900" spc="114" b="1" i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5608" y="2657335"/>
            <a:ext cx="804545" cy="715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305">
              <a:lnSpc>
                <a:spcPts val="3185"/>
              </a:lnSpc>
              <a:spcBef>
                <a:spcPts val="125"/>
              </a:spcBef>
            </a:pPr>
            <a:r>
              <a:rPr dirty="0" sz="2900" spc="5" b="1">
                <a:latin typeface="Times New Roman"/>
                <a:cs typeface="Times New Roman"/>
              </a:rPr>
              <a:t>lim</a:t>
            </a:r>
            <a:r>
              <a:rPr dirty="0" sz="2900" spc="160" b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[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ts val="2225"/>
              </a:lnSpc>
            </a:pPr>
            <a:r>
              <a:rPr dirty="0" sz="2100" spc="-10" b="1" i="1">
                <a:latin typeface="Times New Roman"/>
                <a:cs typeface="Times New Roman"/>
              </a:rPr>
              <a:t>h </a:t>
            </a:r>
            <a:r>
              <a:rPr dirty="0" sz="2100" spc="-10">
                <a:latin typeface="Symbol"/>
                <a:cs typeface="Symbol"/>
              </a:rPr>
              <a:t></a:t>
            </a:r>
            <a:r>
              <a:rPr dirty="0" sz="2100" spc="-245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6616" y="2493505"/>
            <a:ext cx="2853055" cy="6673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65100">
              <a:lnSpc>
                <a:spcPts val="1764"/>
              </a:lnSpc>
              <a:spcBef>
                <a:spcPts val="120"/>
              </a:spcBef>
              <a:tabLst>
                <a:tab pos="1053465" algn="l"/>
              </a:tabLst>
            </a:pPr>
            <a:r>
              <a:rPr dirty="0" u="sng" sz="16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1650" spc="5" b="1">
                <a:latin typeface="Times New Roman"/>
                <a:cs typeface="Times New Roman"/>
              </a:rPr>
              <a:t>	</a:t>
            </a:r>
            <a:r>
              <a:rPr dirty="0" u="sng" sz="16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3265"/>
              </a:lnSpc>
              <a:tabLst>
                <a:tab pos="814069" algn="l"/>
                <a:tab pos="1511935" algn="l"/>
              </a:tabLst>
            </a:pPr>
            <a:r>
              <a:rPr dirty="0" baseline="4789" sz="4350" spc="157" b="1">
                <a:latin typeface="Times New Roman"/>
                <a:cs typeface="Times New Roman"/>
              </a:rPr>
              <a:t>]</a:t>
            </a:r>
            <a:r>
              <a:rPr dirty="0" baseline="38720" sz="2475" spc="157" b="1" i="1">
                <a:latin typeface="Times New Roman"/>
                <a:cs typeface="Times New Roman"/>
              </a:rPr>
              <a:t>h</a:t>
            </a:r>
            <a:r>
              <a:rPr dirty="0" baseline="38720" sz="2475" spc="585" b="1" i="1">
                <a:latin typeface="Times New Roman"/>
                <a:cs typeface="Times New Roman"/>
              </a:rPr>
              <a:t> </a:t>
            </a:r>
            <a:r>
              <a:rPr dirty="0" baseline="4789" sz="4350" spc="7">
                <a:latin typeface="Symbol"/>
                <a:cs typeface="Symbol"/>
              </a:rPr>
              <a:t></a:t>
            </a:r>
            <a:r>
              <a:rPr dirty="0" baseline="4789" sz="4350" spc="7">
                <a:latin typeface="Times New Roman"/>
                <a:cs typeface="Times New Roman"/>
              </a:rPr>
              <a:t>	</a:t>
            </a:r>
            <a:r>
              <a:rPr dirty="0" baseline="4789" sz="4350" spc="7" b="1">
                <a:latin typeface="Times New Roman"/>
                <a:cs typeface="Times New Roman"/>
              </a:rPr>
              <a:t>e</a:t>
            </a:r>
            <a:r>
              <a:rPr dirty="0" baseline="4789" sz="4350" spc="-104" b="1">
                <a:latin typeface="Times New Roman"/>
                <a:cs typeface="Times New Roman"/>
              </a:rPr>
              <a:t> </a:t>
            </a:r>
            <a:r>
              <a:rPr dirty="0" baseline="38720" sz="2475" spc="7" b="1" i="1">
                <a:latin typeface="Times New Roman"/>
                <a:cs typeface="Times New Roman"/>
              </a:rPr>
              <a:t>x</a:t>
            </a:r>
            <a:r>
              <a:rPr dirty="0" baseline="38720" sz="2475" b="1" i="1">
                <a:latin typeface="Times New Roman"/>
                <a:cs typeface="Times New Roman"/>
              </a:rPr>
              <a:t> </a:t>
            </a:r>
            <a:r>
              <a:rPr dirty="0" baseline="4789" sz="4350" spc="0" b="1">
                <a:latin typeface="Times New Roman"/>
                <a:cs typeface="Times New Roman"/>
              </a:rPr>
              <a:t>,	</a:t>
            </a:r>
            <a:r>
              <a:rPr dirty="0" sz="2800">
                <a:latin typeface="SimSun"/>
                <a:cs typeface="SimSun"/>
              </a:rPr>
              <a:t>求</a:t>
            </a:r>
            <a:r>
              <a:rPr dirty="0" sz="2800" spc="-860">
                <a:latin typeface="SimSun"/>
                <a:cs typeface="SimSu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f </a:t>
            </a:r>
            <a:r>
              <a:rPr dirty="0" sz="2800" b="1">
                <a:latin typeface="Times New Roman"/>
                <a:cs typeface="Times New Roman"/>
              </a:rPr>
              <a:t>( </a:t>
            </a: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 b="1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20032" y="4091673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 h="0">
                <a:moveTo>
                  <a:pt x="0" y="0"/>
                </a:moveTo>
                <a:lnTo>
                  <a:pt x="1798319" y="0"/>
                </a:lnTo>
              </a:path>
            </a:pathLst>
          </a:custGeom>
          <a:ln w="78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23940" y="3591674"/>
            <a:ext cx="309245" cy="584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63195">
              <a:lnSpc>
                <a:spcPts val="1550"/>
              </a:lnSpc>
              <a:spcBef>
                <a:spcPts val="130"/>
              </a:spcBef>
            </a:pPr>
            <a:r>
              <a:rPr dirty="0" u="sng" sz="18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</a:pPr>
            <a:r>
              <a:rPr dirty="0" baseline="-14367" sz="4350" spc="315" b="1">
                <a:latin typeface="Times New Roman"/>
                <a:cs typeface="Times New Roman"/>
              </a:rPr>
              <a:t>]</a:t>
            </a:r>
            <a:r>
              <a:rPr dirty="0" sz="1850" spc="10" b="1" i="1">
                <a:latin typeface="Times New Roman"/>
                <a:cs typeface="Times New Roman"/>
              </a:rPr>
              <a:t>h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9208" y="4082275"/>
            <a:ext cx="829310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0" b="1" i="1">
                <a:latin typeface="Times New Roman"/>
                <a:cs typeface="Times New Roman"/>
              </a:rPr>
              <a:t>f </a:t>
            </a:r>
            <a:r>
              <a:rPr dirty="0" sz="2900" spc="0" b="1">
                <a:latin typeface="Times New Roman"/>
                <a:cs typeface="Times New Roman"/>
              </a:rPr>
              <a:t>( </a:t>
            </a:r>
            <a:r>
              <a:rPr dirty="0" sz="2900" spc="5" b="1" i="1">
                <a:latin typeface="Times New Roman"/>
                <a:cs typeface="Times New Roman"/>
              </a:rPr>
              <a:t>x</a:t>
            </a:r>
            <a:r>
              <a:rPr dirty="0" sz="2900" spc="-340" b="1" i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8772" y="3573259"/>
            <a:ext cx="1710055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0" b="1" i="1">
                <a:latin typeface="Times New Roman"/>
                <a:cs typeface="Times New Roman"/>
              </a:rPr>
              <a:t>f </a:t>
            </a:r>
            <a:r>
              <a:rPr dirty="0" sz="2900" spc="0" b="1">
                <a:latin typeface="Times New Roman"/>
                <a:cs typeface="Times New Roman"/>
              </a:rPr>
              <a:t>( </a:t>
            </a:r>
            <a:r>
              <a:rPr dirty="0" sz="2900" spc="5" b="1" i="1">
                <a:latin typeface="Times New Roman"/>
                <a:cs typeface="Times New Roman"/>
              </a:rPr>
              <a:t>x </a:t>
            </a:r>
            <a:r>
              <a:rPr dirty="0" sz="2900" spc="5">
                <a:latin typeface="Symbol"/>
                <a:cs typeface="Symbol"/>
              </a:rPr>
              <a:t></a:t>
            </a:r>
            <a:r>
              <a:rPr dirty="0" sz="2900" spc="5">
                <a:latin typeface="Times New Roman"/>
                <a:cs typeface="Times New Roman"/>
              </a:rPr>
              <a:t> </a:t>
            </a:r>
            <a:r>
              <a:rPr dirty="0" sz="2900" spc="5" b="1" i="1">
                <a:latin typeface="Times New Roman"/>
                <a:cs typeface="Times New Roman"/>
              </a:rPr>
              <a:t>hx</a:t>
            </a:r>
            <a:r>
              <a:rPr dirty="0" sz="2900" spc="430" b="1" i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6928" y="3806431"/>
            <a:ext cx="2453640" cy="7092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160"/>
              </a:lnSpc>
              <a:spcBef>
                <a:spcPts val="125"/>
              </a:spcBef>
              <a:tabLst>
                <a:tab pos="948055" algn="l"/>
                <a:tab pos="1713230" algn="l"/>
              </a:tabLst>
            </a:pPr>
            <a:r>
              <a:rPr dirty="0" sz="2800" spc="-5">
                <a:solidFill>
                  <a:srgbClr val="008000"/>
                </a:solidFill>
                <a:latin typeface="SimSun"/>
                <a:cs typeface="SimSun"/>
              </a:rPr>
              <a:t>解	</a:t>
            </a:r>
            <a:r>
              <a:rPr dirty="0" sz="2900" spc="425">
                <a:latin typeface="Times New Roman"/>
                <a:cs typeface="Times New Roman"/>
              </a:rPr>
              <a:t>Q	</a:t>
            </a:r>
            <a:r>
              <a:rPr dirty="0" sz="2900" spc="5" b="1">
                <a:latin typeface="Times New Roman"/>
                <a:cs typeface="Times New Roman"/>
              </a:rPr>
              <a:t>lim</a:t>
            </a:r>
            <a:r>
              <a:rPr dirty="0" sz="2900" spc="-120" b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[</a:t>
            </a:r>
            <a:endParaRPr sz="2900">
              <a:latin typeface="Times New Roman"/>
              <a:cs typeface="Times New Roman"/>
            </a:endParaRPr>
          </a:p>
          <a:p>
            <a:pPr algn="r" marR="131445">
              <a:lnSpc>
                <a:spcPts val="2200"/>
              </a:lnSpc>
            </a:pPr>
            <a:r>
              <a:rPr dirty="0" sz="2100" spc="65" b="1" i="1">
                <a:latin typeface="Times New Roman"/>
                <a:cs typeface="Times New Roman"/>
              </a:rPr>
              <a:t>h</a:t>
            </a:r>
            <a:r>
              <a:rPr dirty="0" sz="2100" spc="65">
                <a:latin typeface="Symbol"/>
                <a:cs typeface="Symbol"/>
              </a:rPr>
              <a:t></a:t>
            </a:r>
            <a:r>
              <a:rPr dirty="0" sz="2100" spc="-165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9476" y="5060824"/>
            <a:ext cx="658495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0" b="1" i="1">
                <a:latin typeface="Times New Roman"/>
                <a:cs typeface="Times New Roman"/>
              </a:rPr>
              <a:t>f </a:t>
            </a:r>
            <a:r>
              <a:rPr dirty="0" sz="2150" spc="0" b="1">
                <a:latin typeface="Times New Roman"/>
                <a:cs typeface="Times New Roman"/>
              </a:rPr>
              <a:t>( </a:t>
            </a:r>
            <a:r>
              <a:rPr dirty="0" sz="2150" spc="0" b="1" i="1">
                <a:latin typeface="Times New Roman"/>
                <a:cs typeface="Times New Roman"/>
              </a:rPr>
              <a:t>x</a:t>
            </a:r>
            <a:r>
              <a:rPr dirty="0" sz="2150" spc="5" b="1" i="1">
                <a:latin typeface="Times New Roman"/>
                <a:cs typeface="Times New Roman"/>
              </a:rPr>
              <a:t> </a:t>
            </a:r>
            <a:r>
              <a:rPr dirty="0" sz="2150" spc="0" b="1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6496" y="4684396"/>
            <a:ext cx="2059305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sng" sz="215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150" spc="0" b="1">
                <a:latin typeface="Times New Roman"/>
                <a:cs typeface="Times New Roman"/>
              </a:rPr>
              <a:t> </a:t>
            </a:r>
            <a:r>
              <a:rPr dirty="0" baseline="-34883" sz="3225" spc="0" b="1">
                <a:latin typeface="Times New Roman"/>
                <a:cs typeface="Times New Roman"/>
              </a:rPr>
              <a:t>ln[</a:t>
            </a:r>
            <a:r>
              <a:rPr dirty="0" u="sng" sz="215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5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 </a:t>
            </a:r>
            <a:r>
              <a:rPr dirty="0" u="sng" sz="215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 </a:t>
            </a:r>
            <a:r>
              <a:rPr dirty="0" u="sng" sz="215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 </a:t>
            </a:r>
            <a:r>
              <a:rPr dirty="0" u="sng" sz="2150" spc="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1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5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hx </a:t>
            </a:r>
            <a:r>
              <a:rPr dirty="0" u="sng" sz="215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2150" spc="-35" b="1">
                <a:latin typeface="Times New Roman"/>
                <a:cs typeface="Times New Roman"/>
              </a:rPr>
              <a:t> </a:t>
            </a:r>
            <a:r>
              <a:rPr dirty="0" baseline="-34883" sz="3225" spc="0" b="1">
                <a:latin typeface="Times New Roman"/>
                <a:cs typeface="Times New Roman"/>
              </a:rPr>
              <a:t>]</a:t>
            </a:r>
            <a:endParaRPr baseline="-34883" sz="32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8236" y="5124381"/>
            <a:ext cx="1494155" cy="74231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84175" marR="5080" indent="-372110">
              <a:lnSpc>
                <a:spcPct val="79000"/>
              </a:lnSpc>
              <a:spcBef>
                <a:spcPts val="890"/>
              </a:spcBef>
              <a:tabLst>
                <a:tab pos="399415" algn="l"/>
                <a:tab pos="1100455" algn="l"/>
              </a:tabLst>
            </a:pPr>
            <a:r>
              <a:rPr dirty="0" sz="3000" spc="10">
                <a:latin typeface="Symbol"/>
                <a:cs typeface="Symbol"/>
              </a:rPr>
              <a:t></a:t>
            </a:r>
            <a:r>
              <a:rPr dirty="0" sz="3000" spc="10">
                <a:latin typeface="Times New Roman"/>
                <a:cs typeface="Times New Roman"/>
              </a:rPr>
              <a:t>		</a:t>
            </a:r>
            <a:r>
              <a:rPr dirty="0" sz="3000" spc="5" b="1">
                <a:latin typeface="Times New Roman"/>
                <a:cs typeface="Times New Roman"/>
              </a:rPr>
              <a:t>lim	</a:t>
            </a:r>
            <a:r>
              <a:rPr dirty="0" sz="3000" spc="10" b="1">
                <a:latin typeface="Times New Roman"/>
                <a:cs typeface="Times New Roman"/>
              </a:rPr>
              <a:t>e</a:t>
            </a:r>
            <a:r>
              <a:rPr dirty="0" sz="3000" spc="-409" b="1">
                <a:latin typeface="Times New Roman"/>
                <a:cs typeface="Times New Roman"/>
              </a:rPr>
              <a:t> </a:t>
            </a:r>
            <a:r>
              <a:rPr dirty="0" baseline="34883" sz="3225" spc="7" b="1" i="1">
                <a:latin typeface="Times New Roman"/>
                <a:cs typeface="Times New Roman"/>
              </a:rPr>
              <a:t>h  </a:t>
            </a:r>
            <a:r>
              <a:rPr dirty="0" sz="2150" spc="5" b="1" i="1">
                <a:latin typeface="Times New Roman"/>
                <a:cs typeface="Times New Roman"/>
              </a:rPr>
              <a:t>h </a:t>
            </a:r>
            <a:r>
              <a:rPr dirty="0" sz="2150" spc="10">
                <a:latin typeface="Symbol"/>
                <a:cs typeface="Symbol"/>
              </a:rPr>
              <a:t></a:t>
            </a:r>
            <a:r>
              <a:rPr dirty="0" sz="2150" spc="-390">
                <a:latin typeface="Times New Roman"/>
                <a:cs typeface="Times New Roman"/>
              </a:rPr>
              <a:t> </a:t>
            </a:r>
            <a:r>
              <a:rPr dirty="0" sz="2150" spc="0" b="1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5848" y="2635837"/>
            <a:ext cx="419100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5" b="1" i="1">
                <a:latin typeface="Times New Roman"/>
                <a:cs typeface="Times New Roman"/>
              </a:rPr>
              <a:t>h</a:t>
            </a:r>
            <a:r>
              <a:rPr dirty="0" sz="2900" spc="5" b="1" i="1">
                <a:latin typeface="Times New Roman"/>
                <a:cs typeface="Times New Roman"/>
              </a:rPr>
              <a:t>x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5688" y="2125297"/>
            <a:ext cx="2950845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29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ln</a:t>
            </a:r>
            <a:r>
              <a:rPr dirty="0" u="sng" sz="2900" spc="-2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0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900" spc="-35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00" spc="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900" spc="9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900" spc="-39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00" spc="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900" spc="-4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00" spc="-7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hx</a:t>
            </a:r>
            <a:r>
              <a:rPr dirty="0" u="sng" sz="2900" spc="-7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2900" spc="-4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00" spc="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900" spc="-4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ln</a:t>
            </a:r>
            <a:r>
              <a:rPr dirty="0" u="sng" sz="2900" spc="-2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0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900" spc="-37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00" spc="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900" spc="5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900" spc="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2500" y="2352373"/>
            <a:ext cx="1151890" cy="715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185"/>
              </a:lnSpc>
              <a:spcBef>
                <a:spcPts val="125"/>
              </a:spcBef>
              <a:tabLst>
                <a:tab pos="621665" algn="l"/>
              </a:tabLst>
            </a:pPr>
            <a:r>
              <a:rPr dirty="0" sz="2900" spc="5">
                <a:latin typeface="Symbol"/>
                <a:cs typeface="Symbol"/>
              </a:rPr>
              <a:t></a:t>
            </a:r>
            <a:r>
              <a:rPr dirty="0" sz="2900" spc="-100">
                <a:latin typeface="Times New Roman"/>
                <a:cs typeface="Times New Roman"/>
              </a:rPr>
              <a:t> </a:t>
            </a:r>
            <a:r>
              <a:rPr dirty="0" sz="2900" spc="5" b="1" i="1">
                <a:latin typeface="Times New Roman"/>
                <a:cs typeface="Times New Roman"/>
              </a:rPr>
              <a:t>x</a:t>
            </a:r>
            <a:r>
              <a:rPr dirty="0" sz="2900" b="1" i="1">
                <a:latin typeface="Times New Roman"/>
                <a:cs typeface="Times New Roman"/>
              </a:rPr>
              <a:t>	</a:t>
            </a:r>
            <a:r>
              <a:rPr dirty="0" sz="2900" spc="5" b="1">
                <a:latin typeface="Times New Roman"/>
                <a:cs typeface="Times New Roman"/>
              </a:rPr>
              <a:t>lim</a:t>
            </a:r>
            <a:endParaRPr sz="2900">
              <a:latin typeface="Times New Roman"/>
              <a:cs typeface="Times New Roman"/>
            </a:endParaRPr>
          </a:p>
          <a:p>
            <a:pPr marL="605155">
              <a:lnSpc>
                <a:spcPts val="2225"/>
              </a:lnSpc>
            </a:pPr>
            <a:r>
              <a:rPr dirty="0" sz="2100" spc="-140" b="1" i="1">
                <a:latin typeface="Times New Roman"/>
                <a:cs typeface="Times New Roman"/>
              </a:rPr>
              <a:t>h</a:t>
            </a:r>
            <a:r>
              <a:rPr dirty="0" sz="2100" spc="-140">
                <a:latin typeface="Symbol"/>
                <a:cs typeface="Symbol"/>
              </a:rPr>
              <a:t></a:t>
            </a:r>
            <a:r>
              <a:rPr dirty="0" sz="2100" spc="-140" b="1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3500" y="2404294"/>
            <a:ext cx="1900555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5">
                <a:latin typeface="Symbol"/>
                <a:cs typeface="Symbol"/>
              </a:rPr>
              <a:t>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5" b="1" i="1">
                <a:latin typeface="Times New Roman"/>
                <a:cs typeface="Times New Roman"/>
              </a:rPr>
              <a:t>x</a:t>
            </a:r>
            <a:r>
              <a:rPr dirty="0" sz="2900" spc="-105">
                <a:latin typeface="Symbol"/>
                <a:cs typeface="Symbol"/>
              </a:rPr>
              <a:t></a:t>
            </a:r>
            <a:r>
              <a:rPr dirty="0" sz="2900" spc="-105" b="1">
                <a:latin typeface="Times New Roman"/>
                <a:cs typeface="Times New Roman"/>
              </a:rPr>
              <a:t>[ln</a:t>
            </a:r>
            <a:r>
              <a:rPr dirty="0" sz="2900" spc="-370" b="1">
                <a:latin typeface="Times New Roman"/>
                <a:cs typeface="Times New Roman"/>
              </a:rPr>
              <a:t> </a:t>
            </a:r>
            <a:r>
              <a:rPr dirty="0" sz="2900" spc="0" b="1" i="1">
                <a:latin typeface="Times New Roman"/>
                <a:cs typeface="Times New Roman"/>
              </a:rPr>
              <a:t>f</a:t>
            </a:r>
            <a:r>
              <a:rPr dirty="0" sz="2900" spc="-380" b="1" i="1">
                <a:latin typeface="Times New Roman"/>
                <a:cs typeface="Times New Roman"/>
              </a:rPr>
              <a:t> </a:t>
            </a:r>
            <a:r>
              <a:rPr dirty="0" sz="2900" spc="-40" b="1">
                <a:latin typeface="Times New Roman"/>
                <a:cs typeface="Times New Roman"/>
              </a:rPr>
              <a:t>(</a:t>
            </a:r>
            <a:r>
              <a:rPr dirty="0" sz="2900" spc="-40" b="1" i="1">
                <a:latin typeface="Times New Roman"/>
                <a:cs typeface="Times New Roman"/>
              </a:rPr>
              <a:t>x</a:t>
            </a:r>
            <a:r>
              <a:rPr dirty="0" sz="2900" spc="-40" b="1">
                <a:latin typeface="Times New Roman"/>
                <a:cs typeface="Times New Roman"/>
              </a:rPr>
              <a:t>)]</a:t>
            </a:r>
            <a:r>
              <a:rPr dirty="0" baseline="2873" sz="4350" spc="-60">
                <a:latin typeface="Symbol"/>
                <a:cs typeface="Symbol"/>
              </a:rPr>
              <a:t></a:t>
            </a:r>
            <a:endParaRPr baseline="2873" sz="43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5904" y="3984993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 h="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78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03388" y="3652219"/>
            <a:ext cx="629285" cy="3441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5" b="1" i="1">
                <a:latin typeface="Times New Roman"/>
                <a:cs typeface="Times New Roman"/>
              </a:rPr>
              <a:t>f </a:t>
            </a:r>
            <a:r>
              <a:rPr dirty="0" sz="2050" spc="5" b="1">
                <a:latin typeface="Times New Roman"/>
                <a:cs typeface="Times New Roman"/>
              </a:rPr>
              <a:t>( </a:t>
            </a:r>
            <a:r>
              <a:rPr dirty="0" sz="2050" spc="10" b="1" i="1">
                <a:latin typeface="Times New Roman"/>
                <a:cs typeface="Times New Roman"/>
              </a:rPr>
              <a:t>x</a:t>
            </a:r>
            <a:r>
              <a:rPr dirty="0" sz="2050" spc="-30" b="1" i="1">
                <a:latin typeface="Times New Roman"/>
                <a:cs typeface="Times New Roman"/>
              </a:rPr>
              <a:t> </a:t>
            </a:r>
            <a:r>
              <a:rPr dirty="0" sz="2050" spc="5" b="1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5080" y="3975901"/>
            <a:ext cx="827405" cy="471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 spc="0" b="1" i="1">
                <a:latin typeface="Times New Roman"/>
                <a:cs typeface="Times New Roman"/>
              </a:rPr>
              <a:t>f </a:t>
            </a:r>
            <a:r>
              <a:rPr dirty="0" sz="2900" spc="0" b="1">
                <a:latin typeface="Times New Roman"/>
                <a:cs typeface="Times New Roman"/>
              </a:rPr>
              <a:t>( </a:t>
            </a:r>
            <a:r>
              <a:rPr dirty="0" sz="2900" spc="5" b="1" i="1">
                <a:latin typeface="Times New Roman"/>
                <a:cs typeface="Times New Roman"/>
              </a:rPr>
              <a:t>x</a:t>
            </a:r>
            <a:r>
              <a:rPr dirty="0" sz="2900" spc="-345" b="1" i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9812" y="3485191"/>
            <a:ext cx="309245" cy="5854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63195">
              <a:lnSpc>
                <a:spcPts val="1555"/>
              </a:lnSpc>
              <a:spcBef>
                <a:spcPts val="130"/>
              </a:spcBef>
            </a:pPr>
            <a:r>
              <a:rPr dirty="0" u="sng" sz="18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815"/>
              </a:lnSpc>
            </a:pPr>
            <a:r>
              <a:rPr dirty="0" baseline="-14367" sz="4350" spc="315" b="1">
                <a:latin typeface="Times New Roman"/>
                <a:cs typeface="Times New Roman"/>
              </a:rPr>
              <a:t>]</a:t>
            </a:r>
            <a:r>
              <a:rPr dirty="0" sz="1850" spc="10" b="1" i="1">
                <a:latin typeface="Times New Roman"/>
                <a:cs typeface="Times New Roman"/>
              </a:rPr>
              <a:t>h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1556" y="3286459"/>
            <a:ext cx="1973580" cy="3441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sng" sz="20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050" spc="10" b="1">
                <a:latin typeface="Times New Roman"/>
                <a:cs typeface="Times New Roman"/>
              </a:rPr>
              <a:t> </a:t>
            </a:r>
            <a:r>
              <a:rPr dirty="0" baseline="-33875" sz="3075" spc="7" b="1">
                <a:latin typeface="Times New Roman"/>
                <a:cs typeface="Times New Roman"/>
              </a:rPr>
              <a:t>ln[</a:t>
            </a:r>
            <a:r>
              <a:rPr dirty="0" u="sng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5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 </a:t>
            </a:r>
            <a:r>
              <a:rPr dirty="0" u="sng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 </a:t>
            </a:r>
            <a:r>
              <a:rPr dirty="0" u="sng" sz="2050" spc="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 </a:t>
            </a:r>
            <a:r>
              <a:rPr dirty="0" u="sng" sz="2050" spc="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05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50" spc="1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hx </a:t>
            </a:r>
            <a:r>
              <a:rPr dirty="0" u="sng" sz="2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2050" spc="-130" b="1">
                <a:latin typeface="Times New Roman"/>
                <a:cs typeface="Times New Roman"/>
              </a:rPr>
              <a:t> </a:t>
            </a:r>
            <a:r>
              <a:rPr dirty="0" baseline="-33875" sz="3075" spc="7" b="1">
                <a:latin typeface="Times New Roman"/>
                <a:cs typeface="Times New Roman"/>
              </a:rPr>
              <a:t>]</a:t>
            </a:r>
            <a:endParaRPr baseline="-33875" sz="30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8536" y="3693961"/>
            <a:ext cx="1476375" cy="471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1795" algn="l"/>
                <a:tab pos="1073150" algn="l"/>
              </a:tabLst>
            </a:pPr>
            <a:r>
              <a:rPr dirty="0" sz="2900" spc="5">
                <a:latin typeface="Symbol"/>
                <a:cs typeface="Symbol"/>
              </a:rPr>
              <a:t></a:t>
            </a:r>
            <a:r>
              <a:rPr dirty="0" sz="2900" spc="5">
                <a:latin typeface="Times New Roman"/>
                <a:cs typeface="Times New Roman"/>
              </a:rPr>
              <a:t>	</a:t>
            </a:r>
            <a:r>
              <a:rPr dirty="0" sz="2900" spc="5" b="1">
                <a:latin typeface="Times New Roman"/>
                <a:cs typeface="Times New Roman"/>
              </a:rPr>
              <a:t>lim	</a:t>
            </a:r>
            <a:r>
              <a:rPr dirty="0" sz="2900" spc="5" b="1" i="1">
                <a:latin typeface="Times New Roman"/>
                <a:cs typeface="Times New Roman"/>
              </a:rPr>
              <a:t>e</a:t>
            </a:r>
            <a:r>
              <a:rPr dirty="0" sz="2900" spc="-200" b="1" i="1">
                <a:latin typeface="Times New Roman"/>
                <a:cs typeface="Times New Roman"/>
              </a:rPr>
              <a:t> </a:t>
            </a:r>
            <a:r>
              <a:rPr dirty="0" baseline="31165" sz="3075" spc="22" b="1" i="1">
                <a:latin typeface="Times New Roman"/>
                <a:cs typeface="Times New Roman"/>
              </a:rPr>
              <a:t>h</a:t>
            </a:r>
            <a:endParaRPr baseline="31165" sz="307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4644" y="3466885"/>
            <a:ext cx="1708150" cy="471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 spc="0" b="1" i="1">
                <a:latin typeface="Times New Roman"/>
                <a:cs typeface="Times New Roman"/>
              </a:rPr>
              <a:t>f </a:t>
            </a:r>
            <a:r>
              <a:rPr dirty="0" sz="2900" spc="0" b="1">
                <a:latin typeface="Times New Roman"/>
                <a:cs typeface="Times New Roman"/>
              </a:rPr>
              <a:t>( </a:t>
            </a:r>
            <a:r>
              <a:rPr dirty="0" sz="2900" spc="5" b="1" i="1">
                <a:latin typeface="Times New Roman"/>
                <a:cs typeface="Times New Roman"/>
              </a:rPr>
              <a:t>x </a:t>
            </a:r>
            <a:r>
              <a:rPr dirty="0" sz="2900" spc="5">
                <a:latin typeface="Symbol"/>
                <a:cs typeface="Symbol"/>
              </a:rPr>
              <a:t></a:t>
            </a:r>
            <a:r>
              <a:rPr dirty="0" sz="2900" spc="5">
                <a:latin typeface="Times New Roman"/>
                <a:cs typeface="Times New Roman"/>
              </a:rPr>
              <a:t> </a:t>
            </a:r>
            <a:r>
              <a:rPr dirty="0" sz="2900" spc="5" b="1" i="1">
                <a:latin typeface="Times New Roman"/>
                <a:cs typeface="Times New Roman"/>
              </a:rPr>
              <a:t>hx</a:t>
            </a:r>
            <a:r>
              <a:rPr dirty="0" sz="2900" spc="425" b="1" i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4464" y="3693961"/>
            <a:ext cx="1332230" cy="715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210"/>
              </a:lnSpc>
              <a:spcBef>
                <a:spcPts val="120"/>
              </a:spcBef>
              <a:tabLst>
                <a:tab pos="591185" algn="l"/>
              </a:tabLst>
            </a:pPr>
            <a:r>
              <a:rPr dirty="0" sz="2900" spc="15">
                <a:latin typeface="Symbol"/>
                <a:cs typeface="Symbol"/>
              </a:rPr>
              <a:t></a:t>
            </a:r>
            <a:r>
              <a:rPr dirty="0" sz="2900" spc="15">
                <a:latin typeface="Times New Roman"/>
                <a:cs typeface="Times New Roman"/>
              </a:rPr>
              <a:t>	</a:t>
            </a:r>
            <a:r>
              <a:rPr dirty="0" sz="2900" spc="5" b="1">
                <a:latin typeface="Times New Roman"/>
                <a:cs typeface="Times New Roman"/>
              </a:rPr>
              <a:t>lim</a:t>
            </a:r>
            <a:r>
              <a:rPr dirty="0" sz="2900" spc="-125" b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[</a:t>
            </a:r>
            <a:endParaRPr sz="2900">
              <a:latin typeface="Times New Roman"/>
              <a:cs typeface="Times New Roman"/>
            </a:endParaRPr>
          </a:p>
          <a:p>
            <a:pPr marL="570230">
              <a:lnSpc>
                <a:spcPts val="2190"/>
              </a:lnSpc>
            </a:pPr>
            <a:r>
              <a:rPr dirty="0" sz="2050" spc="105" b="1" i="1">
                <a:latin typeface="Times New Roman"/>
                <a:cs typeface="Times New Roman"/>
              </a:rPr>
              <a:t>h</a:t>
            </a:r>
            <a:r>
              <a:rPr dirty="0" sz="2050" spc="105">
                <a:latin typeface="Symbol"/>
                <a:cs typeface="Symbol"/>
              </a:rPr>
              <a:t></a:t>
            </a:r>
            <a:r>
              <a:rPr dirty="0" sz="2050" spc="-85">
                <a:latin typeface="Times New Roman"/>
                <a:cs typeface="Times New Roman"/>
              </a:rPr>
              <a:t> </a:t>
            </a:r>
            <a:r>
              <a:rPr dirty="0" sz="2050" spc="10" b="1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5196" y="4065223"/>
            <a:ext cx="2034539" cy="7994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23545">
              <a:lnSpc>
                <a:spcPct val="100000"/>
              </a:lnSpc>
              <a:spcBef>
                <a:spcPts val="135"/>
              </a:spcBef>
            </a:pPr>
            <a:r>
              <a:rPr dirty="0" sz="2050" spc="15" b="1" i="1">
                <a:latin typeface="Times New Roman"/>
                <a:cs typeface="Times New Roman"/>
              </a:rPr>
              <a:t>h</a:t>
            </a:r>
            <a:r>
              <a:rPr dirty="0" sz="2050" spc="-430" b="1" i="1">
                <a:latin typeface="Times New Roman"/>
                <a:cs typeface="Times New Roman"/>
              </a:rPr>
              <a:t> </a:t>
            </a:r>
            <a:r>
              <a:rPr dirty="0" sz="2050" spc="30">
                <a:latin typeface="Symbol"/>
                <a:cs typeface="Symbol"/>
              </a:rPr>
              <a:t></a:t>
            </a:r>
            <a:r>
              <a:rPr dirty="0" sz="2050" spc="30">
                <a:latin typeface="Times New Roman"/>
                <a:cs typeface="Times New Roman"/>
              </a:rPr>
              <a:t> </a:t>
            </a:r>
            <a:r>
              <a:rPr dirty="0" sz="2050" spc="10" b="1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4490" algn="l"/>
                <a:tab pos="1245235" algn="l"/>
              </a:tabLst>
            </a:pPr>
            <a:r>
              <a:rPr dirty="0" baseline="-22030" sz="4350" spc="7">
                <a:latin typeface="Symbol"/>
                <a:cs typeface="Symbol"/>
              </a:rPr>
              <a:t></a:t>
            </a:r>
            <a:r>
              <a:rPr dirty="0" baseline="-22030" sz="4350" spc="7">
                <a:latin typeface="Times New Roman"/>
                <a:cs typeface="Times New Roman"/>
              </a:rPr>
              <a:t>	</a:t>
            </a:r>
            <a:r>
              <a:rPr dirty="0" baseline="-22030" sz="4350" spc="0" b="1" i="1">
                <a:latin typeface="Times New Roman"/>
                <a:cs typeface="Times New Roman"/>
              </a:rPr>
              <a:t>e</a:t>
            </a:r>
            <a:r>
              <a:rPr dirty="0" baseline="-22030" sz="4350" spc="-60" b="1" i="1">
                <a:latin typeface="Times New Roman"/>
                <a:cs typeface="Times New Roman"/>
              </a:rPr>
              <a:t> </a:t>
            </a:r>
            <a:r>
              <a:rPr dirty="0" sz="2050" spc="10" b="1" i="1">
                <a:latin typeface="Times New Roman"/>
                <a:cs typeface="Times New Roman"/>
              </a:rPr>
              <a:t>x</a:t>
            </a:r>
            <a:r>
              <a:rPr dirty="0" sz="2050" spc="-295" b="1" i="1">
                <a:latin typeface="Times New Roman"/>
                <a:cs typeface="Times New Roman"/>
              </a:rPr>
              <a:t> </a:t>
            </a:r>
            <a:r>
              <a:rPr dirty="0" sz="2050" spc="5" b="1">
                <a:latin typeface="Times New Roman"/>
                <a:cs typeface="Times New Roman"/>
              </a:rPr>
              <a:t>[ln	</a:t>
            </a:r>
            <a:r>
              <a:rPr dirty="0" sz="2050" spc="5" b="1" i="1">
                <a:latin typeface="Times New Roman"/>
                <a:cs typeface="Times New Roman"/>
              </a:rPr>
              <a:t>f </a:t>
            </a:r>
            <a:r>
              <a:rPr dirty="0" sz="2050" spc="5" b="1">
                <a:latin typeface="Times New Roman"/>
                <a:cs typeface="Times New Roman"/>
              </a:rPr>
              <a:t>( </a:t>
            </a:r>
            <a:r>
              <a:rPr dirty="0" sz="2050" spc="10" b="1" i="1">
                <a:latin typeface="Times New Roman"/>
                <a:cs typeface="Times New Roman"/>
              </a:rPr>
              <a:t>x</a:t>
            </a:r>
            <a:r>
              <a:rPr dirty="0" sz="2050" spc="-15" b="1" i="1">
                <a:latin typeface="Times New Roman"/>
                <a:cs typeface="Times New Roman"/>
              </a:rPr>
              <a:t> </a:t>
            </a:r>
            <a:r>
              <a:rPr dirty="0" sz="2050" spc="50" b="1">
                <a:latin typeface="Times New Roman"/>
                <a:cs typeface="Times New Roman"/>
              </a:rPr>
              <a:t>)]</a:t>
            </a:r>
            <a:r>
              <a:rPr dirty="0" baseline="2710" sz="3075" spc="75">
                <a:latin typeface="Symbol"/>
                <a:cs typeface="Symbol"/>
              </a:rPr>
              <a:t></a:t>
            </a:r>
            <a:endParaRPr baseline="2710" sz="3075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14768" y="5114866"/>
            <a:ext cx="14859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sng" sz="19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0752" y="5328836"/>
            <a:ext cx="195580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0" b="1" i="1">
                <a:latin typeface="Times New Roman"/>
                <a:cs typeface="Times New Roman"/>
              </a:rPr>
              <a:t>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9740" y="5328836"/>
            <a:ext cx="941069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0" spc="0">
                <a:latin typeface="Symbol"/>
                <a:cs typeface="Symbol"/>
              </a:rPr>
              <a:t></a:t>
            </a:r>
            <a:r>
              <a:rPr dirty="0" sz="3000" spc="0">
                <a:latin typeface="Times New Roman"/>
                <a:cs typeface="Times New Roman"/>
              </a:rPr>
              <a:t> </a:t>
            </a:r>
            <a:r>
              <a:rPr dirty="0" sz="3000" b="1" i="1">
                <a:latin typeface="Times New Roman"/>
                <a:cs typeface="Times New Roman"/>
              </a:rPr>
              <a:t>e </a:t>
            </a:r>
            <a:r>
              <a:rPr dirty="0" baseline="21929" sz="2850" spc="15" b="1" i="1">
                <a:latin typeface="Times New Roman"/>
                <a:cs typeface="Times New Roman"/>
              </a:rPr>
              <a:t>x</a:t>
            </a:r>
            <a:r>
              <a:rPr dirty="0" baseline="21929" sz="2850" spc="277" b="1" i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2212" y="5285676"/>
            <a:ext cx="142811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080" algn="l"/>
              </a:tabLst>
            </a:pPr>
            <a:r>
              <a:rPr dirty="0" sz="2150" b="1" i="1">
                <a:latin typeface="Times New Roman"/>
                <a:cs typeface="Times New Roman"/>
              </a:rPr>
              <a:t>x</a:t>
            </a:r>
            <a:r>
              <a:rPr dirty="0" sz="2150" spc="-355" b="1" i="1">
                <a:latin typeface="Times New Roman"/>
                <a:cs typeface="Times New Roman"/>
              </a:rPr>
              <a:t> </a:t>
            </a:r>
            <a:r>
              <a:rPr dirty="0" sz="2150" spc="-5" b="1">
                <a:latin typeface="Times New Roman"/>
                <a:cs typeface="Times New Roman"/>
              </a:rPr>
              <a:t>[ln	</a:t>
            </a:r>
            <a:r>
              <a:rPr dirty="0" sz="2150" b="1" i="1">
                <a:latin typeface="Times New Roman"/>
                <a:cs typeface="Times New Roman"/>
              </a:rPr>
              <a:t>f </a:t>
            </a:r>
            <a:r>
              <a:rPr dirty="0" sz="2150" b="1">
                <a:latin typeface="Times New Roman"/>
                <a:cs typeface="Times New Roman"/>
              </a:rPr>
              <a:t>( </a:t>
            </a:r>
            <a:r>
              <a:rPr dirty="0" sz="2150" b="1" i="1">
                <a:latin typeface="Times New Roman"/>
                <a:cs typeface="Times New Roman"/>
              </a:rPr>
              <a:t>x</a:t>
            </a:r>
            <a:r>
              <a:rPr dirty="0" sz="2150" spc="-170" b="1" i="1">
                <a:latin typeface="Times New Roman"/>
                <a:cs typeface="Times New Roman"/>
              </a:rPr>
              <a:t> </a:t>
            </a:r>
            <a:r>
              <a:rPr dirty="0" sz="2150" spc="25" b="1">
                <a:latin typeface="Times New Roman"/>
                <a:cs typeface="Times New Roman"/>
              </a:rPr>
              <a:t>)]</a:t>
            </a:r>
            <a:r>
              <a:rPr dirty="0" baseline="2583" sz="3225" spc="37">
                <a:latin typeface="Symbol"/>
                <a:cs typeface="Symbol"/>
              </a:rPr>
              <a:t></a:t>
            </a:r>
            <a:endParaRPr baseline="2583" sz="3225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4464" y="5328836"/>
            <a:ext cx="2327910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0" spc="10">
                <a:latin typeface="SimSun"/>
                <a:cs typeface="SimSun"/>
              </a:rPr>
              <a:t>由已知条件</a:t>
            </a:r>
            <a:r>
              <a:rPr dirty="0" sz="3000" spc="5">
                <a:latin typeface="SimSun"/>
                <a:cs typeface="SimSun"/>
              </a:rPr>
              <a:t>得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83712" y="157707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68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12184" y="1577073"/>
            <a:ext cx="1568450" cy="0"/>
          </a:xfrm>
          <a:custGeom>
            <a:avLst/>
            <a:gdLst/>
            <a:ahLst/>
            <a:cxnLst/>
            <a:rect l="l" t="t" r="r" b="b"/>
            <a:pathLst>
              <a:path w="1568450" h="0">
                <a:moveTo>
                  <a:pt x="0" y="0"/>
                </a:moveTo>
                <a:lnTo>
                  <a:pt x="1568196" y="0"/>
                </a:lnTo>
              </a:path>
            </a:pathLst>
          </a:custGeom>
          <a:ln w="68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239236" y="1285735"/>
            <a:ext cx="2193290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56130" algn="l"/>
              </a:tabLst>
            </a:pPr>
            <a:r>
              <a:rPr dirty="0" sz="2900" spc="0" b="1">
                <a:latin typeface="Times New Roman"/>
                <a:cs typeface="Times New Roman"/>
              </a:rPr>
              <a:t>l</a:t>
            </a:r>
            <a:r>
              <a:rPr dirty="0" sz="2900" spc="10" b="1">
                <a:latin typeface="Times New Roman"/>
                <a:cs typeface="Times New Roman"/>
              </a:rPr>
              <a:t>n</a:t>
            </a:r>
            <a:r>
              <a:rPr dirty="0" sz="2900" spc="0" b="1">
                <a:latin typeface="Times New Roman"/>
                <a:cs typeface="Times New Roman"/>
              </a:rPr>
              <a:t>[</a:t>
            </a:r>
            <a:r>
              <a:rPr dirty="0" sz="2900" b="1">
                <a:latin typeface="Times New Roman"/>
                <a:cs typeface="Times New Roman"/>
              </a:rPr>
              <a:t>	</a:t>
            </a:r>
            <a:r>
              <a:rPr dirty="0" sz="2900" spc="0" b="1">
                <a:latin typeface="Times New Roman"/>
                <a:cs typeface="Times New Roman"/>
              </a:rPr>
              <a:t>]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62780" y="1567675"/>
            <a:ext cx="742315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0" b="1" i="1">
                <a:latin typeface="Times New Roman"/>
                <a:cs typeface="Times New Roman"/>
              </a:rPr>
              <a:t>f</a:t>
            </a:r>
            <a:r>
              <a:rPr dirty="0" sz="2900" spc="-145" b="1" i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(</a:t>
            </a:r>
            <a:r>
              <a:rPr dirty="0" sz="2900" spc="-370" b="1">
                <a:latin typeface="Times New Roman"/>
                <a:cs typeface="Times New Roman"/>
              </a:rPr>
              <a:t> </a:t>
            </a:r>
            <a:r>
              <a:rPr dirty="0" sz="2900" spc="5" b="1" i="1">
                <a:latin typeface="Times New Roman"/>
                <a:cs typeface="Times New Roman"/>
              </a:rPr>
              <a:t>x</a:t>
            </a:r>
            <a:r>
              <a:rPr dirty="0" sz="2900" spc="-495" b="1" i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80156" y="1058659"/>
            <a:ext cx="2308860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10895" algn="l"/>
              </a:tabLst>
            </a:pPr>
            <a:r>
              <a:rPr dirty="0" sz="2900" spc="5" b="1">
                <a:latin typeface="Times New Roman"/>
                <a:cs typeface="Times New Roman"/>
              </a:rPr>
              <a:t>1	</a:t>
            </a:r>
            <a:r>
              <a:rPr dirty="0" sz="2900" spc="0" b="1" i="1">
                <a:latin typeface="Times New Roman"/>
                <a:cs typeface="Times New Roman"/>
              </a:rPr>
              <a:t>f</a:t>
            </a:r>
            <a:r>
              <a:rPr dirty="0" sz="2900" spc="-125" b="1" i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(</a:t>
            </a:r>
            <a:r>
              <a:rPr dirty="0" sz="2900" spc="-350" b="1">
                <a:latin typeface="Times New Roman"/>
                <a:cs typeface="Times New Roman"/>
              </a:rPr>
              <a:t> </a:t>
            </a:r>
            <a:r>
              <a:rPr dirty="0" sz="2900" spc="5" b="1" i="1">
                <a:latin typeface="Times New Roman"/>
                <a:cs typeface="Times New Roman"/>
              </a:rPr>
              <a:t>x</a:t>
            </a:r>
            <a:r>
              <a:rPr dirty="0" sz="2900" spc="-75" b="1" i="1">
                <a:latin typeface="Times New Roman"/>
                <a:cs typeface="Times New Roman"/>
              </a:rPr>
              <a:t> </a:t>
            </a:r>
            <a:r>
              <a:rPr dirty="0" sz="2900" spc="5">
                <a:latin typeface="Symbol"/>
                <a:cs typeface="Symbol"/>
              </a:rPr>
              <a:t></a:t>
            </a:r>
            <a:r>
              <a:rPr dirty="0" sz="2900" spc="-95">
                <a:latin typeface="Times New Roman"/>
                <a:cs typeface="Times New Roman"/>
              </a:rPr>
              <a:t> </a:t>
            </a:r>
            <a:r>
              <a:rPr dirty="0" sz="2900" spc="5" b="1" i="1">
                <a:latin typeface="Times New Roman"/>
                <a:cs typeface="Times New Roman"/>
              </a:rPr>
              <a:t>hx</a:t>
            </a:r>
            <a:r>
              <a:rPr dirty="0" sz="2900" spc="-470" b="1" i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50744" y="1550911"/>
            <a:ext cx="861694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25" b="1" i="1">
                <a:latin typeface="Times New Roman"/>
                <a:cs typeface="Times New Roman"/>
              </a:rPr>
              <a:t>h</a:t>
            </a:r>
            <a:r>
              <a:rPr dirty="0" sz="2100" spc="25">
                <a:latin typeface="Symbol"/>
                <a:cs typeface="Symbol"/>
              </a:rPr>
              <a:t></a:t>
            </a:r>
            <a:r>
              <a:rPr dirty="0" sz="2100" spc="25" b="1">
                <a:latin typeface="Times New Roman"/>
                <a:cs typeface="Times New Roman"/>
              </a:rPr>
              <a:t>0</a:t>
            </a:r>
            <a:r>
              <a:rPr dirty="0" sz="2100" spc="-185" b="1">
                <a:latin typeface="Times New Roman"/>
                <a:cs typeface="Times New Roman"/>
              </a:rPr>
              <a:t> </a:t>
            </a:r>
            <a:r>
              <a:rPr dirty="0" baseline="-2873" sz="4350" spc="7" b="1" i="1">
                <a:latin typeface="Times New Roman"/>
                <a:cs typeface="Times New Roman"/>
              </a:rPr>
              <a:t>h</a:t>
            </a:r>
            <a:endParaRPr baseline="-2873" sz="4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07032" y="1285735"/>
            <a:ext cx="1304290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74065" algn="l"/>
              </a:tabLst>
            </a:pPr>
            <a:r>
              <a:rPr dirty="0" sz="2900" spc="25">
                <a:latin typeface="SimSun"/>
                <a:cs typeface="SimSun"/>
              </a:rPr>
              <a:t>而</a:t>
            </a:r>
            <a:r>
              <a:rPr dirty="0" sz="2900" spc="25">
                <a:latin typeface="SimSun"/>
                <a:cs typeface="SimSun"/>
              </a:rPr>
              <a:t>	</a:t>
            </a:r>
            <a:r>
              <a:rPr dirty="0" sz="2900" spc="0" b="1">
                <a:latin typeface="Times New Roman"/>
                <a:cs typeface="Times New Roman"/>
              </a:rPr>
              <a:t>l</a:t>
            </a:r>
            <a:r>
              <a:rPr dirty="0" sz="2900" spc="5" b="1">
                <a:latin typeface="Times New Roman"/>
                <a:cs typeface="Times New Roman"/>
              </a:rPr>
              <a:t>i</a:t>
            </a:r>
            <a:r>
              <a:rPr dirty="0" sz="2900" spc="15" b="1">
                <a:latin typeface="Times New Roman"/>
                <a:cs typeface="Times New Roman"/>
              </a:rPr>
              <a:t>m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5772" y="1404353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3576" y="1873745"/>
            <a:ext cx="643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 b="1" i="1">
                <a:latin typeface="Times New Roman"/>
                <a:cs typeface="Times New Roman"/>
              </a:rPr>
              <a:t>x</a:t>
            </a:r>
            <a:r>
              <a:rPr dirty="0" sz="1800" spc="60">
                <a:latin typeface="Symbol"/>
                <a:cs typeface="Symbol"/>
              </a:rPr>
              <a:t></a:t>
            </a:r>
            <a:r>
              <a:rPr dirty="0" sz="1800" spc="-340">
                <a:latin typeface="Times New Roman"/>
                <a:cs typeface="Times New Roman"/>
              </a:rPr>
              <a:t> </a:t>
            </a:r>
            <a:r>
              <a:rPr dirty="0" sz="1800" spc="40" b="1">
                <a:latin typeface="Times New Roman"/>
                <a:cs typeface="Times New Roman"/>
              </a:rPr>
              <a:t>0</a:t>
            </a:r>
            <a:r>
              <a:rPr dirty="0" baseline="31250" sz="2400" spc="60">
                <a:latin typeface="Symbol"/>
                <a:cs typeface="Symbol"/>
              </a:rPr>
              <a:t></a:t>
            </a:r>
            <a:endParaRPr baseline="31250" sz="24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94780" y="1753857"/>
            <a:ext cx="1734820" cy="0"/>
          </a:xfrm>
          <a:custGeom>
            <a:avLst/>
            <a:gdLst/>
            <a:ahLst/>
            <a:cxnLst/>
            <a:rect l="l" t="t" r="r" b="b"/>
            <a:pathLst>
              <a:path w="1734820" h="0">
                <a:moveTo>
                  <a:pt x="0" y="0"/>
                </a:moveTo>
                <a:lnTo>
                  <a:pt x="1734311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36928" y="1460041"/>
            <a:ext cx="45466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3444" algn="l"/>
                <a:tab pos="1617345" algn="l"/>
                <a:tab pos="2199005" algn="l"/>
                <a:tab pos="2922905" algn="l"/>
              </a:tabLst>
            </a:pPr>
            <a:r>
              <a:rPr dirty="0" sz="2800" spc="-5">
                <a:solidFill>
                  <a:srgbClr val="008000"/>
                </a:solidFill>
                <a:latin typeface="SimSun"/>
                <a:cs typeface="SimSun"/>
              </a:rPr>
              <a:t>解	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spc="60" b="1">
                <a:latin typeface="Times New Roman"/>
                <a:cs typeface="Times New Roman"/>
              </a:rPr>
              <a:t>(0	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	</a:t>
            </a:r>
            <a:r>
              <a:rPr dirty="0" sz="2800" b="1" i="1">
                <a:latin typeface="Times New Roman"/>
                <a:cs typeface="Times New Roman"/>
              </a:rPr>
              <a:t>f </a:t>
            </a:r>
            <a:r>
              <a:rPr dirty="0" sz="2800" b="1">
                <a:latin typeface="Times New Roman"/>
                <a:cs typeface="Times New Roman"/>
              </a:rPr>
              <a:t>(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56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baseline="-2976" sz="4200" b="1">
                <a:latin typeface="Times New Roman"/>
                <a:cs typeface="Times New Roman"/>
              </a:rPr>
              <a:t>lim</a:t>
            </a:r>
            <a:endParaRPr baseline="-2976" sz="4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71996" y="1257349"/>
            <a:ext cx="158750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/>
              <a:t>ln(1</a:t>
            </a:r>
            <a:r>
              <a:rPr dirty="0" sz="2800" spc="-350"/>
              <a:t> </a:t>
            </a:r>
            <a:r>
              <a:rPr dirty="0" sz="2800" b="0">
                <a:latin typeface="Symbol"/>
                <a:cs typeface="Symbol"/>
              </a:rPr>
              <a:t></a:t>
            </a:r>
            <a:r>
              <a:rPr dirty="0" sz="2800" spc="-150" b="0">
                <a:latin typeface="Times New Roman"/>
                <a:cs typeface="Times New Roman"/>
              </a:rPr>
              <a:t> </a:t>
            </a:r>
            <a:r>
              <a:rPr dirty="0" sz="2800" spc="55" i="1">
                <a:latin typeface="Times New Roman"/>
                <a:cs typeface="Times New Roman"/>
              </a:rPr>
              <a:t>ax</a:t>
            </a:r>
            <a:r>
              <a:rPr dirty="0" baseline="43209" sz="2700" spc="82"/>
              <a:t>3</a:t>
            </a:r>
            <a:r>
              <a:rPr dirty="0" baseline="43209" sz="2700" spc="-390"/>
              <a:t> </a:t>
            </a:r>
            <a:r>
              <a:rPr dirty="0" sz="2800"/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6092" y="1746553"/>
            <a:ext cx="24136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6172" sz="2700" spc="52" b="1" i="1">
                <a:latin typeface="Times New Roman"/>
                <a:cs typeface="Times New Roman"/>
              </a:rPr>
              <a:t>x</a:t>
            </a:r>
            <a:r>
              <a:rPr dirty="0" baseline="-6172" sz="2700" spc="52">
                <a:latin typeface="Symbol"/>
                <a:cs typeface="Symbol"/>
              </a:rPr>
              <a:t></a:t>
            </a:r>
            <a:r>
              <a:rPr dirty="0" baseline="-6172" sz="2700" spc="52" b="1">
                <a:latin typeface="Times New Roman"/>
                <a:cs typeface="Times New Roman"/>
              </a:rPr>
              <a:t>0</a:t>
            </a:r>
            <a:r>
              <a:rPr dirty="0" baseline="24305" sz="2400" spc="52">
                <a:latin typeface="Symbol"/>
                <a:cs typeface="Symbol"/>
              </a:rPr>
              <a:t></a:t>
            </a:r>
            <a:r>
              <a:rPr dirty="0" baseline="24305" sz="2400" spc="52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arcsin</a:t>
            </a:r>
            <a:r>
              <a:rPr dirty="0" sz="2800" spc="-46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09380" y="1785861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 h="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6721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696680" y="177722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96680" y="128954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45804" y="1505953"/>
            <a:ext cx="50863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555" algn="l"/>
              </a:tabLst>
            </a:pPr>
            <a:r>
              <a:rPr dirty="0" sz="2800" spc="-5" b="1">
                <a:solidFill>
                  <a:srgbClr val="FF0066"/>
                </a:solidFill>
                <a:latin typeface="Times New Roman"/>
                <a:cs typeface="Times New Roman"/>
              </a:rPr>
              <a:t>(	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07868" y="2973057"/>
            <a:ext cx="1732914" cy="0"/>
          </a:xfrm>
          <a:custGeom>
            <a:avLst/>
            <a:gdLst/>
            <a:ahLst/>
            <a:cxnLst/>
            <a:rect l="l" t="t" r="r" b="b"/>
            <a:pathLst>
              <a:path w="1732914" h="0">
                <a:moveTo>
                  <a:pt x="0" y="0"/>
                </a:moveTo>
                <a:lnTo>
                  <a:pt x="1732788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300196" y="2476549"/>
            <a:ext cx="51943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a</a:t>
            </a:r>
            <a:r>
              <a:rPr dirty="0" sz="2800" spc="175" b="1" i="1">
                <a:latin typeface="Times New Roman"/>
                <a:cs typeface="Times New Roman"/>
              </a:rPr>
              <a:t>x</a:t>
            </a:r>
            <a:r>
              <a:rPr dirty="0" baseline="43209" sz="2700" b="1">
                <a:latin typeface="Times New Roman"/>
                <a:cs typeface="Times New Roman"/>
              </a:rPr>
              <a:t>3</a:t>
            </a:r>
            <a:endParaRPr baseline="43209"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9808" y="2699053"/>
            <a:ext cx="8763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935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9180" y="2965753"/>
            <a:ext cx="241173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6172" sz="2700" spc="52" b="1" i="1">
                <a:latin typeface="Times New Roman"/>
                <a:cs typeface="Times New Roman"/>
              </a:rPr>
              <a:t>x</a:t>
            </a:r>
            <a:r>
              <a:rPr dirty="0" baseline="-6172" sz="2700" spc="52">
                <a:latin typeface="Symbol"/>
                <a:cs typeface="Symbol"/>
              </a:rPr>
              <a:t></a:t>
            </a:r>
            <a:r>
              <a:rPr dirty="0" baseline="-6172" sz="2700" spc="52" b="1">
                <a:latin typeface="Times New Roman"/>
                <a:cs typeface="Times New Roman"/>
              </a:rPr>
              <a:t>0</a:t>
            </a:r>
            <a:r>
              <a:rPr dirty="0" baseline="24305" sz="2400" spc="52">
                <a:latin typeface="Symbol"/>
                <a:cs typeface="Symbol"/>
              </a:rPr>
              <a:t></a:t>
            </a:r>
            <a:r>
              <a:rPr dirty="0" baseline="24305" sz="2400" spc="52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arcsin</a:t>
            </a:r>
            <a:r>
              <a:rPr dirty="0" sz="2800" spc="-47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81064" y="3704577"/>
            <a:ext cx="50800" cy="26034"/>
          </a:xfrm>
          <a:custGeom>
            <a:avLst/>
            <a:gdLst/>
            <a:ahLst/>
            <a:cxnLst/>
            <a:rect l="l" t="t" r="r" b="b"/>
            <a:pathLst>
              <a:path w="50800" h="26035">
                <a:moveTo>
                  <a:pt x="0" y="25908"/>
                </a:moveTo>
                <a:lnTo>
                  <a:pt x="50292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31356" y="3707625"/>
            <a:ext cx="73660" cy="147955"/>
          </a:xfrm>
          <a:custGeom>
            <a:avLst/>
            <a:gdLst/>
            <a:ahLst/>
            <a:cxnLst/>
            <a:rect l="l" t="t" r="r" b="b"/>
            <a:pathLst>
              <a:path w="73660" h="147954">
                <a:moveTo>
                  <a:pt x="0" y="0"/>
                </a:moveTo>
                <a:lnTo>
                  <a:pt x="73151" y="14782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07556" y="3457689"/>
            <a:ext cx="83820" cy="398145"/>
          </a:xfrm>
          <a:custGeom>
            <a:avLst/>
            <a:gdLst/>
            <a:ahLst/>
            <a:cxnLst/>
            <a:rect l="l" t="t" r="r" b="b"/>
            <a:pathLst>
              <a:path w="83820" h="398145">
                <a:moveTo>
                  <a:pt x="0" y="397763"/>
                </a:moveTo>
                <a:lnTo>
                  <a:pt x="83819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91376" y="3457689"/>
            <a:ext cx="870585" cy="0"/>
          </a:xfrm>
          <a:custGeom>
            <a:avLst/>
            <a:gdLst/>
            <a:ahLst/>
            <a:cxnLst/>
            <a:rect l="l" t="t" r="r" b="b"/>
            <a:pathLst>
              <a:path w="870584" h="0">
                <a:moveTo>
                  <a:pt x="0" y="0"/>
                </a:moveTo>
                <a:lnTo>
                  <a:pt x="870204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79668" y="2986773"/>
            <a:ext cx="1607820" cy="0"/>
          </a:xfrm>
          <a:custGeom>
            <a:avLst/>
            <a:gdLst/>
            <a:ahLst/>
            <a:cxnLst/>
            <a:rect l="l" t="t" r="r" b="b"/>
            <a:pathLst>
              <a:path w="1607820" h="0">
                <a:moveTo>
                  <a:pt x="0" y="0"/>
                </a:moveTo>
                <a:lnTo>
                  <a:pt x="1607819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122644" y="2489060"/>
            <a:ext cx="6991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3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spc="185" b="1" i="1">
                <a:latin typeface="Times New Roman"/>
                <a:cs typeface="Times New Roman"/>
              </a:rPr>
              <a:t>x</a:t>
            </a:r>
            <a:r>
              <a:rPr dirty="0" baseline="43209" sz="2700" b="1">
                <a:latin typeface="Times New Roman"/>
                <a:cs typeface="Times New Roman"/>
              </a:rPr>
              <a:t>2</a:t>
            </a:r>
            <a:endParaRPr baseline="43209" sz="2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78676" y="3475088"/>
            <a:ext cx="8655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1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295">
                <a:latin typeface="Times New Roman"/>
                <a:cs typeface="Times New Roman"/>
              </a:rPr>
              <a:t> </a:t>
            </a:r>
            <a:r>
              <a:rPr dirty="0" sz="2800" spc="85" b="1" i="1">
                <a:latin typeface="Times New Roman"/>
                <a:cs typeface="Times New Roman"/>
              </a:rPr>
              <a:t>x</a:t>
            </a:r>
            <a:r>
              <a:rPr dirty="0" baseline="43209" sz="2700" spc="127" b="1">
                <a:latin typeface="Times New Roman"/>
                <a:cs typeface="Times New Roman"/>
              </a:rPr>
              <a:t>2</a:t>
            </a:r>
            <a:endParaRPr baseline="43209" sz="2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91608" y="2713088"/>
            <a:ext cx="8763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935" algn="l"/>
              </a:tabLst>
            </a:pP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00980" y="3004172"/>
            <a:ext cx="22872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  <a:tab pos="2273935" algn="l"/>
              </a:tabLst>
            </a:pPr>
            <a:r>
              <a:rPr dirty="0" sz="1800" spc="35" b="1" i="1">
                <a:latin typeface="Times New Roman"/>
                <a:cs typeface="Times New Roman"/>
              </a:rPr>
              <a:t>x</a:t>
            </a:r>
            <a:r>
              <a:rPr dirty="0" sz="1800" spc="35">
                <a:latin typeface="Symbol"/>
                <a:cs typeface="Symbol"/>
              </a:rPr>
              <a:t></a:t>
            </a:r>
            <a:r>
              <a:rPr dirty="0" sz="1800" spc="35" b="1">
                <a:latin typeface="Times New Roman"/>
                <a:cs typeface="Times New Roman"/>
              </a:rPr>
              <a:t>0</a:t>
            </a:r>
            <a:r>
              <a:rPr dirty="0" baseline="31250" sz="2400" spc="52">
                <a:latin typeface="Symbol"/>
                <a:cs typeface="Symbol"/>
              </a:rPr>
              <a:t></a:t>
            </a:r>
            <a:r>
              <a:rPr dirty="0" baseline="31250" sz="2400" spc="-195">
                <a:latin typeface="Times New Roman"/>
                <a:cs typeface="Times New Roman"/>
              </a:rPr>
              <a:t> </a:t>
            </a:r>
            <a:r>
              <a:rPr dirty="0" baseline="-22817" sz="4200" spc="-7" b="1">
                <a:latin typeface="Times New Roman"/>
                <a:cs typeface="Times New Roman"/>
              </a:rPr>
              <a:t>1</a:t>
            </a:r>
            <a:r>
              <a:rPr dirty="0" baseline="-22817" sz="4200" spc="-487" b="1">
                <a:latin typeface="Times New Roman"/>
                <a:cs typeface="Times New Roman"/>
              </a:rPr>
              <a:t> </a:t>
            </a:r>
            <a:r>
              <a:rPr dirty="0" baseline="-22817" sz="4200" spc="-7">
                <a:latin typeface="Symbol"/>
                <a:cs typeface="Symbol"/>
              </a:rPr>
              <a:t></a:t>
            </a:r>
            <a:r>
              <a:rPr dirty="0" u="sng" baseline="11904" sz="4200" spc="-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11904" sz="4200" spc="-7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baseline="11904" sz="4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57776" y="5156949"/>
            <a:ext cx="228600" cy="321945"/>
          </a:xfrm>
          <a:custGeom>
            <a:avLst/>
            <a:gdLst/>
            <a:ahLst/>
            <a:cxnLst/>
            <a:rect l="l" t="t" r="r" b="b"/>
            <a:pathLst>
              <a:path w="228600" h="321945">
                <a:moveTo>
                  <a:pt x="228600" y="0"/>
                </a:moveTo>
                <a:lnTo>
                  <a:pt x="0" y="3215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33776" y="4689081"/>
            <a:ext cx="1807845" cy="0"/>
          </a:xfrm>
          <a:custGeom>
            <a:avLst/>
            <a:gdLst/>
            <a:ahLst/>
            <a:cxnLst/>
            <a:rect l="l" t="t" r="r" b="b"/>
            <a:pathLst>
              <a:path w="1807845" h="0">
                <a:moveTo>
                  <a:pt x="0" y="0"/>
                </a:moveTo>
                <a:lnTo>
                  <a:pt x="1807463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352012" y="4191365"/>
            <a:ext cx="5600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6</a:t>
            </a:r>
            <a:r>
              <a:rPr dirty="0" sz="2800" b="1" i="1">
                <a:latin typeface="Times New Roman"/>
                <a:cs typeface="Times New Roman"/>
              </a:rPr>
              <a:t>ax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45716" y="4415393"/>
            <a:ext cx="8763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935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55088" y="4451820"/>
            <a:ext cx="2486660" cy="1238885"/>
          </a:xfrm>
          <a:prstGeom prst="rect">
            <a:avLst/>
          </a:prstGeom>
        </p:spPr>
        <p:txBody>
          <a:bodyPr wrap="square" lIns="0" tIns="192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1446530" algn="l"/>
                <a:tab pos="2473325" algn="l"/>
              </a:tabLst>
            </a:pPr>
            <a:r>
              <a:rPr dirty="0" baseline="-18518" sz="2700" spc="52" b="1" i="1">
                <a:latin typeface="Times New Roman"/>
                <a:cs typeface="Times New Roman"/>
              </a:rPr>
              <a:t>x</a:t>
            </a:r>
            <a:r>
              <a:rPr dirty="0" baseline="-18518" sz="2700" spc="52">
                <a:latin typeface="Symbol"/>
                <a:cs typeface="Symbol"/>
              </a:rPr>
              <a:t></a:t>
            </a:r>
            <a:r>
              <a:rPr dirty="0" baseline="-18518" sz="2700" spc="52" b="1">
                <a:latin typeface="Times New Roman"/>
                <a:cs typeface="Times New Roman"/>
              </a:rPr>
              <a:t>0</a:t>
            </a:r>
            <a:r>
              <a:rPr dirty="0" baseline="10416" sz="2400" spc="52">
                <a:latin typeface="Symbol"/>
                <a:cs typeface="Symbol"/>
              </a:rPr>
              <a:t></a:t>
            </a:r>
            <a:r>
              <a:rPr dirty="0" baseline="10416" sz="2400" spc="52"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800" spc="-265" b="1">
                <a:latin typeface="Times New Roman"/>
                <a:cs typeface="Times New Roman"/>
              </a:rPr>
              <a:t> </a:t>
            </a:r>
            <a:r>
              <a:rPr dirty="0" baseline="-34722" sz="4200" spc="-1260">
                <a:latin typeface="Symbol"/>
                <a:cs typeface="Symbol"/>
              </a:rPr>
              <a:t></a:t>
            </a:r>
            <a:r>
              <a:rPr dirty="0" baseline="-34722" sz="4200" spc="-284"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00" spc="-1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800" spc="-47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	</a:t>
            </a:r>
            <a:endParaRPr sz="28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1415"/>
              </a:spcBef>
              <a:tabLst>
                <a:tab pos="1078865" algn="l"/>
              </a:tabLst>
            </a:pPr>
            <a:r>
              <a:rPr dirty="0" baseline="18849" sz="4200" b="1">
                <a:latin typeface="Times New Roman"/>
                <a:cs typeface="Times New Roman"/>
              </a:rPr>
              <a:t>2	</a:t>
            </a:r>
            <a:r>
              <a:rPr dirty="0" sz="2800" spc="-30" b="1">
                <a:latin typeface="Times New Roman"/>
                <a:cs typeface="Times New Roman"/>
              </a:rPr>
              <a:t>(1</a:t>
            </a:r>
            <a:r>
              <a:rPr dirty="0" sz="2800" spc="-34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 spc="90" b="1" i="1">
                <a:latin typeface="Times New Roman"/>
                <a:cs typeface="Times New Roman"/>
              </a:rPr>
              <a:t>x</a:t>
            </a:r>
            <a:r>
              <a:rPr dirty="0" baseline="43209" sz="2700" spc="135" b="1">
                <a:latin typeface="Times New Roman"/>
                <a:cs typeface="Times New Roman"/>
              </a:rPr>
              <a:t>2</a:t>
            </a:r>
            <a:r>
              <a:rPr dirty="0" baseline="43209" sz="2700" spc="-390" b="1">
                <a:latin typeface="Times New Roman"/>
                <a:cs typeface="Times New Roman"/>
              </a:rPr>
              <a:t> </a:t>
            </a:r>
            <a:r>
              <a:rPr dirty="0" sz="2800" spc="85" b="1">
                <a:latin typeface="Times New Roman"/>
                <a:cs typeface="Times New Roman"/>
              </a:rPr>
              <a:t>)</a:t>
            </a:r>
            <a:r>
              <a:rPr dirty="0" baseline="79861" sz="2400" spc="127" b="1">
                <a:latin typeface="Times New Roman"/>
                <a:cs typeface="Times New Roman"/>
              </a:rPr>
              <a:t>3</a:t>
            </a:r>
            <a:r>
              <a:rPr dirty="0" baseline="34722" sz="2400" spc="127" b="1">
                <a:latin typeface="Times New Roman"/>
                <a:cs typeface="Times New Roman"/>
              </a:rPr>
              <a:t>2</a:t>
            </a:r>
            <a:endParaRPr baseline="34722"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42664" y="4769853"/>
            <a:ext cx="533400" cy="230504"/>
          </a:xfrm>
          <a:custGeom>
            <a:avLst/>
            <a:gdLst/>
            <a:ahLst/>
            <a:cxnLst/>
            <a:rect l="l" t="t" r="r" b="b"/>
            <a:pathLst>
              <a:path w="533400" h="230504">
                <a:moveTo>
                  <a:pt x="0" y="0"/>
                </a:moveTo>
                <a:lnTo>
                  <a:pt x="533400" y="230124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44188" y="4388853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800" y="15240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53588" y="522705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667224" y="4439653"/>
            <a:ext cx="8769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25">
                <a:latin typeface="Symbol"/>
                <a:cs typeface="Symbol"/>
              </a:rPr>
              <a:t></a:t>
            </a:r>
            <a:r>
              <a:rPr dirty="0" sz="2800" spc="25" b="1">
                <a:latin typeface="Times New Roman"/>
                <a:cs typeface="Times New Roman"/>
              </a:rPr>
              <a:t>6</a:t>
            </a:r>
            <a:r>
              <a:rPr dirty="0" sz="2800" spc="25" b="1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4708" y="279017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5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57980" y="2383836"/>
            <a:ext cx="207645" cy="8216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200" spc="0">
                <a:latin typeface="Symbol"/>
                <a:cs typeface="Symbol"/>
              </a:rPr>
              <a:t></a:t>
            </a:r>
            <a:endParaRPr sz="52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012" y="2814411"/>
            <a:ext cx="211454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5" b="1" i="1">
                <a:latin typeface="Times New Roman"/>
                <a:cs typeface="Times New Roman"/>
              </a:rPr>
              <a:t>x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460" y="2505039"/>
            <a:ext cx="1835785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59435" algn="l"/>
              </a:tabLst>
            </a:pPr>
            <a:r>
              <a:rPr dirty="0" sz="2900" spc="15">
                <a:latin typeface="Symbol"/>
                <a:cs typeface="Symbol"/>
              </a:rPr>
              <a:t></a:t>
            </a:r>
            <a:r>
              <a:rPr dirty="0" sz="2900" spc="15">
                <a:latin typeface="Times New Roman"/>
                <a:cs typeface="Times New Roman"/>
              </a:rPr>
              <a:t>	</a:t>
            </a:r>
            <a:r>
              <a:rPr dirty="0" sz="2900" spc="5" b="1">
                <a:latin typeface="Times New Roman"/>
                <a:cs typeface="Times New Roman"/>
              </a:rPr>
              <a:t>ln</a:t>
            </a:r>
            <a:r>
              <a:rPr dirty="0" sz="2900" spc="-235" b="1">
                <a:latin typeface="Times New Roman"/>
                <a:cs typeface="Times New Roman"/>
              </a:rPr>
              <a:t> </a:t>
            </a:r>
            <a:r>
              <a:rPr dirty="0" sz="2900" spc="0" b="1" i="1">
                <a:latin typeface="Times New Roman"/>
                <a:cs typeface="Times New Roman"/>
              </a:rPr>
              <a:t>f</a:t>
            </a:r>
            <a:r>
              <a:rPr dirty="0" sz="2900" spc="-335" b="1" i="1">
                <a:latin typeface="Times New Roman"/>
                <a:cs typeface="Times New Roman"/>
              </a:rPr>
              <a:t> </a:t>
            </a:r>
            <a:r>
              <a:rPr dirty="0" sz="2900" spc="50" b="1">
                <a:latin typeface="Times New Roman"/>
                <a:cs typeface="Times New Roman"/>
              </a:rPr>
              <a:t>(</a:t>
            </a:r>
            <a:r>
              <a:rPr dirty="0" sz="2900" spc="50" b="1" i="1">
                <a:latin typeface="Times New Roman"/>
                <a:cs typeface="Times New Roman"/>
              </a:rPr>
              <a:t>x</a:t>
            </a:r>
            <a:r>
              <a:rPr dirty="0" sz="2900" spc="50" b="1">
                <a:latin typeface="Times New Roman"/>
                <a:cs typeface="Times New Roman"/>
              </a:rPr>
              <a:t>)</a:t>
            </a:r>
            <a:r>
              <a:rPr dirty="0" sz="2900" spc="-335" b="1">
                <a:latin typeface="Times New Roman"/>
                <a:cs typeface="Times New Roman"/>
              </a:rPr>
              <a:t> </a:t>
            </a:r>
            <a:r>
              <a:rPr dirty="0" sz="2900" spc="5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8416" y="2754438"/>
            <a:ext cx="158115" cy="3441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050" spc="10" b="1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7644" y="2797797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 h="0">
                <a:moveTo>
                  <a:pt x="0" y="0"/>
                </a:moveTo>
                <a:lnTo>
                  <a:pt x="204215" y="0"/>
                </a:lnTo>
              </a:path>
            </a:pathLst>
          </a:custGeom>
          <a:ln w="57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505424" y="2788884"/>
            <a:ext cx="211454" cy="471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 spc="5" b="1" i="1">
                <a:latin typeface="Times New Roman"/>
                <a:cs typeface="Times New Roman"/>
              </a:rPr>
              <a:t>x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9544" y="2511135"/>
            <a:ext cx="2308860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36398" sz="4350" spc="7" b="1">
                <a:latin typeface="Times New Roman"/>
                <a:cs typeface="Times New Roman"/>
              </a:rPr>
              <a:t>1</a:t>
            </a:r>
            <a:r>
              <a:rPr dirty="0" baseline="36398" sz="4350" spc="187" b="1">
                <a:latin typeface="Times New Roman"/>
                <a:cs typeface="Times New Roman"/>
              </a:rPr>
              <a:t> </a:t>
            </a:r>
            <a:r>
              <a:rPr dirty="0" sz="2900" spc="5" b="1">
                <a:latin typeface="Times New Roman"/>
                <a:cs typeface="Times New Roman"/>
              </a:rPr>
              <a:t>d</a:t>
            </a:r>
            <a:r>
              <a:rPr dirty="0" sz="2900" spc="-430" b="1">
                <a:latin typeface="Times New Roman"/>
                <a:cs typeface="Times New Roman"/>
              </a:rPr>
              <a:t> </a:t>
            </a:r>
            <a:r>
              <a:rPr dirty="0" sz="2900" spc="5" b="1" i="1">
                <a:latin typeface="Times New Roman"/>
                <a:cs typeface="Times New Roman"/>
              </a:rPr>
              <a:t>x</a:t>
            </a:r>
            <a:r>
              <a:rPr dirty="0" sz="2900" spc="-155" b="1" i="1">
                <a:latin typeface="Times New Roman"/>
                <a:cs typeface="Times New Roman"/>
              </a:rPr>
              <a:t> </a:t>
            </a:r>
            <a:r>
              <a:rPr dirty="0" sz="2900" spc="5">
                <a:latin typeface="Symbol"/>
                <a:cs typeface="Symbol"/>
              </a:rPr>
              <a:t></a:t>
            </a:r>
            <a:r>
              <a:rPr dirty="0" sz="2900" spc="-275">
                <a:latin typeface="Times New Roman"/>
                <a:cs typeface="Times New Roman"/>
              </a:rPr>
              <a:t> </a:t>
            </a:r>
            <a:r>
              <a:rPr dirty="0" sz="2900" spc="5">
                <a:latin typeface="Symbol"/>
                <a:cs typeface="Symbol"/>
              </a:rPr>
              <a:t></a:t>
            </a:r>
            <a:r>
              <a:rPr dirty="0" sz="2900" spc="-360">
                <a:latin typeface="Times New Roman"/>
                <a:cs typeface="Times New Roman"/>
              </a:rPr>
              <a:t> </a:t>
            </a:r>
            <a:r>
              <a:rPr dirty="0" baseline="35440" sz="4350" spc="7" b="1">
                <a:latin typeface="Times New Roman"/>
                <a:cs typeface="Times New Roman"/>
              </a:rPr>
              <a:t>1</a:t>
            </a:r>
            <a:r>
              <a:rPr dirty="0" baseline="35440" sz="4350" spc="-337" b="1">
                <a:latin typeface="Times New Roman"/>
                <a:cs typeface="Times New Roman"/>
              </a:rPr>
              <a:t> </a:t>
            </a:r>
            <a:r>
              <a:rPr dirty="0" sz="2900" spc="5">
                <a:latin typeface="Symbol"/>
                <a:cs typeface="Symbol"/>
              </a:rPr>
              <a:t></a:t>
            </a:r>
            <a:r>
              <a:rPr dirty="0" sz="2900" spc="-409">
                <a:latin typeface="Times New Roman"/>
                <a:cs typeface="Times New Roman"/>
              </a:rPr>
              <a:t> </a:t>
            </a:r>
            <a:r>
              <a:rPr dirty="0" sz="2900" spc="-10" b="1">
                <a:latin typeface="Times New Roman"/>
                <a:cs typeface="Times New Roman"/>
              </a:rPr>
              <a:t>ln</a:t>
            </a:r>
            <a:r>
              <a:rPr dirty="0" sz="2900" spc="-10" b="1" i="1">
                <a:latin typeface="Times New Roman"/>
                <a:cs typeface="Times New Roman"/>
              </a:rPr>
              <a:t>c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96916" y="3568941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 h="0">
                <a:moveTo>
                  <a:pt x="0" y="0"/>
                </a:moveTo>
                <a:lnTo>
                  <a:pt x="199643" y="0"/>
                </a:lnTo>
              </a:path>
            </a:pathLst>
          </a:custGeom>
          <a:ln w="39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14696" y="3558297"/>
            <a:ext cx="158115" cy="3435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0" b="1" i="1">
                <a:latin typeface="Times New Roman"/>
                <a:cs typeface="Times New Roman"/>
              </a:rPr>
              <a:t>x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0000" y="3195585"/>
            <a:ext cx="382270" cy="3435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35230" sz="3075" spc="15">
                <a:latin typeface="Symbol"/>
                <a:cs typeface="Symbol"/>
              </a:rPr>
              <a:t></a:t>
            </a:r>
            <a:r>
              <a:rPr dirty="0" baseline="-35230" sz="3075" spc="22">
                <a:latin typeface="Times New Roman"/>
                <a:cs typeface="Times New Roman"/>
              </a:rPr>
              <a:t> </a:t>
            </a:r>
            <a:r>
              <a:rPr dirty="0" sz="2050" spc="10" b="1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7760" y="3565216"/>
            <a:ext cx="2661920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44880" algn="l"/>
                <a:tab pos="2239010" algn="l"/>
              </a:tabLst>
            </a:pPr>
            <a:r>
              <a:rPr dirty="0" sz="2900" spc="10">
                <a:latin typeface="SimSun"/>
                <a:cs typeface="SimSun"/>
              </a:rPr>
              <a:t>即	</a:t>
            </a:r>
            <a:r>
              <a:rPr dirty="0" sz="2900" spc="0" b="1" i="1">
                <a:latin typeface="Times New Roman"/>
                <a:cs typeface="Times New Roman"/>
              </a:rPr>
              <a:t>f </a:t>
            </a:r>
            <a:r>
              <a:rPr dirty="0" sz="2900" spc="0" b="1">
                <a:latin typeface="Times New Roman"/>
                <a:cs typeface="Times New Roman"/>
              </a:rPr>
              <a:t>( </a:t>
            </a:r>
            <a:r>
              <a:rPr dirty="0" sz="2900" spc="0" b="1" i="1">
                <a:latin typeface="Times New Roman"/>
                <a:cs typeface="Times New Roman"/>
              </a:rPr>
              <a:t>x</a:t>
            </a:r>
            <a:r>
              <a:rPr dirty="0" sz="2900" spc="-105" b="1" i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)</a:t>
            </a:r>
            <a:r>
              <a:rPr dirty="0" sz="2900" spc="204" b="1">
                <a:latin typeface="Times New Roman"/>
                <a:cs typeface="Times New Roman"/>
              </a:rPr>
              <a:t> </a:t>
            </a:r>
            <a:r>
              <a:rPr dirty="0" sz="2900" spc="0">
                <a:latin typeface="Symbol"/>
                <a:cs typeface="Symbol"/>
              </a:rPr>
              <a:t></a:t>
            </a:r>
            <a:r>
              <a:rPr dirty="0" sz="2900" spc="0">
                <a:latin typeface="Times New Roman"/>
                <a:cs typeface="Times New Roman"/>
              </a:rPr>
              <a:t>	</a:t>
            </a:r>
            <a:r>
              <a:rPr dirty="0" sz="2900" spc="0" b="1" i="1">
                <a:latin typeface="Times New Roman"/>
                <a:cs typeface="Times New Roman"/>
              </a:rPr>
              <a:t>c</a:t>
            </a:r>
            <a:r>
              <a:rPr dirty="0" sz="2900" spc="-175" b="1" i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2980" y="4286763"/>
            <a:ext cx="7613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c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50968" y="5397741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 h="0">
                <a:moveTo>
                  <a:pt x="0" y="0"/>
                </a:moveTo>
                <a:lnTo>
                  <a:pt x="199643" y="0"/>
                </a:lnTo>
              </a:path>
            </a:pathLst>
          </a:custGeom>
          <a:ln w="39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668748" y="5281240"/>
            <a:ext cx="380365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10" b="1" i="1">
                <a:latin typeface="Times New Roman"/>
                <a:cs typeface="Times New Roman"/>
              </a:rPr>
              <a:t>x</a:t>
            </a:r>
            <a:r>
              <a:rPr dirty="0" sz="2050" spc="150" b="1" i="1">
                <a:latin typeface="Times New Roman"/>
                <a:cs typeface="Times New Roman"/>
              </a:rPr>
              <a:t> </a:t>
            </a:r>
            <a:r>
              <a:rPr dirty="0" baseline="-17241" sz="4350" b="1">
                <a:latin typeface="Times New Roman"/>
                <a:cs typeface="Times New Roman"/>
              </a:rPr>
              <a:t>.</a:t>
            </a:r>
            <a:endParaRPr baseline="-17241" sz="4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7760" y="4261345"/>
            <a:ext cx="3439795" cy="1106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  <a:tabLst>
                <a:tab pos="1370330" algn="l"/>
                <a:tab pos="3070860" algn="l"/>
              </a:tabLst>
            </a:pPr>
            <a:r>
              <a:rPr dirty="0" sz="2800">
                <a:latin typeface="SimSun"/>
                <a:cs typeface="SimSun"/>
              </a:rPr>
              <a:t>由</a:t>
            </a:r>
            <a:r>
              <a:rPr dirty="0" sz="2800" spc="340">
                <a:latin typeface="SimSun"/>
                <a:cs typeface="SimSu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	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7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29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42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6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,	</a:t>
            </a:r>
            <a:r>
              <a:rPr dirty="0" sz="2800">
                <a:latin typeface="SimSun"/>
                <a:cs typeface="SimSun"/>
              </a:rPr>
              <a:t>得</a:t>
            </a:r>
            <a:endParaRPr sz="2800">
              <a:latin typeface="SimSun"/>
              <a:cs typeface="SimSun"/>
            </a:endParaRPr>
          </a:p>
          <a:p>
            <a:pPr marL="467995">
              <a:lnSpc>
                <a:spcPts val="2120"/>
              </a:lnSpc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330" b="1" i="1">
                <a:latin typeface="Times New Roman"/>
                <a:cs typeface="Times New Roman"/>
              </a:rPr>
              <a:t> </a:t>
            </a:r>
            <a:r>
              <a:rPr dirty="0" sz="2000" spc="75">
                <a:latin typeface="Symbol"/>
                <a:cs typeface="Symbol"/>
              </a:rPr>
              <a:t></a:t>
            </a:r>
            <a:endParaRPr sz="2000">
              <a:latin typeface="Symbol"/>
              <a:cs typeface="Symbol"/>
            </a:endParaRPr>
          </a:p>
          <a:p>
            <a:pPr algn="r" marR="726440">
              <a:lnSpc>
                <a:spcPct val="100000"/>
              </a:lnSpc>
              <a:spcBef>
                <a:spcPts val="835"/>
              </a:spcBef>
            </a:pPr>
            <a:r>
              <a:rPr dirty="0" baseline="-35230" sz="3075" spc="15">
                <a:latin typeface="Symbol"/>
                <a:cs typeface="Symbol"/>
              </a:rPr>
              <a:t></a:t>
            </a:r>
            <a:r>
              <a:rPr dirty="0" baseline="-35230" sz="3075" spc="7">
                <a:latin typeface="Times New Roman"/>
                <a:cs typeface="Times New Roman"/>
              </a:rPr>
              <a:t> </a:t>
            </a:r>
            <a:r>
              <a:rPr dirty="0" sz="2050" spc="10" b="1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87092" y="5394016"/>
            <a:ext cx="2325370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61060" algn="l"/>
                <a:tab pos="2147570" algn="l"/>
              </a:tabLst>
            </a:pPr>
            <a:r>
              <a:rPr dirty="0" sz="2900" spc="5">
                <a:latin typeface="Symbol"/>
                <a:cs typeface="Symbol"/>
              </a:rPr>
              <a:t></a:t>
            </a:r>
            <a:r>
              <a:rPr dirty="0" sz="2900" spc="5">
                <a:latin typeface="Times New Roman"/>
                <a:cs typeface="Times New Roman"/>
              </a:rPr>
              <a:t>	</a:t>
            </a:r>
            <a:r>
              <a:rPr dirty="0" sz="2900" spc="0" b="1" i="1">
                <a:latin typeface="Times New Roman"/>
                <a:cs typeface="Times New Roman"/>
              </a:rPr>
              <a:t>f</a:t>
            </a:r>
            <a:r>
              <a:rPr dirty="0" sz="2900" spc="215" b="1" i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(</a:t>
            </a:r>
            <a:r>
              <a:rPr dirty="0" sz="2900" spc="-114" b="1">
                <a:latin typeface="Times New Roman"/>
                <a:cs typeface="Times New Roman"/>
              </a:rPr>
              <a:t> </a:t>
            </a:r>
            <a:r>
              <a:rPr dirty="0" sz="2900" spc="0" b="1" i="1">
                <a:latin typeface="Times New Roman"/>
                <a:cs typeface="Times New Roman"/>
              </a:rPr>
              <a:t>x</a:t>
            </a:r>
            <a:r>
              <a:rPr dirty="0" sz="2900" spc="-204" b="1" i="1">
                <a:latin typeface="Times New Roman"/>
                <a:cs typeface="Times New Roman"/>
              </a:rPr>
              <a:t> </a:t>
            </a:r>
            <a:r>
              <a:rPr dirty="0" sz="2900" spc="0" b="1">
                <a:latin typeface="Times New Roman"/>
                <a:cs typeface="Times New Roman"/>
              </a:rPr>
              <a:t>)</a:t>
            </a:r>
            <a:r>
              <a:rPr dirty="0" sz="2900" spc="204" b="1">
                <a:latin typeface="Times New Roman"/>
                <a:cs typeface="Times New Roman"/>
              </a:rPr>
              <a:t> </a:t>
            </a:r>
            <a:r>
              <a:rPr dirty="0" sz="2900" spc="0">
                <a:latin typeface="Symbol"/>
                <a:cs typeface="Symbol"/>
              </a:rPr>
              <a:t>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 spc="0" b="1">
                <a:latin typeface="Times New Roman"/>
                <a:cs typeface="Times New Roman"/>
              </a:rPr>
              <a:t>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2576" y="1729473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 h="0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5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77308" y="1721437"/>
            <a:ext cx="211454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5" b="1" i="1">
                <a:latin typeface="Times New Roman"/>
                <a:cs typeface="Times New Roman"/>
              </a:rPr>
              <a:t>x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134336" y="1437973"/>
            <a:ext cx="3422650" cy="4718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69290" algn="l"/>
                <a:tab pos="3037205" algn="l"/>
              </a:tabLst>
            </a:pPr>
            <a:r>
              <a:rPr dirty="0" sz="2900" spc="25" b="0">
                <a:latin typeface="SimSun"/>
                <a:cs typeface="SimSun"/>
              </a:rPr>
              <a:t>故</a:t>
            </a:r>
            <a:r>
              <a:rPr dirty="0" sz="2900" spc="25" b="0">
                <a:latin typeface="SimSun"/>
                <a:cs typeface="SimSun"/>
              </a:rPr>
              <a:t>	</a:t>
            </a:r>
            <a:r>
              <a:rPr dirty="0" sz="2900" spc="-229" i="1">
                <a:latin typeface="Times New Roman"/>
                <a:cs typeface="Times New Roman"/>
              </a:rPr>
              <a:t>x</a:t>
            </a:r>
            <a:r>
              <a:rPr dirty="0" sz="2900" spc="5"/>
              <a:t>[ln</a:t>
            </a:r>
            <a:r>
              <a:rPr dirty="0" sz="2900" spc="-350"/>
              <a:t> </a:t>
            </a:r>
            <a:r>
              <a:rPr dirty="0" sz="2900" spc="0" i="1">
                <a:latin typeface="Times New Roman"/>
                <a:cs typeface="Times New Roman"/>
              </a:rPr>
              <a:t>f</a:t>
            </a:r>
            <a:r>
              <a:rPr dirty="0" sz="2900" spc="-360" i="1">
                <a:latin typeface="Times New Roman"/>
                <a:cs typeface="Times New Roman"/>
              </a:rPr>
              <a:t> </a:t>
            </a:r>
            <a:r>
              <a:rPr dirty="0" sz="2900" spc="175"/>
              <a:t>(</a:t>
            </a:r>
            <a:r>
              <a:rPr dirty="0" sz="2900" spc="-5" i="1">
                <a:latin typeface="Times New Roman"/>
                <a:cs typeface="Times New Roman"/>
              </a:rPr>
              <a:t>x</a:t>
            </a:r>
            <a:r>
              <a:rPr dirty="0" sz="2900" spc="-110"/>
              <a:t>)</a:t>
            </a:r>
            <a:r>
              <a:rPr dirty="0" sz="2900" spc="-275"/>
              <a:t>]</a:t>
            </a:r>
            <a:r>
              <a:rPr dirty="0" baseline="2873" sz="4350" spc="0" b="0">
                <a:latin typeface="Symbol"/>
                <a:cs typeface="Symbol"/>
              </a:rPr>
              <a:t></a:t>
            </a:r>
            <a:r>
              <a:rPr dirty="0" baseline="2873" sz="4350" spc="-337" b="0">
                <a:latin typeface="Times New Roman"/>
                <a:cs typeface="Times New Roman"/>
              </a:rPr>
              <a:t> </a:t>
            </a:r>
            <a:r>
              <a:rPr dirty="0" sz="2900" spc="5" b="0">
                <a:latin typeface="Symbol"/>
                <a:cs typeface="Symbol"/>
              </a:rPr>
              <a:t></a:t>
            </a:r>
            <a:r>
              <a:rPr dirty="0" sz="2900" spc="-80" b="0">
                <a:latin typeface="Times New Roman"/>
                <a:cs typeface="Times New Roman"/>
              </a:rPr>
              <a:t> </a:t>
            </a:r>
            <a:r>
              <a:rPr dirty="0" baseline="34482" sz="4350" spc="7"/>
              <a:t>1</a:t>
            </a:r>
            <a:r>
              <a:rPr dirty="0" baseline="34482" sz="4350" spc="-607"/>
              <a:t> </a:t>
            </a:r>
            <a:r>
              <a:rPr dirty="0" sz="2900" spc="0"/>
              <a:t>,</a:t>
            </a:r>
            <a:r>
              <a:rPr dirty="0" sz="2900"/>
              <a:t>	</a:t>
            </a:r>
            <a:r>
              <a:rPr dirty="0" sz="2900" spc="25" b="0">
                <a:latin typeface="SimSun"/>
                <a:cs typeface="SimSun"/>
              </a:rPr>
              <a:t>即</a:t>
            </a:r>
            <a:endParaRPr sz="29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79232" y="1570827"/>
            <a:ext cx="38100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2222" sz="4125" b="1" i="1">
                <a:latin typeface="Times New Roman"/>
                <a:cs typeface="Times New Roman"/>
              </a:rPr>
              <a:t>x</a:t>
            </a:r>
            <a:r>
              <a:rPr dirty="0" baseline="-22222" sz="4125" spc="-494" b="1" i="1">
                <a:latin typeface="Times New Roman"/>
                <a:cs typeface="Times New Roman"/>
              </a:rPr>
              <a:t> </a:t>
            </a:r>
            <a:r>
              <a:rPr dirty="0" sz="1950" spc="0" b="1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78220" y="1427571"/>
            <a:ext cx="243332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3885" algn="l"/>
                <a:tab pos="1979930" algn="l"/>
                <a:tab pos="2419985" algn="l"/>
              </a:tabLst>
            </a:pPr>
            <a:r>
              <a:rPr dirty="0" sz="2750" b="1">
                <a:latin typeface="Times New Roman"/>
                <a:cs typeface="Times New Roman"/>
              </a:rPr>
              <a:t>[ln	</a:t>
            </a:r>
            <a:r>
              <a:rPr dirty="0" sz="2750" b="1" i="1">
                <a:latin typeface="Times New Roman"/>
                <a:cs typeface="Times New Roman"/>
              </a:rPr>
              <a:t>f </a:t>
            </a:r>
            <a:r>
              <a:rPr dirty="0" sz="2750" b="1">
                <a:latin typeface="Times New Roman"/>
                <a:cs typeface="Times New Roman"/>
              </a:rPr>
              <a:t>( </a:t>
            </a:r>
            <a:r>
              <a:rPr dirty="0" sz="2750" b="1" i="1">
                <a:latin typeface="Times New Roman"/>
                <a:cs typeface="Times New Roman"/>
              </a:rPr>
              <a:t>x</a:t>
            </a:r>
            <a:r>
              <a:rPr dirty="0" sz="2750" spc="-480" b="1" i="1">
                <a:latin typeface="Times New Roman"/>
                <a:cs typeface="Times New Roman"/>
              </a:rPr>
              <a:t> </a:t>
            </a:r>
            <a:r>
              <a:rPr dirty="0" sz="2750" spc="25" b="1">
                <a:latin typeface="Times New Roman"/>
                <a:cs typeface="Times New Roman"/>
              </a:rPr>
              <a:t>)]</a:t>
            </a:r>
            <a:r>
              <a:rPr dirty="0" baseline="3030" sz="4125" spc="37">
                <a:latin typeface="Symbol"/>
                <a:cs typeface="Symbol"/>
              </a:rPr>
              <a:t></a:t>
            </a:r>
            <a:r>
              <a:rPr dirty="0" baseline="3030" sz="4125" spc="150">
                <a:latin typeface="Times New Roman"/>
                <a:cs typeface="Times New Roman"/>
              </a:rPr>
              <a:t> </a:t>
            </a:r>
            <a:r>
              <a:rPr dirty="0" sz="2750">
                <a:latin typeface="Symbol"/>
                <a:cs typeface="Symbol"/>
              </a:rPr>
              <a:t>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u="sng" baseline="34343" sz="41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baseline="34343" sz="41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2168" y="1210805"/>
            <a:ext cx="737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0">
                <a:solidFill>
                  <a:srgbClr val="0000CC"/>
                </a:solidFill>
                <a:latin typeface="SimSun"/>
                <a:cs typeface="SimSun"/>
              </a:rPr>
              <a:t>例</a:t>
            </a:r>
            <a:r>
              <a:rPr dirty="0" sz="2800" b="1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532" y="1091615"/>
            <a:ext cx="5373370" cy="1095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4780" marR="5080" indent="-132715">
              <a:lnSpc>
                <a:spcPct val="125400"/>
              </a:lnSpc>
              <a:spcBef>
                <a:spcPts val="95"/>
              </a:spcBef>
              <a:tabLst>
                <a:tab pos="948055" algn="l"/>
                <a:tab pos="2277110" algn="l"/>
              </a:tabLst>
            </a:pPr>
            <a:r>
              <a:rPr dirty="0" sz="2800" spc="5">
                <a:latin typeface="SimSun"/>
                <a:cs typeface="SimSun"/>
              </a:rPr>
              <a:t>已</a:t>
            </a:r>
            <a:r>
              <a:rPr dirty="0" sz="2800" spc="0">
                <a:latin typeface="SimSun"/>
                <a:cs typeface="SimSun"/>
              </a:rPr>
              <a:t>知</a:t>
            </a:r>
            <a:r>
              <a:rPr dirty="0" sz="2800" spc="-245">
                <a:latin typeface="SimSun"/>
                <a:cs typeface="SimSu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17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12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225" b="1" i="1">
                <a:latin typeface="Times New Roman"/>
                <a:cs typeface="Times New Roman"/>
              </a:rPr>
              <a:t> </a:t>
            </a:r>
            <a:r>
              <a:rPr dirty="0" sz="2800" spc="100" b="1">
                <a:latin typeface="Times New Roman"/>
                <a:cs typeface="Times New Roman"/>
              </a:rPr>
              <a:t>)</a:t>
            </a:r>
            <a:r>
              <a:rPr dirty="0" sz="2800" spc="0">
                <a:latin typeface="SimSun"/>
                <a:cs typeface="SimSun"/>
              </a:rPr>
              <a:t>在</a:t>
            </a:r>
            <a:r>
              <a:rPr dirty="0" sz="2800" spc="-915">
                <a:latin typeface="SimSun"/>
                <a:cs typeface="SimSu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39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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60" b="1">
                <a:latin typeface="Times New Roman"/>
                <a:cs typeface="Times New Roman"/>
              </a:rPr>
              <a:t>,</a:t>
            </a:r>
            <a:r>
              <a:rPr dirty="0" sz="2800" spc="60">
                <a:latin typeface="Symbol"/>
                <a:cs typeface="Symbol"/>
              </a:rPr>
              <a:t></a:t>
            </a:r>
            <a:r>
              <a:rPr dirty="0" sz="2800" spc="180">
                <a:latin typeface="Times New Roman"/>
                <a:cs typeface="Times New Roman"/>
              </a:rPr>
              <a:t> </a:t>
            </a:r>
            <a:r>
              <a:rPr dirty="0" sz="2800" spc="-254" b="1">
                <a:latin typeface="Times New Roman"/>
                <a:cs typeface="Times New Roman"/>
              </a:rPr>
              <a:t>)</a:t>
            </a:r>
            <a:r>
              <a:rPr dirty="0" sz="2800" spc="5">
                <a:latin typeface="SimSun"/>
                <a:cs typeface="SimSun"/>
              </a:rPr>
              <a:t>内可</a:t>
            </a:r>
            <a:r>
              <a:rPr dirty="0" sz="2800" spc="0">
                <a:latin typeface="SimSun"/>
                <a:cs typeface="SimSun"/>
              </a:rPr>
              <a:t>导</a:t>
            </a:r>
            <a:r>
              <a:rPr dirty="0" sz="2800" spc="5">
                <a:latin typeface="SimSun"/>
                <a:cs typeface="SimSun"/>
              </a:rPr>
              <a:t>，</a:t>
            </a:r>
            <a:r>
              <a:rPr dirty="0" sz="2800" spc="0">
                <a:latin typeface="SimSun"/>
                <a:cs typeface="SimSun"/>
              </a:rPr>
              <a:t>且 </a:t>
            </a:r>
            <a:r>
              <a:rPr dirty="0" sz="2800" b="1">
                <a:latin typeface="Times New Roman"/>
                <a:cs typeface="Times New Roman"/>
              </a:rPr>
              <a:t>lim	</a:t>
            </a:r>
            <a:r>
              <a:rPr dirty="0" sz="2800" b="1" i="1">
                <a:latin typeface="Times New Roman"/>
                <a:cs typeface="Times New Roman"/>
              </a:rPr>
              <a:t>f </a:t>
            </a:r>
            <a:r>
              <a:rPr dirty="0" baseline="3968" sz="4200" spc="97">
                <a:latin typeface="Symbol"/>
                <a:cs typeface="Symbol"/>
              </a:rPr>
              <a:t></a:t>
            </a:r>
            <a:r>
              <a:rPr dirty="0" sz="2800" spc="65" b="1">
                <a:latin typeface="Times New Roman"/>
                <a:cs typeface="Times New Roman"/>
              </a:rPr>
              <a:t>(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254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200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e,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4408" y="2941053"/>
            <a:ext cx="1705610" cy="0"/>
          </a:xfrm>
          <a:custGeom>
            <a:avLst/>
            <a:gdLst/>
            <a:ahLst/>
            <a:cxnLst/>
            <a:rect l="l" t="t" r="r" b="b"/>
            <a:pathLst>
              <a:path w="1705609" h="0">
                <a:moveTo>
                  <a:pt x="0" y="0"/>
                </a:moveTo>
                <a:lnTo>
                  <a:pt x="1705355" y="0"/>
                </a:lnTo>
              </a:path>
            </a:pathLst>
          </a:custGeom>
          <a:ln w="65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44308" y="2627873"/>
            <a:ext cx="127635" cy="516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b="1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6588" y="2627873"/>
            <a:ext cx="737870" cy="516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-5" b="1">
                <a:latin typeface="Times New Roman"/>
                <a:cs typeface="Times New Roman"/>
              </a:rPr>
              <a:t>li</a:t>
            </a:r>
            <a:r>
              <a:rPr dirty="0" sz="3200" spc="80" b="1">
                <a:latin typeface="Times New Roman"/>
                <a:cs typeface="Times New Roman"/>
              </a:rPr>
              <a:t>m</a:t>
            </a:r>
            <a:r>
              <a:rPr dirty="0" sz="3200" spc="0" b="1">
                <a:latin typeface="Times New Roman"/>
                <a:cs typeface="Times New Roman"/>
              </a:rPr>
              <a:t>(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4376" y="2934197"/>
            <a:ext cx="229870" cy="516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0" b="1" i="1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6464" y="2182865"/>
            <a:ext cx="1003300" cy="516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0" b="1" i="1">
                <a:latin typeface="Times New Roman"/>
                <a:cs typeface="Times New Roman"/>
              </a:rPr>
              <a:t>f</a:t>
            </a:r>
            <a:r>
              <a:rPr dirty="0" sz="3200" spc="-360" b="1" i="1">
                <a:latin typeface="Times New Roman"/>
                <a:cs typeface="Times New Roman"/>
              </a:rPr>
              <a:t> </a:t>
            </a:r>
            <a:r>
              <a:rPr dirty="0" sz="3200" spc="75" b="1">
                <a:latin typeface="Times New Roman"/>
                <a:cs typeface="Times New Roman"/>
              </a:rPr>
              <a:t>(</a:t>
            </a:r>
            <a:r>
              <a:rPr dirty="0" sz="3200" spc="75" b="1" i="1">
                <a:latin typeface="Times New Roman"/>
                <a:cs typeface="Times New Roman"/>
              </a:rPr>
              <a:t>t</a:t>
            </a:r>
            <a:r>
              <a:rPr dirty="0" sz="3200" spc="75" b="1">
                <a:latin typeface="Times New Roman"/>
                <a:cs typeface="Times New Roman"/>
              </a:rPr>
              <a:t>)d</a:t>
            </a:r>
            <a:r>
              <a:rPr dirty="0" sz="3200" spc="75" b="1" i="1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8596" y="1944540"/>
            <a:ext cx="171450" cy="37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-5" b="1" i="1">
                <a:latin typeface="Times New Roman"/>
                <a:cs typeface="Times New Roman"/>
              </a:rPr>
              <a:t>x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900" y="2050733"/>
            <a:ext cx="225425" cy="90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750" spc="-5">
                <a:latin typeface="Symbol"/>
                <a:cs typeface="Symbol"/>
              </a:rPr>
              <a:t></a:t>
            </a:r>
            <a:endParaRPr sz="57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73064" y="2593764"/>
            <a:ext cx="468630" cy="37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25" b="1" i="1">
                <a:latin typeface="Times New Roman"/>
                <a:cs typeface="Times New Roman"/>
              </a:rPr>
              <a:t>x</a:t>
            </a:r>
            <a:r>
              <a:rPr dirty="0" sz="2300" spc="-114">
                <a:latin typeface="Symbol"/>
                <a:cs typeface="Symbol"/>
              </a:rPr>
              <a:t></a:t>
            </a:r>
            <a:r>
              <a:rPr dirty="0" sz="2300" spc="-5" b="1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2488" y="2627873"/>
            <a:ext cx="1370965" cy="785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3520"/>
              </a:lnSpc>
              <a:spcBef>
                <a:spcPts val="114"/>
              </a:spcBef>
            </a:pPr>
            <a:r>
              <a:rPr dirty="0" sz="3200" spc="40" b="1">
                <a:latin typeface="Times New Roman"/>
                <a:cs typeface="Times New Roman"/>
              </a:rPr>
              <a:t>)</a:t>
            </a:r>
            <a:r>
              <a:rPr dirty="0" baseline="35024" sz="3450" spc="60" b="1" i="1">
                <a:latin typeface="Times New Roman"/>
                <a:cs typeface="Times New Roman"/>
              </a:rPr>
              <a:t>x </a:t>
            </a:r>
            <a:r>
              <a:rPr dirty="0" sz="3200" spc="0">
                <a:latin typeface="Symbol"/>
                <a:cs typeface="Symbol"/>
              </a:rPr>
              <a:t></a:t>
            </a:r>
            <a:r>
              <a:rPr dirty="0" sz="3200" spc="140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lim</a:t>
            </a:r>
            <a:endParaRPr sz="3200">
              <a:latin typeface="Times New Roman"/>
              <a:cs typeface="Times New Roman"/>
            </a:endParaRPr>
          </a:p>
          <a:p>
            <a:pPr marL="734695">
              <a:lnSpc>
                <a:spcPts val="2440"/>
              </a:lnSpc>
            </a:pPr>
            <a:r>
              <a:rPr dirty="0" sz="2300" spc="-5" b="1" i="1">
                <a:latin typeface="Times New Roman"/>
                <a:cs typeface="Times New Roman"/>
              </a:rPr>
              <a:t>x</a:t>
            </a:r>
            <a:r>
              <a:rPr dirty="0" sz="2300" spc="-165">
                <a:latin typeface="Symbol"/>
                <a:cs typeface="Symbol"/>
              </a:rPr>
              <a:t></a:t>
            </a:r>
            <a:r>
              <a:rPr dirty="0" sz="2300" spc="-5">
                <a:latin typeface="Symbol"/>
                <a:cs typeface="Symbol"/>
              </a:rPr>
              <a:t>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3060" y="2767239"/>
            <a:ext cx="1528445" cy="1228725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300" spc="-55" b="1" i="1">
                <a:latin typeface="Times New Roman"/>
                <a:cs typeface="Times New Roman"/>
              </a:rPr>
              <a:t>x</a:t>
            </a:r>
            <a:r>
              <a:rPr dirty="0" sz="2300" spc="-55">
                <a:latin typeface="Symbol"/>
                <a:cs typeface="Symbol"/>
              </a:rPr>
              <a:t></a:t>
            </a:r>
            <a:r>
              <a:rPr dirty="0" sz="2300" spc="-55">
                <a:latin typeface="Times New Roman"/>
                <a:cs typeface="Times New Roman"/>
              </a:rPr>
              <a:t> </a:t>
            </a:r>
            <a:r>
              <a:rPr dirty="0" baseline="-1736" sz="4800" spc="0" b="1" i="1">
                <a:latin typeface="Times New Roman"/>
                <a:cs typeface="Times New Roman"/>
              </a:rPr>
              <a:t>x </a:t>
            </a:r>
            <a:r>
              <a:rPr dirty="0" baseline="-1736" sz="4800" spc="0">
                <a:latin typeface="Symbol"/>
                <a:cs typeface="Symbol"/>
              </a:rPr>
              <a:t></a:t>
            </a:r>
            <a:r>
              <a:rPr dirty="0" baseline="-1736" sz="4800" spc="-682">
                <a:latin typeface="Times New Roman"/>
                <a:cs typeface="Times New Roman"/>
              </a:rPr>
              <a:t> </a:t>
            </a:r>
            <a:r>
              <a:rPr dirty="0" baseline="-1736" sz="4800" spc="0" b="1" i="1">
                <a:latin typeface="Times New Roman"/>
                <a:cs typeface="Times New Roman"/>
              </a:rPr>
              <a:t>c</a:t>
            </a:r>
            <a:endParaRPr baseline="-1736" sz="48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1045"/>
              </a:spcBef>
            </a:pPr>
            <a:r>
              <a:rPr dirty="0" sz="2800" spc="-5">
                <a:latin typeface="SimSun"/>
                <a:cs typeface="SimSun"/>
              </a:rPr>
              <a:t>求</a:t>
            </a:r>
            <a:r>
              <a:rPr dirty="0" sz="2800" spc="-735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</a:t>
            </a:r>
            <a:r>
              <a:rPr dirty="0" sz="2800" spc="-5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imSun"/>
                <a:cs typeface="SimSun"/>
              </a:rPr>
              <a:t>的值</a:t>
            </a:r>
            <a:r>
              <a:rPr dirty="0" sz="2800" spc="-5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0972" y="2089984"/>
            <a:ext cx="1473835" cy="798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15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x </a:t>
            </a:r>
            <a:r>
              <a:rPr dirty="0" sz="2000" spc="0">
                <a:latin typeface="Symbol"/>
                <a:cs typeface="Symbol"/>
              </a:rPr>
              <a:t>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</a:t>
            </a:r>
            <a:endParaRPr sz="2000">
              <a:latin typeface="Symbol"/>
              <a:cs typeface="Symbol"/>
            </a:endParaRPr>
          </a:p>
          <a:p>
            <a:pPr marL="742315">
              <a:lnSpc>
                <a:spcPts val="3754"/>
              </a:lnSpc>
            </a:pPr>
            <a:r>
              <a:rPr dirty="0" u="sng" sz="320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3200" spc="-409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3200" spc="-4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6508" y="4756137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 h="0">
                <a:moveTo>
                  <a:pt x="0" y="0"/>
                </a:moveTo>
                <a:lnTo>
                  <a:pt x="743712" y="0"/>
                </a:lnTo>
              </a:path>
            </a:pathLst>
          </a:custGeom>
          <a:ln w="65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21628" y="4756137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 h="0">
                <a:moveTo>
                  <a:pt x="0" y="0"/>
                </a:moveTo>
                <a:lnTo>
                  <a:pt x="743712" y="0"/>
                </a:lnTo>
              </a:path>
            </a:pathLst>
          </a:custGeom>
          <a:ln w="65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75712" y="4729167"/>
            <a:ext cx="1539240" cy="516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00" spc="-45" b="1" i="1">
                <a:latin typeface="Times New Roman"/>
                <a:cs typeface="Times New Roman"/>
              </a:rPr>
              <a:t>x</a:t>
            </a:r>
            <a:r>
              <a:rPr dirty="0" sz="2300" spc="-45">
                <a:latin typeface="Symbol"/>
                <a:cs typeface="Symbol"/>
              </a:rPr>
              <a:t>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baseline="-2604" sz="4800" spc="7" b="1" i="1">
                <a:latin typeface="Times New Roman"/>
                <a:cs typeface="Times New Roman"/>
              </a:rPr>
              <a:t>x </a:t>
            </a:r>
            <a:r>
              <a:rPr dirty="0" baseline="-2604" sz="4800" spc="7">
                <a:latin typeface="Symbol"/>
                <a:cs typeface="Symbol"/>
              </a:rPr>
              <a:t></a:t>
            </a:r>
            <a:r>
              <a:rPr dirty="0" baseline="-2604" sz="4800" spc="-652">
                <a:latin typeface="Times New Roman"/>
                <a:cs typeface="Times New Roman"/>
              </a:rPr>
              <a:t> </a:t>
            </a:r>
            <a:r>
              <a:rPr dirty="0" baseline="-2604" sz="4800" spc="0" b="1" i="1">
                <a:latin typeface="Times New Roman"/>
                <a:cs typeface="Times New Roman"/>
              </a:rPr>
              <a:t>c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4288" y="4186623"/>
            <a:ext cx="740410" cy="516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00" spc="5" b="1" i="1">
                <a:latin typeface="Times New Roman"/>
                <a:cs typeface="Times New Roman"/>
              </a:rPr>
              <a:t>x</a:t>
            </a:r>
            <a:r>
              <a:rPr dirty="0" sz="3200" spc="-400" b="1" i="1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Symbol"/>
                <a:cs typeface="Symbol"/>
              </a:rPr>
              <a:t></a:t>
            </a:r>
            <a:r>
              <a:rPr dirty="0" sz="3200" spc="-475">
                <a:latin typeface="Times New Roman"/>
                <a:cs typeface="Times New Roman"/>
              </a:rPr>
              <a:t> </a:t>
            </a:r>
            <a:r>
              <a:rPr dirty="0" sz="3200" spc="0" b="1" i="1"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78548" y="4045920"/>
            <a:ext cx="1264920" cy="802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165">
              <a:lnSpc>
                <a:spcPts val="2515"/>
              </a:lnSpc>
              <a:spcBef>
                <a:spcPts val="100"/>
              </a:spcBef>
              <a:tabLst>
                <a:tab pos="819785" algn="l"/>
              </a:tabLst>
            </a:pPr>
            <a:r>
              <a:rPr dirty="0" u="sng" sz="230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300" spc="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30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sz="2300" spc="5" b="1" i="1">
                <a:latin typeface="Times New Roman"/>
                <a:cs typeface="Times New Roman"/>
              </a:rPr>
              <a:t>	</a:t>
            </a:r>
            <a:r>
              <a:rPr dirty="0" u="sng" sz="23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300" spc="-1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cx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3595"/>
              </a:lnSpc>
            </a:pPr>
            <a:r>
              <a:rPr dirty="0" baseline="-14756" sz="4800" spc="0" b="1">
                <a:latin typeface="Times New Roman"/>
                <a:cs typeface="Times New Roman"/>
              </a:rPr>
              <a:t>) </a:t>
            </a:r>
            <a:r>
              <a:rPr dirty="0" sz="2300" spc="-20" b="1">
                <a:latin typeface="Times New Roman"/>
                <a:cs typeface="Times New Roman"/>
              </a:rPr>
              <a:t>2</a:t>
            </a:r>
            <a:r>
              <a:rPr dirty="0" sz="2300" spc="-20" b="1" i="1">
                <a:latin typeface="Times New Roman"/>
                <a:cs typeface="Times New Roman"/>
              </a:rPr>
              <a:t>c</a:t>
            </a:r>
            <a:r>
              <a:rPr dirty="0" sz="2300" spc="175" b="1" i="1">
                <a:latin typeface="Times New Roman"/>
                <a:cs typeface="Times New Roman"/>
              </a:rPr>
              <a:t> </a:t>
            </a:r>
            <a:r>
              <a:rPr dirty="0" baseline="-14756" sz="4800" spc="22" b="1">
                <a:latin typeface="Times New Roman"/>
                <a:cs typeface="Times New Roman"/>
              </a:rPr>
              <a:t>]</a:t>
            </a:r>
            <a:r>
              <a:rPr dirty="0" sz="2300" spc="15" b="1" i="1">
                <a:latin typeface="Times New Roman"/>
                <a:cs typeface="Times New Roman"/>
              </a:rPr>
              <a:t>x</a:t>
            </a:r>
            <a:r>
              <a:rPr dirty="0" sz="2300" spc="15">
                <a:latin typeface="Symbol"/>
                <a:cs typeface="Symbol"/>
              </a:rPr>
              <a:t></a:t>
            </a:r>
            <a:r>
              <a:rPr dirty="0" sz="2300" spc="15" b="1" i="1">
                <a:latin typeface="Times New Roman"/>
                <a:cs typeface="Times New Roman"/>
              </a:rPr>
              <a:t>c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40932" y="4116574"/>
            <a:ext cx="740410" cy="1147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1290">
              <a:lnSpc>
                <a:spcPct val="114999"/>
              </a:lnSpc>
              <a:spcBef>
                <a:spcPts val="95"/>
              </a:spcBef>
            </a:pPr>
            <a:r>
              <a:rPr dirty="0" sz="3200" spc="-70" b="1">
                <a:latin typeface="Times New Roman"/>
                <a:cs typeface="Times New Roman"/>
              </a:rPr>
              <a:t>2</a:t>
            </a:r>
            <a:r>
              <a:rPr dirty="0" sz="3200" spc="-70" b="1" i="1">
                <a:latin typeface="Times New Roman"/>
                <a:cs typeface="Times New Roman"/>
              </a:rPr>
              <a:t>c  </a:t>
            </a:r>
            <a:r>
              <a:rPr dirty="0" sz="3200" spc="5" b="1" i="1">
                <a:latin typeface="Times New Roman"/>
                <a:cs typeface="Times New Roman"/>
              </a:rPr>
              <a:t>x</a:t>
            </a:r>
            <a:r>
              <a:rPr dirty="0" sz="3200" spc="-405" b="1" i="1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Symbol"/>
                <a:cs typeface="Symbol"/>
              </a:rPr>
              <a:t></a:t>
            </a:r>
            <a:r>
              <a:rPr dirty="0" sz="3200" spc="-480">
                <a:latin typeface="Times New Roman"/>
                <a:cs typeface="Times New Roman"/>
              </a:rPr>
              <a:t> </a:t>
            </a:r>
            <a:r>
              <a:rPr dirty="0" sz="3200" spc="0" b="1" i="1"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3128" y="4436559"/>
            <a:ext cx="1643380" cy="516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976" sz="4200" spc="-7">
                <a:solidFill>
                  <a:srgbClr val="008000"/>
                </a:solidFill>
                <a:latin typeface="SimSun"/>
                <a:cs typeface="SimSun"/>
              </a:rPr>
              <a:t>解</a:t>
            </a:r>
            <a:r>
              <a:rPr dirty="0" baseline="-2976" sz="4200" spc="-832">
                <a:solidFill>
                  <a:srgbClr val="008000"/>
                </a:solidFill>
                <a:latin typeface="SimSun"/>
                <a:cs typeface="SimSun"/>
              </a:rPr>
              <a:t> </a:t>
            </a:r>
            <a:r>
              <a:rPr dirty="0" sz="3200" spc="459">
                <a:latin typeface="Times New Roman"/>
                <a:cs typeface="Times New Roman"/>
              </a:rPr>
              <a:t>Q</a:t>
            </a:r>
            <a:r>
              <a:rPr dirty="0" sz="3200" spc="-285">
                <a:latin typeface="Times New Roman"/>
                <a:cs typeface="Times New Roman"/>
              </a:rPr>
              <a:t> </a:t>
            </a:r>
            <a:r>
              <a:rPr dirty="0" sz="3200" spc="10" b="1">
                <a:latin typeface="Times New Roman"/>
                <a:cs typeface="Times New Roman"/>
              </a:rPr>
              <a:t>lim(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11904" y="4436559"/>
            <a:ext cx="2066925" cy="14198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3520"/>
              </a:lnSpc>
              <a:spcBef>
                <a:spcPts val="120"/>
              </a:spcBef>
            </a:pPr>
            <a:r>
              <a:rPr dirty="0" sz="3200" spc="75" b="1">
                <a:latin typeface="Times New Roman"/>
                <a:cs typeface="Times New Roman"/>
              </a:rPr>
              <a:t>)</a:t>
            </a:r>
            <a:r>
              <a:rPr dirty="0" baseline="31400" sz="3450" spc="112" b="1" i="1">
                <a:latin typeface="Times New Roman"/>
                <a:cs typeface="Times New Roman"/>
              </a:rPr>
              <a:t>x </a:t>
            </a:r>
            <a:r>
              <a:rPr dirty="0" sz="3200" spc="5">
                <a:latin typeface="Symbol"/>
                <a:cs typeface="Symbol"/>
              </a:rPr>
              <a:t></a:t>
            </a:r>
            <a:r>
              <a:rPr dirty="0" sz="3200" spc="225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lim[(1</a:t>
            </a:r>
            <a:r>
              <a:rPr dirty="0" sz="3200" spc="-10">
                <a:latin typeface="Symbol"/>
                <a:cs typeface="Symbol"/>
              </a:rPr>
              <a:t></a:t>
            </a:r>
            <a:endParaRPr sz="3200">
              <a:latin typeface="Symbol"/>
              <a:cs typeface="Symbol"/>
            </a:endParaRPr>
          </a:p>
          <a:p>
            <a:pPr algn="ctr" marL="68580">
              <a:lnSpc>
                <a:spcPts val="2440"/>
              </a:lnSpc>
            </a:pPr>
            <a:r>
              <a:rPr dirty="0" sz="2300" spc="-45" b="1" i="1">
                <a:latin typeface="Times New Roman"/>
                <a:cs typeface="Times New Roman"/>
              </a:rPr>
              <a:t>x</a:t>
            </a:r>
            <a:r>
              <a:rPr dirty="0" sz="2300" spc="-45">
                <a:latin typeface="Symbol"/>
                <a:cs typeface="Symbol"/>
              </a:rPr>
              <a:t></a:t>
            </a:r>
            <a:endParaRPr sz="2300">
              <a:latin typeface="Symbol"/>
              <a:cs typeface="Symbol"/>
            </a:endParaRPr>
          </a:p>
          <a:p>
            <a:pPr marL="428625">
              <a:lnSpc>
                <a:spcPct val="100000"/>
              </a:lnSpc>
              <a:spcBef>
                <a:spcPts val="1150"/>
              </a:spcBef>
            </a:pPr>
            <a:r>
              <a:rPr dirty="0" baseline="-25173" sz="4800" spc="0">
                <a:latin typeface="Symbol"/>
                <a:cs typeface="Symbol"/>
              </a:rPr>
              <a:t></a:t>
            </a:r>
            <a:r>
              <a:rPr dirty="0" baseline="-25173" sz="4800" spc="-494">
                <a:latin typeface="Times New Roman"/>
                <a:cs typeface="Times New Roman"/>
              </a:rPr>
              <a:t> </a:t>
            </a:r>
            <a:r>
              <a:rPr dirty="0" baseline="-25173" sz="4800" spc="-67" b="1">
                <a:latin typeface="Times New Roman"/>
                <a:cs typeface="Times New Roman"/>
              </a:rPr>
              <a:t>e</a:t>
            </a:r>
            <a:r>
              <a:rPr dirty="0" sz="2300" spc="-45" b="1">
                <a:latin typeface="Times New Roman"/>
                <a:cs typeface="Times New Roman"/>
              </a:rPr>
              <a:t>2</a:t>
            </a:r>
            <a:r>
              <a:rPr dirty="0" sz="2300" spc="-45" b="1" i="1">
                <a:latin typeface="Times New Roman"/>
                <a:cs typeface="Times New Roman"/>
              </a:rPr>
              <a:t>c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8896" y="2026653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 h="0">
                <a:moveTo>
                  <a:pt x="0" y="0"/>
                </a:moveTo>
                <a:lnTo>
                  <a:pt x="1706880" y="0"/>
                </a:lnTo>
              </a:path>
            </a:pathLst>
          </a:custGeom>
          <a:ln w="65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99912" y="1136333"/>
            <a:ext cx="212725" cy="901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750" spc="-260" b="0">
                <a:latin typeface="Symbol"/>
                <a:cs typeface="Symbol"/>
              </a:rPr>
              <a:t></a:t>
            </a:r>
            <a:endParaRPr sz="57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3852" y="1579817"/>
            <a:ext cx="225425" cy="90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750" spc="-5">
                <a:latin typeface="Symbol"/>
                <a:cs typeface="Symbol"/>
              </a:rPr>
              <a:t></a:t>
            </a:r>
            <a:endParaRPr sz="57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2512" y="1713473"/>
            <a:ext cx="1066800" cy="516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-955">
                <a:latin typeface="Symbol"/>
                <a:cs typeface="Symbol"/>
              </a:rPr>
              <a:t></a:t>
            </a:r>
            <a:r>
              <a:rPr dirty="0" sz="3200" spc="-220">
                <a:latin typeface="Times New Roman"/>
                <a:cs typeface="Times New Roman"/>
              </a:rPr>
              <a:t> </a:t>
            </a:r>
            <a:r>
              <a:rPr dirty="0" sz="3200" spc="0" b="1" i="1">
                <a:latin typeface="Times New Roman"/>
                <a:cs typeface="Times New Roman"/>
              </a:rPr>
              <a:t>x </a:t>
            </a:r>
            <a:r>
              <a:rPr dirty="0" sz="3200" spc="0">
                <a:latin typeface="Symbol"/>
                <a:cs typeface="Symbol"/>
              </a:rPr>
              <a:t></a:t>
            </a:r>
            <a:r>
              <a:rPr dirty="0" sz="3200" spc="-555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0388" y="2019797"/>
            <a:ext cx="229870" cy="516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0" b="1" i="1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3084" y="1030140"/>
            <a:ext cx="171450" cy="37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-5" b="1" i="1">
                <a:latin typeface="Times New Roman"/>
                <a:cs typeface="Times New Roman"/>
              </a:rPr>
              <a:t>x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8548" y="1475148"/>
            <a:ext cx="171450" cy="37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-5" b="1" i="1">
                <a:latin typeface="Times New Roman"/>
                <a:cs typeface="Times New Roman"/>
              </a:rPr>
              <a:t>x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7552" y="1679364"/>
            <a:ext cx="468630" cy="37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25" b="1" i="1">
                <a:latin typeface="Times New Roman"/>
                <a:cs typeface="Times New Roman"/>
              </a:rPr>
              <a:t>x</a:t>
            </a:r>
            <a:r>
              <a:rPr dirty="0" sz="2300" spc="-114">
                <a:latin typeface="Symbol"/>
                <a:cs typeface="Symbol"/>
              </a:rPr>
              <a:t></a:t>
            </a:r>
            <a:r>
              <a:rPr dirty="0" sz="2300" spc="-5" b="1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8532" y="2124372"/>
            <a:ext cx="1293495" cy="37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6930" algn="l"/>
              </a:tabLst>
            </a:pPr>
            <a:r>
              <a:rPr dirty="0" sz="2300" spc="-5" b="1" i="1">
                <a:latin typeface="Times New Roman"/>
                <a:cs typeface="Times New Roman"/>
              </a:rPr>
              <a:t>x</a:t>
            </a:r>
            <a:r>
              <a:rPr dirty="0" sz="2300" spc="-165">
                <a:latin typeface="Symbol"/>
                <a:cs typeface="Symbol"/>
              </a:rPr>
              <a:t></a:t>
            </a:r>
            <a:r>
              <a:rPr dirty="0" sz="2300" spc="-5">
                <a:latin typeface="Symbol"/>
                <a:cs typeface="Symbol"/>
              </a:rPr>
              <a:t>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25" b="1" i="1">
                <a:latin typeface="Times New Roman"/>
                <a:cs typeface="Times New Roman"/>
              </a:rPr>
              <a:t>x</a:t>
            </a:r>
            <a:r>
              <a:rPr dirty="0" sz="2300" spc="-114">
                <a:latin typeface="Symbol"/>
                <a:cs typeface="Symbol"/>
              </a:rPr>
              <a:t></a:t>
            </a:r>
            <a:r>
              <a:rPr dirty="0" sz="2300" spc="-5" b="1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2476" y="1268465"/>
            <a:ext cx="1003300" cy="516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0" b="1" i="1">
                <a:latin typeface="Times New Roman"/>
                <a:cs typeface="Times New Roman"/>
              </a:rPr>
              <a:t>f</a:t>
            </a:r>
            <a:r>
              <a:rPr dirty="0" sz="3200" spc="-360" b="1" i="1">
                <a:latin typeface="Times New Roman"/>
                <a:cs typeface="Times New Roman"/>
              </a:rPr>
              <a:t> </a:t>
            </a:r>
            <a:r>
              <a:rPr dirty="0" sz="3200" spc="75" b="1">
                <a:latin typeface="Times New Roman"/>
                <a:cs typeface="Times New Roman"/>
              </a:rPr>
              <a:t>(</a:t>
            </a:r>
            <a:r>
              <a:rPr dirty="0" sz="3200" spc="75" b="1" i="1">
                <a:latin typeface="Times New Roman"/>
                <a:cs typeface="Times New Roman"/>
              </a:rPr>
              <a:t>t</a:t>
            </a:r>
            <a:r>
              <a:rPr dirty="0" sz="3200" spc="75" b="1">
                <a:latin typeface="Times New Roman"/>
                <a:cs typeface="Times New Roman"/>
              </a:rPr>
              <a:t>)d</a:t>
            </a:r>
            <a:r>
              <a:rPr dirty="0" sz="3200" spc="75" b="1" i="1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6416" y="1713473"/>
            <a:ext cx="2042795" cy="785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r" marR="27940">
              <a:lnSpc>
                <a:spcPts val="3520"/>
              </a:lnSpc>
              <a:spcBef>
                <a:spcPts val="114"/>
              </a:spcBef>
            </a:pPr>
            <a:r>
              <a:rPr dirty="0" sz="3200" spc="0" b="1" i="1">
                <a:latin typeface="Times New Roman"/>
                <a:cs typeface="Times New Roman"/>
              </a:rPr>
              <a:t>f </a:t>
            </a:r>
            <a:r>
              <a:rPr dirty="0" sz="3200" spc="75" b="1">
                <a:latin typeface="Times New Roman"/>
                <a:cs typeface="Times New Roman"/>
              </a:rPr>
              <a:t>(</a:t>
            </a:r>
            <a:r>
              <a:rPr dirty="0" sz="3200" spc="75" b="1" i="1">
                <a:latin typeface="Times New Roman"/>
                <a:cs typeface="Times New Roman"/>
              </a:rPr>
              <a:t>t</a:t>
            </a:r>
            <a:r>
              <a:rPr dirty="0" sz="3200" spc="75" b="1">
                <a:latin typeface="Times New Roman"/>
                <a:cs typeface="Times New Roman"/>
              </a:rPr>
              <a:t>)d</a:t>
            </a:r>
            <a:r>
              <a:rPr dirty="0" sz="3200" spc="75" b="1" i="1">
                <a:latin typeface="Times New Roman"/>
                <a:cs typeface="Times New Roman"/>
              </a:rPr>
              <a:t>t </a:t>
            </a:r>
            <a:r>
              <a:rPr dirty="0" sz="3200" spc="0">
                <a:latin typeface="Symbol"/>
                <a:cs typeface="Symbol"/>
              </a:rPr>
              <a:t></a:t>
            </a:r>
            <a:r>
              <a:rPr dirty="0" sz="3200" spc="-275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lim</a:t>
            </a:r>
            <a:endParaRPr sz="3200">
              <a:latin typeface="Times New Roman"/>
              <a:cs typeface="Times New Roman"/>
            </a:endParaRPr>
          </a:p>
          <a:p>
            <a:pPr algn="r" marR="5080">
              <a:lnSpc>
                <a:spcPts val="2440"/>
              </a:lnSpc>
            </a:pPr>
            <a:r>
              <a:rPr dirty="0" sz="2300" spc="0" b="1" i="1">
                <a:latin typeface="Times New Roman"/>
                <a:cs typeface="Times New Roman"/>
              </a:rPr>
              <a:t>x</a:t>
            </a:r>
            <a:r>
              <a:rPr dirty="0" sz="2300" spc="-165">
                <a:latin typeface="Symbol"/>
                <a:cs typeface="Symbol"/>
              </a:rPr>
              <a:t></a:t>
            </a:r>
            <a:r>
              <a:rPr dirty="0" sz="2300" spc="-5">
                <a:latin typeface="Symbol"/>
                <a:cs typeface="Symbol"/>
              </a:rPr>
              <a:t>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3880" y="1713473"/>
            <a:ext cx="1270000" cy="516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90245" algn="l"/>
              </a:tabLst>
            </a:pPr>
            <a:r>
              <a:rPr dirty="0" sz="3200" spc="10">
                <a:latin typeface="Symbol"/>
                <a:cs typeface="Symbol"/>
              </a:rPr>
              <a:t></a:t>
            </a:r>
            <a:r>
              <a:rPr dirty="0" sz="3200" spc="10">
                <a:latin typeface="Times New Roman"/>
                <a:cs typeface="Times New Roman"/>
              </a:rPr>
              <a:t>	</a:t>
            </a:r>
            <a:r>
              <a:rPr dirty="0" sz="3200" spc="-5" b="1">
                <a:latin typeface="Times New Roman"/>
                <a:cs typeface="Times New Roman"/>
              </a:rPr>
              <a:t>li</a:t>
            </a:r>
            <a:r>
              <a:rPr dirty="0" sz="3200" spc="5" b="1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340" y="3491217"/>
            <a:ext cx="1833880" cy="0"/>
          </a:xfrm>
          <a:custGeom>
            <a:avLst/>
            <a:gdLst/>
            <a:ahLst/>
            <a:cxnLst/>
            <a:rect l="l" t="t" r="r" b="b"/>
            <a:pathLst>
              <a:path w="1833879" h="0">
                <a:moveTo>
                  <a:pt x="0" y="0"/>
                </a:moveTo>
                <a:lnTo>
                  <a:pt x="1833371" y="0"/>
                </a:lnTo>
              </a:path>
            </a:pathLst>
          </a:custGeom>
          <a:ln w="69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981168" y="3189743"/>
            <a:ext cx="241300" cy="4965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050" spc="15">
                <a:latin typeface="Symbol"/>
                <a:cs typeface="Symbol"/>
              </a:rPr>
              <a:t>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6356" y="2636059"/>
            <a:ext cx="217804" cy="8667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500">
                <a:latin typeface="Symbol"/>
                <a:cs typeface="Symbol"/>
              </a:rPr>
              <a:t></a:t>
            </a:r>
            <a:endParaRPr sz="55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3220" y="3483875"/>
            <a:ext cx="221615" cy="4965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050" spc="10" b="1" i="1">
                <a:latin typeface="Times New Roman"/>
                <a:cs typeface="Times New Roman"/>
              </a:rPr>
              <a:t>x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07816" y="2533763"/>
            <a:ext cx="16573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b="1" i="1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37712" y="3157079"/>
            <a:ext cx="48450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160" b="1" i="1">
                <a:latin typeface="Times New Roman"/>
                <a:cs typeface="Times New Roman"/>
              </a:rPr>
              <a:t>x</a:t>
            </a:r>
            <a:r>
              <a:rPr dirty="0" sz="2200" spc="15">
                <a:latin typeface="Symbol"/>
                <a:cs typeface="Symbol"/>
              </a:rPr>
              <a:t></a:t>
            </a:r>
            <a:r>
              <a:rPr dirty="0" sz="2200" b="1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6072" y="3189743"/>
            <a:ext cx="1461770" cy="75438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ts val="3360"/>
              </a:lnSpc>
              <a:spcBef>
                <a:spcPts val="140"/>
              </a:spcBef>
              <a:tabLst>
                <a:tab pos="840105" algn="l"/>
              </a:tabLst>
            </a:pPr>
            <a:r>
              <a:rPr dirty="0" sz="3050" spc="30">
                <a:latin typeface="SimSun"/>
                <a:cs typeface="SimSun"/>
              </a:rPr>
              <a:t>故	</a:t>
            </a:r>
            <a:r>
              <a:rPr dirty="0" sz="3050" spc="10" b="1">
                <a:latin typeface="Times New Roman"/>
                <a:cs typeface="Times New Roman"/>
              </a:rPr>
              <a:t>lim</a:t>
            </a:r>
            <a:endParaRPr sz="3050">
              <a:latin typeface="Times New Roman"/>
              <a:cs typeface="Times New Roman"/>
            </a:endParaRPr>
          </a:p>
          <a:p>
            <a:pPr marL="803275">
              <a:lnSpc>
                <a:spcPts val="2340"/>
              </a:lnSpc>
            </a:pPr>
            <a:r>
              <a:rPr dirty="0" sz="2200" spc="125" b="1" i="1">
                <a:latin typeface="Times New Roman"/>
                <a:cs typeface="Times New Roman"/>
              </a:rPr>
              <a:t>x</a:t>
            </a:r>
            <a:r>
              <a:rPr dirty="0" sz="2200" spc="90">
                <a:latin typeface="Symbol"/>
                <a:cs typeface="Symbol"/>
              </a:rPr>
              <a:t></a:t>
            </a:r>
            <a:r>
              <a:rPr dirty="0" sz="2200" spc="0">
                <a:latin typeface="Symbol"/>
                <a:cs typeface="Symbol"/>
              </a:rPr>
              <a:t>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24932" y="3035541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 h="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4903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10736" y="2763023"/>
            <a:ext cx="1637664" cy="4965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202690" algn="l"/>
              </a:tabLst>
            </a:pPr>
            <a:r>
              <a:rPr dirty="0" sz="3050" spc="5" b="1" i="1">
                <a:latin typeface="Times New Roman"/>
                <a:cs typeface="Times New Roman"/>
              </a:rPr>
              <a:t>f </a:t>
            </a:r>
            <a:r>
              <a:rPr dirty="0" sz="3050" spc="75" b="1">
                <a:latin typeface="Times New Roman"/>
                <a:cs typeface="Times New Roman"/>
              </a:rPr>
              <a:t>(</a:t>
            </a:r>
            <a:r>
              <a:rPr dirty="0" sz="3050" spc="75" b="1" i="1">
                <a:latin typeface="Times New Roman"/>
                <a:cs typeface="Times New Roman"/>
              </a:rPr>
              <a:t>t</a:t>
            </a:r>
            <a:r>
              <a:rPr dirty="0" sz="3050" spc="-575" b="1" i="1">
                <a:latin typeface="Times New Roman"/>
                <a:cs typeface="Times New Roman"/>
              </a:rPr>
              <a:t> </a:t>
            </a:r>
            <a:r>
              <a:rPr dirty="0" sz="3050" spc="105" b="1">
                <a:latin typeface="Times New Roman"/>
                <a:cs typeface="Times New Roman"/>
              </a:rPr>
              <a:t>)d</a:t>
            </a:r>
            <a:r>
              <a:rPr dirty="0" sz="3050" spc="-395" b="1">
                <a:latin typeface="Times New Roman"/>
                <a:cs typeface="Times New Roman"/>
              </a:rPr>
              <a:t> </a:t>
            </a:r>
            <a:r>
              <a:rPr dirty="0" sz="3050" spc="5" b="1" i="1">
                <a:latin typeface="Times New Roman"/>
                <a:cs typeface="Times New Roman"/>
              </a:rPr>
              <a:t>t	</a:t>
            </a:r>
            <a:r>
              <a:rPr dirty="0" baseline="15277" sz="3000" spc="7" b="1">
                <a:solidFill>
                  <a:srgbClr val="FF0066"/>
                </a:solidFill>
                <a:latin typeface="Times New Roman"/>
                <a:cs typeface="Times New Roman"/>
              </a:rPr>
              <a:t>(</a:t>
            </a:r>
            <a:r>
              <a:rPr dirty="0" baseline="15277" sz="3000" spc="-472" b="1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baseline="-27777" sz="3000" spc="37">
                <a:solidFill>
                  <a:srgbClr val="FF0066"/>
                </a:solidFill>
                <a:latin typeface="Symbol"/>
                <a:cs typeface="Symbol"/>
              </a:rPr>
              <a:t></a:t>
            </a:r>
            <a:r>
              <a:rPr dirty="0" baseline="-27777" sz="3000" spc="-39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baseline="15277" sz="3000" spc="7" b="1">
                <a:solidFill>
                  <a:srgbClr val="FF0066"/>
                </a:solidFill>
                <a:latin typeface="Times New Roman"/>
                <a:cs typeface="Times New Roman"/>
              </a:rPr>
              <a:t>)</a:t>
            </a:r>
            <a:endParaRPr baseline="15277" sz="3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15280" y="2671259"/>
            <a:ext cx="210185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25">
                <a:solidFill>
                  <a:srgbClr val="FF0066"/>
                </a:solidFill>
                <a:latin typeface="Symbol"/>
                <a:cs typeface="Symbol"/>
              </a:rPr>
              <a:t>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2084" y="3132385"/>
            <a:ext cx="697230" cy="785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60960">
              <a:lnSpc>
                <a:spcPts val="3520"/>
              </a:lnSpc>
              <a:spcBef>
                <a:spcPts val="114"/>
              </a:spcBef>
            </a:pPr>
            <a:r>
              <a:rPr dirty="0" sz="3200" b="1">
                <a:latin typeface="Times New Roman"/>
                <a:cs typeface="Times New Roman"/>
              </a:rPr>
              <a:t>lim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2440"/>
              </a:lnSpc>
            </a:pPr>
            <a:r>
              <a:rPr dirty="0" sz="2300" spc="110" b="1" i="1">
                <a:latin typeface="Times New Roman"/>
                <a:cs typeface="Times New Roman"/>
              </a:rPr>
              <a:t>x</a:t>
            </a:r>
            <a:r>
              <a:rPr dirty="0" sz="2300" spc="95">
                <a:latin typeface="Symbol"/>
                <a:cs typeface="Symbol"/>
              </a:rPr>
              <a:t></a:t>
            </a:r>
            <a:r>
              <a:rPr dirty="0" sz="2300" spc="-5">
                <a:latin typeface="Symbol"/>
                <a:cs typeface="Symbol"/>
              </a:rPr>
              <a:t>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13128" y="4300359"/>
            <a:ext cx="4364355" cy="518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>
                <a:latin typeface="SimSun"/>
                <a:cs typeface="SimSun"/>
              </a:rPr>
              <a:t>又</a:t>
            </a:r>
            <a:r>
              <a:rPr dirty="0" sz="2800" spc="-5">
                <a:latin typeface="SimSun"/>
                <a:cs typeface="SimSun"/>
              </a:rPr>
              <a:t>由拉格</a:t>
            </a:r>
            <a:r>
              <a:rPr dirty="0" sz="2800">
                <a:latin typeface="SimSun"/>
                <a:cs typeface="SimSun"/>
              </a:rPr>
              <a:t>朗</a:t>
            </a:r>
            <a:r>
              <a:rPr dirty="0" sz="2800" spc="-5">
                <a:latin typeface="SimSun"/>
                <a:cs typeface="SimSun"/>
              </a:rPr>
              <a:t>日中值</a:t>
            </a:r>
            <a:r>
              <a:rPr dirty="0" sz="2800">
                <a:latin typeface="SimSun"/>
                <a:cs typeface="SimSun"/>
              </a:rPr>
              <a:t>定</a:t>
            </a:r>
            <a:r>
              <a:rPr dirty="0" sz="2800" spc="-5">
                <a:latin typeface="SimSun"/>
                <a:cs typeface="SimSun"/>
              </a:rPr>
              <a:t>理，</a:t>
            </a:r>
            <a:r>
              <a:rPr dirty="0" sz="2800" spc="-85">
                <a:latin typeface="SimSun"/>
                <a:cs typeface="SimSun"/>
              </a:rPr>
              <a:t> </a:t>
            </a:r>
            <a:r>
              <a:rPr dirty="0" baseline="1736" sz="4800" spc="22">
                <a:latin typeface="Symbol"/>
                <a:cs typeface="Symbol"/>
              </a:rPr>
              <a:t></a:t>
            </a:r>
            <a:endParaRPr baseline="1736" sz="48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91224" y="2815004"/>
            <a:ext cx="2641600" cy="1995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19200" marR="5080" indent="-1207135">
              <a:lnSpc>
                <a:spcPct val="114700"/>
              </a:lnSpc>
              <a:spcBef>
                <a:spcPts val="95"/>
              </a:spcBef>
              <a:tabLst>
                <a:tab pos="1320165" algn="l"/>
              </a:tabLst>
            </a:pPr>
            <a:r>
              <a:rPr dirty="0" u="sng" sz="3200" spc="-12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 </a:t>
            </a:r>
            <a:r>
              <a:rPr dirty="0" u="sng" sz="320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3200" spc="-5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 spc="10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3200" spc="10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3200" spc="-2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3200" spc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u="sng" sz="320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3200" spc="-19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 spc="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3200" spc="-4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 spc="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3200" spc="-16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 spc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3200" spc="-3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 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spc="0" b="1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  <a:spcBef>
                <a:spcPts val="2680"/>
              </a:spcBef>
            </a:pPr>
            <a:r>
              <a:rPr dirty="0" sz="3350" spc="-60" i="1">
                <a:latin typeface="Symbol"/>
                <a:cs typeface="Symbol"/>
              </a:rPr>
              <a:t></a:t>
            </a:r>
            <a:r>
              <a:rPr dirty="0" sz="3350" spc="10" i="1">
                <a:latin typeface="Times New Roman"/>
                <a:cs typeface="Times New Roman"/>
              </a:rPr>
              <a:t> </a:t>
            </a:r>
            <a:r>
              <a:rPr dirty="0" sz="3200" spc="25">
                <a:latin typeface="Symbol"/>
                <a:cs typeface="Symbol"/>
              </a:rPr>
              <a:t></a:t>
            </a:r>
            <a:r>
              <a:rPr dirty="0" sz="3200" spc="-380">
                <a:latin typeface="Times New Roman"/>
                <a:cs typeface="Times New Roman"/>
              </a:rPr>
              <a:t> </a:t>
            </a:r>
            <a:r>
              <a:rPr dirty="0" sz="3200" spc="5" b="1">
                <a:latin typeface="Times New Roman"/>
                <a:cs typeface="Times New Roman"/>
              </a:rPr>
              <a:t>(</a:t>
            </a:r>
            <a:r>
              <a:rPr dirty="0" sz="3200" spc="-420" b="1">
                <a:latin typeface="Times New Roman"/>
                <a:cs typeface="Times New Roman"/>
              </a:rPr>
              <a:t> </a:t>
            </a:r>
            <a:r>
              <a:rPr dirty="0" sz="3200" spc="10" b="1" i="1">
                <a:latin typeface="Times New Roman"/>
                <a:cs typeface="Times New Roman"/>
              </a:rPr>
              <a:t>x</a:t>
            </a:r>
            <a:r>
              <a:rPr dirty="0" sz="3200" spc="-150" b="1" i="1">
                <a:latin typeface="Times New Roman"/>
                <a:cs typeface="Times New Roman"/>
              </a:rPr>
              <a:t> </a:t>
            </a:r>
            <a:r>
              <a:rPr dirty="0" sz="3200" spc="15">
                <a:latin typeface="Symbol"/>
                <a:cs typeface="Symbol"/>
              </a:rPr>
              <a:t></a:t>
            </a:r>
            <a:r>
              <a:rPr dirty="0" sz="3200" spc="-375">
                <a:latin typeface="Times New Roman"/>
                <a:cs typeface="Times New Roman"/>
              </a:rPr>
              <a:t> </a:t>
            </a:r>
            <a:r>
              <a:rPr dirty="0" sz="3200" spc="-50" b="1">
                <a:latin typeface="Times New Roman"/>
                <a:cs typeface="Times New Roman"/>
              </a:rPr>
              <a:t>1,</a:t>
            </a:r>
            <a:r>
              <a:rPr dirty="0" sz="3200" spc="-170" b="1">
                <a:latin typeface="Times New Roman"/>
                <a:cs typeface="Times New Roman"/>
              </a:rPr>
              <a:t> </a:t>
            </a:r>
            <a:r>
              <a:rPr dirty="0" sz="3200" spc="75" b="1" i="1">
                <a:latin typeface="Times New Roman"/>
                <a:cs typeface="Times New Roman"/>
              </a:rPr>
              <a:t>x</a:t>
            </a:r>
            <a:r>
              <a:rPr dirty="0" sz="3200" spc="75" b="1">
                <a:latin typeface="Times New Roman"/>
                <a:cs typeface="Times New Roman"/>
              </a:rPr>
              <a:t>),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38424" y="5158875"/>
            <a:ext cx="4115435" cy="509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79830" algn="l"/>
                <a:tab pos="2914015" algn="l"/>
              </a:tabLst>
            </a:pPr>
            <a:r>
              <a:rPr dirty="0" sz="3050" b="1" i="1">
                <a:latin typeface="Times New Roman"/>
                <a:cs typeface="Times New Roman"/>
              </a:rPr>
              <a:t>f </a:t>
            </a:r>
            <a:r>
              <a:rPr dirty="0" sz="3050" b="1">
                <a:latin typeface="Times New Roman"/>
                <a:cs typeface="Times New Roman"/>
              </a:rPr>
              <a:t>(</a:t>
            </a:r>
            <a:r>
              <a:rPr dirty="0" sz="3050" spc="-555" b="1">
                <a:latin typeface="Times New Roman"/>
                <a:cs typeface="Times New Roman"/>
              </a:rPr>
              <a:t> </a:t>
            </a:r>
            <a:r>
              <a:rPr dirty="0" sz="3050" spc="100" b="1" i="1">
                <a:latin typeface="Times New Roman"/>
                <a:cs typeface="Times New Roman"/>
              </a:rPr>
              <a:t>x</a:t>
            </a:r>
            <a:r>
              <a:rPr dirty="0" sz="3050" spc="100" b="1">
                <a:latin typeface="Times New Roman"/>
                <a:cs typeface="Times New Roman"/>
              </a:rPr>
              <a:t>)</a:t>
            </a:r>
            <a:r>
              <a:rPr dirty="0" sz="3050" spc="-215" b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</a:t>
            </a:r>
            <a:r>
              <a:rPr dirty="0" sz="3050" spc="0">
                <a:latin typeface="Times New Roman"/>
                <a:cs typeface="Times New Roman"/>
              </a:rPr>
              <a:t>	</a:t>
            </a:r>
            <a:r>
              <a:rPr dirty="0" sz="3050" b="1" i="1">
                <a:latin typeface="Times New Roman"/>
                <a:cs typeface="Times New Roman"/>
              </a:rPr>
              <a:t>f</a:t>
            </a:r>
            <a:r>
              <a:rPr dirty="0" sz="3050" spc="-165" b="1" i="1">
                <a:latin typeface="Times New Roman"/>
                <a:cs typeface="Times New Roman"/>
              </a:rPr>
              <a:t> </a:t>
            </a:r>
            <a:r>
              <a:rPr dirty="0" sz="3050" b="1">
                <a:latin typeface="Times New Roman"/>
                <a:cs typeface="Times New Roman"/>
              </a:rPr>
              <a:t>(</a:t>
            </a:r>
            <a:r>
              <a:rPr dirty="0" sz="3050" spc="-395" b="1">
                <a:latin typeface="Times New Roman"/>
                <a:cs typeface="Times New Roman"/>
              </a:rPr>
              <a:t> </a:t>
            </a:r>
            <a:r>
              <a:rPr dirty="0" sz="3050" spc="0" b="1" i="1">
                <a:latin typeface="Times New Roman"/>
                <a:cs typeface="Times New Roman"/>
              </a:rPr>
              <a:t>x</a:t>
            </a:r>
            <a:r>
              <a:rPr dirty="0" sz="3050" spc="-114" b="1" i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</a:t>
            </a:r>
            <a:r>
              <a:rPr dirty="0" sz="3050" spc="-345">
                <a:latin typeface="Times New Roman"/>
                <a:cs typeface="Times New Roman"/>
              </a:rPr>
              <a:t> </a:t>
            </a:r>
            <a:r>
              <a:rPr dirty="0" sz="3050" spc="-10" b="1">
                <a:latin typeface="Times New Roman"/>
                <a:cs typeface="Times New Roman"/>
              </a:rPr>
              <a:t>1)</a:t>
            </a:r>
            <a:r>
              <a:rPr dirty="0" sz="3050" spc="-20" b="1">
                <a:latin typeface="Times New Roman"/>
                <a:cs typeface="Times New Roman"/>
              </a:rPr>
              <a:t> </a:t>
            </a: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0">
                <a:latin typeface="Times New Roman"/>
                <a:cs typeface="Times New Roman"/>
              </a:rPr>
              <a:t>	</a:t>
            </a:r>
            <a:r>
              <a:rPr dirty="0" sz="3050" b="1" i="1">
                <a:latin typeface="Times New Roman"/>
                <a:cs typeface="Times New Roman"/>
              </a:rPr>
              <a:t>f</a:t>
            </a:r>
            <a:r>
              <a:rPr dirty="0" sz="3050" spc="-210" b="1" i="1">
                <a:latin typeface="Times New Roman"/>
                <a:cs typeface="Times New Roman"/>
              </a:rPr>
              <a:t> </a:t>
            </a:r>
            <a:r>
              <a:rPr dirty="0" baseline="2732" sz="4575" spc="-67">
                <a:latin typeface="Symbol"/>
                <a:cs typeface="Symbol"/>
              </a:rPr>
              <a:t></a:t>
            </a:r>
            <a:r>
              <a:rPr dirty="0" sz="3050" spc="-45" b="1">
                <a:latin typeface="Times New Roman"/>
                <a:cs typeface="Times New Roman"/>
              </a:rPr>
              <a:t>(</a:t>
            </a:r>
            <a:r>
              <a:rPr dirty="0" sz="3150" spc="-45" i="1">
                <a:latin typeface="Symbol"/>
                <a:cs typeface="Symbol"/>
              </a:rPr>
              <a:t></a:t>
            </a:r>
            <a:r>
              <a:rPr dirty="0" sz="3150" spc="-275" i="1">
                <a:latin typeface="Times New Roman"/>
                <a:cs typeface="Times New Roman"/>
              </a:rPr>
              <a:t> </a:t>
            </a:r>
            <a:r>
              <a:rPr dirty="0" sz="3050" b="1">
                <a:latin typeface="Times New Roman"/>
                <a:cs typeface="Times New Roman"/>
              </a:rPr>
              <a:t>)</a:t>
            </a:r>
            <a:r>
              <a:rPr dirty="0" sz="3050" spc="-400" b="1">
                <a:latin typeface="Times New Roman"/>
                <a:cs typeface="Times New Roman"/>
              </a:rPr>
              <a:t> </a:t>
            </a:r>
            <a:r>
              <a:rPr dirty="0" sz="3050" spc="-910">
                <a:latin typeface="Symbol"/>
                <a:cs typeface="Symbol"/>
              </a:rPr>
              <a:t></a:t>
            </a:r>
            <a:r>
              <a:rPr dirty="0" sz="3050" spc="-465">
                <a:latin typeface="Times New Roman"/>
                <a:cs typeface="Times New Roman"/>
              </a:rPr>
              <a:t> </a:t>
            </a:r>
            <a:r>
              <a:rPr dirty="0" sz="3050" spc="0" b="1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07032" y="5172604"/>
            <a:ext cx="414655" cy="4927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050" spc="5">
                <a:latin typeface="SimSun"/>
                <a:cs typeface="SimSun"/>
              </a:rPr>
              <a:t>使</a:t>
            </a:r>
            <a:endParaRPr sz="30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37870" algn="l"/>
                <a:tab pos="2701925" algn="l"/>
                <a:tab pos="4537075" algn="l"/>
                <a:tab pos="5264150" algn="l"/>
              </a:tabLst>
            </a:pPr>
            <a:r>
              <a:rPr dirty="0" spc="5" b="0">
                <a:latin typeface="Symbol"/>
                <a:cs typeface="Symbol"/>
              </a:rPr>
              <a:t></a:t>
            </a:r>
            <a:r>
              <a:rPr dirty="0" spc="5" b="0">
                <a:latin typeface="Times New Roman"/>
                <a:cs typeface="Times New Roman"/>
              </a:rPr>
              <a:t>	</a:t>
            </a:r>
            <a:r>
              <a:rPr dirty="0" spc="80"/>
              <a:t>lim[</a:t>
            </a:r>
            <a:r>
              <a:rPr dirty="0" spc="-90"/>
              <a:t> </a:t>
            </a:r>
            <a:r>
              <a:rPr dirty="0" spc="0" i="1">
                <a:latin typeface="Times New Roman"/>
                <a:cs typeface="Times New Roman"/>
              </a:rPr>
              <a:t>f</a:t>
            </a:r>
            <a:r>
              <a:rPr dirty="0" spc="-155" i="1">
                <a:latin typeface="Times New Roman"/>
                <a:cs typeface="Times New Roman"/>
              </a:rPr>
              <a:t> </a:t>
            </a:r>
            <a:r>
              <a:rPr dirty="0" spc="0"/>
              <a:t>(</a:t>
            </a:r>
            <a:r>
              <a:rPr dirty="0" spc="-395"/>
              <a:t> </a:t>
            </a:r>
            <a:r>
              <a:rPr dirty="0" spc="100" i="1">
                <a:latin typeface="Times New Roman"/>
                <a:cs typeface="Times New Roman"/>
              </a:rPr>
              <a:t>x</a:t>
            </a:r>
            <a:r>
              <a:rPr dirty="0" spc="100"/>
              <a:t>)</a:t>
            </a:r>
            <a:r>
              <a:rPr dirty="0" spc="-225"/>
              <a:t> </a:t>
            </a:r>
            <a:r>
              <a:rPr dirty="0" spc="0" b="0">
                <a:latin typeface="Symbol"/>
                <a:cs typeface="Symbol"/>
              </a:rPr>
              <a:t></a:t>
            </a:r>
            <a:r>
              <a:rPr dirty="0" spc="0" b="0">
                <a:latin typeface="Times New Roman"/>
                <a:cs typeface="Times New Roman"/>
              </a:rPr>
              <a:t>	</a:t>
            </a:r>
            <a:r>
              <a:rPr dirty="0" spc="0" i="1">
                <a:latin typeface="Times New Roman"/>
                <a:cs typeface="Times New Roman"/>
              </a:rPr>
              <a:t>f</a:t>
            </a:r>
            <a:r>
              <a:rPr dirty="0" spc="-155" i="1">
                <a:latin typeface="Times New Roman"/>
                <a:cs typeface="Times New Roman"/>
              </a:rPr>
              <a:t> </a:t>
            </a:r>
            <a:r>
              <a:rPr dirty="0" spc="0"/>
              <a:t>(</a:t>
            </a:r>
            <a:r>
              <a:rPr dirty="0" spc="-395"/>
              <a:t> </a:t>
            </a:r>
            <a:r>
              <a:rPr dirty="0" spc="0" i="1">
                <a:latin typeface="Times New Roman"/>
                <a:cs typeface="Times New Roman"/>
              </a:rPr>
              <a:t>x</a:t>
            </a:r>
            <a:r>
              <a:rPr dirty="0" spc="-114" i="1">
                <a:latin typeface="Times New Roman"/>
                <a:cs typeface="Times New Roman"/>
              </a:rPr>
              <a:t> </a:t>
            </a:r>
            <a:r>
              <a:rPr dirty="0" spc="0" b="0">
                <a:latin typeface="Symbol"/>
                <a:cs typeface="Symbol"/>
              </a:rPr>
              <a:t></a:t>
            </a:r>
            <a:r>
              <a:rPr dirty="0" spc="-350" b="0">
                <a:latin typeface="Times New Roman"/>
                <a:cs typeface="Times New Roman"/>
              </a:rPr>
              <a:t> </a:t>
            </a:r>
            <a:r>
              <a:rPr dirty="0" spc="-10"/>
              <a:t>1)]</a:t>
            </a:r>
            <a:r>
              <a:rPr dirty="0" spc="-190"/>
              <a:t> </a:t>
            </a:r>
            <a:r>
              <a:rPr dirty="0" spc="0" b="0">
                <a:latin typeface="Symbol"/>
                <a:cs typeface="Symbol"/>
              </a:rPr>
              <a:t></a:t>
            </a:r>
            <a:r>
              <a:rPr dirty="0" spc="0" b="0">
                <a:latin typeface="Times New Roman"/>
                <a:cs typeface="Times New Roman"/>
              </a:rPr>
              <a:t>	</a:t>
            </a:r>
            <a:r>
              <a:rPr dirty="0" spc="0"/>
              <a:t>lim	</a:t>
            </a:r>
            <a:r>
              <a:rPr dirty="0" spc="0" i="1">
                <a:latin typeface="Times New Roman"/>
                <a:cs typeface="Times New Roman"/>
              </a:rPr>
              <a:t>f </a:t>
            </a:r>
            <a:r>
              <a:rPr dirty="0" baseline="2732" sz="4575" spc="-67" b="0">
                <a:latin typeface="Symbol"/>
                <a:cs typeface="Symbol"/>
              </a:rPr>
              <a:t></a:t>
            </a:r>
            <a:r>
              <a:rPr dirty="0" sz="3050" spc="-45"/>
              <a:t>(</a:t>
            </a:r>
            <a:r>
              <a:rPr dirty="0" sz="3150" spc="-45" b="0" i="1">
                <a:latin typeface="Symbol"/>
                <a:cs typeface="Symbol"/>
              </a:rPr>
              <a:t></a:t>
            </a:r>
            <a:r>
              <a:rPr dirty="0" sz="3150" spc="-509" b="0" i="1">
                <a:latin typeface="Times New Roman"/>
                <a:cs typeface="Times New Roman"/>
              </a:rPr>
              <a:t> </a:t>
            </a:r>
            <a:r>
              <a:rPr dirty="0" sz="3050" spc="0"/>
              <a:t>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7948" y="1858806"/>
            <a:ext cx="4857115" cy="139636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403860">
              <a:lnSpc>
                <a:spcPct val="100000"/>
              </a:lnSpc>
              <a:spcBef>
                <a:spcPts val="1050"/>
              </a:spcBef>
              <a:tabLst>
                <a:tab pos="4203065" algn="l"/>
              </a:tabLst>
            </a:pPr>
            <a:r>
              <a:rPr dirty="0" sz="2200" spc="114" b="1" i="1">
                <a:latin typeface="Times New Roman"/>
                <a:cs typeface="Times New Roman"/>
              </a:rPr>
              <a:t>x</a:t>
            </a:r>
            <a:r>
              <a:rPr dirty="0" sz="2200" spc="75">
                <a:latin typeface="Symbol"/>
                <a:cs typeface="Symbol"/>
              </a:rPr>
              <a:t></a:t>
            </a:r>
            <a:r>
              <a:rPr dirty="0" sz="2200" spc="-10">
                <a:latin typeface="Symbol"/>
                <a:cs typeface="Symbol"/>
              </a:rPr>
              <a:t>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114" b="1" i="1">
                <a:latin typeface="Times New Roman"/>
                <a:cs typeface="Times New Roman"/>
              </a:rPr>
              <a:t>x</a:t>
            </a:r>
            <a:r>
              <a:rPr dirty="0" sz="2200" spc="75">
                <a:latin typeface="Symbol"/>
                <a:cs typeface="Symbol"/>
              </a:rPr>
              <a:t></a:t>
            </a:r>
            <a:r>
              <a:rPr dirty="0" sz="2200" spc="-10">
                <a:latin typeface="Symbol"/>
                <a:cs typeface="Symbol"/>
              </a:rPr>
              <a:t>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ts val="3429"/>
              </a:lnSpc>
              <a:spcBef>
                <a:spcPts val="1415"/>
              </a:spcBef>
              <a:tabLst>
                <a:tab pos="388620" algn="l"/>
                <a:tab pos="1109345" algn="l"/>
              </a:tabLst>
            </a:pP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0">
                <a:latin typeface="Times New Roman"/>
                <a:cs typeface="Times New Roman"/>
              </a:rPr>
              <a:t>	</a:t>
            </a:r>
            <a:r>
              <a:rPr dirty="0" sz="3050" spc="0" b="1">
                <a:latin typeface="Times New Roman"/>
                <a:cs typeface="Times New Roman"/>
              </a:rPr>
              <a:t>lim	</a:t>
            </a:r>
            <a:r>
              <a:rPr dirty="0" sz="3050" b="1" i="1">
                <a:latin typeface="Times New Roman"/>
                <a:cs typeface="Times New Roman"/>
              </a:rPr>
              <a:t>f </a:t>
            </a:r>
            <a:r>
              <a:rPr dirty="0" baseline="2732" sz="4575" spc="-75">
                <a:latin typeface="Symbol"/>
                <a:cs typeface="Symbol"/>
              </a:rPr>
              <a:t></a:t>
            </a:r>
            <a:r>
              <a:rPr dirty="0" sz="3050" spc="-50" b="1">
                <a:latin typeface="Times New Roman"/>
                <a:cs typeface="Times New Roman"/>
              </a:rPr>
              <a:t>(</a:t>
            </a:r>
            <a:r>
              <a:rPr dirty="0" sz="3150" spc="-50" i="1">
                <a:latin typeface="Symbol"/>
                <a:cs typeface="Symbol"/>
              </a:rPr>
              <a:t></a:t>
            </a:r>
            <a:r>
              <a:rPr dirty="0" sz="3150" spc="-50" i="1">
                <a:latin typeface="Times New Roman"/>
                <a:cs typeface="Times New Roman"/>
              </a:rPr>
              <a:t> </a:t>
            </a:r>
            <a:r>
              <a:rPr dirty="0" sz="3050" b="1">
                <a:latin typeface="Times New Roman"/>
                <a:cs typeface="Times New Roman"/>
              </a:rPr>
              <a:t>) </a:t>
            </a:r>
            <a:r>
              <a:rPr dirty="0" sz="3050" spc="0">
                <a:latin typeface="Symbol"/>
                <a:cs typeface="Symbol"/>
              </a:rPr>
              <a:t></a:t>
            </a:r>
            <a:r>
              <a:rPr dirty="0" sz="3050" spc="-380">
                <a:latin typeface="Times New Roman"/>
                <a:cs typeface="Times New Roman"/>
              </a:rPr>
              <a:t> </a:t>
            </a:r>
            <a:r>
              <a:rPr dirty="0" sz="3050" spc="0" b="1" i="1">
                <a:latin typeface="Times New Roman"/>
                <a:cs typeface="Times New Roman"/>
              </a:rPr>
              <a:t>e</a:t>
            </a:r>
            <a:endParaRPr sz="3050">
              <a:latin typeface="Times New Roman"/>
              <a:cs typeface="Times New Roman"/>
            </a:endParaRPr>
          </a:p>
          <a:p>
            <a:pPr marL="306705">
              <a:lnSpc>
                <a:spcPts val="2350"/>
              </a:lnSpc>
            </a:pPr>
            <a:r>
              <a:rPr dirty="0" sz="2250" spc="-35" i="1">
                <a:latin typeface="Symbol"/>
                <a:cs typeface="Symbol"/>
              </a:rPr>
              <a:t></a:t>
            </a:r>
            <a:r>
              <a:rPr dirty="0" sz="2250" spc="-210" i="1">
                <a:latin typeface="Times New Roman"/>
                <a:cs typeface="Times New Roman"/>
              </a:rPr>
              <a:t> </a:t>
            </a:r>
            <a:r>
              <a:rPr dirty="0" sz="2150" spc="75">
                <a:latin typeface="Symbol"/>
                <a:cs typeface="Symbol"/>
              </a:rPr>
              <a:t>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4108" y="3561801"/>
            <a:ext cx="2218690" cy="507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50" spc="5">
                <a:latin typeface="SimSun"/>
                <a:cs typeface="SimSun"/>
              </a:rPr>
              <a:t>于是</a:t>
            </a:r>
            <a:r>
              <a:rPr dirty="0" sz="3150" spc="375">
                <a:latin typeface="SimSun"/>
                <a:cs typeface="SimSun"/>
              </a:rPr>
              <a:t> </a:t>
            </a:r>
            <a:r>
              <a:rPr dirty="0" sz="3150" spc="5" b="1" i="1">
                <a:latin typeface="Times New Roman"/>
                <a:cs typeface="Times New Roman"/>
              </a:rPr>
              <a:t>e</a:t>
            </a:r>
            <a:r>
              <a:rPr dirty="0" baseline="30864" sz="3375" spc="7" b="1">
                <a:latin typeface="Times New Roman"/>
                <a:cs typeface="Times New Roman"/>
              </a:rPr>
              <a:t>2</a:t>
            </a:r>
            <a:r>
              <a:rPr dirty="0" baseline="30864" sz="3375" spc="7" b="1" i="1">
                <a:latin typeface="Times New Roman"/>
                <a:cs typeface="Times New Roman"/>
              </a:rPr>
              <a:t>c</a:t>
            </a:r>
            <a:r>
              <a:rPr dirty="0" baseline="30864" sz="3375" spc="120" b="1" i="1">
                <a:latin typeface="Times New Roman"/>
                <a:cs typeface="Times New Roman"/>
              </a:rPr>
              <a:t> </a:t>
            </a:r>
            <a:r>
              <a:rPr dirty="0" sz="3150" spc="0">
                <a:latin typeface="Symbol"/>
                <a:cs typeface="Symbol"/>
              </a:rPr>
              <a:t></a:t>
            </a:r>
            <a:r>
              <a:rPr dirty="0" sz="3150" spc="-270">
                <a:latin typeface="Times New Roman"/>
                <a:cs typeface="Times New Roman"/>
              </a:rPr>
              <a:t> </a:t>
            </a:r>
            <a:r>
              <a:rPr dirty="0" sz="3150" spc="-10" b="1" i="1">
                <a:latin typeface="Times New Roman"/>
                <a:cs typeface="Times New Roman"/>
              </a:rPr>
              <a:t>e</a:t>
            </a:r>
            <a:r>
              <a:rPr dirty="0" sz="3150" spc="-10" b="1">
                <a:latin typeface="Times New Roman"/>
                <a:cs typeface="Times New Roman"/>
              </a:rPr>
              <a:t>,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752" y="3845893"/>
            <a:ext cx="200660" cy="4464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750" b="1">
                <a:latin typeface="Times New Roman"/>
                <a:cs typeface="Times New Roman"/>
              </a:rPr>
              <a:t>2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4136" y="3579193"/>
            <a:ext cx="1480185" cy="4464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92480" algn="l"/>
                <a:tab pos="1123315" algn="l"/>
              </a:tabLst>
            </a:pPr>
            <a:r>
              <a:rPr dirty="0" sz="2750" spc="0">
                <a:latin typeface="SimSun"/>
                <a:cs typeface="SimSun"/>
              </a:rPr>
              <a:t>故</a:t>
            </a:r>
            <a:r>
              <a:rPr dirty="0" sz="2750" spc="-260">
                <a:latin typeface="SimSun"/>
                <a:cs typeface="SimSun"/>
              </a:rPr>
              <a:t> </a:t>
            </a:r>
            <a:r>
              <a:rPr dirty="0" sz="2750" b="1" i="1">
                <a:latin typeface="Times New Roman"/>
                <a:cs typeface="Times New Roman"/>
              </a:rPr>
              <a:t>c	</a:t>
            </a:r>
            <a:r>
              <a:rPr dirty="0" sz="2750" spc="0">
                <a:latin typeface="Symbol"/>
                <a:cs typeface="Symbol"/>
              </a:rPr>
              <a:t></a:t>
            </a:r>
            <a:r>
              <a:rPr dirty="0" sz="2750" spc="0">
                <a:latin typeface="Times New Roman"/>
                <a:cs typeface="Times New Roman"/>
              </a:rPr>
              <a:t>	</a:t>
            </a:r>
            <a:r>
              <a:rPr dirty="0" u="sng" baseline="34343" sz="41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4343" sz="4125" spc="-202" b="1">
                <a:latin typeface="Times New Roman"/>
                <a:cs typeface="Times New Roman"/>
              </a:rPr>
              <a:t> </a:t>
            </a:r>
            <a:r>
              <a:rPr dirty="0" sz="2750" b="1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5392" y="1784845"/>
            <a:ext cx="1371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Symbol"/>
                <a:cs typeface="Symbol"/>
              </a:rPr>
              <a:t>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9076" y="1454137"/>
            <a:ext cx="30524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2705" algn="l"/>
                <a:tab pos="204978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80" b="1">
                <a:latin typeface="Times New Roman"/>
                <a:cs typeface="Times New Roman"/>
              </a:rPr>
              <a:t>(0</a:t>
            </a:r>
            <a:r>
              <a:rPr dirty="0" baseline="43209" sz="2700" spc="120">
                <a:latin typeface="Symbol"/>
                <a:cs typeface="Symbol"/>
              </a:rPr>
              <a:t></a:t>
            </a:r>
            <a:r>
              <a:rPr dirty="0" baseline="43209" sz="2700" spc="-187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lim	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4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0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4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7900" y="1873745"/>
            <a:ext cx="520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x</a:t>
            </a:r>
            <a:r>
              <a:rPr dirty="0" sz="1800" spc="-335" b="1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</a:t>
            </a:r>
            <a:r>
              <a:rPr dirty="0" sz="1800" spc="-32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48448" y="2211057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32652" y="1773669"/>
            <a:ext cx="2331720" cy="0"/>
          </a:xfrm>
          <a:custGeom>
            <a:avLst/>
            <a:gdLst/>
            <a:ahLst/>
            <a:cxnLst/>
            <a:rect l="l" t="t" r="r" b="b"/>
            <a:pathLst>
              <a:path w="2331720" h="0">
                <a:moveTo>
                  <a:pt x="0" y="0"/>
                </a:moveTo>
                <a:lnTo>
                  <a:pt x="2331720" y="0"/>
                </a:lnTo>
              </a:path>
            </a:pathLst>
          </a:custGeom>
          <a:ln w="63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33184" y="1937380"/>
            <a:ext cx="94106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x </a:t>
            </a:r>
            <a:r>
              <a:rPr dirty="0" sz="2800" spc="-5" b="1">
                <a:latin typeface="Times New Roman"/>
                <a:cs typeface="Times New Roman"/>
              </a:rPr>
              <a:t>sin</a:t>
            </a:r>
            <a:r>
              <a:rPr dirty="0" sz="2800" spc="-490" b="1">
                <a:latin typeface="Times New Roman"/>
                <a:cs typeface="Times New Roman"/>
              </a:rPr>
              <a:t> </a:t>
            </a:r>
            <a:r>
              <a:rPr dirty="0" baseline="34722" sz="4200" spc="-7" b="1" i="1">
                <a:latin typeface="Times New Roman"/>
                <a:cs typeface="Times New Roman"/>
              </a:rPr>
              <a:t>x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3000" y="1275964"/>
            <a:ext cx="23691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40" b="1" i="1">
                <a:latin typeface="Times New Roman"/>
                <a:cs typeface="Times New Roman"/>
              </a:rPr>
              <a:t>e</a:t>
            </a:r>
            <a:r>
              <a:rPr dirty="0" baseline="43209" sz="2700" spc="60" b="1" i="1">
                <a:latin typeface="Times New Roman"/>
                <a:cs typeface="Times New Roman"/>
              </a:rPr>
              <a:t>ax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85" b="1" i="1">
                <a:latin typeface="Times New Roman"/>
                <a:cs typeface="Times New Roman"/>
              </a:rPr>
              <a:t>x</a:t>
            </a:r>
            <a:r>
              <a:rPr dirty="0" baseline="43209" sz="2700" spc="127" b="1">
                <a:latin typeface="Times New Roman"/>
                <a:cs typeface="Times New Roman"/>
              </a:rPr>
              <a:t>2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ax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47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0916" y="1499991"/>
            <a:ext cx="615950" cy="718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0960">
              <a:lnSpc>
                <a:spcPts val="3325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dirty="0" sz="1800" spc="90" b="1" i="1">
                <a:latin typeface="Times New Roman"/>
                <a:cs typeface="Times New Roman"/>
              </a:rPr>
              <a:t>x</a:t>
            </a:r>
            <a:r>
              <a:rPr dirty="0" sz="1800" spc="55">
                <a:latin typeface="Symbol"/>
                <a:cs typeface="Symbol"/>
              </a:rPr>
              <a:t></a:t>
            </a:r>
            <a:r>
              <a:rPr dirty="0" sz="1800" spc="30" b="1">
                <a:latin typeface="Times New Roman"/>
                <a:cs typeface="Times New Roman"/>
              </a:rPr>
              <a:t>0</a:t>
            </a:r>
            <a:r>
              <a:rPr dirty="0" baseline="31250" sz="2400">
                <a:latin typeface="Symbol"/>
                <a:cs typeface="Symbol"/>
              </a:rPr>
              <a:t></a:t>
            </a:r>
            <a:endParaRPr baseline="31250" sz="24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56964" y="3652761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98140" y="3215373"/>
            <a:ext cx="2330450" cy="0"/>
          </a:xfrm>
          <a:custGeom>
            <a:avLst/>
            <a:gdLst/>
            <a:ahLst/>
            <a:cxnLst/>
            <a:rect l="l" t="t" r="r" b="b"/>
            <a:pathLst>
              <a:path w="2330450" h="0">
                <a:moveTo>
                  <a:pt x="0" y="0"/>
                </a:moveTo>
                <a:lnTo>
                  <a:pt x="2330196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54120" y="3379083"/>
            <a:ext cx="6273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275" b="1" i="1">
                <a:latin typeface="Times New Roman"/>
                <a:cs typeface="Times New Roman"/>
              </a:rPr>
              <a:t> </a:t>
            </a:r>
            <a:r>
              <a:rPr dirty="0" sz="2800" spc="-840">
                <a:latin typeface="Symbol"/>
                <a:cs typeface="Symbol"/>
              </a:rPr>
              <a:t>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baseline="34722" sz="4200" spc="-7" b="1" i="1">
                <a:latin typeface="Times New Roman"/>
                <a:cs typeface="Times New Roman"/>
              </a:rPr>
              <a:t>x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6964" y="2717668"/>
            <a:ext cx="23691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40" b="1" i="1">
                <a:latin typeface="Times New Roman"/>
                <a:cs typeface="Times New Roman"/>
              </a:rPr>
              <a:t>e</a:t>
            </a:r>
            <a:r>
              <a:rPr dirty="0" baseline="43209" sz="2700" spc="60" b="1" i="1">
                <a:latin typeface="Times New Roman"/>
                <a:cs typeface="Times New Roman"/>
              </a:rPr>
              <a:t>ax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85" b="1" i="1">
                <a:latin typeface="Times New Roman"/>
                <a:cs typeface="Times New Roman"/>
              </a:rPr>
              <a:t>x</a:t>
            </a:r>
            <a:r>
              <a:rPr dirty="0" baseline="43209" sz="2700" spc="127" b="1">
                <a:latin typeface="Times New Roman"/>
                <a:cs typeface="Times New Roman"/>
              </a:rPr>
              <a:t>2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ax 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47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7032" y="2941695"/>
            <a:ext cx="925194" cy="718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  <a:tabLst>
                <a:tab pos="370205" algn="l"/>
              </a:tabLst>
            </a:pP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321945">
              <a:lnSpc>
                <a:spcPts val="2125"/>
              </a:lnSpc>
            </a:pPr>
            <a:r>
              <a:rPr dirty="0" sz="1800" spc="75" b="1" i="1">
                <a:latin typeface="Times New Roman"/>
                <a:cs typeface="Times New Roman"/>
              </a:rPr>
              <a:t>x</a:t>
            </a:r>
            <a:r>
              <a:rPr dirty="0" sz="1800" spc="65">
                <a:latin typeface="Symbol"/>
                <a:cs typeface="Symbol"/>
              </a:rPr>
              <a:t></a:t>
            </a:r>
            <a:r>
              <a:rPr dirty="0" sz="1800" spc="30" b="1">
                <a:latin typeface="Times New Roman"/>
                <a:cs typeface="Times New Roman"/>
              </a:rPr>
              <a:t>0</a:t>
            </a:r>
            <a:r>
              <a:rPr dirty="0" baseline="31250" sz="2400">
                <a:latin typeface="Symbol"/>
                <a:cs typeface="Symbol"/>
              </a:rPr>
              <a:t></a:t>
            </a:r>
            <a:endParaRPr baseline="31250" sz="240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40500" y="3215373"/>
            <a:ext cx="2330450" cy="0"/>
          </a:xfrm>
          <a:custGeom>
            <a:avLst/>
            <a:gdLst/>
            <a:ahLst/>
            <a:cxnLst/>
            <a:rect l="l" t="t" r="r" b="b"/>
            <a:pathLst>
              <a:path w="2330450" h="0">
                <a:moveTo>
                  <a:pt x="0" y="0"/>
                </a:moveTo>
                <a:lnTo>
                  <a:pt x="233019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439380" y="3185786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36688" y="3237025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29324" y="2109840"/>
            <a:ext cx="2370455" cy="106172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algn="ctr" marL="100330">
              <a:lnSpc>
                <a:spcPct val="100000"/>
              </a:lnSpc>
              <a:spcBef>
                <a:spcPts val="815"/>
              </a:spcBef>
            </a:pPr>
            <a:r>
              <a:rPr dirty="0" sz="2800" spc="-5" b="1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2800" spc="40" b="1" i="1">
                <a:latin typeface="Times New Roman"/>
                <a:cs typeface="Times New Roman"/>
              </a:rPr>
              <a:t>e</a:t>
            </a:r>
            <a:r>
              <a:rPr dirty="0" baseline="43209" sz="2700" spc="60" b="1" i="1">
                <a:latin typeface="Times New Roman"/>
                <a:cs typeface="Times New Roman"/>
              </a:rPr>
              <a:t>ax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100" b="1" i="1">
                <a:latin typeface="Times New Roman"/>
                <a:cs typeface="Times New Roman"/>
              </a:rPr>
              <a:t>x</a:t>
            </a:r>
            <a:r>
              <a:rPr dirty="0" baseline="43209" sz="2700" spc="150" b="1">
                <a:latin typeface="Times New Roman"/>
                <a:cs typeface="Times New Roman"/>
              </a:rPr>
              <a:t>2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ax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54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2128" y="2941369"/>
            <a:ext cx="1132205" cy="720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4</a:t>
            </a:r>
            <a:r>
              <a:rPr dirty="0" sz="2800" spc="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528955">
              <a:lnSpc>
                <a:spcPts val="2130"/>
              </a:lnSpc>
            </a:pPr>
            <a:r>
              <a:rPr dirty="0" sz="1800" spc="75" b="1" i="1">
                <a:latin typeface="Times New Roman"/>
                <a:cs typeface="Times New Roman"/>
              </a:rPr>
              <a:t>x</a:t>
            </a:r>
            <a:r>
              <a:rPr dirty="0" sz="1800" spc="65">
                <a:latin typeface="Symbol"/>
                <a:cs typeface="Symbol"/>
              </a:rPr>
              <a:t></a:t>
            </a:r>
            <a:r>
              <a:rPr dirty="0" sz="1800" spc="30" b="1">
                <a:latin typeface="Times New Roman"/>
                <a:cs typeface="Times New Roman"/>
              </a:rPr>
              <a:t>0</a:t>
            </a:r>
            <a:r>
              <a:rPr dirty="0" baseline="31250" sz="2400">
                <a:latin typeface="Symbol"/>
                <a:cs typeface="Symbol"/>
              </a:rPr>
              <a:t></a:t>
            </a:r>
            <a:endParaRPr baseline="31250" sz="24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02356" y="4649457"/>
            <a:ext cx="1884045" cy="0"/>
          </a:xfrm>
          <a:custGeom>
            <a:avLst/>
            <a:gdLst/>
            <a:ahLst/>
            <a:cxnLst/>
            <a:rect l="l" t="t" r="r" b="b"/>
            <a:pathLst>
              <a:path w="1884045" h="0">
                <a:moveTo>
                  <a:pt x="0" y="0"/>
                </a:moveTo>
                <a:lnTo>
                  <a:pt x="1883664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533368" y="4642153"/>
            <a:ext cx="41529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509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91180" y="3559157"/>
            <a:ext cx="1895475" cy="104648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091565">
              <a:lnSpc>
                <a:spcPct val="100000"/>
              </a:lnSpc>
              <a:spcBef>
                <a:spcPts val="755"/>
              </a:spcBef>
            </a:pPr>
            <a:r>
              <a:rPr dirty="0" sz="2800" spc="-5" b="1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800" spc="30" b="1" i="1">
                <a:latin typeface="Times New Roman"/>
                <a:cs typeface="Times New Roman"/>
              </a:rPr>
              <a:t>ae</a:t>
            </a:r>
            <a:r>
              <a:rPr dirty="0" baseline="43209" sz="2700" spc="44" b="1" i="1">
                <a:latin typeface="Times New Roman"/>
                <a:cs typeface="Times New Roman"/>
              </a:rPr>
              <a:t>ax</a:t>
            </a:r>
            <a:r>
              <a:rPr dirty="0" baseline="43209" sz="2700" spc="7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44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sz="2800" spc="-130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spc="-185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03984" y="4375453"/>
            <a:ext cx="1132205" cy="720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4</a:t>
            </a:r>
            <a:r>
              <a:rPr dirty="0" sz="2800" spc="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528955">
              <a:lnSpc>
                <a:spcPts val="2130"/>
              </a:lnSpc>
            </a:pPr>
            <a:r>
              <a:rPr dirty="0" sz="1800" spc="75" b="1" i="1">
                <a:latin typeface="Times New Roman"/>
                <a:cs typeface="Times New Roman"/>
              </a:rPr>
              <a:t>x</a:t>
            </a:r>
            <a:r>
              <a:rPr dirty="0" sz="1800" spc="65">
                <a:latin typeface="Symbol"/>
                <a:cs typeface="Symbol"/>
              </a:rPr>
              <a:t></a:t>
            </a:r>
            <a:r>
              <a:rPr dirty="0" sz="1800" spc="30" b="1">
                <a:latin typeface="Times New Roman"/>
                <a:cs typeface="Times New Roman"/>
              </a:rPr>
              <a:t>0</a:t>
            </a:r>
            <a:r>
              <a:rPr dirty="0" baseline="31250" sz="2400">
                <a:latin typeface="Symbol"/>
                <a:cs typeface="Symbol"/>
              </a:rPr>
              <a:t></a:t>
            </a:r>
            <a:endParaRPr baseline="31250" sz="240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43904" y="4669269"/>
            <a:ext cx="1283335" cy="0"/>
          </a:xfrm>
          <a:custGeom>
            <a:avLst/>
            <a:gdLst/>
            <a:ahLst/>
            <a:cxnLst/>
            <a:rect l="l" t="t" r="r" b="b"/>
            <a:pathLst>
              <a:path w="1283334" h="0">
                <a:moveTo>
                  <a:pt x="0" y="0"/>
                </a:moveTo>
                <a:lnTo>
                  <a:pt x="1283207" y="0"/>
                </a:lnTo>
              </a:path>
            </a:pathLst>
          </a:custGeom>
          <a:ln w="6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588988" y="4661965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45532" y="4395265"/>
            <a:ext cx="1132205" cy="720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4</a:t>
            </a:r>
            <a:r>
              <a:rPr dirty="0" sz="2800" spc="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lim</a:t>
            </a:r>
            <a:endParaRPr sz="2800">
              <a:latin typeface="Times New Roman"/>
              <a:cs typeface="Times New Roman"/>
            </a:endParaRPr>
          </a:p>
          <a:p>
            <a:pPr marL="528955">
              <a:lnSpc>
                <a:spcPts val="2130"/>
              </a:lnSpc>
            </a:pPr>
            <a:r>
              <a:rPr dirty="0" sz="1800" spc="75" b="1" i="1">
                <a:latin typeface="Times New Roman"/>
                <a:cs typeface="Times New Roman"/>
              </a:rPr>
              <a:t>x</a:t>
            </a:r>
            <a:r>
              <a:rPr dirty="0" sz="1800" spc="50">
                <a:latin typeface="Symbol"/>
                <a:cs typeface="Symbol"/>
              </a:rPr>
              <a:t></a:t>
            </a:r>
            <a:r>
              <a:rPr dirty="0" sz="1800" spc="40" b="1">
                <a:latin typeface="Times New Roman"/>
                <a:cs typeface="Times New Roman"/>
              </a:rPr>
              <a:t>0</a:t>
            </a:r>
            <a:r>
              <a:rPr dirty="0" baseline="31250" sz="2400">
                <a:latin typeface="Symbol"/>
                <a:cs typeface="Symbol"/>
              </a:rPr>
              <a:t></a:t>
            </a:r>
            <a:endParaRPr baseline="31250" sz="24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32728" y="4172761"/>
            <a:ext cx="13112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 b="1" i="1">
                <a:latin typeface="Times New Roman"/>
                <a:cs typeface="Times New Roman"/>
              </a:rPr>
              <a:t>a</a:t>
            </a:r>
            <a:r>
              <a:rPr dirty="0" baseline="43209" sz="2700" spc="97" b="1">
                <a:latin typeface="Times New Roman"/>
                <a:cs typeface="Times New Roman"/>
              </a:rPr>
              <a:t>2</a:t>
            </a:r>
            <a:r>
              <a:rPr dirty="0" sz="2800" spc="65" b="1" i="1">
                <a:latin typeface="Times New Roman"/>
                <a:cs typeface="Times New Roman"/>
              </a:rPr>
              <a:t>e</a:t>
            </a:r>
            <a:r>
              <a:rPr dirty="0" baseline="43209" sz="2700" spc="97" b="1" i="1">
                <a:latin typeface="Times New Roman"/>
                <a:cs typeface="Times New Roman"/>
              </a:rPr>
              <a:t>ax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99756" y="4407205"/>
            <a:ext cx="134493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40" b="1">
                <a:latin typeface="Times New Roman"/>
                <a:cs typeface="Times New Roman"/>
              </a:rPr>
              <a:t>2</a:t>
            </a:r>
            <a:r>
              <a:rPr dirty="0" sz="2800" spc="40" b="1" i="1">
                <a:latin typeface="Times New Roman"/>
                <a:cs typeface="Times New Roman"/>
              </a:rPr>
              <a:t>a</a:t>
            </a:r>
            <a:r>
              <a:rPr dirty="0" baseline="31339" sz="2925" spc="60" b="1">
                <a:latin typeface="Times New Roman"/>
                <a:cs typeface="Times New Roman"/>
              </a:rPr>
              <a:t>2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254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37156" y="5429763"/>
            <a:ext cx="119761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f </a:t>
            </a:r>
            <a:r>
              <a:rPr dirty="0" sz="2800" spc="50" b="1">
                <a:latin typeface="Times New Roman"/>
                <a:cs typeface="Times New Roman"/>
              </a:rPr>
              <a:t>(0)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32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684" y="1214566"/>
            <a:ext cx="266128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5635" algn="l"/>
              </a:tabLst>
            </a:pPr>
            <a:r>
              <a:rPr dirty="0" sz="2800" spc="390" b="0">
                <a:latin typeface="Times New Roman"/>
                <a:cs typeface="Times New Roman"/>
              </a:rPr>
              <a:t>Q	</a:t>
            </a:r>
            <a:r>
              <a:rPr dirty="0" sz="2800"/>
              <a:t>lim</a:t>
            </a:r>
            <a:r>
              <a:rPr dirty="0" sz="2800" spc="285"/>
              <a:t> </a:t>
            </a:r>
            <a:r>
              <a:rPr dirty="0" sz="2800" i="1">
                <a:latin typeface="Times New Roman"/>
                <a:cs typeface="Times New Roman"/>
              </a:rPr>
              <a:t>f</a:t>
            </a:r>
            <a:r>
              <a:rPr dirty="0" sz="2800" spc="-185" i="1">
                <a:latin typeface="Times New Roman"/>
                <a:cs typeface="Times New Roman"/>
              </a:rPr>
              <a:t> </a:t>
            </a:r>
            <a:r>
              <a:rPr dirty="0" sz="2800"/>
              <a:t>(</a:t>
            </a:r>
            <a:r>
              <a:rPr dirty="0" sz="2800" spc="-380"/>
              <a:t> </a:t>
            </a:r>
            <a:r>
              <a:rPr dirty="0" sz="2800" spc="100" i="1">
                <a:latin typeface="Times New Roman"/>
                <a:cs typeface="Times New Roman"/>
              </a:rPr>
              <a:t>x</a:t>
            </a:r>
            <a:r>
              <a:rPr dirty="0" sz="2800" spc="100"/>
              <a:t>)</a:t>
            </a:r>
            <a:r>
              <a:rPr dirty="0" sz="2800" spc="5" b="0">
                <a:latin typeface="SimSun"/>
                <a:cs typeface="SimSun"/>
              </a:rPr>
              <a:t>存</a:t>
            </a:r>
            <a:r>
              <a:rPr dirty="0" sz="2800" b="0">
                <a:latin typeface="SimSun"/>
                <a:cs typeface="SimSun"/>
              </a:rPr>
              <a:t>在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37024" y="1403337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114300"/>
                </a:moveTo>
                <a:lnTo>
                  <a:pt x="152400" y="228600"/>
                </a:lnTo>
                <a:lnTo>
                  <a:pt x="152400" y="170687"/>
                </a:lnTo>
                <a:lnTo>
                  <a:pt x="609600" y="170687"/>
                </a:lnTo>
                <a:lnTo>
                  <a:pt x="609600" y="228600"/>
                </a:lnTo>
                <a:lnTo>
                  <a:pt x="762000" y="114300"/>
                </a:lnTo>
                <a:lnTo>
                  <a:pt x="609600" y="0"/>
                </a:lnTo>
                <a:lnTo>
                  <a:pt x="609600" y="56387"/>
                </a:lnTo>
                <a:lnTo>
                  <a:pt x="152400" y="56387"/>
                </a:lnTo>
                <a:lnTo>
                  <a:pt x="152400" y="0"/>
                </a:lnTo>
                <a:lnTo>
                  <a:pt x="0" y="114300"/>
                </a:lnTo>
                <a:close/>
              </a:path>
            </a:pathLst>
          </a:custGeom>
          <a:ln w="22859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07972" y="1569496"/>
            <a:ext cx="3506470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2775">
              <a:lnSpc>
                <a:spcPct val="100000"/>
              </a:lnSpc>
              <a:spcBef>
                <a:spcPts val="100"/>
              </a:spcBef>
            </a:pPr>
            <a:r>
              <a:rPr dirty="0" sz="1950" spc="50" b="1" i="1">
                <a:latin typeface="Times New Roman"/>
                <a:cs typeface="Times New Roman"/>
              </a:rPr>
              <a:t>x</a:t>
            </a:r>
            <a:r>
              <a:rPr dirty="0" sz="1950" spc="50">
                <a:latin typeface="Symbol"/>
                <a:cs typeface="Symbol"/>
              </a:rPr>
              <a:t></a:t>
            </a:r>
            <a:r>
              <a:rPr dirty="0" sz="1950" spc="50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688975" algn="l"/>
                <a:tab pos="3138170" algn="l"/>
              </a:tabLst>
            </a:pPr>
            <a:r>
              <a:rPr dirty="0" sz="2800" spc="-5">
                <a:latin typeface="SimSun"/>
                <a:cs typeface="SimSun"/>
              </a:rPr>
              <a:t>即</a:t>
            </a:r>
            <a:r>
              <a:rPr dirty="0" sz="2800" spc="-5">
                <a:latin typeface="SimSun"/>
                <a:cs typeface="SimSun"/>
              </a:rPr>
              <a:t>	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210">
                <a:latin typeface="Times New Roman"/>
                <a:cs typeface="Times New Roman"/>
              </a:rPr>
              <a:t> </a:t>
            </a:r>
            <a:r>
              <a:rPr dirty="0" sz="2800" spc="30" b="1">
                <a:latin typeface="Times New Roman"/>
                <a:cs typeface="Times New Roman"/>
              </a:rPr>
              <a:t>6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2</a:t>
            </a:r>
            <a:r>
              <a:rPr dirty="0" sz="2800" spc="135" b="1" i="1">
                <a:latin typeface="Times New Roman"/>
                <a:cs typeface="Times New Roman"/>
              </a:rPr>
              <a:t>a</a:t>
            </a:r>
            <a:r>
              <a:rPr dirty="0" baseline="31339" sz="2925" spc="-7" b="1">
                <a:latin typeface="Times New Roman"/>
                <a:cs typeface="Times New Roman"/>
              </a:rPr>
              <a:t>2</a:t>
            </a:r>
            <a:r>
              <a:rPr dirty="0" baseline="31339" sz="2925" spc="37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210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4</a:t>
            </a:r>
            <a:r>
              <a:rPr dirty="0" sz="2800" spc="-5" b="1">
                <a:latin typeface="Times New Roman"/>
                <a:cs typeface="Times New Roman"/>
              </a:rPr>
              <a:t>,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SimSun"/>
                <a:cs typeface="SimSun"/>
              </a:rPr>
              <a:t>得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9308" y="2550310"/>
            <a:ext cx="3317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SimSun"/>
                <a:cs typeface="SimSun"/>
              </a:rPr>
              <a:t>而</a:t>
            </a:r>
            <a:r>
              <a:rPr dirty="0" sz="2800" spc="-565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5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80" b="1">
                <a:latin typeface="Times New Roman"/>
                <a:cs typeface="Times New Roman"/>
              </a:rPr>
              <a:t> </a:t>
            </a:r>
            <a:r>
              <a:rPr dirty="0" sz="2800" spc="90" b="1" i="1">
                <a:latin typeface="Times New Roman"/>
                <a:cs typeface="Times New Roman"/>
              </a:rPr>
              <a:t>x</a:t>
            </a:r>
            <a:r>
              <a:rPr dirty="0" sz="2800" spc="90" b="1">
                <a:latin typeface="Times New Roman"/>
                <a:cs typeface="Times New Roman"/>
              </a:rPr>
              <a:t>)</a:t>
            </a:r>
            <a:r>
              <a:rPr dirty="0" sz="2800" spc="25">
                <a:latin typeface="SimSun"/>
                <a:cs typeface="SimSun"/>
              </a:rPr>
              <a:t>在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7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60" b="1">
                <a:latin typeface="Times New Roman"/>
                <a:cs typeface="Times New Roman"/>
              </a:rPr>
              <a:t>0</a:t>
            </a:r>
            <a:r>
              <a:rPr dirty="0" sz="2800">
                <a:latin typeface="SimSun"/>
                <a:cs typeface="SimSun"/>
              </a:rPr>
              <a:t>处连</a:t>
            </a:r>
            <a:r>
              <a:rPr dirty="0" sz="2800" spc="-5">
                <a:latin typeface="SimSun"/>
                <a:cs typeface="SimSun"/>
              </a:rPr>
              <a:t>续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3388" y="2712453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114300"/>
                </a:moveTo>
                <a:lnTo>
                  <a:pt x="152400" y="228600"/>
                </a:lnTo>
                <a:lnTo>
                  <a:pt x="152400" y="170687"/>
                </a:lnTo>
                <a:lnTo>
                  <a:pt x="609600" y="170687"/>
                </a:lnTo>
                <a:lnTo>
                  <a:pt x="609600" y="228600"/>
                </a:lnTo>
                <a:lnTo>
                  <a:pt x="762000" y="114300"/>
                </a:lnTo>
                <a:lnTo>
                  <a:pt x="609600" y="0"/>
                </a:lnTo>
                <a:lnTo>
                  <a:pt x="609600" y="56387"/>
                </a:lnTo>
                <a:lnTo>
                  <a:pt x="152400" y="56387"/>
                </a:lnTo>
                <a:lnTo>
                  <a:pt x="152400" y="0"/>
                </a:lnTo>
                <a:lnTo>
                  <a:pt x="0" y="114300"/>
                </a:lnTo>
                <a:close/>
              </a:path>
            </a:pathLst>
          </a:custGeom>
          <a:ln w="22859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72252" y="1212176"/>
            <a:ext cx="3507740" cy="1812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  <a:tabLst>
                <a:tab pos="1260475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40" b="1">
                <a:latin typeface="Times New Roman"/>
                <a:cs typeface="Times New Roman"/>
              </a:rPr>
              <a:t>(0</a:t>
            </a:r>
            <a:r>
              <a:rPr dirty="0" baseline="43209" sz="2700" spc="60">
                <a:latin typeface="Symbol"/>
                <a:cs typeface="Symbol"/>
              </a:rPr>
              <a:t></a:t>
            </a:r>
            <a:r>
              <a:rPr dirty="0" baseline="43209" sz="2700" spc="-434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10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35" b="1">
                <a:latin typeface="Times New Roman"/>
                <a:cs typeface="Times New Roman"/>
              </a:rPr>
              <a:t>(0</a:t>
            </a:r>
            <a:r>
              <a:rPr dirty="0" baseline="43209" sz="2700" spc="52">
                <a:latin typeface="Symbol"/>
                <a:cs typeface="Symbol"/>
              </a:rPr>
              <a:t></a:t>
            </a:r>
            <a:r>
              <a:rPr dirty="0" baseline="43209" sz="2700" spc="-419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  <a:tabLst>
                <a:tab pos="1355090" algn="l"/>
              </a:tabLst>
            </a:pP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Symbol"/>
                <a:cs typeface="Symbol"/>
              </a:rPr>
              <a:t></a:t>
            </a:r>
            <a:r>
              <a:rPr dirty="0" sz="2800" spc="-25" b="1">
                <a:latin typeface="Times New Roman"/>
                <a:cs typeface="Times New Roman"/>
              </a:rPr>
              <a:t>1,	</a:t>
            </a:r>
            <a:r>
              <a:rPr dirty="0" sz="2800">
                <a:latin typeface="SimSun"/>
                <a:cs typeface="SimSun"/>
              </a:rPr>
              <a:t>或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Symbol"/>
                <a:cs typeface="Symbol"/>
              </a:rPr>
              <a:t></a:t>
            </a:r>
            <a:r>
              <a:rPr dirty="0" sz="2800" spc="5" b="1">
                <a:latin typeface="Times New Roman"/>
                <a:cs typeface="Times New Roman"/>
              </a:rPr>
              <a:t>2.</a:t>
            </a:r>
            <a:endParaRPr sz="280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  <a:spcBef>
                <a:spcPts val="1939"/>
              </a:spcBef>
              <a:tabLst>
                <a:tab pos="291719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240" b="1" i="1">
                <a:latin typeface="Times New Roman"/>
                <a:cs typeface="Times New Roman"/>
              </a:rPr>
              <a:t> </a:t>
            </a:r>
            <a:r>
              <a:rPr dirty="0" sz="2800" spc="-35" b="1">
                <a:latin typeface="Times New Roman"/>
                <a:cs typeface="Times New Roman"/>
              </a:rPr>
              <a:t>(0</a:t>
            </a:r>
            <a:r>
              <a:rPr dirty="0" baseline="43209" sz="2700" spc="-52">
                <a:latin typeface="Symbol"/>
                <a:cs typeface="Symbol"/>
              </a:rPr>
              <a:t></a:t>
            </a:r>
            <a:r>
              <a:rPr dirty="0" baseline="43209" sz="2700" spc="-412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24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350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240" b="1" i="1">
                <a:latin typeface="Times New Roman"/>
                <a:cs typeface="Times New Roman"/>
              </a:rPr>
              <a:t> </a:t>
            </a:r>
            <a:r>
              <a:rPr dirty="0" sz="2800" spc="-35" b="1">
                <a:latin typeface="Times New Roman"/>
                <a:cs typeface="Times New Roman"/>
              </a:rPr>
              <a:t>(0</a:t>
            </a:r>
            <a:r>
              <a:rPr dirty="0" baseline="43209" sz="2700" spc="-52">
                <a:latin typeface="Symbol"/>
                <a:cs typeface="Symbol"/>
              </a:rPr>
              <a:t></a:t>
            </a:r>
            <a:r>
              <a:rPr dirty="0" baseline="43209" sz="2700" spc="-382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254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320" b="1" i="1">
                <a:latin typeface="Times New Roman"/>
                <a:cs typeface="Times New Roman"/>
              </a:rPr>
              <a:t> </a:t>
            </a:r>
            <a:r>
              <a:rPr dirty="0" sz="2800" spc="-40" b="1">
                <a:latin typeface="Times New Roman"/>
                <a:cs typeface="Times New Roman"/>
              </a:rPr>
              <a:t>(0)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8160" y="3023726"/>
            <a:ext cx="7809230" cy="2761615"/>
          </a:xfrm>
          <a:prstGeom prst="rect">
            <a:avLst/>
          </a:prstGeom>
        </p:spPr>
        <p:txBody>
          <a:bodyPr wrap="square" lIns="0" tIns="233679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839"/>
              </a:spcBef>
              <a:tabLst>
                <a:tab pos="708660" algn="l"/>
              </a:tabLst>
            </a:pPr>
            <a:r>
              <a:rPr dirty="0" sz="2800" spc="-5">
                <a:latin typeface="SimSun"/>
                <a:cs typeface="SimSun"/>
              </a:rPr>
              <a:t>即	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10" b="1">
                <a:latin typeface="Times New Roman"/>
                <a:cs typeface="Times New Roman"/>
              </a:rPr>
              <a:t>6</a:t>
            </a:r>
            <a:r>
              <a:rPr dirty="0" sz="2800" spc="10" b="1" i="1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0" b="1">
                <a:latin typeface="Times New Roman"/>
                <a:cs typeface="Times New Roman"/>
              </a:rPr>
              <a:t>2</a:t>
            </a:r>
            <a:r>
              <a:rPr dirty="0" sz="2800" spc="50" b="1" i="1">
                <a:latin typeface="Times New Roman"/>
                <a:cs typeface="Times New Roman"/>
              </a:rPr>
              <a:t>a</a:t>
            </a:r>
            <a:r>
              <a:rPr dirty="0" baseline="31339" sz="2925" spc="75" b="1">
                <a:latin typeface="Times New Roman"/>
                <a:cs typeface="Times New Roman"/>
              </a:rPr>
              <a:t>2 </a:t>
            </a:r>
            <a:r>
              <a:rPr dirty="0" sz="2800" spc="-5">
                <a:latin typeface="Symbol"/>
                <a:cs typeface="Symbol"/>
              </a:rPr>
              <a:t>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4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45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6,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611505" algn="l"/>
              </a:tabLst>
            </a:pPr>
            <a:r>
              <a:rPr dirty="0" sz="2800" spc="-5">
                <a:latin typeface="Symbol"/>
                <a:cs typeface="Symbol"/>
              </a:rPr>
              <a:t>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175">
                <a:latin typeface="SimSun"/>
                <a:cs typeface="SimSun"/>
              </a:rPr>
              <a:t>当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spc="125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-45">
                <a:latin typeface="Symbol"/>
                <a:cs typeface="Symbol"/>
              </a:rPr>
              <a:t></a:t>
            </a:r>
            <a:r>
              <a:rPr dirty="0" sz="2800" spc="-45" b="1">
                <a:latin typeface="Times New Roman"/>
                <a:cs typeface="Times New Roman"/>
              </a:rPr>
              <a:t>1</a:t>
            </a:r>
            <a:r>
              <a:rPr dirty="0" sz="2800">
                <a:latin typeface="SimSun"/>
                <a:cs typeface="SimSun"/>
              </a:rPr>
              <a:t>时</a:t>
            </a:r>
            <a:r>
              <a:rPr dirty="0" sz="2800" spc="-5">
                <a:latin typeface="SimSun"/>
                <a:cs typeface="SimSun"/>
              </a:rPr>
              <a:t>，</a:t>
            </a:r>
            <a:r>
              <a:rPr dirty="0" sz="2800" spc="-1025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6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0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425" b="1" i="1">
                <a:latin typeface="Times New Roman"/>
                <a:cs typeface="Times New Roman"/>
              </a:rPr>
              <a:t> </a:t>
            </a:r>
            <a:r>
              <a:rPr dirty="0" sz="2800" spc="75" b="1">
                <a:latin typeface="Times New Roman"/>
                <a:cs typeface="Times New Roman"/>
              </a:rPr>
              <a:t>)</a:t>
            </a:r>
            <a:r>
              <a:rPr dirty="0" sz="2800" spc="175">
                <a:latin typeface="SimSun"/>
                <a:cs typeface="SimSun"/>
              </a:rPr>
              <a:t>在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20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 spc="0" b="1">
                <a:latin typeface="Times New Roman"/>
                <a:cs typeface="Times New Roman"/>
              </a:rPr>
              <a:t>0</a:t>
            </a:r>
            <a:r>
              <a:rPr dirty="0" sz="2800">
                <a:latin typeface="SimSun"/>
                <a:cs typeface="SimSun"/>
              </a:rPr>
              <a:t>处连</a:t>
            </a:r>
            <a:r>
              <a:rPr dirty="0" sz="2800" spc="-10">
                <a:latin typeface="SimSun"/>
                <a:cs typeface="SimSun"/>
              </a:rPr>
              <a:t>续</a:t>
            </a:r>
            <a:r>
              <a:rPr dirty="0" sz="2800" spc="-5">
                <a:latin typeface="SimSun"/>
                <a:cs typeface="SimSun"/>
              </a:rPr>
              <a:t>；</a:t>
            </a:r>
            <a:endParaRPr sz="2800">
              <a:latin typeface="SimSun"/>
              <a:cs typeface="SimSun"/>
            </a:endParaRPr>
          </a:p>
          <a:p>
            <a:pPr marL="563880">
              <a:lnSpc>
                <a:spcPts val="3080"/>
              </a:lnSpc>
              <a:spcBef>
                <a:spcPts val="2555"/>
              </a:spcBef>
              <a:tabLst>
                <a:tab pos="3547745" algn="l"/>
                <a:tab pos="5524500" algn="l"/>
              </a:tabLst>
            </a:pPr>
            <a:r>
              <a:rPr dirty="0" sz="2800" spc="254">
                <a:latin typeface="SimSun"/>
                <a:cs typeface="SimSun"/>
              </a:rPr>
              <a:t>当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spc="19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Symbol"/>
                <a:cs typeface="Symbol"/>
              </a:rPr>
              <a:t></a:t>
            </a:r>
            <a:r>
              <a:rPr dirty="0" sz="2800" spc="30" b="1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SimSun"/>
                <a:cs typeface="SimSun"/>
              </a:rPr>
              <a:t>时，</a:t>
            </a:r>
            <a:r>
              <a:rPr dirty="0" sz="2800" spc="235">
                <a:latin typeface="SimSun"/>
                <a:cs typeface="SimSu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lim	</a:t>
            </a: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-5" b="1">
                <a:latin typeface="Times New Roman"/>
                <a:cs typeface="Times New Roman"/>
              </a:rPr>
              <a:t>( </a:t>
            </a:r>
            <a:r>
              <a:rPr dirty="0" sz="2800" spc="-5" b="1" i="1">
                <a:latin typeface="Times New Roman"/>
                <a:cs typeface="Times New Roman"/>
              </a:rPr>
              <a:t>x </a:t>
            </a:r>
            <a:r>
              <a:rPr dirty="0" sz="2800" spc="-5" b="1">
                <a:latin typeface="Times New Roman"/>
                <a:cs typeface="Times New Roman"/>
              </a:rPr>
              <a:t>)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-44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12</a:t>
            </a:r>
            <a:r>
              <a:rPr dirty="0" sz="2800" spc="22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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f </a:t>
            </a:r>
            <a:r>
              <a:rPr dirty="0" sz="2800" spc="114" b="1">
                <a:latin typeface="Times New Roman"/>
                <a:cs typeface="Times New Roman"/>
              </a:rPr>
              <a:t>(0)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55" b="1">
                <a:latin typeface="Times New Roman"/>
                <a:cs typeface="Times New Roman"/>
              </a:rPr>
              <a:t>6,</a:t>
            </a:r>
            <a:endParaRPr sz="2800">
              <a:latin typeface="Times New Roman"/>
              <a:cs typeface="Times New Roman"/>
            </a:endParaRPr>
          </a:p>
          <a:p>
            <a:pPr algn="ctr" marR="1539240">
              <a:lnSpc>
                <a:spcPts val="2120"/>
              </a:lnSpc>
            </a:pPr>
            <a:r>
              <a:rPr dirty="0" sz="2000" b="1" i="1">
                <a:latin typeface="Times New Roman"/>
                <a:cs typeface="Times New Roman"/>
              </a:rPr>
              <a:t>x</a:t>
            </a:r>
            <a:r>
              <a:rPr dirty="0" sz="2000" spc="-29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27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2722245">
              <a:lnSpc>
                <a:spcPct val="100000"/>
              </a:lnSpc>
              <a:spcBef>
                <a:spcPts val="220"/>
              </a:spcBef>
            </a:pPr>
            <a:r>
              <a:rPr dirty="0" sz="2800" spc="-5">
                <a:latin typeface="SimSun"/>
                <a:cs typeface="SimSun"/>
              </a:rPr>
              <a:t>因而</a:t>
            </a:r>
            <a:r>
              <a:rPr dirty="0" sz="2800" spc="-855">
                <a:latin typeface="SimSun"/>
                <a:cs typeface="SimSu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254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 spc="40" b="1">
                <a:latin typeface="Times New Roman"/>
                <a:cs typeface="Times New Roman"/>
              </a:rPr>
              <a:t>0</a:t>
            </a:r>
            <a:r>
              <a:rPr dirty="0" sz="2800" spc="275">
                <a:latin typeface="SimSun"/>
                <a:cs typeface="SimSun"/>
              </a:rPr>
              <a:t>是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25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26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sz="2800" spc="-375" b="1" i="1">
                <a:latin typeface="Times New Roman"/>
                <a:cs typeface="Times New Roman"/>
              </a:rPr>
              <a:t> </a:t>
            </a:r>
            <a:r>
              <a:rPr dirty="0" sz="2800" spc="-170" b="1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SimSun"/>
                <a:cs typeface="SimSun"/>
              </a:rPr>
              <a:t>的可去间断点</a:t>
            </a:r>
            <a:r>
              <a:rPr dirty="0" sz="2800" spc="80">
                <a:latin typeface="SimSun"/>
                <a:cs typeface="SimSu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8932" y="1460741"/>
            <a:ext cx="13912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例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800" spc="15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SimSun"/>
                <a:cs typeface="SimSun"/>
              </a:rPr>
              <a:t>讨</a:t>
            </a:r>
            <a:r>
              <a:rPr dirty="0" sz="2800" spc="-5">
                <a:latin typeface="SimSun"/>
                <a:cs typeface="SimSun"/>
              </a:rPr>
              <a:t>论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6128" y="2201405"/>
            <a:ext cx="15379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0">
                <a:latin typeface="SimSun"/>
                <a:cs typeface="SimSun"/>
              </a:rPr>
              <a:t>的</a:t>
            </a:r>
            <a:r>
              <a:rPr dirty="0" sz="2800" spc="-5">
                <a:latin typeface="SimSun"/>
                <a:cs typeface="SimSun"/>
              </a:rPr>
              <a:t>连续</a:t>
            </a:r>
            <a:r>
              <a:rPr dirty="0" sz="2800" spc="0">
                <a:latin typeface="SimSun"/>
                <a:cs typeface="SimSun"/>
              </a:rPr>
              <a:t>性</a:t>
            </a:r>
            <a:r>
              <a:rPr dirty="0" sz="2800" spc="-5" b="1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5776" y="1706613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 h="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91052" y="2880681"/>
            <a:ext cx="1885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385">
                <a:latin typeface="Symbol"/>
                <a:cs typeface="Symbol"/>
              </a:rPr>
              <a:t>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1052" y="3090993"/>
            <a:ext cx="2012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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1052" y="2173545"/>
            <a:ext cx="201295" cy="80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7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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ts val="3070"/>
              </a:lnSpc>
            </a:pPr>
            <a:r>
              <a:rPr dirty="0" sz="2800">
                <a:latin typeface="Symbol"/>
                <a:cs typeface="Symbol"/>
              </a:rPr>
              <a:t>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1052" y="1246953"/>
            <a:ext cx="2012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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6788" y="1428309"/>
            <a:ext cx="13525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8330" algn="l"/>
              </a:tabLst>
            </a:pPr>
            <a:r>
              <a:rPr dirty="0" sz="2800" b="1">
                <a:latin typeface="Times New Roman"/>
                <a:cs typeface="Times New Roman"/>
              </a:rPr>
              <a:t>,	</a:t>
            </a: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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1052" y="1698057"/>
            <a:ext cx="8985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4880" sz="4200" spc="37">
                <a:latin typeface="Symbol"/>
                <a:cs typeface="Symbol"/>
              </a:rPr>
              <a:t></a:t>
            </a:r>
            <a:r>
              <a:rPr dirty="0" sz="2800" spc="25" b="1">
                <a:latin typeface="Times New Roman"/>
                <a:cs typeface="Times New Roman"/>
              </a:rPr>
              <a:t>sin</a:t>
            </a:r>
            <a:r>
              <a:rPr dirty="0" sz="2800" spc="-25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9776" y="1210377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1016" y="2109537"/>
            <a:ext cx="12515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18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375" b="1">
                <a:latin typeface="Times New Roman"/>
                <a:cs typeface="Times New Roman"/>
              </a:rPr>
              <a:t> </a:t>
            </a:r>
            <a:r>
              <a:rPr dirty="0" sz="2800" spc="80" b="1" i="1">
                <a:latin typeface="Times New Roman"/>
                <a:cs typeface="Times New Roman"/>
              </a:rPr>
              <a:t>x</a:t>
            </a:r>
            <a:r>
              <a:rPr dirty="0" sz="2800" spc="80" b="1">
                <a:latin typeface="Times New Roman"/>
                <a:cs typeface="Times New Roman"/>
              </a:rPr>
              <a:t>)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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baseline="31746" sz="4200" spc="-7">
                <a:latin typeface="Symbol"/>
                <a:cs typeface="Symbol"/>
              </a:rPr>
              <a:t></a:t>
            </a:r>
            <a:endParaRPr baseline="31746" sz="4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6072" y="3935717"/>
            <a:ext cx="36715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SimSun"/>
                <a:cs typeface="SimSun"/>
              </a:rPr>
              <a:t>并</a:t>
            </a:r>
            <a:r>
              <a:rPr dirty="0" sz="2800" spc="-5">
                <a:latin typeface="SimSun"/>
                <a:cs typeface="SimSun"/>
              </a:rPr>
              <a:t>指出其</a:t>
            </a:r>
            <a:r>
              <a:rPr dirty="0" sz="2800">
                <a:latin typeface="SimSun"/>
                <a:cs typeface="SimSun"/>
              </a:rPr>
              <a:t>间</a:t>
            </a:r>
            <a:r>
              <a:rPr dirty="0" sz="2800" spc="-5">
                <a:latin typeface="SimSun"/>
                <a:cs typeface="SimSun"/>
              </a:rPr>
              <a:t>断点的</a:t>
            </a:r>
            <a:r>
              <a:rPr dirty="0" sz="2800">
                <a:latin typeface="SimSun"/>
                <a:cs typeface="SimSun"/>
              </a:rPr>
              <a:t>类型</a:t>
            </a:r>
            <a:r>
              <a:rPr dirty="0" sz="2800" spc="-5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5884" y="4737341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6600"/>
                </a:solidFill>
                <a:latin typeface="SimSun"/>
                <a:cs typeface="SimSun"/>
              </a:rPr>
              <a:t>解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7404" y="4622167"/>
            <a:ext cx="5139690" cy="108458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484505" algn="l"/>
              </a:tabLst>
            </a:pP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1º	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找</a:t>
            </a:r>
            <a:r>
              <a:rPr dirty="0" sz="2800" spc="-70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dirty="0" sz="2800" spc="-5" b="1" i="1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dirty="0" sz="2800" spc="-5" b="1" i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) </a:t>
            </a:r>
            <a:r>
              <a:rPr dirty="0" sz="2800">
                <a:solidFill>
                  <a:srgbClr val="0000CC"/>
                </a:solidFill>
                <a:latin typeface="SimSun"/>
                <a:cs typeface="SimSun"/>
              </a:rPr>
              <a:t>无</a:t>
            </a:r>
            <a:r>
              <a:rPr dirty="0" sz="2800" spc="-5">
                <a:solidFill>
                  <a:srgbClr val="0000CC"/>
                </a:solidFill>
                <a:latin typeface="SimSun"/>
                <a:cs typeface="SimSun"/>
              </a:rPr>
              <a:t>定义的点</a:t>
            </a:r>
            <a:endParaRPr sz="2800">
              <a:latin typeface="SimSun"/>
              <a:cs typeface="SimSun"/>
            </a:endParaRPr>
          </a:p>
          <a:p>
            <a:pPr marL="518159">
              <a:lnSpc>
                <a:spcPct val="100000"/>
              </a:lnSpc>
              <a:spcBef>
                <a:spcPts val="760"/>
              </a:spcBef>
            </a:pPr>
            <a:r>
              <a:rPr dirty="0" sz="2800">
                <a:latin typeface="SimSun"/>
                <a:cs typeface="SimSun"/>
              </a:rPr>
              <a:t>间断</a:t>
            </a:r>
            <a:r>
              <a:rPr dirty="0" sz="2800" spc="-5">
                <a:latin typeface="SimSun"/>
                <a:cs typeface="SimSun"/>
              </a:rPr>
              <a:t>点</a:t>
            </a:r>
            <a:r>
              <a:rPr dirty="0" sz="2800" spc="-75">
                <a:latin typeface="SimSun"/>
                <a:cs typeface="SimSun"/>
              </a:rPr>
              <a:t>：</a:t>
            </a:r>
            <a:r>
              <a:rPr dirty="0" sz="2800" spc="-75" b="1" i="1">
                <a:latin typeface="Times New Roman"/>
                <a:cs typeface="Times New Roman"/>
              </a:rPr>
              <a:t>x</a:t>
            </a:r>
            <a:r>
              <a:rPr dirty="0" sz="2800" spc="6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45" b="1" i="1">
                <a:latin typeface="Times New Roman"/>
                <a:cs typeface="Times New Roman"/>
              </a:rPr>
              <a:t>n</a:t>
            </a:r>
            <a:r>
              <a:rPr dirty="0" sz="2900" spc="-45" i="1">
                <a:latin typeface="Symbol"/>
                <a:cs typeface="Symbol"/>
              </a:rPr>
              <a:t></a:t>
            </a:r>
            <a:r>
              <a:rPr dirty="0" sz="2900" spc="310" i="1">
                <a:latin typeface="Times New Roman"/>
                <a:cs typeface="Times New Roman"/>
              </a:rPr>
              <a:t> </a:t>
            </a:r>
            <a:r>
              <a:rPr dirty="0" sz="2800" spc="75" b="1">
                <a:latin typeface="Times New Roman"/>
                <a:cs typeface="Times New Roman"/>
              </a:rPr>
              <a:t>(</a:t>
            </a:r>
            <a:r>
              <a:rPr dirty="0" sz="2800" spc="75" b="1" i="1">
                <a:latin typeface="Times New Roman"/>
                <a:cs typeface="Times New Roman"/>
              </a:rPr>
              <a:t>n</a:t>
            </a:r>
            <a:r>
              <a:rPr dirty="0" sz="2800" spc="-95" b="1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Symbol"/>
                <a:cs typeface="Symbol"/>
              </a:rPr>
              <a:t></a:t>
            </a:r>
            <a:r>
              <a:rPr dirty="0" sz="2800" spc="135" b="1">
                <a:latin typeface="Times New Roman"/>
                <a:cs typeface="Times New Roman"/>
              </a:rPr>
              <a:t>1,</a:t>
            </a:r>
            <a:r>
              <a:rPr dirty="0" sz="2800" spc="135">
                <a:latin typeface="Symbol"/>
                <a:cs typeface="Symbol"/>
              </a:rPr>
              <a:t></a:t>
            </a:r>
            <a:r>
              <a:rPr dirty="0" sz="2800" spc="135" b="1">
                <a:latin typeface="Times New Roman"/>
                <a:cs typeface="Times New Roman"/>
              </a:rPr>
              <a:t>2,</a:t>
            </a:r>
            <a:r>
              <a:rPr dirty="0" sz="2800" spc="135">
                <a:latin typeface="Times New Roman"/>
                <a:cs typeface="Times New Roman"/>
              </a:rPr>
              <a:t>L</a:t>
            </a:r>
            <a:r>
              <a:rPr dirty="0" sz="2800" spc="13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65296" y="3398253"/>
            <a:ext cx="1986280" cy="0"/>
          </a:xfrm>
          <a:custGeom>
            <a:avLst/>
            <a:gdLst/>
            <a:ahLst/>
            <a:cxnLst/>
            <a:rect l="l" t="t" r="r" b="b"/>
            <a:pathLst>
              <a:path w="1986279" h="0">
                <a:moveTo>
                  <a:pt x="0" y="0"/>
                </a:moveTo>
                <a:lnTo>
                  <a:pt x="1985772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64788" y="2706114"/>
            <a:ext cx="16637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10">
                <a:latin typeface="Symbol"/>
                <a:cs typeface="Symbol"/>
              </a:rPr>
              <a:t>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88660" y="3119714"/>
            <a:ext cx="9169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, </a:t>
            </a: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</a:t>
            </a:r>
            <a:r>
              <a:rPr dirty="0" sz="2800" spc="-22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65828" y="3403178"/>
            <a:ext cx="5613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10" b="1">
                <a:latin typeface="Times New Roman"/>
                <a:cs typeface="Times New Roman"/>
              </a:rPr>
              <a:t>2</a:t>
            </a:r>
            <a:r>
              <a:rPr dirty="0" sz="2800" spc="210" b="1" i="1">
                <a:latin typeface="Times New Roman"/>
                <a:cs typeface="Times New Roman"/>
              </a:rPr>
              <a:t>x</a:t>
            </a:r>
            <a:r>
              <a:rPr dirty="0" baseline="32763" sz="2925" b="1">
                <a:latin typeface="Times New Roman"/>
                <a:cs typeface="Times New Roman"/>
              </a:rPr>
              <a:t>2</a:t>
            </a:r>
            <a:endParaRPr baseline="32763" sz="29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1280" y="2604395"/>
            <a:ext cx="185293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025">
              <a:lnSpc>
                <a:spcPts val="1825"/>
              </a:lnSpc>
              <a:spcBef>
                <a:spcPts val="100"/>
              </a:spcBef>
            </a:pPr>
            <a:r>
              <a:rPr dirty="0" sz="1950" b="1">
                <a:latin typeface="Times New Roman"/>
                <a:cs typeface="Times New Roman"/>
              </a:rPr>
              <a:t>2</a:t>
            </a:r>
            <a:r>
              <a:rPr dirty="0" sz="1950" spc="-270" b="1">
                <a:latin typeface="Times New Roman"/>
                <a:cs typeface="Times New Roman"/>
              </a:rPr>
              <a:t> </a:t>
            </a:r>
            <a:r>
              <a:rPr dirty="0" sz="1950" b="1" i="1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  <a:p>
            <a:pPr marL="403860">
              <a:lnSpc>
                <a:spcPts val="2460"/>
              </a:lnSpc>
            </a:pPr>
            <a:r>
              <a:rPr dirty="0" sz="2800" spc="-15" b="1">
                <a:latin typeface="Times New Roman"/>
                <a:cs typeface="Times New Roman"/>
              </a:rPr>
              <a:t>ln(1</a:t>
            </a:r>
            <a:r>
              <a:rPr dirty="0" sz="2800" spc="-33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8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t</a:t>
            </a:r>
            <a:r>
              <a:rPr dirty="0" sz="2800" spc="-475" b="1" i="1">
                <a:latin typeface="Times New Roman"/>
                <a:cs typeface="Times New Roman"/>
              </a:rPr>
              <a:t> </a:t>
            </a:r>
            <a:r>
              <a:rPr dirty="0" sz="2800" spc="10" b="1">
                <a:latin typeface="Times New Roman"/>
                <a:cs typeface="Times New Roman"/>
              </a:rPr>
              <a:t>)</a:t>
            </a:r>
            <a:r>
              <a:rPr dirty="0" sz="2800" spc="10" b="1" i="1">
                <a:latin typeface="Times New Roman"/>
                <a:cs typeface="Times New Roman"/>
              </a:rPr>
              <a:t>dt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1955"/>
              </a:lnSpc>
            </a:pPr>
            <a:r>
              <a:rPr dirty="0" sz="1950" b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05224" y="2153163"/>
            <a:ext cx="17475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219" algn="l"/>
              </a:tabLst>
            </a:pPr>
            <a:r>
              <a:rPr dirty="0" sz="2800" spc="-15" b="1">
                <a:latin typeface="Times New Roman"/>
                <a:cs typeface="Times New Roman"/>
              </a:rPr>
              <a:t>2,	</a:t>
            </a:r>
            <a:r>
              <a:rPr dirty="0" sz="2800" b="1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:title>Microsoft PowerPoint - 总复习1(2017.12).ppt</dc:title>
  <dcterms:created xsi:type="dcterms:W3CDTF">2017-12-20T09:25:13Z</dcterms:created>
  <dcterms:modified xsi:type="dcterms:W3CDTF">2017-12-20T09:25:13Z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2017-12-14T00:00:00Z</vt:filetime>
  </property>
  <property fmtid="{D5CDD505-2E9C-101B-9397-08002B2CF9AE}" pid="3" name="Creator">
    <vt:lpwstr>Microsoft PowerPoint - [总复习1(2017.12).ppt]</vt:lpwstr>
  </property>
  <property fmtid="{D5CDD505-2E9C-101B-9397-08002B2CF9AE}" pid="4" name="LastSaved">
    <vt:filetime>2017-12-20T00:00:00Z</vt:filetime>
  </property>
</Properties>
</file>