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BD8C4-016A-47FF-910D-0443702F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8AC0-AAA7-4EC4-A0F4-97693C65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56ABB-E86D-48B7-B3BE-EA3BC4C9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875F2-49C0-45C9-9647-A48BCA0A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96930-4ACF-40B5-9AF0-A767BEC6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F8B2-457B-457F-9899-E09526E6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74D3B-4CE4-43BD-BFF2-3DDAAC1F4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A39CE-7D99-46F0-8E9A-182BBEBF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4CF1D-FAD9-4D72-ACEB-4FB48A27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DF951-8E44-4736-836A-9B4BA11E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9B26BD-462F-41D0-9DAA-99A4397B1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C342ED-4516-498A-8653-1F220384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262DB-13D2-4111-9681-020786FC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F085D-95A6-4A1B-8EF2-3C3D19A9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4A5C5-87AA-4D24-B488-89EB10D7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7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B1FC-9152-44B0-9321-5EDB9E19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868BD-37BC-4A2C-A06E-98D13E45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5144D-8893-4E95-BD52-ABF8C302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B6300-A7F5-484D-A37B-35C43E54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C36B8-CABD-4790-8868-A08B0706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19BF4-76AB-45EE-AF93-07A82880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81415-3979-4462-92DA-91219ABC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AB7AF-7FD9-46B9-B7BD-EBF75ADA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3BF14-AA6C-4DDB-B034-000C3E84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CAA20-9640-40AE-BA64-309E06F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8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FAC2-2398-47C4-9F88-AC59101D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6B1D0-66F7-474B-8195-E42330D0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69ECF-D635-445C-9F99-AD65684D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6C074-92FF-4F22-9D8B-49037515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B791B-4A8B-4C63-93F8-0461304C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B234C-33B4-469B-AC4A-A22EDDC2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B9E76-8C7F-40CF-BD80-3015A699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74278-E012-471E-B583-03C97FDB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86A15-ACF0-48B9-B7B4-0ED6233A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A9D0F-B2AE-4249-9816-EF125BFC5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D10557-1D78-48CD-8AA6-043F4826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C4391-201C-4FAD-9428-4FF5B6F2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C2FACE-D9A8-45D5-8F52-DC11705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2A414C-C6AC-4E38-B2DA-CD9A62AA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D99B1-5824-4DEE-A7AE-B268DFF1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8B6B18-D29C-455B-898D-6D25886C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E1141-CDA8-44AB-B97C-A3732986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EF27D1-B962-46D7-9A5B-01FB3E17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E42EF6-98D3-4D1B-A6FF-45E96199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8FC5A-1711-4CDE-B427-685C7F06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683BC-218F-4283-AC4C-782F067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6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9925-DF7C-4DEC-A8A1-C1F5AB47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BC625-4FCD-47C5-A21A-060F02D7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94701-E3DB-4620-AE7D-181B908B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C7D4D2-DDC0-4E39-9BC0-45BD3BAC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E13D2-BF29-4743-B263-1D59691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E3C4E-609A-4D0B-AAC9-CC77DBD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1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E4AB-96CA-4765-B945-FDD417F9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BBD16F-FDBA-4406-A763-54B82381F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7AAAC-F03F-4C5D-A5CE-F4EDA48FA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2EFF2-335C-43B0-BCD6-D76ED118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0ECF7-51B0-4A52-9B00-B5502F5D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A4833-EDB3-4216-B68A-198532B4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D04F8C-2A78-4A5F-9EC3-BFCFEE7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BBA14-EF24-474D-A819-4867A9C1D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CFC66-5D3C-403B-B53A-18B2662E2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D628-4741-4014-A12F-08447058D39D}" type="datetimeFigureOut">
              <a:rPr lang="zh-CN" altLang="en-US" smtClean="0"/>
              <a:t>2020/6/13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BCE2B-A1B7-4E33-88AD-39B98EBC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09032-7212-4A7B-B363-4E301513A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1129-8E1C-4F2A-A3DC-47E0E4C5B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97A020-F5A3-4A5A-AE9F-7EB38F75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899" y="885239"/>
            <a:ext cx="6502569" cy="470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8CC6035-FA97-4E63-9E53-B3DBB9D84D0C}"/>
              </a:ext>
            </a:extLst>
          </p:cNvPr>
          <p:cNvCxnSpPr>
            <a:cxnSpLocks/>
          </p:cNvCxnSpPr>
          <p:nvPr/>
        </p:nvCxnSpPr>
        <p:spPr>
          <a:xfrm flipH="1" flipV="1">
            <a:off x="6394050" y="3143250"/>
            <a:ext cx="1" cy="828027"/>
          </a:xfrm>
          <a:prstGeom prst="straightConnector1">
            <a:avLst/>
          </a:prstGeom>
          <a:ln w="19050"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9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铮浩 冯</dc:creator>
  <cp:lastModifiedBy>铮浩 冯</cp:lastModifiedBy>
  <cp:revision>2</cp:revision>
  <dcterms:created xsi:type="dcterms:W3CDTF">2020-06-13T15:32:56Z</dcterms:created>
  <dcterms:modified xsi:type="dcterms:W3CDTF">2020-06-13T15:38:03Z</dcterms:modified>
</cp:coreProperties>
</file>