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3B333-B7DA-4A57-B1A0-74AB3CFC7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2C773B-0F74-410D-BCF5-08B8C53D8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1B8F9-BD95-40D7-9CFF-D314EF80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8E41-A78E-44E3-A82F-A58EA893C402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8EFC5-6B10-414A-803D-C37E5A66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45E26-81BB-4326-B14F-D5CD7EA7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9072-90C3-454A-AB21-D63D8C444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7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B37A5-9C3B-4190-BA09-FABCA99B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1D6F54-C5D3-4A3B-80C0-CFBF1290D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8C5E5-EB7C-41EA-A0DB-4208F497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8E41-A78E-44E3-A82F-A58EA893C402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7D537-2CAC-46EB-85CC-BC801F75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929A3-892C-44E4-81E1-764E7D17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9072-90C3-454A-AB21-D63D8C444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510B5E-2EC1-45E3-B569-83787F438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3C7210-DADF-4299-9DAB-CAC70D19A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A3161-49CD-4527-8CBB-5FDA6AF5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8E41-A78E-44E3-A82F-A58EA893C402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F2506-2315-442A-B4BF-C17F13EC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2F1E0-A45E-4269-9877-D124A70B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9072-90C3-454A-AB21-D63D8C444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08B4B-7607-46A8-8E71-3B6CDC09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F12DC-551B-4774-9DF8-032CAAE5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585F0-80F3-4145-B653-6DC69097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8E41-A78E-44E3-A82F-A58EA893C402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03BD4-9F84-4CE4-926E-909AD65D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BD0F9-2F68-44DA-B76B-1F1F2E90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9072-90C3-454A-AB21-D63D8C444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6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509D3-080B-47E0-9D4D-4B92285C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DE7CE-F265-4D2A-85B1-FB5B7CC7B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3CD58-8D8E-4008-9A93-5DAB56EA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8E41-A78E-44E3-A82F-A58EA893C402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D0CEB-A0B2-4E78-96E2-D63767A8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AC177-482D-4053-99F2-E17EF073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9072-90C3-454A-AB21-D63D8C444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1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AE6CA-9AE0-4FFA-A251-E6DAD138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AF93F-E85B-4762-9166-9D427526D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F19975-ABCA-465E-A14A-232C07E5B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B3EB1-BAC0-4B8D-B205-2B8B1FE6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8E41-A78E-44E3-A82F-A58EA893C402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825B7-F0D0-45D0-91C0-C3309D84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E11710-BEC1-4627-A0B4-B837F495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9072-90C3-454A-AB21-D63D8C444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9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19B11-2C57-4EDF-BAE3-9E1FC58C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24588-EBC0-4E62-81A8-710DF3423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9BBAB2-7E19-405C-9475-83660AC2A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7727A4-A202-4DF6-A6DF-850CE789C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A8795A-2F08-4E4F-ACAF-49FE3F78B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2C9355-8A4F-413B-81B8-67F200DA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8E41-A78E-44E3-A82F-A58EA893C402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ECA8D6-AB61-4161-9889-B6FA818B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07DF5A-0214-4861-B139-87A5E9FC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9072-90C3-454A-AB21-D63D8C444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5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775D3-920B-49C6-8B03-E1ED2421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0091C7-C13A-45F2-A502-B34FEA94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8E41-A78E-44E3-A82F-A58EA893C402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3A7EA-F3F1-4150-87CA-72D5B05A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2BB890-FA5F-4185-AAED-6C1F67CF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9072-90C3-454A-AB21-D63D8C444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6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7EB9DF-AE65-46E9-B52D-86A90FAC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8E41-A78E-44E3-A82F-A58EA893C402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74064-17E0-498C-9782-6B07192D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8005B-269C-439E-8004-6157087F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9072-90C3-454A-AB21-D63D8C444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4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5D9B6-4372-4AE4-9D0A-4182F465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E2A38-B7E1-45A4-B89C-975FAE401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554755-4E45-4311-A128-7DE7487B4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CEF18-A423-4BA3-9B5C-E0227C49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8E41-A78E-44E3-A82F-A58EA893C402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E3731-25CF-4B3C-84DE-73D710A4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71416-9941-4BF5-A3B3-93A37D39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9072-90C3-454A-AB21-D63D8C444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7F105-5F43-4FDE-94C3-D9282992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85C918-593B-429A-80D6-39C04FBA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4B3FEE-3F56-431C-815F-5EB38C9C9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AB1DF-11E5-4F3B-83A5-5B134D6E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8E41-A78E-44E3-A82F-A58EA893C402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CB8E9-A36C-443D-86B4-A45C56FD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94766-E939-4B67-B34B-71B98DD0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9072-90C3-454A-AB21-D63D8C444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38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17D8DE-4CD0-49D1-8F01-5188D819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AE398-3D7F-4661-9AEF-955B080CE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D9291-9D8A-4656-A108-3A3970233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8E41-A78E-44E3-A82F-A58EA893C402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31826-9EE6-49E6-8914-B72954386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27CBC-6165-44BB-AF07-A4E2DEFE2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9072-90C3-454A-AB21-D63D8C444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9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B0BE25B5-9716-4011-AE92-32E820EA8033}"/>
              </a:ext>
            </a:extLst>
          </p:cNvPr>
          <p:cNvGrpSpPr/>
          <p:nvPr/>
        </p:nvGrpSpPr>
        <p:grpSpPr>
          <a:xfrm>
            <a:off x="5781609" y="1797050"/>
            <a:ext cx="3313076" cy="2627405"/>
            <a:chOff x="5781609" y="1797050"/>
            <a:chExt cx="3313076" cy="2627405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BFDBBDE-5960-4F84-80F9-2D3C5D1ED711}"/>
                </a:ext>
              </a:extLst>
            </p:cNvPr>
            <p:cNvSpPr/>
            <p:nvPr/>
          </p:nvSpPr>
          <p:spPr>
            <a:xfrm>
              <a:off x="7354494" y="2190287"/>
              <a:ext cx="1184086" cy="223416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D94D6FF-80A7-42E2-836B-B462DDE8CAF2}"/>
                </a:ext>
              </a:extLst>
            </p:cNvPr>
            <p:cNvSpPr/>
            <p:nvPr/>
          </p:nvSpPr>
          <p:spPr>
            <a:xfrm>
              <a:off x="5781609" y="2185432"/>
              <a:ext cx="1525981" cy="223416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21EB7F3-A507-421E-921F-0F0BA96E9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042" y="2185432"/>
              <a:ext cx="1" cy="223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D8D1BF1-CE29-4415-ACC1-337827F7A2B5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13" y="2185432"/>
              <a:ext cx="0" cy="2234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409B60A-3043-40C6-8ECE-541EE4B08A01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13" y="2340542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341363B-B695-4052-AE3C-75D991EC09E7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12" y="2453086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35E2E7A-8E5C-41C7-9D0C-7055B3E9D557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11" y="2564782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9A32A9A-6CC6-486E-9EC5-20B3D5FDAD4C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10" y="2676478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471E2B6-CDA4-49A6-B348-9B3F6ED15B1E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13" y="2783243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FBFEF80-FFA3-4D1F-8D45-9A0F4EA27003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12" y="2895787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80F303F6-3E98-4B01-BF60-0888C1B9DBD2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11" y="3007483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ABAAE42-C489-4D2D-B118-08A1F11F7850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10" y="3119179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84273DF-0189-4942-9DBE-A7734F1739D6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10" y="3225944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A530847-73E5-4C4B-9755-56689DE2ADFD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09" y="3338488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BF9F0B18-0D87-40CD-905B-55C200FD00AF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08" y="3450184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6DCFC9AB-11D7-4B2E-AC70-D2FE5EE5CB1C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07" y="3561880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0E316C32-B942-45EE-9308-5C22A01E4F92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07" y="3674424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29AF1DE-767D-40FE-BA9D-1C6067950E79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06" y="3786968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3DEB4EA0-A66F-4FD5-9250-1FE26760FA54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05" y="3898664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16282A4-0293-4825-B96B-2F651EC0DE84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04" y="4010360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AA5E04BB-5ADC-4433-96C9-14A29AEB5DB1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07" y="4111346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AD7828D0-0A0E-4D6F-8A9F-14CF39878733}"/>
                </a:ext>
              </a:extLst>
            </p:cNvPr>
            <p:cNvCxnSpPr>
              <a:cxnSpLocks/>
            </p:cNvCxnSpPr>
            <p:nvPr/>
          </p:nvCxnSpPr>
          <p:spPr>
            <a:xfrm>
              <a:off x="8542206" y="4223890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5461F7B-296D-4365-999A-4AB4EFE0F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0860" y="3306656"/>
              <a:ext cx="45018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0BB77586-8C8F-424C-9EEF-8BEB51C7A6BC}"/>
                </a:ext>
              </a:extLst>
            </p:cNvPr>
            <p:cNvSpPr txBox="1"/>
            <p:nvPr/>
          </p:nvSpPr>
          <p:spPr>
            <a:xfrm>
              <a:off x="6672263" y="179705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反射激波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2305436A-CA06-48B2-AB28-4E63AB36C9F8}"/>
                </a:ext>
              </a:extLst>
            </p:cNvPr>
            <p:cNvSpPr txBox="1"/>
            <p:nvPr/>
          </p:nvSpPr>
          <p:spPr>
            <a:xfrm>
              <a:off x="7932635" y="179705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固壁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E77AAA06-F59C-46DD-963A-7282A6EF4444}"/>
                </a:ext>
              </a:extLst>
            </p:cNvPr>
            <p:cNvSpPr txBox="1"/>
            <p:nvPr/>
          </p:nvSpPr>
          <p:spPr>
            <a:xfrm>
              <a:off x="7509904" y="2266584"/>
              <a:ext cx="853437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区域 ③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3BA752C3-3555-4830-9CED-E5EB1FCEB17E}"/>
                </a:ext>
              </a:extLst>
            </p:cNvPr>
            <p:cNvSpPr txBox="1"/>
            <p:nvPr/>
          </p:nvSpPr>
          <p:spPr>
            <a:xfrm>
              <a:off x="6168583" y="2266584"/>
              <a:ext cx="853437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区域 ②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F46AA5A1-AB34-4ABA-BE3E-88BDDB571BCD}"/>
                </a:ext>
              </a:extLst>
            </p:cNvPr>
            <p:cNvCxnSpPr/>
            <p:nvPr/>
          </p:nvCxnSpPr>
          <p:spPr>
            <a:xfrm>
              <a:off x="6168583" y="3306656"/>
              <a:ext cx="6236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1" name="对象 100">
              <a:extLst>
                <a:ext uri="{FF2B5EF4-FFF2-40B4-BE49-F238E27FC236}">
                  <a16:creationId xmlns:a16="http://schemas.microsoft.com/office/drawing/2014/main" id="{7F5CF13F-AC2E-4FFF-BCEC-F988CD6B4A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3268842"/>
                </p:ext>
              </p:extLst>
            </p:nvPr>
          </p:nvGraphicFramePr>
          <p:xfrm>
            <a:off x="6139881" y="3903883"/>
            <a:ext cx="681037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Equation" r:id="rId3" imgW="681531" imgH="359653" progId="Equation.DSMT4">
                    <p:embed/>
                  </p:oleObj>
                </mc:Choice>
                <mc:Fallback>
                  <p:oleObj name="Equation" r:id="rId3" imgW="681531" imgH="35965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39881" y="3903883"/>
                          <a:ext cx="681037" cy="360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对象 101">
              <a:extLst>
                <a:ext uri="{FF2B5EF4-FFF2-40B4-BE49-F238E27FC236}">
                  <a16:creationId xmlns:a16="http://schemas.microsoft.com/office/drawing/2014/main" id="{D2BC05E3-0FF5-43B4-8736-5D73961A94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8145919"/>
                </p:ext>
              </p:extLst>
            </p:nvPr>
          </p:nvGraphicFramePr>
          <p:xfrm>
            <a:off x="6350225" y="2936143"/>
            <a:ext cx="260350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" name="Equation" r:id="rId5" imgW="260659" imgH="359653" progId="Equation.DSMT4">
                    <p:embed/>
                  </p:oleObj>
                </mc:Choice>
                <mc:Fallback>
                  <p:oleObj name="Equation" r:id="rId5" imgW="260659" imgH="35965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350225" y="2936143"/>
                          <a:ext cx="260350" cy="360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 103">
              <a:extLst>
                <a:ext uri="{FF2B5EF4-FFF2-40B4-BE49-F238E27FC236}">
                  <a16:creationId xmlns:a16="http://schemas.microsoft.com/office/drawing/2014/main" id="{ADB062BA-5DC1-4857-923E-8060F3C87F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101315"/>
                </p:ext>
              </p:extLst>
            </p:nvPr>
          </p:nvGraphicFramePr>
          <p:xfrm>
            <a:off x="6880860" y="2935047"/>
            <a:ext cx="32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Equation" r:id="rId7" imgW="203040" imgH="228600" progId="Equation.DSMT4">
                    <p:embed/>
                  </p:oleObj>
                </mc:Choice>
                <mc:Fallback>
                  <p:oleObj name="Equation" r:id="rId7" imgW="203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80860" y="2935047"/>
                          <a:ext cx="320000" cy="3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对象 106">
              <a:extLst>
                <a:ext uri="{FF2B5EF4-FFF2-40B4-BE49-F238E27FC236}">
                  <a16:creationId xmlns:a16="http://schemas.microsoft.com/office/drawing/2014/main" id="{F6BCB9B0-2F5B-43BD-BAEC-F5BA743F80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6793904"/>
                </p:ext>
              </p:extLst>
            </p:nvPr>
          </p:nvGraphicFramePr>
          <p:xfrm>
            <a:off x="7416510" y="3910890"/>
            <a:ext cx="1020763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Equation" r:id="rId9" imgW="647640" imgH="228600" progId="Equation.DSMT4">
                    <p:embed/>
                  </p:oleObj>
                </mc:Choice>
                <mc:Fallback>
                  <p:oleObj name="Equation" r:id="rId9" imgW="647640" imgH="228600" progId="Equation.DSMT4">
                    <p:embed/>
                    <p:pic>
                      <p:nvPicPr>
                        <p:cNvPr id="105" name="对象 104">
                          <a:extLst>
                            <a:ext uri="{FF2B5EF4-FFF2-40B4-BE49-F238E27FC236}">
                              <a16:creationId xmlns:a16="http://schemas.microsoft.com/office/drawing/2014/main" id="{C4747100-6759-449F-B9B6-E584D77A5B2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416510" y="3910890"/>
                          <a:ext cx="1020763" cy="360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" name="对象 107">
              <a:extLst>
                <a:ext uri="{FF2B5EF4-FFF2-40B4-BE49-F238E27FC236}">
                  <a16:creationId xmlns:a16="http://schemas.microsoft.com/office/drawing/2014/main" id="{6780046E-0BDC-4BC0-81B3-597FD89AC8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8595862"/>
                </p:ext>
              </p:extLst>
            </p:nvPr>
          </p:nvGraphicFramePr>
          <p:xfrm>
            <a:off x="7616162" y="3378844"/>
            <a:ext cx="641350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Equation" r:id="rId11" imgW="406080" imgH="228600" progId="Equation.DSMT4">
                    <p:embed/>
                  </p:oleObj>
                </mc:Choice>
                <mc:Fallback>
                  <p:oleObj name="Equation" r:id="rId11" imgW="406080" imgH="228600" progId="Equation.DSMT4">
                    <p:embed/>
                    <p:pic>
                      <p:nvPicPr>
                        <p:cNvPr id="106" name="对象 105">
                          <a:extLst>
                            <a:ext uri="{FF2B5EF4-FFF2-40B4-BE49-F238E27FC236}">
                              <a16:creationId xmlns:a16="http://schemas.microsoft.com/office/drawing/2014/main" id="{71B20556-3043-4C6B-98B8-19E7EB621B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16162" y="3378844"/>
                          <a:ext cx="641350" cy="360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E3DA8763-79AF-4599-8091-0AE78BF3E91C}"/>
                </a:ext>
              </a:extLst>
            </p:cNvPr>
            <p:cNvCxnSpPr>
              <a:cxnSpLocks/>
            </p:cNvCxnSpPr>
            <p:nvPr/>
          </p:nvCxnSpPr>
          <p:spPr>
            <a:xfrm>
              <a:off x="8545847" y="4331491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4DAF036E-936D-4044-BA9C-2ACF6277A989}"/>
                </a:ext>
              </a:extLst>
            </p:cNvPr>
            <p:cNvCxnSpPr>
              <a:cxnSpLocks/>
            </p:cNvCxnSpPr>
            <p:nvPr/>
          </p:nvCxnSpPr>
          <p:spPr>
            <a:xfrm>
              <a:off x="8545847" y="2243060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05E2A151-E866-448F-9140-4F4ABDDB6F88}"/>
              </a:ext>
            </a:extLst>
          </p:cNvPr>
          <p:cNvGrpSpPr/>
          <p:nvPr/>
        </p:nvGrpSpPr>
        <p:grpSpPr>
          <a:xfrm>
            <a:off x="2040190" y="1797050"/>
            <a:ext cx="3371701" cy="2622550"/>
            <a:chOff x="2040190" y="1797050"/>
            <a:chExt cx="3371701" cy="2622550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085FBBC-9ABB-4472-9D19-B1DD441635AF}"/>
                </a:ext>
              </a:extLst>
            </p:cNvPr>
            <p:cNvSpPr/>
            <p:nvPr/>
          </p:nvSpPr>
          <p:spPr>
            <a:xfrm>
              <a:off x="3613071" y="2185432"/>
              <a:ext cx="1184093" cy="223416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9870922-F2F4-4D27-86FF-00AEF2A158EC}"/>
                </a:ext>
              </a:extLst>
            </p:cNvPr>
            <p:cNvSpPr/>
            <p:nvPr/>
          </p:nvSpPr>
          <p:spPr>
            <a:xfrm>
              <a:off x="2040190" y="2185432"/>
              <a:ext cx="1525981" cy="2234168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83450CF-22F6-4803-9BF8-DE42233BBFA9}"/>
                </a:ext>
              </a:extLst>
            </p:cNvPr>
            <p:cNvCxnSpPr>
              <a:cxnSpLocks/>
            </p:cNvCxnSpPr>
            <p:nvPr/>
          </p:nvCxnSpPr>
          <p:spPr>
            <a:xfrm>
              <a:off x="3589621" y="2185432"/>
              <a:ext cx="0" cy="223416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692C292-285C-4883-AF18-E8AA7911BBC0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93" y="2185432"/>
              <a:ext cx="0" cy="2234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47254AB-3403-46DC-BB96-0EBABC9C0519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93" y="2340543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91B8FA8-7EB1-4A2D-B866-F157128A36B0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92" y="2453087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80F928E-6FF7-43C6-9789-0029A49F8408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91" y="2564783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530AEF5-015C-4EDF-8D2A-69D6E42C6E27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90" y="2676479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334CE03-D439-4009-9E17-35061DDBFDB1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93" y="2783244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D45287B-9FDE-49FA-9172-E49B7BF80FEA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92" y="2895788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2347C9B-1CCE-4A33-AAA7-392EF3F7FCF2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91" y="3007484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B976BDD-28C2-446F-9CBE-E491588F1F40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90" y="3119180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1EE02CE-2234-4BD3-B786-175BCF525A6C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90" y="3225945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775BB51-46CE-4BEB-82C5-D8D83C6D5B20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89" y="3338489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413AF5E-CABF-472B-A5A6-04AA2A6240B9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88" y="3450185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C42351C-1AB3-4D52-BA42-90CE47DD7B8D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87" y="3561881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D03EC3C-B7C2-4317-A20B-6C6D39E358DE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87" y="3674425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A878A3B-BF7A-44BE-9901-7E85D4E64DE1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86" y="3786969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0E52300-0FD7-4E54-A49D-0F497D9CD4D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85" y="3898665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A3B9BDE-E640-453D-976B-7F02200F0FFE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84" y="4010361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7C6F7D3-66DB-47FB-9959-F1B0CE404541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87" y="4111347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49740AA-7A29-45FA-851F-36EBF999BC51}"/>
                </a:ext>
              </a:extLst>
            </p:cNvPr>
            <p:cNvCxnSpPr>
              <a:cxnSpLocks/>
            </p:cNvCxnSpPr>
            <p:nvPr/>
          </p:nvCxnSpPr>
          <p:spPr>
            <a:xfrm>
              <a:off x="4800786" y="4223891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2C7ED4A-9972-480D-B9E9-AE5678CD9A94}"/>
                </a:ext>
              </a:extLst>
            </p:cNvPr>
            <p:cNvCxnSpPr>
              <a:cxnSpLocks/>
            </p:cNvCxnSpPr>
            <p:nvPr/>
          </p:nvCxnSpPr>
          <p:spPr>
            <a:xfrm>
              <a:off x="3589621" y="3306657"/>
              <a:ext cx="487079" cy="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28EF757-3237-4539-8597-03EBBA0D2391}"/>
                </a:ext>
              </a:extLst>
            </p:cNvPr>
            <p:cNvSpPr txBox="1"/>
            <p:nvPr/>
          </p:nvSpPr>
          <p:spPr>
            <a:xfrm>
              <a:off x="3008596" y="179705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入射激波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2ED8DF8-BAA0-4F37-8294-E06A4A77BD3D}"/>
                </a:ext>
              </a:extLst>
            </p:cNvPr>
            <p:cNvSpPr txBox="1"/>
            <p:nvPr/>
          </p:nvSpPr>
          <p:spPr>
            <a:xfrm>
              <a:off x="4249841" y="1797050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固壁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4AF500F-431C-4D30-AD8B-347F6F83BD01}"/>
                </a:ext>
              </a:extLst>
            </p:cNvPr>
            <p:cNvSpPr txBox="1"/>
            <p:nvPr/>
          </p:nvSpPr>
          <p:spPr>
            <a:xfrm>
              <a:off x="2353877" y="2266584"/>
              <a:ext cx="853437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区域 ②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98E5424-3636-4E2B-8091-E22E688FAC8A}"/>
                </a:ext>
              </a:extLst>
            </p:cNvPr>
            <p:cNvSpPr txBox="1"/>
            <p:nvPr/>
          </p:nvSpPr>
          <p:spPr>
            <a:xfrm>
              <a:off x="3786539" y="2266584"/>
              <a:ext cx="853437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区域 ①</a:t>
              </a: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059A360C-9CC7-4EEE-8DF5-F0CBABB5AA71}"/>
                </a:ext>
              </a:extLst>
            </p:cNvPr>
            <p:cNvCxnSpPr/>
            <p:nvPr/>
          </p:nvCxnSpPr>
          <p:spPr>
            <a:xfrm>
              <a:off x="2369719" y="3298612"/>
              <a:ext cx="6236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8" name="对象 97">
              <a:extLst>
                <a:ext uri="{FF2B5EF4-FFF2-40B4-BE49-F238E27FC236}">
                  <a16:creationId xmlns:a16="http://schemas.microsoft.com/office/drawing/2014/main" id="{4883354B-FDAD-4211-B18F-3C5E2F579C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2322014"/>
                </p:ext>
              </p:extLst>
            </p:nvPr>
          </p:nvGraphicFramePr>
          <p:xfrm>
            <a:off x="2548457" y="2927746"/>
            <a:ext cx="26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48457" y="2927746"/>
                          <a:ext cx="260000" cy="3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对象 99">
              <a:extLst>
                <a:ext uri="{FF2B5EF4-FFF2-40B4-BE49-F238E27FC236}">
                  <a16:creationId xmlns:a16="http://schemas.microsoft.com/office/drawing/2014/main" id="{88B9785F-03EB-4BD1-BB41-59E4871E34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4895357"/>
                </p:ext>
              </p:extLst>
            </p:nvPr>
          </p:nvGraphicFramePr>
          <p:xfrm>
            <a:off x="2344531" y="3867680"/>
            <a:ext cx="68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" name="Equation" r:id="rId15" imgW="431640" imgH="228600" progId="Equation.DSMT4">
                    <p:embed/>
                  </p:oleObj>
                </mc:Choice>
                <mc:Fallback>
                  <p:oleObj name="Equation" r:id="rId15" imgW="4316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344531" y="3867680"/>
                          <a:ext cx="680000" cy="3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对象 102">
              <a:extLst>
                <a:ext uri="{FF2B5EF4-FFF2-40B4-BE49-F238E27FC236}">
                  <a16:creationId xmlns:a16="http://schemas.microsoft.com/office/drawing/2014/main" id="{DB1BB333-6C76-4158-99B6-607665F456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672302"/>
                </p:ext>
              </p:extLst>
            </p:nvPr>
          </p:nvGraphicFramePr>
          <p:xfrm>
            <a:off x="3799855" y="2928651"/>
            <a:ext cx="30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" name="Equation" r:id="rId17" imgW="190440" imgH="228600" progId="Equation.DSMT4">
                    <p:embed/>
                  </p:oleObj>
                </mc:Choice>
                <mc:Fallback>
                  <p:oleObj name="Equation" r:id="rId17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99855" y="2928651"/>
                          <a:ext cx="300000" cy="3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对象 104">
              <a:extLst>
                <a:ext uri="{FF2B5EF4-FFF2-40B4-BE49-F238E27FC236}">
                  <a16:creationId xmlns:a16="http://schemas.microsoft.com/office/drawing/2014/main" id="{C4747100-6759-449F-B9B6-E584D77A5B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7658149"/>
                </p:ext>
              </p:extLst>
            </p:nvPr>
          </p:nvGraphicFramePr>
          <p:xfrm>
            <a:off x="3875199" y="3867680"/>
            <a:ext cx="64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name="Equation" r:id="rId19" imgW="406080" imgH="228600" progId="Equation.DSMT4">
                    <p:embed/>
                  </p:oleObj>
                </mc:Choice>
                <mc:Fallback>
                  <p:oleObj name="Equation" r:id="rId19" imgW="406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875199" y="3867680"/>
                          <a:ext cx="640000" cy="3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对象 105">
              <a:extLst>
                <a:ext uri="{FF2B5EF4-FFF2-40B4-BE49-F238E27FC236}">
                  <a16:creationId xmlns:a16="http://schemas.microsoft.com/office/drawing/2014/main" id="{71B20556-3043-4C6B-98B8-19E7EB621B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2839416"/>
                </p:ext>
              </p:extLst>
            </p:nvPr>
          </p:nvGraphicFramePr>
          <p:xfrm>
            <a:off x="3885202" y="3381880"/>
            <a:ext cx="62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Equation" r:id="rId21" imgW="393480" imgH="228600" progId="Equation.DSMT4">
                    <p:embed/>
                  </p:oleObj>
                </mc:Choice>
                <mc:Fallback>
                  <p:oleObj name="Equation" r:id="rId21" imgW="393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885202" y="3381880"/>
                          <a:ext cx="620000" cy="3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8A96C3D7-C24E-4D2D-8788-9D4CC46D82B7}"/>
                </a:ext>
              </a:extLst>
            </p:cNvPr>
            <p:cNvCxnSpPr>
              <a:cxnSpLocks/>
            </p:cNvCxnSpPr>
            <p:nvPr/>
          </p:nvCxnSpPr>
          <p:spPr>
            <a:xfrm>
              <a:off x="4797159" y="4329110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39DEC89D-7EB8-4300-BB6F-0FC09EE41F6C}"/>
                </a:ext>
              </a:extLst>
            </p:cNvPr>
            <p:cNvCxnSpPr>
              <a:cxnSpLocks/>
            </p:cNvCxnSpPr>
            <p:nvPr/>
          </p:nvCxnSpPr>
          <p:spPr>
            <a:xfrm>
              <a:off x="4801486" y="2236139"/>
              <a:ext cx="60165" cy="807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68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黑体</vt:lpstr>
      <vt:lpstr>华文中宋</vt:lpstr>
      <vt:lpstr>Arial</vt:lpstr>
      <vt:lpstr>Office 主题​​</vt:lpstr>
      <vt:lpstr>MathType 7.0 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</dc:creator>
  <cp:lastModifiedBy>Bruce</cp:lastModifiedBy>
  <cp:revision>15</cp:revision>
  <dcterms:created xsi:type="dcterms:W3CDTF">2024-01-07T12:35:07Z</dcterms:created>
  <dcterms:modified xsi:type="dcterms:W3CDTF">2024-01-07T12:54:34Z</dcterms:modified>
</cp:coreProperties>
</file>