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ABA5-DE65-42A6-A5D3-60BDD2420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1DECB-F4EE-4C0B-B649-E459C13DB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027F1-94FB-4B3E-825C-C62764047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17DE-A689-427F-A46B-5ABDA2E2A6D6}" type="datetimeFigureOut">
              <a:rPr lang="en-AU" smtClean="0"/>
              <a:t>12/06/2022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DCECC-E1EB-4278-A8C0-D0E31DF0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BC498-5FA5-435A-8205-D67132AF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5C88-1844-4BFF-9E94-C91620935F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09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F1E4-D6B3-4508-8785-2AE35339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930FA-0673-4E54-9DA7-9D0017A09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DB394-2613-4D97-AE31-E293C34C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17DE-A689-427F-A46B-5ABDA2E2A6D6}" type="datetimeFigureOut">
              <a:rPr lang="en-AU" smtClean="0"/>
              <a:t>12/06/2022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27641-4EC8-435E-9D03-0405DA3A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76D97-4A0E-4A4F-ACD2-14ABDDD2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5C88-1844-4BFF-9E94-C91620935F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661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BAD9F7-A65C-4583-98DB-0D018B5AF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756E4-6F26-4A6D-8DF3-CB2337B3D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4F39C-96E4-4441-8171-0B450B41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17DE-A689-427F-A46B-5ABDA2E2A6D6}" type="datetimeFigureOut">
              <a:rPr lang="en-AU" smtClean="0"/>
              <a:t>12/06/2022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2A73A-E2E6-4ECC-B531-DE3637FF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C238B-CE99-4915-A997-A5707F60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5C88-1844-4BFF-9E94-C91620935F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264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F852-961F-4062-8317-E29B5E90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24E1E-0FD6-4492-B463-205C09BC3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B7F28-9D56-4BDF-86C4-857E428F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17DE-A689-427F-A46B-5ABDA2E2A6D6}" type="datetimeFigureOut">
              <a:rPr lang="en-AU" smtClean="0"/>
              <a:t>12/06/2022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D9E22-E668-4204-99AA-10D3B9CD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EBF1F-FAD7-4F2C-946C-0149682CA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5C88-1844-4BFF-9E94-C91620935F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129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33579-DBC8-46AC-AB19-CBEEFF078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C8CCC-5301-4114-BD8A-4B2482A25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45682-5B80-486A-A544-24D2FD157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17DE-A689-427F-A46B-5ABDA2E2A6D6}" type="datetimeFigureOut">
              <a:rPr lang="en-AU" smtClean="0"/>
              <a:t>12/06/2022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8027D-DD8F-4473-859A-4AE585F9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4A263-0800-48D8-A170-C38D2A4EC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5C88-1844-4BFF-9E94-C91620935F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503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5CE6E-AA1B-437D-911D-7AB70DF4C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1B5D4-4EB7-4EAC-B4EF-BD51FE58C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A78CD-0B2C-4B6F-8338-331642B12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0F9DA-967B-4ACC-9F72-13EC1E3C7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17DE-A689-427F-A46B-5ABDA2E2A6D6}" type="datetimeFigureOut">
              <a:rPr lang="en-AU" smtClean="0"/>
              <a:t>12/06/2022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F0CDE-A6D1-42DA-90A8-30133825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DF5E4-B1C8-4849-8A5A-E9DBDBF2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5C88-1844-4BFF-9E94-C91620935F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64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73768-FCA9-4BA7-BE18-9F4FB12E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9529B-EF08-4F83-877E-D662A1D8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E91EA-E08C-4742-BE90-7CB6130A3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E9BC3-14EE-4454-980B-91E57D559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77901E-B40F-4FD7-81E6-5EBC8FC99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C96E40-DBDB-40AA-8605-B2CF31A4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17DE-A689-427F-A46B-5ABDA2E2A6D6}" type="datetimeFigureOut">
              <a:rPr lang="en-AU" smtClean="0"/>
              <a:t>12/06/2022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DA315B-ECB1-4577-B944-DC92CE40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C63C7-CEBC-4DCE-B118-66B9A3A9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5C88-1844-4BFF-9E94-C91620935F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039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13F1A-A463-40B3-BE81-373E90CC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43418F-FB89-4AF6-A831-D01DBF9A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17DE-A689-427F-A46B-5ABDA2E2A6D6}" type="datetimeFigureOut">
              <a:rPr lang="en-AU" smtClean="0"/>
              <a:t>12/06/2022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22E4A-9055-453F-B119-876F5586E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AE3D5-7AFE-48E5-BA8F-2D93DA1E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5C88-1844-4BFF-9E94-C91620935F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169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00B34-AF25-4920-AA8C-EAFE93660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17DE-A689-427F-A46B-5ABDA2E2A6D6}" type="datetimeFigureOut">
              <a:rPr lang="en-AU" smtClean="0"/>
              <a:t>12/06/2022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4CCE9-9AC4-41FB-AEFA-3CAB9E81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73EAD-E7D6-4113-87DB-787437DD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5C88-1844-4BFF-9E94-C91620935F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016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8324-6998-4215-93F0-2DD95A988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CF8-4E1F-465F-BAD8-35B10D268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CB0C8-7491-4300-B2B4-024976019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EEB9C-5D7D-48ED-B6CA-46DC385E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17DE-A689-427F-A46B-5ABDA2E2A6D6}" type="datetimeFigureOut">
              <a:rPr lang="en-AU" smtClean="0"/>
              <a:t>12/06/2022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DBB1D-16DA-4A81-BAD0-A1FE0864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88BF9-07B3-468C-8936-CCEF2669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5C88-1844-4BFF-9E94-C91620935F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31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900A-7C5B-4B2C-9E1C-99BFD7E8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F5144-CC12-47D6-8D4C-8B1E89F72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C4349-DF9D-4BA5-970A-C58C20756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5A592-471A-45C7-8E7E-2040BD41A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17DE-A689-427F-A46B-5ABDA2E2A6D6}" type="datetimeFigureOut">
              <a:rPr lang="en-AU" smtClean="0"/>
              <a:t>12/06/2022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8F9E0-C3B1-4CDE-B00F-F38F7806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A9992-CCE0-4E6E-948E-8DF70334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5C88-1844-4BFF-9E94-C91620935F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130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26412B-3767-41BE-B1F6-B32E5209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B8030-7C4E-40F2-A592-81087B26D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D4FE1-7498-4023-A2F9-1EBAFFFD1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E17DE-A689-427F-A46B-5ABDA2E2A6D6}" type="datetimeFigureOut">
              <a:rPr lang="en-AU" smtClean="0"/>
              <a:t>12/06/2022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22E4-EEFC-4E5D-BF1C-3E698CDF4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AEA7C-5491-4BEB-AC73-E7841560F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05C88-1844-4BFF-9E94-C91620935F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525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1370E9-18C1-478B-BFDF-36661C499A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3" t="15678" r="4946"/>
          <a:stretch/>
        </p:blipFill>
        <p:spPr>
          <a:xfrm>
            <a:off x="644525" y="642938"/>
            <a:ext cx="5570538" cy="5570538"/>
          </a:xfrm>
          <a:prstGeom prst="rect">
            <a:avLst/>
          </a:prstGeom>
        </p:spPr>
      </p:pic>
      <p:pic>
        <p:nvPicPr>
          <p:cNvPr id="11" name="Picture 10" descr="A person and person posing for a photo in front of a large screen&#10;&#10;Description automatically generated with medium confidence">
            <a:extLst>
              <a:ext uri="{FF2B5EF4-FFF2-40B4-BE49-F238E27FC236}">
                <a16:creationId xmlns:a16="http://schemas.microsoft.com/office/drawing/2014/main" id="{0B9D4A80-D7CF-46ED-8ABC-69E408C61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675" y="642938"/>
            <a:ext cx="2747963" cy="2747963"/>
          </a:xfrm>
          <a:prstGeom prst="rect">
            <a:avLst/>
          </a:prstGeom>
        </p:spPr>
      </p:pic>
      <p:pic>
        <p:nvPicPr>
          <p:cNvPr id="1030" name="Picture 6" descr="No photo description available.">
            <a:extLst>
              <a:ext uri="{FF2B5EF4-FFF2-40B4-BE49-F238E27FC236}">
                <a16:creationId xmlns:a16="http://schemas.microsoft.com/office/drawing/2014/main" id="{F322EA5E-3857-4500-8E07-9701C79B6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75" y="3465513"/>
            <a:ext cx="2747963" cy="27479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E6223CE4-1828-4711-879F-CD261846F4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50" y="642938"/>
            <a:ext cx="2433638" cy="1808163"/>
          </a:xfrm>
          <a:prstGeom prst="rect">
            <a:avLst/>
          </a:prstGeom>
        </p:spPr>
      </p:pic>
      <p:pic>
        <p:nvPicPr>
          <p:cNvPr id="13" name="Picture 12" descr="A person taking a selfie with a group of people on a dirt road&#10;&#10;Description automatically generated with medium confidence">
            <a:extLst>
              <a:ext uri="{FF2B5EF4-FFF2-40B4-BE49-F238E27FC236}">
                <a16:creationId xmlns:a16="http://schemas.microsoft.com/office/drawing/2014/main" id="{75F6D64E-3B9F-49CD-9DC0-4915AA9253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50" y="2525713"/>
            <a:ext cx="2433638" cy="2433638"/>
          </a:xfrm>
          <a:prstGeom prst="rect">
            <a:avLst/>
          </a:prstGeom>
        </p:spPr>
      </p:pic>
      <p:pic>
        <p:nvPicPr>
          <p:cNvPr id="1026" name="Picture 2" descr="May be an image of 4 people, people sitting and outdoors">
            <a:extLst>
              <a:ext uri="{FF2B5EF4-FFF2-40B4-BE49-F238E27FC236}">
                <a16:creationId xmlns:a16="http://schemas.microsoft.com/office/drawing/2014/main" id="{D50A2EA2-53F7-48AC-B355-21F07AC99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5032375"/>
            <a:ext cx="1181100" cy="11811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erson holding a fish&#10;&#10;Description automatically generated">
            <a:extLst>
              <a:ext uri="{FF2B5EF4-FFF2-40B4-BE49-F238E27FC236}">
                <a16:creationId xmlns:a16="http://schemas.microsoft.com/office/drawing/2014/main" id="{FE205208-9041-4E77-8FC2-00B55EA6D4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375" y="5032375"/>
            <a:ext cx="11811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87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CSIRO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Kuhnert, Petra (Data61, Dutton Park)</dc:creator>
  <cp:lastModifiedBy>Kuhnert, Petra (Data61, Dutton Park)</cp:lastModifiedBy>
  <cp:revision>3</cp:revision>
  <dcterms:created xsi:type="dcterms:W3CDTF">2022-06-12T12:38:13Z</dcterms:created>
  <dcterms:modified xsi:type="dcterms:W3CDTF">2022-06-12T13:05:59Z</dcterms:modified>
</cp:coreProperties>
</file>