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5" r:id="rId4"/>
    <p:sldMasterId id="2147483676"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7f2e6fdb9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107f2e6fdb9_2_1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7f2e6fe3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7f2e6fe3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7f2e6fe3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7f2e6fe3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7f2e6fd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107f2e6fdb9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7f2e6fd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107f2e6fdb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7f2e6fdb9_2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107f2e6fdb9_2_1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7" name="Shape 67"/>
        <p:cNvGrpSpPr/>
        <p:nvPr/>
      </p:nvGrpSpPr>
      <p:grpSpPr>
        <a:xfrm>
          <a:off x="0" y="0"/>
          <a:ext cx="0" cy="0"/>
          <a:chOff x="0" y="0"/>
          <a:chExt cx="0" cy="0"/>
        </a:xfrm>
      </p:grpSpPr>
      <p:grpSp>
        <p:nvGrpSpPr>
          <p:cNvPr id="68" name="Google Shape;68;p14"/>
          <p:cNvGrpSpPr/>
          <p:nvPr/>
        </p:nvGrpSpPr>
        <p:grpSpPr>
          <a:xfrm>
            <a:off x="0" y="-6350"/>
            <a:ext cx="9144100" cy="5149935"/>
            <a:chOff x="0" y="-8467"/>
            <a:chExt cx="12192133" cy="6866580"/>
          </a:xfrm>
        </p:grpSpPr>
        <p:sp>
          <p:nvSpPr>
            <p:cNvPr id="69" name="Google Shape;69;p14"/>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0"/>
              </a:schemeClr>
            </a:solidFill>
            <a:ln>
              <a:noFill/>
            </a:ln>
          </p:spPr>
        </p:sp>
        <p:cxnSp>
          <p:nvCxnSpPr>
            <p:cNvPr id="70" name="Google Shape;70;p14"/>
            <p:cNvCxnSpPr/>
            <p:nvPr/>
          </p:nvCxnSpPr>
          <p:spPr>
            <a:xfrm>
              <a:off x="9371012" y="0"/>
              <a:ext cx="1219200" cy="6858000"/>
            </a:xfrm>
            <a:prstGeom prst="straightConnector1">
              <a:avLst/>
            </a:prstGeom>
            <a:noFill/>
            <a:ln cap="flat" cmpd="sng" w="9525">
              <a:solidFill>
                <a:schemeClr val="accent1">
                  <a:alpha val="69800"/>
                </a:schemeClr>
              </a:solidFill>
              <a:prstDash val="solid"/>
              <a:round/>
              <a:headEnd len="sm" w="sm" type="none"/>
              <a:tailEnd len="sm" w="sm" type="none"/>
            </a:ln>
          </p:spPr>
        </p:cxnSp>
        <p:cxnSp>
          <p:nvCxnSpPr>
            <p:cNvPr id="71" name="Google Shape;71;p14"/>
            <p:cNvCxnSpPr/>
            <p:nvPr/>
          </p:nvCxnSpPr>
          <p:spPr>
            <a:xfrm flipH="1">
              <a:off x="7425125" y="3681413"/>
              <a:ext cx="4763700" cy="3176700"/>
            </a:xfrm>
            <a:prstGeom prst="straightConnector1">
              <a:avLst/>
            </a:prstGeom>
            <a:noFill/>
            <a:ln cap="flat" cmpd="sng" w="9525">
              <a:solidFill>
                <a:schemeClr val="accent1">
                  <a:alpha val="69800"/>
                </a:schemeClr>
              </a:solidFill>
              <a:prstDash val="solid"/>
              <a:round/>
              <a:headEnd len="sm" w="sm" type="none"/>
              <a:tailEnd len="sm" w="sm" type="none"/>
            </a:ln>
          </p:spPr>
        </p:cxnSp>
        <p:sp>
          <p:nvSpPr>
            <p:cNvPr id="72" name="Google Shape;72;p1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90"/>
              </a:schemeClr>
            </a:solidFill>
            <a:ln>
              <a:noFill/>
            </a:ln>
          </p:spPr>
        </p:sp>
        <p:sp>
          <p:nvSpPr>
            <p:cNvPr id="73" name="Google Shape;73;p14"/>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74" name="Google Shape;74;p14"/>
            <p:cNvSpPr/>
            <p:nvPr/>
          </p:nvSpPr>
          <p:spPr>
            <a:xfrm>
              <a:off x="8932333" y="3048000"/>
              <a:ext cx="3259800" cy="3810000"/>
            </a:xfrm>
            <a:prstGeom prst="triangle">
              <a:avLst>
                <a:gd fmla="val 100000" name="adj"/>
              </a:avLst>
            </a:prstGeom>
            <a:solidFill>
              <a:srgbClr val="16B0E3">
                <a:alpha val="6588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5" name="Google Shape;75;p14"/>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0"/>
              </a:srgbClr>
            </a:solidFill>
            <a:ln>
              <a:noFill/>
            </a:ln>
          </p:spPr>
        </p:sp>
        <p:sp>
          <p:nvSpPr>
            <p:cNvPr id="76" name="Google Shape;76;p14"/>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0"/>
              </a:schemeClr>
            </a:solidFill>
            <a:ln>
              <a:noFill/>
            </a:ln>
          </p:spPr>
        </p:sp>
        <p:sp>
          <p:nvSpPr>
            <p:cNvPr id="77" name="Google Shape;77;p14"/>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78" name="Google Shape;78;p14"/>
            <p:cNvSpPr/>
            <p:nvPr/>
          </p:nvSpPr>
          <p:spPr>
            <a:xfrm>
              <a:off x="10371666" y="3589867"/>
              <a:ext cx="1817100" cy="3268200"/>
            </a:xfrm>
            <a:prstGeom prst="triangle">
              <a:avLst>
                <a:gd fmla="val 100000" name="adj"/>
              </a:avLst>
            </a:prstGeom>
            <a:solidFill>
              <a:srgbClr val="16B0E3">
                <a:alpha val="6588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79" name="Google Shape;79;p14"/>
          <p:cNvSpPr txBox="1"/>
          <p:nvPr>
            <p:ph type="ctrTitle"/>
          </p:nvPr>
        </p:nvSpPr>
        <p:spPr>
          <a:xfrm>
            <a:off x="1130300" y="1803400"/>
            <a:ext cx="5825100" cy="1234800"/>
          </a:xfrm>
          <a:prstGeom prst="rect">
            <a:avLst/>
          </a:prstGeom>
          <a:noFill/>
          <a:ln>
            <a:noFill/>
          </a:ln>
        </p:spPr>
        <p:txBody>
          <a:bodyPr anchorCtr="0" anchor="b" bIns="34275" lIns="68575" spcFirstLastPara="1" rIns="68575" wrap="square" tIns="34275">
            <a:noAutofit/>
          </a:bodyPr>
          <a:lstStyle>
            <a:lvl1pPr lvl="0" rtl="0" algn="r">
              <a:spcBef>
                <a:spcPts val="0"/>
              </a:spcBef>
              <a:spcAft>
                <a:spcPts val="0"/>
              </a:spcAft>
              <a:buClr>
                <a:schemeClr val="accent1"/>
              </a:buClr>
              <a:buSzPts val="4100"/>
              <a:buFont typeface="Trebuchet MS"/>
              <a:buNone/>
              <a:defRPr sz="4100">
                <a:solidFill>
                  <a:schemeClr val="accen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0" name="Google Shape;80;p14"/>
          <p:cNvSpPr txBox="1"/>
          <p:nvPr>
            <p:ph idx="1" type="subTitle"/>
          </p:nvPr>
        </p:nvSpPr>
        <p:spPr>
          <a:xfrm>
            <a:off x="1130300" y="3038125"/>
            <a:ext cx="5825100" cy="822600"/>
          </a:xfrm>
          <a:prstGeom prst="rect">
            <a:avLst/>
          </a:prstGeom>
          <a:noFill/>
          <a:ln>
            <a:noFill/>
          </a:ln>
        </p:spPr>
        <p:txBody>
          <a:bodyPr anchorCtr="0" anchor="t" bIns="34275" lIns="68575" spcFirstLastPara="1" rIns="68575" wrap="square" tIns="34275">
            <a:normAutofit/>
          </a:bodyPr>
          <a:lstStyle>
            <a:lvl1pPr lvl="0" rtl="0" algn="r">
              <a:spcBef>
                <a:spcPts val="800"/>
              </a:spcBef>
              <a:spcAft>
                <a:spcPts val="0"/>
              </a:spcAft>
              <a:buSzPts val="1100"/>
              <a:buNone/>
              <a:defRPr>
                <a:solidFill>
                  <a:srgbClr val="7F7F7F"/>
                </a:solidFill>
              </a:defRPr>
            </a:lvl1pPr>
            <a:lvl2pPr lvl="1" rtl="0" algn="ctr">
              <a:spcBef>
                <a:spcPts val="800"/>
              </a:spcBef>
              <a:spcAft>
                <a:spcPts val="0"/>
              </a:spcAft>
              <a:buSzPts val="1000"/>
              <a:buNone/>
              <a:defRPr>
                <a:solidFill>
                  <a:srgbClr val="888888"/>
                </a:solidFill>
              </a:defRPr>
            </a:lvl2pPr>
            <a:lvl3pPr lvl="2" rtl="0" algn="ctr">
              <a:spcBef>
                <a:spcPts val="800"/>
              </a:spcBef>
              <a:spcAft>
                <a:spcPts val="0"/>
              </a:spcAft>
              <a:buSzPts val="800"/>
              <a:buNone/>
              <a:defRPr>
                <a:solidFill>
                  <a:srgbClr val="888888"/>
                </a:solidFill>
              </a:defRPr>
            </a:lvl3pPr>
            <a:lvl4pPr lvl="3" rtl="0" algn="ctr">
              <a:spcBef>
                <a:spcPts val="800"/>
              </a:spcBef>
              <a:spcAft>
                <a:spcPts val="0"/>
              </a:spcAft>
              <a:buSzPts val="700"/>
              <a:buNone/>
              <a:defRPr>
                <a:solidFill>
                  <a:srgbClr val="888888"/>
                </a:solidFill>
              </a:defRPr>
            </a:lvl4pPr>
            <a:lvl5pPr lvl="4" rtl="0" algn="ctr">
              <a:spcBef>
                <a:spcPts val="800"/>
              </a:spcBef>
              <a:spcAft>
                <a:spcPts val="0"/>
              </a:spcAft>
              <a:buSzPts val="700"/>
              <a:buNone/>
              <a:defRPr>
                <a:solidFill>
                  <a:srgbClr val="888888"/>
                </a:solidFill>
              </a:defRPr>
            </a:lvl5pPr>
            <a:lvl6pPr lvl="5" rtl="0" algn="ctr">
              <a:spcBef>
                <a:spcPts val="800"/>
              </a:spcBef>
              <a:spcAft>
                <a:spcPts val="0"/>
              </a:spcAft>
              <a:buSzPts val="700"/>
              <a:buNone/>
              <a:defRPr>
                <a:solidFill>
                  <a:srgbClr val="888888"/>
                </a:solidFill>
              </a:defRPr>
            </a:lvl6pPr>
            <a:lvl7pPr lvl="6" rtl="0" algn="ctr">
              <a:spcBef>
                <a:spcPts val="800"/>
              </a:spcBef>
              <a:spcAft>
                <a:spcPts val="0"/>
              </a:spcAft>
              <a:buSzPts val="700"/>
              <a:buNone/>
              <a:defRPr>
                <a:solidFill>
                  <a:srgbClr val="888888"/>
                </a:solidFill>
              </a:defRPr>
            </a:lvl7pPr>
            <a:lvl8pPr lvl="7" rtl="0" algn="ctr">
              <a:spcBef>
                <a:spcPts val="800"/>
              </a:spcBef>
              <a:spcAft>
                <a:spcPts val="0"/>
              </a:spcAft>
              <a:buSzPts val="700"/>
              <a:buNone/>
              <a:defRPr>
                <a:solidFill>
                  <a:srgbClr val="888888"/>
                </a:solidFill>
              </a:defRPr>
            </a:lvl8pPr>
            <a:lvl9pPr lvl="8" rtl="0" algn="ctr">
              <a:spcBef>
                <a:spcPts val="800"/>
              </a:spcBef>
              <a:spcAft>
                <a:spcPts val="0"/>
              </a:spcAft>
              <a:buSzPts val="700"/>
              <a:buNone/>
              <a:defRPr>
                <a:solidFill>
                  <a:srgbClr val="888888"/>
                </a:solidFill>
              </a:defRPr>
            </a:lvl9pPr>
          </a:lstStyle>
          <a:p/>
        </p:txBody>
      </p:sp>
      <p:sp>
        <p:nvSpPr>
          <p:cNvPr id="81" name="Google Shape;81;p1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2" name="Google Shape;82;p14"/>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3" name="Google Shape;83;p14"/>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15"/>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 name="Google Shape;86;p15"/>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7" name="Google Shape;87;p15"/>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8" name="Shape 88"/>
        <p:cNvGrpSpPr/>
        <p:nvPr/>
      </p:nvGrpSpPr>
      <p:grpSpPr>
        <a:xfrm>
          <a:off x="0" y="0"/>
          <a:ext cx="0" cy="0"/>
          <a:chOff x="0" y="0"/>
          <a:chExt cx="0" cy="0"/>
        </a:xfrm>
      </p:grpSpPr>
      <p:sp>
        <p:nvSpPr>
          <p:cNvPr id="89" name="Google Shape;89;p16"/>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spcBef>
                <a:spcPts val="0"/>
              </a:spcBef>
              <a:spcAft>
                <a:spcPts val="0"/>
              </a:spcAft>
              <a:buClr>
                <a:schemeClr val="accent1"/>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0" name="Google Shape;90;p16"/>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91" name="Google Shape;91;p16"/>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2" name="Google Shape;92;p16"/>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6"/>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 name="Shape 94"/>
        <p:cNvGrpSpPr/>
        <p:nvPr/>
      </p:nvGrpSpPr>
      <p:grpSpPr>
        <a:xfrm>
          <a:off x="0" y="0"/>
          <a:ext cx="0" cy="0"/>
          <a:chOff x="0" y="0"/>
          <a:chExt cx="0" cy="0"/>
        </a:xfrm>
      </p:grpSpPr>
      <p:sp>
        <p:nvSpPr>
          <p:cNvPr id="95" name="Google Shape;95;p17"/>
          <p:cNvSpPr txBox="1"/>
          <p:nvPr>
            <p:ph type="title"/>
          </p:nvPr>
        </p:nvSpPr>
        <p:spPr>
          <a:xfrm>
            <a:off x="508001" y="2025650"/>
            <a:ext cx="6447600" cy="13698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accent1"/>
              </a:buClr>
              <a:buSzPts val="3000"/>
              <a:buFont typeface="Trebuchet MS"/>
              <a:buNone/>
              <a:defRPr b="0" sz="3000" cap="none"/>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6" name="Google Shape;96;p17"/>
          <p:cNvSpPr txBox="1"/>
          <p:nvPr>
            <p:ph idx="1" type="body"/>
          </p:nvPr>
        </p:nvSpPr>
        <p:spPr>
          <a:xfrm>
            <a:off x="508001" y="3395586"/>
            <a:ext cx="6447600" cy="645300"/>
          </a:xfrm>
          <a:prstGeom prst="rect">
            <a:avLst/>
          </a:prstGeom>
          <a:noFill/>
          <a:ln>
            <a:noFill/>
          </a:ln>
        </p:spPr>
        <p:txBody>
          <a:bodyPr anchorCtr="0" anchor="t" bIns="34275" lIns="68575" spcFirstLastPara="1" rIns="68575" wrap="square" tIns="34275">
            <a:normAutofit/>
          </a:bodyPr>
          <a:lstStyle>
            <a:lvl1pPr indent="-228600" lvl="0" marL="457200" rtl="0" algn="l">
              <a:spcBef>
                <a:spcPts val="800"/>
              </a:spcBef>
              <a:spcAft>
                <a:spcPts val="0"/>
              </a:spcAft>
              <a:buSzPts val="1200"/>
              <a:buNone/>
              <a:defRPr sz="1500">
                <a:solidFill>
                  <a:srgbClr val="7F7F7F"/>
                </a:solidFill>
              </a:defRPr>
            </a:lvl1pPr>
            <a:lvl2pPr indent="-228600" lvl="1" marL="914400" rtl="0" algn="l">
              <a:spcBef>
                <a:spcPts val="800"/>
              </a:spcBef>
              <a:spcAft>
                <a:spcPts val="0"/>
              </a:spcAft>
              <a:buSzPts val="1100"/>
              <a:buNone/>
              <a:defRPr sz="1400">
                <a:solidFill>
                  <a:srgbClr val="888888"/>
                </a:solidFill>
              </a:defRPr>
            </a:lvl2pPr>
            <a:lvl3pPr indent="-228600" lvl="2" marL="1371600" rtl="0" algn="l">
              <a:spcBef>
                <a:spcPts val="800"/>
              </a:spcBef>
              <a:spcAft>
                <a:spcPts val="0"/>
              </a:spcAft>
              <a:buSzPts val="1000"/>
              <a:buNone/>
              <a:defRPr sz="1200">
                <a:solidFill>
                  <a:srgbClr val="888888"/>
                </a:solidFill>
              </a:defRPr>
            </a:lvl3pPr>
            <a:lvl4pPr indent="-228600" lvl="3" marL="1828800" rtl="0" algn="l">
              <a:spcBef>
                <a:spcPts val="800"/>
              </a:spcBef>
              <a:spcAft>
                <a:spcPts val="0"/>
              </a:spcAft>
              <a:buSzPts val="800"/>
              <a:buNone/>
              <a:defRPr sz="1100">
                <a:solidFill>
                  <a:srgbClr val="888888"/>
                </a:solidFill>
              </a:defRPr>
            </a:lvl4pPr>
            <a:lvl5pPr indent="-228600" lvl="4" marL="2286000" rtl="0" algn="l">
              <a:spcBef>
                <a:spcPts val="800"/>
              </a:spcBef>
              <a:spcAft>
                <a:spcPts val="0"/>
              </a:spcAft>
              <a:buSzPts val="800"/>
              <a:buNone/>
              <a:defRPr sz="1100">
                <a:solidFill>
                  <a:srgbClr val="888888"/>
                </a:solidFill>
              </a:defRPr>
            </a:lvl5pPr>
            <a:lvl6pPr indent="-228600" lvl="5" marL="2743200" rtl="0" algn="l">
              <a:spcBef>
                <a:spcPts val="800"/>
              </a:spcBef>
              <a:spcAft>
                <a:spcPts val="0"/>
              </a:spcAft>
              <a:buSzPts val="800"/>
              <a:buNone/>
              <a:defRPr sz="1100">
                <a:solidFill>
                  <a:srgbClr val="888888"/>
                </a:solidFill>
              </a:defRPr>
            </a:lvl6pPr>
            <a:lvl7pPr indent="-228600" lvl="6" marL="3200400" rtl="0" algn="l">
              <a:spcBef>
                <a:spcPts val="800"/>
              </a:spcBef>
              <a:spcAft>
                <a:spcPts val="0"/>
              </a:spcAft>
              <a:buSzPts val="800"/>
              <a:buNone/>
              <a:defRPr sz="1100">
                <a:solidFill>
                  <a:srgbClr val="888888"/>
                </a:solidFill>
              </a:defRPr>
            </a:lvl7pPr>
            <a:lvl8pPr indent="-228600" lvl="7" marL="3657600" rtl="0" algn="l">
              <a:spcBef>
                <a:spcPts val="800"/>
              </a:spcBef>
              <a:spcAft>
                <a:spcPts val="0"/>
              </a:spcAft>
              <a:buSzPts val="800"/>
              <a:buNone/>
              <a:defRPr sz="1100">
                <a:solidFill>
                  <a:srgbClr val="888888"/>
                </a:solidFill>
              </a:defRPr>
            </a:lvl8pPr>
            <a:lvl9pPr indent="-228600" lvl="8" marL="4114800" rtl="0" algn="l">
              <a:spcBef>
                <a:spcPts val="800"/>
              </a:spcBef>
              <a:spcAft>
                <a:spcPts val="0"/>
              </a:spcAft>
              <a:buSzPts val="800"/>
              <a:buNone/>
              <a:defRPr sz="1100">
                <a:solidFill>
                  <a:srgbClr val="888888"/>
                </a:solidFill>
              </a:defRPr>
            </a:lvl9pPr>
          </a:lstStyle>
          <a:p/>
        </p:txBody>
      </p:sp>
      <p:sp>
        <p:nvSpPr>
          <p:cNvPr id="97" name="Google Shape;97;p1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17"/>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9" name="Google Shape;99;p17"/>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0" name="Shape 100"/>
        <p:cNvGrpSpPr/>
        <p:nvPr/>
      </p:nvGrpSpPr>
      <p:grpSpPr>
        <a:xfrm>
          <a:off x="0" y="0"/>
          <a:ext cx="0" cy="0"/>
          <a:chOff x="0" y="0"/>
          <a:chExt cx="0" cy="0"/>
        </a:xfrm>
      </p:grpSpPr>
      <p:sp>
        <p:nvSpPr>
          <p:cNvPr id="101" name="Google Shape;101;p18"/>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spcBef>
                <a:spcPts val="0"/>
              </a:spcBef>
              <a:spcAft>
                <a:spcPts val="0"/>
              </a:spcAft>
              <a:buClr>
                <a:schemeClr val="accent1"/>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2" name="Google Shape;102;p18"/>
          <p:cNvSpPr txBox="1"/>
          <p:nvPr>
            <p:ph idx="1" type="body"/>
          </p:nvPr>
        </p:nvSpPr>
        <p:spPr>
          <a:xfrm>
            <a:off x="508000" y="1620442"/>
            <a:ext cx="3138000" cy="29106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103" name="Google Shape;103;p18"/>
          <p:cNvSpPr txBox="1"/>
          <p:nvPr>
            <p:ph idx="2" type="body"/>
          </p:nvPr>
        </p:nvSpPr>
        <p:spPr>
          <a:xfrm>
            <a:off x="3817477" y="1620442"/>
            <a:ext cx="3138000" cy="29106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104" name="Google Shape;104;p18"/>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18"/>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6" name="Google Shape;106;p18"/>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7" name="Shape 107"/>
        <p:cNvGrpSpPr/>
        <p:nvPr/>
      </p:nvGrpSpPr>
      <p:grpSpPr>
        <a:xfrm>
          <a:off x="0" y="0"/>
          <a:ext cx="0" cy="0"/>
          <a:chOff x="0" y="0"/>
          <a:chExt cx="0" cy="0"/>
        </a:xfrm>
      </p:grpSpPr>
      <p:sp>
        <p:nvSpPr>
          <p:cNvPr id="108" name="Google Shape;108;p19"/>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spcBef>
                <a:spcPts val="0"/>
              </a:spcBef>
              <a:spcAft>
                <a:spcPts val="0"/>
              </a:spcAft>
              <a:buClr>
                <a:schemeClr val="accent1"/>
              </a:buClr>
              <a:buSzPts val="2700"/>
              <a:buFont typeface="Trebuchet MS"/>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9" name="Google Shape;109;p19"/>
          <p:cNvSpPr txBox="1"/>
          <p:nvPr>
            <p:ph idx="1" type="body"/>
          </p:nvPr>
        </p:nvSpPr>
        <p:spPr>
          <a:xfrm>
            <a:off x="506809" y="1620737"/>
            <a:ext cx="3139200" cy="432300"/>
          </a:xfrm>
          <a:prstGeom prst="rect">
            <a:avLst/>
          </a:prstGeom>
          <a:noFill/>
          <a:ln>
            <a:noFill/>
          </a:ln>
        </p:spPr>
        <p:txBody>
          <a:bodyPr anchorCtr="0" anchor="b" bIns="34275" lIns="68575" spcFirstLastPara="1" rIns="68575" wrap="square" tIns="34275">
            <a:noAutofit/>
          </a:bodyPr>
          <a:lstStyle>
            <a:lvl1pPr indent="-228600" lvl="0" marL="457200" rtl="0" algn="l">
              <a:spcBef>
                <a:spcPts val="800"/>
              </a:spcBef>
              <a:spcAft>
                <a:spcPts val="0"/>
              </a:spcAft>
              <a:buSzPts val="1400"/>
              <a:buNone/>
              <a:defRPr b="0" sz="1800"/>
            </a:lvl1pPr>
            <a:lvl2pPr indent="-228600" lvl="1" marL="914400" rtl="0" algn="l">
              <a:spcBef>
                <a:spcPts val="800"/>
              </a:spcBef>
              <a:spcAft>
                <a:spcPts val="0"/>
              </a:spcAft>
              <a:buSzPts val="1200"/>
              <a:buNone/>
              <a:defRPr b="1" sz="1500"/>
            </a:lvl2pPr>
            <a:lvl3pPr indent="-228600" lvl="2" marL="1371600" rtl="0" algn="l">
              <a:spcBef>
                <a:spcPts val="800"/>
              </a:spcBef>
              <a:spcAft>
                <a:spcPts val="0"/>
              </a:spcAft>
              <a:buSzPts val="1100"/>
              <a:buNone/>
              <a:defRPr b="1" sz="1400"/>
            </a:lvl3pPr>
            <a:lvl4pPr indent="-228600" lvl="3" marL="1828800" rtl="0" algn="l">
              <a:spcBef>
                <a:spcPts val="800"/>
              </a:spcBef>
              <a:spcAft>
                <a:spcPts val="0"/>
              </a:spcAft>
              <a:buSzPts val="1000"/>
              <a:buNone/>
              <a:defRPr b="1" sz="1200"/>
            </a:lvl4pPr>
            <a:lvl5pPr indent="-228600" lvl="4" marL="2286000" rtl="0" algn="l">
              <a:spcBef>
                <a:spcPts val="800"/>
              </a:spcBef>
              <a:spcAft>
                <a:spcPts val="0"/>
              </a:spcAft>
              <a:buSzPts val="1000"/>
              <a:buNone/>
              <a:defRPr b="1" sz="1200"/>
            </a:lvl5pPr>
            <a:lvl6pPr indent="-228600" lvl="5" marL="2743200" rtl="0" algn="l">
              <a:spcBef>
                <a:spcPts val="800"/>
              </a:spcBef>
              <a:spcAft>
                <a:spcPts val="0"/>
              </a:spcAft>
              <a:buSzPts val="1000"/>
              <a:buNone/>
              <a:defRPr b="1" sz="1200"/>
            </a:lvl6pPr>
            <a:lvl7pPr indent="-228600" lvl="6" marL="3200400" rtl="0" algn="l">
              <a:spcBef>
                <a:spcPts val="800"/>
              </a:spcBef>
              <a:spcAft>
                <a:spcPts val="0"/>
              </a:spcAft>
              <a:buSzPts val="1000"/>
              <a:buNone/>
              <a:defRPr b="1" sz="1200"/>
            </a:lvl7pPr>
            <a:lvl8pPr indent="-228600" lvl="7" marL="3657600" rtl="0" algn="l">
              <a:spcBef>
                <a:spcPts val="800"/>
              </a:spcBef>
              <a:spcAft>
                <a:spcPts val="0"/>
              </a:spcAft>
              <a:buSzPts val="1000"/>
              <a:buNone/>
              <a:defRPr b="1" sz="1200"/>
            </a:lvl8pPr>
            <a:lvl9pPr indent="-228600" lvl="8" marL="4114800" rtl="0" algn="l">
              <a:spcBef>
                <a:spcPts val="800"/>
              </a:spcBef>
              <a:spcAft>
                <a:spcPts val="0"/>
              </a:spcAft>
              <a:buSzPts val="1000"/>
              <a:buNone/>
              <a:defRPr b="1" sz="1200"/>
            </a:lvl9pPr>
          </a:lstStyle>
          <a:p/>
        </p:txBody>
      </p:sp>
      <p:sp>
        <p:nvSpPr>
          <p:cNvPr id="110" name="Google Shape;110;p19"/>
          <p:cNvSpPr txBox="1"/>
          <p:nvPr>
            <p:ph idx="2" type="body"/>
          </p:nvPr>
        </p:nvSpPr>
        <p:spPr>
          <a:xfrm>
            <a:off x="506809" y="2052934"/>
            <a:ext cx="3139200" cy="24780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111" name="Google Shape;111;p19"/>
          <p:cNvSpPr txBox="1"/>
          <p:nvPr>
            <p:ph idx="3" type="body"/>
          </p:nvPr>
        </p:nvSpPr>
        <p:spPr>
          <a:xfrm>
            <a:off x="3816287" y="1620737"/>
            <a:ext cx="3139200" cy="432300"/>
          </a:xfrm>
          <a:prstGeom prst="rect">
            <a:avLst/>
          </a:prstGeom>
          <a:noFill/>
          <a:ln>
            <a:noFill/>
          </a:ln>
        </p:spPr>
        <p:txBody>
          <a:bodyPr anchorCtr="0" anchor="b" bIns="34275" lIns="68575" spcFirstLastPara="1" rIns="68575" wrap="square" tIns="34275">
            <a:noAutofit/>
          </a:bodyPr>
          <a:lstStyle>
            <a:lvl1pPr indent="-228600" lvl="0" marL="457200" rtl="0" algn="l">
              <a:spcBef>
                <a:spcPts val="800"/>
              </a:spcBef>
              <a:spcAft>
                <a:spcPts val="0"/>
              </a:spcAft>
              <a:buSzPts val="1400"/>
              <a:buNone/>
              <a:defRPr b="0" sz="1800"/>
            </a:lvl1pPr>
            <a:lvl2pPr indent="-228600" lvl="1" marL="914400" rtl="0" algn="l">
              <a:spcBef>
                <a:spcPts val="800"/>
              </a:spcBef>
              <a:spcAft>
                <a:spcPts val="0"/>
              </a:spcAft>
              <a:buSzPts val="1200"/>
              <a:buNone/>
              <a:defRPr b="1" sz="1500"/>
            </a:lvl2pPr>
            <a:lvl3pPr indent="-228600" lvl="2" marL="1371600" rtl="0" algn="l">
              <a:spcBef>
                <a:spcPts val="800"/>
              </a:spcBef>
              <a:spcAft>
                <a:spcPts val="0"/>
              </a:spcAft>
              <a:buSzPts val="1100"/>
              <a:buNone/>
              <a:defRPr b="1" sz="1400"/>
            </a:lvl3pPr>
            <a:lvl4pPr indent="-228600" lvl="3" marL="1828800" rtl="0" algn="l">
              <a:spcBef>
                <a:spcPts val="800"/>
              </a:spcBef>
              <a:spcAft>
                <a:spcPts val="0"/>
              </a:spcAft>
              <a:buSzPts val="1000"/>
              <a:buNone/>
              <a:defRPr b="1" sz="1200"/>
            </a:lvl4pPr>
            <a:lvl5pPr indent="-228600" lvl="4" marL="2286000" rtl="0" algn="l">
              <a:spcBef>
                <a:spcPts val="800"/>
              </a:spcBef>
              <a:spcAft>
                <a:spcPts val="0"/>
              </a:spcAft>
              <a:buSzPts val="1000"/>
              <a:buNone/>
              <a:defRPr b="1" sz="1200"/>
            </a:lvl5pPr>
            <a:lvl6pPr indent="-228600" lvl="5" marL="2743200" rtl="0" algn="l">
              <a:spcBef>
                <a:spcPts val="800"/>
              </a:spcBef>
              <a:spcAft>
                <a:spcPts val="0"/>
              </a:spcAft>
              <a:buSzPts val="1000"/>
              <a:buNone/>
              <a:defRPr b="1" sz="1200"/>
            </a:lvl6pPr>
            <a:lvl7pPr indent="-228600" lvl="6" marL="3200400" rtl="0" algn="l">
              <a:spcBef>
                <a:spcPts val="800"/>
              </a:spcBef>
              <a:spcAft>
                <a:spcPts val="0"/>
              </a:spcAft>
              <a:buSzPts val="1000"/>
              <a:buNone/>
              <a:defRPr b="1" sz="1200"/>
            </a:lvl7pPr>
            <a:lvl8pPr indent="-228600" lvl="7" marL="3657600" rtl="0" algn="l">
              <a:spcBef>
                <a:spcPts val="800"/>
              </a:spcBef>
              <a:spcAft>
                <a:spcPts val="0"/>
              </a:spcAft>
              <a:buSzPts val="1000"/>
              <a:buNone/>
              <a:defRPr b="1" sz="1200"/>
            </a:lvl8pPr>
            <a:lvl9pPr indent="-228600" lvl="8" marL="4114800" rtl="0" algn="l">
              <a:spcBef>
                <a:spcPts val="800"/>
              </a:spcBef>
              <a:spcAft>
                <a:spcPts val="0"/>
              </a:spcAft>
              <a:buSzPts val="1000"/>
              <a:buNone/>
              <a:defRPr b="1" sz="1200"/>
            </a:lvl9pPr>
          </a:lstStyle>
          <a:p/>
        </p:txBody>
      </p:sp>
      <p:sp>
        <p:nvSpPr>
          <p:cNvPr id="112" name="Google Shape;112;p19"/>
          <p:cNvSpPr txBox="1"/>
          <p:nvPr>
            <p:ph idx="4" type="body"/>
          </p:nvPr>
        </p:nvSpPr>
        <p:spPr>
          <a:xfrm>
            <a:off x="3816288" y="2052934"/>
            <a:ext cx="3139200" cy="24780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113" name="Google Shape;113;p19"/>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4" name="Google Shape;114;p19"/>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5" name="Google Shape;115;p19"/>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sp>
        <p:nvSpPr>
          <p:cNvPr id="117" name="Google Shape;117;p20"/>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spcBef>
                <a:spcPts val="0"/>
              </a:spcBef>
              <a:spcAft>
                <a:spcPts val="0"/>
              </a:spcAft>
              <a:buClr>
                <a:schemeClr val="accent1"/>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0"/>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9" name="Google Shape;119;p20"/>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0" name="Google Shape;120;p20"/>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1" name="Shape 121"/>
        <p:cNvGrpSpPr/>
        <p:nvPr/>
      </p:nvGrpSpPr>
      <p:grpSpPr>
        <a:xfrm>
          <a:off x="0" y="0"/>
          <a:ext cx="0" cy="0"/>
          <a:chOff x="0" y="0"/>
          <a:chExt cx="0" cy="0"/>
        </a:xfrm>
      </p:grpSpPr>
      <p:sp>
        <p:nvSpPr>
          <p:cNvPr id="122" name="Google Shape;122;p21"/>
          <p:cNvSpPr txBox="1"/>
          <p:nvPr>
            <p:ph type="title"/>
          </p:nvPr>
        </p:nvSpPr>
        <p:spPr>
          <a:xfrm>
            <a:off x="508000" y="1123953"/>
            <a:ext cx="2890800" cy="9588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accent1"/>
              </a:buClr>
              <a:buSzPts val="1500"/>
              <a:buFont typeface="Trebuchet MS"/>
              <a:buNone/>
              <a:defRPr sz="15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1"/>
          <p:cNvSpPr txBox="1"/>
          <p:nvPr>
            <p:ph idx="1" type="body"/>
          </p:nvPr>
        </p:nvSpPr>
        <p:spPr>
          <a:xfrm>
            <a:off x="3570346" y="386193"/>
            <a:ext cx="3385200" cy="41448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124" name="Google Shape;124;p21"/>
          <p:cNvSpPr txBox="1"/>
          <p:nvPr>
            <p:ph idx="2" type="body"/>
          </p:nvPr>
        </p:nvSpPr>
        <p:spPr>
          <a:xfrm>
            <a:off x="508000" y="2082802"/>
            <a:ext cx="2890800" cy="1938300"/>
          </a:xfrm>
          <a:prstGeom prst="rect">
            <a:avLst/>
          </a:prstGeom>
          <a:noFill/>
          <a:ln>
            <a:noFill/>
          </a:ln>
        </p:spPr>
        <p:txBody>
          <a:bodyPr anchorCtr="0" anchor="t" bIns="34275" lIns="68575" spcFirstLastPara="1" rIns="68575" wrap="square" tIns="34275">
            <a:normAutofit/>
          </a:bodyPr>
          <a:lstStyle>
            <a:lvl1pPr indent="-228600" lvl="0" marL="457200" rtl="0" algn="l">
              <a:spcBef>
                <a:spcPts val="800"/>
              </a:spcBef>
              <a:spcAft>
                <a:spcPts val="0"/>
              </a:spcAft>
              <a:buSzPts val="800"/>
              <a:buNone/>
              <a:defRPr sz="1100"/>
            </a:lvl1pPr>
            <a:lvl2pPr indent="-228600" lvl="1" marL="914400" rtl="0" algn="l">
              <a:spcBef>
                <a:spcPts val="800"/>
              </a:spcBef>
              <a:spcAft>
                <a:spcPts val="0"/>
              </a:spcAft>
              <a:buSzPts val="800"/>
              <a:buNone/>
              <a:defRPr sz="1100"/>
            </a:lvl2pPr>
            <a:lvl3pPr indent="-228600" lvl="2" marL="1371600" rtl="0" algn="l">
              <a:spcBef>
                <a:spcPts val="800"/>
              </a:spcBef>
              <a:spcAft>
                <a:spcPts val="0"/>
              </a:spcAft>
              <a:buSzPts val="700"/>
              <a:buNone/>
              <a:defRPr sz="900"/>
            </a:lvl3pPr>
            <a:lvl4pPr indent="-228600" lvl="3" marL="1828800" rtl="0" algn="l">
              <a:spcBef>
                <a:spcPts val="800"/>
              </a:spcBef>
              <a:spcAft>
                <a:spcPts val="0"/>
              </a:spcAft>
              <a:buSzPts val="600"/>
              <a:buNone/>
              <a:defRPr sz="800"/>
            </a:lvl4pPr>
            <a:lvl5pPr indent="-228600" lvl="4" marL="2286000" rtl="0" algn="l">
              <a:spcBef>
                <a:spcPts val="800"/>
              </a:spcBef>
              <a:spcAft>
                <a:spcPts val="0"/>
              </a:spcAft>
              <a:buSzPts val="600"/>
              <a:buNone/>
              <a:defRPr sz="800"/>
            </a:lvl5pPr>
            <a:lvl6pPr indent="-228600" lvl="5" marL="2743200" rtl="0" algn="l">
              <a:spcBef>
                <a:spcPts val="800"/>
              </a:spcBef>
              <a:spcAft>
                <a:spcPts val="0"/>
              </a:spcAft>
              <a:buSzPts val="600"/>
              <a:buNone/>
              <a:defRPr sz="800"/>
            </a:lvl6pPr>
            <a:lvl7pPr indent="-228600" lvl="6" marL="3200400" rtl="0" algn="l">
              <a:spcBef>
                <a:spcPts val="800"/>
              </a:spcBef>
              <a:spcAft>
                <a:spcPts val="0"/>
              </a:spcAft>
              <a:buSzPts val="600"/>
              <a:buNone/>
              <a:defRPr sz="800"/>
            </a:lvl7pPr>
            <a:lvl8pPr indent="-228600" lvl="7" marL="3657600" rtl="0" algn="l">
              <a:spcBef>
                <a:spcPts val="800"/>
              </a:spcBef>
              <a:spcAft>
                <a:spcPts val="0"/>
              </a:spcAft>
              <a:buSzPts val="600"/>
              <a:buNone/>
              <a:defRPr sz="800"/>
            </a:lvl8pPr>
            <a:lvl9pPr indent="-228600" lvl="8" marL="4114800" rtl="0" algn="l">
              <a:spcBef>
                <a:spcPts val="800"/>
              </a:spcBef>
              <a:spcAft>
                <a:spcPts val="0"/>
              </a:spcAft>
              <a:buSzPts val="600"/>
              <a:buNone/>
              <a:defRPr sz="800"/>
            </a:lvl9pPr>
          </a:lstStyle>
          <a:p/>
        </p:txBody>
      </p:sp>
      <p:sp>
        <p:nvSpPr>
          <p:cNvPr id="125" name="Google Shape;125;p21"/>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6" name="Google Shape;126;p21"/>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7" name="Google Shape;127;p21"/>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8" name="Shape 128"/>
        <p:cNvGrpSpPr/>
        <p:nvPr/>
      </p:nvGrpSpPr>
      <p:grpSpPr>
        <a:xfrm>
          <a:off x="0" y="0"/>
          <a:ext cx="0" cy="0"/>
          <a:chOff x="0" y="0"/>
          <a:chExt cx="0" cy="0"/>
        </a:xfrm>
      </p:grpSpPr>
      <p:sp>
        <p:nvSpPr>
          <p:cNvPr id="129" name="Google Shape;129;p22"/>
          <p:cNvSpPr txBox="1"/>
          <p:nvPr>
            <p:ph type="title"/>
          </p:nvPr>
        </p:nvSpPr>
        <p:spPr>
          <a:xfrm>
            <a:off x="508000" y="3600450"/>
            <a:ext cx="6447600" cy="4251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accent1"/>
              </a:buClr>
              <a:buSzPts val="1800"/>
              <a:buFont typeface="Trebuchet MS"/>
              <a:buNone/>
              <a:defRPr b="0" sz="18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0" name="Google Shape;130;p22"/>
          <p:cNvSpPr/>
          <p:nvPr>
            <p:ph idx="2" type="pic"/>
          </p:nvPr>
        </p:nvSpPr>
        <p:spPr>
          <a:xfrm>
            <a:off x="508000" y="457200"/>
            <a:ext cx="6447600" cy="2884200"/>
          </a:xfrm>
          <a:prstGeom prst="rect">
            <a:avLst/>
          </a:prstGeom>
          <a:noFill/>
          <a:ln>
            <a:noFill/>
          </a:ln>
        </p:spPr>
      </p:sp>
      <p:sp>
        <p:nvSpPr>
          <p:cNvPr id="131" name="Google Shape;131;p22"/>
          <p:cNvSpPr txBox="1"/>
          <p:nvPr>
            <p:ph idx="1" type="body"/>
          </p:nvPr>
        </p:nvSpPr>
        <p:spPr>
          <a:xfrm>
            <a:off x="508000" y="4025503"/>
            <a:ext cx="6447600" cy="505500"/>
          </a:xfrm>
          <a:prstGeom prst="rect">
            <a:avLst/>
          </a:prstGeom>
          <a:noFill/>
          <a:ln>
            <a:noFill/>
          </a:ln>
        </p:spPr>
        <p:txBody>
          <a:bodyPr anchorCtr="0" anchor="t" bIns="34275" lIns="68575" spcFirstLastPara="1" rIns="68575" wrap="square" tIns="34275">
            <a:normAutofit/>
          </a:bodyPr>
          <a:lstStyle>
            <a:lvl1pPr indent="-228600" lvl="0" marL="457200" rtl="0" algn="l">
              <a:spcBef>
                <a:spcPts val="800"/>
              </a:spcBef>
              <a:spcAft>
                <a:spcPts val="0"/>
              </a:spcAft>
              <a:buSzPts val="700"/>
              <a:buNone/>
              <a:defRPr sz="900"/>
            </a:lvl1pPr>
            <a:lvl2pPr indent="-228600" lvl="1" marL="914400" rtl="0" algn="l">
              <a:spcBef>
                <a:spcPts val="800"/>
              </a:spcBef>
              <a:spcAft>
                <a:spcPts val="0"/>
              </a:spcAft>
              <a:buSzPts val="700"/>
              <a:buNone/>
              <a:defRPr sz="900"/>
            </a:lvl2pPr>
            <a:lvl3pPr indent="-228600" lvl="2" marL="1371600" rtl="0" algn="l">
              <a:spcBef>
                <a:spcPts val="800"/>
              </a:spcBef>
              <a:spcAft>
                <a:spcPts val="0"/>
              </a:spcAft>
              <a:buSzPts val="600"/>
              <a:buNone/>
              <a:defRPr sz="800"/>
            </a:lvl3pPr>
            <a:lvl4pPr indent="-228600" lvl="3" marL="1828800" rtl="0" algn="l">
              <a:spcBef>
                <a:spcPts val="800"/>
              </a:spcBef>
              <a:spcAft>
                <a:spcPts val="0"/>
              </a:spcAft>
              <a:buSzPts val="500"/>
              <a:buNone/>
              <a:defRPr sz="700"/>
            </a:lvl4pPr>
            <a:lvl5pPr indent="-228600" lvl="4" marL="2286000" rtl="0" algn="l">
              <a:spcBef>
                <a:spcPts val="800"/>
              </a:spcBef>
              <a:spcAft>
                <a:spcPts val="0"/>
              </a:spcAft>
              <a:buSzPts val="500"/>
              <a:buNone/>
              <a:defRPr sz="700"/>
            </a:lvl5pPr>
            <a:lvl6pPr indent="-228600" lvl="5" marL="2743200" rtl="0" algn="l">
              <a:spcBef>
                <a:spcPts val="800"/>
              </a:spcBef>
              <a:spcAft>
                <a:spcPts val="0"/>
              </a:spcAft>
              <a:buSzPts val="500"/>
              <a:buNone/>
              <a:defRPr sz="700"/>
            </a:lvl6pPr>
            <a:lvl7pPr indent="-228600" lvl="6" marL="3200400" rtl="0" algn="l">
              <a:spcBef>
                <a:spcPts val="800"/>
              </a:spcBef>
              <a:spcAft>
                <a:spcPts val="0"/>
              </a:spcAft>
              <a:buSzPts val="500"/>
              <a:buNone/>
              <a:defRPr sz="700"/>
            </a:lvl7pPr>
            <a:lvl8pPr indent="-228600" lvl="7" marL="3657600" rtl="0" algn="l">
              <a:spcBef>
                <a:spcPts val="800"/>
              </a:spcBef>
              <a:spcAft>
                <a:spcPts val="0"/>
              </a:spcAft>
              <a:buSzPts val="500"/>
              <a:buNone/>
              <a:defRPr sz="700"/>
            </a:lvl8pPr>
            <a:lvl9pPr indent="-228600" lvl="8" marL="4114800" rtl="0" algn="l">
              <a:spcBef>
                <a:spcPts val="800"/>
              </a:spcBef>
              <a:spcAft>
                <a:spcPts val="0"/>
              </a:spcAft>
              <a:buSzPts val="500"/>
              <a:buNone/>
              <a:defRPr sz="700"/>
            </a:lvl9pPr>
          </a:lstStyle>
          <a:p/>
        </p:txBody>
      </p:sp>
      <p:sp>
        <p:nvSpPr>
          <p:cNvPr id="132" name="Google Shape;132;p22"/>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3" name="Google Shape;133;p22"/>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34" name="Google Shape;134;p22"/>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35" name="Shape 135"/>
        <p:cNvGrpSpPr/>
        <p:nvPr/>
      </p:nvGrpSpPr>
      <p:grpSpPr>
        <a:xfrm>
          <a:off x="0" y="0"/>
          <a:ext cx="0" cy="0"/>
          <a:chOff x="0" y="0"/>
          <a:chExt cx="0" cy="0"/>
        </a:xfrm>
      </p:grpSpPr>
      <p:sp>
        <p:nvSpPr>
          <p:cNvPr id="136" name="Google Shape;136;p23"/>
          <p:cNvSpPr txBox="1"/>
          <p:nvPr>
            <p:ph type="title"/>
          </p:nvPr>
        </p:nvSpPr>
        <p:spPr>
          <a:xfrm>
            <a:off x="508001" y="457200"/>
            <a:ext cx="6447600" cy="2552700"/>
          </a:xfrm>
          <a:prstGeom prst="rect">
            <a:avLst/>
          </a:prstGeom>
          <a:noFill/>
          <a:ln>
            <a:noFill/>
          </a:ln>
        </p:spPr>
        <p:txBody>
          <a:bodyPr anchorCtr="0" anchor="ctr" bIns="34275" lIns="68575" spcFirstLastPara="1" rIns="68575" wrap="square" tIns="34275">
            <a:normAutofit/>
          </a:bodyPr>
          <a:lstStyle>
            <a:lvl1pPr lvl="0" rtl="0" algn="l">
              <a:spcBef>
                <a:spcPts val="0"/>
              </a:spcBef>
              <a:spcAft>
                <a:spcPts val="0"/>
              </a:spcAft>
              <a:buClr>
                <a:schemeClr val="accent1"/>
              </a:buClr>
              <a:buSzPts val="3300"/>
              <a:buFont typeface="Trebuchet MS"/>
              <a:buNone/>
              <a:defRPr b="0" sz="3300" cap="none"/>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7" name="Google Shape;137;p23"/>
          <p:cNvSpPr txBox="1"/>
          <p:nvPr>
            <p:ph idx="1" type="body"/>
          </p:nvPr>
        </p:nvSpPr>
        <p:spPr>
          <a:xfrm>
            <a:off x="508001" y="3352800"/>
            <a:ext cx="6447600" cy="1178100"/>
          </a:xfrm>
          <a:prstGeom prst="rect">
            <a:avLst/>
          </a:prstGeom>
          <a:noFill/>
          <a:ln>
            <a:noFill/>
          </a:ln>
        </p:spPr>
        <p:txBody>
          <a:bodyPr anchorCtr="0" anchor="ctr" bIns="34275" lIns="68575" spcFirstLastPara="1" rIns="68575" wrap="square" tIns="34275">
            <a:normAutofit/>
          </a:bodyPr>
          <a:lstStyle>
            <a:lvl1pPr indent="-228600" lvl="0" marL="457200" rtl="0" algn="l">
              <a:spcBef>
                <a:spcPts val="800"/>
              </a:spcBef>
              <a:spcAft>
                <a:spcPts val="0"/>
              </a:spcAft>
              <a:buSzPts val="1100"/>
              <a:buNone/>
              <a:defRPr sz="1400">
                <a:solidFill>
                  <a:srgbClr val="3F3F3F"/>
                </a:solidFill>
              </a:defRPr>
            </a:lvl1pPr>
            <a:lvl2pPr indent="-228600" lvl="1" marL="914400" rtl="0" algn="l">
              <a:spcBef>
                <a:spcPts val="800"/>
              </a:spcBef>
              <a:spcAft>
                <a:spcPts val="0"/>
              </a:spcAft>
              <a:buSzPts val="1100"/>
              <a:buNone/>
              <a:defRPr sz="1400">
                <a:solidFill>
                  <a:srgbClr val="888888"/>
                </a:solidFill>
              </a:defRPr>
            </a:lvl2pPr>
            <a:lvl3pPr indent="-228600" lvl="2" marL="1371600" rtl="0" algn="l">
              <a:spcBef>
                <a:spcPts val="800"/>
              </a:spcBef>
              <a:spcAft>
                <a:spcPts val="0"/>
              </a:spcAft>
              <a:buSzPts val="1000"/>
              <a:buNone/>
              <a:defRPr sz="1200">
                <a:solidFill>
                  <a:srgbClr val="888888"/>
                </a:solidFill>
              </a:defRPr>
            </a:lvl3pPr>
            <a:lvl4pPr indent="-228600" lvl="3" marL="1828800" rtl="0" algn="l">
              <a:spcBef>
                <a:spcPts val="800"/>
              </a:spcBef>
              <a:spcAft>
                <a:spcPts val="0"/>
              </a:spcAft>
              <a:buSzPts val="800"/>
              <a:buNone/>
              <a:defRPr sz="1100">
                <a:solidFill>
                  <a:srgbClr val="888888"/>
                </a:solidFill>
              </a:defRPr>
            </a:lvl4pPr>
            <a:lvl5pPr indent="-228600" lvl="4" marL="2286000" rtl="0" algn="l">
              <a:spcBef>
                <a:spcPts val="800"/>
              </a:spcBef>
              <a:spcAft>
                <a:spcPts val="0"/>
              </a:spcAft>
              <a:buSzPts val="800"/>
              <a:buNone/>
              <a:defRPr sz="1100">
                <a:solidFill>
                  <a:srgbClr val="888888"/>
                </a:solidFill>
              </a:defRPr>
            </a:lvl5pPr>
            <a:lvl6pPr indent="-228600" lvl="5" marL="2743200" rtl="0" algn="l">
              <a:spcBef>
                <a:spcPts val="800"/>
              </a:spcBef>
              <a:spcAft>
                <a:spcPts val="0"/>
              </a:spcAft>
              <a:buSzPts val="800"/>
              <a:buNone/>
              <a:defRPr sz="1100">
                <a:solidFill>
                  <a:srgbClr val="888888"/>
                </a:solidFill>
              </a:defRPr>
            </a:lvl6pPr>
            <a:lvl7pPr indent="-228600" lvl="6" marL="3200400" rtl="0" algn="l">
              <a:spcBef>
                <a:spcPts val="800"/>
              </a:spcBef>
              <a:spcAft>
                <a:spcPts val="0"/>
              </a:spcAft>
              <a:buSzPts val="800"/>
              <a:buNone/>
              <a:defRPr sz="1100">
                <a:solidFill>
                  <a:srgbClr val="888888"/>
                </a:solidFill>
              </a:defRPr>
            </a:lvl7pPr>
            <a:lvl8pPr indent="-228600" lvl="7" marL="3657600" rtl="0" algn="l">
              <a:spcBef>
                <a:spcPts val="800"/>
              </a:spcBef>
              <a:spcAft>
                <a:spcPts val="0"/>
              </a:spcAft>
              <a:buSzPts val="800"/>
              <a:buNone/>
              <a:defRPr sz="1100">
                <a:solidFill>
                  <a:srgbClr val="888888"/>
                </a:solidFill>
              </a:defRPr>
            </a:lvl8pPr>
            <a:lvl9pPr indent="-228600" lvl="8" marL="4114800" rtl="0" algn="l">
              <a:spcBef>
                <a:spcPts val="800"/>
              </a:spcBef>
              <a:spcAft>
                <a:spcPts val="0"/>
              </a:spcAft>
              <a:buSzPts val="800"/>
              <a:buNone/>
              <a:defRPr sz="1100">
                <a:solidFill>
                  <a:srgbClr val="888888"/>
                </a:solidFill>
              </a:defRPr>
            </a:lvl9pPr>
          </a:lstStyle>
          <a:p/>
        </p:txBody>
      </p:sp>
      <p:sp>
        <p:nvSpPr>
          <p:cNvPr id="138" name="Google Shape;138;p2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9" name="Google Shape;139;p23"/>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0" name="Google Shape;140;p23"/>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41" name="Shape 141"/>
        <p:cNvGrpSpPr/>
        <p:nvPr/>
      </p:nvGrpSpPr>
      <p:grpSpPr>
        <a:xfrm>
          <a:off x="0" y="0"/>
          <a:ext cx="0" cy="0"/>
          <a:chOff x="0" y="0"/>
          <a:chExt cx="0" cy="0"/>
        </a:xfrm>
      </p:grpSpPr>
      <p:sp>
        <p:nvSpPr>
          <p:cNvPr id="142" name="Google Shape;142;p24"/>
          <p:cNvSpPr txBox="1"/>
          <p:nvPr>
            <p:ph type="title"/>
          </p:nvPr>
        </p:nvSpPr>
        <p:spPr>
          <a:xfrm>
            <a:off x="698500" y="457200"/>
            <a:ext cx="6070500" cy="2266800"/>
          </a:xfrm>
          <a:prstGeom prst="rect">
            <a:avLst/>
          </a:prstGeom>
          <a:noFill/>
          <a:ln>
            <a:noFill/>
          </a:ln>
        </p:spPr>
        <p:txBody>
          <a:bodyPr anchorCtr="0" anchor="ctr" bIns="34275" lIns="68575" spcFirstLastPara="1" rIns="68575" wrap="square" tIns="34275">
            <a:normAutofit/>
          </a:bodyPr>
          <a:lstStyle>
            <a:lvl1pPr lvl="0" rtl="0" algn="l">
              <a:spcBef>
                <a:spcPts val="0"/>
              </a:spcBef>
              <a:spcAft>
                <a:spcPts val="0"/>
              </a:spcAft>
              <a:buClr>
                <a:schemeClr val="accent1"/>
              </a:buClr>
              <a:buSzPts val="3300"/>
              <a:buFont typeface="Trebuchet MS"/>
              <a:buNone/>
              <a:defRPr b="0" sz="3300" cap="none"/>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3" name="Google Shape;143;p24"/>
          <p:cNvSpPr txBox="1"/>
          <p:nvPr>
            <p:ph idx="1" type="body"/>
          </p:nvPr>
        </p:nvSpPr>
        <p:spPr>
          <a:xfrm>
            <a:off x="1024604" y="2724150"/>
            <a:ext cx="5418300" cy="285900"/>
          </a:xfrm>
          <a:prstGeom prst="rect">
            <a:avLst/>
          </a:prstGeom>
          <a:noFill/>
          <a:ln>
            <a:noFill/>
          </a:ln>
        </p:spPr>
        <p:txBody>
          <a:bodyPr anchorCtr="0" anchor="ctr" bIns="34275" lIns="68575" spcFirstLastPara="1" rIns="68575" wrap="square" tIns="34275">
            <a:noAutofit/>
          </a:bodyPr>
          <a:lstStyle>
            <a:lvl1pPr indent="-228600" lvl="0" marL="457200" rtl="0" algn="l">
              <a:spcBef>
                <a:spcPts val="800"/>
              </a:spcBef>
              <a:spcAft>
                <a:spcPts val="0"/>
              </a:spcAft>
              <a:buSzPts val="1000"/>
              <a:buFont typeface="Trebuchet MS"/>
              <a:buNone/>
              <a:defRPr sz="1200">
                <a:solidFill>
                  <a:srgbClr val="7F7F7F"/>
                </a:solidFill>
              </a:defRPr>
            </a:lvl1pPr>
            <a:lvl2pPr indent="-228600" lvl="1" marL="914400" rtl="0" algn="l">
              <a:spcBef>
                <a:spcPts val="800"/>
              </a:spcBef>
              <a:spcAft>
                <a:spcPts val="0"/>
              </a:spcAft>
              <a:buSzPts val="1000"/>
              <a:buFont typeface="Trebuchet MS"/>
              <a:buNone/>
              <a:defRPr/>
            </a:lvl2pPr>
            <a:lvl3pPr indent="-228600" lvl="2" marL="1371600" rtl="0" algn="l">
              <a:spcBef>
                <a:spcPts val="800"/>
              </a:spcBef>
              <a:spcAft>
                <a:spcPts val="0"/>
              </a:spcAft>
              <a:buSzPts val="800"/>
              <a:buFont typeface="Trebuchet MS"/>
              <a:buNone/>
              <a:defRPr/>
            </a:lvl3pPr>
            <a:lvl4pPr indent="-228600" lvl="3" marL="1828800" rtl="0" algn="l">
              <a:spcBef>
                <a:spcPts val="800"/>
              </a:spcBef>
              <a:spcAft>
                <a:spcPts val="0"/>
              </a:spcAft>
              <a:buSzPts val="700"/>
              <a:buFont typeface="Trebuchet MS"/>
              <a:buNone/>
              <a:defRPr/>
            </a:lvl4pPr>
            <a:lvl5pPr indent="-228600" lvl="4" marL="2286000" rtl="0" algn="l">
              <a:spcBef>
                <a:spcPts val="800"/>
              </a:spcBef>
              <a:spcAft>
                <a:spcPts val="0"/>
              </a:spcAft>
              <a:buSzPts val="700"/>
              <a:buFont typeface="Trebuchet MS"/>
              <a:buNone/>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144" name="Google Shape;144;p24"/>
          <p:cNvSpPr txBox="1"/>
          <p:nvPr>
            <p:ph idx="2" type="body"/>
          </p:nvPr>
        </p:nvSpPr>
        <p:spPr>
          <a:xfrm>
            <a:off x="508001" y="3352800"/>
            <a:ext cx="6447600" cy="1178100"/>
          </a:xfrm>
          <a:prstGeom prst="rect">
            <a:avLst/>
          </a:prstGeom>
          <a:noFill/>
          <a:ln>
            <a:noFill/>
          </a:ln>
        </p:spPr>
        <p:txBody>
          <a:bodyPr anchorCtr="0" anchor="ctr" bIns="34275" lIns="68575" spcFirstLastPara="1" rIns="68575" wrap="square" tIns="34275">
            <a:normAutofit/>
          </a:bodyPr>
          <a:lstStyle>
            <a:lvl1pPr indent="-228600" lvl="0" marL="457200" rtl="0" algn="l">
              <a:spcBef>
                <a:spcPts val="800"/>
              </a:spcBef>
              <a:spcAft>
                <a:spcPts val="0"/>
              </a:spcAft>
              <a:buSzPts val="1100"/>
              <a:buNone/>
              <a:defRPr sz="1400">
                <a:solidFill>
                  <a:srgbClr val="3F3F3F"/>
                </a:solidFill>
              </a:defRPr>
            </a:lvl1pPr>
            <a:lvl2pPr indent="-228600" lvl="1" marL="914400" rtl="0" algn="l">
              <a:spcBef>
                <a:spcPts val="800"/>
              </a:spcBef>
              <a:spcAft>
                <a:spcPts val="0"/>
              </a:spcAft>
              <a:buSzPts val="1100"/>
              <a:buNone/>
              <a:defRPr sz="1400">
                <a:solidFill>
                  <a:srgbClr val="888888"/>
                </a:solidFill>
              </a:defRPr>
            </a:lvl2pPr>
            <a:lvl3pPr indent="-228600" lvl="2" marL="1371600" rtl="0" algn="l">
              <a:spcBef>
                <a:spcPts val="800"/>
              </a:spcBef>
              <a:spcAft>
                <a:spcPts val="0"/>
              </a:spcAft>
              <a:buSzPts val="1000"/>
              <a:buNone/>
              <a:defRPr sz="1200">
                <a:solidFill>
                  <a:srgbClr val="888888"/>
                </a:solidFill>
              </a:defRPr>
            </a:lvl3pPr>
            <a:lvl4pPr indent="-228600" lvl="3" marL="1828800" rtl="0" algn="l">
              <a:spcBef>
                <a:spcPts val="800"/>
              </a:spcBef>
              <a:spcAft>
                <a:spcPts val="0"/>
              </a:spcAft>
              <a:buSzPts val="800"/>
              <a:buNone/>
              <a:defRPr sz="1100">
                <a:solidFill>
                  <a:srgbClr val="888888"/>
                </a:solidFill>
              </a:defRPr>
            </a:lvl4pPr>
            <a:lvl5pPr indent="-228600" lvl="4" marL="2286000" rtl="0" algn="l">
              <a:spcBef>
                <a:spcPts val="800"/>
              </a:spcBef>
              <a:spcAft>
                <a:spcPts val="0"/>
              </a:spcAft>
              <a:buSzPts val="800"/>
              <a:buNone/>
              <a:defRPr sz="1100">
                <a:solidFill>
                  <a:srgbClr val="888888"/>
                </a:solidFill>
              </a:defRPr>
            </a:lvl5pPr>
            <a:lvl6pPr indent="-228600" lvl="5" marL="2743200" rtl="0" algn="l">
              <a:spcBef>
                <a:spcPts val="800"/>
              </a:spcBef>
              <a:spcAft>
                <a:spcPts val="0"/>
              </a:spcAft>
              <a:buSzPts val="800"/>
              <a:buNone/>
              <a:defRPr sz="1100">
                <a:solidFill>
                  <a:srgbClr val="888888"/>
                </a:solidFill>
              </a:defRPr>
            </a:lvl6pPr>
            <a:lvl7pPr indent="-228600" lvl="6" marL="3200400" rtl="0" algn="l">
              <a:spcBef>
                <a:spcPts val="800"/>
              </a:spcBef>
              <a:spcAft>
                <a:spcPts val="0"/>
              </a:spcAft>
              <a:buSzPts val="800"/>
              <a:buNone/>
              <a:defRPr sz="1100">
                <a:solidFill>
                  <a:srgbClr val="888888"/>
                </a:solidFill>
              </a:defRPr>
            </a:lvl7pPr>
            <a:lvl8pPr indent="-228600" lvl="7" marL="3657600" rtl="0" algn="l">
              <a:spcBef>
                <a:spcPts val="800"/>
              </a:spcBef>
              <a:spcAft>
                <a:spcPts val="0"/>
              </a:spcAft>
              <a:buSzPts val="800"/>
              <a:buNone/>
              <a:defRPr sz="1100">
                <a:solidFill>
                  <a:srgbClr val="888888"/>
                </a:solidFill>
              </a:defRPr>
            </a:lvl8pPr>
            <a:lvl9pPr indent="-228600" lvl="8" marL="4114800" rtl="0" algn="l">
              <a:spcBef>
                <a:spcPts val="800"/>
              </a:spcBef>
              <a:spcAft>
                <a:spcPts val="0"/>
              </a:spcAft>
              <a:buSzPts val="800"/>
              <a:buNone/>
              <a:defRPr sz="1100">
                <a:solidFill>
                  <a:srgbClr val="888888"/>
                </a:solidFill>
              </a:defRPr>
            </a:lvl9pPr>
          </a:lstStyle>
          <a:p/>
        </p:txBody>
      </p:sp>
      <p:sp>
        <p:nvSpPr>
          <p:cNvPr id="145" name="Google Shape;145;p2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6" name="Google Shape;146;p24"/>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7" name="Google Shape;147;p24"/>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48" name="Google Shape;148;p24"/>
          <p:cNvSpPr txBox="1"/>
          <p:nvPr/>
        </p:nvSpPr>
        <p:spPr>
          <a:xfrm>
            <a:off x="406403" y="592783"/>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GB" sz="6000" u="none" cap="none" strike="noStrike">
                <a:solidFill>
                  <a:srgbClr val="9EDFF5"/>
                </a:solidFill>
                <a:latin typeface="Arial"/>
                <a:ea typeface="Arial"/>
                <a:cs typeface="Arial"/>
                <a:sym typeface="Arial"/>
              </a:rPr>
              <a:t>“</a:t>
            </a:r>
            <a:endParaRPr sz="1100"/>
          </a:p>
        </p:txBody>
      </p:sp>
      <p:sp>
        <p:nvSpPr>
          <p:cNvPr id="149" name="Google Shape;149;p24"/>
          <p:cNvSpPr txBox="1"/>
          <p:nvPr/>
        </p:nvSpPr>
        <p:spPr>
          <a:xfrm>
            <a:off x="6669758" y="2164917"/>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GB" sz="6000" u="none" cap="none" strike="noStrike">
                <a:solidFill>
                  <a:srgbClr val="9EDFF5"/>
                </a:solidFill>
                <a:latin typeface="Arial"/>
                <a:ea typeface="Arial"/>
                <a:cs typeface="Arial"/>
                <a:sym typeface="Arial"/>
              </a:rPr>
              <a:t>”</a:t>
            </a:r>
            <a:endParaRPr sz="11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50" name="Shape 150"/>
        <p:cNvGrpSpPr/>
        <p:nvPr/>
      </p:nvGrpSpPr>
      <p:grpSpPr>
        <a:xfrm>
          <a:off x="0" y="0"/>
          <a:ext cx="0" cy="0"/>
          <a:chOff x="0" y="0"/>
          <a:chExt cx="0" cy="0"/>
        </a:xfrm>
      </p:grpSpPr>
      <p:sp>
        <p:nvSpPr>
          <p:cNvPr id="151" name="Google Shape;151;p25"/>
          <p:cNvSpPr txBox="1"/>
          <p:nvPr>
            <p:ph type="title"/>
          </p:nvPr>
        </p:nvSpPr>
        <p:spPr>
          <a:xfrm>
            <a:off x="508001" y="1448991"/>
            <a:ext cx="6447600" cy="19467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accent1"/>
              </a:buClr>
              <a:buSzPts val="3300"/>
              <a:buFont typeface="Trebuchet MS"/>
              <a:buNone/>
              <a:defRPr b="0" sz="3300" cap="none"/>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2" name="Google Shape;152;p25"/>
          <p:cNvSpPr txBox="1"/>
          <p:nvPr>
            <p:ph idx="1" type="body"/>
          </p:nvPr>
        </p:nvSpPr>
        <p:spPr>
          <a:xfrm>
            <a:off x="508001" y="3395586"/>
            <a:ext cx="6447600" cy="1135500"/>
          </a:xfrm>
          <a:prstGeom prst="rect">
            <a:avLst/>
          </a:prstGeom>
          <a:noFill/>
          <a:ln>
            <a:noFill/>
          </a:ln>
        </p:spPr>
        <p:txBody>
          <a:bodyPr anchorCtr="0" anchor="t" bIns="34275" lIns="68575" spcFirstLastPara="1" rIns="68575" wrap="square" tIns="34275">
            <a:normAutofit/>
          </a:bodyPr>
          <a:lstStyle>
            <a:lvl1pPr indent="-228600" lvl="0" marL="457200" rtl="0" algn="l">
              <a:spcBef>
                <a:spcPts val="800"/>
              </a:spcBef>
              <a:spcAft>
                <a:spcPts val="0"/>
              </a:spcAft>
              <a:buSzPts val="1100"/>
              <a:buNone/>
              <a:defRPr sz="1400">
                <a:solidFill>
                  <a:srgbClr val="3F3F3F"/>
                </a:solidFill>
              </a:defRPr>
            </a:lvl1pPr>
            <a:lvl2pPr indent="-228600" lvl="1" marL="914400" rtl="0" algn="l">
              <a:spcBef>
                <a:spcPts val="800"/>
              </a:spcBef>
              <a:spcAft>
                <a:spcPts val="0"/>
              </a:spcAft>
              <a:buSzPts val="1100"/>
              <a:buNone/>
              <a:defRPr sz="1400">
                <a:solidFill>
                  <a:srgbClr val="888888"/>
                </a:solidFill>
              </a:defRPr>
            </a:lvl2pPr>
            <a:lvl3pPr indent="-228600" lvl="2" marL="1371600" rtl="0" algn="l">
              <a:spcBef>
                <a:spcPts val="800"/>
              </a:spcBef>
              <a:spcAft>
                <a:spcPts val="0"/>
              </a:spcAft>
              <a:buSzPts val="1000"/>
              <a:buNone/>
              <a:defRPr sz="1200">
                <a:solidFill>
                  <a:srgbClr val="888888"/>
                </a:solidFill>
              </a:defRPr>
            </a:lvl3pPr>
            <a:lvl4pPr indent="-228600" lvl="3" marL="1828800" rtl="0" algn="l">
              <a:spcBef>
                <a:spcPts val="800"/>
              </a:spcBef>
              <a:spcAft>
                <a:spcPts val="0"/>
              </a:spcAft>
              <a:buSzPts val="800"/>
              <a:buNone/>
              <a:defRPr sz="1100">
                <a:solidFill>
                  <a:srgbClr val="888888"/>
                </a:solidFill>
              </a:defRPr>
            </a:lvl4pPr>
            <a:lvl5pPr indent="-228600" lvl="4" marL="2286000" rtl="0" algn="l">
              <a:spcBef>
                <a:spcPts val="800"/>
              </a:spcBef>
              <a:spcAft>
                <a:spcPts val="0"/>
              </a:spcAft>
              <a:buSzPts val="800"/>
              <a:buNone/>
              <a:defRPr sz="1100">
                <a:solidFill>
                  <a:srgbClr val="888888"/>
                </a:solidFill>
              </a:defRPr>
            </a:lvl5pPr>
            <a:lvl6pPr indent="-228600" lvl="5" marL="2743200" rtl="0" algn="l">
              <a:spcBef>
                <a:spcPts val="800"/>
              </a:spcBef>
              <a:spcAft>
                <a:spcPts val="0"/>
              </a:spcAft>
              <a:buSzPts val="800"/>
              <a:buNone/>
              <a:defRPr sz="1100">
                <a:solidFill>
                  <a:srgbClr val="888888"/>
                </a:solidFill>
              </a:defRPr>
            </a:lvl6pPr>
            <a:lvl7pPr indent="-228600" lvl="6" marL="3200400" rtl="0" algn="l">
              <a:spcBef>
                <a:spcPts val="800"/>
              </a:spcBef>
              <a:spcAft>
                <a:spcPts val="0"/>
              </a:spcAft>
              <a:buSzPts val="800"/>
              <a:buNone/>
              <a:defRPr sz="1100">
                <a:solidFill>
                  <a:srgbClr val="888888"/>
                </a:solidFill>
              </a:defRPr>
            </a:lvl7pPr>
            <a:lvl8pPr indent="-228600" lvl="7" marL="3657600" rtl="0" algn="l">
              <a:spcBef>
                <a:spcPts val="800"/>
              </a:spcBef>
              <a:spcAft>
                <a:spcPts val="0"/>
              </a:spcAft>
              <a:buSzPts val="800"/>
              <a:buNone/>
              <a:defRPr sz="1100">
                <a:solidFill>
                  <a:srgbClr val="888888"/>
                </a:solidFill>
              </a:defRPr>
            </a:lvl8pPr>
            <a:lvl9pPr indent="-228600" lvl="8" marL="4114800" rtl="0" algn="l">
              <a:spcBef>
                <a:spcPts val="800"/>
              </a:spcBef>
              <a:spcAft>
                <a:spcPts val="0"/>
              </a:spcAft>
              <a:buSzPts val="800"/>
              <a:buNone/>
              <a:defRPr sz="1100">
                <a:solidFill>
                  <a:srgbClr val="888888"/>
                </a:solidFill>
              </a:defRPr>
            </a:lvl9pPr>
          </a:lstStyle>
          <a:p/>
        </p:txBody>
      </p:sp>
      <p:sp>
        <p:nvSpPr>
          <p:cNvPr id="153" name="Google Shape;153;p25"/>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4" name="Google Shape;154;p25"/>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5" name="Google Shape;155;p25"/>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56" name="Shape 156"/>
        <p:cNvGrpSpPr/>
        <p:nvPr/>
      </p:nvGrpSpPr>
      <p:grpSpPr>
        <a:xfrm>
          <a:off x="0" y="0"/>
          <a:ext cx="0" cy="0"/>
          <a:chOff x="0" y="0"/>
          <a:chExt cx="0" cy="0"/>
        </a:xfrm>
      </p:grpSpPr>
      <p:sp>
        <p:nvSpPr>
          <p:cNvPr id="157" name="Google Shape;157;p26"/>
          <p:cNvSpPr txBox="1"/>
          <p:nvPr>
            <p:ph type="title"/>
          </p:nvPr>
        </p:nvSpPr>
        <p:spPr>
          <a:xfrm>
            <a:off x="698500" y="457200"/>
            <a:ext cx="6070500" cy="2266800"/>
          </a:xfrm>
          <a:prstGeom prst="rect">
            <a:avLst/>
          </a:prstGeom>
          <a:noFill/>
          <a:ln>
            <a:noFill/>
          </a:ln>
        </p:spPr>
        <p:txBody>
          <a:bodyPr anchorCtr="0" anchor="ctr" bIns="34275" lIns="68575" spcFirstLastPara="1" rIns="68575" wrap="square" tIns="34275">
            <a:normAutofit/>
          </a:bodyPr>
          <a:lstStyle>
            <a:lvl1pPr lvl="0" rtl="0" algn="l">
              <a:spcBef>
                <a:spcPts val="0"/>
              </a:spcBef>
              <a:spcAft>
                <a:spcPts val="0"/>
              </a:spcAft>
              <a:buClr>
                <a:schemeClr val="accent1"/>
              </a:buClr>
              <a:buSzPts val="3300"/>
              <a:buFont typeface="Trebuchet MS"/>
              <a:buNone/>
              <a:defRPr b="0" sz="3300" cap="none"/>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8" name="Google Shape;158;p26"/>
          <p:cNvSpPr txBox="1"/>
          <p:nvPr>
            <p:ph idx="1" type="body"/>
          </p:nvPr>
        </p:nvSpPr>
        <p:spPr>
          <a:xfrm>
            <a:off x="507999" y="3009900"/>
            <a:ext cx="6447600" cy="385800"/>
          </a:xfrm>
          <a:prstGeom prst="rect">
            <a:avLst/>
          </a:prstGeom>
          <a:noFill/>
          <a:ln>
            <a:noFill/>
          </a:ln>
        </p:spPr>
        <p:txBody>
          <a:bodyPr anchorCtr="0" anchor="b" bIns="34275" lIns="68575" spcFirstLastPara="1" rIns="68575" wrap="square" tIns="34275">
            <a:noAutofit/>
          </a:bodyPr>
          <a:lstStyle>
            <a:lvl1pPr indent="-228600" lvl="0" marL="457200" rtl="0" algn="l">
              <a:spcBef>
                <a:spcPts val="800"/>
              </a:spcBef>
              <a:spcAft>
                <a:spcPts val="0"/>
              </a:spcAft>
              <a:buSzPts val="1400"/>
              <a:buFont typeface="Trebuchet MS"/>
              <a:buNone/>
              <a:defRPr sz="1800">
                <a:solidFill>
                  <a:srgbClr val="3F3F3F"/>
                </a:solidFill>
              </a:defRPr>
            </a:lvl1pPr>
            <a:lvl2pPr indent="-228600" lvl="1" marL="914400" rtl="0" algn="l">
              <a:spcBef>
                <a:spcPts val="800"/>
              </a:spcBef>
              <a:spcAft>
                <a:spcPts val="0"/>
              </a:spcAft>
              <a:buSzPts val="1000"/>
              <a:buFont typeface="Trebuchet MS"/>
              <a:buNone/>
              <a:defRPr/>
            </a:lvl2pPr>
            <a:lvl3pPr indent="-228600" lvl="2" marL="1371600" rtl="0" algn="l">
              <a:spcBef>
                <a:spcPts val="800"/>
              </a:spcBef>
              <a:spcAft>
                <a:spcPts val="0"/>
              </a:spcAft>
              <a:buSzPts val="800"/>
              <a:buFont typeface="Trebuchet MS"/>
              <a:buNone/>
              <a:defRPr/>
            </a:lvl3pPr>
            <a:lvl4pPr indent="-228600" lvl="3" marL="1828800" rtl="0" algn="l">
              <a:spcBef>
                <a:spcPts val="800"/>
              </a:spcBef>
              <a:spcAft>
                <a:spcPts val="0"/>
              </a:spcAft>
              <a:buSzPts val="700"/>
              <a:buFont typeface="Trebuchet MS"/>
              <a:buNone/>
              <a:defRPr/>
            </a:lvl4pPr>
            <a:lvl5pPr indent="-228600" lvl="4" marL="2286000" rtl="0" algn="l">
              <a:spcBef>
                <a:spcPts val="800"/>
              </a:spcBef>
              <a:spcAft>
                <a:spcPts val="0"/>
              </a:spcAft>
              <a:buSzPts val="700"/>
              <a:buFont typeface="Trebuchet MS"/>
              <a:buNone/>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159" name="Google Shape;159;p26"/>
          <p:cNvSpPr txBox="1"/>
          <p:nvPr>
            <p:ph idx="2" type="body"/>
          </p:nvPr>
        </p:nvSpPr>
        <p:spPr>
          <a:xfrm>
            <a:off x="508001" y="3395586"/>
            <a:ext cx="6447600" cy="1135500"/>
          </a:xfrm>
          <a:prstGeom prst="rect">
            <a:avLst/>
          </a:prstGeom>
          <a:noFill/>
          <a:ln>
            <a:noFill/>
          </a:ln>
        </p:spPr>
        <p:txBody>
          <a:bodyPr anchorCtr="0" anchor="t" bIns="34275" lIns="68575" spcFirstLastPara="1" rIns="68575" wrap="square" tIns="34275">
            <a:normAutofit/>
          </a:bodyPr>
          <a:lstStyle>
            <a:lvl1pPr indent="-228600" lvl="0" marL="457200" rtl="0" algn="l">
              <a:spcBef>
                <a:spcPts val="800"/>
              </a:spcBef>
              <a:spcAft>
                <a:spcPts val="0"/>
              </a:spcAft>
              <a:buSzPts val="1100"/>
              <a:buNone/>
              <a:defRPr sz="1400">
                <a:solidFill>
                  <a:srgbClr val="7F7F7F"/>
                </a:solidFill>
              </a:defRPr>
            </a:lvl1pPr>
            <a:lvl2pPr indent="-228600" lvl="1" marL="914400" rtl="0" algn="l">
              <a:spcBef>
                <a:spcPts val="800"/>
              </a:spcBef>
              <a:spcAft>
                <a:spcPts val="0"/>
              </a:spcAft>
              <a:buSzPts val="1100"/>
              <a:buNone/>
              <a:defRPr sz="1400">
                <a:solidFill>
                  <a:srgbClr val="888888"/>
                </a:solidFill>
              </a:defRPr>
            </a:lvl2pPr>
            <a:lvl3pPr indent="-228600" lvl="2" marL="1371600" rtl="0" algn="l">
              <a:spcBef>
                <a:spcPts val="800"/>
              </a:spcBef>
              <a:spcAft>
                <a:spcPts val="0"/>
              </a:spcAft>
              <a:buSzPts val="1000"/>
              <a:buNone/>
              <a:defRPr sz="1200">
                <a:solidFill>
                  <a:srgbClr val="888888"/>
                </a:solidFill>
              </a:defRPr>
            </a:lvl3pPr>
            <a:lvl4pPr indent="-228600" lvl="3" marL="1828800" rtl="0" algn="l">
              <a:spcBef>
                <a:spcPts val="800"/>
              </a:spcBef>
              <a:spcAft>
                <a:spcPts val="0"/>
              </a:spcAft>
              <a:buSzPts val="800"/>
              <a:buNone/>
              <a:defRPr sz="1100">
                <a:solidFill>
                  <a:srgbClr val="888888"/>
                </a:solidFill>
              </a:defRPr>
            </a:lvl4pPr>
            <a:lvl5pPr indent="-228600" lvl="4" marL="2286000" rtl="0" algn="l">
              <a:spcBef>
                <a:spcPts val="800"/>
              </a:spcBef>
              <a:spcAft>
                <a:spcPts val="0"/>
              </a:spcAft>
              <a:buSzPts val="800"/>
              <a:buNone/>
              <a:defRPr sz="1100">
                <a:solidFill>
                  <a:srgbClr val="888888"/>
                </a:solidFill>
              </a:defRPr>
            </a:lvl5pPr>
            <a:lvl6pPr indent="-228600" lvl="5" marL="2743200" rtl="0" algn="l">
              <a:spcBef>
                <a:spcPts val="800"/>
              </a:spcBef>
              <a:spcAft>
                <a:spcPts val="0"/>
              </a:spcAft>
              <a:buSzPts val="800"/>
              <a:buNone/>
              <a:defRPr sz="1100">
                <a:solidFill>
                  <a:srgbClr val="888888"/>
                </a:solidFill>
              </a:defRPr>
            </a:lvl6pPr>
            <a:lvl7pPr indent="-228600" lvl="6" marL="3200400" rtl="0" algn="l">
              <a:spcBef>
                <a:spcPts val="800"/>
              </a:spcBef>
              <a:spcAft>
                <a:spcPts val="0"/>
              </a:spcAft>
              <a:buSzPts val="800"/>
              <a:buNone/>
              <a:defRPr sz="1100">
                <a:solidFill>
                  <a:srgbClr val="888888"/>
                </a:solidFill>
              </a:defRPr>
            </a:lvl7pPr>
            <a:lvl8pPr indent="-228600" lvl="7" marL="3657600" rtl="0" algn="l">
              <a:spcBef>
                <a:spcPts val="800"/>
              </a:spcBef>
              <a:spcAft>
                <a:spcPts val="0"/>
              </a:spcAft>
              <a:buSzPts val="800"/>
              <a:buNone/>
              <a:defRPr sz="1100">
                <a:solidFill>
                  <a:srgbClr val="888888"/>
                </a:solidFill>
              </a:defRPr>
            </a:lvl8pPr>
            <a:lvl9pPr indent="-228600" lvl="8" marL="4114800" rtl="0" algn="l">
              <a:spcBef>
                <a:spcPts val="800"/>
              </a:spcBef>
              <a:spcAft>
                <a:spcPts val="0"/>
              </a:spcAft>
              <a:buSzPts val="800"/>
              <a:buNone/>
              <a:defRPr sz="1100">
                <a:solidFill>
                  <a:srgbClr val="888888"/>
                </a:solidFill>
              </a:defRPr>
            </a:lvl9pPr>
          </a:lstStyle>
          <a:p/>
        </p:txBody>
      </p:sp>
      <p:sp>
        <p:nvSpPr>
          <p:cNvPr id="160" name="Google Shape;160;p26"/>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1" name="Google Shape;161;p26"/>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2" name="Google Shape;162;p26"/>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63" name="Google Shape;163;p26"/>
          <p:cNvSpPr txBox="1"/>
          <p:nvPr/>
        </p:nvSpPr>
        <p:spPr>
          <a:xfrm>
            <a:off x="406403" y="592783"/>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GB" sz="6000" u="none" cap="none" strike="noStrike">
                <a:solidFill>
                  <a:srgbClr val="9EDFF5"/>
                </a:solidFill>
                <a:latin typeface="Arial"/>
                <a:ea typeface="Arial"/>
                <a:cs typeface="Arial"/>
                <a:sym typeface="Arial"/>
              </a:rPr>
              <a:t>“</a:t>
            </a:r>
            <a:endParaRPr sz="1100"/>
          </a:p>
        </p:txBody>
      </p:sp>
      <p:sp>
        <p:nvSpPr>
          <p:cNvPr id="164" name="Google Shape;164;p26"/>
          <p:cNvSpPr txBox="1"/>
          <p:nvPr/>
        </p:nvSpPr>
        <p:spPr>
          <a:xfrm>
            <a:off x="6669758" y="2164917"/>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GB" sz="6000" u="none" cap="none" strike="noStrike">
                <a:solidFill>
                  <a:srgbClr val="9EDFF5"/>
                </a:solidFill>
                <a:latin typeface="Arial"/>
                <a:ea typeface="Arial"/>
                <a:cs typeface="Arial"/>
                <a:sym typeface="Arial"/>
              </a:rPr>
              <a:t>”</a:t>
            </a:r>
            <a:endParaRPr sz="11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65" name="Shape 165"/>
        <p:cNvGrpSpPr/>
        <p:nvPr/>
      </p:nvGrpSpPr>
      <p:grpSpPr>
        <a:xfrm>
          <a:off x="0" y="0"/>
          <a:ext cx="0" cy="0"/>
          <a:chOff x="0" y="0"/>
          <a:chExt cx="0" cy="0"/>
        </a:xfrm>
      </p:grpSpPr>
      <p:sp>
        <p:nvSpPr>
          <p:cNvPr id="166" name="Google Shape;166;p27"/>
          <p:cNvSpPr txBox="1"/>
          <p:nvPr>
            <p:ph type="title"/>
          </p:nvPr>
        </p:nvSpPr>
        <p:spPr>
          <a:xfrm>
            <a:off x="514349" y="457200"/>
            <a:ext cx="6441300" cy="2266800"/>
          </a:xfrm>
          <a:prstGeom prst="rect">
            <a:avLst/>
          </a:prstGeom>
          <a:noFill/>
          <a:ln>
            <a:noFill/>
          </a:ln>
        </p:spPr>
        <p:txBody>
          <a:bodyPr anchorCtr="0" anchor="ctr" bIns="34275" lIns="68575" spcFirstLastPara="1" rIns="68575" wrap="square" tIns="34275">
            <a:normAutofit/>
          </a:bodyPr>
          <a:lstStyle>
            <a:lvl1pPr lvl="0" rtl="0" algn="l">
              <a:spcBef>
                <a:spcPts val="0"/>
              </a:spcBef>
              <a:spcAft>
                <a:spcPts val="0"/>
              </a:spcAft>
              <a:buClr>
                <a:schemeClr val="accent1"/>
              </a:buClr>
              <a:buSzPts val="3300"/>
              <a:buFont typeface="Trebuchet MS"/>
              <a:buNone/>
              <a:defRPr b="0" sz="3300" cap="none"/>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7" name="Google Shape;167;p27"/>
          <p:cNvSpPr txBox="1"/>
          <p:nvPr>
            <p:ph idx="1" type="body"/>
          </p:nvPr>
        </p:nvSpPr>
        <p:spPr>
          <a:xfrm>
            <a:off x="507999" y="3009900"/>
            <a:ext cx="6447600" cy="385800"/>
          </a:xfrm>
          <a:prstGeom prst="rect">
            <a:avLst/>
          </a:prstGeom>
          <a:noFill/>
          <a:ln>
            <a:noFill/>
          </a:ln>
        </p:spPr>
        <p:txBody>
          <a:bodyPr anchorCtr="0" anchor="b" bIns="34275" lIns="68575" spcFirstLastPara="1" rIns="68575" wrap="square" tIns="34275">
            <a:noAutofit/>
          </a:bodyPr>
          <a:lstStyle>
            <a:lvl1pPr indent="-228600" lvl="0" marL="457200" rtl="0" algn="l">
              <a:spcBef>
                <a:spcPts val="800"/>
              </a:spcBef>
              <a:spcAft>
                <a:spcPts val="0"/>
              </a:spcAft>
              <a:buSzPts val="1400"/>
              <a:buFont typeface="Trebuchet MS"/>
              <a:buNone/>
              <a:defRPr sz="1800">
                <a:solidFill>
                  <a:schemeClr val="accent1"/>
                </a:solidFill>
              </a:defRPr>
            </a:lvl1pPr>
            <a:lvl2pPr indent="-228600" lvl="1" marL="914400" rtl="0" algn="l">
              <a:spcBef>
                <a:spcPts val="800"/>
              </a:spcBef>
              <a:spcAft>
                <a:spcPts val="0"/>
              </a:spcAft>
              <a:buSzPts val="1000"/>
              <a:buFont typeface="Trebuchet MS"/>
              <a:buNone/>
              <a:defRPr/>
            </a:lvl2pPr>
            <a:lvl3pPr indent="-228600" lvl="2" marL="1371600" rtl="0" algn="l">
              <a:spcBef>
                <a:spcPts val="800"/>
              </a:spcBef>
              <a:spcAft>
                <a:spcPts val="0"/>
              </a:spcAft>
              <a:buSzPts val="800"/>
              <a:buFont typeface="Trebuchet MS"/>
              <a:buNone/>
              <a:defRPr/>
            </a:lvl3pPr>
            <a:lvl4pPr indent="-228600" lvl="3" marL="1828800" rtl="0" algn="l">
              <a:spcBef>
                <a:spcPts val="800"/>
              </a:spcBef>
              <a:spcAft>
                <a:spcPts val="0"/>
              </a:spcAft>
              <a:buSzPts val="700"/>
              <a:buFont typeface="Trebuchet MS"/>
              <a:buNone/>
              <a:defRPr/>
            </a:lvl4pPr>
            <a:lvl5pPr indent="-228600" lvl="4" marL="2286000" rtl="0" algn="l">
              <a:spcBef>
                <a:spcPts val="800"/>
              </a:spcBef>
              <a:spcAft>
                <a:spcPts val="0"/>
              </a:spcAft>
              <a:buSzPts val="700"/>
              <a:buFont typeface="Trebuchet MS"/>
              <a:buNone/>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168" name="Google Shape;168;p27"/>
          <p:cNvSpPr txBox="1"/>
          <p:nvPr>
            <p:ph idx="2" type="body"/>
          </p:nvPr>
        </p:nvSpPr>
        <p:spPr>
          <a:xfrm>
            <a:off x="508001" y="3395586"/>
            <a:ext cx="6447600" cy="1135500"/>
          </a:xfrm>
          <a:prstGeom prst="rect">
            <a:avLst/>
          </a:prstGeom>
          <a:noFill/>
          <a:ln>
            <a:noFill/>
          </a:ln>
        </p:spPr>
        <p:txBody>
          <a:bodyPr anchorCtr="0" anchor="t" bIns="34275" lIns="68575" spcFirstLastPara="1" rIns="68575" wrap="square" tIns="34275">
            <a:normAutofit/>
          </a:bodyPr>
          <a:lstStyle>
            <a:lvl1pPr indent="-228600" lvl="0" marL="457200" rtl="0" algn="l">
              <a:spcBef>
                <a:spcPts val="800"/>
              </a:spcBef>
              <a:spcAft>
                <a:spcPts val="0"/>
              </a:spcAft>
              <a:buSzPts val="1100"/>
              <a:buNone/>
              <a:defRPr sz="1400">
                <a:solidFill>
                  <a:srgbClr val="7F7F7F"/>
                </a:solidFill>
              </a:defRPr>
            </a:lvl1pPr>
            <a:lvl2pPr indent="-228600" lvl="1" marL="914400" rtl="0" algn="l">
              <a:spcBef>
                <a:spcPts val="800"/>
              </a:spcBef>
              <a:spcAft>
                <a:spcPts val="0"/>
              </a:spcAft>
              <a:buSzPts val="1100"/>
              <a:buNone/>
              <a:defRPr sz="1400">
                <a:solidFill>
                  <a:srgbClr val="888888"/>
                </a:solidFill>
              </a:defRPr>
            </a:lvl2pPr>
            <a:lvl3pPr indent="-228600" lvl="2" marL="1371600" rtl="0" algn="l">
              <a:spcBef>
                <a:spcPts val="800"/>
              </a:spcBef>
              <a:spcAft>
                <a:spcPts val="0"/>
              </a:spcAft>
              <a:buSzPts val="1000"/>
              <a:buNone/>
              <a:defRPr sz="1200">
                <a:solidFill>
                  <a:srgbClr val="888888"/>
                </a:solidFill>
              </a:defRPr>
            </a:lvl3pPr>
            <a:lvl4pPr indent="-228600" lvl="3" marL="1828800" rtl="0" algn="l">
              <a:spcBef>
                <a:spcPts val="800"/>
              </a:spcBef>
              <a:spcAft>
                <a:spcPts val="0"/>
              </a:spcAft>
              <a:buSzPts val="800"/>
              <a:buNone/>
              <a:defRPr sz="1100">
                <a:solidFill>
                  <a:srgbClr val="888888"/>
                </a:solidFill>
              </a:defRPr>
            </a:lvl4pPr>
            <a:lvl5pPr indent="-228600" lvl="4" marL="2286000" rtl="0" algn="l">
              <a:spcBef>
                <a:spcPts val="800"/>
              </a:spcBef>
              <a:spcAft>
                <a:spcPts val="0"/>
              </a:spcAft>
              <a:buSzPts val="800"/>
              <a:buNone/>
              <a:defRPr sz="1100">
                <a:solidFill>
                  <a:srgbClr val="888888"/>
                </a:solidFill>
              </a:defRPr>
            </a:lvl5pPr>
            <a:lvl6pPr indent="-228600" lvl="5" marL="2743200" rtl="0" algn="l">
              <a:spcBef>
                <a:spcPts val="800"/>
              </a:spcBef>
              <a:spcAft>
                <a:spcPts val="0"/>
              </a:spcAft>
              <a:buSzPts val="800"/>
              <a:buNone/>
              <a:defRPr sz="1100">
                <a:solidFill>
                  <a:srgbClr val="888888"/>
                </a:solidFill>
              </a:defRPr>
            </a:lvl6pPr>
            <a:lvl7pPr indent="-228600" lvl="6" marL="3200400" rtl="0" algn="l">
              <a:spcBef>
                <a:spcPts val="800"/>
              </a:spcBef>
              <a:spcAft>
                <a:spcPts val="0"/>
              </a:spcAft>
              <a:buSzPts val="800"/>
              <a:buNone/>
              <a:defRPr sz="1100">
                <a:solidFill>
                  <a:srgbClr val="888888"/>
                </a:solidFill>
              </a:defRPr>
            </a:lvl7pPr>
            <a:lvl8pPr indent="-228600" lvl="7" marL="3657600" rtl="0" algn="l">
              <a:spcBef>
                <a:spcPts val="800"/>
              </a:spcBef>
              <a:spcAft>
                <a:spcPts val="0"/>
              </a:spcAft>
              <a:buSzPts val="800"/>
              <a:buNone/>
              <a:defRPr sz="1100">
                <a:solidFill>
                  <a:srgbClr val="888888"/>
                </a:solidFill>
              </a:defRPr>
            </a:lvl8pPr>
            <a:lvl9pPr indent="-228600" lvl="8" marL="4114800" rtl="0" algn="l">
              <a:spcBef>
                <a:spcPts val="800"/>
              </a:spcBef>
              <a:spcAft>
                <a:spcPts val="0"/>
              </a:spcAft>
              <a:buSzPts val="800"/>
              <a:buNone/>
              <a:defRPr sz="1100">
                <a:solidFill>
                  <a:srgbClr val="888888"/>
                </a:solidFill>
              </a:defRPr>
            </a:lvl9pPr>
          </a:lstStyle>
          <a:p/>
        </p:txBody>
      </p:sp>
      <p:sp>
        <p:nvSpPr>
          <p:cNvPr id="169" name="Google Shape;169;p2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0" name="Google Shape;170;p27"/>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1" name="Google Shape;171;p27"/>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2" name="Shape 172"/>
        <p:cNvGrpSpPr/>
        <p:nvPr/>
      </p:nvGrpSpPr>
      <p:grpSpPr>
        <a:xfrm>
          <a:off x="0" y="0"/>
          <a:ext cx="0" cy="0"/>
          <a:chOff x="0" y="0"/>
          <a:chExt cx="0" cy="0"/>
        </a:xfrm>
      </p:grpSpPr>
      <p:sp>
        <p:nvSpPr>
          <p:cNvPr id="173" name="Google Shape;173;p28"/>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spcBef>
                <a:spcPts val="0"/>
              </a:spcBef>
              <a:spcAft>
                <a:spcPts val="0"/>
              </a:spcAft>
              <a:buClr>
                <a:schemeClr val="accent1"/>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4" name="Google Shape;174;p28"/>
          <p:cNvSpPr txBox="1"/>
          <p:nvPr>
            <p:ph idx="1" type="body"/>
          </p:nvPr>
        </p:nvSpPr>
        <p:spPr>
          <a:xfrm rot="5400000">
            <a:off x="2276402" y="-148058"/>
            <a:ext cx="2910600" cy="64476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175" name="Google Shape;175;p28"/>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6" name="Google Shape;176;p28"/>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7" name="Google Shape;177;p28"/>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8" name="Shape 178"/>
        <p:cNvGrpSpPr/>
        <p:nvPr/>
      </p:nvGrpSpPr>
      <p:grpSpPr>
        <a:xfrm>
          <a:off x="0" y="0"/>
          <a:ext cx="0" cy="0"/>
          <a:chOff x="0" y="0"/>
          <a:chExt cx="0" cy="0"/>
        </a:xfrm>
      </p:grpSpPr>
      <p:sp>
        <p:nvSpPr>
          <p:cNvPr id="179" name="Google Shape;179;p29"/>
          <p:cNvSpPr txBox="1"/>
          <p:nvPr>
            <p:ph type="title"/>
          </p:nvPr>
        </p:nvSpPr>
        <p:spPr>
          <a:xfrm rot="5400000">
            <a:off x="4495662" y="1937249"/>
            <a:ext cx="3938700" cy="978600"/>
          </a:xfrm>
          <a:prstGeom prst="rect">
            <a:avLst/>
          </a:prstGeom>
          <a:noFill/>
          <a:ln>
            <a:noFill/>
          </a:ln>
        </p:spPr>
        <p:txBody>
          <a:bodyPr anchorCtr="0" anchor="ctr" bIns="34275" lIns="68575" spcFirstLastPara="1" rIns="68575" wrap="square" tIns="34275">
            <a:normAutofit/>
          </a:bodyPr>
          <a:lstStyle>
            <a:lvl1pPr lvl="0" rtl="0" algn="l">
              <a:spcBef>
                <a:spcPts val="0"/>
              </a:spcBef>
              <a:spcAft>
                <a:spcPts val="0"/>
              </a:spcAft>
              <a:buClr>
                <a:schemeClr val="accent1"/>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0" name="Google Shape;180;p29"/>
          <p:cNvSpPr txBox="1"/>
          <p:nvPr>
            <p:ph idx="1" type="body"/>
          </p:nvPr>
        </p:nvSpPr>
        <p:spPr>
          <a:xfrm rot="5400000">
            <a:off x="1186264" y="-220950"/>
            <a:ext cx="3938700" cy="52950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181" name="Google Shape;181;p29"/>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2" name="Google Shape;182;p29"/>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3" name="Google Shape;183;p29"/>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2.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grpSp>
        <p:nvGrpSpPr>
          <p:cNvPr id="51" name="Google Shape;51;p13"/>
          <p:cNvGrpSpPr/>
          <p:nvPr/>
        </p:nvGrpSpPr>
        <p:grpSpPr>
          <a:xfrm>
            <a:off x="0" y="-6350"/>
            <a:ext cx="9144100" cy="5149935"/>
            <a:chOff x="0" y="-8467"/>
            <a:chExt cx="12192133" cy="6866580"/>
          </a:xfrm>
        </p:grpSpPr>
        <p:cxnSp>
          <p:nvCxnSpPr>
            <p:cNvPr id="52" name="Google Shape;52;p13"/>
            <p:cNvCxnSpPr/>
            <p:nvPr/>
          </p:nvCxnSpPr>
          <p:spPr>
            <a:xfrm>
              <a:off x="9371012" y="0"/>
              <a:ext cx="1219200" cy="6858000"/>
            </a:xfrm>
            <a:prstGeom prst="straightConnector1">
              <a:avLst/>
            </a:prstGeom>
            <a:noFill/>
            <a:ln cap="flat" cmpd="sng" w="9525">
              <a:solidFill>
                <a:schemeClr val="accent1">
                  <a:alpha val="69800"/>
                </a:schemeClr>
              </a:solidFill>
              <a:prstDash val="solid"/>
              <a:round/>
              <a:headEnd len="sm" w="sm" type="none"/>
              <a:tailEnd len="sm" w="sm" type="none"/>
            </a:ln>
          </p:spPr>
        </p:cxnSp>
        <p:cxnSp>
          <p:nvCxnSpPr>
            <p:cNvPr id="53" name="Google Shape;53;p13"/>
            <p:cNvCxnSpPr/>
            <p:nvPr/>
          </p:nvCxnSpPr>
          <p:spPr>
            <a:xfrm flipH="1">
              <a:off x="7425125" y="3681413"/>
              <a:ext cx="4763700" cy="3176700"/>
            </a:xfrm>
            <a:prstGeom prst="straightConnector1">
              <a:avLst/>
            </a:prstGeom>
            <a:noFill/>
            <a:ln cap="flat" cmpd="sng" w="9525">
              <a:solidFill>
                <a:schemeClr val="accent1">
                  <a:alpha val="69800"/>
                </a:schemeClr>
              </a:solidFill>
              <a:prstDash val="solid"/>
              <a:round/>
              <a:headEnd len="sm" w="sm" type="none"/>
              <a:tailEnd len="sm" w="sm" type="none"/>
            </a:ln>
          </p:spPr>
        </p:cxnSp>
        <p:sp>
          <p:nvSpPr>
            <p:cNvPr id="54" name="Google Shape;54;p1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90"/>
              </a:schemeClr>
            </a:solidFill>
            <a:ln>
              <a:noFill/>
            </a:ln>
          </p:spPr>
        </p:sp>
        <p:sp>
          <p:nvSpPr>
            <p:cNvPr id="55" name="Google Shape;55;p13"/>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6" name="Google Shape;56;p13"/>
            <p:cNvSpPr/>
            <p:nvPr/>
          </p:nvSpPr>
          <p:spPr>
            <a:xfrm>
              <a:off x="8932333" y="3048000"/>
              <a:ext cx="3259800" cy="3810000"/>
            </a:xfrm>
            <a:prstGeom prst="triangle">
              <a:avLst>
                <a:gd fmla="val 100000" name="adj"/>
              </a:avLst>
            </a:prstGeom>
            <a:solidFill>
              <a:srgbClr val="16B0E3">
                <a:alpha val="6588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 name="Google Shape;57;p13"/>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0"/>
              </a:srgbClr>
            </a:solidFill>
            <a:ln>
              <a:noFill/>
            </a:ln>
          </p:spPr>
        </p:sp>
        <p:sp>
          <p:nvSpPr>
            <p:cNvPr id="58" name="Google Shape;58;p13"/>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0"/>
              </a:schemeClr>
            </a:solidFill>
            <a:ln>
              <a:noFill/>
            </a:ln>
          </p:spPr>
        </p:sp>
        <p:sp>
          <p:nvSpPr>
            <p:cNvPr id="59" name="Google Shape;59;p13"/>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60" name="Google Shape;60;p13"/>
            <p:cNvSpPr/>
            <p:nvPr/>
          </p:nvSpPr>
          <p:spPr>
            <a:xfrm>
              <a:off x="10371666" y="3589867"/>
              <a:ext cx="1817100" cy="3268200"/>
            </a:xfrm>
            <a:prstGeom prst="triangle">
              <a:avLst>
                <a:gd fmla="val 100000" name="adj"/>
              </a:avLst>
            </a:prstGeom>
            <a:solidFill>
              <a:srgbClr val="16B0E3">
                <a:alpha val="6588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 name="Google Shape;61;p13"/>
            <p:cNvSpPr/>
            <p:nvPr/>
          </p:nvSpPr>
          <p:spPr>
            <a:xfrm>
              <a:off x="0" y="4013200"/>
              <a:ext cx="448800" cy="2844900"/>
            </a:xfrm>
            <a:prstGeom prst="triangle">
              <a:avLst>
                <a:gd fmla="val 0" name="adj"/>
              </a:avLst>
            </a:prstGeom>
            <a:solidFill>
              <a:schemeClr val="accent1">
                <a:alpha val="698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62" name="Google Shape;62;p13"/>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63" name="Google Shape;63;p13"/>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64" name="Google Shape;64;p1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65" name="Google Shape;65;p13"/>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66" name="Google Shape;66;p13"/>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nvSpPr>
        <p:spPr>
          <a:xfrm>
            <a:off x="665000" y="1709975"/>
            <a:ext cx="6459900" cy="531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en-GB" sz="3000" u="none" cap="none" strike="noStrike">
                <a:solidFill>
                  <a:schemeClr val="dk1"/>
                </a:solidFill>
                <a:latin typeface="Trebuchet MS"/>
                <a:ea typeface="Trebuchet MS"/>
                <a:cs typeface="Trebuchet MS"/>
                <a:sym typeface="Trebuchet MS"/>
              </a:rPr>
              <a:t>MBTA Database Management System</a:t>
            </a:r>
            <a:endParaRPr sz="1100"/>
          </a:p>
        </p:txBody>
      </p:sp>
      <p:sp>
        <p:nvSpPr>
          <p:cNvPr id="189" name="Google Shape;189;p30"/>
          <p:cNvSpPr txBox="1"/>
          <p:nvPr/>
        </p:nvSpPr>
        <p:spPr>
          <a:xfrm>
            <a:off x="2503900" y="2619250"/>
            <a:ext cx="3487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Trebuchet MS"/>
                <a:ea typeface="Trebuchet MS"/>
                <a:cs typeface="Trebuchet MS"/>
                <a:sym typeface="Trebuchet MS"/>
              </a:rPr>
              <a:t>Project by</a:t>
            </a:r>
            <a:endParaRPr>
              <a:latin typeface="Trebuchet MS"/>
              <a:ea typeface="Trebuchet MS"/>
              <a:cs typeface="Trebuchet MS"/>
              <a:sym typeface="Trebuchet MS"/>
            </a:endParaRPr>
          </a:p>
          <a:p>
            <a:pPr indent="0" lvl="0" marL="0" rtl="0" algn="l">
              <a:spcBef>
                <a:spcPts val="0"/>
              </a:spcBef>
              <a:spcAft>
                <a:spcPts val="0"/>
              </a:spcAft>
              <a:buNone/>
            </a:pPr>
            <a:r>
              <a:rPr lang="en-GB">
                <a:latin typeface="Trebuchet MS"/>
                <a:ea typeface="Trebuchet MS"/>
                <a:cs typeface="Trebuchet MS"/>
                <a:sym typeface="Trebuchet MS"/>
              </a:rPr>
              <a:t>Priyanka Kuklani (002100718)</a:t>
            </a:r>
            <a:endParaRPr>
              <a:latin typeface="Trebuchet MS"/>
              <a:ea typeface="Trebuchet MS"/>
              <a:cs typeface="Trebuchet MS"/>
              <a:sym typeface="Trebuchet MS"/>
            </a:endParaRPr>
          </a:p>
          <a:p>
            <a:pPr indent="0" lvl="0" marL="0" rtl="0" algn="l">
              <a:spcBef>
                <a:spcPts val="0"/>
              </a:spcBef>
              <a:spcAft>
                <a:spcPts val="0"/>
              </a:spcAft>
              <a:buNone/>
            </a:pPr>
            <a:r>
              <a:rPr lang="en-GB">
                <a:latin typeface="Trebuchet MS"/>
                <a:ea typeface="Trebuchet MS"/>
                <a:cs typeface="Trebuchet MS"/>
                <a:sym typeface="Trebuchet MS"/>
              </a:rPr>
              <a:t>Saad Ghojaria (002129718)</a:t>
            </a:r>
            <a:endParaRPr>
              <a:latin typeface="Trebuchet MS"/>
              <a:ea typeface="Trebuchet MS"/>
              <a:cs typeface="Trebuchet MS"/>
              <a:sym typeface="Trebuchet MS"/>
            </a:endParaRPr>
          </a:p>
          <a:p>
            <a:pPr indent="0" lvl="0" marL="0" rtl="0" algn="l">
              <a:spcBef>
                <a:spcPts val="0"/>
              </a:spcBef>
              <a:spcAft>
                <a:spcPts val="0"/>
              </a:spcAft>
              <a:buNone/>
            </a:pPr>
            <a:r>
              <a:rPr lang="en-GB">
                <a:latin typeface="Trebuchet MS"/>
                <a:ea typeface="Trebuchet MS"/>
                <a:cs typeface="Trebuchet MS"/>
                <a:sym typeface="Trebuchet MS"/>
              </a:rPr>
              <a:t>Sakshee Naik (001580738)</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nvSpPr>
        <p:spPr>
          <a:xfrm>
            <a:off x="666250" y="293150"/>
            <a:ext cx="395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Trebuchet MS"/>
                <a:ea typeface="Trebuchet MS"/>
                <a:cs typeface="Trebuchet MS"/>
                <a:sym typeface="Trebuchet MS"/>
              </a:rPr>
              <a:t>Project Scope</a:t>
            </a:r>
            <a:endParaRPr b="1">
              <a:latin typeface="Trebuchet MS"/>
              <a:ea typeface="Trebuchet MS"/>
              <a:cs typeface="Trebuchet MS"/>
              <a:sym typeface="Trebuchet MS"/>
            </a:endParaRPr>
          </a:p>
        </p:txBody>
      </p:sp>
      <p:sp>
        <p:nvSpPr>
          <p:cNvPr id="195" name="Google Shape;195;p31"/>
          <p:cNvSpPr txBox="1"/>
          <p:nvPr/>
        </p:nvSpPr>
        <p:spPr>
          <a:xfrm>
            <a:off x="746200" y="1030475"/>
            <a:ext cx="61119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Trebuchet MS"/>
                <a:ea typeface="Trebuchet MS"/>
                <a:cs typeface="Trebuchet MS"/>
                <a:sym typeface="Trebuchet MS"/>
              </a:rPr>
              <a:t>Developing a centralized Train Management Database System for the City of Boston, this will facilitate functionalities like Searching schedule, Booking and Cancellation of tickets with the aim of improving upon the current system by saving passenger’s time &amp; efforts in the process.</a:t>
            </a:r>
            <a:endParaRPr>
              <a:latin typeface="Trebuchet MS"/>
              <a:ea typeface="Trebuchet MS"/>
              <a:cs typeface="Trebuchet MS"/>
              <a:sym typeface="Trebuchet MS"/>
            </a:endParaRPr>
          </a:p>
          <a:p>
            <a:pPr indent="0" lvl="0" marL="0" rtl="0" algn="l">
              <a:spcBef>
                <a:spcPts val="0"/>
              </a:spcBef>
              <a:spcAft>
                <a:spcPts val="0"/>
              </a:spcAft>
              <a:buNone/>
            </a:pPr>
            <a:r>
              <a:rPr lang="en-GB">
                <a:latin typeface="Trebuchet MS"/>
                <a:ea typeface="Trebuchet MS"/>
                <a:cs typeface="Trebuchet MS"/>
                <a:sym typeface="Trebuchet MS"/>
              </a:rPr>
              <a:t>Thousands of users use the ‘Charlie card’ everyday to access the trains, however, there is no centralized application that will help the customer to refill their cards and know their current balance without manually doing so from the kiosk.</a:t>
            </a:r>
            <a:endParaRPr>
              <a:latin typeface="Trebuchet MS"/>
              <a:ea typeface="Trebuchet MS"/>
              <a:cs typeface="Trebuchet MS"/>
              <a:sym typeface="Trebuchet MS"/>
            </a:endParaRPr>
          </a:p>
          <a:p>
            <a:pPr indent="0" lvl="0" marL="0" rtl="0" algn="l">
              <a:spcBef>
                <a:spcPts val="0"/>
              </a:spcBef>
              <a:spcAft>
                <a:spcPts val="0"/>
              </a:spcAft>
              <a:buNone/>
            </a:pPr>
            <a:r>
              <a:rPr lang="en-GB">
                <a:latin typeface="Trebuchet MS"/>
                <a:ea typeface="Trebuchet MS"/>
                <a:cs typeface="Trebuchet MS"/>
                <a:sym typeface="Trebuchet MS"/>
              </a:rPr>
              <a:t>This application facilitates this provision to update balance in their Charlie cards. Also the customer can check their Charlie card value from this application. It also aims to secure the passenger’s added value in case they happen to lose their physical cards.</a:t>
            </a:r>
            <a:endParaRPr>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2"/>
          <p:cNvPicPr preferRelativeResize="0"/>
          <p:nvPr/>
        </p:nvPicPr>
        <p:blipFill>
          <a:blip r:embed="rId3">
            <a:alphaModFix/>
          </a:blip>
          <a:stretch>
            <a:fillRect/>
          </a:stretch>
        </p:blipFill>
        <p:spPr>
          <a:xfrm>
            <a:off x="627400" y="658200"/>
            <a:ext cx="6430752" cy="4252324"/>
          </a:xfrm>
          <a:prstGeom prst="rect">
            <a:avLst/>
          </a:prstGeom>
          <a:noFill/>
          <a:ln>
            <a:noFill/>
          </a:ln>
        </p:spPr>
      </p:pic>
      <p:sp>
        <p:nvSpPr>
          <p:cNvPr id="201" name="Google Shape;201;p32"/>
          <p:cNvSpPr txBox="1"/>
          <p:nvPr/>
        </p:nvSpPr>
        <p:spPr>
          <a:xfrm>
            <a:off x="627400" y="203575"/>
            <a:ext cx="39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Trebuchet MS"/>
                <a:ea typeface="Trebuchet MS"/>
                <a:cs typeface="Trebuchet MS"/>
                <a:sym typeface="Trebuchet MS"/>
              </a:rPr>
              <a:t>ER Diagram</a:t>
            </a:r>
            <a:endParaRPr>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nvSpPr>
        <p:spPr>
          <a:xfrm>
            <a:off x="1524000" y="383226"/>
            <a:ext cx="4752300" cy="623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en-GB" sz="1800" u="none" cap="none" strike="noStrike">
                <a:solidFill>
                  <a:schemeClr val="dk1"/>
                </a:solidFill>
                <a:latin typeface="Trebuchet MS"/>
                <a:ea typeface="Trebuchet MS"/>
                <a:cs typeface="Trebuchet MS"/>
                <a:sym typeface="Trebuchet MS"/>
              </a:rPr>
              <a:t>Individual Contributions:</a:t>
            </a:r>
            <a:endParaRPr sz="1100"/>
          </a:p>
          <a:p>
            <a:pPr indent="0" lvl="0" marL="0" marR="0" rtl="0" algn="ctr">
              <a:spcBef>
                <a:spcPts val="0"/>
              </a:spcBef>
              <a:spcAft>
                <a:spcPts val="0"/>
              </a:spcAft>
              <a:buNone/>
            </a:pPr>
            <a:r>
              <a:rPr lang="en-GB" sz="1800">
                <a:solidFill>
                  <a:schemeClr val="dk1"/>
                </a:solidFill>
                <a:latin typeface="Trebuchet MS"/>
                <a:ea typeface="Trebuchet MS"/>
                <a:cs typeface="Trebuchet MS"/>
                <a:sym typeface="Trebuchet MS"/>
              </a:rPr>
              <a:t>Priyanka Kuklani</a:t>
            </a:r>
            <a:endParaRPr sz="1800">
              <a:solidFill>
                <a:schemeClr val="dk1"/>
              </a:solidFill>
              <a:latin typeface="Trebuchet MS"/>
              <a:ea typeface="Trebuchet MS"/>
              <a:cs typeface="Trebuchet MS"/>
              <a:sym typeface="Trebuchet MS"/>
            </a:endParaRPr>
          </a:p>
        </p:txBody>
      </p:sp>
      <p:sp>
        <p:nvSpPr>
          <p:cNvPr id="207" name="Google Shape;207;p33"/>
          <p:cNvSpPr txBox="1"/>
          <p:nvPr/>
        </p:nvSpPr>
        <p:spPr>
          <a:xfrm>
            <a:off x="944100" y="1106050"/>
            <a:ext cx="6452100" cy="3086100"/>
          </a:xfrm>
          <a:prstGeom prst="rect">
            <a:avLst/>
          </a:prstGeom>
          <a:noFill/>
          <a:ln>
            <a:noFill/>
          </a:ln>
        </p:spPr>
        <p:txBody>
          <a:bodyPr anchorCtr="0" anchor="t" bIns="34275" lIns="68575" spcFirstLastPara="1" rIns="68575" wrap="square" tIns="34275">
            <a:spAutoFit/>
          </a:bodyPr>
          <a:lstStyle/>
          <a:p>
            <a:pPr indent="-298450" lvl="0" marL="457200" marR="0" rtl="0" algn="l">
              <a:spcBef>
                <a:spcPts val="0"/>
              </a:spcBef>
              <a:spcAft>
                <a:spcPts val="0"/>
              </a:spcAft>
              <a:buClr>
                <a:schemeClr val="dk1"/>
              </a:buClr>
              <a:buSzPts val="1100"/>
              <a:buFont typeface="Trebuchet MS"/>
              <a:buAutoNum type="arabicPeriod"/>
            </a:pPr>
            <a:r>
              <a:rPr b="0" i="0" lang="en-GB" sz="1100" u="none" cap="none" strike="noStrike">
                <a:solidFill>
                  <a:schemeClr val="dk1"/>
                </a:solidFill>
                <a:latin typeface="Trebuchet MS"/>
                <a:ea typeface="Trebuchet MS"/>
                <a:cs typeface="Trebuchet MS"/>
                <a:sym typeface="Trebuchet MS"/>
              </a:rPr>
              <a:t>Tables handled:</a:t>
            </a:r>
            <a:endParaRPr sz="1100"/>
          </a:p>
          <a:p>
            <a:pPr indent="-298450" lvl="1" marL="914400" marR="0" rtl="0" algn="l">
              <a:spcBef>
                <a:spcPts val="0"/>
              </a:spcBef>
              <a:spcAft>
                <a:spcPts val="0"/>
              </a:spcAft>
              <a:buClr>
                <a:schemeClr val="dk1"/>
              </a:buClr>
              <a:buSzPts val="1100"/>
              <a:buFont typeface="Trebuchet MS"/>
              <a:buAutoNum type="alphaLcPeriod"/>
            </a:pPr>
            <a:r>
              <a:rPr lang="en-GB" sz="1100">
                <a:solidFill>
                  <a:schemeClr val="dk1"/>
                </a:solidFill>
                <a:latin typeface="Trebuchet MS"/>
                <a:ea typeface="Trebuchet MS"/>
                <a:cs typeface="Trebuchet MS"/>
                <a:sym typeface="Trebuchet MS"/>
              </a:rPr>
              <a:t>   </a:t>
            </a:r>
            <a:r>
              <a:rPr lang="en-GB" sz="1100">
                <a:solidFill>
                  <a:schemeClr val="dk1"/>
                </a:solidFill>
                <a:latin typeface="Trebuchet MS"/>
                <a:ea typeface="Trebuchet MS"/>
                <a:cs typeface="Trebuchet MS"/>
                <a:sym typeface="Trebuchet MS"/>
              </a:rPr>
              <a:t>MBTA_Employee</a:t>
            </a:r>
            <a:endParaRPr b="0" i="0" sz="1100" u="none" cap="none" strike="noStrike">
              <a:solidFill>
                <a:schemeClr val="dk1"/>
              </a:solidFill>
              <a:latin typeface="Trebuchet MS"/>
              <a:ea typeface="Trebuchet MS"/>
              <a:cs typeface="Trebuchet MS"/>
              <a:sym typeface="Trebuchet MS"/>
            </a:endParaRPr>
          </a:p>
          <a:p>
            <a:pPr indent="-298450" lvl="1" marL="914400" marR="0" rtl="0" algn="l">
              <a:spcBef>
                <a:spcPts val="0"/>
              </a:spcBef>
              <a:spcAft>
                <a:spcPts val="0"/>
              </a:spcAft>
              <a:buClr>
                <a:schemeClr val="dk1"/>
              </a:buClr>
              <a:buSzPts val="1100"/>
              <a:buFont typeface="Trebuchet MS"/>
              <a:buAutoNum type="alphaLcPeriod"/>
            </a:pPr>
            <a:r>
              <a:rPr lang="en-GB" sz="1100">
                <a:solidFill>
                  <a:schemeClr val="dk1"/>
                </a:solidFill>
                <a:latin typeface="Trebuchet MS"/>
                <a:ea typeface="Trebuchet MS"/>
                <a:cs typeface="Trebuchet MS"/>
                <a:sym typeface="Trebuchet MS"/>
              </a:rPr>
              <a:t>   </a:t>
            </a:r>
            <a:r>
              <a:rPr b="0" i="0" lang="en-GB" sz="1100" u="none" cap="none" strike="noStrike">
                <a:solidFill>
                  <a:schemeClr val="dk1"/>
                </a:solidFill>
                <a:latin typeface="Trebuchet MS"/>
                <a:ea typeface="Trebuchet MS"/>
                <a:cs typeface="Trebuchet MS"/>
                <a:sym typeface="Trebuchet MS"/>
              </a:rPr>
              <a:t>MBTA_</a:t>
            </a:r>
            <a:r>
              <a:rPr lang="en-GB" sz="1100">
                <a:solidFill>
                  <a:schemeClr val="dk1"/>
                </a:solidFill>
                <a:latin typeface="Trebuchet MS"/>
                <a:ea typeface="Trebuchet MS"/>
                <a:cs typeface="Trebuchet MS"/>
                <a:sym typeface="Trebuchet MS"/>
              </a:rPr>
              <a:t>Emplogin</a:t>
            </a:r>
            <a:endParaRPr b="0" i="0" sz="1100" u="none" cap="none" strike="noStrike">
              <a:solidFill>
                <a:schemeClr val="dk1"/>
              </a:solidFill>
              <a:latin typeface="Trebuchet MS"/>
              <a:ea typeface="Trebuchet MS"/>
              <a:cs typeface="Trebuchet MS"/>
              <a:sym typeface="Trebuchet MS"/>
            </a:endParaRPr>
          </a:p>
          <a:p>
            <a:pPr indent="-298450" lvl="1" marL="914400" marR="0" rtl="0" algn="l">
              <a:spcBef>
                <a:spcPts val="0"/>
              </a:spcBef>
              <a:spcAft>
                <a:spcPts val="0"/>
              </a:spcAft>
              <a:buClr>
                <a:schemeClr val="dk1"/>
              </a:buClr>
              <a:buSzPts val="1100"/>
              <a:buFont typeface="Trebuchet MS"/>
              <a:buAutoNum type="alphaLcPeriod"/>
            </a:pPr>
            <a:r>
              <a:rPr lang="en-GB" sz="1100">
                <a:solidFill>
                  <a:schemeClr val="dk1"/>
                </a:solidFill>
                <a:latin typeface="Trebuchet MS"/>
                <a:ea typeface="Trebuchet MS"/>
                <a:cs typeface="Trebuchet MS"/>
                <a:sym typeface="Trebuchet MS"/>
              </a:rPr>
              <a:t>   </a:t>
            </a:r>
            <a:r>
              <a:rPr b="0" i="0" lang="en-GB" sz="1100" u="none" cap="none" strike="noStrike">
                <a:solidFill>
                  <a:schemeClr val="dk1"/>
                </a:solidFill>
                <a:latin typeface="Trebuchet MS"/>
                <a:ea typeface="Trebuchet MS"/>
                <a:cs typeface="Trebuchet MS"/>
                <a:sym typeface="Trebuchet MS"/>
              </a:rPr>
              <a:t>MBTA</a:t>
            </a:r>
            <a:r>
              <a:rPr lang="en-GB" sz="1100">
                <a:solidFill>
                  <a:schemeClr val="dk1"/>
                </a:solidFill>
                <a:latin typeface="Trebuchet MS"/>
                <a:ea typeface="Trebuchet MS"/>
                <a:cs typeface="Trebuchet MS"/>
                <a:sym typeface="Trebuchet MS"/>
              </a:rPr>
              <a:t>_Department</a:t>
            </a:r>
            <a:endParaRPr sz="1100">
              <a:solidFill>
                <a:schemeClr val="dk1"/>
              </a:solidFill>
              <a:latin typeface="Trebuchet MS"/>
              <a:ea typeface="Trebuchet MS"/>
              <a:cs typeface="Trebuchet MS"/>
              <a:sym typeface="Trebuchet MS"/>
            </a:endParaRPr>
          </a:p>
          <a:p>
            <a:pPr indent="-298450" lvl="1" marL="914400" marR="0" rtl="0" algn="l">
              <a:spcBef>
                <a:spcPts val="0"/>
              </a:spcBef>
              <a:spcAft>
                <a:spcPts val="0"/>
              </a:spcAft>
              <a:buClr>
                <a:schemeClr val="dk1"/>
              </a:buClr>
              <a:buSzPts val="1100"/>
              <a:buFont typeface="Trebuchet MS"/>
              <a:buAutoNum type="alphaLcPeriod"/>
            </a:pPr>
            <a:r>
              <a:rPr lang="en-GB" sz="1100">
                <a:solidFill>
                  <a:schemeClr val="dk1"/>
                </a:solidFill>
                <a:latin typeface="Trebuchet MS"/>
                <a:ea typeface="Trebuchet MS"/>
                <a:cs typeface="Trebuchet MS"/>
                <a:sym typeface="Trebuchet MS"/>
              </a:rPr>
              <a:t>   MBTA_DeptType</a:t>
            </a:r>
            <a:endParaRPr sz="1100">
              <a:solidFill>
                <a:schemeClr val="dk1"/>
              </a:solidFill>
              <a:latin typeface="Trebuchet MS"/>
              <a:ea typeface="Trebuchet MS"/>
              <a:cs typeface="Trebuchet MS"/>
              <a:sym typeface="Trebuchet MS"/>
            </a:endParaRPr>
          </a:p>
          <a:p>
            <a:pPr indent="-298450" lvl="1" marL="914400" marR="0" rtl="0" algn="l">
              <a:spcBef>
                <a:spcPts val="0"/>
              </a:spcBef>
              <a:spcAft>
                <a:spcPts val="0"/>
              </a:spcAft>
              <a:buClr>
                <a:schemeClr val="dk1"/>
              </a:buClr>
              <a:buSzPts val="1100"/>
              <a:buFont typeface="Trebuchet MS"/>
              <a:buAutoNum type="alphaLcPeriod"/>
            </a:pPr>
            <a:r>
              <a:rPr lang="en-GB" sz="1100">
                <a:solidFill>
                  <a:schemeClr val="dk1"/>
                </a:solidFill>
                <a:latin typeface="Trebuchet MS"/>
                <a:ea typeface="Trebuchet MS"/>
                <a:cs typeface="Trebuchet MS"/>
                <a:sym typeface="Trebuchet MS"/>
              </a:rPr>
              <a:t>   MBTA_Passenger</a:t>
            </a:r>
            <a:endParaRPr sz="1100">
              <a:solidFill>
                <a:schemeClr val="dk1"/>
              </a:solidFill>
              <a:latin typeface="Trebuchet MS"/>
              <a:ea typeface="Trebuchet MS"/>
              <a:cs typeface="Trebuchet MS"/>
              <a:sym typeface="Trebuchet MS"/>
            </a:endParaRPr>
          </a:p>
          <a:p>
            <a:pPr indent="-298450" lvl="1" marL="914400" marR="0" rtl="0" algn="l">
              <a:spcBef>
                <a:spcPts val="0"/>
              </a:spcBef>
              <a:spcAft>
                <a:spcPts val="0"/>
              </a:spcAft>
              <a:buClr>
                <a:schemeClr val="dk1"/>
              </a:buClr>
              <a:buSzPts val="1100"/>
              <a:buFont typeface="Trebuchet MS"/>
              <a:buAutoNum type="alphaLcPeriod"/>
            </a:pPr>
            <a:r>
              <a:rPr lang="en-GB" sz="1100">
                <a:solidFill>
                  <a:schemeClr val="dk1"/>
                </a:solidFill>
                <a:latin typeface="Trebuchet MS"/>
                <a:ea typeface="Trebuchet MS"/>
                <a:cs typeface="Trebuchet MS"/>
                <a:sym typeface="Trebuchet MS"/>
              </a:rPr>
              <a:t>   MBTA_Login</a:t>
            </a:r>
            <a:endParaRPr sz="1100">
              <a:solidFill>
                <a:schemeClr val="dk1"/>
              </a:solidFill>
              <a:latin typeface="Trebuchet MS"/>
              <a:ea typeface="Trebuchet MS"/>
              <a:cs typeface="Trebuchet MS"/>
              <a:sym typeface="Trebuchet MS"/>
            </a:endParaRPr>
          </a:p>
          <a:p>
            <a:pPr indent="0" lvl="0" marL="914400" marR="0" rtl="0" algn="l">
              <a:spcBef>
                <a:spcPts val="0"/>
              </a:spcBef>
              <a:spcAft>
                <a:spcPts val="0"/>
              </a:spcAft>
              <a:buNone/>
            </a:pPr>
            <a:r>
              <a:t/>
            </a:r>
            <a:endParaRPr sz="1000">
              <a:solidFill>
                <a:schemeClr val="dk1"/>
              </a:solidFill>
              <a:latin typeface="Trebuchet MS"/>
              <a:ea typeface="Trebuchet MS"/>
              <a:cs typeface="Trebuchet MS"/>
              <a:sym typeface="Trebuchet MS"/>
            </a:endParaRPr>
          </a:p>
          <a:p>
            <a:pPr indent="-298450" lvl="0" marL="457200" marR="0" rtl="0" algn="l">
              <a:spcBef>
                <a:spcPts val="0"/>
              </a:spcBef>
              <a:spcAft>
                <a:spcPts val="0"/>
              </a:spcAft>
              <a:buClr>
                <a:schemeClr val="dk1"/>
              </a:buClr>
              <a:buSzPts val="1100"/>
              <a:buFont typeface="Trebuchet MS"/>
              <a:buAutoNum type="arabicPeriod"/>
            </a:pPr>
            <a:r>
              <a:rPr lang="en-GB" sz="1100">
                <a:solidFill>
                  <a:schemeClr val="dk1"/>
                </a:solidFill>
                <a:latin typeface="Trebuchet MS"/>
                <a:ea typeface="Trebuchet MS"/>
                <a:cs typeface="Trebuchet MS"/>
                <a:sym typeface="Trebuchet MS"/>
              </a:rPr>
              <a:t> </a:t>
            </a:r>
            <a:r>
              <a:rPr b="0" i="0" lang="en-GB" sz="1100" u="none" cap="none" strike="noStrike">
                <a:solidFill>
                  <a:schemeClr val="dk1"/>
                </a:solidFill>
                <a:latin typeface="Trebuchet MS"/>
                <a:ea typeface="Trebuchet MS"/>
                <a:cs typeface="Trebuchet MS"/>
                <a:sym typeface="Trebuchet MS"/>
              </a:rPr>
              <a:t>ER Diagram, DDL and DML operations related to these tables.</a:t>
            </a:r>
            <a:endParaRPr sz="1100"/>
          </a:p>
          <a:p>
            <a:pPr indent="-292100" lvl="1" marL="914400" marR="0" rtl="0" algn="l">
              <a:spcBef>
                <a:spcPts val="0"/>
              </a:spcBef>
              <a:spcAft>
                <a:spcPts val="0"/>
              </a:spcAft>
              <a:buClr>
                <a:schemeClr val="dk1"/>
              </a:buClr>
              <a:buSzPts val="1000"/>
              <a:buFont typeface="Trebuchet MS"/>
              <a:buAutoNum type="alphaLcPeriod"/>
            </a:pPr>
            <a:r>
              <a:rPr lang="en-GB" sz="1100">
                <a:solidFill>
                  <a:schemeClr val="dk1"/>
                </a:solidFill>
                <a:latin typeface="Trebuchet MS"/>
                <a:ea typeface="Trebuchet MS"/>
                <a:cs typeface="Trebuchet MS"/>
                <a:sym typeface="Trebuchet MS"/>
              </a:rPr>
              <a:t>Procedures:</a:t>
            </a:r>
            <a:r>
              <a:rPr lang="en-GB" sz="1000">
                <a:solidFill>
                  <a:schemeClr val="dk1"/>
                </a:solidFill>
                <a:latin typeface="Trebuchet MS"/>
                <a:ea typeface="Trebuchet MS"/>
                <a:cs typeface="Trebuchet MS"/>
                <a:sym typeface="Trebuchet MS"/>
              </a:rPr>
              <a:t> </a:t>
            </a:r>
            <a:r>
              <a:rPr lang="en-GB" sz="800">
                <a:solidFill>
                  <a:schemeClr val="dk1"/>
                </a:solidFill>
                <a:latin typeface="Trebuchet MS"/>
                <a:ea typeface="Trebuchet MS"/>
                <a:cs typeface="Trebuchet MS"/>
                <a:sym typeface="Trebuchet MS"/>
              </a:rPr>
              <a:t>MBTA_CREATEDEPT ,MBTA_CREATEDEPTTYPE, MBTA_CREATEORUPDATEPASSLOGIN, MBTA_CREATEORUPDATEPASSPROFILE, MBTA_CREATEORUPDATEEMPLOYEELOGIN, MBTA_CREATEORUPDATEEMPLOYEEPROFILE.</a:t>
            </a:r>
            <a:endParaRPr sz="800">
              <a:solidFill>
                <a:schemeClr val="dk1"/>
              </a:solidFill>
              <a:latin typeface="Trebuchet MS"/>
              <a:ea typeface="Trebuchet MS"/>
              <a:cs typeface="Trebuchet MS"/>
              <a:sym typeface="Trebuchet MS"/>
            </a:endParaRPr>
          </a:p>
          <a:p>
            <a:pPr indent="-292100" lvl="1" marL="914400" marR="0" rtl="0" algn="l">
              <a:spcBef>
                <a:spcPts val="0"/>
              </a:spcBef>
              <a:spcAft>
                <a:spcPts val="0"/>
              </a:spcAft>
              <a:buClr>
                <a:schemeClr val="dk1"/>
              </a:buClr>
              <a:buSzPts val="1000"/>
              <a:buFont typeface="Trebuchet MS"/>
              <a:buAutoNum type="alphaLcPeriod"/>
            </a:pPr>
            <a:r>
              <a:rPr lang="en-GB" sz="1100">
                <a:solidFill>
                  <a:schemeClr val="dk1"/>
                </a:solidFill>
                <a:latin typeface="Trebuchet MS"/>
                <a:ea typeface="Trebuchet MS"/>
                <a:cs typeface="Trebuchet MS"/>
                <a:sym typeface="Trebuchet MS"/>
              </a:rPr>
              <a:t>Functions:</a:t>
            </a:r>
            <a:r>
              <a:rPr lang="en-GB" sz="1000">
                <a:solidFill>
                  <a:schemeClr val="dk1"/>
                </a:solidFill>
                <a:latin typeface="Trebuchet MS"/>
                <a:ea typeface="Trebuchet MS"/>
                <a:cs typeface="Trebuchet MS"/>
                <a:sym typeface="Trebuchet MS"/>
              </a:rPr>
              <a:t> </a:t>
            </a:r>
            <a:r>
              <a:rPr lang="en-GB" sz="800">
                <a:solidFill>
                  <a:schemeClr val="dk1"/>
                </a:solidFill>
                <a:latin typeface="Trebuchet MS"/>
                <a:ea typeface="Trebuchet MS"/>
                <a:cs typeface="Trebuchet MS"/>
                <a:sym typeface="Trebuchet MS"/>
              </a:rPr>
              <a:t>AUTHENTICATE_EMPLOYEE, AUTHENTICATE_PASSENGER, CHECK_PASS_ID, GET_CHARLIE_BALANCE.</a:t>
            </a:r>
            <a:endParaRPr sz="800">
              <a:solidFill>
                <a:schemeClr val="dk1"/>
              </a:solidFill>
              <a:latin typeface="Trebuchet MS"/>
              <a:ea typeface="Trebuchet MS"/>
              <a:cs typeface="Trebuchet MS"/>
              <a:sym typeface="Trebuchet MS"/>
            </a:endParaRPr>
          </a:p>
          <a:p>
            <a:pPr indent="-292100" lvl="1" marL="914400" marR="0" rtl="0" algn="l">
              <a:spcBef>
                <a:spcPts val="0"/>
              </a:spcBef>
              <a:spcAft>
                <a:spcPts val="0"/>
              </a:spcAft>
              <a:buClr>
                <a:schemeClr val="dk1"/>
              </a:buClr>
              <a:buSzPts val="1000"/>
              <a:buFont typeface="Trebuchet MS"/>
              <a:buAutoNum type="alphaLcPeriod"/>
            </a:pPr>
            <a:r>
              <a:rPr lang="en-GB" sz="1100">
                <a:solidFill>
                  <a:schemeClr val="dk1"/>
                </a:solidFill>
                <a:latin typeface="Trebuchet MS"/>
                <a:ea typeface="Trebuchet MS"/>
                <a:cs typeface="Trebuchet MS"/>
                <a:sym typeface="Trebuchet MS"/>
              </a:rPr>
              <a:t>Packages:</a:t>
            </a:r>
            <a:r>
              <a:rPr lang="en-GB" sz="1000">
                <a:solidFill>
                  <a:schemeClr val="dk1"/>
                </a:solidFill>
                <a:latin typeface="Trebuchet MS"/>
                <a:ea typeface="Trebuchet MS"/>
                <a:cs typeface="Trebuchet MS"/>
                <a:sym typeface="Trebuchet MS"/>
              </a:rPr>
              <a:t> </a:t>
            </a:r>
            <a:r>
              <a:rPr lang="en-GB" sz="800">
                <a:solidFill>
                  <a:schemeClr val="dk1"/>
                </a:solidFill>
                <a:latin typeface="Trebuchet MS"/>
                <a:ea typeface="Trebuchet MS"/>
                <a:cs typeface="Trebuchet MS"/>
                <a:sym typeface="Trebuchet MS"/>
              </a:rPr>
              <a:t>PASSENGER_CHARLIE (get_balance, print_balance, add_balance, deduct_balance).</a:t>
            </a:r>
            <a:endParaRPr sz="800">
              <a:solidFill>
                <a:schemeClr val="dk1"/>
              </a:solidFill>
              <a:latin typeface="Trebuchet MS"/>
              <a:ea typeface="Trebuchet MS"/>
              <a:cs typeface="Trebuchet MS"/>
              <a:sym typeface="Trebuchet MS"/>
            </a:endParaRPr>
          </a:p>
          <a:p>
            <a:pPr indent="-292100" lvl="1" marL="914400" marR="0" rtl="0" algn="l">
              <a:spcBef>
                <a:spcPts val="0"/>
              </a:spcBef>
              <a:spcAft>
                <a:spcPts val="0"/>
              </a:spcAft>
              <a:buClr>
                <a:schemeClr val="dk1"/>
              </a:buClr>
              <a:buSzPts val="1000"/>
              <a:buFont typeface="Trebuchet MS"/>
              <a:buAutoNum type="alphaLcPeriod"/>
            </a:pPr>
            <a:r>
              <a:rPr lang="en-GB" sz="1100">
                <a:solidFill>
                  <a:schemeClr val="dk1"/>
                </a:solidFill>
                <a:latin typeface="Trebuchet MS"/>
                <a:ea typeface="Trebuchet MS"/>
                <a:cs typeface="Trebuchet MS"/>
                <a:sym typeface="Trebuchet MS"/>
              </a:rPr>
              <a:t>Views:</a:t>
            </a:r>
            <a:r>
              <a:rPr lang="en-GB" sz="1000">
                <a:solidFill>
                  <a:schemeClr val="dk1"/>
                </a:solidFill>
                <a:latin typeface="Trebuchet MS"/>
                <a:ea typeface="Trebuchet MS"/>
                <a:cs typeface="Trebuchet MS"/>
                <a:sym typeface="Trebuchet MS"/>
              </a:rPr>
              <a:t> </a:t>
            </a:r>
            <a:r>
              <a:rPr lang="en-GB" sz="800">
                <a:solidFill>
                  <a:schemeClr val="dk1"/>
                </a:solidFill>
                <a:latin typeface="Trebuchet MS"/>
                <a:ea typeface="Trebuchet MS"/>
                <a:cs typeface="Trebuchet MS"/>
                <a:sym typeface="Trebuchet MS"/>
              </a:rPr>
              <a:t>MBTA_EMPLOYEEPROFILE, MBTA_PASSENGERPROFILE.</a:t>
            </a:r>
            <a:endParaRPr sz="800">
              <a:solidFill>
                <a:schemeClr val="dk1"/>
              </a:solidFill>
              <a:latin typeface="Trebuchet MS"/>
              <a:ea typeface="Trebuchet MS"/>
              <a:cs typeface="Trebuchet MS"/>
              <a:sym typeface="Trebuchet MS"/>
            </a:endParaRPr>
          </a:p>
          <a:p>
            <a:pPr indent="-292100" lvl="1" marL="914400" marR="0" rtl="0" algn="l">
              <a:spcBef>
                <a:spcPts val="0"/>
              </a:spcBef>
              <a:spcAft>
                <a:spcPts val="0"/>
              </a:spcAft>
              <a:buClr>
                <a:schemeClr val="dk1"/>
              </a:buClr>
              <a:buSzPts val="1000"/>
              <a:buFont typeface="Trebuchet MS"/>
              <a:buAutoNum type="alphaLcPeriod"/>
            </a:pPr>
            <a:r>
              <a:rPr lang="en-GB" sz="1100">
                <a:solidFill>
                  <a:schemeClr val="dk1"/>
                </a:solidFill>
                <a:latin typeface="Trebuchet MS"/>
                <a:ea typeface="Trebuchet MS"/>
                <a:cs typeface="Trebuchet MS"/>
                <a:sym typeface="Trebuchet MS"/>
              </a:rPr>
              <a:t>Reports SQL: </a:t>
            </a:r>
            <a:r>
              <a:rPr lang="en-GB" sz="800">
                <a:solidFill>
                  <a:schemeClr val="dk1"/>
                </a:solidFill>
                <a:latin typeface="Trebuchet MS"/>
                <a:ea typeface="Trebuchet MS"/>
                <a:cs typeface="Trebuchet MS"/>
                <a:sym typeface="Trebuchet MS"/>
              </a:rPr>
              <a:t>REPORT TO FETCH EMPLOYEE DISTRIBUTION BY DEPARTMENTS,FETCH NUMBER OF PASSENGERS BENEFITED FROM MBTA, GET AGE DISTRIBUTION OF PASSENGERS USING MBTA, TOTAL EARNINGS BY MBTA, AGEING TRAINS NEEDING TO BE RETIRED (&gt; 15 YRS), TRAINS NOT SERVICED IN THE LAST 6 MONTHS.</a:t>
            </a:r>
            <a:endParaRPr sz="800">
              <a:solidFill>
                <a:schemeClr val="dk1"/>
              </a:solidFill>
              <a:latin typeface="Trebuchet MS"/>
              <a:ea typeface="Trebuchet MS"/>
              <a:cs typeface="Trebuchet MS"/>
              <a:sym typeface="Trebuchet MS"/>
            </a:endParaRPr>
          </a:p>
          <a:p>
            <a:pPr indent="-298450" lvl="1" marL="914400" marR="0" rtl="0" algn="l">
              <a:spcBef>
                <a:spcPts val="0"/>
              </a:spcBef>
              <a:spcAft>
                <a:spcPts val="0"/>
              </a:spcAft>
              <a:buClr>
                <a:schemeClr val="dk1"/>
              </a:buClr>
              <a:buSzPts val="1100"/>
              <a:buFont typeface="Trebuchet MS"/>
              <a:buAutoNum type="alphaLcPeriod"/>
            </a:pPr>
            <a:r>
              <a:rPr lang="en-GB" sz="1100">
                <a:solidFill>
                  <a:schemeClr val="dk1"/>
                </a:solidFill>
                <a:latin typeface="Trebuchet MS"/>
                <a:ea typeface="Trebuchet MS"/>
                <a:cs typeface="Trebuchet MS"/>
                <a:sym typeface="Trebuchet MS"/>
              </a:rPr>
              <a:t>Compilation of project, DDL and DML commands.</a:t>
            </a:r>
            <a:endParaRPr sz="1100">
              <a:solidFill>
                <a:schemeClr val="dk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nvSpPr>
        <p:spPr>
          <a:xfrm>
            <a:off x="1524000" y="383225"/>
            <a:ext cx="72813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GB" sz="1800" u="none" cap="none" strike="noStrike">
                <a:solidFill>
                  <a:schemeClr val="dk1"/>
                </a:solidFill>
                <a:latin typeface="Trebuchet MS"/>
                <a:ea typeface="Trebuchet MS"/>
                <a:cs typeface="Trebuchet MS"/>
                <a:sym typeface="Trebuchet MS"/>
              </a:rPr>
              <a:t>Individual Contributions:</a:t>
            </a:r>
            <a:r>
              <a:rPr lang="en-GB" sz="1100"/>
              <a:t> </a:t>
            </a:r>
            <a:r>
              <a:rPr lang="en-GB" sz="1800">
                <a:solidFill>
                  <a:schemeClr val="dk1"/>
                </a:solidFill>
                <a:latin typeface="Trebuchet MS"/>
                <a:ea typeface="Trebuchet MS"/>
                <a:cs typeface="Trebuchet MS"/>
                <a:sym typeface="Trebuchet MS"/>
              </a:rPr>
              <a:t>Saad Ghojaria</a:t>
            </a:r>
            <a:endParaRPr sz="1100"/>
          </a:p>
        </p:txBody>
      </p:sp>
      <p:sp>
        <p:nvSpPr>
          <p:cNvPr id="213" name="Google Shape;213;p34"/>
          <p:cNvSpPr txBox="1"/>
          <p:nvPr/>
        </p:nvSpPr>
        <p:spPr>
          <a:xfrm>
            <a:off x="498050" y="816775"/>
            <a:ext cx="7123800" cy="3393900"/>
          </a:xfrm>
          <a:prstGeom prst="rect">
            <a:avLst/>
          </a:prstGeom>
          <a:noFill/>
          <a:ln>
            <a:noFill/>
          </a:ln>
        </p:spPr>
        <p:txBody>
          <a:bodyPr anchorCtr="0" anchor="t" bIns="34275" lIns="68575" spcFirstLastPara="1" rIns="68575" wrap="square" tIns="34275">
            <a:spAutoFit/>
          </a:bodyPr>
          <a:lstStyle/>
          <a:p>
            <a:pPr indent="-355600" lvl="0" marL="381000" marR="0" rtl="0" algn="l">
              <a:spcBef>
                <a:spcPts val="0"/>
              </a:spcBef>
              <a:spcAft>
                <a:spcPts val="0"/>
              </a:spcAft>
              <a:buClr>
                <a:schemeClr val="dk1"/>
              </a:buClr>
              <a:buSzPts val="1200"/>
              <a:buFont typeface="Trebuchet MS"/>
              <a:buAutoNum type="arabicPeriod"/>
            </a:pPr>
            <a:r>
              <a:rPr b="0" i="0" lang="en-GB" sz="1200" u="none" cap="none" strike="noStrike">
                <a:solidFill>
                  <a:schemeClr val="dk1"/>
                </a:solidFill>
                <a:latin typeface="Trebuchet MS"/>
                <a:ea typeface="Trebuchet MS"/>
                <a:cs typeface="Trebuchet MS"/>
                <a:sym typeface="Trebuchet MS"/>
              </a:rPr>
              <a:t>Tables handled:</a:t>
            </a:r>
            <a:endParaRPr sz="800"/>
          </a:p>
          <a:p>
            <a:pPr indent="-355600" lvl="1" marL="723900" marR="0" rtl="0" algn="l">
              <a:spcBef>
                <a:spcPts val="0"/>
              </a:spcBef>
              <a:spcAft>
                <a:spcPts val="0"/>
              </a:spcAft>
              <a:buClr>
                <a:schemeClr val="dk1"/>
              </a:buClr>
              <a:buSzPts val="1200"/>
              <a:buFont typeface="Trebuchet MS"/>
              <a:buAutoNum type="alphaLcPeriod"/>
            </a:pPr>
            <a:r>
              <a:rPr lang="en-GB" sz="1200">
                <a:solidFill>
                  <a:schemeClr val="dk1"/>
                </a:solidFill>
                <a:latin typeface="Trebuchet MS"/>
                <a:ea typeface="Trebuchet MS"/>
                <a:cs typeface="Trebuchet MS"/>
                <a:sym typeface="Trebuchet MS"/>
              </a:rPr>
              <a:t>MBTA_Types</a:t>
            </a:r>
            <a:endParaRPr b="0" i="0" sz="1200" u="none" cap="none" strike="noStrike">
              <a:solidFill>
                <a:schemeClr val="dk1"/>
              </a:solidFill>
              <a:latin typeface="Trebuchet MS"/>
              <a:ea typeface="Trebuchet MS"/>
              <a:cs typeface="Trebuchet MS"/>
              <a:sym typeface="Trebuchet MS"/>
            </a:endParaRPr>
          </a:p>
          <a:p>
            <a:pPr indent="-355600" lvl="1" marL="723900" marR="0" rtl="0" algn="l">
              <a:spcBef>
                <a:spcPts val="0"/>
              </a:spcBef>
              <a:spcAft>
                <a:spcPts val="0"/>
              </a:spcAft>
              <a:buClr>
                <a:schemeClr val="dk1"/>
              </a:buClr>
              <a:buSzPts val="1200"/>
              <a:buFont typeface="Trebuchet MS"/>
              <a:buAutoNum type="alphaLcPeriod"/>
            </a:pPr>
            <a:r>
              <a:rPr b="0" i="0" lang="en-GB" sz="1200" u="none" cap="none" strike="noStrike">
                <a:solidFill>
                  <a:schemeClr val="dk1"/>
                </a:solidFill>
                <a:latin typeface="Trebuchet MS"/>
                <a:ea typeface="Trebuchet MS"/>
                <a:cs typeface="Trebuchet MS"/>
                <a:sym typeface="Trebuchet MS"/>
              </a:rPr>
              <a:t>MBTA_</a:t>
            </a:r>
            <a:r>
              <a:rPr lang="en-GB" sz="1200">
                <a:solidFill>
                  <a:schemeClr val="dk1"/>
                </a:solidFill>
                <a:latin typeface="Trebuchet MS"/>
                <a:ea typeface="Trebuchet MS"/>
                <a:cs typeface="Trebuchet MS"/>
                <a:sym typeface="Trebuchet MS"/>
              </a:rPr>
              <a:t>Station</a:t>
            </a:r>
            <a:endParaRPr b="0" i="0" sz="1200" u="none" cap="none" strike="noStrike">
              <a:solidFill>
                <a:schemeClr val="dk1"/>
              </a:solidFill>
              <a:latin typeface="Trebuchet MS"/>
              <a:ea typeface="Trebuchet MS"/>
              <a:cs typeface="Trebuchet MS"/>
              <a:sym typeface="Trebuchet MS"/>
            </a:endParaRPr>
          </a:p>
          <a:p>
            <a:pPr indent="-355600" lvl="1" marL="723900" marR="0" rtl="0" algn="l">
              <a:spcBef>
                <a:spcPts val="0"/>
              </a:spcBef>
              <a:spcAft>
                <a:spcPts val="0"/>
              </a:spcAft>
              <a:buClr>
                <a:schemeClr val="dk1"/>
              </a:buClr>
              <a:buSzPts val="1200"/>
              <a:buFont typeface="Trebuchet MS"/>
              <a:buAutoNum type="alphaLcPeriod"/>
            </a:pPr>
            <a:r>
              <a:rPr b="0" i="0" lang="en-GB" sz="1200" u="none" cap="none" strike="noStrike">
                <a:solidFill>
                  <a:schemeClr val="dk1"/>
                </a:solidFill>
                <a:latin typeface="Trebuchet MS"/>
                <a:ea typeface="Trebuchet MS"/>
                <a:cs typeface="Trebuchet MS"/>
                <a:sym typeface="Trebuchet MS"/>
              </a:rPr>
              <a:t>MBTA_</a:t>
            </a:r>
            <a:r>
              <a:rPr lang="en-GB" sz="1200">
                <a:solidFill>
                  <a:schemeClr val="dk1"/>
                </a:solidFill>
                <a:latin typeface="Trebuchet MS"/>
                <a:ea typeface="Trebuchet MS"/>
                <a:cs typeface="Trebuchet MS"/>
                <a:sym typeface="Trebuchet MS"/>
              </a:rPr>
              <a:t>Routeinfo</a:t>
            </a:r>
            <a:endParaRPr sz="1200">
              <a:solidFill>
                <a:schemeClr val="dk1"/>
              </a:solidFill>
              <a:latin typeface="Trebuchet MS"/>
              <a:ea typeface="Trebuchet MS"/>
              <a:cs typeface="Trebuchet MS"/>
              <a:sym typeface="Trebuchet MS"/>
            </a:endParaRPr>
          </a:p>
          <a:p>
            <a:pPr indent="-355600" lvl="1" marL="723900" marR="0" rtl="0" algn="l">
              <a:spcBef>
                <a:spcPts val="0"/>
              </a:spcBef>
              <a:spcAft>
                <a:spcPts val="0"/>
              </a:spcAft>
              <a:buClr>
                <a:schemeClr val="dk1"/>
              </a:buClr>
              <a:buSzPts val="1200"/>
              <a:buFont typeface="Trebuchet MS"/>
              <a:buAutoNum type="alphaLcPeriod"/>
            </a:pPr>
            <a:r>
              <a:rPr lang="en-GB" sz="1200">
                <a:solidFill>
                  <a:schemeClr val="dk1"/>
                </a:solidFill>
                <a:latin typeface="Trebuchet MS"/>
                <a:ea typeface="Trebuchet MS"/>
                <a:cs typeface="Trebuchet MS"/>
                <a:sym typeface="Trebuchet MS"/>
              </a:rPr>
              <a:t>MBTA_Schedule</a:t>
            </a:r>
            <a:endParaRPr sz="1200">
              <a:solidFill>
                <a:schemeClr val="dk1"/>
              </a:solidFill>
              <a:latin typeface="Trebuchet MS"/>
              <a:ea typeface="Trebuchet MS"/>
              <a:cs typeface="Trebuchet MS"/>
              <a:sym typeface="Trebuchet MS"/>
            </a:endParaRPr>
          </a:p>
          <a:p>
            <a:pPr indent="-355600" lvl="1" marL="723900" marR="0" rtl="0" algn="l">
              <a:spcBef>
                <a:spcPts val="0"/>
              </a:spcBef>
              <a:spcAft>
                <a:spcPts val="0"/>
              </a:spcAft>
              <a:buClr>
                <a:schemeClr val="dk1"/>
              </a:buClr>
              <a:buSzPts val="1200"/>
              <a:buFont typeface="Trebuchet MS"/>
              <a:buAutoNum type="alphaLcPeriod"/>
            </a:pPr>
            <a:r>
              <a:rPr lang="en-GB" sz="1200">
                <a:solidFill>
                  <a:schemeClr val="dk1"/>
                </a:solidFill>
                <a:latin typeface="Trebuchet MS"/>
                <a:ea typeface="Trebuchet MS"/>
                <a:cs typeface="Trebuchet MS"/>
                <a:sym typeface="Trebuchet MS"/>
              </a:rPr>
              <a:t>MBTA_PassengerFrequency</a:t>
            </a:r>
            <a:endParaRPr sz="1200">
              <a:solidFill>
                <a:schemeClr val="dk1"/>
              </a:solidFill>
              <a:latin typeface="Trebuchet MS"/>
              <a:ea typeface="Trebuchet MS"/>
              <a:cs typeface="Trebuchet MS"/>
              <a:sym typeface="Trebuchet MS"/>
            </a:endParaRPr>
          </a:p>
          <a:p>
            <a:pPr indent="-355600" lvl="1" marL="723900" marR="0" rtl="0" algn="l">
              <a:spcBef>
                <a:spcPts val="0"/>
              </a:spcBef>
              <a:spcAft>
                <a:spcPts val="0"/>
              </a:spcAft>
              <a:buClr>
                <a:schemeClr val="dk1"/>
              </a:buClr>
              <a:buSzPts val="1200"/>
              <a:buFont typeface="Trebuchet MS"/>
              <a:buAutoNum type="alphaLcPeriod"/>
            </a:pPr>
            <a:r>
              <a:rPr lang="en-GB" sz="1200">
                <a:solidFill>
                  <a:schemeClr val="dk1"/>
                </a:solidFill>
                <a:latin typeface="Trebuchet MS"/>
                <a:ea typeface="Trebuchet MS"/>
                <a:cs typeface="Trebuchet MS"/>
                <a:sym typeface="Trebuchet MS"/>
              </a:rPr>
              <a:t>MBTA_Traincurrentstatus</a:t>
            </a:r>
            <a:endParaRPr sz="1200">
              <a:solidFill>
                <a:schemeClr val="dk1"/>
              </a:solidFill>
              <a:latin typeface="Trebuchet MS"/>
              <a:ea typeface="Trebuchet MS"/>
              <a:cs typeface="Trebuchet MS"/>
              <a:sym typeface="Trebuchet MS"/>
            </a:endParaRPr>
          </a:p>
          <a:p>
            <a:pPr indent="-355600" lvl="1" marL="723900" marR="0" rtl="0" algn="l">
              <a:spcBef>
                <a:spcPts val="0"/>
              </a:spcBef>
              <a:spcAft>
                <a:spcPts val="0"/>
              </a:spcAft>
              <a:buClr>
                <a:schemeClr val="dk1"/>
              </a:buClr>
              <a:buSzPts val="1200"/>
              <a:buFont typeface="Trebuchet MS"/>
              <a:buAutoNum type="alphaLcPeriod"/>
            </a:pPr>
            <a:r>
              <a:rPr lang="en-GB" sz="1200">
                <a:solidFill>
                  <a:schemeClr val="dk1"/>
                </a:solidFill>
                <a:latin typeface="Trebuchet MS"/>
                <a:ea typeface="Trebuchet MS"/>
                <a:cs typeface="Trebuchet MS"/>
                <a:sym typeface="Trebuchet MS"/>
              </a:rPr>
              <a:t>MBTA_Traininfo</a:t>
            </a:r>
            <a:endParaRPr sz="1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GB" sz="1200">
                <a:solidFill>
                  <a:schemeClr val="dk1"/>
                </a:solidFill>
                <a:latin typeface="Trebuchet MS"/>
                <a:ea typeface="Trebuchet MS"/>
                <a:cs typeface="Trebuchet MS"/>
                <a:sym typeface="Trebuchet MS"/>
              </a:rPr>
              <a:t>2. </a:t>
            </a:r>
            <a:r>
              <a:rPr b="0" i="0" lang="en-GB" sz="1200" u="none" cap="none" strike="noStrike">
                <a:solidFill>
                  <a:schemeClr val="dk1"/>
                </a:solidFill>
                <a:latin typeface="Trebuchet MS"/>
                <a:ea typeface="Trebuchet MS"/>
                <a:cs typeface="Trebuchet MS"/>
                <a:sym typeface="Trebuchet MS"/>
              </a:rPr>
              <a:t>ER Diagram, DDL and DML operations related to these tables</a:t>
            </a:r>
            <a:endParaRPr b="0" i="0" sz="1200" u="none" cap="none" strike="noStrike">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GB" sz="1200">
                <a:solidFill>
                  <a:schemeClr val="dk1"/>
                </a:solidFill>
                <a:latin typeface="Trebuchet MS"/>
                <a:ea typeface="Trebuchet MS"/>
                <a:cs typeface="Trebuchet MS"/>
                <a:sym typeface="Trebuchet MS"/>
              </a:rPr>
              <a:t>3. Procedure: get_next_station, get_route, insert_into_mbta_station,insert_into_traincurrentstatus, insert_into_traininfo,insert_schedule,get_miles</a:t>
            </a:r>
            <a:endParaRPr sz="1200">
              <a:solidFill>
                <a:schemeClr val="dk1"/>
              </a:solidFill>
              <a:latin typeface="Trebuchet MS"/>
              <a:ea typeface="Trebuchet MS"/>
              <a:cs typeface="Trebuchet MS"/>
              <a:sym typeface="Trebuchet MS"/>
            </a:endParaRPr>
          </a:p>
          <a:p>
            <a:pPr indent="-355600" lvl="0" marL="381000" marR="0" rtl="0" algn="l">
              <a:spcBef>
                <a:spcPts val="0"/>
              </a:spcBef>
              <a:spcAft>
                <a:spcPts val="0"/>
              </a:spcAft>
              <a:buClr>
                <a:schemeClr val="dk1"/>
              </a:buClr>
              <a:buSzPts val="1200"/>
              <a:buFont typeface="Trebuchet MS"/>
              <a:buAutoNum type="arabicPeriod"/>
            </a:pPr>
            <a:r>
              <a:rPr lang="en-GB" sz="1200">
                <a:solidFill>
                  <a:schemeClr val="dk1"/>
                </a:solidFill>
                <a:latin typeface="Trebuchet MS"/>
                <a:ea typeface="Trebuchet MS"/>
                <a:cs typeface="Trebuchet MS"/>
                <a:sym typeface="Trebuchet MS"/>
              </a:rPr>
              <a:t>Functions:check_next_employeeid,distance,check_dateformat,next_trainserialno,next_trainid_traininfo,check_service_manu</a:t>
            </a:r>
            <a:endParaRPr sz="1200">
              <a:solidFill>
                <a:schemeClr val="dk1"/>
              </a:solidFill>
              <a:latin typeface="Trebuchet MS"/>
              <a:ea typeface="Trebuchet MS"/>
              <a:cs typeface="Trebuchet MS"/>
              <a:sym typeface="Trebuchet MS"/>
            </a:endParaRPr>
          </a:p>
          <a:p>
            <a:pPr indent="-355600" lvl="0" marL="381000" marR="0" rtl="0" algn="l">
              <a:spcBef>
                <a:spcPts val="0"/>
              </a:spcBef>
              <a:spcAft>
                <a:spcPts val="0"/>
              </a:spcAft>
              <a:buClr>
                <a:schemeClr val="dk1"/>
              </a:buClr>
              <a:buSzPts val="1200"/>
              <a:buFont typeface="Trebuchet MS"/>
              <a:buAutoNum type="arabicPeriod"/>
            </a:pPr>
            <a:r>
              <a:rPr lang="en-GB" sz="1200">
                <a:solidFill>
                  <a:schemeClr val="dk1"/>
                </a:solidFill>
                <a:latin typeface="Trebuchet MS"/>
                <a:ea typeface="Trebuchet MS"/>
                <a:cs typeface="Trebuchet MS"/>
                <a:sym typeface="Trebuchet MS"/>
              </a:rPr>
              <a:t>Triggers : Delete_employee, delete_passenger</a:t>
            </a:r>
            <a:endParaRPr sz="1200">
              <a:solidFill>
                <a:schemeClr val="dk1"/>
              </a:solidFill>
              <a:latin typeface="Trebuchet MS"/>
              <a:ea typeface="Trebuchet MS"/>
              <a:cs typeface="Trebuchet MS"/>
              <a:sym typeface="Trebuchet MS"/>
            </a:endParaRPr>
          </a:p>
          <a:p>
            <a:pPr indent="-355600" lvl="0" marL="381000" marR="0" rtl="0" algn="l">
              <a:spcBef>
                <a:spcPts val="0"/>
              </a:spcBef>
              <a:spcAft>
                <a:spcPts val="0"/>
              </a:spcAft>
              <a:buClr>
                <a:schemeClr val="dk1"/>
              </a:buClr>
              <a:buSzPts val="1200"/>
              <a:buFont typeface="Trebuchet MS"/>
              <a:buAutoNum type="arabicPeriod"/>
            </a:pPr>
            <a:r>
              <a:rPr lang="en-GB" sz="1200">
                <a:solidFill>
                  <a:schemeClr val="dk1"/>
                </a:solidFill>
                <a:latin typeface="Trebuchet MS"/>
                <a:ea typeface="Trebuchet MS"/>
                <a:cs typeface="Trebuchet MS"/>
                <a:sym typeface="Trebuchet MS"/>
              </a:rPr>
              <a:t>Sequences : seq_mbta_station,mbta_traincurrentstatus</a:t>
            </a:r>
            <a:endParaRPr sz="1200">
              <a:solidFill>
                <a:schemeClr val="dk1"/>
              </a:solidFill>
              <a:latin typeface="Trebuchet MS"/>
              <a:ea typeface="Trebuchet MS"/>
              <a:cs typeface="Trebuchet MS"/>
              <a:sym typeface="Trebuchet MS"/>
            </a:endParaRPr>
          </a:p>
          <a:p>
            <a:pPr indent="-355600" lvl="0" marL="381000" marR="0" rtl="0" algn="l">
              <a:spcBef>
                <a:spcPts val="0"/>
              </a:spcBef>
              <a:spcAft>
                <a:spcPts val="0"/>
              </a:spcAft>
              <a:buClr>
                <a:schemeClr val="dk1"/>
              </a:buClr>
              <a:buSzPts val="1200"/>
              <a:buFont typeface="Trebuchet MS"/>
              <a:buAutoNum type="arabicPeriod"/>
            </a:pPr>
            <a:r>
              <a:rPr lang="en-GB" sz="1200">
                <a:solidFill>
                  <a:schemeClr val="dk1"/>
                </a:solidFill>
                <a:latin typeface="Trebuchet MS"/>
                <a:ea typeface="Trebuchet MS"/>
                <a:cs typeface="Trebuchet MS"/>
                <a:sym typeface="Trebuchet MS"/>
              </a:rPr>
              <a:t>Indexes : mbta_transaction_index</a:t>
            </a:r>
            <a:endParaRPr sz="1200">
              <a:solidFill>
                <a:schemeClr val="dk1"/>
              </a:solidFill>
              <a:latin typeface="Trebuchet MS"/>
              <a:ea typeface="Trebuchet MS"/>
              <a:cs typeface="Trebuchet MS"/>
              <a:sym typeface="Trebuchet MS"/>
            </a:endParaRPr>
          </a:p>
          <a:p>
            <a:pPr indent="-355600" lvl="0" marL="381000" marR="0" rtl="0" algn="l">
              <a:spcBef>
                <a:spcPts val="0"/>
              </a:spcBef>
              <a:spcAft>
                <a:spcPts val="0"/>
              </a:spcAft>
              <a:buClr>
                <a:schemeClr val="dk1"/>
              </a:buClr>
              <a:buSzPts val="1200"/>
              <a:buFont typeface="Trebuchet MS"/>
              <a:buAutoNum type="arabicPeriod"/>
            </a:pPr>
            <a:r>
              <a:rPr lang="en-GB" sz="1200">
                <a:solidFill>
                  <a:schemeClr val="dk1"/>
                </a:solidFill>
                <a:latin typeface="Trebuchet MS"/>
                <a:ea typeface="Trebuchet MS"/>
                <a:cs typeface="Trebuchet MS"/>
                <a:sym typeface="Trebuchet MS"/>
              </a:rPr>
              <a:t>Security roles</a:t>
            </a:r>
            <a:endParaRPr sz="1200">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nvSpPr>
        <p:spPr>
          <a:xfrm>
            <a:off x="1524000" y="383226"/>
            <a:ext cx="4752419" cy="62324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en-GB" sz="1800" u="none" cap="none" strike="noStrike">
                <a:solidFill>
                  <a:schemeClr val="dk1"/>
                </a:solidFill>
                <a:latin typeface="Trebuchet MS"/>
                <a:ea typeface="Trebuchet MS"/>
                <a:cs typeface="Trebuchet MS"/>
                <a:sym typeface="Trebuchet MS"/>
              </a:rPr>
              <a:t>Individual Contributions:</a:t>
            </a:r>
            <a:endParaRPr sz="1100"/>
          </a:p>
          <a:p>
            <a:pPr indent="0" lvl="0" marL="0" marR="0" rtl="0" algn="ctr">
              <a:spcBef>
                <a:spcPts val="0"/>
              </a:spcBef>
              <a:spcAft>
                <a:spcPts val="0"/>
              </a:spcAft>
              <a:buNone/>
            </a:pPr>
            <a:r>
              <a:rPr b="0" i="0" lang="en-GB" sz="1800" u="none" cap="none" strike="noStrike">
                <a:solidFill>
                  <a:schemeClr val="dk1"/>
                </a:solidFill>
                <a:latin typeface="Trebuchet MS"/>
                <a:ea typeface="Trebuchet MS"/>
                <a:cs typeface="Trebuchet MS"/>
                <a:sym typeface="Trebuchet MS"/>
              </a:rPr>
              <a:t>Sakshee Naik</a:t>
            </a:r>
            <a:endParaRPr sz="1100"/>
          </a:p>
        </p:txBody>
      </p:sp>
      <p:sp>
        <p:nvSpPr>
          <p:cNvPr id="219" name="Google Shape;219;p35"/>
          <p:cNvSpPr txBox="1"/>
          <p:nvPr/>
        </p:nvSpPr>
        <p:spPr>
          <a:xfrm>
            <a:off x="944089" y="1613795"/>
            <a:ext cx="5332331" cy="1915909"/>
          </a:xfrm>
          <a:prstGeom prst="rect">
            <a:avLst/>
          </a:prstGeom>
          <a:noFill/>
          <a:ln>
            <a:noFill/>
          </a:ln>
        </p:spPr>
        <p:txBody>
          <a:bodyPr anchorCtr="0" anchor="t" bIns="34275" lIns="68575" spcFirstLastPara="1" rIns="68575" wrap="square" tIns="34275">
            <a:spAutoFit/>
          </a:bodyPr>
          <a:lstStyle/>
          <a:p>
            <a:pPr indent="-374650" lvl="0" marL="381000" marR="0" rtl="0" algn="l">
              <a:spcBef>
                <a:spcPts val="0"/>
              </a:spcBef>
              <a:spcAft>
                <a:spcPts val="0"/>
              </a:spcAft>
              <a:buClr>
                <a:schemeClr val="dk1"/>
              </a:buClr>
              <a:buSzPts val="1500"/>
              <a:buFont typeface="Trebuchet MS"/>
              <a:buAutoNum type="arabicPeriod"/>
            </a:pPr>
            <a:r>
              <a:rPr b="0" i="0" lang="en-GB" sz="1500" u="none" cap="none" strike="noStrike">
                <a:solidFill>
                  <a:schemeClr val="dk1"/>
                </a:solidFill>
                <a:latin typeface="Trebuchet MS"/>
                <a:ea typeface="Trebuchet MS"/>
                <a:cs typeface="Trebuchet MS"/>
                <a:sym typeface="Trebuchet MS"/>
              </a:rPr>
              <a:t>Tables handled:</a:t>
            </a:r>
            <a:endParaRPr sz="1100"/>
          </a:p>
          <a:p>
            <a:pPr indent="-374650" lvl="1" marL="723900" marR="0" rtl="0" algn="l">
              <a:spcBef>
                <a:spcPts val="0"/>
              </a:spcBef>
              <a:spcAft>
                <a:spcPts val="0"/>
              </a:spcAft>
              <a:buClr>
                <a:schemeClr val="dk1"/>
              </a:buClr>
              <a:buSzPts val="1500"/>
              <a:buFont typeface="Trebuchet MS"/>
              <a:buAutoNum type="alphaLcPeriod"/>
            </a:pPr>
            <a:r>
              <a:rPr b="0" i="0" lang="en-GB" sz="1500" u="none" cap="none" strike="noStrike">
                <a:solidFill>
                  <a:schemeClr val="dk1"/>
                </a:solidFill>
                <a:latin typeface="Trebuchet MS"/>
                <a:ea typeface="Trebuchet MS"/>
                <a:cs typeface="Trebuchet MS"/>
                <a:sym typeface="Trebuchet MS"/>
              </a:rPr>
              <a:t>MBTA_Passenger</a:t>
            </a:r>
            <a:endParaRPr b="0" i="0" sz="1500" u="none" cap="none" strike="noStrike">
              <a:solidFill>
                <a:schemeClr val="dk1"/>
              </a:solidFill>
              <a:latin typeface="Trebuchet MS"/>
              <a:ea typeface="Trebuchet MS"/>
              <a:cs typeface="Trebuchet MS"/>
              <a:sym typeface="Trebuchet MS"/>
            </a:endParaRPr>
          </a:p>
          <a:p>
            <a:pPr indent="-374650" lvl="1" marL="723900" marR="0" rtl="0" algn="l">
              <a:spcBef>
                <a:spcPts val="0"/>
              </a:spcBef>
              <a:spcAft>
                <a:spcPts val="0"/>
              </a:spcAft>
              <a:buClr>
                <a:schemeClr val="dk1"/>
              </a:buClr>
              <a:buSzPts val="1500"/>
              <a:buFont typeface="Trebuchet MS"/>
              <a:buAutoNum type="alphaLcPeriod"/>
            </a:pPr>
            <a:r>
              <a:rPr b="0" i="0" lang="en-GB" sz="1500" u="none" cap="none" strike="noStrike">
                <a:solidFill>
                  <a:schemeClr val="dk1"/>
                </a:solidFill>
                <a:latin typeface="Trebuchet MS"/>
                <a:ea typeface="Trebuchet MS"/>
                <a:cs typeface="Trebuchet MS"/>
                <a:sym typeface="Trebuchet MS"/>
              </a:rPr>
              <a:t>MBTA_Login</a:t>
            </a:r>
            <a:endParaRPr b="0" i="0" sz="1500" u="none" cap="none" strike="noStrike">
              <a:solidFill>
                <a:schemeClr val="dk1"/>
              </a:solidFill>
              <a:latin typeface="Trebuchet MS"/>
              <a:ea typeface="Trebuchet MS"/>
              <a:cs typeface="Trebuchet MS"/>
              <a:sym typeface="Trebuchet MS"/>
            </a:endParaRPr>
          </a:p>
          <a:p>
            <a:pPr indent="-374650" lvl="1" marL="723900" marR="0" rtl="0" algn="l">
              <a:spcBef>
                <a:spcPts val="0"/>
              </a:spcBef>
              <a:spcAft>
                <a:spcPts val="0"/>
              </a:spcAft>
              <a:buClr>
                <a:schemeClr val="dk1"/>
              </a:buClr>
              <a:buSzPts val="1500"/>
              <a:buFont typeface="Trebuchet MS"/>
              <a:buAutoNum type="alphaLcPeriod"/>
            </a:pPr>
            <a:r>
              <a:rPr b="0" i="0" lang="en-GB" sz="1500" u="none" cap="none" strike="noStrike">
                <a:solidFill>
                  <a:schemeClr val="dk1"/>
                </a:solidFill>
                <a:latin typeface="Trebuchet MS"/>
                <a:ea typeface="Trebuchet MS"/>
                <a:cs typeface="Trebuchet MS"/>
                <a:sym typeface="Trebuchet MS"/>
              </a:rPr>
              <a:t>MBTA_Charlie</a:t>
            </a:r>
            <a:endParaRPr b="0" i="0" sz="1500" u="none" cap="none" strike="noStrike">
              <a:solidFill>
                <a:schemeClr val="dk1"/>
              </a:solidFill>
              <a:latin typeface="Trebuchet MS"/>
              <a:ea typeface="Trebuchet MS"/>
              <a:cs typeface="Trebuchet MS"/>
              <a:sym typeface="Trebuchet MS"/>
            </a:endParaRPr>
          </a:p>
          <a:p>
            <a:pPr indent="-374650" lvl="1" marL="723900" marR="0" rtl="0" algn="l">
              <a:spcBef>
                <a:spcPts val="0"/>
              </a:spcBef>
              <a:spcAft>
                <a:spcPts val="0"/>
              </a:spcAft>
              <a:buClr>
                <a:schemeClr val="dk1"/>
              </a:buClr>
              <a:buSzPts val="1500"/>
              <a:buFont typeface="Trebuchet MS"/>
              <a:buAutoNum type="alphaLcPeriod"/>
            </a:pPr>
            <a:r>
              <a:rPr b="0" i="0" lang="en-GB" sz="1500" u="none" cap="none" strike="noStrike">
                <a:solidFill>
                  <a:schemeClr val="dk1"/>
                </a:solidFill>
                <a:latin typeface="Trebuchet MS"/>
                <a:ea typeface="Trebuchet MS"/>
                <a:cs typeface="Trebuchet MS"/>
                <a:sym typeface="Trebuchet MS"/>
              </a:rPr>
              <a:t>MBTA_Transaction </a:t>
            </a:r>
            <a:endParaRPr sz="1100"/>
          </a:p>
          <a:p>
            <a:pPr indent="-374650" lvl="0" marL="381000" marR="0" rtl="0" algn="l">
              <a:spcBef>
                <a:spcPts val="0"/>
              </a:spcBef>
              <a:spcAft>
                <a:spcPts val="0"/>
              </a:spcAft>
              <a:buClr>
                <a:schemeClr val="dk1"/>
              </a:buClr>
              <a:buSzPts val="1500"/>
              <a:buFont typeface="Trebuchet MS"/>
              <a:buAutoNum type="arabicPeriod"/>
            </a:pPr>
            <a:r>
              <a:rPr b="0" i="0" lang="en-GB" sz="1500" u="none" cap="none" strike="noStrike">
                <a:solidFill>
                  <a:schemeClr val="dk1"/>
                </a:solidFill>
                <a:latin typeface="Trebuchet MS"/>
                <a:ea typeface="Trebuchet MS"/>
                <a:cs typeface="Trebuchet MS"/>
                <a:sym typeface="Trebuchet MS"/>
              </a:rPr>
              <a:t>ER Diagram, DDL and DML operations related to these tables</a:t>
            </a:r>
            <a:endParaRPr sz="1100"/>
          </a:p>
          <a:p>
            <a:pPr indent="-374650" lvl="0" marL="381000" marR="0" rtl="0" algn="l">
              <a:spcBef>
                <a:spcPts val="0"/>
              </a:spcBef>
              <a:spcAft>
                <a:spcPts val="0"/>
              </a:spcAft>
              <a:buClr>
                <a:schemeClr val="dk1"/>
              </a:buClr>
              <a:buSzPts val="1500"/>
              <a:buFont typeface="Trebuchet MS"/>
              <a:buAutoNum type="arabicPeriod"/>
            </a:pPr>
            <a:r>
              <a:rPr b="0" i="0" lang="en-GB" sz="1500" u="none" cap="none" strike="noStrike">
                <a:solidFill>
                  <a:schemeClr val="dk1"/>
                </a:solidFill>
                <a:latin typeface="Trebuchet MS"/>
                <a:ea typeface="Trebuchet MS"/>
                <a:cs typeface="Trebuchet MS"/>
                <a:sym typeface="Trebuchet MS"/>
              </a:rPr>
              <a:t>Documentation</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