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me Screen/Template" id="{CF13DBA8-C86D-4E78-81DD-D5CF73BC8B1B}">
          <p14:sldIdLst>
            <p14:sldId id="260"/>
          </p14:sldIdLst>
        </p14:section>
        <p14:section name="Landing" id="{57A106D7-0ABE-4B2B-BAD8-BEBDBD03F409}">
          <p14:sldIdLst>
            <p14:sldId id="256"/>
          </p14:sldIdLst>
        </p14:section>
        <p14:section name="Landing Blinker" id="{39BADB91-7458-4382-BA17-C4E36C0D8268}">
          <p14:sldIdLst>
            <p14:sldId id="257"/>
          </p14:sldIdLst>
        </p14:section>
        <p14:section name="Endgame" id="{DE4133BB-2E62-4F6D-AFA5-7ECEB693480E}">
          <p14:sldIdLst>
            <p14:sldId id="258"/>
          </p14:sldIdLst>
        </p14:section>
        <p14:section name="Message" id="{AD7C9977-D6AE-4CCB-9BE2-B9943714317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2F"/>
    <a:srgbClr val="000000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47E-807F-4278-8881-946575CC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5544-E112-40A2-940A-5E394597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219-4039-47A8-8897-43EEE166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D0F4-A127-4403-B421-27CF840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2F96-6CA3-4220-81A9-E6623B7B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8192-6495-4515-A339-46DDDAE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4978-4B59-453C-9510-ED78FC58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7ECA-FA3A-4154-9280-4C1CB35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410C-4804-498B-BA66-47A22B5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CD6-F1AC-4A37-A617-9C4B0BC3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50344-6470-4997-AECC-1DCB169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3C01B-FE92-4B52-BD09-9EEEC0B5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CDB-1675-4804-BA66-E27CC19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6D2B-2E64-4E7F-B581-19E8D49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BE9A-66A7-4F3E-A711-E0E451F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F4EF-64C3-4AD7-A5DB-4162872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534D-ACAE-4A16-94D0-68B9B76C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E2E7-E0CF-4B74-AB6C-6A20BFD2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3F5-80DA-4605-9032-1FA5C1C2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446-A60A-4A1C-87E8-5992C9D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7BC-04AA-452B-B1B5-62645D6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0FCA-B033-4431-A061-441D0AC9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24AB-671D-4B54-A919-6D3D100C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CD2E-7296-4E8D-B31B-03CBF5C5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CE80-D7FC-42F8-9362-E83C1C0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0B4D-C28A-43E1-8640-92F72BCA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0219-04FA-4F1D-94C0-5783B21D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3803-67AB-451D-BEB4-26DA82AD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EAB7-258A-4AE5-BD2B-3147251E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AD15-E10E-43D6-AE21-DF4D0486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9FA2-A1DA-44C5-8B9A-C499C3E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017D-5412-4B55-B3BC-D59B847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A9AB-9708-480C-BCB4-FA0BE69C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896EB-6F38-4F1E-ADB3-35BE47E6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92AA8-DFB0-44D1-9820-AD6EBEE97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7B57-407A-49A7-9311-D28FACDE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90B9-BC86-4471-8AD5-ED5AA3F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EA273-90E9-47F6-BEEE-B3BCB3E7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0A82E-C3CA-4CCD-85B8-5FD1D339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2ED2-9152-46AF-A078-E0FFD341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A6F79-5327-4200-8EC1-20CC74DD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0BAF6-D430-45DF-B6E3-6CA7BD93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0E0B-1298-4E91-8A52-2A6ADD70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4A5F6-DFF3-42BD-92F5-087D21C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C86E-D6B2-45A8-BD80-7C87806F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AC51-E5AA-4F4D-A43D-1C84146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B8BE-FE09-4B14-A4A8-DCFC92F3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DA33-00DA-4FC4-9720-B0FBFCA2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5875-A385-452E-B68F-011A35D1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4F64-6472-4E12-8926-39C3BDF8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613-CEDA-400E-B393-DF930C1A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6B61-E6EC-4B08-9DB8-33431ED6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717-A870-4DEF-9FA7-0BCF8FCA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3F893-C322-4151-84B3-D15BF019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0AC35-5A37-46DD-80B8-A782543B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C30A-2932-434A-BEEC-F0B0FB71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494D-6F4C-412F-80BC-C0EB18B4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9ECA-33BF-4519-B203-F7702C6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A1585-6E7A-4FA3-BB0F-1BD2F40D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79AE-D21D-45A4-8F01-2F7D13CF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7BE-864A-44CC-996B-1AFC81E4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1D32-5A2C-4F97-8EF2-5F047712F0E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8996-FDC3-4857-87CA-F3EA6AFD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89F-331A-4D5D-B8B4-60216F82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ED531-1CEE-4778-B077-6670633E8446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PLAY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636F5-BB34-4397-825B-152EAB43F46E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CONTINUE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67B0B9-3BF4-4BEE-A6CE-AE2AC6E5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0238601-3B6F-4C9D-B5D6-A333C476AC5B}"/>
              </a:ext>
            </a:extLst>
          </p:cNvPr>
          <p:cNvSpPr txBox="1">
            <a:spLocks/>
          </p:cNvSpPr>
          <p:nvPr/>
        </p:nvSpPr>
        <p:spPr>
          <a:xfrm>
            <a:off x="0" y="23415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Score:</a:t>
            </a:r>
          </a:p>
        </p:txBody>
      </p:sp>
    </p:spTree>
    <p:extLst>
      <p:ext uri="{BB962C8B-B14F-4D97-AF65-F5344CB8AC3E}">
        <p14:creationId xmlns:p14="http://schemas.microsoft.com/office/powerpoint/2010/main" val="31345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3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FAD3BF3-9834-45CA-A59D-F7C8395334A7}"/>
              </a:ext>
            </a:extLst>
          </p:cNvPr>
          <p:cNvSpPr txBox="1">
            <a:spLocks/>
          </p:cNvSpPr>
          <p:nvPr/>
        </p:nvSpPr>
        <p:spPr>
          <a:xfrm>
            <a:off x="-132080" y="6355081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Corona Tiles</vt:lpstr>
      <vt:lpstr>Corona Tiles</vt:lpstr>
      <vt:lpstr>Corona Tiles</vt:lpstr>
      <vt:lpstr>Corona 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3</cp:revision>
  <dcterms:created xsi:type="dcterms:W3CDTF">2021-07-20T15:59:11Z</dcterms:created>
  <dcterms:modified xsi:type="dcterms:W3CDTF">2021-07-23T11:59:51Z</dcterms:modified>
</cp:coreProperties>
</file>