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ame Screen/Template" id="{CF13DBA8-C86D-4E78-81DD-D5CF73BC8B1B}">
          <p14:sldIdLst>
            <p14:sldId id="260"/>
          </p14:sldIdLst>
        </p14:section>
        <p14:section name="Landing" id="{57A106D7-0ABE-4B2B-BAD8-BEBDBD03F409}">
          <p14:sldIdLst>
            <p14:sldId id="256"/>
          </p14:sldIdLst>
        </p14:section>
        <p14:section name="Landing Blinker" id="{39BADB91-7458-4382-BA17-C4E36C0D8268}">
          <p14:sldIdLst>
            <p14:sldId id="257"/>
          </p14:sldIdLst>
        </p14:section>
        <p14:section name="Endgame" id="{DE4133BB-2E62-4F6D-AFA5-7ECEB693480E}">
          <p14:sldIdLst>
            <p14:sldId id="258"/>
          </p14:sldIdLst>
        </p14:section>
        <p14:section name="Message" id="{AD7C9977-D6AE-4CCB-9BE2-B9943714317A}">
          <p14:sldIdLst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52F"/>
    <a:srgbClr val="000000"/>
    <a:srgbClr val="24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2F47E-807F-4278-8881-946575CC0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15544-E112-40A2-940A-5E3945975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7D219-4039-47A8-8897-43EEE166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1D32-5A2C-4F97-8EF2-5F047712F0E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AD0F4-A127-4403-B421-27CF84062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82F96-6CA3-4220-81A9-E6623B7B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408E-A4E2-43D1-B069-394746C1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1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68192-6495-4515-A339-46DDDAEA1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C4978-4B59-453C-9510-ED78FC589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67ECA-FA3A-4154-9280-4C1CB3593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1D32-5A2C-4F97-8EF2-5F047712F0E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2410C-4804-498B-BA66-47A22B54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20CD6-F1AC-4A37-A617-9C4B0BC3B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408E-A4E2-43D1-B069-394746C1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97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850344-6470-4997-AECC-1DCB16920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3C01B-FE92-4B52-BD09-9EEEC0B58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FDCDB-1675-4804-BA66-E27CC193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1D32-5A2C-4F97-8EF2-5F047712F0E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86D2B-2E64-4E7F-B581-19E8D49D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EBE9A-66A7-4F3E-A711-E0E451F1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408E-A4E2-43D1-B069-394746C1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0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EF4EF-64C3-4AD7-A5DB-416287208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6534D-ACAE-4A16-94D0-68B9B76C0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6E2E7-E0CF-4B74-AB6C-6A20BFD2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1D32-5A2C-4F97-8EF2-5F047712F0E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AD3F5-80DA-4605-9032-1FA5C1C2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64446-A60A-4A1C-87E8-5992C9D0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408E-A4E2-43D1-B069-394746C1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9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57BC-04AA-452B-B1B5-62645D65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B0FCA-B033-4431-A061-441D0AC9A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424AB-671D-4B54-A919-6D3D100C8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1D32-5A2C-4F97-8EF2-5F047712F0E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4CD2E-7296-4E8D-B31B-03CBF5C5F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1CE80-D7FC-42F8-9362-E83C1C004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408E-A4E2-43D1-B069-394746C1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2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30B4D-C28A-43E1-8640-92F72BCA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B0219-04FA-4F1D-94C0-5783B21DF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13803-67AB-451D-BEB4-26DA82AD9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6EAB7-258A-4AE5-BD2B-3147251E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1D32-5A2C-4F97-8EF2-5F047712F0E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4AD15-E10E-43D6-AE21-DF4D04861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D9FA2-A1DA-44C5-8B9A-C499C3E7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408E-A4E2-43D1-B069-394746C1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8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017D-5412-4B55-B3BC-D59B8472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5A9AB-9708-480C-BCB4-FA0BE69C7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896EB-6F38-4F1E-ADB3-35BE47E6C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E92AA8-DFB0-44D1-9820-AD6EBEE97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67B57-407A-49A7-9311-D28FACDEF6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F490B9-BC86-4471-8AD5-ED5AA3FA7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1D32-5A2C-4F97-8EF2-5F047712F0E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EA273-90E9-47F6-BEEE-B3BCB3E7E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0A82E-C3CA-4CCD-85B8-5FD1D339B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408E-A4E2-43D1-B069-394746C1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1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2ED2-9152-46AF-A078-E0FFD3411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A6F79-5327-4200-8EC1-20CC74DD1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1D32-5A2C-4F97-8EF2-5F047712F0E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D0BAF6-D430-45DF-B6E3-6CA7BD93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70E0B-1298-4E91-8A52-2A6ADD70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408E-A4E2-43D1-B069-394746C1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1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4A5F6-DFF3-42BD-92F5-087D21C6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1D32-5A2C-4F97-8EF2-5F047712F0E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7C86E-D6B2-45A8-BD80-7C87806F2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3AC51-E5AA-4F4D-A43D-1C84146B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408E-A4E2-43D1-B069-394746C1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2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B8BE-FE09-4B14-A4A8-DCFC92F3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6DA33-00DA-4FC4-9720-B0FBFCA24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95875-A385-452E-B68F-011A35D14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14F64-6472-4E12-8926-39C3BDF86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1D32-5A2C-4F97-8EF2-5F047712F0E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28613-CEDA-400E-B393-DF930C1A7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A6B61-E6EC-4B08-9DB8-33431ED6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408E-A4E2-43D1-B069-394746C1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4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D717-A870-4DEF-9FA7-0BCF8FCA1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E3F893-C322-4151-84B3-D15BF019F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0AC35-5A37-46DD-80B8-A782543B2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8C30A-2932-434A-BEEC-F0B0FB71D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1D32-5A2C-4F97-8EF2-5F047712F0E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0494D-6F4C-412F-80BC-C0EB18B4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A9ECA-33BF-4519-B203-F7702C63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408E-A4E2-43D1-B069-394746C1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1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9A1585-6E7A-4FA3-BB0F-1BD2F40D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D79AE-D21D-45A4-8F01-2F7D13CFA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DA7BE-864A-44CC-996B-1AFC81E47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11D32-5A2C-4F97-8EF2-5F047712F0E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68996-FDC3-4857-87CA-F3EA6AFDA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6A89F-331A-4D5D-B8B4-60216F82D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6408E-A4E2-43D1-B069-394746C1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072CDE3-EDF6-49ED-A46F-9D88A045A065}"/>
              </a:ext>
            </a:extLst>
          </p:cNvPr>
          <p:cNvSpPr/>
          <p:nvPr/>
        </p:nvSpPr>
        <p:spPr>
          <a:xfrm>
            <a:off x="0" y="0"/>
            <a:ext cx="12192000" cy="680720"/>
          </a:xfrm>
          <a:prstGeom prst="rect">
            <a:avLst/>
          </a:prstGeom>
          <a:solidFill>
            <a:srgbClr val="CFE5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9C865-0A03-46B3-ACF1-874A91781F9F}"/>
              </a:ext>
            </a:extLst>
          </p:cNvPr>
          <p:cNvSpPr/>
          <p:nvPr/>
        </p:nvSpPr>
        <p:spPr>
          <a:xfrm>
            <a:off x="0" y="6197600"/>
            <a:ext cx="12192000" cy="660400"/>
          </a:xfrm>
          <a:prstGeom prst="rect">
            <a:avLst/>
          </a:prstGeom>
          <a:solidFill>
            <a:srgbClr val="CFE5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F23B-374A-4DD5-8D53-65C3D1D90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90319"/>
            <a:ext cx="12192000" cy="1051243"/>
          </a:xfrm>
        </p:spPr>
        <p:txBody>
          <a:bodyPr/>
          <a:lstStyle/>
          <a:p>
            <a:r>
              <a:rPr lang="en-US" b="1" dirty="0">
                <a:ln w="13462">
                  <a:solidFill>
                    <a:srgbClr val="CFE52F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Corona Tiles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72CDE3-EDF6-49ED-A46F-9D88A045A065}"/>
              </a:ext>
            </a:extLst>
          </p:cNvPr>
          <p:cNvSpPr/>
          <p:nvPr/>
        </p:nvSpPr>
        <p:spPr>
          <a:xfrm>
            <a:off x="0" y="0"/>
            <a:ext cx="12192000" cy="680720"/>
          </a:xfrm>
          <a:prstGeom prst="rect">
            <a:avLst/>
          </a:prstGeom>
          <a:solidFill>
            <a:srgbClr val="CFE5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9C865-0A03-46B3-ACF1-874A91781F9F}"/>
              </a:ext>
            </a:extLst>
          </p:cNvPr>
          <p:cNvSpPr/>
          <p:nvPr/>
        </p:nvSpPr>
        <p:spPr>
          <a:xfrm>
            <a:off x="0" y="6197600"/>
            <a:ext cx="12192000" cy="660400"/>
          </a:xfrm>
          <a:prstGeom prst="rect">
            <a:avLst/>
          </a:prstGeom>
          <a:solidFill>
            <a:srgbClr val="CFE5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FED531-1CEE-4778-B077-6670633E8446}"/>
              </a:ext>
            </a:extLst>
          </p:cNvPr>
          <p:cNvSpPr/>
          <p:nvPr/>
        </p:nvSpPr>
        <p:spPr>
          <a:xfrm>
            <a:off x="0" y="5259904"/>
            <a:ext cx="121920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1" cap="none" spc="50" dirty="0">
                <a:ln w="0">
                  <a:solidFill>
                    <a:srgbClr val="CFE52F"/>
                  </a:solidFill>
                </a:ln>
                <a:solidFill>
                  <a:srgbClr val="CFE52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CLICK TO PLAY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490B594-1820-41A3-A565-FB8ADBC6458E}"/>
              </a:ext>
            </a:extLst>
          </p:cNvPr>
          <p:cNvSpPr txBox="1">
            <a:spLocks/>
          </p:cNvSpPr>
          <p:nvPr/>
        </p:nvSpPr>
        <p:spPr>
          <a:xfrm>
            <a:off x="0" y="3599062"/>
            <a:ext cx="12192000" cy="807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n w="9525">
                  <a:solidFill>
                    <a:srgbClr val="CFE52F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Pavan Kulkarni     •     Pulkit </a:t>
            </a:r>
            <a:r>
              <a:rPr lang="en-US" b="1" dirty="0" err="1">
                <a:ln w="9525">
                  <a:solidFill>
                    <a:srgbClr val="CFE52F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Vaish</a:t>
            </a:r>
            <a:endParaRPr lang="en-US" b="1" dirty="0">
              <a:ln w="9525">
                <a:solidFill>
                  <a:srgbClr val="CFE52F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583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F23B-374A-4DD5-8D53-65C3D1D90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90319"/>
            <a:ext cx="12192000" cy="1051243"/>
          </a:xfrm>
        </p:spPr>
        <p:txBody>
          <a:bodyPr/>
          <a:lstStyle/>
          <a:p>
            <a:r>
              <a:rPr lang="en-US" b="1" dirty="0">
                <a:ln w="13462">
                  <a:solidFill>
                    <a:srgbClr val="CFE52F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Corona Tiles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72CDE3-EDF6-49ED-A46F-9D88A045A065}"/>
              </a:ext>
            </a:extLst>
          </p:cNvPr>
          <p:cNvSpPr/>
          <p:nvPr/>
        </p:nvSpPr>
        <p:spPr>
          <a:xfrm>
            <a:off x="0" y="0"/>
            <a:ext cx="12192000" cy="680720"/>
          </a:xfrm>
          <a:prstGeom prst="rect">
            <a:avLst/>
          </a:prstGeom>
          <a:solidFill>
            <a:srgbClr val="CFE5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9C865-0A03-46B3-ACF1-874A91781F9F}"/>
              </a:ext>
            </a:extLst>
          </p:cNvPr>
          <p:cNvSpPr/>
          <p:nvPr/>
        </p:nvSpPr>
        <p:spPr>
          <a:xfrm>
            <a:off x="0" y="6197600"/>
            <a:ext cx="12192000" cy="660400"/>
          </a:xfrm>
          <a:prstGeom prst="rect">
            <a:avLst/>
          </a:prstGeom>
          <a:solidFill>
            <a:srgbClr val="CFE5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490B594-1820-41A3-A565-FB8ADBC6458E}"/>
              </a:ext>
            </a:extLst>
          </p:cNvPr>
          <p:cNvSpPr txBox="1">
            <a:spLocks/>
          </p:cNvSpPr>
          <p:nvPr/>
        </p:nvSpPr>
        <p:spPr>
          <a:xfrm>
            <a:off x="0" y="3599062"/>
            <a:ext cx="12192000" cy="807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n w="9525">
                  <a:solidFill>
                    <a:srgbClr val="CFE52F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Pavan Kulkarni     •     Pulkit </a:t>
            </a:r>
            <a:r>
              <a:rPr lang="en-US" b="1" dirty="0" err="1">
                <a:ln w="9525">
                  <a:solidFill>
                    <a:srgbClr val="CFE52F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Vaish</a:t>
            </a:r>
            <a:endParaRPr lang="en-US" b="1" dirty="0">
              <a:ln w="9525">
                <a:solidFill>
                  <a:srgbClr val="CFE52F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99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072CDE3-EDF6-49ED-A46F-9D88A045A065}"/>
              </a:ext>
            </a:extLst>
          </p:cNvPr>
          <p:cNvSpPr/>
          <p:nvPr/>
        </p:nvSpPr>
        <p:spPr>
          <a:xfrm>
            <a:off x="0" y="0"/>
            <a:ext cx="12192000" cy="680720"/>
          </a:xfrm>
          <a:prstGeom prst="rect">
            <a:avLst/>
          </a:prstGeom>
          <a:solidFill>
            <a:srgbClr val="CFE5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9C865-0A03-46B3-ACF1-874A91781F9F}"/>
              </a:ext>
            </a:extLst>
          </p:cNvPr>
          <p:cNvSpPr/>
          <p:nvPr/>
        </p:nvSpPr>
        <p:spPr>
          <a:xfrm>
            <a:off x="0" y="6197600"/>
            <a:ext cx="12192000" cy="660400"/>
          </a:xfrm>
          <a:prstGeom prst="rect">
            <a:avLst/>
          </a:prstGeom>
          <a:solidFill>
            <a:srgbClr val="CFE5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B636F5-BB34-4397-825B-152EAB43F46E}"/>
              </a:ext>
            </a:extLst>
          </p:cNvPr>
          <p:cNvSpPr/>
          <p:nvPr/>
        </p:nvSpPr>
        <p:spPr>
          <a:xfrm>
            <a:off x="0" y="5259904"/>
            <a:ext cx="121920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1" cap="none" spc="50" dirty="0">
                <a:ln w="0">
                  <a:solidFill>
                    <a:srgbClr val="CFE52F"/>
                  </a:solidFill>
                </a:ln>
                <a:solidFill>
                  <a:srgbClr val="CFE52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CLICK TO CONTINUE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67B0B9-3BF4-4BEE-A6CE-AE2AC6E54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90319"/>
            <a:ext cx="12192000" cy="1051243"/>
          </a:xfrm>
        </p:spPr>
        <p:txBody>
          <a:bodyPr/>
          <a:lstStyle/>
          <a:p>
            <a:r>
              <a:rPr lang="en-US" b="1" dirty="0">
                <a:ln w="13462">
                  <a:solidFill>
                    <a:srgbClr val="CFE52F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Corona Tiles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0238601-3B6F-4C9D-B5D6-A333C476AC5B}"/>
              </a:ext>
            </a:extLst>
          </p:cNvPr>
          <p:cNvSpPr txBox="1">
            <a:spLocks/>
          </p:cNvSpPr>
          <p:nvPr/>
        </p:nvSpPr>
        <p:spPr>
          <a:xfrm>
            <a:off x="0" y="2341562"/>
            <a:ext cx="12192000" cy="807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n w="9525">
                  <a:solidFill>
                    <a:srgbClr val="CFE52F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Your Score:</a:t>
            </a:r>
          </a:p>
        </p:txBody>
      </p:sp>
    </p:spTree>
    <p:extLst>
      <p:ext uri="{BB962C8B-B14F-4D97-AF65-F5344CB8AC3E}">
        <p14:creationId xmlns:p14="http://schemas.microsoft.com/office/powerpoint/2010/main" val="313453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F23B-374A-4DD5-8D53-65C3D1D90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47039"/>
            <a:ext cx="12192000" cy="1051243"/>
          </a:xfrm>
        </p:spPr>
        <p:txBody>
          <a:bodyPr/>
          <a:lstStyle/>
          <a:p>
            <a:r>
              <a:rPr lang="en-US" b="1" dirty="0">
                <a:ln w="13462">
                  <a:solidFill>
                    <a:srgbClr val="CFE52F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Corona Tiles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72CDE3-EDF6-49ED-A46F-9D88A045A065}"/>
              </a:ext>
            </a:extLst>
          </p:cNvPr>
          <p:cNvSpPr/>
          <p:nvPr/>
        </p:nvSpPr>
        <p:spPr>
          <a:xfrm>
            <a:off x="0" y="0"/>
            <a:ext cx="12192000" cy="680720"/>
          </a:xfrm>
          <a:prstGeom prst="rect">
            <a:avLst/>
          </a:prstGeom>
          <a:solidFill>
            <a:srgbClr val="CFE5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9C865-0A03-46B3-ACF1-874A91781F9F}"/>
              </a:ext>
            </a:extLst>
          </p:cNvPr>
          <p:cNvSpPr/>
          <p:nvPr/>
        </p:nvSpPr>
        <p:spPr>
          <a:xfrm>
            <a:off x="0" y="6197600"/>
            <a:ext cx="12192000" cy="660400"/>
          </a:xfrm>
          <a:prstGeom prst="rect">
            <a:avLst/>
          </a:prstGeom>
          <a:solidFill>
            <a:srgbClr val="CFE5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4824C1-3C7C-4421-BDF0-AF997ABD747E}"/>
              </a:ext>
            </a:extLst>
          </p:cNvPr>
          <p:cNvSpPr txBox="1"/>
          <p:nvPr/>
        </p:nvSpPr>
        <p:spPr>
          <a:xfrm>
            <a:off x="2092960" y="1854200"/>
            <a:ext cx="800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FE52F"/>
                </a:solidFill>
                <a:latin typeface="Arial Black" panose="020B0A04020102020204" pitchFamily="34" charset="0"/>
              </a:rPr>
              <a:t>Mask up, or fuck up.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FAD3BF3-9834-45CA-A59D-F7C8395334A7}"/>
              </a:ext>
            </a:extLst>
          </p:cNvPr>
          <p:cNvSpPr txBox="1">
            <a:spLocks/>
          </p:cNvSpPr>
          <p:nvPr/>
        </p:nvSpPr>
        <p:spPr>
          <a:xfrm>
            <a:off x="-132080" y="6355081"/>
            <a:ext cx="12192000" cy="807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n w="9525">
                  <a:solidFill>
                    <a:srgbClr val="CFE52F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Pavan Kulkarni     •     Pulkit </a:t>
            </a:r>
            <a:r>
              <a:rPr lang="en-US" b="1" dirty="0" err="1">
                <a:ln w="9525">
                  <a:solidFill>
                    <a:srgbClr val="CFE52F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Vaish</a:t>
            </a:r>
            <a:endParaRPr lang="en-US" b="1" dirty="0">
              <a:ln w="9525">
                <a:solidFill>
                  <a:srgbClr val="CFE52F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1017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39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 Theme</vt:lpstr>
      <vt:lpstr>PowerPoint Presentation</vt:lpstr>
      <vt:lpstr>Corona Tiles</vt:lpstr>
      <vt:lpstr>Corona Tiles</vt:lpstr>
      <vt:lpstr>Corona Tiles</vt:lpstr>
      <vt:lpstr>Corona Tiles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Kulkarni</dc:creator>
  <cp:lastModifiedBy>Pavan Kulkarni</cp:lastModifiedBy>
  <cp:revision>1</cp:revision>
  <dcterms:created xsi:type="dcterms:W3CDTF">2021-07-20T15:59:11Z</dcterms:created>
  <dcterms:modified xsi:type="dcterms:W3CDTF">2021-07-20T16:20:03Z</dcterms:modified>
</cp:coreProperties>
</file>