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1C1B-C94A-4AAF-8ECB-14FB7E7C80E1}" type="datetimeFigureOut">
              <a:rPr lang="en-US" smtClean="0"/>
              <a:t>14-Dec-24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B3AA-7CD4-4E08-8667-C2925349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8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1C1B-C94A-4AAF-8ECB-14FB7E7C80E1}" type="datetimeFigureOut">
              <a:rPr lang="en-US" smtClean="0"/>
              <a:t>14-Dec-24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B3AA-7CD4-4E08-8667-C2925349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97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1C1B-C94A-4AAF-8ECB-14FB7E7C80E1}" type="datetimeFigureOut">
              <a:rPr lang="en-US" smtClean="0"/>
              <a:t>14-Dec-24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B3AA-7CD4-4E08-8667-C2925349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00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1C1B-C94A-4AAF-8ECB-14FB7E7C80E1}" type="datetimeFigureOut">
              <a:rPr lang="en-US" smtClean="0"/>
              <a:t>14-Dec-24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B3AA-7CD4-4E08-8667-C2925349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3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1C1B-C94A-4AAF-8ECB-14FB7E7C80E1}" type="datetimeFigureOut">
              <a:rPr lang="en-US" smtClean="0"/>
              <a:t>14-Dec-24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B3AA-7CD4-4E08-8667-C2925349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38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1C1B-C94A-4AAF-8ECB-14FB7E7C80E1}" type="datetimeFigureOut">
              <a:rPr lang="en-US" smtClean="0"/>
              <a:t>14-Dec-24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B3AA-7CD4-4E08-8667-C2925349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1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1C1B-C94A-4AAF-8ECB-14FB7E7C80E1}" type="datetimeFigureOut">
              <a:rPr lang="en-US" smtClean="0"/>
              <a:t>14-Dec-24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B3AA-7CD4-4E08-8667-C2925349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59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1C1B-C94A-4AAF-8ECB-14FB7E7C80E1}" type="datetimeFigureOut">
              <a:rPr lang="en-US" smtClean="0"/>
              <a:t>14-Dec-24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B3AA-7CD4-4E08-8667-C2925349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0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1C1B-C94A-4AAF-8ECB-14FB7E7C80E1}" type="datetimeFigureOut">
              <a:rPr lang="en-US" smtClean="0"/>
              <a:t>14-Dec-24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B3AA-7CD4-4E08-8667-C2925349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05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1C1B-C94A-4AAF-8ECB-14FB7E7C80E1}" type="datetimeFigureOut">
              <a:rPr lang="en-US" smtClean="0"/>
              <a:t>14-Dec-24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B3AA-7CD4-4E08-8667-C2925349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60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1C1B-C94A-4AAF-8ECB-14FB7E7C80E1}" type="datetimeFigureOut">
              <a:rPr lang="en-US" smtClean="0"/>
              <a:t>14-Dec-24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B3AA-7CD4-4E08-8667-C2925349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93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31C1B-C94A-4AAF-8ECB-14FB7E7C80E1}" type="datetimeFigureOut">
              <a:rPr lang="en-US" smtClean="0"/>
              <a:t>14-Dec-24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7B3AA-7CD4-4E08-8667-C2925349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7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2" t="16720" r="16244" b="28135"/>
          <a:stretch/>
        </p:blipFill>
        <p:spPr>
          <a:xfrm>
            <a:off x="1005841" y="258619"/>
            <a:ext cx="2334028" cy="17179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717" y="1076318"/>
            <a:ext cx="1740779" cy="546978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172652" y="2250446"/>
            <a:ext cx="2530908" cy="2597384"/>
            <a:chOff x="3112509" y="1637652"/>
            <a:chExt cx="2955781" cy="295578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509" y="1637652"/>
              <a:ext cx="2955781" cy="2955781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0749" y="2105892"/>
              <a:ext cx="2019300" cy="2019300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108" y="3287145"/>
            <a:ext cx="2706060" cy="33558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912" y="3323876"/>
            <a:ext cx="1740779" cy="54697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588"/>
            <a:ext cx="883932" cy="88393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52" y="3347753"/>
            <a:ext cx="883932" cy="88393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6492" y="2351812"/>
            <a:ext cx="883932" cy="88393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52" y="1194472"/>
            <a:ext cx="883932" cy="88393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6492" y="122700"/>
            <a:ext cx="883932" cy="8839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5" y="1188929"/>
            <a:ext cx="883932" cy="88393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" y="2351812"/>
            <a:ext cx="883932" cy="88393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5" y="3382897"/>
            <a:ext cx="883932" cy="88393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5" y="4523127"/>
            <a:ext cx="883932" cy="88393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" y="5576865"/>
            <a:ext cx="883932" cy="88393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6492" y="4523127"/>
            <a:ext cx="883932" cy="88393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6492" y="5576865"/>
            <a:ext cx="883932" cy="88393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345" y="739531"/>
            <a:ext cx="1267923" cy="12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94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040" y="254000"/>
            <a:ext cx="10231120" cy="648208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Break down of the symbolic elements in this visualization that capture the spiritual journey of the "Kun </a:t>
            </a:r>
            <a:r>
              <a:rPr lang="en-US" dirty="0" err="1" smtClean="0"/>
              <a:t>Faya</a:t>
            </a:r>
            <a:r>
              <a:rPr lang="en-US" dirty="0" smtClean="0"/>
              <a:t> Kun" song: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1. Mosque Icon:</a:t>
            </a:r>
          </a:p>
          <a:p>
            <a:pPr marL="0" indent="0">
              <a:buNone/>
            </a:pPr>
            <a:r>
              <a:rPr lang="en-US" dirty="0" smtClean="0"/>
              <a:t>   - Represents the spiritual origin</a:t>
            </a:r>
          </a:p>
          <a:p>
            <a:pPr marL="0" indent="0">
              <a:buNone/>
            </a:pPr>
            <a:r>
              <a:rPr lang="en-US" dirty="0" smtClean="0"/>
              <a:t>   - Wavy outline suggests the beginning of a transformative journey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Praying Man:</a:t>
            </a:r>
          </a:p>
          <a:p>
            <a:pPr marL="0" indent="0">
              <a:buNone/>
            </a:pPr>
            <a:r>
              <a:rPr lang="en-US" dirty="0" smtClean="0"/>
              <a:t>   - Symbolizes personal spiritual exploration</a:t>
            </a:r>
          </a:p>
          <a:p>
            <a:pPr marL="0" indent="0">
              <a:buNone/>
            </a:pPr>
            <a:r>
              <a:rPr lang="en-US" dirty="0" smtClean="0"/>
              <a:t>   - Depicts surrender and connection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</a:p>
          <a:p>
            <a:pPr marL="0" indent="0">
              <a:buNone/>
            </a:pPr>
            <a:r>
              <a:rPr lang="en-US" dirty="0" smtClean="0"/>
              <a:t>3. Kun </a:t>
            </a:r>
            <a:r>
              <a:rPr lang="en-US" dirty="0" err="1" smtClean="0"/>
              <a:t>Faya</a:t>
            </a:r>
            <a:r>
              <a:rPr lang="en-US" dirty="0" smtClean="0"/>
              <a:t> Kun Symbol: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- Be, and it is a phrase referring to creation by Allah. In Arabic the imperative verb "be" (kun) is spelled with the letters </a:t>
            </a:r>
            <a:r>
              <a:rPr lang="en-US" dirty="0" err="1" smtClean="0"/>
              <a:t>kāf</a:t>
            </a:r>
            <a:r>
              <a:rPr lang="en-US" dirty="0" smtClean="0"/>
              <a:t> and </a:t>
            </a:r>
            <a:r>
              <a:rPr lang="en-US" dirty="0" err="1" smtClean="0"/>
              <a:t>nūn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4. Enlightenment :</a:t>
            </a:r>
          </a:p>
          <a:p>
            <a:pPr marL="0" indent="0">
              <a:buNone/>
            </a:pPr>
            <a:r>
              <a:rPr lang="en-US" dirty="0" smtClean="0"/>
              <a:t>   - Represents spiritual awakening</a:t>
            </a:r>
          </a:p>
          <a:p>
            <a:pPr marL="0" indent="0">
              <a:buNone/>
            </a:pPr>
            <a:r>
              <a:rPr lang="en-US" dirty="0" smtClean="0"/>
              <a:t>   - Golden aura and radiant circle symbolize inner illumination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interconnected wave patterns suggest that these are not discrete stages, but a fluid, continuous spiritual journey. Each icon flows into the next, mirroring the song's profound message of divine connection and personal transformation.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588"/>
            <a:ext cx="883932" cy="8839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8708"/>
            <a:ext cx="883932" cy="8839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4" y="2275828"/>
            <a:ext cx="883932" cy="8839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8" y="3362948"/>
            <a:ext cx="883932" cy="8839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8" y="4450068"/>
            <a:ext cx="883932" cy="8839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8" y="5537188"/>
            <a:ext cx="883932" cy="8839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1714" y="101588"/>
            <a:ext cx="883932" cy="88393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7268" y="1188708"/>
            <a:ext cx="883932" cy="88393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1714" y="2275828"/>
            <a:ext cx="883932" cy="88393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7268" y="3362948"/>
            <a:ext cx="883932" cy="8839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7268" y="4450068"/>
            <a:ext cx="883932" cy="88393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7268" y="5537188"/>
            <a:ext cx="883932" cy="88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34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163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DST Systems,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Pradeep Kumar Chaudhary</dc:creator>
  <cp:lastModifiedBy>Pradeep Kumar Chaudhary</cp:lastModifiedBy>
  <cp:revision>8</cp:revision>
  <dcterms:created xsi:type="dcterms:W3CDTF">2024-12-14T11:39:07Z</dcterms:created>
  <dcterms:modified xsi:type="dcterms:W3CDTF">2024-12-14T12:39:32Z</dcterms:modified>
</cp:coreProperties>
</file>