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E841-6336-4581-B107-BEE5AA50E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A95D0-C311-41E3-B80D-9F464E043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12926-B2CA-4869-A93C-AB138D6F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A516-B20A-4368-9B14-B987C8042AD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836A-FB32-4812-9E7D-F2DC4202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2E73-407B-429C-910B-8201268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C31-AB56-4E19-83F8-AA26EFA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0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C852-70B9-4C7C-BC03-1671574F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A5118-3DEF-4B32-A053-351B4856D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C98EA-81B4-42C5-847B-9D00BE65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A516-B20A-4368-9B14-B987C8042AD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AF049-3EBB-4668-B068-6AA42753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C3F22-0311-4029-B88C-C59E998B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C31-AB56-4E19-83F8-AA26EFA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C7183-6690-4F98-90BB-10D8A2A94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B088D-2F8F-4E18-99F0-F2C3E65C4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02B2F-E029-4254-B6F3-3C6DDBB5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A516-B20A-4368-9B14-B987C8042AD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EC76-A4E5-4861-90B0-C4559133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8E32E-B521-49B8-9867-A1F79E94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C31-AB56-4E19-83F8-AA26EFA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B42E-996E-489A-AA1F-87486787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BB4E-E564-49D4-BA51-F4878629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5796-A362-45B5-9E01-E9D6EFFD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A516-B20A-4368-9B14-B987C8042AD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BE19-BD24-4CE1-8C0C-B77EF4E2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BE27-740E-4C69-A39B-E8C2C3B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C31-AB56-4E19-83F8-AA26EFA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3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F176-F659-4C01-8A5A-9D29AB10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0EF6-4239-4E66-A4F6-3BE921A90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CF227-8EF6-46A5-801B-1EABC6D9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A516-B20A-4368-9B14-B987C8042AD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46DF-BE65-46E7-8657-B32031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8D92-BD4D-4A04-A72D-43AD2789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C31-AB56-4E19-83F8-AA26EFA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7076-C955-4599-B23C-D6CF36A8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0CF2-0BC1-4762-96A6-5AA658AD0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135A9-0F98-4DA9-867E-726E0081D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90899-456C-4CBB-9C0D-11D002D3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A516-B20A-4368-9B14-B987C8042AD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6104C-215A-4CCC-9C4C-6DA77B61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8F6A1-579E-44EE-B0DB-0CFD9A3E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C31-AB56-4E19-83F8-AA26EFA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3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12C-E7E2-4F56-88B6-A6DCD25D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165C7-D9AA-4998-AF04-EDB5C4226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51F9E-5D6C-491B-AB9C-9D4873E4E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B9159-1704-45E9-A66E-FB1B5881E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D02E8-25E8-428C-A2B2-1F0BC7BA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B13F3-1ACA-4B62-91FB-17E9C301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A516-B20A-4368-9B14-B987C8042AD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CEA01-89E9-4C2E-95B5-D731393A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2A39B-93B8-4E94-BDEA-1AEC3C8D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C31-AB56-4E19-83F8-AA26EFA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47A9-A21A-4287-85CD-547AF896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70A5-C1B4-4440-BE53-170799BD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A516-B20A-4368-9B14-B987C8042AD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241CD-B55C-4453-B20E-844D7EDB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6867-7E70-4F3E-8A1D-EC8EC9A5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C31-AB56-4E19-83F8-AA26EFA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4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CCF9E-21DD-4CF6-8EE7-7A35AA42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A516-B20A-4368-9B14-B987C8042AD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F5CB7-7B15-47BB-B1BB-E8EA760F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64E98-3E69-431F-8087-8F0A66A7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C31-AB56-4E19-83F8-AA26EFA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CB80-6390-4418-9E1D-BF5C25C0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2791-3E26-4EE6-A5E4-70645D46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C3537-3BC8-4EBD-B3BC-E804B6B59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B81C1-121B-4C66-86B7-5A29C3D5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A516-B20A-4368-9B14-B987C8042AD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A6E35-C265-4B5E-9572-D9D0657D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ED9A7-DB1A-40FB-8E35-0C7BA59F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C31-AB56-4E19-83F8-AA26EFA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1954-EFF9-48A6-9D1E-5E4F7BE8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845A1-1B1F-4BD8-A8A0-6D7D4F298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79807-583F-4E69-A0D0-8CDCECE91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AD367-DED4-4B59-A85E-CA1BCBFB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A516-B20A-4368-9B14-B987C8042AD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9413F-DA66-42E5-B21E-6694E73A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DFD91-073F-44FE-9040-B73BA05C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8C31-AB56-4E19-83F8-AA26EFA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27801-AD12-4CDA-879E-7CFEF261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BF6FA-177E-42F8-BEF1-126816E74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8354E-B658-402C-8C30-024ED2D9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A516-B20A-4368-9B14-B987C8042AD2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E2DD-691F-4824-A6A9-8971C4702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E014-7C09-4240-871F-F42DE1F83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8C31-AB56-4E19-83F8-AA26EFA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1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A06164-6486-4309-962F-FB38CD61A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3" y="2037347"/>
            <a:ext cx="1810753" cy="2061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AD287-E447-4FFA-9F52-5AD374023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49" y="2037347"/>
            <a:ext cx="1810753" cy="20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9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Yadong Mu</dc:creator>
  <cp:lastModifiedBy>Yadong Mu</cp:lastModifiedBy>
  <cp:revision>2</cp:revision>
  <dcterms:created xsi:type="dcterms:W3CDTF">2021-12-31T03:48:17Z</dcterms:created>
  <dcterms:modified xsi:type="dcterms:W3CDTF">2021-12-31T03:56:14Z</dcterms:modified>
</cp:coreProperties>
</file>