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53D28-0592-800E-05F7-4C137325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146671-E263-3AA4-15A5-29D074AB2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1C035-629E-211A-6131-9E1F5741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E6C1F-0582-243C-ECE6-F7B79209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B9B68-B12B-3AFA-C305-0C22F715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8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FD1C8-FB77-8FD7-8B29-0A7710D0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3740AA-B5A2-BF74-69FA-E3867C97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EDE20-68CC-3186-5D50-DD36BD81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47EA0-96EF-1A76-E24C-A3E8FAAD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A130BC-3E61-D3F7-3DB0-C2FE5C6A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7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E634DA-9E2D-F4E6-1EA3-898763FBF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BF8C0-E14B-B9B8-40B5-48635A50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23A1D-092C-CE47-F4E5-6400FAC4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5A81-08BB-9CEC-21DC-D01406B6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C9DAFF-FE15-DDEB-BA70-A9EA6092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C68DE-939F-CA1C-7699-876C98DD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853EE-5381-9337-F2F6-F92692A1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26E75-08D6-E31F-EA1D-560BD33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AA050-2FA9-5DA5-A38C-31C47AD8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A7F96-4841-B539-DC59-7D400A90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04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5DA98-D726-B6B7-3BBB-45A62F9D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5328D-7E55-50AA-CA2B-22A2C6D4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32856-4949-D822-94BA-624AA92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02923-4DD6-A604-7B61-EEA5EED3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05816-7700-0820-7C52-C87BB0AF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16F98-5132-D9E3-3897-F2E208D1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272C7-D831-B839-4AA6-72D1E1D6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3B088-36BB-BFD2-4D02-2F2E55C4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3809F-0B2F-57EC-8160-CB3E4FF6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903573-8368-960F-0431-C00FC1E8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C36D3A-3307-B7A4-B2ED-2F3BCB2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106D2-51A6-5C86-275B-1EFB3F26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0F8290-86E0-F03F-8607-A44E9EBB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5C627-9DAC-FE27-926C-3661E1324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369832-7C40-CE86-41E1-A9E1281C7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1433D3-587B-A0B6-7B40-D4DD911F1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F7FFB1-93DD-1937-FEB1-69FB1291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D4271E-2BC3-C57E-7E89-BA127B1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67838B-35C6-9DC1-B5E7-E0D1AA1F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8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55658-5E32-ABD2-192A-8EB1551D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3066D0-CF83-30EE-A2C5-22CE4DC5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57A169-3ED3-43B8-828F-8A17080C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5A75F3-5CEE-4FFD-9276-0EF4A3F3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6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72F44B-B74C-9BBF-0738-C551E96D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A6664D-789B-0456-A190-7A81740A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C0739E-7E06-9DE6-9D68-BAF0BE8B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07C4F-BD1B-EF46-4ADE-C65821C4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E2EA6-7C5E-87F1-0D3B-DC7E0D10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D9CD22-CB53-96B2-9899-50CF88C1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CE16B-D24C-48FD-DDC1-D234B3E1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7B8A3-2D2A-34A4-2996-8A499FE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51E2DC-3465-C338-D071-9ECF72E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C8F63-106C-FC03-99A1-E85796B8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EFB1B7-8287-9C14-CBEF-60462DCF1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9F50BC-F227-AA76-91C0-A5CB56DF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C63EB2-AB09-2F86-C94A-E899C23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D0F561-BEB1-3BCD-1EF3-0B6FBD10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FB726-4237-CA04-65ED-382F389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5FA24-A1BF-176F-3DDD-AAB554BA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6C6297-681D-AE5C-1666-5E04DE2E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28BBF-F47B-7492-DA23-2E89328A6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3E780-187C-4C29-8502-BCF9404A4F4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B4048-DE38-9658-19AF-0ADC6219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ABBE3-0F66-76E0-5280-7725C5BE0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6D94B-9D0E-4F1F-9F39-B6CF2A770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912FC-1308-EC4A-2468-E6C453E16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137A72-5758-8066-CC60-9D5E18273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Шашки на </a:t>
            </a:r>
            <a:r>
              <a:rPr lang="en-US" sz="3600" dirty="0"/>
              <a:t>LED-</a:t>
            </a:r>
            <a:r>
              <a:rPr lang="ru-RU" sz="3600" dirty="0"/>
              <a:t>Матрице</a:t>
            </a:r>
          </a:p>
        </p:txBody>
      </p:sp>
    </p:spTree>
    <p:extLst>
      <p:ext uri="{BB962C8B-B14F-4D97-AF65-F5344CB8AC3E}">
        <p14:creationId xmlns:p14="http://schemas.microsoft.com/office/powerpoint/2010/main" val="124831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FA160-61EB-97AB-21B8-EA39116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посмотреть в живую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154B9-91E0-88C3-BEBA-EA2DB45F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22BE44-5CCA-03D1-547B-049F0621DC57}"/>
              </a:ext>
            </a:extLst>
          </p:cNvPr>
          <p:cNvSpPr/>
          <p:nvPr/>
        </p:nvSpPr>
        <p:spPr>
          <a:xfrm>
            <a:off x="1520982" y="3087232"/>
            <a:ext cx="1240325" cy="73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8D01ACD-FA19-F65A-76D5-176879EE66BC}"/>
              </a:ext>
            </a:extLst>
          </p:cNvPr>
          <p:cNvSpPr/>
          <p:nvPr/>
        </p:nvSpPr>
        <p:spPr>
          <a:xfrm>
            <a:off x="1520981" y="4501239"/>
            <a:ext cx="1240325" cy="73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FB60FD0-432C-3015-F5F1-B171537A5032}"/>
              </a:ext>
            </a:extLst>
          </p:cNvPr>
          <p:cNvSpPr/>
          <p:nvPr/>
        </p:nvSpPr>
        <p:spPr>
          <a:xfrm>
            <a:off x="4855675" y="3062335"/>
            <a:ext cx="1240325" cy="73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9ECCDE-D51B-4F56-643C-684BDA706155}"/>
              </a:ext>
            </a:extLst>
          </p:cNvPr>
          <p:cNvSpPr/>
          <p:nvPr/>
        </p:nvSpPr>
        <p:spPr>
          <a:xfrm>
            <a:off x="4855674" y="4501239"/>
            <a:ext cx="1240325" cy="73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C12CFAF-E77C-372C-7932-8E0D89FDF574}"/>
              </a:ext>
            </a:extLst>
          </p:cNvPr>
          <p:cNvSpPr/>
          <p:nvPr/>
        </p:nvSpPr>
        <p:spPr>
          <a:xfrm>
            <a:off x="8172260" y="3087232"/>
            <a:ext cx="1240325" cy="73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D8A07BA-DCAD-4C00-177A-8A5163A41A23}"/>
              </a:ext>
            </a:extLst>
          </p:cNvPr>
          <p:cNvCxnSpPr/>
          <p:nvPr/>
        </p:nvCxnSpPr>
        <p:spPr>
          <a:xfrm flipH="1">
            <a:off x="3188328" y="3453897"/>
            <a:ext cx="840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8E7C3B4-F9FD-3533-B632-9868BA0BF217}"/>
              </a:ext>
            </a:extLst>
          </p:cNvPr>
          <p:cNvCxnSpPr/>
          <p:nvPr/>
        </p:nvCxnSpPr>
        <p:spPr>
          <a:xfrm>
            <a:off x="3259248" y="4867904"/>
            <a:ext cx="932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5CA2653-4D9F-7CF5-1EDB-CEC680F7C219}"/>
              </a:ext>
            </a:extLst>
          </p:cNvPr>
          <p:cNvCxnSpPr>
            <a:cxnSpLocks/>
          </p:cNvCxnSpPr>
          <p:nvPr/>
        </p:nvCxnSpPr>
        <p:spPr>
          <a:xfrm flipV="1">
            <a:off x="6770483" y="3037438"/>
            <a:ext cx="0" cy="745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F1C3B8E-C676-DE9A-D46B-5C5A7B13C983}"/>
              </a:ext>
            </a:extLst>
          </p:cNvPr>
          <p:cNvCxnSpPr>
            <a:cxnSpLocks/>
          </p:cNvCxnSpPr>
          <p:nvPr/>
        </p:nvCxnSpPr>
        <p:spPr>
          <a:xfrm>
            <a:off x="6833857" y="4501239"/>
            <a:ext cx="0" cy="739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2E4435-82F2-6C97-3BAD-76E21E8B639C}"/>
              </a:ext>
            </a:extLst>
          </p:cNvPr>
          <p:cNvSpPr txBox="1"/>
          <p:nvPr/>
        </p:nvSpPr>
        <p:spPr>
          <a:xfrm>
            <a:off x="9741859" y="3269231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5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078A8-7EDE-DAD7-734F-6AC03F93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01041-080A-CC1E-11B9-D26D17B2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Очередь ходов – контролировать самим</a:t>
            </a:r>
          </a:p>
          <a:p>
            <a:r>
              <a:rPr lang="ru-RU" dirty="0"/>
              <a:t>Игра без «Королев»</a:t>
            </a:r>
          </a:p>
          <a:p>
            <a:r>
              <a:rPr lang="ru-RU" dirty="0"/>
              <a:t>Перезапуск – нажатием </a:t>
            </a:r>
            <a:r>
              <a:rPr lang="en-US" dirty="0"/>
              <a:t>Reset </a:t>
            </a:r>
            <a:r>
              <a:rPr lang="ru-RU" dirty="0"/>
              <a:t>на контроллере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F913C-A0A3-0E72-4B67-A689DC08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Комплектующие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7CA5A-64E0-44D1-D5E9-7FF7607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Микро-контроллер </a:t>
            </a:r>
            <a:r>
              <a:rPr lang="en-US" dirty="0"/>
              <a:t>Arduino Nano 3</a:t>
            </a:r>
          </a:p>
          <a:p>
            <a:r>
              <a:rPr lang="ru-RU" dirty="0"/>
              <a:t>Двух-контактные кнопки</a:t>
            </a:r>
            <a:r>
              <a:rPr lang="en-US" dirty="0"/>
              <a:t> (5 </a:t>
            </a:r>
            <a:r>
              <a:rPr lang="ru-RU" dirty="0"/>
              <a:t>штук)</a:t>
            </a:r>
          </a:p>
          <a:p>
            <a:r>
              <a:rPr lang="ru-RU" dirty="0"/>
              <a:t>Адресная </a:t>
            </a:r>
            <a:r>
              <a:rPr lang="en-US" dirty="0"/>
              <a:t>CRGB </a:t>
            </a:r>
            <a:r>
              <a:rPr lang="ru-RU" dirty="0"/>
              <a:t>Матрица размером 8</a:t>
            </a:r>
            <a:r>
              <a:rPr lang="en-US" dirty="0"/>
              <a:t>x8</a:t>
            </a:r>
          </a:p>
          <a:p>
            <a:r>
              <a:rPr lang="ru-RU" dirty="0"/>
              <a:t>Трансформатор тока (переменного в постоянный)</a:t>
            </a:r>
          </a:p>
          <a:p>
            <a:r>
              <a:rPr lang="ru-RU" dirty="0"/>
              <a:t>Зарядник от телефона мощностью 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3 </a:t>
            </a:r>
            <a:r>
              <a:rPr lang="ru-RU" dirty="0"/>
              <a:t>Ампер</a:t>
            </a:r>
          </a:p>
          <a:p>
            <a:r>
              <a:rPr lang="ru-RU" dirty="0"/>
              <a:t>Макетная плата</a:t>
            </a:r>
          </a:p>
          <a:p>
            <a:r>
              <a:rPr lang="ru-RU" dirty="0"/>
              <a:t>Комплект проводов</a:t>
            </a:r>
          </a:p>
        </p:txBody>
      </p:sp>
    </p:spTree>
    <p:extLst>
      <p:ext uri="{BB962C8B-B14F-4D97-AF65-F5344CB8AC3E}">
        <p14:creationId xmlns:p14="http://schemas.microsoft.com/office/powerpoint/2010/main" val="38276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00819F-6FF5-76C5-E59E-E8C99AEC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82694-7226-0DA7-3518-D53C4905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41AA2-F8D9-8D64-1631-10090BBA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E5081C-4D72-1056-1DFC-3C1B3A42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0A5F-0724-4DD2-9342-301BFA9E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66E0B-314D-7D27-8935-9ED4BE8BD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8B5ADB-689B-C8D0-6299-33EA0128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D1DC7-2937-B603-14B8-48F5B73FB0D1}"/>
              </a:ext>
            </a:extLst>
          </p:cNvPr>
          <p:cNvSpPr txBox="1"/>
          <p:nvPr/>
        </p:nvSpPr>
        <p:spPr>
          <a:xfrm>
            <a:off x="1367072" y="1059255"/>
            <a:ext cx="9406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https://github.com/pkup1618/CheckersProject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420BC-2B75-CAF0-BBD6-DF4688096B29}"/>
              </a:ext>
            </a:extLst>
          </p:cNvPr>
          <p:cNvSpPr txBox="1"/>
          <p:nvPr/>
        </p:nvSpPr>
        <p:spPr>
          <a:xfrm>
            <a:off x="1367072" y="2806574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Репозиторий с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15249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25BF13-63EC-241D-4F7E-B8933540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6" y="162349"/>
            <a:ext cx="4105275" cy="633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83913-EA76-2AF2-0BF4-7B71E6600F23}"/>
              </a:ext>
            </a:extLst>
          </p:cNvPr>
          <p:cNvSpPr txBox="1"/>
          <p:nvPr/>
        </p:nvSpPr>
        <p:spPr>
          <a:xfrm>
            <a:off x="6096000" y="2444436"/>
            <a:ext cx="3308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KEY_* - </a:t>
            </a:r>
            <a:r>
              <a:rPr lang="ru-RU" dirty="0"/>
              <a:t>ПИНЫ от кнопок</a:t>
            </a:r>
            <a:br>
              <a:rPr lang="ru-RU" dirty="0"/>
            </a:br>
            <a:br>
              <a:rPr lang="ru-RU" dirty="0"/>
            </a:br>
            <a:r>
              <a:rPr lang="en-US" dirty="0"/>
              <a:t>DOUT_PIN – </a:t>
            </a:r>
            <a:r>
              <a:rPr lang="ru-RU" dirty="0"/>
              <a:t>Выход на матрицу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Доска – массив </a:t>
            </a:r>
            <a:r>
              <a:rPr lang="en-US" dirty="0"/>
              <a:t>byte[][]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94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903CE-6711-710B-ABA0-ABE4C0E92479}"/>
              </a:ext>
            </a:extLst>
          </p:cNvPr>
          <p:cNvSpPr txBox="1"/>
          <p:nvPr/>
        </p:nvSpPr>
        <p:spPr>
          <a:xfrm>
            <a:off x="1041148" y="4807391"/>
            <a:ext cx="608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Двумерный массив байт – доска с фигурами.</a:t>
            </a:r>
            <a:br>
              <a:rPr lang="ru-RU" dirty="0"/>
            </a:br>
            <a:r>
              <a:rPr lang="ru-RU" dirty="0"/>
              <a:t>Конкретным байтом закодирована информация о клетке</a:t>
            </a:r>
            <a:br>
              <a:rPr lang="ru-RU" dirty="0"/>
            </a:br>
            <a:r>
              <a:rPr lang="ru-RU" dirty="0"/>
              <a:t>(Содержит ли она фигуру и какого цвета)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D711A-0761-F305-6A9B-80AB512023BD}"/>
              </a:ext>
            </a:extLst>
          </p:cNvPr>
          <p:cNvSpPr txBox="1"/>
          <p:nvPr/>
        </p:nvSpPr>
        <p:spPr>
          <a:xfrm>
            <a:off x="1041148" y="2907992"/>
            <a:ext cx="49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Двумерный массив байт – подсказки к ходам.</a:t>
            </a:r>
          </a:p>
          <a:p>
            <a:r>
              <a:rPr lang="ru-RU" dirty="0"/>
              <a:t>Закодировано, разрешен ход или нет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74BDD-B80B-3DEC-56EC-77B27AD03D0E}"/>
              </a:ext>
            </a:extLst>
          </p:cNvPr>
          <p:cNvSpPr txBox="1"/>
          <p:nvPr/>
        </p:nvSpPr>
        <p:spPr>
          <a:xfrm>
            <a:off x="1041148" y="128559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Курсор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8668DA6-F433-06AF-D27F-5428F1998944}"/>
              </a:ext>
            </a:extLst>
          </p:cNvPr>
          <p:cNvSpPr/>
          <p:nvPr/>
        </p:nvSpPr>
        <p:spPr>
          <a:xfrm>
            <a:off x="2580238" y="1167897"/>
            <a:ext cx="642796" cy="6427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8471986-48A1-0742-5E83-C967BC418E2A}"/>
              </a:ext>
            </a:extLst>
          </p:cNvPr>
          <p:cNvSpPr/>
          <p:nvPr/>
        </p:nvSpPr>
        <p:spPr>
          <a:xfrm>
            <a:off x="6096000" y="2907992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1956E55-409C-406E-133B-0BFA13977EB1}"/>
              </a:ext>
            </a:extLst>
          </p:cNvPr>
          <p:cNvSpPr/>
          <p:nvPr/>
        </p:nvSpPr>
        <p:spPr>
          <a:xfrm>
            <a:off x="7458547" y="4947658"/>
            <a:ext cx="642796" cy="642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20BDFAC-1F5C-800C-AEF8-2F4775228EBB}"/>
              </a:ext>
            </a:extLst>
          </p:cNvPr>
          <p:cNvSpPr/>
          <p:nvPr/>
        </p:nvSpPr>
        <p:spPr>
          <a:xfrm>
            <a:off x="8273359" y="4947658"/>
            <a:ext cx="642796" cy="642796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B7F1042-01DA-FE27-9F62-14E5883F0FFB}"/>
              </a:ext>
            </a:extLst>
          </p:cNvPr>
          <p:cNvSpPr/>
          <p:nvPr/>
        </p:nvSpPr>
        <p:spPr>
          <a:xfrm>
            <a:off x="9088171" y="4947658"/>
            <a:ext cx="642796" cy="6427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C008E3E-D293-848C-8718-2F59663438D1}"/>
              </a:ext>
            </a:extLst>
          </p:cNvPr>
          <p:cNvSpPr/>
          <p:nvPr/>
        </p:nvSpPr>
        <p:spPr>
          <a:xfrm>
            <a:off x="9902983" y="4947658"/>
            <a:ext cx="642796" cy="6427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0E81487-6EB7-8C0D-2290-3CAFBAFE78F7}"/>
              </a:ext>
            </a:extLst>
          </p:cNvPr>
          <p:cNvCxnSpPr/>
          <p:nvPr/>
        </p:nvCxnSpPr>
        <p:spPr>
          <a:xfrm flipH="1" flipV="1">
            <a:off x="10882265" y="4399984"/>
            <a:ext cx="552262" cy="156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06E4C4E-DD0E-9318-15FC-8A79A0C75B3F}"/>
              </a:ext>
            </a:extLst>
          </p:cNvPr>
          <p:cNvCxnSpPr/>
          <p:nvPr/>
        </p:nvCxnSpPr>
        <p:spPr>
          <a:xfrm flipH="1" flipV="1">
            <a:off x="7128071" y="2446265"/>
            <a:ext cx="552262" cy="156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545301C-32E4-1F02-AF00-5E7D336A2C32}"/>
              </a:ext>
            </a:extLst>
          </p:cNvPr>
          <p:cNvCxnSpPr/>
          <p:nvPr/>
        </p:nvCxnSpPr>
        <p:spPr>
          <a:xfrm flipH="1" flipV="1">
            <a:off x="3557534" y="687133"/>
            <a:ext cx="552262" cy="156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3238F-57BA-17AC-7B10-9314E0AD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которыми столкнулся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53F32-99DD-B853-923D-4B4E8C6F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заземлил матрицу на контроллер</a:t>
            </a:r>
          </a:p>
          <a:p>
            <a:r>
              <a:rPr lang="ru-RU" dirty="0"/>
              <a:t>Инвертированные кнопки*</a:t>
            </a:r>
          </a:p>
          <a:p>
            <a:r>
              <a:rPr lang="ru-RU" dirty="0"/>
              <a:t>Сложно отлаживать информацию*</a:t>
            </a:r>
          </a:p>
          <a:p>
            <a:r>
              <a:rPr lang="ru-RU" dirty="0"/>
              <a:t>Дребезжание кнопки</a:t>
            </a:r>
          </a:p>
          <a:p>
            <a:r>
              <a:rPr lang="ru-RU" dirty="0"/>
              <a:t>Экономил память (вместо объектов – коды состояний)</a:t>
            </a:r>
          </a:p>
          <a:p>
            <a:r>
              <a:rPr lang="ru-RU" dirty="0"/>
              <a:t>Порядок элементов в ленте</a:t>
            </a:r>
            <a:endParaRPr lang="en-US" dirty="0"/>
          </a:p>
          <a:p>
            <a:r>
              <a:rPr lang="ru-RU" dirty="0"/>
              <a:t>Побоялся запитывать контроллер от сети, чтобы не сгорел</a:t>
            </a:r>
          </a:p>
        </p:txBody>
      </p:sp>
    </p:spTree>
    <p:extLst>
      <p:ext uri="{BB962C8B-B14F-4D97-AF65-F5344CB8AC3E}">
        <p14:creationId xmlns:p14="http://schemas.microsoft.com/office/powerpoint/2010/main" val="1743768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180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Проект</vt:lpstr>
      <vt:lpstr>Комплектующие: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Проблемы с которыми столкнулся</vt:lpstr>
      <vt:lpstr>Можно посмотреть в живую</vt:lpstr>
      <vt:lpstr>Особенности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</dc:creator>
  <cp:lastModifiedBy>Andrey</cp:lastModifiedBy>
  <cp:revision>1</cp:revision>
  <dcterms:created xsi:type="dcterms:W3CDTF">2024-04-21T21:01:55Z</dcterms:created>
  <dcterms:modified xsi:type="dcterms:W3CDTF">2024-04-21T21:43:07Z</dcterms:modified>
</cp:coreProperties>
</file>