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59" r:id="rId6"/>
    <p:sldId id="260" r:id="rId7"/>
    <p:sldId id="267" r:id="rId8"/>
    <p:sldId id="270" r:id="rId9"/>
    <p:sldId id="262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itcards.com/credit-card-news/help/5-parts-components-fico-credit-score-6000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EDA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/>
              <a:t>Avinash</a:t>
            </a:r>
            <a:r>
              <a:rPr lang="en-IN" sz="1800" dirty="0"/>
              <a:t> </a:t>
            </a:r>
            <a:r>
              <a:rPr lang="en-IN" sz="1800" dirty="0" err="1"/>
              <a:t>Bhole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/>
              <a:t>Baranitharan</a:t>
            </a:r>
            <a:r>
              <a:rPr lang="en-IN" sz="1800" dirty="0"/>
              <a:t> 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Prashanth Ram </a:t>
            </a:r>
            <a:r>
              <a:rPr lang="en-IN" sz="1800" dirty="0" err="1"/>
              <a:t>Kurumbudel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Sharmila K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 – Bivariate Analysis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600" dirty="0"/>
              <a:t>Understand the data and document the metadata</a:t>
            </a:r>
          </a:p>
          <a:p>
            <a:pPr marL="342900" indent="-342900">
              <a:buAutoNum type="arabicPeriod"/>
            </a:pPr>
            <a:r>
              <a:rPr lang="en-IN" sz="1600" dirty="0"/>
              <a:t>Filter dataset to have only charged off records and the top 10 relevant fields in the dataset for analysis. </a:t>
            </a:r>
          </a:p>
          <a:p>
            <a:pPr marL="800100" lvl="1" indent="-342900">
              <a:buAutoNum type="arabicPeriod"/>
            </a:pPr>
            <a:r>
              <a:rPr lang="en-IN" sz="1600" dirty="0"/>
              <a:t>Perform </a:t>
            </a:r>
            <a:r>
              <a:rPr lang="en-IN" sz="1600" dirty="0" err="1"/>
              <a:t>Univarate</a:t>
            </a:r>
            <a:r>
              <a:rPr lang="en-IN" sz="1600" dirty="0"/>
              <a:t>/Bivariate analyse to identify most relevant columns</a:t>
            </a:r>
          </a:p>
          <a:p>
            <a:pPr marL="800100" lvl="1" indent="-342900">
              <a:buAutoNum type="arabicPeriod"/>
            </a:pPr>
            <a:r>
              <a:rPr lang="en-IN" sz="1600" dirty="0"/>
              <a:t>Gather Domain Knowledge to identify top 5 or 10 relevant columns</a:t>
            </a:r>
          </a:p>
          <a:p>
            <a:pPr marL="342900" indent="-342900">
              <a:buAutoNum type="arabicPeriod"/>
            </a:pPr>
            <a:r>
              <a:rPr lang="en-IN" sz="1600" dirty="0"/>
              <a:t>Document the assumptions</a:t>
            </a:r>
          </a:p>
          <a:p>
            <a:pPr marL="342900" indent="-342900">
              <a:buAutoNum type="arabicPeriod"/>
            </a:pPr>
            <a:r>
              <a:rPr lang="en-IN" sz="1600" dirty="0"/>
              <a:t>Identify derived metrics and create them.</a:t>
            </a:r>
          </a:p>
          <a:p>
            <a:pPr marL="342900" indent="-342900">
              <a:buAutoNum type="arabicPeriod"/>
            </a:pPr>
            <a:r>
              <a:rPr lang="en-IN" sz="1600" dirty="0"/>
              <a:t>Do Data Cleaning &amp; Manipulation as required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600" dirty="0"/>
              <a:t>Identify the questions to be answered by the analysis.</a:t>
            </a:r>
          </a:p>
          <a:p>
            <a:pPr marL="342900" indent="-342900">
              <a:buAutoNum type="arabicPeriod"/>
            </a:pPr>
            <a:r>
              <a:rPr lang="en-IN" sz="1600" dirty="0"/>
              <a:t>Perform univariate analysis and segmented univariate analysis and understand each of the relevant variable and plot graphs, to answer the above identified questions.</a:t>
            </a:r>
          </a:p>
          <a:p>
            <a:pPr marL="342900" indent="-342900">
              <a:buAutoNum type="arabicPeriod"/>
            </a:pPr>
            <a:r>
              <a:rPr lang="en-IN" sz="1600" dirty="0"/>
              <a:t>Perform Bivariate analysis and plot correlation matrix or heatmap.</a:t>
            </a:r>
          </a:p>
          <a:p>
            <a:pPr marL="342900" indent="-342900">
              <a:buAutoNum type="arabicPeriod"/>
            </a:pPr>
            <a:r>
              <a:rPr lang="en-IN" sz="1600" dirty="0"/>
              <a:t>Conclude the analysis by documenting the observations.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Flow of Analysis: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129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IN" dirty="0"/>
              <a:t>Top 5 factors are:</a:t>
            </a:r>
          </a:p>
          <a:p>
            <a:pPr marL="1257300" lvl="2" indent="-342900">
              <a:buAutoNum type="arabicPeriod"/>
            </a:pPr>
            <a:r>
              <a:rPr lang="en-IN" dirty="0"/>
              <a:t>Payment History</a:t>
            </a:r>
          </a:p>
          <a:p>
            <a:pPr marL="1257300" lvl="2" indent="-342900">
              <a:buAutoNum type="arabicPeriod"/>
            </a:pPr>
            <a:r>
              <a:rPr lang="en-IN" dirty="0"/>
              <a:t>Credit Utilization</a:t>
            </a:r>
          </a:p>
          <a:p>
            <a:pPr marL="1257300" lvl="2" indent="-342900">
              <a:buAutoNum type="arabicPeriod"/>
            </a:pPr>
            <a:r>
              <a:rPr lang="en-IN" dirty="0"/>
              <a:t>Length of Credit History</a:t>
            </a:r>
          </a:p>
          <a:p>
            <a:pPr marL="1257300" lvl="2" indent="-342900">
              <a:buAutoNum type="arabicPeriod"/>
            </a:pPr>
            <a:r>
              <a:rPr lang="en-IN" dirty="0"/>
              <a:t>New Credit</a:t>
            </a:r>
          </a:p>
          <a:p>
            <a:pPr marL="1257300" lvl="2" indent="-342900">
              <a:buAutoNum type="arabicPeriod"/>
            </a:pPr>
            <a:r>
              <a:rPr lang="en-IN" dirty="0"/>
              <a:t>Credit Mix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Derived Metrics:</a:t>
            </a:r>
          </a:p>
          <a:p>
            <a:pPr marL="914400" lvl="2" indent="0">
              <a:buNone/>
            </a:pPr>
            <a:r>
              <a:rPr lang="en-IN" dirty="0"/>
              <a:t>1. Credit Utilization should be binned to buckets like 10</a:t>
            </a:r>
          </a:p>
          <a:p>
            <a:pPr marL="914400" lvl="2" indent="0">
              <a:buNone/>
            </a:pPr>
            <a:r>
              <a:rPr lang="en-IN" dirty="0"/>
              <a:t>2.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Reference: </a:t>
            </a:r>
            <a:r>
              <a:rPr lang="en-IN" sz="1400" dirty="0">
                <a:hlinkClick r:id="rId2"/>
              </a:rPr>
              <a:t>https://www.creditcards.com/credit-card-news/help/5-parts-components-fico-credit-score-6000.php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Assumptions: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Univariate &amp; Segmented Univariate </a:t>
            </a:r>
            <a:r>
              <a:rPr lang="en-IN" sz="1400" dirty="0" err="1"/>
              <a:t>Analsysis</a:t>
            </a:r>
            <a:r>
              <a:rPr lang="en-IN" sz="14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Bivariate </a:t>
            </a:r>
            <a:r>
              <a:rPr lang="en-IN" sz="1400" dirty="0" err="1"/>
              <a:t>Analsysis</a:t>
            </a:r>
            <a:r>
              <a:rPr lang="en-IN" sz="14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3413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 – Univariate and Segmented Univariate Analysis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254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EDA CASE STUDY   SUBMISSION </vt:lpstr>
      <vt:lpstr> &lt;Abstract&gt;</vt:lpstr>
      <vt:lpstr> Flow of Analysis: </vt:lpstr>
      <vt:lpstr> &lt;Problem solving methodology&gt;</vt:lpstr>
      <vt:lpstr> &lt;Analysis&gt;</vt:lpstr>
      <vt:lpstr> &lt;Analysis&gt;</vt:lpstr>
      <vt:lpstr> &lt;Analysis&gt;</vt:lpstr>
      <vt:lpstr> &lt;Analysis&gt;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Sharmila K</cp:lastModifiedBy>
  <cp:revision>38</cp:revision>
  <dcterms:created xsi:type="dcterms:W3CDTF">2016-06-09T08:16:28Z</dcterms:created>
  <dcterms:modified xsi:type="dcterms:W3CDTF">2018-05-19T04:04:45Z</dcterms:modified>
</cp:coreProperties>
</file>