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D8B"/>
    <a:srgbClr val="E24244"/>
    <a:srgbClr val="EA764B"/>
    <a:srgbClr val="F2B844"/>
    <a:srgbClr val="00B88A"/>
    <a:srgbClr val="008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12" autoAdjust="0"/>
  </p:normalViewPr>
  <p:slideViewPr>
    <p:cSldViewPr snapToGrid="0">
      <p:cViewPr varScale="1">
        <p:scale>
          <a:sx n="85" d="100"/>
          <a:sy n="85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4216E-C893-7B44-A3DE-68E52B5FA1E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25EAFA-2E8C-2048-A95D-B50B7150C39B}">
      <dgm:prSet custT="1"/>
      <dgm:spPr/>
      <dgm:t>
        <a:bodyPr/>
        <a:lstStyle/>
        <a:p>
          <a:pPr rtl="0"/>
          <a:r>
            <a:rPr lang="en-US" sz="1200" dirty="0" smtClean="0"/>
            <a:t>python</a:t>
          </a:r>
          <a:endParaRPr lang="en-US" sz="1200" dirty="0"/>
        </a:p>
      </dgm:t>
    </dgm:pt>
    <dgm:pt modelId="{197D01B1-B4C8-E341-AAE7-7D7AA7688893}" type="parTrans" cxnId="{C026DD43-4F49-3146-BBE7-289543F42143}">
      <dgm:prSet/>
      <dgm:spPr/>
      <dgm:t>
        <a:bodyPr/>
        <a:lstStyle/>
        <a:p>
          <a:endParaRPr lang="en-US" sz="1200"/>
        </a:p>
      </dgm:t>
    </dgm:pt>
    <dgm:pt modelId="{4880C1B4-EA77-E44F-A3A2-2A2F3405C614}" type="sibTrans" cxnId="{C026DD43-4F49-3146-BBE7-289543F42143}">
      <dgm:prSet/>
      <dgm:spPr/>
      <dgm:t>
        <a:bodyPr/>
        <a:lstStyle/>
        <a:p>
          <a:endParaRPr lang="en-US" sz="1200"/>
        </a:p>
      </dgm:t>
    </dgm:pt>
    <dgm:pt modelId="{BF0E6D0B-45F6-934F-962D-F65B9FBAB92F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B88A"/>
        </a:solidFill>
        <a:ln>
          <a:noFill/>
        </a:ln>
      </dgm:spPr>
      <dgm:t>
        <a:bodyPr/>
        <a:lstStyle/>
        <a:p>
          <a:pPr rtl="0"/>
          <a:r>
            <a:rPr lang="en-US" sz="1200" dirty="0" smtClean="0"/>
            <a:t>snake</a:t>
          </a:r>
          <a:endParaRPr lang="en-US" sz="1200" dirty="0"/>
        </a:p>
      </dgm:t>
    </dgm:pt>
    <dgm:pt modelId="{CA5C86B2-6FF4-CE49-8981-4887A0E27B9E}" type="parTrans" cxnId="{A5A1A772-EFE2-0C48-BAD4-E6EC5FC82D3A}">
      <dgm:prSet/>
      <dgm:spPr/>
      <dgm:t>
        <a:bodyPr/>
        <a:lstStyle/>
        <a:p>
          <a:endParaRPr lang="en-US" sz="1200"/>
        </a:p>
      </dgm:t>
    </dgm:pt>
    <dgm:pt modelId="{C10DBCEE-1190-FF44-B001-48115539DFA4}" type="sibTrans" cxnId="{A5A1A772-EFE2-0C48-BAD4-E6EC5FC82D3A}">
      <dgm:prSet/>
      <dgm:spPr/>
      <dgm:t>
        <a:bodyPr/>
        <a:lstStyle/>
        <a:p>
          <a:endParaRPr lang="en-US" sz="1200"/>
        </a:p>
      </dgm:t>
    </dgm:pt>
    <dgm:pt modelId="{243BCFA6-6FC6-F94E-A242-50AD9A192278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B88A"/>
        </a:solidFill>
        <a:ln>
          <a:noFill/>
        </a:ln>
      </dgm:spPr>
      <dgm:t>
        <a:bodyPr/>
        <a:lstStyle/>
        <a:p>
          <a:pPr rtl="0"/>
          <a:r>
            <a:rPr lang="en-US" sz="1200" dirty="0" smtClean="0"/>
            <a:t>serpent</a:t>
          </a:r>
          <a:endParaRPr lang="en-US" sz="1200" dirty="0"/>
        </a:p>
      </dgm:t>
    </dgm:pt>
    <dgm:pt modelId="{C242C245-60F3-B743-8D40-362EB56A4413}" type="parTrans" cxnId="{5F4B3E02-1383-AA48-AA86-1D46F10CEC1A}">
      <dgm:prSet/>
      <dgm:spPr/>
      <dgm:t>
        <a:bodyPr/>
        <a:lstStyle/>
        <a:p>
          <a:endParaRPr lang="en-US" sz="1200"/>
        </a:p>
      </dgm:t>
    </dgm:pt>
    <dgm:pt modelId="{0D9ACD00-673C-6F46-8A70-BCC2E4C64E4C}" type="sibTrans" cxnId="{5F4B3E02-1383-AA48-AA86-1D46F10CEC1A}">
      <dgm:prSet/>
      <dgm:spPr/>
      <dgm:t>
        <a:bodyPr/>
        <a:lstStyle/>
        <a:p>
          <a:endParaRPr lang="en-US" sz="1200"/>
        </a:p>
      </dgm:t>
    </dgm:pt>
    <dgm:pt modelId="{1B57B2FF-5ABD-2C45-9316-44B083C99B72}" type="pres">
      <dgm:prSet presAssocID="{8424216E-C893-7B44-A3DE-68E52B5FA1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8E1405-87EC-5F49-B326-44DE5D3C953E}" type="pres">
      <dgm:prSet presAssocID="{7E25EAFA-2E8C-2048-A95D-B50B7150C39B}" presName="hierRoot1" presStyleCnt="0">
        <dgm:presLayoutVars>
          <dgm:hierBranch val="init"/>
        </dgm:presLayoutVars>
      </dgm:prSet>
      <dgm:spPr/>
    </dgm:pt>
    <dgm:pt modelId="{2E70677B-1F74-BE4D-98DC-B872D0AFD064}" type="pres">
      <dgm:prSet presAssocID="{7E25EAFA-2E8C-2048-A95D-B50B7150C39B}" presName="rootComposite1" presStyleCnt="0"/>
      <dgm:spPr/>
    </dgm:pt>
    <dgm:pt modelId="{F2FBC364-4824-E345-900D-04DDFC787BCF}" type="pres">
      <dgm:prSet presAssocID="{7E25EAFA-2E8C-2048-A95D-B50B7150C3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2075C-EE3F-7342-A283-BBDD89C92422}" type="pres">
      <dgm:prSet presAssocID="{7E25EAFA-2E8C-2048-A95D-B50B7150C39B}" presName="rootConnector1" presStyleLbl="node1" presStyleIdx="0" presStyleCnt="0"/>
      <dgm:spPr/>
    </dgm:pt>
    <dgm:pt modelId="{EC3B59AE-6B05-E241-94AD-E02D94001DA4}" type="pres">
      <dgm:prSet presAssocID="{7E25EAFA-2E8C-2048-A95D-B50B7150C39B}" presName="hierChild2" presStyleCnt="0"/>
      <dgm:spPr/>
    </dgm:pt>
    <dgm:pt modelId="{3797BD43-5AAC-AD47-9740-1737C42C40F4}" type="pres">
      <dgm:prSet presAssocID="{CA5C86B2-6FF4-CE49-8981-4887A0E27B9E}" presName="Name37" presStyleLbl="parChTrans1D2" presStyleIdx="0" presStyleCnt="2"/>
      <dgm:spPr/>
    </dgm:pt>
    <dgm:pt modelId="{22A46056-5A69-984C-B354-5ADDB1A6E3F1}" type="pres">
      <dgm:prSet presAssocID="{BF0E6D0B-45F6-934F-962D-F65B9FBAB92F}" presName="hierRoot2" presStyleCnt="0">
        <dgm:presLayoutVars>
          <dgm:hierBranch val="init"/>
        </dgm:presLayoutVars>
      </dgm:prSet>
      <dgm:spPr/>
    </dgm:pt>
    <dgm:pt modelId="{2D364543-91CC-0B48-BE75-13324BF8E7DC}" type="pres">
      <dgm:prSet presAssocID="{BF0E6D0B-45F6-934F-962D-F65B9FBAB92F}" presName="rootComposite" presStyleCnt="0"/>
      <dgm:spPr/>
    </dgm:pt>
    <dgm:pt modelId="{71B81E52-C290-754D-9F9B-3DAC5CFA1691}" type="pres">
      <dgm:prSet presAssocID="{BF0E6D0B-45F6-934F-962D-F65B9FBAB92F}" presName="rootText" presStyleLbl="node2" presStyleIdx="0" presStyleCnt="2">
        <dgm:presLayoutVars>
          <dgm:chPref val="3"/>
        </dgm:presLayoutVars>
      </dgm:prSet>
      <dgm:spPr/>
    </dgm:pt>
    <dgm:pt modelId="{8C972544-D601-BD46-A017-1D974FD64191}" type="pres">
      <dgm:prSet presAssocID="{BF0E6D0B-45F6-934F-962D-F65B9FBAB92F}" presName="rootConnector" presStyleLbl="node2" presStyleIdx="0" presStyleCnt="2"/>
      <dgm:spPr/>
    </dgm:pt>
    <dgm:pt modelId="{B7E2422E-35C0-0248-84AC-2068136345D1}" type="pres">
      <dgm:prSet presAssocID="{BF0E6D0B-45F6-934F-962D-F65B9FBAB92F}" presName="hierChild4" presStyleCnt="0"/>
      <dgm:spPr/>
    </dgm:pt>
    <dgm:pt modelId="{0BDA1272-ED11-A84A-92E1-4E798BCE549E}" type="pres">
      <dgm:prSet presAssocID="{BF0E6D0B-45F6-934F-962D-F65B9FBAB92F}" presName="hierChild5" presStyleCnt="0"/>
      <dgm:spPr/>
    </dgm:pt>
    <dgm:pt modelId="{70213A29-7115-6C49-AB32-3F3FB4EB3B76}" type="pres">
      <dgm:prSet presAssocID="{C242C245-60F3-B743-8D40-362EB56A4413}" presName="Name37" presStyleLbl="parChTrans1D2" presStyleIdx="1" presStyleCnt="2"/>
      <dgm:spPr/>
    </dgm:pt>
    <dgm:pt modelId="{E586D927-E9C1-5E4D-BF96-28AC706843E8}" type="pres">
      <dgm:prSet presAssocID="{243BCFA6-6FC6-F94E-A242-50AD9A192278}" presName="hierRoot2" presStyleCnt="0">
        <dgm:presLayoutVars>
          <dgm:hierBranch val="init"/>
        </dgm:presLayoutVars>
      </dgm:prSet>
      <dgm:spPr/>
    </dgm:pt>
    <dgm:pt modelId="{5FEA7955-4975-2646-8F2C-E6FDFF63EE90}" type="pres">
      <dgm:prSet presAssocID="{243BCFA6-6FC6-F94E-A242-50AD9A192278}" presName="rootComposite" presStyleCnt="0"/>
      <dgm:spPr/>
    </dgm:pt>
    <dgm:pt modelId="{B3D6AEB4-7E6D-DD41-A234-8A03D4A2729E}" type="pres">
      <dgm:prSet presAssocID="{243BCFA6-6FC6-F94E-A242-50AD9A19227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74428-534E-924B-B5B3-5EABB678A586}" type="pres">
      <dgm:prSet presAssocID="{243BCFA6-6FC6-F94E-A242-50AD9A192278}" presName="rootConnector" presStyleLbl="node2" presStyleIdx="1" presStyleCnt="2"/>
      <dgm:spPr/>
    </dgm:pt>
    <dgm:pt modelId="{760317B2-2C1E-3344-B54E-19C46EFF3439}" type="pres">
      <dgm:prSet presAssocID="{243BCFA6-6FC6-F94E-A242-50AD9A192278}" presName="hierChild4" presStyleCnt="0"/>
      <dgm:spPr/>
    </dgm:pt>
    <dgm:pt modelId="{453AE092-39E0-F64F-8D47-0B1085174597}" type="pres">
      <dgm:prSet presAssocID="{243BCFA6-6FC6-F94E-A242-50AD9A192278}" presName="hierChild5" presStyleCnt="0"/>
      <dgm:spPr/>
    </dgm:pt>
    <dgm:pt modelId="{B29190D7-A257-BF4B-BE37-D61E507139DA}" type="pres">
      <dgm:prSet presAssocID="{7E25EAFA-2E8C-2048-A95D-B50B7150C39B}" presName="hierChild3" presStyleCnt="0"/>
      <dgm:spPr/>
    </dgm:pt>
  </dgm:ptLst>
  <dgm:cxnLst>
    <dgm:cxn modelId="{764F9F4F-8879-AB4D-AF68-EB67ECB868B1}" type="presOf" srcId="{8424216E-C893-7B44-A3DE-68E52B5FA1E7}" destId="{1B57B2FF-5ABD-2C45-9316-44B083C99B72}" srcOrd="0" destOrd="0" presId="urn:microsoft.com/office/officeart/2005/8/layout/orgChart1"/>
    <dgm:cxn modelId="{C026DD43-4F49-3146-BBE7-289543F42143}" srcId="{8424216E-C893-7B44-A3DE-68E52B5FA1E7}" destId="{7E25EAFA-2E8C-2048-A95D-B50B7150C39B}" srcOrd="0" destOrd="0" parTransId="{197D01B1-B4C8-E341-AAE7-7D7AA7688893}" sibTransId="{4880C1B4-EA77-E44F-A3A2-2A2F3405C614}"/>
    <dgm:cxn modelId="{B6600143-A4C4-744D-8B1D-1A68C3352624}" type="presOf" srcId="{BF0E6D0B-45F6-934F-962D-F65B9FBAB92F}" destId="{8C972544-D601-BD46-A017-1D974FD64191}" srcOrd="1" destOrd="0" presId="urn:microsoft.com/office/officeart/2005/8/layout/orgChart1"/>
    <dgm:cxn modelId="{A5A1A772-EFE2-0C48-BAD4-E6EC5FC82D3A}" srcId="{7E25EAFA-2E8C-2048-A95D-B50B7150C39B}" destId="{BF0E6D0B-45F6-934F-962D-F65B9FBAB92F}" srcOrd="0" destOrd="0" parTransId="{CA5C86B2-6FF4-CE49-8981-4887A0E27B9E}" sibTransId="{C10DBCEE-1190-FF44-B001-48115539DFA4}"/>
    <dgm:cxn modelId="{1B69AFCB-A312-5C41-9E3B-D0EFB9FD3CDE}" type="presOf" srcId="{243BCFA6-6FC6-F94E-A242-50AD9A192278}" destId="{B3D6AEB4-7E6D-DD41-A234-8A03D4A2729E}" srcOrd="0" destOrd="0" presId="urn:microsoft.com/office/officeart/2005/8/layout/orgChart1"/>
    <dgm:cxn modelId="{5F4B3E02-1383-AA48-AA86-1D46F10CEC1A}" srcId="{7E25EAFA-2E8C-2048-A95D-B50B7150C39B}" destId="{243BCFA6-6FC6-F94E-A242-50AD9A192278}" srcOrd="1" destOrd="0" parTransId="{C242C245-60F3-B743-8D40-362EB56A4413}" sibTransId="{0D9ACD00-673C-6F46-8A70-BCC2E4C64E4C}"/>
    <dgm:cxn modelId="{C37621A6-B5B6-6A44-8DE6-E88358E904BE}" type="presOf" srcId="{BF0E6D0B-45F6-934F-962D-F65B9FBAB92F}" destId="{71B81E52-C290-754D-9F9B-3DAC5CFA1691}" srcOrd="0" destOrd="0" presId="urn:microsoft.com/office/officeart/2005/8/layout/orgChart1"/>
    <dgm:cxn modelId="{19ABDDEC-CA2F-E947-A2D6-B0D2B40F49CC}" type="presOf" srcId="{243BCFA6-6FC6-F94E-A242-50AD9A192278}" destId="{44874428-534E-924B-B5B3-5EABB678A586}" srcOrd="1" destOrd="0" presId="urn:microsoft.com/office/officeart/2005/8/layout/orgChart1"/>
    <dgm:cxn modelId="{28E34081-73D5-3549-A4A7-1F1145A80B1D}" type="presOf" srcId="{7E25EAFA-2E8C-2048-A95D-B50B7150C39B}" destId="{F2FBC364-4824-E345-900D-04DDFC787BCF}" srcOrd="0" destOrd="0" presId="urn:microsoft.com/office/officeart/2005/8/layout/orgChart1"/>
    <dgm:cxn modelId="{3887775F-8916-4B46-A9EB-58126547C323}" type="presOf" srcId="{7E25EAFA-2E8C-2048-A95D-B50B7150C39B}" destId="{AD02075C-EE3F-7342-A283-BBDD89C92422}" srcOrd="1" destOrd="0" presId="urn:microsoft.com/office/officeart/2005/8/layout/orgChart1"/>
    <dgm:cxn modelId="{2E4A2A7B-4D70-F344-B46F-E332A11D3783}" type="presOf" srcId="{CA5C86B2-6FF4-CE49-8981-4887A0E27B9E}" destId="{3797BD43-5AAC-AD47-9740-1737C42C40F4}" srcOrd="0" destOrd="0" presId="urn:microsoft.com/office/officeart/2005/8/layout/orgChart1"/>
    <dgm:cxn modelId="{AD3F7930-BE8C-5F4A-9264-F46A3D7C6F6A}" type="presOf" srcId="{C242C245-60F3-B743-8D40-362EB56A4413}" destId="{70213A29-7115-6C49-AB32-3F3FB4EB3B76}" srcOrd="0" destOrd="0" presId="urn:microsoft.com/office/officeart/2005/8/layout/orgChart1"/>
    <dgm:cxn modelId="{0F031E2A-9F94-7A4A-8D55-94D77972A766}" type="presParOf" srcId="{1B57B2FF-5ABD-2C45-9316-44B083C99B72}" destId="{648E1405-87EC-5F49-B326-44DE5D3C953E}" srcOrd="0" destOrd="0" presId="urn:microsoft.com/office/officeart/2005/8/layout/orgChart1"/>
    <dgm:cxn modelId="{50051A2A-CE99-5D48-AD6F-EAEA5A23FC97}" type="presParOf" srcId="{648E1405-87EC-5F49-B326-44DE5D3C953E}" destId="{2E70677B-1F74-BE4D-98DC-B872D0AFD064}" srcOrd="0" destOrd="0" presId="urn:microsoft.com/office/officeart/2005/8/layout/orgChart1"/>
    <dgm:cxn modelId="{D67C28D6-675E-DE4D-93CF-3D2E2944B1DD}" type="presParOf" srcId="{2E70677B-1F74-BE4D-98DC-B872D0AFD064}" destId="{F2FBC364-4824-E345-900D-04DDFC787BCF}" srcOrd="0" destOrd="0" presId="urn:microsoft.com/office/officeart/2005/8/layout/orgChart1"/>
    <dgm:cxn modelId="{80E0F6A1-96D9-354C-B6C9-594B34D63A9E}" type="presParOf" srcId="{2E70677B-1F74-BE4D-98DC-B872D0AFD064}" destId="{AD02075C-EE3F-7342-A283-BBDD89C92422}" srcOrd="1" destOrd="0" presId="urn:microsoft.com/office/officeart/2005/8/layout/orgChart1"/>
    <dgm:cxn modelId="{D1844C3B-53A0-0D43-BE1B-A03D9D30C13C}" type="presParOf" srcId="{648E1405-87EC-5F49-B326-44DE5D3C953E}" destId="{EC3B59AE-6B05-E241-94AD-E02D94001DA4}" srcOrd="1" destOrd="0" presId="urn:microsoft.com/office/officeart/2005/8/layout/orgChart1"/>
    <dgm:cxn modelId="{C4C386F8-DF1A-EF45-8521-D96E676D81B0}" type="presParOf" srcId="{EC3B59AE-6B05-E241-94AD-E02D94001DA4}" destId="{3797BD43-5AAC-AD47-9740-1737C42C40F4}" srcOrd="0" destOrd="0" presId="urn:microsoft.com/office/officeart/2005/8/layout/orgChart1"/>
    <dgm:cxn modelId="{0819FCD4-AC8F-EE45-B7F3-3A249E544983}" type="presParOf" srcId="{EC3B59AE-6B05-E241-94AD-E02D94001DA4}" destId="{22A46056-5A69-984C-B354-5ADDB1A6E3F1}" srcOrd="1" destOrd="0" presId="urn:microsoft.com/office/officeart/2005/8/layout/orgChart1"/>
    <dgm:cxn modelId="{4714C1B1-1D0A-4345-A9C2-8B1DA9633FB4}" type="presParOf" srcId="{22A46056-5A69-984C-B354-5ADDB1A6E3F1}" destId="{2D364543-91CC-0B48-BE75-13324BF8E7DC}" srcOrd="0" destOrd="0" presId="urn:microsoft.com/office/officeart/2005/8/layout/orgChart1"/>
    <dgm:cxn modelId="{64B3A984-A8A1-5C42-A7F7-29D521EDE8AA}" type="presParOf" srcId="{2D364543-91CC-0B48-BE75-13324BF8E7DC}" destId="{71B81E52-C290-754D-9F9B-3DAC5CFA1691}" srcOrd="0" destOrd="0" presId="urn:microsoft.com/office/officeart/2005/8/layout/orgChart1"/>
    <dgm:cxn modelId="{9E88AE24-842C-DC43-A9D6-CEDC3CACC547}" type="presParOf" srcId="{2D364543-91CC-0B48-BE75-13324BF8E7DC}" destId="{8C972544-D601-BD46-A017-1D974FD64191}" srcOrd="1" destOrd="0" presId="urn:microsoft.com/office/officeart/2005/8/layout/orgChart1"/>
    <dgm:cxn modelId="{1A67CFA2-FFBC-3842-8E2B-54D339FE3B03}" type="presParOf" srcId="{22A46056-5A69-984C-B354-5ADDB1A6E3F1}" destId="{B7E2422E-35C0-0248-84AC-2068136345D1}" srcOrd="1" destOrd="0" presId="urn:microsoft.com/office/officeart/2005/8/layout/orgChart1"/>
    <dgm:cxn modelId="{44EE7B08-75C7-194F-B5D3-6D0963986810}" type="presParOf" srcId="{22A46056-5A69-984C-B354-5ADDB1A6E3F1}" destId="{0BDA1272-ED11-A84A-92E1-4E798BCE549E}" srcOrd="2" destOrd="0" presId="urn:microsoft.com/office/officeart/2005/8/layout/orgChart1"/>
    <dgm:cxn modelId="{C049D23E-99D5-DD4E-997E-55C5838A5591}" type="presParOf" srcId="{EC3B59AE-6B05-E241-94AD-E02D94001DA4}" destId="{70213A29-7115-6C49-AB32-3F3FB4EB3B76}" srcOrd="2" destOrd="0" presId="urn:microsoft.com/office/officeart/2005/8/layout/orgChart1"/>
    <dgm:cxn modelId="{C3D60CAB-806F-DA4D-9030-2EFDAB24C9D0}" type="presParOf" srcId="{EC3B59AE-6B05-E241-94AD-E02D94001DA4}" destId="{E586D927-E9C1-5E4D-BF96-28AC706843E8}" srcOrd="3" destOrd="0" presId="urn:microsoft.com/office/officeart/2005/8/layout/orgChart1"/>
    <dgm:cxn modelId="{1881A60A-AC94-9149-A3D6-E4571518FB86}" type="presParOf" srcId="{E586D927-E9C1-5E4D-BF96-28AC706843E8}" destId="{5FEA7955-4975-2646-8F2C-E6FDFF63EE90}" srcOrd="0" destOrd="0" presId="urn:microsoft.com/office/officeart/2005/8/layout/orgChart1"/>
    <dgm:cxn modelId="{8284C08E-C16B-4B4D-81F2-022C261FC416}" type="presParOf" srcId="{5FEA7955-4975-2646-8F2C-E6FDFF63EE90}" destId="{B3D6AEB4-7E6D-DD41-A234-8A03D4A2729E}" srcOrd="0" destOrd="0" presId="urn:microsoft.com/office/officeart/2005/8/layout/orgChart1"/>
    <dgm:cxn modelId="{667DD14F-290F-2140-9430-442483246586}" type="presParOf" srcId="{5FEA7955-4975-2646-8F2C-E6FDFF63EE90}" destId="{44874428-534E-924B-B5B3-5EABB678A586}" srcOrd="1" destOrd="0" presId="urn:microsoft.com/office/officeart/2005/8/layout/orgChart1"/>
    <dgm:cxn modelId="{98324270-02C9-D440-8BB7-3D95070C6521}" type="presParOf" srcId="{E586D927-E9C1-5E4D-BF96-28AC706843E8}" destId="{760317B2-2C1E-3344-B54E-19C46EFF3439}" srcOrd="1" destOrd="0" presId="urn:microsoft.com/office/officeart/2005/8/layout/orgChart1"/>
    <dgm:cxn modelId="{B6746961-677F-CE4E-B03C-4B447CCAB868}" type="presParOf" srcId="{E586D927-E9C1-5E4D-BF96-28AC706843E8}" destId="{453AE092-39E0-F64F-8D47-0B1085174597}" srcOrd="2" destOrd="0" presId="urn:microsoft.com/office/officeart/2005/8/layout/orgChart1"/>
    <dgm:cxn modelId="{CF964DEB-A358-C34F-AF92-C626F8C2F1BF}" type="presParOf" srcId="{648E1405-87EC-5F49-B326-44DE5D3C953E}" destId="{B29190D7-A257-BF4B-BE37-D61E507139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24216E-C893-7B44-A3DE-68E52B5FA1E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25EAFA-2E8C-2048-A95D-B50B7150C39B}">
      <dgm:prSet custT="1"/>
      <dgm:spPr/>
      <dgm:t>
        <a:bodyPr/>
        <a:lstStyle/>
        <a:p>
          <a:pPr rtl="0"/>
          <a:r>
            <a:rPr lang="en-US" sz="1200" dirty="0" smtClean="0"/>
            <a:t>in</a:t>
          </a:r>
          <a:endParaRPr lang="en-US" sz="1200" dirty="0"/>
        </a:p>
      </dgm:t>
    </dgm:pt>
    <dgm:pt modelId="{197D01B1-B4C8-E341-AAE7-7D7AA7688893}" type="parTrans" cxnId="{C026DD43-4F49-3146-BBE7-289543F42143}">
      <dgm:prSet/>
      <dgm:spPr/>
      <dgm:t>
        <a:bodyPr/>
        <a:lstStyle/>
        <a:p>
          <a:endParaRPr lang="en-US" sz="1200"/>
        </a:p>
      </dgm:t>
    </dgm:pt>
    <dgm:pt modelId="{4880C1B4-EA77-E44F-A3A2-2A2F3405C614}" type="sibTrans" cxnId="{C026DD43-4F49-3146-BBE7-289543F42143}">
      <dgm:prSet/>
      <dgm:spPr/>
      <dgm:t>
        <a:bodyPr/>
        <a:lstStyle/>
        <a:p>
          <a:endParaRPr lang="en-US" sz="1200"/>
        </a:p>
      </dgm:t>
    </dgm:pt>
    <dgm:pt modelId="{BF0E6D0B-45F6-934F-962D-F65B9FBAB92F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B88A"/>
        </a:solidFill>
        <a:ln>
          <a:noFill/>
        </a:ln>
      </dgm:spPr>
      <dgm:t>
        <a:bodyPr/>
        <a:lstStyle/>
        <a:p>
          <a:pPr rtl="0"/>
          <a:r>
            <a:rPr lang="en-US" sz="1200" dirty="0" smtClean="0"/>
            <a:t>amid</a:t>
          </a:r>
          <a:endParaRPr lang="en-US" sz="1200" dirty="0"/>
        </a:p>
      </dgm:t>
    </dgm:pt>
    <dgm:pt modelId="{CA5C86B2-6FF4-CE49-8981-4887A0E27B9E}" type="parTrans" cxnId="{A5A1A772-EFE2-0C48-BAD4-E6EC5FC82D3A}">
      <dgm:prSet/>
      <dgm:spPr/>
      <dgm:t>
        <a:bodyPr/>
        <a:lstStyle/>
        <a:p>
          <a:endParaRPr lang="en-US" sz="1200"/>
        </a:p>
      </dgm:t>
    </dgm:pt>
    <dgm:pt modelId="{C10DBCEE-1190-FF44-B001-48115539DFA4}" type="sibTrans" cxnId="{A5A1A772-EFE2-0C48-BAD4-E6EC5FC82D3A}">
      <dgm:prSet/>
      <dgm:spPr/>
      <dgm:t>
        <a:bodyPr/>
        <a:lstStyle/>
        <a:p>
          <a:endParaRPr lang="en-US" sz="1200"/>
        </a:p>
      </dgm:t>
    </dgm:pt>
    <dgm:pt modelId="{243BCFA6-6FC6-F94E-A242-50AD9A192278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B88A"/>
        </a:solidFill>
        <a:ln>
          <a:noFill/>
        </a:ln>
      </dgm:spPr>
      <dgm:t>
        <a:bodyPr/>
        <a:lstStyle/>
        <a:p>
          <a:pPr rtl="0"/>
          <a:r>
            <a:rPr lang="en-US" sz="1200" dirty="0" smtClean="0"/>
            <a:t>within</a:t>
          </a:r>
          <a:endParaRPr lang="en-US" sz="1200" dirty="0"/>
        </a:p>
      </dgm:t>
    </dgm:pt>
    <dgm:pt modelId="{C242C245-60F3-B743-8D40-362EB56A4413}" type="parTrans" cxnId="{5F4B3E02-1383-AA48-AA86-1D46F10CEC1A}">
      <dgm:prSet/>
      <dgm:spPr/>
      <dgm:t>
        <a:bodyPr/>
        <a:lstStyle/>
        <a:p>
          <a:endParaRPr lang="en-US" sz="1200"/>
        </a:p>
      </dgm:t>
    </dgm:pt>
    <dgm:pt modelId="{0D9ACD00-673C-6F46-8A70-BCC2E4C64E4C}" type="sibTrans" cxnId="{5F4B3E02-1383-AA48-AA86-1D46F10CEC1A}">
      <dgm:prSet/>
      <dgm:spPr/>
      <dgm:t>
        <a:bodyPr/>
        <a:lstStyle/>
        <a:p>
          <a:endParaRPr lang="en-US" sz="1200"/>
        </a:p>
      </dgm:t>
    </dgm:pt>
    <dgm:pt modelId="{1B57B2FF-5ABD-2C45-9316-44B083C99B72}" type="pres">
      <dgm:prSet presAssocID="{8424216E-C893-7B44-A3DE-68E52B5FA1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8E1405-87EC-5F49-B326-44DE5D3C953E}" type="pres">
      <dgm:prSet presAssocID="{7E25EAFA-2E8C-2048-A95D-B50B7150C39B}" presName="hierRoot1" presStyleCnt="0">
        <dgm:presLayoutVars>
          <dgm:hierBranch val="init"/>
        </dgm:presLayoutVars>
      </dgm:prSet>
      <dgm:spPr/>
    </dgm:pt>
    <dgm:pt modelId="{2E70677B-1F74-BE4D-98DC-B872D0AFD064}" type="pres">
      <dgm:prSet presAssocID="{7E25EAFA-2E8C-2048-A95D-B50B7150C39B}" presName="rootComposite1" presStyleCnt="0"/>
      <dgm:spPr/>
    </dgm:pt>
    <dgm:pt modelId="{F2FBC364-4824-E345-900D-04DDFC787BCF}" type="pres">
      <dgm:prSet presAssocID="{7E25EAFA-2E8C-2048-A95D-B50B7150C39B}" presName="rootText1" presStyleLbl="node0" presStyleIdx="0" presStyleCnt="1">
        <dgm:presLayoutVars>
          <dgm:chPref val="3"/>
        </dgm:presLayoutVars>
      </dgm:prSet>
      <dgm:spPr/>
    </dgm:pt>
    <dgm:pt modelId="{AD02075C-EE3F-7342-A283-BBDD89C92422}" type="pres">
      <dgm:prSet presAssocID="{7E25EAFA-2E8C-2048-A95D-B50B7150C39B}" presName="rootConnector1" presStyleLbl="node1" presStyleIdx="0" presStyleCnt="0"/>
      <dgm:spPr/>
    </dgm:pt>
    <dgm:pt modelId="{EC3B59AE-6B05-E241-94AD-E02D94001DA4}" type="pres">
      <dgm:prSet presAssocID="{7E25EAFA-2E8C-2048-A95D-B50B7150C39B}" presName="hierChild2" presStyleCnt="0"/>
      <dgm:spPr/>
    </dgm:pt>
    <dgm:pt modelId="{3797BD43-5AAC-AD47-9740-1737C42C40F4}" type="pres">
      <dgm:prSet presAssocID="{CA5C86B2-6FF4-CE49-8981-4887A0E27B9E}" presName="Name37" presStyleLbl="parChTrans1D2" presStyleIdx="0" presStyleCnt="2"/>
      <dgm:spPr/>
    </dgm:pt>
    <dgm:pt modelId="{22A46056-5A69-984C-B354-5ADDB1A6E3F1}" type="pres">
      <dgm:prSet presAssocID="{BF0E6D0B-45F6-934F-962D-F65B9FBAB92F}" presName="hierRoot2" presStyleCnt="0">
        <dgm:presLayoutVars>
          <dgm:hierBranch val="init"/>
        </dgm:presLayoutVars>
      </dgm:prSet>
      <dgm:spPr/>
    </dgm:pt>
    <dgm:pt modelId="{2D364543-91CC-0B48-BE75-13324BF8E7DC}" type="pres">
      <dgm:prSet presAssocID="{BF0E6D0B-45F6-934F-962D-F65B9FBAB92F}" presName="rootComposite" presStyleCnt="0"/>
      <dgm:spPr/>
    </dgm:pt>
    <dgm:pt modelId="{71B81E52-C290-754D-9F9B-3DAC5CFA1691}" type="pres">
      <dgm:prSet presAssocID="{BF0E6D0B-45F6-934F-962D-F65B9FBAB92F}" presName="rootText" presStyleLbl="node2" presStyleIdx="0" presStyleCnt="2">
        <dgm:presLayoutVars>
          <dgm:chPref val="3"/>
        </dgm:presLayoutVars>
      </dgm:prSet>
      <dgm:spPr/>
    </dgm:pt>
    <dgm:pt modelId="{8C972544-D601-BD46-A017-1D974FD64191}" type="pres">
      <dgm:prSet presAssocID="{BF0E6D0B-45F6-934F-962D-F65B9FBAB92F}" presName="rootConnector" presStyleLbl="node2" presStyleIdx="0" presStyleCnt="2"/>
      <dgm:spPr/>
    </dgm:pt>
    <dgm:pt modelId="{B7E2422E-35C0-0248-84AC-2068136345D1}" type="pres">
      <dgm:prSet presAssocID="{BF0E6D0B-45F6-934F-962D-F65B9FBAB92F}" presName="hierChild4" presStyleCnt="0"/>
      <dgm:spPr/>
    </dgm:pt>
    <dgm:pt modelId="{0BDA1272-ED11-A84A-92E1-4E798BCE549E}" type="pres">
      <dgm:prSet presAssocID="{BF0E6D0B-45F6-934F-962D-F65B9FBAB92F}" presName="hierChild5" presStyleCnt="0"/>
      <dgm:spPr/>
    </dgm:pt>
    <dgm:pt modelId="{70213A29-7115-6C49-AB32-3F3FB4EB3B76}" type="pres">
      <dgm:prSet presAssocID="{C242C245-60F3-B743-8D40-362EB56A4413}" presName="Name37" presStyleLbl="parChTrans1D2" presStyleIdx="1" presStyleCnt="2"/>
      <dgm:spPr/>
    </dgm:pt>
    <dgm:pt modelId="{E586D927-E9C1-5E4D-BF96-28AC706843E8}" type="pres">
      <dgm:prSet presAssocID="{243BCFA6-6FC6-F94E-A242-50AD9A192278}" presName="hierRoot2" presStyleCnt="0">
        <dgm:presLayoutVars>
          <dgm:hierBranch val="init"/>
        </dgm:presLayoutVars>
      </dgm:prSet>
      <dgm:spPr/>
    </dgm:pt>
    <dgm:pt modelId="{5FEA7955-4975-2646-8F2C-E6FDFF63EE90}" type="pres">
      <dgm:prSet presAssocID="{243BCFA6-6FC6-F94E-A242-50AD9A192278}" presName="rootComposite" presStyleCnt="0"/>
      <dgm:spPr/>
    </dgm:pt>
    <dgm:pt modelId="{B3D6AEB4-7E6D-DD41-A234-8A03D4A2729E}" type="pres">
      <dgm:prSet presAssocID="{243BCFA6-6FC6-F94E-A242-50AD9A19227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74428-534E-924B-B5B3-5EABB678A586}" type="pres">
      <dgm:prSet presAssocID="{243BCFA6-6FC6-F94E-A242-50AD9A192278}" presName="rootConnector" presStyleLbl="node2" presStyleIdx="1" presStyleCnt="2"/>
      <dgm:spPr/>
    </dgm:pt>
    <dgm:pt modelId="{760317B2-2C1E-3344-B54E-19C46EFF3439}" type="pres">
      <dgm:prSet presAssocID="{243BCFA6-6FC6-F94E-A242-50AD9A192278}" presName="hierChild4" presStyleCnt="0"/>
      <dgm:spPr/>
    </dgm:pt>
    <dgm:pt modelId="{453AE092-39E0-F64F-8D47-0B1085174597}" type="pres">
      <dgm:prSet presAssocID="{243BCFA6-6FC6-F94E-A242-50AD9A192278}" presName="hierChild5" presStyleCnt="0"/>
      <dgm:spPr/>
    </dgm:pt>
    <dgm:pt modelId="{B29190D7-A257-BF4B-BE37-D61E507139DA}" type="pres">
      <dgm:prSet presAssocID="{7E25EAFA-2E8C-2048-A95D-B50B7150C39B}" presName="hierChild3" presStyleCnt="0"/>
      <dgm:spPr/>
    </dgm:pt>
  </dgm:ptLst>
  <dgm:cxnLst>
    <dgm:cxn modelId="{48172CFB-7326-A342-BC46-4DCED42F1276}" type="presOf" srcId="{7E25EAFA-2E8C-2048-A95D-B50B7150C39B}" destId="{AD02075C-EE3F-7342-A283-BBDD89C92422}" srcOrd="1" destOrd="0" presId="urn:microsoft.com/office/officeart/2005/8/layout/orgChart1"/>
    <dgm:cxn modelId="{FD0A9119-AD72-6F40-9ACC-06FE30264DC1}" type="presOf" srcId="{CA5C86B2-6FF4-CE49-8981-4887A0E27B9E}" destId="{3797BD43-5AAC-AD47-9740-1737C42C40F4}" srcOrd="0" destOrd="0" presId="urn:microsoft.com/office/officeart/2005/8/layout/orgChart1"/>
    <dgm:cxn modelId="{A5A1A772-EFE2-0C48-BAD4-E6EC5FC82D3A}" srcId="{7E25EAFA-2E8C-2048-A95D-B50B7150C39B}" destId="{BF0E6D0B-45F6-934F-962D-F65B9FBAB92F}" srcOrd="0" destOrd="0" parTransId="{CA5C86B2-6FF4-CE49-8981-4887A0E27B9E}" sibTransId="{C10DBCEE-1190-FF44-B001-48115539DFA4}"/>
    <dgm:cxn modelId="{1455149E-D77F-2846-B2B0-63EDFF7BF388}" type="presOf" srcId="{C242C245-60F3-B743-8D40-362EB56A4413}" destId="{70213A29-7115-6C49-AB32-3F3FB4EB3B76}" srcOrd="0" destOrd="0" presId="urn:microsoft.com/office/officeart/2005/8/layout/orgChart1"/>
    <dgm:cxn modelId="{34EC501F-0E0E-254D-9868-20289F8BCABF}" type="presOf" srcId="{8424216E-C893-7B44-A3DE-68E52B5FA1E7}" destId="{1B57B2FF-5ABD-2C45-9316-44B083C99B72}" srcOrd="0" destOrd="0" presId="urn:microsoft.com/office/officeart/2005/8/layout/orgChart1"/>
    <dgm:cxn modelId="{5F4B3E02-1383-AA48-AA86-1D46F10CEC1A}" srcId="{7E25EAFA-2E8C-2048-A95D-B50B7150C39B}" destId="{243BCFA6-6FC6-F94E-A242-50AD9A192278}" srcOrd="1" destOrd="0" parTransId="{C242C245-60F3-B743-8D40-362EB56A4413}" sibTransId="{0D9ACD00-673C-6F46-8A70-BCC2E4C64E4C}"/>
    <dgm:cxn modelId="{05F356ED-5F90-7E46-B6BA-888CDA303871}" type="presOf" srcId="{7E25EAFA-2E8C-2048-A95D-B50B7150C39B}" destId="{F2FBC364-4824-E345-900D-04DDFC787BCF}" srcOrd="0" destOrd="0" presId="urn:microsoft.com/office/officeart/2005/8/layout/orgChart1"/>
    <dgm:cxn modelId="{48E46FAD-232B-444E-8F72-40980198B6FD}" type="presOf" srcId="{243BCFA6-6FC6-F94E-A242-50AD9A192278}" destId="{B3D6AEB4-7E6D-DD41-A234-8A03D4A2729E}" srcOrd="0" destOrd="0" presId="urn:microsoft.com/office/officeart/2005/8/layout/orgChart1"/>
    <dgm:cxn modelId="{F2F71B7D-C6C7-354C-845A-4FF0BFFECE5B}" type="presOf" srcId="{BF0E6D0B-45F6-934F-962D-F65B9FBAB92F}" destId="{8C972544-D601-BD46-A017-1D974FD64191}" srcOrd="1" destOrd="0" presId="urn:microsoft.com/office/officeart/2005/8/layout/orgChart1"/>
    <dgm:cxn modelId="{C026DD43-4F49-3146-BBE7-289543F42143}" srcId="{8424216E-C893-7B44-A3DE-68E52B5FA1E7}" destId="{7E25EAFA-2E8C-2048-A95D-B50B7150C39B}" srcOrd="0" destOrd="0" parTransId="{197D01B1-B4C8-E341-AAE7-7D7AA7688893}" sibTransId="{4880C1B4-EA77-E44F-A3A2-2A2F3405C614}"/>
    <dgm:cxn modelId="{199683CA-2087-FA4E-84F1-3645CB51AF0F}" type="presOf" srcId="{243BCFA6-6FC6-F94E-A242-50AD9A192278}" destId="{44874428-534E-924B-B5B3-5EABB678A586}" srcOrd="1" destOrd="0" presId="urn:microsoft.com/office/officeart/2005/8/layout/orgChart1"/>
    <dgm:cxn modelId="{24996C8D-7A61-5140-846C-DBD58D37A71F}" type="presOf" srcId="{BF0E6D0B-45F6-934F-962D-F65B9FBAB92F}" destId="{71B81E52-C290-754D-9F9B-3DAC5CFA1691}" srcOrd="0" destOrd="0" presId="urn:microsoft.com/office/officeart/2005/8/layout/orgChart1"/>
    <dgm:cxn modelId="{F09D69A6-1718-4C42-9533-FD9D9DD7666B}" type="presParOf" srcId="{1B57B2FF-5ABD-2C45-9316-44B083C99B72}" destId="{648E1405-87EC-5F49-B326-44DE5D3C953E}" srcOrd="0" destOrd="0" presId="urn:microsoft.com/office/officeart/2005/8/layout/orgChart1"/>
    <dgm:cxn modelId="{F9CB37B2-FF81-0D48-81AA-82294B8E2CD1}" type="presParOf" srcId="{648E1405-87EC-5F49-B326-44DE5D3C953E}" destId="{2E70677B-1F74-BE4D-98DC-B872D0AFD064}" srcOrd="0" destOrd="0" presId="urn:microsoft.com/office/officeart/2005/8/layout/orgChart1"/>
    <dgm:cxn modelId="{859503BF-3AEE-EF47-827D-EE9D896AEA63}" type="presParOf" srcId="{2E70677B-1F74-BE4D-98DC-B872D0AFD064}" destId="{F2FBC364-4824-E345-900D-04DDFC787BCF}" srcOrd="0" destOrd="0" presId="urn:microsoft.com/office/officeart/2005/8/layout/orgChart1"/>
    <dgm:cxn modelId="{DEF136EB-B95F-2C42-BC12-EDD4520343A8}" type="presParOf" srcId="{2E70677B-1F74-BE4D-98DC-B872D0AFD064}" destId="{AD02075C-EE3F-7342-A283-BBDD89C92422}" srcOrd="1" destOrd="0" presId="urn:microsoft.com/office/officeart/2005/8/layout/orgChart1"/>
    <dgm:cxn modelId="{CA1B4848-BE94-634B-A240-F9F7A9DB8C79}" type="presParOf" srcId="{648E1405-87EC-5F49-B326-44DE5D3C953E}" destId="{EC3B59AE-6B05-E241-94AD-E02D94001DA4}" srcOrd="1" destOrd="0" presId="urn:microsoft.com/office/officeart/2005/8/layout/orgChart1"/>
    <dgm:cxn modelId="{0E72D254-E58B-B64A-B41B-693715564CA4}" type="presParOf" srcId="{EC3B59AE-6B05-E241-94AD-E02D94001DA4}" destId="{3797BD43-5AAC-AD47-9740-1737C42C40F4}" srcOrd="0" destOrd="0" presId="urn:microsoft.com/office/officeart/2005/8/layout/orgChart1"/>
    <dgm:cxn modelId="{DA0C9049-F7E0-6E45-8AB5-C2452721E23E}" type="presParOf" srcId="{EC3B59AE-6B05-E241-94AD-E02D94001DA4}" destId="{22A46056-5A69-984C-B354-5ADDB1A6E3F1}" srcOrd="1" destOrd="0" presId="urn:microsoft.com/office/officeart/2005/8/layout/orgChart1"/>
    <dgm:cxn modelId="{1758AB69-D447-C94C-9F56-FD7D694085BB}" type="presParOf" srcId="{22A46056-5A69-984C-B354-5ADDB1A6E3F1}" destId="{2D364543-91CC-0B48-BE75-13324BF8E7DC}" srcOrd="0" destOrd="0" presId="urn:microsoft.com/office/officeart/2005/8/layout/orgChart1"/>
    <dgm:cxn modelId="{93A5C493-ADF1-4443-AD3B-DC9DB2628A08}" type="presParOf" srcId="{2D364543-91CC-0B48-BE75-13324BF8E7DC}" destId="{71B81E52-C290-754D-9F9B-3DAC5CFA1691}" srcOrd="0" destOrd="0" presId="urn:microsoft.com/office/officeart/2005/8/layout/orgChart1"/>
    <dgm:cxn modelId="{98390535-C5B1-7141-96F6-BAD9039ECCA5}" type="presParOf" srcId="{2D364543-91CC-0B48-BE75-13324BF8E7DC}" destId="{8C972544-D601-BD46-A017-1D974FD64191}" srcOrd="1" destOrd="0" presId="urn:microsoft.com/office/officeart/2005/8/layout/orgChart1"/>
    <dgm:cxn modelId="{ED87D153-4E28-3949-96E9-4E7CA9CD637B}" type="presParOf" srcId="{22A46056-5A69-984C-B354-5ADDB1A6E3F1}" destId="{B7E2422E-35C0-0248-84AC-2068136345D1}" srcOrd="1" destOrd="0" presId="urn:microsoft.com/office/officeart/2005/8/layout/orgChart1"/>
    <dgm:cxn modelId="{D5CBDBF2-56D4-1640-B4C4-0378C8493EE6}" type="presParOf" srcId="{22A46056-5A69-984C-B354-5ADDB1A6E3F1}" destId="{0BDA1272-ED11-A84A-92E1-4E798BCE549E}" srcOrd="2" destOrd="0" presId="urn:microsoft.com/office/officeart/2005/8/layout/orgChart1"/>
    <dgm:cxn modelId="{62487D78-87F7-7540-B57E-E5B38F9DD2CF}" type="presParOf" srcId="{EC3B59AE-6B05-E241-94AD-E02D94001DA4}" destId="{70213A29-7115-6C49-AB32-3F3FB4EB3B76}" srcOrd="2" destOrd="0" presId="urn:microsoft.com/office/officeart/2005/8/layout/orgChart1"/>
    <dgm:cxn modelId="{5E21BDCC-BF38-1E49-9507-52682329E370}" type="presParOf" srcId="{EC3B59AE-6B05-E241-94AD-E02D94001DA4}" destId="{E586D927-E9C1-5E4D-BF96-28AC706843E8}" srcOrd="3" destOrd="0" presId="urn:microsoft.com/office/officeart/2005/8/layout/orgChart1"/>
    <dgm:cxn modelId="{BA035ED1-E62D-874E-B5B8-D6B3A21B64A1}" type="presParOf" srcId="{E586D927-E9C1-5E4D-BF96-28AC706843E8}" destId="{5FEA7955-4975-2646-8F2C-E6FDFF63EE90}" srcOrd="0" destOrd="0" presId="urn:microsoft.com/office/officeart/2005/8/layout/orgChart1"/>
    <dgm:cxn modelId="{EB884B36-1649-934F-834E-27CFAD10DF9C}" type="presParOf" srcId="{5FEA7955-4975-2646-8F2C-E6FDFF63EE90}" destId="{B3D6AEB4-7E6D-DD41-A234-8A03D4A2729E}" srcOrd="0" destOrd="0" presId="urn:microsoft.com/office/officeart/2005/8/layout/orgChart1"/>
    <dgm:cxn modelId="{B9048805-BDD3-E146-85B2-C9C93A814BD9}" type="presParOf" srcId="{5FEA7955-4975-2646-8F2C-E6FDFF63EE90}" destId="{44874428-534E-924B-B5B3-5EABB678A586}" srcOrd="1" destOrd="0" presId="urn:microsoft.com/office/officeart/2005/8/layout/orgChart1"/>
    <dgm:cxn modelId="{3547FFF6-DF8D-414E-83AC-65B131DF4DA6}" type="presParOf" srcId="{E586D927-E9C1-5E4D-BF96-28AC706843E8}" destId="{760317B2-2C1E-3344-B54E-19C46EFF3439}" srcOrd="1" destOrd="0" presId="urn:microsoft.com/office/officeart/2005/8/layout/orgChart1"/>
    <dgm:cxn modelId="{5B02778B-6A9C-3846-A991-014C0EB08532}" type="presParOf" srcId="{E586D927-E9C1-5E4D-BF96-28AC706843E8}" destId="{453AE092-39E0-F64F-8D47-0B1085174597}" srcOrd="2" destOrd="0" presId="urn:microsoft.com/office/officeart/2005/8/layout/orgChart1"/>
    <dgm:cxn modelId="{26538721-9A95-4647-82DA-2291BC3B2CC7}" type="presParOf" srcId="{648E1405-87EC-5F49-B326-44DE5D3C953E}" destId="{B29190D7-A257-BF4B-BE37-D61E507139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24216E-C893-7B44-A3DE-68E52B5FA1E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25EAFA-2E8C-2048-A95D-B50B7150C39B}">
      <dgm:prSet custT="1"/>
      <dgm:spPr/>
      <dgm:t>
        <a:bodyPr/>
        <a:lstStyle/>
        <a:p>
          <a:pPr rtl="0"/>
          <a:r>
            <a:rPr lang="en-US" sz="1200" dirty="0" smtClean="0"/>
            <a:t>loop</a:t>
          </a:r>
          <a:endParaRPr lang="en-US" sz="1200" dirty="0"/>
        </a:p>
      </dgm:t>
    </dgm:pt>
    <dgm:pt modelId="{197D01B1-B4C8-E341-AAE7-7D7AA7688893}" type="parTrans" cxnId="{C026DD43-4F49-3146-BBE7-289543F42143}">
      <dgm:prSet/>
      <dgm:spPr/>
      <dgm:t>
        <a:bodyPr/>
        <a:lstStyle/>
        <a:p>
          <a:endParaRPr lang="en-US" sz="1200"/>
        </a:p>
      </dgm:t>
    </dgm:pt>
    <dgm:pt modelId="{4880C1B4-EA77-E44F-A3A2-2A2F3405C614}" type="sibTrans" cxnId="{C026DD43-4F49-3146-BBE7-289543F42143}">
      <dgm:prSet/>
      <dgm:spPr/>
      <dgm:t>
        <a:bodyPr/>
        <a:lstStyle/>
        <a:p>
          <a:endParaRPr lang="en-US" sz="1200"/>
        </a:p>
      </dgm:t>
    </dgm:pt>
    <dgm:pt modelId="{243BCFA6-6FC6-F94E-A242-50AD9A192278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B88A"/>
        </a:solidFill>
        <a:ln>
          <a:noFill/>
        </a:ln>
      </dgm:spPr>
      <dgm:t>
        <a:bodyPr/>
        <a:lstStyle/>
        <a:p>
          <a:pPr rtl="0"/>
          <a:r>
            <a:rPr lang="en-US" sz="1200" dirty="0" smtClean="0"/>
            <a:t>coil</a:t>
          </a:r>
          <a:endParaRPr lang="en-US" sz="1200" dirty="0"/>
        </a:p>
      </dgm:t>
    </dgm:pt>
    <dgm:pt modelId="{C242C245-60F3-B743-8D40-362EB56A4413}" type="parTrans" cxnId="{5F4B3E02-1383-AA48-AA86-1D46F10CEC1A}">
      <dgm:prSet/>
      <dgm:spPr/>
      <dgm:t>
        <a:bodyPr/>
        <a:lstStyle/>
        <a:p>
          <a:endParaRPr lang="en-US" sz="1200"/>
        </a:p>
      </dgm:t>
    </dgm:pt>
    <dgm:pt modelId="{0D9ACD00-673C-6F46-8A70-BCC2E4C64E4C}" type="sibTrans" cxnId="{5F4B3E02-1383-AA48-AA86-1D46F10CEC1A}">
      <dgm:prSet/>
      <dgm:spPr/>
      <dgm:t>
        <a:bodyPr/>
        <a:lstStyle/>
        <a:p>
          <a:endParaRPr lang="en-US" sz="1200"/>
        </a:p>
      </dgm:t>
    </dgm:pt>
    <dgm:pt modelId="{7FD5CB53-03E6-3447-BE88-A339ACA90090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B88A"/>
        </a:solidFill>
        <a:ln>
          <a:noFill/>
        </a:ln>
      </dgm:spPr>
      <dgm:t>
        <a:bodyPr/>
        <a:lstStyle/>
        <a:p>
          <a:pPr rtl="0"/>
          <a:r>
            <a:rPr lang="en-US" sz="1200" dirty="0" smtClean="0"/>
            <a:t>curve</a:t>
          </a:r>
          <a:endParaRPr lang="en-US" sz="1200" dirty="0"/>
        </a:p>
      </dgm:t>
    </dgm:pt>
    <dgm:pt modelId="{F714C2EC-83EE-8449-B033-21FC75D2D180}" type="parTrans" cxnId="{E8B1F36C-88B4-FC46-918F-884B056E45B7}">
      <dgm:prSet/>
      <dgm:spPr/>
      <dgm:t>
        <a:bodyPr/>
        <a:lstStyle/>
        <a:p>
          <a:endParaRPr lang="en-US" sz="1200"/>
        </a:p>
      </dgm:t>
    </dgm:pt>
    <dgm:pt modelId="{8C9966A2-F26E-2D44-8D79-BD34C5449D97}" type="sibTrans" cxnId="{E8B1F36C-88B4-FC46-918F-884B056E45B7}">
      <dgm:prSet/>
      <dgm:spPr/>
      <dgm:t>
        <a:bodyPr/>
        <a:lstStyle/>
        <a:p>
          <a:endParaRPr lang="en-US" sz="1200"/>
        </a:p>
      </dgm:t>
    </dgm:pt>
    <dgm:pt modelId="{1B57B2FF-5ABD-2C45-9316-44B083C99B72}" type="pres">
      <dgm:prSet presAssocID="{8424216E-C893-7B44-A3DE-68E52B5FA1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8E1405-87EC-5F49-B326-44DE5D3C953E}" type="pres">
      <dgm:prSet presAssocID="{7E25EAFA-2E8C-2048-A95D-B50B7150C39B}" presName="hierRoot1" presStyleCnt="0">
        <dgm:presLayoutVars>
          <dgm:hierBranch val="init"/>
        </dgm:presLayoutVars>
      </dgm:prSet>
      <dgm:spPr/>
    </dgm:pt>
    <dgm:pt modelId="{2E70677B-1F74-BE4D-98DC-B872D0AFD064}" type="pres">
      <dgm:prSet presAssocID="{7E25EAFA-2E8C-2048-A95D-B50B7150C39B}" presName="rootComposite1" presStyleCnt="0"/>
      <dgm:spPr/>
    </dgm:pt>
    <dgm:pt modelId="{F2FBC364-4824-E345-900D-04DDFC787BCF}" type="pres">
      <dgm:prSet presAssocID="{7E25EAFA-2E8C-2048-A95D-B50B7150C3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2075C-EE3F-7342-A283-BBDD89C92422}" type="pres">
      <dgm:prSet presAssocID="{7E25EAFA-2E8C-2048-A95D-B50B7150C39B}" presName="rootConnector1" presStyleLbl="node1" presStyleIdx="0" presStyleCnt="0"/>
      <dgm:spPr/>
    </dgm:pt>
    <dgm:pt modelId="{EC3B59AE-6B05-E241-94AD-E02D94001DA4}" type="pres">
      <dgm:prSet presAssocID="{7E25EAFA-2E8C-2048-A95D-B50B7150C39B}" presName="hierChild2" presStyleCnt="0"/>
      <dgm:spPr/>
    </dgm:pt>
    <dgm:pt modelId="{E189ACA4-8302-3C42-B82C-6815230209E8}" type="pres">
      <dgm:prSet presAssocID="{F714C2EC-83EE-8449-B033-21FC75D2D180}" presName="Name37" presStyleLbl="parChTrans1D2" presStyleIdx="0" presStyleCnt="2"/>
      <dgm:spPr/>
    </dgm:pt>
    <dgm:pt modelId="{64441D05-2B2C-9341-AF20-42D4CF0CC8FA}" type="pres">
      <dgm:prSet presAssocID="{7FD5CB53-03E6-3447-BE88-A339ACA90090}" presName="hierRoot2" presStyleCnt="0">
        <dgm:presLayoutVars>
          <dgm:hierBranch val="init"/>
        </dgm:presLayoutVars>
      </dgm:prSet>
      <dgm:spPr/>
    </dgm:pt>
    <dgm:pt modelId="{8EE675D6-591B-424A-AA0A-16A571EF5C1F}" type="pres">
      <dgm:prSet presAssocID="{7FD5CB53-03E6-3447-BE88-A339ACA90090}" presName="rootComposite" presStyleCnt="0"/>
      <dgm:spPr/>
    </dgm:pt>
    <dgm:pt modelId="{575871CC-DF6C-744F-904A-C65CBB0AF43A}" type="pres">
      <dgm:prSet presAssocID="{7FD5CB53-03E6-3447-BE88-A339ACA90090}" presName="rootText" presStyleLbl="node2" presStyleIdx="0" presStyleCnt="2">
        <dgm:presLayoutVars>
          <dgm:chPref val="3"/>
        </dgm:presLayoutVars>
      </dgm:prSet>
      <dgm:spPr/>
    </dgm:pt>
    <dgm:pt modelId="{57A45DA8-5E01-724B-A027-ADBC33CF6A3E}" type="pres">
      <dgm:prSet presAssocID="{7FD5CB53-03E6-3447-BE88-A339ACA90090}" presName="rootConnector" presStyleLbl="node2" presStyleIdx="0" presStyleCnt="2"/>
      <dgm:spPr/>
    </dgm:pt>
    <dgm:pt modelId="{48FB76A6-9FD3-3047-B113-186E9DF666F5}" type="pres">
      <dgm:prSet presAssocID="{7FD5CB53-03E6-3447-BE88-A339ACA90090}" presName="hierChild4" presStyleCnt="0"/>
      <dgm:spPr/>
    </dgm:pt>
    <dgm:pt modelId="{7D6A88B2-0FC2-4B49-8649-ACB9E7BF480D}" type="pres">
      <dgm:prSet presAssocID="{7FD5CB53-03E6-3447-BE88-A339ACA90090}" presName="hierChild5" presStyleCnt="0"/>
      <dgm:spPr/>
    </dgm:pt>
    <dgm:pt modelId="{70213A29-7115-6C49-AB32-3F3FB4EB3B76}" type="pres">
      <dgm:prSet presAssocID="{C242C245-60F3-B743-8D40-362EB56A4413}" presName="Name37" presStyleLbl="parChTrans1D2" presStyleIdx="1" presStyleCnt="2"/>
      <dgm:spPr/>
    </dgm:pt>
    <dgm:pt modelId="{E586D927-E9C1-5E4D-BF96-28AC706843E8}" type="pres">
      <dgm:prSet presAssocID="{243BCFA6-6FC6-F94E-A242-50AD9A192278}" presName="hierRoot2" presStyleCnt="0">
        <dgm:presLayoutVars>
          <dgm:hierBranch val="init"/>
        </dgm:presLayoutVars>
      </dgm:prSet>
      <dgm:spPr/>
    </dgm:pt>
    <dgm:pt modelId="{5FEA7955-4975-2646-8F2C-E6FDFF63EE90}" type="pres">
      <dgm:prSet presAssocID="{243BCFA6-6FC6-F94E-A242-50AD9A192278}" presName="rootComposite" presStyleCnt="0"/>
      <dgm:spPr/>
    </dgm:pt>
    <dgm:pt modelId="{B3D6AEB4-7E6D-DD41-A234-8A03D4A2729E}" type="pres">
      <dgm:prSet presAssocID="{243BCFA6-6FC6-F94E-A242-50AD9A19227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74428-534E-924B-B5B3-5EABB678A586}" type="pres">
      <dgm:prSet presAssocID="{243BCFA6-6FC6-F94E-A242-50AD9A192278}" presName="rootConnector" presStyleLbl="node2" presStyleIdx="1" presStyleCnt="2"/>
      <dgm:spPr/>
    </dgm:pt>
    <dgm:pt modelId="{760317B2-2C1E-3344-B54E-19C46EFF3439}" type="pres">
      <dgm:prSet presAssocID="{243BCFA6-6FC6-F94E-A242-50AD9A192278}" presName="hierChild4" presStyleCnt="0"/>
      <dgm:spPr/>
    </dgm:pt>
    <dgm:pt modelId="{453AE092-39E0-F64F-8D47-0B1085174597}" type="pres">
      <dgm:prSet presAssocID="{243BCFA6-6FC6-F94E-A242-50AD9A192278}" presName="hierChild5" presStyleCnt="0"/>
      <dgm:spPr/>
    </dgm:pt>
    <dgm:pt modelId="{B29190D7-A257-BF4B-BE37-D61E507139DA}" type="pres">
      <dgm:prSet presAssocID="{7E25EAFA-2E8C-2048-A95D-B50B7150C39B}" presName="hierChild3" presStyleCnt="0"/>
      <dgm:spPr/>
    </dgm:pt>
  </dgm:ptLst>
  <dgm:cxnLst>
    <dgm:cxn modelId="{C026DD43-4F49-3146-BBE7-289543F42143}" srcId="{8424216E-C893-7B44-A3DE-68E52B5FA1E7}" destId="{7E25EAFA-2E8C-2048-A95D-B50B7150C39B}" srcOrd="0" destOrd="0" parTransId="{197D01B1-B4C8-E341-AAE7-7D7AA7688893}" sibTransId="{4880C1B4-EA77-E44F-A3A2-2A2F3405C614}"/>
    <dgm:cxn modelId="{9ACC19A9-8417-FC48-9A03-4D863DA5C23D}" type="presOf" srcId="{7E25EAFA-2E8C-2048-A95D-B50B7150C39B}" destId="{F2FBC364-4824-E345-900D-04DDFC787BCF}" srcOrd="0" destOrd="0" presId="urn:microsoft.com/office/officeart/2005/8/layout/orgChart1"/>
    <dgm:cxn modelId="{1E38314F-AAEE-3B4B-8DD6-D1167EEE149D}" type="presOf" srcId="{8424216E-C893-7B44-A3DE-68E52B5FA1E7}" destId="{1B57B2FF-5ABD-2C45-9316-44B083C99B72}" srcOrd="0" destOrd="0" presId="urn:microsoft.com/office/officeart/2005/8/layout/orgChart1"/>
    <dgm:cxn modelId="{9390DEC2-3C6B-D444-9809-D8EA3AF906B7}" type="presOf" srcId="{243BCFA6-6FC6-F94E-A242-50AD9A192278}" destId="{B3D6AEB4-7E6D-DD41-A234-8A03D4A2729E}" srcOrd="0" destOrd="0" presId="urn:microsoft.com/office/officeart/2005/8/layout/orgChart1"/>
    <dgm:cxn modelId="{1EEDF636-C9EE-DA4B-9678-A33DB96922BE}" type="presOf" srcId="{C242C245-60F3-B743-8D40-362EB56A4413}" destId="{70213A29-7115-6C49-AB32-3F3FB4EB3B76}" srcOrd="0" destOrd="0" presId="urn:microsoft.com/office/officeart/2005/8/layout/orgChart1"/>
    <dgm:cxn modelId="{A1FE205B-CC5D-B640-A688-CE33DF9A158D}" type="presOf" srcId="{F714C2EC-83EE-8449-B033-21FC75D2D180}" destId="{E189ACA4-8302-3C42-B82C-6815230209E8}" srcOrd="0" destOrd="0" presId="urn:microsoft.com/office/officeart/2005/8/layout/orgChart1"/>
    <dgm:cxn modelId="{5F4B3E02-1383-AA48-AA86-1D46F10CEC1A}" srcId="{7E25EAFA-2E8C-2048-A95D-B50B7150C39B}" destId="{243BCFA6-6FC6-F94E-A242-50AD9A192278}" srcOrd="1" destOrd="0" parTransId="{C242C245-60F3-B743-8D40-362EB56A4413}" sibTransId="{0D9ACD00-673C-6F46-8A70-BCC2E4C64E4C}"/>
    <dgm:cxn modelId="{84A0840C-219C-D140-A777-0D3668815944}" type="presOf" srcId="{7FD5CB53-03E6-3447-BE88-A339ACA90090}" destId="{57A45DA8-5E01-724B-A027-ADBC33CF6A3E}" srcOrd="1" destOrd="0" presId="urn:microsoft.com/office/officeart/2005/8/layout/orgChart1"/>
    <dgm:cxn modelId="{E8B1F36C-88B4-FC46-918F-884B056E45B7}" srcId="{7E25EAFA-2E8C-2048-A95D-B50B7150C39B}" destId="{7FD5CB53-03E6-3447-BE88-A339ACA90090}" srcOrd="0" destOrd="0" parTransId="{F714C2EC-83EE-8449-B033-21FC75D2D180}" sibTransId="{8C9966A2-F26E-2D44-8D79-BD34C5449D97}"/>
    <dgm:cxn modelId="{441E25B4-1283-C847-9669-EF26CF076D77}" type="presOf" srcId="{7FD5CB53-03E6-3447-BE88-A339ACA90090}" destId="{575871CC-DF6C-744F-904A-C65CBB0AF43A}" srcOrd="0" destOrd="0" presId="urn:microsoft.com/office/officeart/2005/8/layout/orgChart1"/>
    <dgm:cxn modelId="{ADDA7E45-C370-4E4C-BBFC-13249DA9DDB2}" type="presOf" srcId="{243BCFA6-6FC6-F94E-A242-50AD9A192278}" destId="{44874428-534E-924B-B5B3-5EABB678A586}" srcOrd="1" destOrd="0" presId="urn:microsoft.com/office/officeart/2005/8/layout/orgChart1"/>
    <dgm:cxn modelId="{4C176A79-7F8B-9B4F-8A92-874EB092C788}" type="presOf" srcId="{7E25EAFA-2E8C-2048-A95D-B50B7150C39B}" destId="{AD02075C-EE3F-7342-A283-BBDD89C92422}" srcOrd="1" destOrd="0" presId="urn:microsoft.com/office/officeart/2005/8/layout/orgChart1"/>
    <dgm:cxn modelId="{0F5B3248-CBA5-5A49-9A88-3B46D71490D7}" type="presParOf" srcId="{1B57B2FF-5ABD-2C45-9316-44B083C99B72}" destId="{648E1405-87EC-5F49-B326-44DE5D3C953E}" srcOrd="0" destOrd="0" presId="urn:microsoft.com/office/officeart/2005/8/layout/orgChart1"/>
    <dgm:cxn modelId="{408D8548-A65C-A049-8B47-EFA38052758F}" type="presParOf" srcId="{648E1405-87EC-5F49-B326-44DE5D3C953E}" destId="{2E70677B-1F74-BE4D-98DC-B872D0AFD064}" srcOrd="0" destOrd="0" presId="urn:microsoft.com/office/officeart/2005/8/layout/orgChart1"/>
    <dgm:cxn modelId="{9BCC5BFB-3EA1-4544-A69D-39C97A827A07}" type="presParOf" srcId="{2E70677B-1F74-BE4D-98DC-B872D0AFD064}" destId="{F2FBC364-4824-E345-900D-04DDFC787BCF}" srcOrd="0" destOrd="0" presId="urn:microsoft.com/office/officeart/2005/8/layout/orgChart1"/>
    <dgm:cxn modelId="{3F34C62E-62C5-8340-9610-C772BDEFE4E4}" type="presParOf" srcId="{2E70677B-1F74-BE4D-98DC-B872D0AFD064}" destId="{AD02075C-EE3F-7342-A283-BBDD89C92422}" srcOrd="1" destOrd="0" presId="urn:microsoft.com/office/officeart/2005/8/layout/orgChart1"/>
    <dgm:cxn modelId="{E10A2A86-2B11-AB48-8B2E-F605683B33B5}" type="presParOf" srcId="{648E1405-87EC-5F49-B326-44DE5D3C953E}" destId="{EC3B59AE-6B05-E241-94AD-E02D94001DA4}" srcOrd="1" destOrd="0" presId="urn:microsoft.com/office/officeart/2005/8/layout/orgChart1"/>
    <dgm:cxn modelId="{A112068A-207B-2946-BE3A-A3F48B962CC9}" type="presParOf" srcId="{EC3B59AE-6B05-E241-94AD-E02D94001DA4}" destId="{E189ACA4-8302-3C42-B82C-6815230209E8}" srcOrd="0" destOrd="0" presId="urn:microsoft.com/office/officeart/2005/8/layout/orgChart1"/>
    <dgm:cxn modelId="{8C2E10BE-BD21-7844-A9B3-616100A8482A}" type="presParOf" srcId="{EC3B59AE-6B05-E241-94AD-E02D94001DA4}" destId="{64441D05-2B2C-9341-AF20-42D4CF0CC8FA}" srcOrd="1" destOrd="0" presId="urn:microsoft.com/office/officeart/2005/8/layout/orgChart1"/>
    <dgm:cxn modelId="{CDD7C63B-2A90-6749-93F6-7163DA3378E4}" type="presParOf" srcId="{64441D05-2B2C-9341-AF20-42D4CF0CC8FA}" destId="{8EE675D6-591B-424A-AA0A-16A571EF5C1F}" srcOrd="0" destOrd="0" presId="urn:microsoft.com/office/officeart/2005/8/layout/orgChart1"/>
    <dgm:cxn modelId="{E57751F9-63C4-D94F-8109-4F64C46FDA3F}" type="presParOf" srcId="{8EE675D6-591B-424A-AA0A-16A571EF5C1F}" destId="{575871CC-DF6C-744F-904A-C65CBB0AF43A}" srcOrd="0" destOrd="0" presId="urn:microsoft.com/office/officeart/2005/8/layout/orgChart1"/>
    <dgm:cxn modelId="{33D3C47B-BF1C-434C-8800-7BD95E7EF275}" type="presParOf" srcId="{8EE675D6-591B-424A-AA0A-16A571EF5C1F}" destId="{57A45DA8-5E01-724B-A027-ADBC33CF6A3E}" srcOrd="1" destOrd="0" presId="urn:microsoft.com/office/officeart/2005/8/layout/orgChart1"/>
    <dgm:cxn modelId="{80B4C46F-BD55-3B4B-BE62-1B9D23DD71B6}" type="presParOf" srcId="{64441D05-2B2C-9341-AF20-42D4CF0CC8FA}" destId="{48FB76A6-9FD3-3047-B113-186E9DF666F5}" srcOrd="1" destOrd="0" presId="urn:microsoft.com/office/officeart/2005/8/layout/orgChart1"/>
    <dgm:cxn modelId="{628A27E1-A450-3041-A4F7-60601ABAE15F}" type="presParOf" srcId="{64441D05-2B2C-9341-AF20-42D4CF0CC8FA}" destId="{7D6A88B2-0FC2-4B49-8649-ACB9E7BF480D}" srcOrd="2" destOrd="0" presId="urn:microsoft.com/office/officeart/2005/8/layout/orgChart1"/>
    <dgm:cxn modelId="{D24B9FEA-1863-7E49-81FD-BD0B65895CF9}" type="presParOf" srcId="{EC3B59AE-6B05-E241-94AD-E02D94001DA4}" destId="{70213A29-7115-6C49-AB32-3F3FB4EB3B76}" srcOrd="2" destOrd="0" presId="urn:microsoft.com/office/officeart/2005/8/layout/orgChart1"/>
    <dgm:cxn modelId="{C3B311F7-5AD5-084B-8C00-2BE14CA1BA75}" type="presParOf" srcId="{EC3B59AE-6B05-E241-94AD-E02D94001DA4}" destId="{E586D927-E9C1-5E4D-BF96-28AC706843E8}" srcOrd="3" destOrd="0" presId="urn:microsoft.com/office/officeart/2005/8/layout/orgChart1"/>
    <dgm:cxn modelId="{2C2277CC-DEFB-AA4B-BFF4-C0D917DA2DED}" type="presParOf" srcId="{E586D927-E9C1-5E4D-BF96-28AC706843E8}" destId="{5FEA7955-4975-2646-8F2C-E6FDFF63EE90}" srcOrd="0" destOrd="0" presId="urn:microsoft.com/office/officeart/2005/8/layout/orgChart1"/>
    <dgm:cxn modelId="{B898C7EB-38B7-C446-8878-E1D16FA6F92A}" type="presParOf" srcId="{5FEA7955-4975-2646-8F2C-E6FDFF63EE90}" destId="{B3D6AEB4-7E6D-DD41-A234-8A03D4A2729E}" srcOrd="0" destOrd="0" presId="urn:microsoft.com/office/officeart/2005/8/layout/orgChart1"/>
    <dgm:cxn modelId="{41DA3101-8BFE-E349-999E-C404A385BEF0}" type="presParOf" srcId="{5FEA7955-4975-2646-8F2C-E6FDFF63EE90}" destId="{44874428-534E-924B-B5B3-5EABB678A586}" srcOrd="1" destOrd="0" presId="urn:microsoft.com/office/officeart/2005/8/layout/orgChart1"/>
    <dgm:cxn modelId="{69C9265E-DAE6-3E41-9AB0-4C177BC003BA}" type="presParOf" srcId="{E586D927-E9C1-5E4D-BF96-28AC706843E8}" destId="{760317B2-2C1E-3344-B54E-19C46EFF3439}" srcOrd="1" destOrd="0" presId="urn:microsoft.com/office/officeart/2005/8/layout/orgChart1"/>
    <dgm:cxn modelId="{7E554E18-E57C-ED47-95FF-0F78B85E144C}" type="presParOf" srcId="{E586D927-E9C1-5E4D-BF96-28AC706843E8}" destId="{453AE092-39E0-F64F-8D47-0B1085174597}" srcOrd="2" destOrd="0" presId="urn:microsoft.com/office/officeart/2005/8/layout/orgChart1"/>
    <dgm:cxn modelId="{28195E45-28C0-9648-9440-498AA7E04FD3}" type="presParOf" srcId="{648E1405-87EC-5F49-B326-44DE5D3C953E}" destId="{B29190D7-A257-BF4B-BE37-D61E507139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24216E-C893-7B44-A3DE-68E52B5FA1E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25EAFA-2E8C-2048-A95D-B50B7150C39B}">
      <dgm:prSet custT="1"/>
      <dgm:spPr/>
      <dgm:t>
        <a:bodyPr/>
        <a:lstStyle/>
        <a:p>
          <a:pPr rtl="0"/>
          <a:r>
            <a:rPr lang="en-US" sz="1200" dirty="0" smtClean="0"/>
            <a:t>for</a:t>
          </a:r>
          <a:endParaRPr lang="en-US" sz="1200" dirty="0"/>
        </a:p>
      </dgm:t>
    </dgm:pt>
    <dgm:pt modelId="{197D01B1-B4C8-E341-AAE7-7D7AA7688893}" type="parTrans" cxnId="{C026DD43-4F49-3146-BBE7-289543F42143}">
      <dgm:prSet/>
      <dgm:spPr/>
      <dgm:t>
        <a:bodyPr/>
        <a:lstStyle/>
        <a:p>
          <a:endParaRPr lang="en-US" sz="1200"/>
        </a:p>
      </dgm:t>
    </dgm:pt>
    <dgm:pt modelId="{4880C1B4-EA77-E44F-A3A2-2A2F3405C614}" type="sibTrans" cxnId="{C026DD43-4F49-3146-BBE7-289543F42143}">
      <dgm:prSet/>
      <dgm:spPr/>
      <dgm:t>
        <a:bodyPr/>
        <a:lstStyle/>
        <a:p>
          <a:endParaRPr lang="en-US" sz="1200"/>
        </a:p>
      </dgm:t>
    </dgm:pt>
    <dgm:pt modelId="{BF0E6D0B-45F6-934F-962D-F65B9FBAB92F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B88A"/>
        </a:solidFill>
        <a:ln>
          <a:noFill/>
        </a:ln>
      </dgm:spPr>
      <dgm:t>
        <a:bodyPr/>
        <a:lstStyle/>
        <a:p>
          <a:pPr rtl="0"/>
          <a:r>
            <a:rPr lang="en-US" sz="1200" dirty="0" smtClean="0"/>
            <a:t>as</a:t>
          </a:r>
          <a:endParaRPr lang="en-US" sz="1200" dirty="0"/>
        </a:p>
      </dgm:t>
    </dgm:pt>
    <dgm:pt modelId="{CA5C86B2-6FF4-CE49-8981-4887A0E27B9E}" type="parTrans" cxnId="{A5A1A772-EFE2-0C48-BAD4-E6EC5FC82D3A}">
      <dgm:prSet/>
      <dgm:spPr/>
      <dgm:t>
        <a:bodyPr/>
        <a:lstStyle/>
        <a:p>
          <a:endParaRPr lang="en-US" sz="1200"/>
        </a:p>
      </dgm:t>
    </dgm:pt>
    <dgm:pt modelId="{C10DBCEE-1190-FF44-B001-48115539DFA4}" type="sibTrans" cxnId="{A5A1A772-EFE2-0C48-BAD4-E6EC5FC82D3A}">
      <dgm:prSet/>
      <dgm:spPr/>
      <dgm:t>
        <a:bodyPr/>
        <a:lstStyle/>
        <a:p>
          <a:endParaRPr lang="en-US" sz="1200"/>
        </a:p>
      </dgm:t>
    </dgm:pt>
    <dgm:pt modelId="{243BCFA6-6FC6-F94E-A242-50AD9A192278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00B88A"/>
        </a:solidFill>
        <a:ln>
          <a:noFill/>
        </a:ln>
      </dgm:spPr>
      <dgm:t>
        <a:bodyPr/>
        <a:lstStyle/>
        <a:p>
          <a:pPr rtl="0"/>
          <a:r>
            <a:rPr lang="en-US" sz="1200" dirty="0" smtClean="0"/>
            <a:t>because</a:t>
          </a:r>
          <a:endParaRPr lang="en-US" sz="1200" dirty="0"/>
        </a:p>
      </dgm:t>
    </dgm:pt>
    <dgm:pt modelId="{C242C245-60F3-B743-8D40-362EB56A4413}" type="parTrans" cxnId="{5F4B3E02-1383-AA48-AA86-1D46F10CEC1A}">
      <dgm:prSet/>
      <dgm:spPr/>
      <dgm:t>
        <a:bodyPr/>
        <a:lstStyle/>
        <a:p>
          <a:endParaRPr lang="en-US" sz="1200"/>
        </a:p>
      </dgm:t>
    </dgm:pt>
    <dgm:pt modelId="{0D9ACD00-673C-6F46-8A70-BCC2E4C64E4C}" type="sibTrans" cxnId="{5F4B3E02-1383-AA48-AA86-1D46F10CEC1A}">
      <dgm:prSet/>
      <dgm:spPr/>
      <dgm:t>
        <a:bodyPr/>
        <a:lstStyle/>
        <a:p>
          <a:endParaRPr lang="en-US" sz="1200"/>
        </a:p>
      </dgm:t>
    </dgm:pt>
    <dgm:pt modelId="{1B57B2FF-5ABD-2C45-9316-44B083C99B72}" type="pres">
      <dgm:prSet presAssocID="{8424216E-C893-7B44-A3DE-68E52B5FA1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8E1405-87EC-5F49-B326-44DE5D3C953E}" type="pres">
      <dgm:prSet presAssocID="{7E25EAFA-2E8C-2048-A95D-B50B7150C39B}" presName="hierRoot1" presStyleCnt="0">
        <dgm:presLayoutVars>
          <dgm:hierBranch val="init"/>
        </dgm:presLayoutVars>
      </dgm:prSet>
      <dgm:spPr/>
    </dgm:pt>
    <dgm:pt modelId="{2E70677B-1F74-BE4D-98DC-B872D0AFD064}" type="pres">
      <dgm:prSet presAssocID="{7E25EAFA-2E8C-2048-A95D-B50B7150C39B}" presName="rootComposite1" presStyleCnt="0"/>
      <dgm:spPr/>
    </dgm:pt>
    <dgm:pt modelId="{F2FBC364-4824-E345-900D-04DDFC787BCF}" type="pres">
      <dgm:prSet presAssocID="{7E25EAFA-2E8C-2048-A95D-B50B7150C39B}" presName="rootText1" presStyleLbl="node0" presStyleIdx="0" presStyleCnt="1">
        <dgm:presLayoutVars>
          <dgm:chPref val="3"/>
        </dgm:presLayoutVars>
      </dgm:prSet>
      <dgm:spPr/>
    </dgm:pt>
    <dgm:pt modelId="{AD02075C-EE3F-7342-A283-BBDD89C92422}" type="pres">
      <dgm:prSet presAssocID="{7E25EAFA-2E8C-2048-A95D-B50B7150C39B}" presName="rootConnector1" presStyleLbl="node1" presStyleIdx="0" presStyleCnt="0"/>
      <dgm:spPr/>
    </dgm:pt>
    <dgm:pt modelId="{EC3B59AE-6B05-E241-94AD-E02D94001DA4}" type="pres">
      <dgm:prSet presAssocID="{7E25EAFA-2E8C-2048-A95D-B50B7150C39B}" presName="hierChild2" presStyleCnt="0"/>
      <dgm:spPr/>
    </dgm:pt>
    <dgm:pt modelId="{3797BD43-5AAC-AD47-9740-1737C42C40F4}" type="pres">
      <dgm:prSet presAssocID="{CA5C86B2-6FF4-CE49-8981-4887A0E27B9E}" presName="Name37" presStyleLbl="parChTrans1D2" presStyleIdx="0" presStyleCnt="2"/>
      <dgm:spPr/>
    </dgm:pt>
    <dgm:pt modelId="{22A46056-5A69-984C-B354-5ADDB1A6E3F1}" type="pres">
      <dgm:prSet presAssocID="{BF0E6D0B-45F6-934F-962D-F65B9FBAB92F}" presName="hierRoot2" presStyleCnt="0">
        <dgm:presLayoutVars>
          <dgm:hierBranch val="init"/>
        </dgm:presLayoutVars>
      </dgm:prSet>
      <dgm:spPr/>
    </dgm:pt>
    <dgm:pt modelId="{2D364543-91CC-0B48-BE75-13324BF8E7DC}" type="pres">
      <dgm:prSet presAssocID="{BF0E6D0B-45F6-934F-962D-F65B9FBAB92F}" presName="rootComposite" presStyleCnt="0"/>
      <dgm:spPr/>
    </dgm:pt>
    <dgm:pt modelId="{71B81E52-C290-754D-9F9B-3DAC5CFA1691}" type="pres">
      <dgm:prSet presAssocID="{BF0E6D0B-45F6-934F-962D-F65B9FBAB92F}" presName="rootText" presStyleLbl="node2" presStyleIdx="0" presStyleCnt="2">
        <dgm:presLayoutVars>
          <dgm:chPref val="3"/>
        </dgm:presLayoutVars>
      </dgm:prSet>
      <dgm:spPr/>
    </dgm:pt>
    <dgm:pt modelId="{8C972544-D601-BD46-A017-1D974FD64191}" type="pres">
      <dgm:prSet presAssocID="{BF0E6D0B-45F6-934F-962D-F65B9FBAB92F}" presName="rootConnector" presStyleLbl="node2" presStyleIdx="0" presStyleCnt="2"/>
      <dgm:spPr/>
    </dgm:pt>
    <dgm:pt modelId="{B7E2422E-35C0-0248-84AC-2068136345D1}" type="pres">
      <dgm:prSet presAssocID="{BF0E6D0B-45F6-934F-962D-F65B9FBAB92F}" presName="hierChild4" presStyleCnt="0"/>
      <dgm:spPr/>
    </dgm:pt>
    <dgm:pt modelId="{0BDA1272-ED11-A84A-92E1-4E798BCE549E}" type="pres">
      <dgm:prSet presAssocID="{BF0E6D0B-45F6-934F-962D-F65B9FBAB92F}" presName="hierChild5" presStyleCnt="0"/>
      <dgm:spPr/>
    </dgm:pt>
    <dgm:pt modelId="{70213A29-7115-6C49-AB32-3F3FB4EB3B76}" type="pres">
      <dgm:prSet presAssocID="{C242C245-60F3-B743-8D40-362EB56A4413}" presName="Name37" presStyleLbl="parChTrans1D2" presStyleIdx="1" presStyleCnt="2"/>
      <dgm:spPr/>
    </dgm:pt>
    <dgm:pt modelId="{E586D927-E9C1-5E4D-BF96-28AC706843E8}" type="pres">
      <dgm:prSet presAssocID="{243BCFA6-6FC6-F94E-A242-50AD9A192278}" presName="hierRoot2" presStyleCnt="0">
        <dgm:presLayoutVars>
          <dgm:hierBranch val="init"/>
        </dgm:presLayoutVars>
      </dgm:prSet>
      <dgm:spPr/>
    </dgm:pt>
    <dgm:pt modelId="{5FEA7955-4975-2646-8F2C-E6FDFF63EE90}" type="pres">
      <dgm:prSet presAssocID="{243BCFA6-6FC6-F94E-A242-50AD9A192278}" presName="rootComposite" presStyleCnt="0"/>
      <dgm:spPr/>
    </dgm:pt>
    <dgm:pt modelId="{B3D6AEB4-7E6D-DD41-A234-8A03D4A2729E}" type="pres">
      <dgm:prSet presAssocID="{243BCFA6-6FC6-F94E-A242-50AD9A19227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74428-534E-924B-B5B3-5EABB678A586}" type="pres">
      <dgm:prSet presAssocID="{243BCFA6-6FC6-F94E-A242-50AD9A192278}" presName="rootConnector" presStyleLbl="node2" presStyleIdx="1" presStyleCnt="2"/>
      <dgm:spPr/>
    </dgm:pt>
    <dgm:pt modelId="{760317B2-2C1E-3344-B54E-19C46EFF3439}" type="pres">
      <dgm:prSet presAssocID="{243BCFA6-6FC6-F94E-A242-50AD9A192278}" presName="hierChild4" presStyleCnt="0"/>
      <dgm:spPr/>
    </dgm:pt>
    <dgm:pt modelId="{453AE092-39E0-F64F-8D47-0B1085174597}" type="pres">
      <dgm:prSet presAssocID="{243BCFA6-6FC6-F94E-A242-50AD9A192278}" presName="hierChild5" presStyleCnt="0"/>
      <dgm:spPr/>
    </dgm:pt>
    <dgm:pt modelId="{B29190D7-A257-BF4B-BE37-D61E507139DA}" type="pres">
      <dgm:prSet presAssocID="{7E25EAFA-2E8C-2048-A95D-B50B7150C39B}" presName="hierChild3" presStyleCnt="0"/>
      <dgm:spPr/>
    </dgm:pt>
  </dgm:ptLst>
  <dgm:cxnLst>
    <dgm:cxn modelId="{C026DD43-4F49-3146-BBE7-289543F42143}" srcId="{8424216E-C893-7B44-A3DE-68E52B5FA1E7}" destId="{7E25EAFA-2E8C-2048-A95D-B50B7150C39B}" srcOrd="0" destOrd="0" parTransId="{197D01B1-B4C8-E341-AAE7-7D7AA7688893}" sibTransId="{4880C1B4-EA77-E44F-A3A2-2A2F3405C614}"/>
    <dgm:cxn modelId="{AB2DED21-9A99-5D44-BA98-E30ED58AD278}" type="presOf" srcId="{C242C245-60F3-B743-8D40-362EB56A4413}" destId="{70213A29-7115-6C49-AB32-3F3FB4EB3B76}" srcOrd="0" destOrd="0" presId="urn:microsoft.com/office/officeart/2005/8/layout/orgChart1"/>
    <dgm:cxn modelId="{A5A1A772-EFE2-0C48-BAD4-E6EC5FC82D3A}" srcId="{7E25EAFA-2E8C-2048-A95D-B50B7150C39B}" destId="{BF0E6D0B-45F6-934F-962D-F65B9FBAB92F}" srcOrd="0" destOrd="0" parTransId="{CA5C86B2-6FF4-CE49-8981-4887A0E27B9E}" sibTransId="{C10DBCEE-1190-FF44-B001-48115539DFA4}"/>
    <dgm:cxn modelId="{ECBF0069-D2A4-9147-934D-9143256B9EDC}" type="presOf" srcId="{243BCFA6-6FC6-F94E-A242-50AD9A192278}" destId="{B3D6AEB4-7E6D-DD41-A234-8A03D4A2729E}" srcOrd="0" destOrd="0" presId="urn:microsoft.com/office/officeart/2005/8/layout/orgChart1"/>
    <dgm:cxn modelId="{3FBAFC95-2EC5-9E42-8E85-11DEA67AA4BD}" type="presOf" srcId="{CA5C86B2-6FF4-CE49-8981-4887A0E27B9E}" destId="{3797BD43-5AAC-AD47-9740-1737C42C40F4}" srcOrd="0" destOrd="0" presId="urn:microsoft.com/office/officeart/2005/8/layout/orgChart1"/>
    <dgm:cxn modelId="{0E98E33A-A6A2-F345-A18B-A12F3C2C8D10}" type="presOf" srcId="{243BCFA6-6FC6-F94E-A242-50AD9A192278}" destId="{44874428-534E-924B-B5B3-5EABB678A586}" srcOrd="1" destOrd="0" presId="urn:microsoft.com/office/officeart/2005/8/layout/orgChart1"/>
    <dgm:cxn modelId="{A5C0CC74-590B-7E48-A191-C2F39999F5BD}" type="presOf" srcId="{7E25EAFA-2E8C-2048-A95D-B50B7150C39B}" destId="{F2FBC364-4824-E345-900D-04DDFC787BCF}" srcOrd="0" destOrd="0" presId="urn:microsoft.com/office/officeart/2005/8/layout/orgChart1"/>
    <dgm:cxn modelId="{5F4B3E02-1383-AA48-AA86-1D46F10CEC1A}" srcId="{7E25EAFA-2E8C-2048-A95D-B50B7150C39B}" destId="{243BCFA6-6FC6-F94E-A242-50AD9A192278}" srcOrd="1" destOrd="0" parTransId="{C242C245-60F3-B743-8D40-362EB56A4413}" sibTransId="{0D9ACD00-673C-6F46-8A70-BCC2E4C64E4C}"/>
    <dgm:cxn modelId="{CB118C67-29B6-F24D-BFDC-ED094615325B}" type="presOf" srcId="{7E25EAFA-2E8C-2048-A95D-B50B7150C39B}" destId="{AD02075C-EE3F-7342-A283-BBDD89C92422}" srcOrd="1" destOrd="0" presId="urn:microsoft.com/office/officeart/2005/8/layout/orgChart1"/>
    <dgm:cxn modelId="{1AAF6077-4CAA-814D-9BF5-417A0A2D3C02}" type="presOf" srcId="{BF0E6D0B-45F6-934F-962D-F65B9FBAB92F}" destId="{71B81E52-C290-754D-9F9B-3DAC5CFA1691}" srcOrd="0" destOrd="0" presId="urn:microsoft.com/office/officeart/2005/8/layout/orgChart1"/>
    <dgm:cxn modelId="{86F64EBF-D5BD-5645-A80E-DC9AB97C2E51}" type="presOf" srcId="{BF0E6D0B-45F6-934F-962D-F65B9FBAB92F}" destId="{8C972544-D601-BD46-A017-1D974FD64191}" srcOrd="1" destOrd="0" presId="urn:microsoft.com/office/officeart/2005/8/layout/orgChart1"/>
    <dgm:cxn modelId="{491F2487-68D0-B64E-A379-3E2DEAE02191}" type="presOf" srcId="{8424216E-C893-7B44-A3DE-68E52B5FA1E7}" destId="{1B57B2FF-5ABD-2C45-9316-44B083C99B72}" srcOrd="0" destOrd="0" presId="urn:microsoft.com/office/officeart/2005/8/layout/orgChart1"/>
    <dgm:cxn modelId="{72068415-5718-C041-BA46-5F339D2E9D68}" type="presParOf" srcId="{1B57B2FF-5ABD-2C45-9316-44B083C99B72}" destId="{648E1405-87EC-5F49-B326-44DE5D3C953E}" srcOrd="0" destOrd="0" presId="urn:microsoft.com/office/officeart/2005/8/layout/orgChart1"/>
    <dgm:cxn modelId="{AE5855C2-08CF-F74D-8FBE-E956462B03E5}" type="presParOf" srcId="{648E1405-87EC-5F49-B326-44DE5D3C953E}" destId="{2E70677B-1F74-BE4D-98DC-B872D0AFD064}" srcOrd="0" destOrd="0" presId="urn:microsoft.com/office/officeart/2005/8/layout/orgChart1"/>
    <dgm:cxn modelId="{DADE8DC5-02C8-9A48-8BA5-F27EBB28B717}" type="presParOf" srcId="{2E70677B-1F74-BE4D-98DC-B872D0AFD064}" destId="{F2FBC364-4824-E345-900D-04DDFC787BCF}" srcOrd="0" destOrd="0" presId="urn:microsoft.com/office/officeart/2005/8/layout/orgChart1"/>
    <dgm:cxn modelId="{2D5DE728-D921-EC44-AE6F-B4E6779939A8}" type="presParOf" srcId="{2E70677B-1F74-BE4D-98DC-B872D0AFD064}" destId="{AD02075C-EE3F-7342-A283-BBDD89C92422}" srcOrd="1" destOrd="0" presId="urn:microsoft.com/office/officeart/2005/8/layout/orgChart1"/>
    <dgm:cxn modelId="{F08EAED2-967D-D446-B040-5BF7B1CBADAD}" type="presParOf" srcId="{648E1405-87EC-5F49-B326-44DE5D3C953E}" destId="{EC3B59AE-6B05-E241-94AD-E02D94001DA4}" srcOrd="1" destOrd="0" presId="urn:microsoft.com/office/officeart/2005/8/layout/orgChart1"/>
    <dgm:cxn modelId="{93C9981A-E8BE-C94C-A825-9CB270E02817}" type="presParOf" srcId="{EC3B59AE-6B05-E241-94AD-E02D94001DA4}" destId="{3797BD43-5AAC-AD47-9740-1737C42C40F4}" srcOrd="0" destOrd="0" presId="urn:microsoft.com/office/officeart/2005/8/layout/orgChart1"/>
    <dgm:cxn modelId="{3E3D4C8C-7FF3-C049-A148-6D7AE0B2DB7E}" type="presParOf" srcId="{EC3B59AE-6B05-E241-94AD-E02D94001DA4}" destId="{22A46056-5A69-984C-B354-5ADDB1A6E3F1}" srcOrd="1" destOrd="0" presId="urn:microsoft.com/office/officeart/2005/8/layout/orgChart1"/>
    <dgm:cxn modelId="{7850094C-E51E-714A-B011-05D376D99C16}" type="presParOf" srcId="{22A46056-5A69-984C-B354-5ADDB1A6E3F1}" destId="{2D364543-91CC-0B48-BE75-13324BF8E7DC}" srcOrd="0" destOrd="0" presId="urn:microsoft.com/office/officeart/2005/8/layout/orgChart1"/>
    <dgm:cxn modelId="{CAAB7683-A046-154F-BB52-240AA743B107}" type="presParOf" srcId="{2D364543-91CC-0B48-BE75-13324BF8E7DC}" destId="{71B81E52-C290-754D-9F9B-3DAC5CFA1691}" srcOrd="0" destOrd="0" presId="urn:microsoft.com/office/officeart/2005/8/layout/orgChart1"/>
    <dgm:cxn modelId="{7FEE05F9-9C8D-5242-9B2A-01374D8D8FB2}" type="presParOf" srcId="{2D364543-91CC-0B48-BE75-13324BF8E7DC}" destId="{8C972544-D601-BD46-A017-1D974FD64191}" srcOrd="1" destOrd="0" presId="urn:microsoft.com/office/officeart/2005/8/layout/orgChart1"/>
    <dgm:cxn modelId="{5D95D67D-FC90-9541-9C85-56521614AC57}" type="presParOf" srcId="{22A46056-5A69-984C-B354-5ADDB1A6E3F1}" destId="{B7E2422E-35C0-0248-84AC-2068136345D1}" srcOrd="1" destOrd="0" presId="urn:microsoft.com/office/officeart/2005/8/layout/orgChart1"/>
    <dgm:cxn modelId="{90517CD4-6810-7F40-9F59-9715EEBA93CF}" type="presParOf" srcId="{22A46056-5A69-984C-B354-5ADDB1A6E3F1}" destId="{0BDA1272-ED11-A84A-92E1-4E798BCE549E}" srcOrd="2" destOrd="0" presId="urn:microsoft.com/office/officeart/2005/8/layout/orgChart1"/>
    <dgm:cxn modelId="{07247D34-927B-7C46-A361-3CCE890492B5}" type="presParOf" srcId="{EC3B59AE-6B05-E241-94AD-E02D94001DA4}" destId="{70213A29-7115-6C49-AB32-3F3FB4EB3B76}" srcOrd="2" destOrd="0" presId="urn:microsoft.com/office/officeart/2005/8/layout/orgChart1"/>
    <dgm:cxn modelId="{F77D1C82-98B0-D444-BCEB-C51BE1526596}" type="presParOf" srcId="{EC3B59AE-6B05-E241-94AD-E02D94001DA4}" destId="{E586D927-E9C1-5E4D-BF96-28AC706843E8}" srcOrd="3" destOrd="0" presId="urn:microsoft.com/office/officeart/2005/8/layout/orgChart1"/>
    <dgm:cxn modelId="{DF0C4097-01F3-6F42-9D12-CF218D06E14C}" type="presParOf" srcId="{E586D927-E9C1-5E4D-BF96-28AC706843E8}" destId="{5FEA7955-4975-2646-8F2C-E6FDFF63EE90}" srcOrd="0" destOrd="0" presId="urn:microsoft.com/office/officeart/2005/8/layout/orgChart1"/>
    <dgm:cxn modelId="{2CB559A3-5AB0-F240-9F56-00D62D67D160}" type="presParOf" srcId="{5FEA7955-4975-2646-8F2C-E6FDFF63EE90}" destId="{B3D6AEB4-7E6D-DD41-A234-8A03D4A2729E}" srcOrd="0" destOrd="0" presId="urn:microsoft.com/office/officeart/2005/8/layout/orgChart1"/>
    <dgm:cxn modelId="{74752FFC-164C-1840-A57E-909C6CA6FB29}" type="presParOf" srcId="{5FEA7955-4975-2646-8F2C-E6FDFF63EE90}" destId="{44874428-534E-924B-B5B3-5EABB678A586}" srcOrd="1" destOrd="0" presId="urn:microsoft.com/office/officeart/2005/8/layout/orgChart1"/>
    <dgm:cxn modelId="{F8849F32-3C49-1240-8678-7FE171FC3077}" type="presParOf" srcId="{E586D927-E9C1-5E4D-BF96-28AC706843E8}" destId="{760317B2-2C1E-3344-B54E-19C46EFF3439}" srcOrd="1" destOrd="0" presId="urn:microsoft.com/office/officeart/2005/8/layout/orgChart1"/>
    <dgm:cxn modelId="{C51D2DB5-B598-E545-8FA1-FA0FDA2F1849}" type="presParOf" srcId="{E586D927-E9C1-5E4D-BF96-28AC706843E8}" destId="{453AE092-39E0-F64F-8D47-0B1085174597}" srcOrd="2" destOrd="0" presId="urn:microsoft.com/office/officeart/2005/8/layout/orgChart1"/>
    <dgm:cxn modelId="{81337A53-40B7-4B4F-AED0-722D33139830}" type="presParOf" srcId="{648E1405-87EC-5F49-B326-44DE5D3C953E}" destId="{B29190D7-A257-BF4B-BE37-D61E507139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C27915-BD91-E44E-9CF9-8D5A799991FA}" type="doc">
      <dgm:prSet loTypeId="urn:microsoft.com/office/officeart/2005/8/layout/hProcess9" loCatId="" qsTypeId="urn:microsoft.com/office/officeart/2005/8/quickstyle/simple4" qsCatId="simple" csTypeId="urn:microsoft.com/office/officeart/2005/8/colors/colorful2" csCatId="colorful" phldr="1"/>
      <dgm:spPr/>
    </dgm:pt>
    <dgm:pt modelId="{08EC21A7-687B-AB4C-A1E8-1D95D0DA469B}">
      <dgm:prSet phldrT="[Text]"/>
      <dgm:spPr>
        <a:solidFill>
          <a:srgbClr val="00B88A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Gather Questions</a:t>
          </a:r>
          <a:endParaRPr lang="en-US" dirty="0">
            <a:solidFill>
              <a:srgbClr val="000000"/>
            </a:solidFill>
          </a:endParaRPr>
        </a:p>
      </dgm:t>
    </dgm:pt>
    <dgm:pt modelId="{5BDA519B-3B7A-EE41-A95C-EF9B9085C7A3}" type="parTrans" cxnId="{C92E2726-119A-D64F-8297-0E89711C34B0}">
      <dgm:prSet/>
      <dgm:spPr/>
      <dgm:t>
        <a:bodyPr/>
        <a:lstStyle/>
        <a:p>
          <a:endParaRPr lang="en-US"/>
        </a:p>
      </dgm:t>
    </dgm:pt>
    <dgm:pt modelId="{B8FAB825-DCD0-E14E-B90F-469D9FC5EC64}" type="sibTrans" cxnId="{C92E2726-119A-D64F-8297-0E89711C34B0}">
      <dgm:prSet/>
      <dgm:spPr/>
      <dgm:t>
        <a:bodyPr/>
        <a:lstStyle/>
        <a:p>
          <a:endParaRPr lang="en-US"/>
        </a:p>
      </dgm:t>
    </dgm:pt>
    <dgm:pt modelId="{7F324972-87E4-6F4F-AE15-C95B09BFB6BC}">
      <dgm:prSet phldrT="[Text]"/>
      <dgm:spPr>
        <a:solidFill>
          <a:srgbClr val="008AB8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Create Vectors (TFIDF, </a:t>
          </a:r>
          <a:r>
            <a:rPr lang="en-US" dirty="0" err="1" smtClean="0">
              <a:solidFill>
                <a:srgbClr val="000000"/>
              </a:solidFill>
            </a:rPr>
            <a:t>NounVerb</a:t>
          </a:r>
          <a:r>
            <a:rPr lang="en-US" dirty="0" smtClean="0">
              <a:solidFill>
                <a:srgbClr val="000000"/>
              </a:solidFill>
            </a:rPr>
            <a:t>, Synonym, N-Gram)</a:t>
          </a:r>
        </a:p>
      </dgm:t>
    </dgm:pt>
    <dgm:pt modelId="{458BB549-ADAE-5640-BF89-69112BCACDC7}" type="parTrans" cxnId="{CE56C6F9-7CDF-DC4D-AAD3-894707092FA7}">
      <dgm:prSet/>
      <dgm:spPr/>
      <dgm:t>
        <a:bodyPr/>
        <a:lstStyle/>
        <a:p>
          <a:endParaRPr lang="en-US"/>
        </a:p>
      </dgm:t>
    </dgm:pt>
    <dgm:pt modelId="{B2F2143A-C795-8245-8A9D-DC550F88BE2C}" type="sibTrans" cxnId="{CE56C6F9-7CDF-DC4D-AAD3-894707092FA7}">
      <dgm:prSet/>
      <dgm:spPr/>
      <dgm:t>
        <a:bodyPr/>
        <a:lstStyle/>
        <a:p>
          <a:endParaRPr lang="en-US"/>
        </a:p>
      </dgm:t>
    </dgm:pt>
    <dgm:pt modelId="{3068CB20-86C6-5B44-A3FF-C7F03296C5E0}">
      <dgm:prSet/>
      <dgm:spPr>
        <a:solidFill>
          <a:srgbClr val="BF5D8B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Calculate Cosine Similarity </a:t>
          </a:r>
          <a:br>
            <a:rPr lang="en-US" dirty="0" smtClean="0">
              <a:solidFill>
                <a:srgbClr val="000000"/>
              </a:solidFill>
            </a:rPr>
          </a:br>
          <a:r>
            <a:rPr lang="en-US" dirty="0" smtClean="0">
              <a:solidFill>
                <a:srgbClr val="000000"/>
              </a:solidFill>
            </a:rPr>
            <a:t>of All Question Pairs</a:t>
          </a:r>
        </a:p>
      </dgm:t>
    </dgm:pt>
    <dgm:pt modelId="{F6F39DD9-FC55-2D44-8A75-9B9E082C1444}" type="parTrans" cxnId="{B559B7F1-946C-0F40-A2FB-8DE2F7DC003A}">
      <dgm:prSet/>
      <dgm:spPr/>
      <dgm:t>
        <a:bodyPr/>
        <a:lstStyle/>
        <a:p>
          <a:endParaRPr lang="en-US"/>
        </a:p>
      </dgm:t>
    </dgm:pt>
    <dgm:pt modelId="{DE7810AE-45F0-D14F-AA3B-29B37B04EE31}" type="sibTrans" cxnId="{B559B7F1-946C-0F40-A2FB-8DE2F7DC003A}">
      <dgm:prSet/>
      <dgm:spPr/>
      <dgm:t>
        <a:bodyPr/>
        <a:lstStyle/>
        <a:p>
          <a:endParaRPr lang="en-US"/>
        </a:p>
      </dgm:t>
    </dgm:pt>
    <dgm:pt modelId="{EB18A7A8-91A5-F549-BEBD-5A5A08818A04}">
      <dgm:prSet/>
      <dgm:spPr>
        <a:solidFill>
          <a:srgbClr val="E24244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Rank Scores</a:t>
          </a:r>
          <a:endParaRPr lang="en-US" dirty="0">
            <a:solidFill>
              <a:srgbClr val="000000"/>
            </a:solidFill>
          </a:endParaRPr>
        </a:p>
      </dgm:t>
    </dgm:pt>
    <dgm:pt modelId="{B107088A-4A78-D840-8CB5-92E179C0D520}" type="parTrans" cxnId="{0C2A7571-638F-C240-92E8-D658742D11F2}">
      <dgm:prSet/>
      <dgm:spPr/>
      <dgm:t>
        <a:bodyPr/>
        <a:lstStyle/>
        <a:p>
          <a:endParaRPr lang="en-US"/>
        </a:p>
      </dgm:t>
    </dgm:pt>
    <dgm:pt modelId="{49DBE23B-6FD0-F948-B120-D30D373B22D9}" type="sibTrans" cxnId="{0C2A7571-638F-C240-92E8-D658742D11F2}">
      <dgm:prSet/>
      <dgm:spPr/>
      <dgm:t>
        <a:bodyPr/>
        <a:lstStyle/>
        <a:p>
          <a:endParaRPr lang="en-US"/>
        </a:p>
      </dgm:t>
    </dgm:pt>
    <dgm:pt modelId="{377325BA-3AAA-544A-9F3E-ADFF2D615B9E}">
      <dgm:prSet/>
      <dgm:spPr>
        <a:solidFill>
          <a:srgbClr val="EA764B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Collect Statistics (NDCG)</a:t>
          </a:r>
          <a:endParaRPr lang="en-US" dirty="0">
            <a:solidFill>
              <a:srgbClr val="000000"/>
            </a:solidFill>
          </a:endParaRPr>
        </a:p>
      </dgm:t>
    </dgm:pt>
    <dgm:pt modelId="{9BD56D90-7C5F-AE4B-945B-0FEA869E728F}" type="parTrans" cxnId="{7AFC3633-90F8-4546-892F-8CAE4B5C9B0C}">
      <dgm:prSet/>
      <dgm:spPr/>
      <dgm:t>
        <a:bodyPr/>
        <a:lstStyle/>
        <a:p>
          <a:endParaRPr lang="en-US"/>
        </a:p>
      </dgm:t>
    </dgm:pt>
    <dgm:pt modelId="{6ADF5A9E-2A60-6147-8EEC-C265A27F0368}" type="sibTrans" cxnId="{7AFC3633-90F8-4546-892F-8CAE4B5C9B0C}">
      <dgm:prSet/>
      <dgm:spPr/>
      <dgm:t>
        <a:bodyPr/>
        <a:lstStyle/>
        <a:p>
          <a:endParaRPr lang="en-US"/>
        </a:p>
      </dgm:t>
    </dgm:pt>
    <dgm:pt modelId="{A5CBE6F2-0BBD-874C-9719-A8E687619E9D}" type="pres">
      <dgm:prSet presAssocID="{64C27915-BD91-E44E-9CF9-8D5A799991FA}" presName="CompostProcess" presStyleCnt="0">
        <dgm:presLayoutVars>
          <dgm:dir/>
          <dgm:resizeHandles val="exact"/>
        </dgm:presLayoutVars>
      </dgm:prSet>
      <dgm:spPr/>
    </dgm:pt>
    <dgm:pt modelId="{9963FA66-328A-6B4A-8FAD-E261265BCC6D}" type="pres">
      <dgm:prSet presAssocID="{64C27915-BD91-E44E-9CF9-8D5A799991FA}" presName="arrow" presStyleLbl="bgShp" presStyleIdx="0" presStyleCnt="1"/>
      <dgm:spPr>
        <a:solidFill>
          <a:schemeClr val="bg1">
            <a:lumMod val="65000"/>
          </a:schemeClr>
        </a:solidFill>
      </dgm:spPr>
    </dgm:pt>
    <dgm:pt modelId="{75C8BB91-7526-2F4F-8955-69833109B5CC}" type="pres">
      <dgm:prSet presAssocID="{64C27915-BD91-E44E-9CF9-8D5A799991FA}" presName="linearProcess" presStyleCnt="0"/>
      <dgm:spPr/>
    </dgm:pt>
    <dgm:pt modelId="{35827AC3-06E6-C04F-9ADD-A8BF6BBA20DC}" type="pres">
      <dgm:prSet presAssocID="{08EC21A7-687B-AB4C-A1E8-1D95D0DA469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8B9E5-D9A4-E44C-A182-886C7635D47F}" type="pres">
      <dgm:prSet presAssocID="{B8FAB825-DCD0-E14E-B90F-469D9FC5EC64}" presName="sibTrans" presStyleCnt="0"/>
      <dgm:spPr/>
    </dgm:pt>
    <dgm:pt modelId="{031951A0-561A-A541-A8B1-2344A3CD8793}" type="pres">
      <dgm:prSet presAssocID="{7F324972-87E4-6F4F-AE15-C95B09BFB6BC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968E8-F2C3-F244-87AE-5623E34B1759}" type="pres">
      <dgm:prSet presAssocID="{B2F2143A-C795-8245-8A9D-DC550F88BE2C}" presName="sibTrans" presStyleCnt="0"/>
      <dgm:spPr/>
    </dgm:pt>
    <dgm:pt modelId="{38731A52-6BC9-D44B-888F-AA96839A8437}" type="pres">
      <dgm:prSet presAssocID="{3068CB20-86C6-5B44-A3FF-C7F03296C5E0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0ACAD-A448-1C43-AC06-A03066FFCE59}" type="pres">
      <dgm:prSet presAssocID="{DE7810AE-45F0-D14F-AA3B-29B37B04EE31}" presName="sibTrans" presStyleCnt="0"/>
      <dgm:spPr/>
    </dgm:pt>
    <dgm:pt modelId="{164884B3-2FC0-A642-9548-F14DC1F94927}" type="pres">
      <dgm:prSet presAssocID="{EB18A7A8-91A5-F549-BEBD-5A5A08818A0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1A65C-84AD-3847-97BA-002F09B1E420}" type="pres">
      <dgm:prSet presAssocID="{49DBE23B-6FD0-F948-B120-D30D373B22D9}" presName="sibTrans" presStyleCnt="0"/>
      <dgm:spPr/>
    </dgm:pt>
    <dgm:pt modelId="{04E3EA84-91F3-8E47-BF30-01201B74AE40}" type="pres">
      <dgm:prSet presAssocID="{377325BA-3AAA-544A-9F3E-ADFF2D615B9E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E39B48-3D24-A74C-A68F-B7D43978A42C}" type="presOf" srcId="{377325BA-3AAA-544A-9F3E-ADFF2D615B9E}" destId="{04E3EA84-91F3-8E47-BF30-01201B74AE40}" srcOrd="0" destOrd="0" presId="urn:microsoft.com/office/officeart/2005/8/layout/hProcess9"/>
    <dgm:cxn modelId="{CE56C6F9-7CDF-DC4D-AAD3-894707092FA7}" srcId="{64C27915-BD91-E44E-9CF9-8D5A799991FA}" destId="{7F324972-87E4-6F4F-AE15-C95B09BFB6BC}" srcOrd="1" destOrd="0" parTransId="{458BB549-ADAE-5640-BF89-69112BCACDC7}" sibTransId="{B2F2143A-C795-8245-8A9D-DC550F88BE2C}"/>
    <dgm:cxn modelId="{30029201-B554-204F-8A2E-FFE702201DF5}" type="presOf" srcId="{7F324972-87E4-6F4F-AE15-C95B09BFB6BC}" destId="{031951A0-561A-A541-A8B1-2344A3CD8793}" srcOrd="0" destOrd="0" presId="urn:microsoft.com/office/officeart/2005/8/layout/hProcess9"/>
    <dgm:cxn modelId="{E18D44D1-C9AA-2D41-A39B-375A1B995746}" type="presOf" srcId="{EB18A7A8-91A5-F549-BEBD-5A5A08818A04}" destId="{164884B3-2FC0-A642-9548-F14DC1F94927}" srcOrd="0" destOrd="0" presId="urn:microsoft.com/office/officeart/2005/8/layout/hProcess9"/>
    <dgm:cxn modelId="{B5900691-F350-6D4E-8DAD-C0A8EAF4EDB5}" type="presOf" srcId="{64C27915-BD91-E44E-9CF9-8D5A799991FA}" destId="{A5CBE6F2-0BBD-874C-9719-A8E687619E9D}" srcOrd="0" destOrd="0" presId="urn:microsoft.com/office/officeart/2005/8/layout/hProcess9"/>
    <dgm:cxn modelId="{0C2A7571-638F-C240-92E8-D658742D11F2}" srcId="{64C27915-BD91-E44E-9CF9-8D5A799991FA}" destId="{EB18A7A8-91A5-F549-BEBD-5A5A08818A04}" srcOrd="3" destOrd="0" parTransId="{B107088A-4A78-D840-8CB5-92E179C0D520}" sibTransId="{49DBE23B-6FD0-F948-B120-D30D373B22D9}"/>
    <dgm:cxn modelId="{EEE622B1-A83E-7B4F-8FD1-B23E80DA41B1}" type="presOf" srcId="{08EC21A7-687B-AB4C-A1E8-1D95D0DA469B}" destId="{35827AC3-06E6-C04F-9ADD-A8BF6BBA20DC}" srcOrd="0" destOrd="0" presId="urn:microsoft.com/office/officeart/2005/8/layout/hProcess9"/>
    <dgm:cxn modelId="{C92E2726-119A-D64F-8297-0E89711C34B0}" srcId="{64C27915-BD91-E44E-9CF9-8D5A799991FA}" destId="{08EC21A7-687B-AB4C-A1E8-1D95D0DA469B}" srcOrd="0" destOrd="0" parTransId="{5BDA519B-3B7A-EE41-A95C-EF9B9085C7A3}" sibTransId="{B8FAB825-DCD0-E14E-B90F-469D9FC5EC64}"/>
    <dgm:cxn modelId="{7AFC3633-90F8-4546-892F-8CAE4B5C9B0C}" srcId="{64C27915-BD91-E44E-9CF9-8D5A799991FA}" destId="{377325BA-3AAA-544A-9F3E-ADFF2D615B9E}" srcOrd="4" destOrd="0" parTransId="{9BD56D90-7C5F-AE4B-945B-0FEA869E728F}" sibTransId="{6ADF5A9E-2A60-6147-8EEC-C265A27F0368}"/>
    <dgm:cxn modelId="{B559B7F1-946C-0F40-A2FB-8DE2F7DC003A}" srcId="{64C27915-BD91-E44E-9CF9-8D5A799991FA}" destId="{3068CB20-86C6-5B44-A3FF-C7F03296C5E0}" srcOrd="2" destOrd="0" parTransId="{F6F39DD9-FC55-2D44-8A75-9B9E082C1444}" sibTransId="{DE7810AE-45F0-D14F-AA3B-29B37B04EE31}"/>
    <dgm:cxn modelId="{CFA165E2-ED90-E94F-B093-7AD6A23C7664}" type="presOf" srcId="{3068CB20-86C6-5B44-A3FF-C7F03296C5E0}" destId="{38731A52-6BC9-D44B-888F-AA96839A8437}" srcOrd="0" destOrd="0" presId="urn:microsoft.com/office/officeart/2005/8/layout/hProcess9"/>
    <dgm:cxn modelId="{0827FFBB-A637-D94E-9EA3-909A0B15687B}" type="presParOf" srcId="{A5CBE6F2-0BBD-874C-9719-A8E687619E9D}" destId="{9963FA66-328A-6B4A-8FAD-E261265BCC6D}" srcOrd="0" destOrd="0" presId="urn:microsoft.com/office/officeart/2005/8/layout/hProcess9"/>
    <dgm:cxn modelId="{F0DED375-DAAB-1149-9311-ADA6F2B52644}" type="presParOf" srcId="{A5CBE6F2-0BBD-874C-9719-A8E687619E9D}" destId="{75C8BB91-7526-2F4F-8955-69833109B5CC}" srcOrd="1" destOrd="0" presId="urn:microsoft.com/office/officeart/2005/8/layout/hProcess9"/>
    <dgm:cxn modelId="{DE9FE537-3C94-114E-A849-5487FA6E7C47}" type="presParOf" srcId="{75C8BB91-7526-2F4F-8955-69833109B5CC}" destId="{35827AC3-06E6-C04F-9ADD-A8BF6BBA20DC}" srcOrd="0" destOrd="0" presId="urn:microsoft.com/office/officeart/2005/8/layout/hProcess9"/>
    <dgm:cxn modelId="{6DAD34B5-5983-384B-BAB7-AF783F13A755}" type="presParOf" srcId="{75C8BB91-7526-2F4F-8955-69833109B5CC}" destId="{38F8B9E5-D9A4-E44C-A182-886C7635D47F}" srcOrd="1" destOrd="0" presId="urn:microsoft.com/office/officeart/2005/8/layout/hProcess9"/>
    <dgm:cxn modelId="{59B5A2F7-CFD2-9B4D-A7FB-2CE68DA33905}" type="presParOf" srcId="{75C8BB91-7526-2F4F-8955-69833109B5CC}" destId="{031951A0-561A-A541-A8B1-2344A3CD8793}" srcOrd="2" destOrd="0" presId="urn:microsoft.com/office/officeart/2005/8/layout/hProcess9"/>
    <dgm:cxn modelId="{C6DE6652-4D24-C544-9E8C-2E69545D96F9}" type="presParOf" srcId="{75C8BB91-7526-2F4F-8955-69833109B5CC}" destId="{824968E8-F2C3-F244-87AE-5623E34B1759}" srcOrd="3" destOrd="0" presId="urn:microsoft.com/office/officeart/2005/8/layout/hProcess9"/>
    <dgm:cxn modelId="{F1E12415-8146-D149-9BDE-A87497EDD19F}" type="presParOf" srcId="{75C8BB91-7526-2F4F-8955-69833109B5CC}" destId="{38731A52-6BC9-D44B-888F-AA96839A8437}" srcOrd="4" destOrd="0" presId="urn:microsoft.com/office/officeart/2005/8/layout/hProcess9"/>
    <dgm:cxn modelId="{5EB2C59F-B9E8-7549-AE5D-86B5DB19A8FF}" type="presParOf" srcId="{75C8BB91-7526-2F4F-8955-69833109B5CC}" destId="{1600ACAD-A448-1C43-AC06-A03066FFCE59}" srcOrd="5" destOrd="0" presId="urn:microsoft.com/office/officeart/2005/8/layout/hProcess9"/>
    <dgm:cxn modelId="{C6C367C5-2798-FF45-9D4D-FDA092D319D2}" type="presParOf" srcId="{75C8BB91-7526-2F4F-8955-69833109B5CC}" destId="{164884B3-2FC0-A642-9548-F14DC1F94927}" srcOrd="6" destOrd="0" presId="urn:microsoft.com/office/officeart/2005/8/layout/hProcess9"/>
    <dgm:cxn modelId="{8818F542-E27A-0B4A-86C1-C31D982EA6DD}" type="presParOf" srcId="{75C8BB91-7526-2F4F-8955-69833109B5CC}" destId="{B121A65C-84AD-3847-97BA-002F09B1E420}" srcOrd="7" destOrd="0" presId="urn:microsoft.com/office/officeart/2005/8/layout/hProcess9"/>
    <dgm:cxn modelId="{0DF301FB-3880-8C45-BB11-BE7565F1E586}" type="presParOf" srcId="{75C8BB91-7526-2F4F-8955-69833109B5CC}" destId="{04E3EA84-91F3-8E47-BF30-01201B74AE4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13A29-7115-6C49-AB32-3F3FB4EB3B76}">
      <dsp:nvSpPr>
        <dsp:cNvPr id="0" name=""/>
        <dsp:cNvSpPr/>
      </dsp:nvSpPr>
      <dsp:spPr>
        <a:xfrm>
          <a:off x="671127" y="438795"/>
          <a:ext cx="367272" cy="12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41"/>
              </a:lnTo>
              <a:lnTo>
                <a:pt x="367272" y="63741"/>
              </a:lnTo>
              <a:lnTo>
                <a:pt x="367272" y="127483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7BD43-5AAC-AD47-9740-1737C42C40F4}">
      <dsp:nvSpPr>
        <dsp:cNvPr id="0" name=""/>
        <dsp:cNvSpPr/>
      </dsp:nvSpPr>
      <dsp:spPr>
        <a:xfrm>
          <a:off x="303854" y="438795"/>
          <a:ext cx="367272" cy="127483"/>
        </a:xfrm>
        <a:custGeom>
          <a:avLst/>
          <a:gdLst/>
          <a:ahLst/>
          <a:cxnLst/>
          <a:rect l="0" t="0" r="0" b="0"/>
          <a:pathLst>
            <a:path>
              <a:moveTo>
                <a:pt x="367272" y="0"/>
              </a:moveTo>
              <a:lnTo>
                <a:pt x="367272" y="63741"/>
              </a:lnTo>
              <a:lnTo>
                <a:pt x="0" y="63741"/>
              </a:lnTo>
              <a:lnTo>
                <a:pt x="0" y="127483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BC364-4824-E345-900D-04DDFC787BCF}">
      <dsp:nvSpPr>
        <dsp:cNvPr id="0" name=""/>
        <dsp:cNvSpPr/>
      </dsp:nvSpPr>
      <dsp:spPr>
        <a:xfrm>
          <a:off x="367596" y="135264"/>
          <a:ext cx="607062" cy="303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python</a:t>
          </a:r>
          <a:endParaRPr lang="en-US" sz="1200" kern="1200" dirty="0"/>
        </a:p>
      </dsp:txBody>
      <dsp:txXfrm>
        <a:off x="367596" y="135264"/>
        <a:ext cx="607062" cy="303531"/>
      </dsp:txXfrm>
    </dsp:sp>
    <dsp:sp modelId="{71B81E52-C290-754D-9F9B-3DAC5CFA1691}">
      <dsp:nvSpPr>
        <dsp:cNvPr id="0" name=""/>
        <dsp:cNvSpPr/>
      </dsp:nvSpPr>
      <dsp:spPr>
        <a:xfrm>
          <a:off x="323" y="566278"/>
          <a:ext cx="607062" cy="303531"/>
        </a:xfrm>
        <a:prstGeom prst="rect">
          <a:avLst/>
        </a:prstGeom>
        <a:solidFill>
          <a:srgbClr val="00B88A"/>
        </a:solidFill>
        <a:ln w="10000" cap="flat" cmpd="sng" algn="ctr">
          <a:noFill/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snake</a:t>
          </a:r>
          <a:endParaRPr lang="en-US" sz="1200" kern="1200" dirty="0"/>
        </a:p>
      </dsp:txBody>
      <dsp:txXfrm>
        <a:off x="323" y="566278"/>
        <a:ext cx="607062" cy="303531"/>
      </dsp:txXfrm>
    </dsp:sp>
    <dsp:sp modelId="{B3D6AEB4-7E6D-DD41-A234-8A03D4A2729E}">
      <dsp:nvSpPr>
        <dsp:cNvPr id="0" name=""/>
        <dsp:cNvSpPr/>
      </dsp:nvSpPr>
      <dsp:spPr>
        <a:xfrm>
          <a:off x="734869" y="566278"/>
          <a:ext cx="607062" cy="303531"/>
        </a:xfrm>
        <a:prstGeom prst="rect">
          <a:avLst/>
        </a:prstGeom>
        <a:solidFill>
          <a:srgbClr val="00B88A"/>
        </a:solidFill>
        <a:ln w="10000" cap="flat" cmpd="sng" algn="ctr">
          <a:noFill/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serpent</a:t>
          </a:r>
          <a:endParaRPr lang="en-US" sz="1200" kern="1200" dirty="0"/>
        </a:p>
      </dsp:txBody>
      <dsp:txXfrm>
        <a:off x="734869" y="566278"/>
        <a:ext cx="607062" cy="303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13A29-7115-6C49-AB32-3F3FB4EB3B76}">
      <dsp:nvSpPr>
        <dsp:cNvPr id="0" name=""/>
        <dsp:cNvSpPr/>
      </dsp:nvSpPr>
      <dsp:spPr>
        <a:xfrm>
          <a:off x="671127" y="438795"/>
          <a:ext cx="367272" cy="12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41"/>
              </a:lnTo>
              <a:lnTo>
                <a:pt x="367272" y="63741"/>
              </a:lnTo>
              <a:lnTo>
                <a:pt x="367272" y="127483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7BD43-5AAC-AD47-9740-1737C42C40F4}">
      <dsp:nvSpPr>
        <dsp:cNvPr id="0" name=""/>
        <dsp:cNvSpPr/>
      </dsp:nvSpPr>
      <dsp:spPr>
        <a:xfrm>
          <a:off x="303854" y="438795"/>
          <a:ext cx="367272" cy="127483"/>
        </a:xfrm>
        <a:custGeom>
          <a:avLst/>
          <a:gdLst/>
          <a:ahLst/>
          <a:cxnLst/>
          <a:rect l="0" t="0" r="0" b="0"/>
          <a:pathLst>
            <a:path>
              <a:moveTo>
                <a:pt x="367272" y="0"/>
              </a:moveTo>
              <a:lnTo>
                <a:pt x="367272" y="63741"/>
              </a:lnTo>
              <a:lnTo>
                <a:pt x="0" y="63741"/>
              </a:lnTo>
              <a:lnTo>
                <a:pt x="0" y="127483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BC364-4824-E345-900D-04DDFC787BCF}">
      <dsp:nvSpPr>
        <dsp:cNvPr id="0" name=""/>
        <dsp:cNvSpPr/>
      </dsp:nvSpPr>
      <dsp:spPr>
        <a:xfrm>
          <a:off x="367596" y="135264"/>
          <a:ext cx="607062" cy="303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</a:t>
          </a:r>
          <a:endParaRPr lang="en-US" sz="1200" kern="1200" dirty="0"/>
        </a:p>
      </dsp:txBody>
      <dsp:txXfrm>
        <a:off x="367596" y="135264"/>
        <a:ext cx="607062" cy="303531"/>
      </dsp:txXfrm>
    </dsp:sp>
    <dsp:sp modelId="{71B81E52-C290-754D-9F9B-3DAC5CFA1691}">
      <dsp:nvSpPr>
        <dsp:cNvPr id="0" name=""/>
        <dsp:cNvSpPr/>
      </dsp:nvSpPr>
      <dsp:spPr>
        <a:xfrm>
          <a:off x="323" y="566278"/>
          <a:ext cx="607062" cy="303531"/>
        </a:xfrm>
        <a:prstGeom prst="rect">
          <a:avLst/>
        </a:prstGeom>
        <a:solidFill>
          <a:srgbClr val="00B88A"/>
        </a:solidFill>
        <a:ln w="10000" cap="flat" cmpd="sng" algn="ctr">
          <a:noFill/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amid</a:t>
          </a:r>
          <a:endParaRPr lang="en-US" sz="1200" kern="1200" dirty="0"/>
        </a:p>
      </dsp:txBody>
      <dsp:txXfrm>
        <a:off x="323" y="566278"/>
        <a:ext cx="607062" cy="303531"/>
      </dsp:txXfrm>
    </dsp:sp>
    <dsp:sp modelId="{B3D6AEB4-7E6D-DD41-A234-8A03D4A2729E}">
      <dsp:nvSpPr>
        <dsp:cNvPr id="0" name=""/>
        <dsp:cNvSpPr/>
      </dsp:nvSpPr>
      <dsp:spPr>
        <a:xfrm>
          <a:off x="734869" y="566278"/>
          <a:ext cx="607062" cy="303531"/>
        </a:xfrm>
        <a:prstGeom prst="rect">
          <a:avLst/>
        </a:prstGeom>
        <a:solidFill>
          <a:srgbClr val="00B88A"/>
        </a:solidFill>
        <a:ln w="10000" cap="flat" cmpd="sng" algn="ctr">
          <a:noFill/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within</a:t>
          </a:r>
          <a:endParaRPr lang="en-US" sz="1200" kern="1200" dirty="0"/>
        </a:p>
      </dsp:txBody>
      <dsp:txXfrm>
        <a:off x="734869" y="566278"/>
        <a:ext cx="607062" cy="303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13A29-7115-6C49-AB32-3F3FB4EB3B76}">
      <dsp:nvSpPr>
        <dsp:cNvPr id="0" name=""/>
        <dsp:cNvSpPr/>
      </dsp:nvSpPr>
      <dsp:spPr>
        <a:xfrm>
          <a:off x="671127" y="438795"/>
          <a:ext cx="367272" cy="12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41"/>
              </a:lnTo>
              <a:lnTo>
                <a:pt x="367272" y="63741"/>
              </a:lnTo>
              <a:lnTo>
                <a:pt x="367272" y="127483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9ACA4-8302-3C42-B82C-6815230209E8}">
      <dsp:nvSpPr>
        <dsp:cNvPr id="0" name=""/>
        <dsp:cNvSpPr/>
      </dsp:nvSpPr>
      <dsp:spPr>
        <a:xfrm>
          <a:off x="303854" y="438795"/>
          <a:ext cx="367272" cy="127483"/>
        </a:xfrm>
        <a:custGeom>
          <a:avLst/>
          <a:gdLst/>
          <a:ahLst/>
          <a:cxnLst/>
          <a:rect l="0" t="0" r="0" b="0"/>
          <a:pathLst>
            <a:path>
              <a:moveTo>
                <a:pt x="367272" y="0"/>
              </a:moveTo>
              <a:lnTo>
                <a:pt x="367272" y="63741"/>
              </a:lnTo>
              <a:lnTo>
                <a:pt x="0" y="63741"/>
              </a:lnTo>
              <a:lnTo>
                <a:pt x="0" y="127483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BC364-4824-E345-900D-04DDFC787BCF}">
      <dsp:nvSpPr>
        <dsp:cNvPr id="0" name=""/>
        <dsp:cNvSpPr/>
      </dsp:nvSpPr>
      <dsp:spPr>
        <a:xfrm>
          <a:off x="367596" y="135264"/>
          <a:ext cx="607062" cy="303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loop</a:t>
          </a:r>
          <a:endParaRPr lang="en-US" sz="1200" kern="1200" dirty="0"/>
        </a:p>
      </dsp:txBody>
      <dsp:txXfrm>
        <a:off x="367596" y="135264"/>
        <a:ext cx="607062" cy="303531"/>
      </dsp:txXfrm>
    </dsp:sp>
    <dsp:sp modelId="{575871CC-DF6C-744F-904A-C65CBB0AF43A}">
      <dsp:nvSpPr>
        <dsp:cNvPr id="0" name=""/>
        <dsp:cNvSpPr/>
      </dsp:nvSpPr>
      <dsp:spPr>
        <a:xfrm>
          <a:off x="323" y="566278"/>
          <a:ext cx="607062" cy="303531"/>
        </a:xfrm>
        <a:prstGeom prst="rect">
          <a:avLst/>
        </a:prstGeom>
        <a:solidFill>
          <a:srgbClr val="00B88A"/>
        </a:solidFill>
        <a:ln w="10000" cap="flat" cmpd="sng" algn="ctr">
          <a:noFill/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curve</a:t>
          </a:r>
          <a:endParaRPr lang="en-US" sz="1200" kern="1200" dirty="0"/>
        </a:p>
      </dsp:txBody>
      <dsp:txXfrm>
        <a:off x="323" y="566278"/>
        <a:ext cx="607062" cy="303531"/>
      </dsp:txXfrm>
    </dsp:sp>
    <dsp:sp modelId="{B3D6AEB4-7E6D-DD41-A234-8A03D4A2729E}">
      <dsp:nvSpPr>
        <dsp:cNvPr id="0" name=""/>
        <dsp:cNvSpPr/>
      </dsp:nvSpPr>
      <dsp:spPr>
        <a:xfrm>
          <a:off x="734869" y="566278"/>
          <a:ext cx="607062" cy="303531"/>
        </a:xfrm>
        <a:prstGeom prst="rect">
          <a:avLst/>
        </a:prstGeom>
        <a:solidFill>
          <a:srgbClr val="00B88A"/>
        </a:solidFill>
        <a:ln w="10000" cap="flat" cmpd="sng" algn="ctr">
          <a:noFill/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coil</a:t>
          </a:r>
          <a:endParaRPr lang="en-US" sz="1200" kern="1200" dirty="0"/>
        </a:p>
      </dsp:txBody>
      <dsp:txXfrm>
        <a:off x="734869" y="566278"/>
        <a:ext cx="607062" cy="303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13A29-7115-6C49-AB32-3F3FB4EB3B76}">
      <dsp:nvSpPr>
        <dsp:cNvPr id="0" name=""/>
        <dsp:cNvSpPr/>
      </dsp:nvSpPr>
      <dsp:spPr>
        <a:xfrm>
          <a:off x="725728" y="433609"/>
          <a:ext cx="397152" cy="137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27"/>
              </a:lnTo>
              <a:lnTo>
                <a:pt x="397152" y="68927"/>
              </a:lnTo>
              <a:lnTo>
                <a:pt x="397152" y="137854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7BD43-5AAC-AD47-9740-1737C42C40F4}">
      <dsp:nvSpPr>
        <dsp:cNvPr id="0" name=""/>
        <dsp:cNvSpPr/>
      </dsp:nvSpPr>
      <dsp:spPr>
        <a:xfrm>
          <a:off x="328575" y="433609"/>
          <a:ext cx="397152" cy="137854"/>
        </a:xfrm>
        <a:custGeom>
          <a:avLst/>
          <a:gdLst/>
          <a:ahLst/>
          <a:cxnLst/>
          <a:rect l="0" t="0" r="0" b="0"/>
          <a:pathLst>
            <a:path>
              <a:moveTo>
                <a:pt x="397152" y="0"/>
              </a:moveTo>
              <a:lnTo>
                <a:pt x="397152" y="68927"/>
              </a:lnTo>
              <a:lnTo>
                <a:pt x="0" y="68927"/>
              </a:lnTo>
              <a:lnTo>
                <a:pt x="0" y="137854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BC364-4824-E345-900D-04DDFC787BCF}">
      <dsp:nvSpPr>
        <dsp:cNvPr id="0" name=""/>
        <dsp:cNvSpPr/>
      </dsp:nvSpPr>
      <dsp:spPr>
        <a:xfrm>
          <a:off x="397502" y="105384"/>
          <a:ext cx="656451" cy="328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</a:t>
          </a:r>
          <a:endParaRPr lang="en-US" sz="1200" kern="1200" dirty="0"/>
        </a:p>
      </dsp:txBody>
      <dsp:txXfrm>
        <a:off x="397502" y="105384"/>
        <a:ext cx="656451" cy="328225"/>
      </dsp:txXfrm>
    </dsp:sp>
    <dsp:sp modelId="{71B81E52-C290-754D-9F9B-3DAC5CFA1691}">
      <dsp:nvSpPr>
        <dsp:cNvPr id="0" name=""/>
        <dsp:cNvSpPr/>
      </dsp:nvSpPr>
      <dsp:spPr>
        <a:xfrm>
          <a:off x="349" y="571464"/>
          <a:ext cx="656451" cy="328225"/>
        </a:xfrm>
        <a:prstGeom prst="rect">
          <a:avLst/>
        </a:prstGeom>
        <a:solidFill>
          <a:srgbClr val="00B88A"/>
        </a:solidFill>
        <a:ln w="10000" cap="flat" cmpd="sng" algn="ctr">
          <a:noFill/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</a:t>
          </a:r>
          <a:endParaRPr lang="en-US" sz="1200" kern="1200" dirty="0"/>
        </a:p>
      </dsp:txBody>
      <dsp:txXfrm>
        <a:off x="349" y="571464"/>
        <a:ext cx="656451" cy="328225"/>
      </dsp:txXfrm>
    </dsp:sp>
    <dsp:sp modelId="{B3D6AEB4-7E6D-DD41-A234-8A03D4A2729E}">
      <dsp:nvSpPr>
        <dsp:cNvPr id="0" name=""/>
        <dsp:cNvSpPr/>
      </dsp:nvSpPr>
      <dsp:spPr>
        <a:xfrm>
          <a:off x="794655" y="571464"/>
          <a:ext cx="656451" cy="328225"/>
        </a:xfrm>
        <a:prstGeom prst="rect">
          <a:avLst/>
        </a:prstGeom>
        <a:solidFill>
          <a:srgbClr val="00B88A"/>
        </a:solidFill>
        <a:ln w="10000" cap="flat" cmpd="sng" algn="ctr">
          <a:noFill/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because</a:t>
          </a:r>
          <a:endParaRPr lang="en-US" sz="1200" kern="1200" dirty="0"/>
        </a:p>
      </dsp:txBody>
      <dsp:txXfrm>
        <a:off x="794655" y="571464"/>
        <a:ext cx="656451" cy="3282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3FA66-328A-6B4A-8FAD-E261265BCC6D}">
      <dsp:nvSpPr>
        <dsp:cNvPr id="0" name=""/>
        <dsp:cNvSpPr/>
      </dsp:nvSpPr>
      <dsp:spPr>
        <a:xfrm>
          <a:off x="611504" y="0"/>
          <a:ext cx="6930390" cy="4495800"/>
        </a:xfrm>
        <a:prstGeom prst="rightArrow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827AC3-06E6-C04F-9ADD-A8BF6BBA20DC}">
      <dsp:nvSpPr>
        <dsp:cNvPr id="0" name=""/>
        <dsp:cNvSpPr/>
      </dsp:nvSpPr>
      <dsp:spPr>
        <a:xfrm>
          <a:off x="3583" y="1348740"/>
          <a:ext cx="1566583" cy="1798320"/>
        </a:xfrm>
        <a:prstGeom prst="roundRect">
          <a:avLst/>
        </a:prstGeom>
        <a:solidFill>
          <a:srgbClr val="00B88A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Gather Questions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80057" y="1425214"/>
        <a:ext cx="1413635" cy="1645372"/>
      </dsp:txXfrm>
    </dsp:sp>
    <dsp:sp modelId="{031951A0-561A-A541-A8B1-2344A3CD8793}">
      <dsp:nvSpPr>
        <dsp:cNvPr id="0" name=""/>
        <dsp:cNvSpPr/>
      </dsp:nvSpPr>
      <dsp:spPr>
        <a:xfrm>
          <a:off x="1648495" y="1348740"/>
          <a:ext cx="1566583" cy="1798320"/>
        </a:xfrm>
        <a:prstGeom prst="roundRect">
          <a:avLst/>
        </a:prstGeom>
        <a:solidFill>
          <a:srgbClr val="008AB8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Create Vectors (TFIDF, </a:t>
          </a:r>
          <a:r>
            <a:rPr lang="en-US" sz="1800" kern="1200" dirty="0" err="1" smtClean="0">
              <a:solidFill>
                <a:srgbClr val="000000"/>
              </a:solidFill>
            </a:rPr>
            <a:t>NounVerb</a:t>
          </a:r>
          <a:r>
            <a:rPr lang="en-US" sz="1800" kern="1200" dirty="0" smtClean="0">
              <a:solidFill>
                <a:srgbClr val="000000"/>
              </a:solidFill>
            </a:rPr>
            <a:t>, Synonym, N-Gram)</a:t>
          </a:r>
        </a:p>
      </dsp:txBody>
      <dsp:txXfrm>
        <a:off x="1724969" y="1425214"/>
        <a:ext cx="1413635" cy="1645372"/>
      </dsp:txXfrm>
    </dsp:sp>
    <dsp:sp modelId="{38731A52-6BC9-D44B-888F-AA96839A8437}">
      <dsp:nvSpPr>
        <dsp:cNvPr id="0" name=""/>
        <dsp:cNvSpPr/>
      </dsp:nvSpPr>
      <dsp:spPr>
        <a:xfrm>
          <a:off x="3293408" y="1348740"/>
          <a:ext cx="1566583" cy="1798320"/>
        </a:xfrm>
        <a:prstGeom prst="roundRect">
          <a:avLst/>
        </a:prstGeom>
        <a:solidFill>
          <a:srgbClr val="BF5D8B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Calculate Cosine Similarity </a:t>
          </a:r>
          <a:br>
            <a:rPr lang="en-US" sz="1800" kern="1200" dirty="0" smtClean="0">
              <a:solidFill>
                <a:srgbClr val="000000"/>
              </a:solidFill>
            </a:rPr>
          </a:br>
          <a:r>
            <a:rPr lang="en-US" sz="1800" kern="1200" dirty="0" smtClean="0">
              <a:solidFill>
                <a:srgbClr val="000000"/>
              </a:solidFill>
            </a:rPr>
            <a:t>of All Question Pairs</a:t>
          </a:r>
        </a:p>
      </dsp:txBody>
      <dsp:txXfrm>
        <a:off x="3369882" y="1425214"/>
        <a:ext cx="1413635" cy="1645372"/>
      </dsp:txXfrm>
    </dsp:sp>
    <dsp:sp modelId="{164884B3-2FC0-A642-9548-F14DC1F94927}">
      <dsp:nvSpPr>
        <dsp:cNvPr id="0" name=""/>
        <dsp:cNvSpPr/>
      </dsp:nvSpPr>
      <dsp:spPr>
        <a:xfrm>
          <a:off x="4938320" y="1348740"/>
          <a:ext cx="1566583" cy="1798320"/>
        </a:xfrm>
        <a:prstGeom prst="roundRect">
          <a:avLst/>
        </a:prstGeom>
        <a:solidFill>
          <a:srgbClr val="E24244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Rank Scores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5014794" y="1425214"/>
        <a:ext cx="1413635" cy="1645372"/>
      </dsp:txXfrm>
    </dsp:sp>
    <dsp:sp modelId="{04E3EA84-91F3-8E47-BF30-01201B74AE40}">
      <dsp:nvSpPr>
        <dsp:cNvPr id="0" name=""/>
        <dsp:cNvSpPr/>
      </dsp:nvSpPr>
      <dsp:spPr>
        <a:xfrm>
          <a:off x="6583233" y="1348740"/>
          <a:ext cx="1566583" cy="1798320"/>
        </a:xfrm>
        <a:prstGeom prst="roundRect">
          <a:avLst/>
        </a:prstGeom>
        <a:solidFill>
          <a:srgbClr val="EA764B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Collect Statistics (NDCG)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6659707" y="1425214"/>
        <a:ext cx="1413635" cy="1645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6DB4A-D194-F441-9ABE-D4E4ABB12CD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0E188-90A1-334D-A443-B951ACC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0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06B90-1363-2246-84B9-A99D9214B00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80628-51C7-CD41-8240-EAFDEC129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9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80628-51C7-CD41-8240-EAFDEC1291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two datasets of questions from </a:t>
            </a:r>
            <a:r>
              <a:rPr lang="en-US" dirty="0" err="1" smtClean="0"/>
              <a:t>stackoverflow</a:t>
            </a:r>
            <a:r>
              <a:rPr lang="en-US" dirty="0" smtClean="0"/>
              <a:t>  using the API of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stackexchange</a:t>
            </a:r>
            <a:endParaRPr lang="en-US" dirty="0" smtClean="0"/>
          </a:p>
          <a:p>
            <a:r>
              <a:rPr lang="en-US" dirty="0" smtClean="0"/>
              <a:t>One from the main site of </a:t>
            </a:r>
            <a:r>
              <a:rPr lang="en-US" dirty="0" err="1" smtClean="0"/>
              <a:t>stackoverflow</a:t>
            </a:r>
            <a:r>
              <a:rPr lang="en-US" dirty="0" smtClean="0"/>
              <a:t>,  programming questions with</a:t>
            </a:r>
          </a:p>
          <a:p>
            <a:r>
              <a:rPr lang="en-US" dirty="0" smtClean="0"/>
              <a:t>tag Python. It has about 280,000 questions</a:t>
            </a:r>
          </a:p>
          <a:p>
            <a:r>
              <a:rPr lang="en-US" dirty="0" smtClean="0"/>
              <a:t>The other is from </a:t>
            </a:r>
            <a:r>
              <a:rPr lang="en-US" dirty="0" err="1" smtClean="0"/>
              <a:t>english</a:t>
            </a:r>
            <a:r>
              <a:rPr lang="en-US" dirty="0" smtClean="0"/>
              <a:t> question from the site</a:t>
            </a:r>
          </a:p>
          <a:p>
            <a:r>
              <a:rPr lang="en-US" dirty="0" err="1" smtClean="0"/>
              <a:t>english.stackexchange</a:t>
            </a:r>
            <a:r>
              <a:rPr lang="en-US" dirty="0" smtClean="0"/>
              <a:t>, relatively small, it has 35600 </a:t>
            </a:r>
            <a:r>
              <a:rPr lang="en-US" dirty="0" err="1" smtClean="0"/>
              <a:t>questoins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also got some linked questions by question ID. Since the questions</a:t>
            </a:r>
          </a:p>
          <a:p>
            <a:r>
              <a:rPr lang="en-US" dirty="0" smtClean="0"/>
              <a:t>are linked manually, we took them as the similar questions.</a:t>
            </a:r>
          </a:p>
          <a:p>
            <a:r>
              <a:rPr lang="en-US" dirty="0" smtClean="0"/>
              <a:t>we use NDCG as the metrics. when querying a question, any question</a:t>
            </a:r>
          </a:p>
          <a:p>
            <a:r>
              <a:rPr lang="en-US" dirty="0" smtClean="0"/>
              <a:t>that linked to it we gave a </a:t>
            </a:r>
            <a:r>
              <a:rPr lang="en-US" dirty="0" err="1" smtClean="0"/>
              <a:t>relevence</a:t>
            </a:r>
            <a:r>
              <a:rPr lang="en-US" dirty="0" smtClean="0"/>
              <a:t> score 1, others we give</a:t>
            </a:r>
          </a:p>
          <a:p>
            <a:r>
              <a:rPr lang="en-US" dirty="0" err="1" smtClean="0"/>
              <a:t>relevence</a:t>
            </a:r>
            <a:r>
              <a:rPr lang="en-US" dirty="0" smtClean="0"/>
              <a:t> score as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80628-51C7-CD41-8240-EAFDEC1291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8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is</a:t>
            </a:r>
            <a:r>
              <a:rPr lang="en-US" baseline="0" dirty="0" smtClean="0"/>
              <a:t> a graph of our mean NDCG results for each ‘idea’ and each dataset.</a:t>
            </a:r>
          </a:p>
          <a:p>
            <a:r>
              <a:rPr lang="en-US" baseline="0" dirty="0" smtClean="0"/>
              <a:t>Though they seem to all behave about the same, using n-gram 2 (bigrams) in addition to the terms performs as well or better than the baseline TFIDF. </a:t>
            </a:r>
          </a:p>
          <a:p>
            <a:r>
              <a:rPr lang="en-US" baseline="0" dirty="0" smtClean="0"/>
              <a:t>In fact, for the combined dataset, this is a statistically significant improvement over all others.</a:t>
            </a:r>
          </a:p>
          <a:p>
            <a:r>
              <a:rPr lang="en-US" baseline="0" dirty="0" smtClean="0"/>
              <a:t>Another interesting finding is that no other style of forming vectors really outperforms simple TFIDF.</a:t>
            </a:r>
          </a:p>
          <a:p>
            <a:r>
              <a:rPr lang="en-US" baseline="0" dirty="0" smtClean="0"/>
              <a:t>The ones that come close are the ones that change the vector only slightly (</a:t>
            </a:r>
            <a:r>
              <a:rPr lang="en-US" baseline="0" dirty="0" err="1" smtClean="0"/>
              <a:t>NounVerb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shows only 15 of our 75 experiments. we also tested title only &amp; body only. a few other </a:t>
            </a:r>
            <a:r>
              <a:rPr lang="en-US" baseline="0" dirty="0" err="1" smtClean="0"/>
              <a:t>vectorizers</a:t>
            </a:r>
            <a:r>
              <a:rPr lang="en-US" baseline="0" dirty="0" smtClean="0"/>
              <a:t> that performed very poorly,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80628-51C7-CD41-8240-EAFDEC1291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B8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F2B84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008AB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6400772-04E5-7A47-AE52-963A7085EBFB}" type="datetime1">
              <a:rPr lang="en-US" smtClean="0"/>
              <a:t>4/21/14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FC-502D-724E-957C-742DC9D51EAD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3BCE68-F966-DE49-BEDD-4B9F155182E1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D3-A52D-1C41-B514-02897C15B598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EF24-5BE9-BA45-88A4-6C20CC01EC9D}" type="datetime1">
              <a:rPr lang="en-US" smtClean="0"/>
              <a:t>4/21/14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390C8B-A8DE-DD45-8232-7DA692AA7067}" type="datetime1">
              <a:rPr lang="en-US" smtClean="0"/>
              <a:t>4/21/14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6847DB-CF3F-1E4F-9AA7-BC45E026735D}" type="datetime1">
              <a:rPr lang="en-US" smtClean="0"/>
              <a:t>4/21/14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DF64-50C3-BE41-A2AB-ED724F670095}" type="datetime1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10A7-15F6-5844-9E9A-214AF8AC9AE3}" type="datetime1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44E-3418-A04F-A552-B46E9F262DA1}" type="datetime1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78AC65-5CB6-A44F-B2C4-3D5D4F312B2E}" type="datetime1">
              <a:rPr lang="en-US" smtClean="0"/>
              <a:t>4/21/14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E9D318-A0FB-6647-9F93-F501C33328DA}" type="datetime1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rgbClr val="00B88A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008AB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diagramColors" Target="../diagrams/colors4.xml"/><Relationship Id="rId21" Type="http://schemas.microsoft.com/office/2007/relationships/diagramDrawing" Target="../diagrams/drawing4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diagramData" Target="../diagrams/data4.xml"/><Relationship Id="rId18" Type="http://schemas.openxmlformats.org/officeDocument/2006/relationships/diagramLayout" Target="../diagrams/layout4.xml"/><Relationship Id="rId19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5865" y="2009802"/>
            <a:ext cx="7799354" cy="226278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Finding </a:t>
            </a:r>
            <a:r>
              <a:rPr lang="en-US" sz="4800" dirty="0">
                <a:solidFill>
                  <a:schemeClr val="tx1"/>
                </a:solidFill>
              </a:rPr>
              <a:t>Similar Questions from Community-based </a:t>
            </a:r>
            <a:r>
              <a:rPr lang="en-US" sz="4800" dirty="0" smtClean="0">
                <a:solidFill>
                  <a:schemeClr val="tx1"/>
                </a:solidFill>
              </a:rPr>
              <a:t>Q&amp;A </a:t>
            </a:r>
            <a:r>
              <a:rPr lang="en-US" sz="4800" dirty="0">
                <a:solidFill>
                  <a:schemeClr val="tx1"/>
                </a:solidFill>
              </a:rPr>
              <a:t>Services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7812" y="5813399"/>
            <a:ext cx="7355204" cy="11262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Stephanie </a:t>
            </a:r>
            <a:r>
              <a:rPr lang="en-US" sz="2400" dirty="0" smtClean="0">
                <a:solidFill>
                  <a:schemeClr val="tx1"/>
                </a:solidFill>
              </a:rPr>
              <a:t>Valentine, </a:t>
            </a:r>
            <a:r>
              <a:rPr lang="en-US" sz="2400" dirty="0">
                <a:solidFill>
                  <a:schemeClr val="tx1"/>
                </a:solidFill>
              </a:rPr>
              <a:t>Jung-in </a:t>
            </a:r>
            <a:r>
              <a:rPr lang="en-US" sz="2400" dirty="0" err="1" smtClean="0">
                <a:solidFill>
                  <a:schemeClr val="tx1"/>
                </a:solidFill>
              </a:rPr>
              <a:t>Koh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Shiqiang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Guo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765" y="6237261"/>
            <a:ext cx="1571689" cy="594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 April,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find similar questions?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6" y="2989314"/>
            <a:ext cx="1756978" cy="3513956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8"/>
          <a:stretch/>
        </p:blipFill>
        <p:spPr>
          <a:xfrm flipH="1">
            <a:off x="6969518" y="2729658"/>
            <a:ext cx="1472255" cy="3470820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2309726" y="4146829"/>
            <a:ext cx="5046128" cy="1607037"/>
          </a:xfrm>
          <a:prstGeom prst="cloudCallout">
            <a:avLst>
              <a:gd name="adj1" fmla="val 49546"/>
              <a:gd name="adj2" fmla="val -80857"/>
            </a:avLst>
          </a:prstGeom>
          <a:solidFill>
            <a:srgbClr val="008AB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2169526" y="1950484"/>
            <a:ext cx="5046128" cy="1607037"/>
          </a:xfrm>
          <a:prstGeom prst="cloudCallout">
            <a:avLst>
              <a:gd name="adj1" fmla="val -57136"/>
              <a:gd name="adj2" fmla="val 49913"/>
            </a:avLst>
          </a:prstGeom>
          <a:solidFill>
            <a:srgbClr val="00B88A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5074" y="2258842"/>
            <a:ext cx="36075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How </a:t>
            </a:r>
            <a:r>
              <a:rPr lang="en-US" sz="2400" dirty="0">
                <a:solidFill>
                  <a:schemeClr val="bg1"/>
                </a:solidFill>
              </a:rPr>
              <a:t>can I express a 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loop in Python</a:t>
            </a:r>
            <a:r>
              <a:rPr lang="en-US" sz="2400" dirty="0" smtClean="0">
                <a:solidFill>
                  <a:schemeClr val="bg1"/>
                </a:solidFill>
              </a:rPr>
              <a:t>? 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5191" y="4344182"/>
            <a:ext cx="3607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Is there a way to iterate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through a range of integers?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Build the Vector?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3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644185" y="3445180"/>
            <a:ext cx="5855629" cy="1017686"/>
            <a:chOff x="3079372" y="3355276"/>
            <a:chExt cx="5855629" cy="1017686"/>
          </a:xfrm>
        </p:grpSpPr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4122696647"/>
                </p:ext>
              </p:extLst>
            </p:nvPr>
          </p:nvGraphicFramePr>
          <p:xfrm>
            <a:off x="7592746" y="3355276"/>
            <a:ext cx="1342255" cy="10050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4158913509"/>
                </p:ext>
              </p:extLst>
            </p:nvPr>
          </p:nvGraphicFramePr>
          <p:xfrm>
            <a:off x="6115551" y="3361582"/>
            <a:ext cx="1342255" cy="10050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46" name="Diagram 45"/>
            <p:cNvGraphicFramePr/>
            <p:nvPr>
              <p:extLst>
                <p:ext uri="{D42A27DB-BD31-4B8C-83A1-F6EECF244321}">
                  <p14:modId xmlns:p14="http://schemas.microsoft.com/office/powerpoint/2010/main" val="298709894"/>
                </p:ext>
              </p:extLst>
            </p:nvPr>
          </p:nvGraphicFramePr>
          <p:xfrm>
            <a:off x="4660826" y="3367888"/>
            <a:ext cx="1342255" cy="10050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857749489"/>
                </p:ext>
              </p:extLst>
            </p:nvPr>
          </p:nvGraphicFramePr>
          <p:xfrm>
            <a:off x="3079372" y="3356650"/>
            <a:ext cx="1451457" cy="10050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grpSp>
        <p:nvGrpSpPr>
          <p:cNvPr id="82" name="Group 81"/>
          <p:cNvGrpSpPr/>
          <p:nvPr/>
        </p:nvGrpSpPr>
        <p:grpSpPr>
          <a:xfrm>
            <a:off x="3268104" y="6290604"/>
            <a:ext cx="2607791" cy="380570"/>
            <a:chOff x="4045896" y="6110796"/>
            <a:chExt cx="2607791" cy="380570"/>
          </a:xfrm>
        </p:grpSpPr>
        <p:sp>
          <p:nvSpPr>
            <p:cNvPr id="53" name="TextBox 52"/>
            <p:cNvSpPr txBox="1"/>
            <p:nvPr/>
          </p:nvSpPr>
          <p:spPr>
            <a:xfrm>
              <a:off x="4045896" y="6110796"/>
              <a:ext cx="45397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for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41541" y="6110796"/>
              <a:ext cx="612179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60813" y="6122034"/>
              <a:ext cx="33637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55309" y="6110796"/>
              <a:ext cx="798378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240997" y="5133088"/>
            <a:ext cx="2662005" cy="380570"/>
            <a:chOff x="4000940" y="4874614"/>
            <a:chExt cx="2662005" cy="380570"/>
          </a:xfrm>
        </p:grpSpPr>
        <p:sp>
          <p:nvSpPr>
            <p:cNvPr id="59" name="TextBox 58"/>
            <p:cNvSpPr txBox="1"/>
            <p:nvPr/>
          </p:nvSpPr>
          <p:spPr>
            <a:xfrm>
              <a:off x="4000940" y="4874614"/>
              <a:ext cx="45397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for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96585" y="4874614"/>
              <a:ext cx="612179" cy="369332"/>
            </a:xfrm>
            <a:prstGeom prst="rect">
              <a:avLst/>
            </a:prstGeom>
            <a:solidFill>
              <a:srgbClr val="00B88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loop</a:t>
              </a:r>
              <a:endParaRPr lang="en-US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15857" y="4885852"/>
              <a:ext cx="33637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10353" y="4874614"/>
              <a:ext cx="852592" cy="369332"/>
            </a:xfrm>
            <a:prstGeom prst="rect">
              <a:avLst/>
            </a:prstGeom>
            <a:solidFill>
              <a:srgbClr val="00B88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python</a:t>
              </a:r>
              <a:endParaRPr lang="en-US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098597" y="2060178"/>
            <a:ext cx="2946805" cy="826469"/>
            <a:chOff x="3989708" y="2060178"/>
            <a:chExt cx="2946805" cy="826469"/>
          </a:xfrm>
        </p:grpSpPr>
        <p:sp>
          <p:nvSpPr>
            <p:cNvPr id="13" name="TextBox 12"/>
            <p:cNvSpPr txBox="1"/>
            <p:nvPr/>
          </p:nvSpPr>
          <p:spPr>
            <a:xfrm>
              <a:off x="3989708" y="2517315"/>
              <a:ext cx="948284" cy="369332"/>
            </a:xfrm>
            <a:prstGeom prst="rect">
              <a:avLst/>
            </a:prstGeom>
            <a:solidFill>
              <a:srgbClr val="00B88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for loop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19444" y="2517315"/>
              <a:ext cx="808860" cy="369332"/>
            </a:xfrm>
            <a:prstGeom prst="rect">
              <a:avLst/>
            </a:prstGeom>
            <a:solidFill>
              <a:srgbClr val="00B88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loop in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22744" y="2517315"/>
              <a:ext cx="1013769" cy="369332"/>
            </a:xfrm>
            <a:prstGeom prst="rect">
              <a:avLst/>
            </a:prstGeom>
            <a:solidFill>
              <a:srgbClr val="00B88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 python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19636" y="2060178"/>
              <a:ext cx="45397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for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15281" y="2060178"/>
              <a:ext cx="612179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34553" y="2071416"/>
              <a:ext cx="33637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29049" y="2060178"/>
              <a:ext cx="798378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cxnSp>
        <p:nvCxnSpPr>
          <p:cNvPr id="71" name="Straight Connector 70"/>
          <p:cNvCxnSpPr/>
          <p:nvPr/>
        </p:nvCxnSpPr>
        <p:spPr>
          <a:xfrm>
            <a:off x="0" y="302302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454646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0" y="57440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42031" y="1550846"/>
            <a:ext cx="505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 N-Grams (phrases of length N) </a:t>
            </a:r>
            <a:r>
              <a:rPr lang="en-US" sz="1400" b="1" dirty="0" smtClean="0"/>
              <a:t>[5]</a:t>
            </a:r>
            <a:r>
              <a:rPr lang="en-US" sz="2400" b="1" dirty="0" smtClean="0"/>
              <a:t>  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756019" y="3018094"/>
            <a:ext cx="363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 Synonyms of Terms </a:t>
            </a:r>
            <a:r>
              <a:rPr lang="en-US" sz="1400" b="1" dirty="0" smtClean="0"/>
              <a:t>[</a:t>
            </a:r>
            <a:r>
              <a:rPr lang="en-US" sz="1400" b="1" dirty="0"/>
              <a:t>6</a:t>
            </a:r>
            <a:r>
              <a:rPr lang="en-US" sz="1400" b="1" dirty="0" smtClean="0"/>
              <a:t>]</a:t>
            </a:r>
            <a:r>
              <a:rPr lang="en-US" sz="2400" b="1" dirty="0" smtClean="0"/>
              <a:t>  </a:t>
            </a:r>
            <a:endParaRPr 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996947" y="4597722"/>
            <a:ext cx="515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Weight Nouns &amp; Verbs More Heavily </a:t>
            </a:r>
            <a:r>
              <a:rPr lang="en-US" sz="1400" b="1" dirty="0" smtClean="0"/>
              <a:t>[2]</a:t>
            </a:r>
            <a:r>
              <a:rPr lang="en-US" sz="2400" b="1" dirty="0" smtClean="0"/>
              <a:t>  </a:t>
            </a:r>
            <a:endParaRPr 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765030" y="5777714"/>
            <a:ext cx="361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TFIDF Weighting (Baseline)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4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 and </a:t>
            </a:r>
            <a:r>
              <a:rPr lang="en-US" b="1" dirty="0" smtClean="0"/>
              <a:t>Metrics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4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Gathered questions (title &amp; body) from…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Similarity determined with ‘links’</a:t>
            </a:r>
          </a:p>
          <a:p>
            <a:pPr lvl="1"/>
            <a:r>
              <a:rPr lang="en-US" sz="2100" dirty="0" smtClean="0"/>
              <a:t>answer-</a:t>
            </a:r>
            <a:r>
              <a:rPr lang="en-US" sz="2100" dirty="0" err="1" smtClean="0"/>
              <a:t>er</a:t>
            </a:r>
            <a:r>
              <a:rPr lang="en-US" sz="2100" dirty="0" smtClean="0"/>
              <a:t> posts link to other similar question</a:t>
            </a:r>
          </a:p>
          <a:p>
            <a:pPr marL="365760" lvl="1" indent="0">
              <a:buNone/>
            </a:pPr>
            <a:endParaRPr lang="en-US" sz="2100" dirty="0" smtClean="0"/>
          </a:p>
          <a:p>
            <a:r>
              <a:rPr lang="en-US" sz="2400" dirty="0" smtClean="0"/>
              <a:t>Relevance Scores:</a:t>
            </a:r>
          </a:p>
          <a:p>
            <a:pPr marL="365760" lvl="1" indent="0">
              <a:buNone/>
            </a:pPr>
            <a:r>
              <a:rPr lang="en-US" sz="2100" dirty="0" smtClean="0"/>
              <a:t>	</a:t>
            </a:r>
            <a:r>
              <a:rPr lang="en-US" sz="2100" b="1" dirty="0" smtClean="0"/>
              <a:t>1</a:t>
            </a:r>
            <a:r>
              <a:rPr lang="en-US" sz="2100" dirty="0" smtClean="0"/>
              <a:t>: if link exists between doc1 </a:t>
            </a:r>
            <a:r>
              <a:rPr lang="en-US" sz="2100" dirty="0" smtClean="0"/>
              <a:t>and doc2 (known similarity)</a:t>
            </a:r>
          </a:p>
          <a:p>
            <a:pPr marL="365760" lvl="1" indent="0">
              <a:buNone/>
            </a:pPr>
            <a:r>
              <a:rPr lang="en-US" sz="2100" dirty="0" smtClean="0"/>
              <a:t>	</a:t>
            </a:r>
            <a:r>
              <a:rPr lang="en-US" sz="2100" b="1" dirty="0" smtClean="0"/>
              <a:t>0</a:t>
            </a:r>
            <a:r>
              <a:rPr lang="en-US" sz="2100" dirty="0" smtClean="0"/>
              <a:t>: if no link exists (unknown similarity)</a:t>
            </a:r>
            <a:endParaRPr lang="en-US" sz="2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6335" y="4922251"/>
            <a:ext cx="467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{</a:t>
            </a:r>
            <a:endParaRPr lang="en-US" sz="66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58" y="2154495"/>
            <a:ext cx="3256621" cy="812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0671" y="3000551"/>
            <a:ext cx="260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posts with tag “Python”</a:t>
            </a:r>
            <a:endParaRPr lang="en-US" dirty="0"/>
          </a:p>
        </p:txBody>
      </p:sp>
      <p:pic>
        <p:nvPicPr>
          <p:cNvPr id="8" name="Picture 7" descr="imgr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14973" r="13024" b="38263"/>
          <a:stretch/>
        </p:blipFill>
        <p:spPr>
          <a:xfrm>
            <a:off x="5141145" y="2211847"/>
            <a:ext cx="3024204" cy="7774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187525" y="2995619"/>
            <a:ext cx="9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9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0</a:t>
            </a:r>
            <a:r>
              <a:rPr lang="en-US" b="1" dirty="0" smtClean="0"/>
              <a:t>-Second Summary of Experiments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9860858"/>
              </p:ext>
            </p:extLst>
          </p:nvPr>
        </p:nvGraphicFramePr>
        <p:xfrm>
          <a:off x="612775" y="187309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0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Results </a:t>
            </a:r>
            <a:r>
              <a:rPr lang="en-US" b="1" dirty="0"/>
              <a:t>and </a:t>
            </a:r>
            <a:r>
              <a:rPr lang="en-US" b="1" dirty="0" smtClean="0"/>
              <a:t>Evaluation</a:t>
            </a:r>
            <a:endParaRPr lang="en-US" b="1" dirty="0"/>
          </a:p>
        </p:txBody>
      </p:sp>
      <p:pic>
        <p:nvPicPr>
          <p:cNvPr id="5" name="Picture 4" descr="all-means-by-dataset_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3561"/>
            <a:ext cx="7315200" cy="5486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1" y="475340"/>
            <a:ext cx="6683765" cy="104866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References</a:t>
            </a:r>
            <a:r>
              <a:rPr lang="en-US" sz="40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756230"/>
            <a:ext cx="7409259" cy="415499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Jeon</a:t>
            </a:r>
            <a:r>
              <a:rPr lang="en-US" dirty="0"/>
              <a:t>, </a:t>
            </a:r>
            <a:r>
              <a:rPr lang="en-US" dirty="0" err="1"/>
              <a:t>Jiwoon</a:t>
            </a:r>
            <a:r>
              <a:rPr lang="en-US" dirty="0"/>
              <a:t>, W. Bruce Croft, and </a:t>
            </a:r>
            <a:r>
              <a:rPr lang="en-US" dirty="0" err="1"/>
              <a:t>Joon</a:t>
            </a:r>
            <a:r>
              <a:rPr lang="en-US" dirty="0"/>
              <a:t> Ho Lee. "Finding similar questions in large question and answer archives." In Proceedings of the 14th ACM international conference on Information and knowledge management, pp. 84-90. ACM, 2005.</a:t>
            </a:r>
          </a:p>
          <a:p>
            <a:r>
              <a:rPr lang="en-US" dirty="0"/>
              <a:t>[2] Wang, Kai, </a:t>
            </a:r>
            <a:r>
              <a:rPr lang="en-US" dirty="0" err="1"/>
              <a:t>Zhaoyan</a:t>
            </a:r>
            <a:r>
              <a:rPr lang="en-US" dirty="0"/>
              <a:t> Ming, and Tat-Seng Chua. "A syntactic tree matching approach to finding similar questions in community-based </a:t>
            </a:r>
            <a:r>
              <a:rPr lang="en-US" dirty="0" err="1"/>
              <a:t>qa</a:t>
            </a:r>
            <a:r>
              <a:rPr lang="en-US" dirty="0"/>
              <a:t> services." In Proceedings of the 32nd international ACM SIGIR conference on Research and development in information retrieval, pp. 187-194. ACM, 2009.</a:t>
            </a:r>
          </a:p>
          <a:p>
            <a:r>
              <a:rPr lang="en-US" dirty="0"/>
              <a:t>[3] Cao, X., Cong, G., Cui, B., Jensen, C.S., Zhang, C.: The use of categorization information in language models for question retrieval. In: CIKM 2009, pp. 265–274. ACM, New York (2009)</a:t>
            </a:r>
          </a:p>
          <a:p>
            <a:r>
              <a:rPr lang="en-US" dirty="0"/>
              <a:t>[4] </a:t>
            </a:r>
            <a:r>
              <a:rPr lang="en-US" dirty="0" err="1"/>
              <a:t>Jijkoun</a:t>
            </a:r>
            <a:r>
              <a:rPr lang="en-US" dirty="0"/>
              <a:t>, V., de </a:t>
            </a:r>
            <a:r>
              <a:rPr lang="en-US" dirty="0" err="1"/>
              <a:t>Rijke</a:t>
            </a:r>
            <a:r>
              <a:rPr lang="en-US" dirty="0"/>
              <a:t>, M.: Retrieving answers from frequently asked questions pages on the web. In: CIKM 2005, pp. 76–83. ACM, New York (2005</a:t>
            </a:r>
            <a:r>
              <a:rPr lang="en-US" dirty="0" smtClean="0"/>
              <a:t>)</a:t>
            </a:r>
          </a:p>
          <a:p>
            <a:r>
              <a:rPr lang="en-US" dirty="0" smtClean="0"/>
              <a:t>[5] </a:t>
            </a:r>
            <a:r>
              <a:rPr lang="en-US" dirty="0" err="1" smtClean="0"/>
              <a:t>Barzilay</a:t>
            </a:r>
            <a:r>
              <a:rPr lang="en-US" dirty="0"/>
              <a:t>, Regina, and Lillian Lee. "Learning to paraphrase: an unsupervised approach using multiple-sequence alignment." </a:t>
            </a:r>
            <a:r>
              <a:rPr lang="en-US" i="1" dirty="0"/>
              <a:t>Proceedings of the 2003 Conference of the North American Chapter of the Association for Computational Linguistics on Human Language Technology-Volume 1</a:t>
            </a:r>
            <a:r>
              <a:rPr lang="en-US" dirty="0"/>
              <a:t>. Association for Computational Linguistics, 2003</a:t>
            </a:r>
            <a:r>
              <a:rPr lang="en-US" dirty="0" smtClean="0"/>
              <a:t>.</a:t>
            </a:r>
          </a:p>
          <a:p>
            <a:r>
              <a:rPr lang="en-US" dirty="0" smtClean="0"/>
              <a:t>[6] Liu</a:t>
            </a:r>
            <a:r>
              <a:rPr lang="en-US" dirty="0"/>
              <a:t>, </a:t>
            </a:r>
            <a:r>
              <a:rPr lang="en-US" dirty="0" err="1"/>
              <a:t>Mingrong</a:t>
            </a:r>
            <a:r>
              <a:rPr lang="en-US" dirty="0"/>
              <a:t>, </a:t>
            </a:r>
            <a:r>
              <a:rPr lang="en-US" dirty="0" err="1"/>
              <a:t>Yicen</a:t>
            </a:r>
            <a:r>
              <a:rPr lang="en-US" dirty="0"/>
              <a:t> Liu, and Qing Yang. "Searching semantically similar questions from a large community-based question archive." </a:t>
            </a:r>
            <a:r>
              <a:rPr lang="en-US" i="1" dirty="0"/>
              <a:t>Natural Language Processing and Knowledge Engineering, 2009. NLP-KE 2009. International Conference on</a:t>
            </a:r>
            <a:r>
              <a:rPr lang="en-US" dirty="0"/>
              <a:t>. IEEE, 2009.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1087</TotalTime>
  <Words>765</Words>
  <Application>Microsoft Macintosh PowerPoint</Application>
  <PresentationFormat>On-screen Show (4:3)</PresentationFormat>
  <Paragraphs>95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Finding Similar Questions from Community-based Q&amp;A Services </vt:lpstr>
      <vt:lpstr>How to find similar questions?</vt:lpstr>
      <vt:lpstr>How to Build the Vector?</vt:lpstr>
      <vt:lpstr>Data Source and Metrics  </vt:lpstr>
      <vt:lpstr>20-Second Summary of Experiments</vt:lpstr>
      <vt:lpstr>Results and Evaluation</vt:lpstr>
      <vt:lpstr>References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Similar Questions from Community-based QA Services </dc:title>
  <dc:creator>郭世强</dc:creator>
  <cp:lastModifiedBy>Stephanie Valentine</cp:lastModifiedBy>
  <cp:revision>48</cp:revision>
  <dcterms:created xsi:type="dcterms:W3CDTF">2014-04-17T20:27:14Z</dcterms:created>
  <dcterms:modified xsi:type="dcterms:W3CDTF">2014-04-22T01:13:07Z</dcterms:modified>
</cp:coreProperties>
</file>