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274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05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5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BB22-DC48-4E71-ABD3-2C55ECBD6D3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.stackexchange.com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9486" y="1411514"/>
            <a:ext cx="9995126" cy="2262781"/>
          </a:xfrm>
        </p:spPr>
        <p:txBody>
          <a:bodyPr>
            <a:noAutofit/>
          </a:bodyPr>
          <a:lstStyle/>
          <a:p>
            <a:r>
              <a:rPr lang="en-US" sz="4800" dirty="0"/>
              <a:t>Find Similar Questions from Community-based QA Services 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4985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Stephanie </a:t>
            </a:r>
            <a:r>
              <a:rPr lang="en-US" sz="2400" dirty="0" smtClean="0">
                <a:solidFill>
                  <a:schemeClr val="tx1"/>
                </a:solidFill>
              </a:rPr>
              <a:t>Valentine, </a:t>
            </a:r>
            <a:r>
              <a:rPr lang="en-US" sz="2400" dirty="0">
                <a:solidFill>
                  <a:schemeClr val="tx1"/>
                </a:solidFill>
              </a:rPr>
              <a:t>Jung-in </a:t>
            </a:r>
            <a:r>
              <a:rPr lang="en-US" sz="2400" dirty="0" err="1" smtClean="0">
                <a:solidFill>
                  <a:schemeClr val="tx1"/>
                </a:solidFill>
              </a:rPr>
              <a:t>Koh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Shiqiang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background of the problem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We ask questions in Community-based </a:t>
            </a:r>
            <a:r>
              <a:rPr lang="en-US" sz="2000" dirty="0">
                <a:solidFill>
                  <a:schemeClr val="tx1"/>
                </a:solidFill>
              </a:rPr>
              <a:t>QA </a:t>
            </a:r>
            <a:r>
              <a:rPr lang="en-US" sz="2000" dirty="0" smtClean="0">
                <a:solidFill>
                  <a:schemeClr val="tx1"/>
                </a:solidFill>
              </a:rPr>
              <a:t>website like </a:t>
            </a:r>
            <a:r>
              <a:rPr lang="en-US" sz="2000" dirty="0">
                <a:solidFill>
                  <a:schemeClr val="tx1"/>
                </a:solidFill>
              </a:rPr>
              <a:t>Stackoverflow.com, </a:t>
            </a:r>
            <a:r>
              <a:rPr lang="en-US" sz="2000" dirty="0" err="1">
                <a:solidFill>
                  <a:schemeClr val="tx1"/>
                </a:solidFill>
              </a:rPr>
              <a:t>Quora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etc.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 want know whether there exists similar questions that have answers already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But searching similar questions is not trivial, look at the two questions below: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“How can I express a for loop in </a:t>
            </a:r>
            <a:r>
              <a:rPr lang="en-US" sz="1800" dirty="0" smtClean="0">
                <a:solidFill>
                  <a:schemeClr val="tx1"/>
                </a:solidFill>
              </a:rPr>
              <a:t>Python?”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 “</a:t>
            </a:r>
            <a:r>
              <a:rPr lang="en-US" sz="1800" dirty="0">
                <a:solidFill>
                  <a:schemeClr val="tx1"/>
                </a:solidFill>
              </a:rPr>
              <a:t>Is there any way to iterate through a range of integers</a:t>
            </a:r>
            <a:r>
              <a:rPr lang="en-US" sz="1800" dirty="0" smtClean="0">
                <a:solidFill>
                  <a:schemeClr val="tx1"/>
                </a:solidFill>
              </a:rPr>
              <a:t>?”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Same meaning, but share no common 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method </a:t>
            </a:r>
            <a:endParaRPr lang="en-US" b="1" dirty="0"/>
          </a:p>
        </p:txBody>
      </p:sp>
      <p:pic>
        <p:nvPicPr>
          <p:cNvPr id="1026" name="Picture 2" descr="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30" y="1727200"/>
            <a:ext cx="7355914" cy="44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771" y="464456"/>
            <a:ext cx="8877526" cy="1266371"/>
          </a:xfrm>
        </p:spPr>
        <p:txBody>
          <a:bodyPr/>
          <a:lstStyle/>
          <a:p>
            <a:r>
              <a:rPr lang="en-US" b="1" dirty="0" err="1" smtClean="0"/>
              <a:t>Vectorizers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9771" y="1524000"/>
            <a:ext cx="9704841" cy="438722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TF-IDF</a:t>
            </a:r>
            <a:r>
              <a:rPr lang="en-US" sz="2400" dirty="0"/>
              <a:t> </a:t>
            </a:r>
            <a:r>
              <a:rPr lang="en-US" sz="2400" dirty="0" err="1" smtClean="0"/>
              <a:t>Vectorizer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/>
              <a:t>Synonym  </a:t>
            </a:r>
            <a:r>
              <a:rPr lang="en-US" sz="2000" dirty="0" err="1"/>
              <a:t>Vectorizer</a:t>
            </a:r>
            <a:endParaRPr lang="en-US" sz="2000" dirty="0"/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/>
              <a:t>wordnet</a:t>
            </a:r>
            <a:r>
              <a:rPr lang="en-US" sz="2000" dirty="0"/>
              <a:t> </a:t>
            </a:r>
            <a:r>
              <a:rPr lang="en-US" sz="2000" dirty="0" smtClean="0"/>
              <a:t>to find synonyms </a:t>
            </a:r>
            <a:r>
              <a:rPr lang="en-US" sz="2000" dirty="0"/>
              <a:t>of all terms</a:t>
            </a:r>
          </a:p>
          <a:p>
            <a:pPr lvl="1"/>
            <a:r>
              <a:rPr lang="en-US" sz="2000" dirty="0" smtClean="0"/>
              <a:t>Adding </a:t>
            </a:r>
            <a:r>
              <a:rPr lang="en-US" sz="2000" dirty="0"/>
              <a:t>td-</a:t>
            </a:r>
            <a:r>
              <a:rPr lang="en-US" sz="2000" dirty="0" err="1"/>
              <a:t>idf</a:t>
            </a:r>
            <a:r>
              <a:rPr lang="en-US" sz="2000" dirty="0"/>
              <a:t> of </a:t>
            </a:r>
            <a:r>
              <a:rPr lang="en-US" sz="2000" dirty="0" smtClean="0"/>
              <a:t>synonyms </a:t>
            </a:r>
            <a:r>
              <a:rPr lang="en-US" sz="2000" dirty="0"/>
              <a:t>to the vector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NV </a:t>
            </a:r>
            <a:r>
              <a:rPr lang="en-US" sz="2000" dirty="0" err="1"/>
              <a:t>Vectorizer</a:t>
            </a:r>
            <a:endParaRPr lang="en-US" sz="2000" dirty="0"/>
          </a:p>
          <a:p>
            <a:pPr lvl="1"/>
            <a:r>
              <a:rPr lang="en-US" sz="2000" dirty="0"/>
              <a:t>Get </a:t>
            </a:r>
            <a:r>
              <a:rPr lang="en-US" sz="2000" dirty="0"/>
              <a:t>part-of-speech tags </a:t>
            </a:r>
            <a:r>
              <a:rPr lang="en-US" sz="2000" dirty="0"/>
              <a:t>of </a:t>
            </a:r>
            <a:r>
              <a:rPr lang="en-US" sz="2000" dirty="0" smtClean="0"/>
              <a:t>terms </a:t>
            </a:r>
            <a:endParaRPr lang="en-US" sz="2000" dirty="0"/>
          </a:p>
          <a:p>
            <a:pPr lvl="1"/>
            <a:r>
              <a:rPr lang="en-US" sz="2000" dirty="0"/>
              <a:t>Boost noun and verb </a:t>
            </a:r>
            <a:r>
              <a:rPr lang="en-US" sz="2000" dirty="0" smtClean="0"/>
              <a:t>terms. Terms </a:t>
            </a:r>
            <a:r>
              <a:rPr lang="en-US" sz="2000" dirty="0"/>
              <a:t>with </a:t>
            </a:r>
            <a:r>
              <a:rPr lang="en-US" sz="2000" dirty="0" smtClean="0"/>
              <a:t>tags</a:t>
            </a:r>
          </a:p>
          <a:p>
            <a:pPr marL="457200" lvl="1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'NN','NNP','NNPS','NNS','VB','VBD','VBG','VBN','VBP','VBZ'] </a:t>
            </a:r>
            <a:r>
              <a:rPr lang="en-US" sz="2000" dirty="0" smtClean="0"/>
              <a:t>, their weight * 1.2 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229" y="507996"/>
            <a:ext cx="8911687" cy="1280890"/>
          </a:xfrm>
        </p:spPr>
        <p:txBody>
          <a:bodyPr/>
          <a:lstStyle/>
          <a:p>
            <a:r>
              <a:rPr lang="en-US" b="1" dirty="0" smtClean="0"/>
              <a:t>Data Source and metrics  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6229" y="1640114"/>
            <a:ext cx="9748383" cy="4271108"/>
          </a:xfrm>
        </p:spPr>
        <p:txBody>
          <a:bodyPr>
            <a:normAutofit/>
          </a:bodyPr>
          <a:lstStyle/>
          <a:p>
            <a:r>
              <a:rPr lang="en-US" sz="2400" dirty="0"/>
              <a:t>HTTP request using API of stackexchange.com</a:t>
            </a:r>
          </a:p>
          <a:p>
            <a:r>
              <a:rPr lang="en-US" sz="2400" dirty="0" smtClean="0"/>
              <a:t>Questions with tag “Python” from  </a:t>
            </a:r>
            <a:r>
              <a:rPr lang="en-US" sz="2400" dirty="0" smtClean="0">
                <a:hlinkClick r:id="rId2"/>
              </a:rPr>
              <a:t>www.stackoverflow.com</a:t>
            </a:r>
            <a:r>
              <a:rPr lang="en-US" sz="2400" dirty="0" smtClean="0"/>
              <a:t> , about 280,000</a:t>
            </a:r>
          </a:p>
          <a:p>
            <a:r>
              <a:rPr lang="en-US" sz="2400" dirty="0"/>
              <a:t>Questions from </a:t>
            </a:r>
            <a:r>
              <a:rPr lang="en-US" sz="2400" dirty="0" smtClean="0">
                <a:hlinkClick r:id="rId3"/>
              </a:rPr>
              <a:t> english.stackexchange.com</a:t>
            </a:r>
            <a:r>
              <a:rPr lang="en-US" sz="2400" dirty="0" smtClean="0"/>
              <a:t>, about 35600</a:t>
            </a:r>
          </a:p>
          <a:p>
            <a:r>
              <a:rPr lang="en-US" sz="2400" dirty="0" smtClean="0"/>
              <a:t>Documents</a:t>
            </a:r>
          </a:p>
          <a:p>
            <a:pPr lvl="1"/>
            <a:r>
              <a:rPr lang="en-US" sz="1800" dirty="0" smtClean="0"/>
              <a:t>Title Only </a:t>
            </a:r>
          </a:p>
          <a:p>
            <a:pPr lvl="1"/>
            <a:r>
              <a:rPr lang="en-US" sz="1800" dirty="0" smtClean="0"/>
              <a:t>Body Only</a:t>
            </a:r>
          </a:p>
          <a:p>
            <a:pPr lvl="1"/>
            <a:r>
              <a:rPr lang="en-US" sz="1800" dirty="0" smtClean="0"/>
              <a:t>Title and Body</a:t>
            </a:r>
            <a:endParaRPr lang="en-US" sz="2400" dirty="0" smtClean="0"/>
          </a:p>
          <a:p>
            <a:r>
              <a:rPr lang="en-US" sz="2400" dirty="0" smtClean="0"/>
              <a:t>Metrics: NDCG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and 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475339"/>
            <a:ext cx="8911687" cy="104866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References</a:t>
            </a:r>
            <a:r>
              <a:rPr lang="en-US" sz="4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0" y="1756229"/>
            <a:ext cx="9879012" cy="4154993"/>
          </a:xfrm>
        </p:spPr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dirty="0" err="1"/>
              <a:t>Jeon</a:t>
            </a:r>
            <a:r>
              <a:rPr lang="en-US" dirty="0"/>
              <a:t>, </a:t>
            </a:r>
            <a:r>
              <a:rPr lang="en-US" dirty="0" err="1"/>
              <a:t>Jiwoon</a:t>
            </a:r>
            <a:r>
              <a:rPr lang="en-US" dirty="0"/>
              <a:t>, W. Bruce Croft, and </a:t>
            </a:r>
            <a:r>
              <a:rPr lang="en-US" dirty="0" err="1"/>
              <a:t>Joon</a:t>
            </a:r>
            <a:r>
              <a:rPr lang="en-US" dirty="0"/>
              <a:t> Ho Lee. "Finding similar questions in large question and answer archives." In Proceedings of the 14th ACM international conference on Information and knowledge management, pp. 84-90. ACM, 2005.</a:t>
            </a:r>
            <a:endParaRPr lang="en-US" dirty="0"/>
          </a:p>
          <a:p>
            <a:r>
              <a:rPr lang="en-US" dirty="0"/>
              <a:t>[2] Wang, Kai, </a:t>
            </a:r>
            <a:r>
              <a:rPr lang="en-US" dirty="0" err="1"/>
              <a:t>Zhaoyan</a:t>
            </a:r>
            <a:r>
              <a:rPr lang="en-US" dirty="0"/>
              <a:t> Ming, and Tat-Seng Chua. "A syntactic tree matching approach to finding similar questions in community-based </a:t>
            </a:r>
            <a:r>
              <a:rPr lang="en-US" dirty="0" err="1"/>
              <a:t>qa</a:t>
            </a:r>
            <a:r>
              <a:rPr lang="en-US" dirty="0"/>
              <a:t> services." In Proceedings of the 32nd international ACM SIGIR conference on Research and development in information retrieval, pp. 187-194. ACM, 2009.</a:t>
            </a:r>
            <a:endParaRPr lang="en-US" dirty="0"/>
          </a:p>
          <a:p>
            <a:r>
              <a:rPr lang="en-US" dirty="0"/>
              <a:t>[3] Cao, X., Cong, G., Cui, B., Jensen, C.S., Zhang, C.: The use of categorization information in language models for question retrieval. In: CIKM 2009, pp. 265–274. ACM, New York (2009)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Jijkoun</a:t>
            </a:r>
            <a:r>
              <a:rPr lang="en-US" dirty="0"/>
              <a:t>, V., de </a:t>
            </a:r>
            <a:r>
              <a:rPr lang="en-US" dirty="0" err="1"/>
              <a:t>Rijke</a:t>
            </a:r>
            <a:r>
              <a:rPr lang="en-US" dirty="0"/>
              <a:t>, M.: Retrieving answers from frequently asked questions pages on the web. In: CIKM 2005, pp. 76–83. ACM, New York (2005)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356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幼圆</vt:lpstr>
      <vt:lpstr>Arial</vt:lpstr>
      <vt:lpstr>Century Gothic</vt:lpstr>
      <vt:lpstr>Wingdings 3</vt:lpstr>
      <vt:lpstr>丝状</vt:lpstr>
      <vt:lpstr>Find Similar Questions from Community-based QA Services </vt:lpstr>
      <vt:lpstr>The background of the problem</vt:lpstr>
      <vt:lpstr>Our method </vt:lpstr>
      <vt:lpstr>Vectorizers</vt:lpstr>
      <vt:lpstr>Data Source and metrics  </vt:lpstr>
      <vt:lpstr>Result and evaluation</vt:lpstr>
      <vt:lpstr>References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Similar Questions from Community-based QA Services </dc:title>
  <dc:creator>郭世强</dc:creator>
  <cp:lastModifiedBy>郭世强</cp:lastModifiedBy>
  <cp:revision>18</cp:revision>
  <dcterms:created xsi:type="dcterms:W3CDTF">2014-04-17T20:27:14Z</dcterms:created>
  <dcterms:modified xsi:type="dcterms:W3CDTF">2014-04-17T21:32:25Z</dcterms:modified>
</cp:coreProperties>
</file>