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39" r:id="rId21"/>
    <p:sldId id="338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330" r:id="rId33"/>
    <p:sldId id="287" r:id="rId34"/>
    <p:sldId id="290" r:id="rId35"/>
    <p:sldId id="331" r:id="rId36"/>
    <p:sldId id="291" r:id="rId37"/>
    <p:sldId id="289" r:id="rId38"/>
    <p:sldId id="296" r:id="rId39"/>
    <p:sldId id="292" r:id="rId40"/>
    <p:sldId id="293" r:id="rId41"/>
    <p:sldId id="294" r:id="rId42"/>
    <p:sldId id="333" r:id="rId43"/>
    <p:sldId id="334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40" r:id="rId52"/>
    <p:sldId id="304" r:id="rId53"/>
    <p:sldId id="329" r:id="rId54"/>
    <p:sldId id="327" r:id="rId55"/>
    <p:sldId id="305" r:id="rId56"/>
    <p:sldId id="332" r:id="rId57"/>
    <p:sldId id="306" r:id="rId58"/>
    <p:sldId id="335" r:id="rId59"/>
    <p:sldId id="307" r:id="rId60"/>
    <p:sldId id="328" r:id="rId61"/>
    <p:sldId id="341" r:id="rId62"/>
    <p:sldId id="309" r:id="rId63"/>
    <p:sldId id="310" r:id="rId64"/>
    <p:sldId id="311" r:id="rId65"/>
    <p:sldId id="313" r:id="rId66"/>
    <p:sldId id="314" r:id="rId67"/>
    <p:sldId id="315" r:id="rId68"/>
    <p:sldId id="337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12/9/2014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JOBFINDER: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PERSONALIZED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É – 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Jobs visited </a:t>
            </a:r>
          </a:p>
          <a:p>
            <a:pPr lvl="1"/>
            <a:r>
              <a:rPr lang="en-US" sz="2400" dirty="0" smtClean="0"/>
              <a:t>Read time</a:t>
            </a:r>
          </a:p>
          <a:p>
            <a:pPr lvl="1"/>
            <a:r>
              <a:rPr lang="en-US" sz="2400" dirty="0" smtClean="0"/>
              <a:t>Jobs Applied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/>
              <a:t>start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 </a:t>
            </a:r>
            <a:r>
              <a:rPr lang="en-US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lvl="1"/>
            <a:r>
              <a:rPr lang="en-US" sz="2400" dirty="0"/>
              <a:t>Similarity is computed </a:t>
            </a:r>
            <a:r>
              <a:rPr lang="en-US" sz="2400" dirty="0" smtClean="0"/>
              <a:t>using </a:t>
            </a:r>
            <a:r>
              <a:rPr lang="en-US" sz="2400" dirty="0"/>
              <a:t>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Hybrid Recommender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03586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Hybrid Recommender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err="1" smtClean="0"/>
              <a:t>criterias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IBM PROSPECT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 smtClean="0"/>
              <a:t>Help managers to find</a:t>
            </a:r>
          </a:p>
          <a:p>
            <a:r>
              <a:rPr lang="en-US" sz="2800" dirty="0" smtClean="0"/>
              <a:t> right candidates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HP Resource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Problems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940905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Definition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左右箭头 16"/>
          <p:cNvSpPr/>
          <p:nvPr/>
        </p:nvSpPr>
        <p:spPr>
          <a:xfrm>
            <a:off x="3089470" y="3700001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r>
              <a:rPr lang="en-US" sz="2800" dirty="0" smtClean="0"/>
              <a:t>Calculating the similarity values between </a:t>
            </a:r>
            <a:r>
              <a:rPr lang="en-US" sz="2800" dirty="0" smtClean="0"/>
              <a:t>the résumé and the </a:t>
            </a:r>
            <a:r>
              <a:rPr lang="en-US" sz="2800" dirty="0" smtClean="0"/>
              <a:t>job </a:t>
            </a:r>
            <a:r>
              <a:rPr lang="en-US" sz="2800" dirty="0" smtClean="0"/>
              <a:t>models</a:t>
            </a:r>
            <a:endParaRPr lang="en-US" sz="2800" dirty="0" smtClean="0"/>
          </a:p>
          <a:p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/>
              <a:t>résumé </a:t>
            </a:r>
            <a:r>
              <a:rPr lang="en-US" sz="2800" dirty="0" smtClean="0"/>
              <a:t> r </a:t>
            </a:r>
            <a:endParaRPr lang="en-US" sz="2800" dirty="0"/>
          </a:p>
          <a:p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  <a:endParaRPr lang="en-US" sz="2800" dirty="0" smtClean="0"/>
          </a:p>
          <a:p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in </a:t>
            </a:r>
            <a:r>
              <a:rPr lang="en-US" sz="2800" dirty="0" smtClean="0">
                <a:sym typeface="Wingdings" panose="05000000000000000000" pitchFamily="2" charset="2"/>
              </a:rPr>
              <a:t>ranked by their similarity values.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2">
                    <a:lumMod val="75000"/>
                  </a:schemeClr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Extracting the models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Information Extraction Stages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Library for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Regular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Expression Over Tokens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Regular Expression Over Tokens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They all use keyword Searching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</a:t>
            </a:r>
            <a:r>
              <a:rPr lang="en-US" sz="9600" dirty="0" smtClean="0"/>
              <a:t>may </a:t>
            </a:r>
            <a:r>
              <a:rPr lang="en-US" sz="9600" dirty="0" smtClean="0"/>
              <a:t>have </a:t>
            </a:r>
            <a:r>
              <a:rPr lang="en-US" sz="9600" dirty="0"/>
              <a:t>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679" y="99060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ombinatorial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xplosion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University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 Matching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MAJOR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atching Degree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</a:t>
            </a:r>
            <a:r>
              <a:rPr lang="en-US" sz="2400" dirty="0" smtClean="0"/>
              <a:t>,  </a:t>
            </a:r>
            <a:r>
              <a:rPr lang="en-US" sz="2400" dirty="0"/>
              <a:t>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 of Regular Expression Over Tokens </a:t>
            </a: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Matchers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current support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Finite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Automata Transducers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first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Flexibility </a:t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–  regular expression style 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86000"/>
            <a:ext cx="8228013" cy="3845023"/>
          </a:xfrm>
        </p:spPr>
        <p:txBody>
          <a:bodyPr/>
          <a:lstStyle/>
          <a:p>
            <a:r>
              <a:rPr lang="en-US" sz="2400" dirty="0" smtClean="0"/>
              <a:t>When searching with keyword “Java” </a:t>
            </a:r>
          </a:p>
          <a:p>
            <a:r>
              <a:rPr lang="en-US" sz="2400" dirty="0" smtClean="0"/>
              <a:t>7000 jobs 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Problems of keyword Searching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657563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connected by algebra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Flexibility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OO programming style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sz="4050" dirty="0" smtClean="0">
                <a:solidFill>
                  <a:schemeClr val="bg2">
                    <a:lumMod val="75000"/>
                  </a:schemeClr>
                </a:solidFill>
              </a:rPr>
              <a:t>Similarity Construction and  </a:t>
            </a:r>
            <a:r>
              <a:rPr lang="en-US" sz="4050" dirty="0">
                <a:solidFill>
                  <a:schemeClr val="bg2">
                    <a:lumMod val="75000"/>
                  </a:schemeClr>
                </a:soli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Job Description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terms 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Job Description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 in sentences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14600"/>
            <a:ext cx="74556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Dbpedia Page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  <a:endParaRPr lang="en-US" sz="2400" dirty="0" smtClean="0"/>
          </a:p>
          <a:p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  <a:endParaRPr lang="en-US" sz="2800" dirty="0"/>
          </a:p>
          <a:p>
            <a:r>
              <a:rPr lang="en-US" sz="2800" dirty="0" smtClean="0"/>
              <a:t>Getting </a:t>
            </a:r>
            <a:r>
              <a:rPr lang="en-US" sz="2800" dirty="0" smtClean="0"/>
              <a:t>the similarity </a:t>
            </a:r>
            <a:r>
              <a:rPr lang="en-US" sz="2800" dirty="0" smtClean="0"/>
              <a:t>between </a:t>
            </a:r>
            <a:r>
              <a:rPr lang="en-US" sz="2800" dirty="0" smtClean="0"/>
              <a:t>the résumé and jobs</a:t>
            </a:r>
          </a:p>
          <a:p>
            <a:r>
              <a:rPr lang="en-US" sz="2800" dirty="0" smtClean="0"/>
              <a:t>Ranking the jobs by their </a:t>
            </a:r>
            <a:r>
              <a:rPr lang="en-US" sz="2800" dirty="0" smtClean="0"/>
              <a:t>similarity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taxonomy have </a:t>
            </a:r>
            <a:r>
              <a:rPr lang="en-US" dirty="0" smtClean="0"/>
              <a:t>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819400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dirty="0" smtClean="0"/>
              <a:t>negative </a:t>
            </a:r>
            <a:r>
              <a:rPr lang="en-US" sz="2400" dirty="0"/>
              <a:t>log of its probability of occurrence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 of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Job Finder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左右箭头 16"/>
          <p:cNvSpPr/>
          <p:nvPr/>
        </p:nvSpPr>
        <p:spPr>
          <a:xfrm>
            <a:off x="3062652" y="3604323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Combine Keyword Search 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4648200" cy="70167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Information Extraction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Information Extraction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/>
              <a:t>Normalized Discounted Cumulative </a:t>
            </a:r>
            <a:r>
              <a:rPr lang="en-US" dirty="0" smtClean="0"/>
              <a:t>Gain(NDCG)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gave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Ontology Similarity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Résumé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1"/>
                </a:solidFill>
              </a:rPr>
              <a:t>–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Job Matching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distributions 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Compare With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Compare With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Contributions of our works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Compare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52849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in the system</a:t>
            </a:r>
          </a:p>
          <a:p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Experiment Setup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Cluster the </a:t>
            </a:r>
            <a:r>
              <a:rPr lang="en-US" dirty="0"/>
              <a:t>résumé </a:t>
            </a:r>
            <a:r>
              <a:rPr lang="en-US" dirty="0" smtClean="0"/>
              <a:t>and job models to decrease the size of the matching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Future Work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US" sz="4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Work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Previous work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–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Recommender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1959</Words>
  <Application>Microsoft Office PowerPoint</Application>
  <PresentationFormat>On-screen Show (4:3)</PresentationFormat>
  <Paragraphs>404</Paragraphs>
  <Slides>78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 A PERSONALIZED RÉSUMÉ – JOB MATCHING SYSTEM</vt:lpstr>
      <vt:lpstr>Motivation</vt:lpstr>
      <vt:lpstr>They all use keyword Searching</vt:lpstr>
      <vt:lpstr>Problems of keyword Searching</vt:lpstr>
      <vt:lpstr>Motivation</vt:lpstr>
      <vt:lpstr>Job Finder</vt:lpstr>
      <vt:lpstr>Contributions of our works</vt:lpstr>
      <vt:lpstr>Previous Work  </vt:lpstr>
      <vt:lpstr>Previous work  –  Recommender Systems </vt:lpstr>
      <vt:lpstr>Previous work – CASPER </vt:lpstr>
      <vt:lpstr>Previous work – CASPER </vt:lpstr>
      <vt:lpstr>Previous work –  Hybrid Recommender System</vt:lpstr>
      <vt:lpstr>Previous work  – Hybrid Recommender System</vt:lpstr>
      <vt:lpstr>Previous work  – Hybrid Recommender System</vt:lpstr>
      <vt:lpstr>Previous work  – IBM PROSPECT</vt:lpstr>
      <vt:lpstr>Previous work – PROSPECT</vt:lpstr>
      <vt:lpstr>Previous work  – HP Resource Planning Tool </vt:lpstr>
      <vt:lpstr>Previous work – Problems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Library for Regular Expression Over Tokens</vt:lpstr>
      <vt:lpstr>Regular Expression Over Tokens</vt:lpstr>
      <vt:lpstr>Combinatorial Explosion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 –  regular expression style </vt:lpstr>
      <vt:lpstr>Flexibility  – connected by algebra operators</vt:lpstr>
      <vt:lpstr>Flexibility  – OO programming style</vt:lpstr>
      <vt:lpstr>Simplicity   </vt:lpstr>
      <vt:lpstr>Simplicity   </vt:lpstr>
      <vt:lpstr>Similarity Construction and 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Ontology</vt:lpstr>
      <vt:lpstr>PowerPoint Presentation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</vt:lpstr>
      <vt:lpstr>EVALUATION  – Information Extraction </vt:lpstr>
      <vt:lpstr>EVALUATION  – Information Extraction </vt:lpstr>
      <vt:lpstr>EVALUATION  – Ontology Similarity </vt:lpstr>
      <vt:lpstr>EVALUATION  – Ontology Similarity </vt:lpstr>
      <vt:lpstr>EVALUATION  – Ontology Similarity </vt:lpstr>
      <vt:lpstr>EVALUATION    Résumé – Job Matching</vt:lpstr>
      <vt:lpstr>Models to Compare With</vt:lpstr>
      <vt:lpstr>Models to Compare With</vt:lpstr>
      <vt:lpstr>Models to Compare With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548</cp:revision>
  <cp:lastPrinted>2012-06-25T20:32:36Z</cp:lastPrinted>
  <dcterms:created xsi:type="dcterms:W3CDTF">2008-08-18T16:27:39Z</dcterms:created>
  <dcterms:modified xsi:type="dcterms:W3CDTF">2014-12-10T06:10:59Z</dcterms:modified>
</cp:coreProperties>
</file>