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44" r:id="rId21"/>
    <p:sldId id="338" r:id="rId22"/>
    <p:sldId id="345" r:id="rId23"/>
    <p:sldId id="346" r:id="rId24"/>
    <p:sldId id="347" r:id="rId25"/>
    <p:sldId id="34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30" r:id="rId35"/>
    <p:sldId id="288" r:id="rId36"/>
    <p:sldId id="287" r:id="rId37"/>
    <p:sldId id="290" r:id="rId38"/>
    <p:sldId id="334" r:id="rId39"/>
    <p:sldId id="331" r:id="rId40"/>
    <p:sldId id="291" r:id="rId41"/>
    <p:sldId id="289" r:id="rId42"/>
    <p:sldId id="292" r:id="rId43"/>
    <p:sldId id="293" r:id="rId44"/>
    <p:sldId id="294" r:id="rId45"/>
    <p:sldId id="333" r:id="rId46"/>
    <p:sldId id="297" r:id="rId47"/>
    <p:sldId id="299" r:id="rId48"/>
    <p:sldId id="300" r:id="rId49"/>
    <p:sldId id="301" r:id="rId50"/>
    <p:sldId id="302" r:id="rId51"/>
    <p:sldId id="303" r:id="rId52"/>
    <p:sldId id="340" r:id="rId53"/>
    <p:sldId id="343" r:id="rId54"/>
    <p:sldId id="298" r:id="rId55"/>
    <p:sldId id="305" r:id="rId56"/>
    <p:sldId id="332" r:id="rId57"/>
    <p:sldId id="306" r:id="rId58"/>
    <p:sldId id="335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12/15/2014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34" y="3825226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start: new 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4" y="185598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5" y="2954480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find </a:t>
            </a:r>
            <a:r>
              <a:rPr lang="en-US" sz="2800" dirty="0" smtClean="0"/>
              <a:t>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631"/>
              </p:ext>
            </p:extLst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 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85535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943600" cy="419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and </a:t>
            </a:r>
            <a:r>
              <a:rPr lang="en-US" sz="2800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2092</Words>
  <Application>Microsoft Office PowerPoint</Application>
  <PresentationFormat>On-screen Show (4:3)</PresentationFormat>
  <Paragraphs>436</Paragraphs>
  <Slides>75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Challenges 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Statistical-based Measure</vt:lpstr>
      <vt:lpstr>Statistical-based Measure</vt:lpstr>
      <vt:lpstr>Statistical-based Measure</vt:lpstr>
      <vt:lpstr>Similarity Values between Skills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676</cp:revision>
  <cp:lastPrinted>2012-06-25T20:32:36Z</cp:lastPrinted>
  <dcterms:created xsi:type="dcterms:W3CDTF">2008-08-18T16:27:39Z</dcterms:created>
  <dcterms:modified xsi:type="dcterms:W3CDTF">2014-12-15T16:45:07Z</dcterms:modified>
</cp:coreProperties>
</file>