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229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/>
    <p:restoredTop sz="94669"/>
  </p:normalViewPr>
  <p:slideViewPr>
    <p:cSldViewPr snapToGrid="0">
      <p:cViewPr varScale="1">
        <p:scale>
          <a:sx n="135" d="100"/>
          <a:sy n="135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122363"/>
            <a:ext cx="699516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02038"/>
            <a:ext cx="61722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36C9-3BEF-3949-9B6E-82DA5F7D7BDE}" type="datetimeFigureOut">
              <a:rPr kumimoji="1" lang="zh-TW" altLang="en-US" smtClean="0"/>
              <a:t>2025/8/23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471D-08F9-C447-A689-96AE9A2A0D2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851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36C9-3BEF-3949-9B6E-82DA5F7D7BDE}" type="datetimeFigureOut">
              <a:rPr kumimoji="1" lang="zh-TW" altLang="en-US" smtClean="0"/>
              <a:t>2025/8/23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471D-08F9-C447-A689-96AE9A2A0D2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604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365125"/>
            <a:ext cx="1774508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365125"/>
            <a:ext cx="5220653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36C9-3BEF-3949-9B6E-82DA5F7D7BDE}" type="datetimeFigureOut">
              <a:rPr kumimoji="1" lang="zh-TW" altLang="en-US" smtClean="0"/>
              <a:t>2025/8/23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471D-08F9-C447-A689-96AE9A2A0D2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739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36C9-3BEF-3949-9B6E-82DA5F7D7BDE}" type="datetimeFigureOut">
              <a:rPr kumimoji="1" lang="zh-TW" altLang="en-US" smtClean="0"/>
              <a:t>2025/8/23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471D-08F9-C447-A689-96AE9A2A0D2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780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709740"/>
            <a:ext cx="709803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4589465"/>
            <a:ext cx="709803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82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36C9-3BEF-3949-9B6E-82DA5F7D7BDE}" type="datetimeFigureOut">
              <a:rPr kumimoji="1" lang="zh-TW" altLang="en-US" smtClean="0"/>
              <a:t>2025/8/23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471D-08F9-C447-A689-96AE9A2A0D2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495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825625"/>
            <a:ext cx="349758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825625"/>
            <a:ext cx="349758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36C9-3BEF-3949-9B6E-82DA5F7D7BDE}" type="datetimeFigureOut">
              <a:rPr kumimoji="1" lang="zh-TW" altLang="en-US" smtClean="0"/>
              <a:t>2025/8/23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471D-08F9-C447-A689-96AE9A2A0D2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260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126"/>
            <a:ext cx="709803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681163"/>
            <a:ext cx="3481506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505075"/>
            <a:ext cx="3481506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681163"/>
            <a:ext cx="3498652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505075"/>
            <a:ext cx="3498652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36C9-3BEF-3949-9B6E-82DA5F7D7BDE}" type="datetimeFigureOut">
              <a:rPr kumimoji="1" lang="zh-TW" altLang="en-US" smtClean="0"/>
              <a:t>2025/8/23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471D-08F9-C447-A689-96AE9A2A0D2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313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36C9-3BEF-3949-9B6E-82DA5F7D7BDE}" type="datetimeFigureOut">
              <a:rPr kumimoji="1" lang="zh-TW" altLang="en-US" smtClean="0"/>
              <a:t>2025/8/23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471D-08F9-C447-A689-96AE9A2A0D2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943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36C9-3BEF-3949-9B6E-82DA5F7D7BDE}" type="datetimeFigureOut">
              <a:rPr kumimoji="1" lang="zh-TW" altLang="en-US" smtClean="0"/>
              <a:t>2025/8/23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471D-08F9-C447-A689-96AE9A2A0D2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6386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57200"/>
            <a:ext cx="2654260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987426"/>
            <a:ext cx="4166235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057400"/>
            <a:ext cx="2654260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36C9-3BEF-3949-9B6E-82DA5F7D7BDE}" type="datetimeFigureOut">
              <a:rPr kumimoji="1" lang="zh-TW" altLang="en-US" smtClean="0"/>
              <a:t>2025/8/23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471D-08F9-C447-A689-96AE9A2A0D2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344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57200"/>
            <a:ext cx="2654260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987426"/>
            <a:ext cx="4166235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057400"/>
            <a:ext cx="2654260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36C9-3BEF-3949-9B6E-82DA5F7D7BDE}" type="datetimeFigureOut">
              <a:rPr kumimoji="1" lang="zh-TW" altLang="en-US" smtClean="0"/>
              <a:t>2025/8/23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471D-08F9-C447-A689-96AE9A2A0D2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154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365126"/>
            <a:ext cx="7098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825625"/>
            <a:ext cx="70980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6356352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4036C9-3BEF-3949-9B6E-82DA5F7D7BDE}" type="datetimeFigureOut">
              <a:rPr kumimoji="1" lang="zh-TW" altLang="en-US" smtClean="0"/>
              <a:t>2025/8/23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6356352"/>
            <a:ext cx="2777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6356352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E0471D-08F9-C447-A689-96AE9A2A0D2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314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54B7B46-8C13-7BE4-4F50-6DAEF8FBD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10" y="81059"/>
            <a:ext cx="5082979" cy="3490045"/>
          </a:xfrm>
          <a:prstGeom prst="rect">
            <a:avLst/>
          </a:prstGeom>
        </p:spPr>
      </p:pic>
      <p:pic>
        <p:nvPicPr>
          <p:cNvPr id="5" name="Picture 4" descr="A white background with black and red lines&#10;&#10;AI-generated content may be incorrect.">
            <a:extLst>
              <a:ext uri="{FF2B5EF4-FFF2-40B4-BE49-F238E27FC236}">
                <a16:creationId xmlns:a16="http://schemas.microsoft.com/office/drawing/2014/main" id="{21E091B5-6F7C-814D-A611-0954405FF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810" y="499621"/>
            <a:ext cx="1574273" cy="2746159"/>
          </a:xfrm>
          <a:prstGeom prst="rect">
            <a:avLst/>
          </a:prstGeom>
        </p:spPr>
      </p:pic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34F9209D-5717-5B99-1F24-AE2FA2129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591935"/>
            <a:ext cx="7772400" cy="32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31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Yubin Zhang</dc:creator>
  <cp:lastModifiedBy>Yubin Zhang</cp:lastModifiedBy>
  <cp:revision>2</cp:revision>
  <cp:lastPrinted>2025-08-24T00:39:14Z</cp:lastPrinted>
  <dcterms:created xsi:type="dcterms:W3CDTF">2025-08-23T03:00:58Z</dcterms:created>
  <dcterms:modified xsi:type="dcterms:W3CDTF">2025-08-24T00:41:43Z</dcterms:modified>
</cp:coreProperties>
</file>