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6" r:id="rId2"/>
  </p:sldIdLst>
  <p:sldSz cx="8321675" cy="3108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4"/>
  </p:normalViewPr>
  <p:slideViewPr>
    <p:cSldViewPr snapToGrid="0">
      <p:cViewPr>
        <p:scale>
          <a:sx n="136" d="100"/>
          <a:sy n="136" d="100"/>
        </p:scale>
        <p:origin x="1416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210" y="508700"/>
            <a:ext cx="6241256" cy="1082158"/>
          </a:xfrm>
        </p:spPr>
        <p:txBody>
          <a:bodyPr anchor="b"/>
          <a:lstStyle>
            <a:lvl1pPr algn="ctr"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0210" y="1632590"/>
            <a:ext cx="6241256" cy="750459"/>
          </a:xfrm>
        </p:spPr>
        <p:txBody>
          <a:bodyPr/>
          <a:lstStyle>
            <a:lvl1pPr marL="0" indent="0" algn="ctr">
              <a:buNone/>
              <a:defRPr sz="1088"/>
            </a:lvl1pPr>
            <a:lvl2pPr marL="207203" indent="0" algn="ctr">
              <a:buNone/>
              <a:defRPr sz="906"/>
            </a:lvl2pPr>
            <a:lvl3pPr marL="414406" indent="0" algn="ctr">
              <a:buNone/>
              <a:defRPr sz="816"/>
            </a:lvl3pPr>
            <a:lvl4pPr marL="621609" indent="0" algn="ctr">
              <a:buNone/>
              <a:defRPr sz="725"/>
            </a:lvl4pPr>
            <a:lvl5pPr marL="828812" indent="0" algn="ctr">
              <a:buNone/>
              <a:defRPr sz="725"/>
            </a:lvl5pPr>
            <a:lvl6pPr marL="1036015" indent="0" algn="ctr">
              <a:buNone/>
              <a:defRPr sz="725"/>
            </a:lvl6pPr>
            <a:lvl7pPr marL="1243218" indent="0" algn="ctr">
              <a:buNone/>
              <a:defRPr sz="725"/>
            </a:lvl7pPr>
            <a:lvl8pPr marL="1450421" indent="0" algn="ctr">
              <a:buNone/>
              <a:defRPr sz="725"/>
            </a:lvl8pPr>
            <a:lvl9pPr marL="1657624" indent="0" algn="ctr">
              <a:buNone/>
              <a:defRPr sz="72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6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55199" y="165489"/>
            <a:ext cx="1794361" cy="2634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2115" y="165489"/>
            <a:ext cx="5279063" cy="2634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3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67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7781" y="774923"/>
            <a:ext cx="7177445" cy="1292977"/>
          </a:xfrm>
        </p:spPr>
        <p:txBody>
          <a:bodyPr anchor="b"/>
          <a:lstStyle>
            <a:lvl1pPr>
              <a:defRPr sz="2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7781" y="2080132"/>
            <a:ext cx="7177445" cy="679946"/>
          </a:xfrm>
        </p:spPr>
        <p:txBody>
          <a:bodyPr/>
          <a:lstStyle>
            <a:lvl1pPr marL="0" indent="0">
              <a:buNone/>
              <a:defRPr sz="1088">
                <a:solidFill>
                  <a:schemeClr val="tx1">
                    <a:tint val="82000"/>
                  </a:schemeClr>
                </a:solidFill>
              </a:defRPr>
            </a:lvl1pPr>
            <a:lvl2pPr marL="207203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2pPr>
            <a:lvl3pPr marL="414406" indent="0">
              <a:buNone/>
              <a:defRPr sz="816">
                <a:solidFill>
                  <a:schemeClr val="tx1">
                    <a:tint val="82000"/>
                  </a:schemeClr>
                </a:solidFill>
              </a:defRPr>
            </a:lvl3pPr>
            <a:lvl4pPr marL="621609" indent="0">
              <a:buNone/>
              <a:defRPr sz="725">
                <a:solidFill>
                  <a:schemeClr val="tx1">
                    <a:tint val="82000"/>
                  </a:schemeClr>
                </a:solidFill>
              </a:defRPr>
            </a:lvl4pPr>
            <a:lvl5pPr marL="828812" indent="0">
              <a:buNone/>
              <a:defRPr sz="725">
                <a:solidFill>
                  <a:schemeClr val="tx1">
                    <a:tint val="82000"/>
                  </a:schemeClr>
                </a:solidFill>
              </a:defRPr>
            </a:lvl5pPr>
            <a:lvl6pPr marL="1036015" indent="0">
              <a:buNone/>
              <a:defRPr sz="725">
                <a:solidFill>
                  <a:schemeClr val="tx1">
                    <a:tint val="82000"/>
                  </a:schemeClr>
                </a:solidFill>
              </a:defRPr>
            </a:lvl6pPr>
            <a:lvl7pPr marL="1243218" indent="0">
              <a:buNone/>
              <a:defRPr sz="725">
                <a:solidFill>
                  <a:schemeClr val="tx1">
                    <a:tint val="82000"/>
                  </a:schemeClr>
                </a:solidFill>
              </a:defRPr>
            </a:lvl7pPr>
            <a:lvl8pPr marL="1450421" indent="0">
              <a:buNone/>
              <a:defRPr sz="725">
                <a:solidFill>
                  <a:schemeClr val="tx1">
                    <a:tint val="82000"/>
                  </a:schemeClr>
                </a:solidFill>
              </a:defRPr>
            </a:lvl8pPr>
            <a:lvl9pPr marL="1657624" indent="0">
              <a:buNone/>
              <a:defRPr sz="72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455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2115" y="827447"/>
            <a:ext cx="3536712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2848" y="827447"/>
            <a:ext cx="3536712" cy="1972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165490"/>
            <a:ext cx="7177445" cy="6007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200" y="761972"/>
            <a:ext cx="3520458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3200" y="1135402"/>
            <a:ext cx="3520458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12848" y="761972"/>
            <a:ext cx="3537796" cy="373430"/>
          </a:xfrm>
        </p:spPr>
        <p:txBody>
          <a:bodyPr anchor="b"/>
          <a:lstStyle>
            <a:lvl1pPr marL="0" indent="0">
              <a:buNone/>
              <a:defRPr sz="1088" b="1"/>
            </a:lvl1pPr>
            <a:lvl2pPr marL="207203" indent="0">
              <a:buNone/>
              <a:defRPr sz="906" b="1"/>
            </a:lvl2pPr>
            <a:lvl3pPr marL="414406" indent="0">
              <a:buNone/>
              <a:defRPr sz="816" b="1"/>
            </a:lvl3pPr>
            <a:lvl4pPr marL="621609" indent="0">
              <a:buNone/>
              <a:defRPr sz="725" b="1"/>
            </a:lvl4pPr>
            <a:lvl5pPr marL="828812" indent="0">
              <a:buNone/>
              <a:defRPr sz="725" b="1"/>
            </a:lvl5pPr>
            <a:lvl6pPr marL="1036015" indent="0">
              <a:buNone/>
              <a:defRPr sz="725" b="1"/>
            </a:lvl6pPr>
            <a:lvl7pPr marL="1243218" indent="0">
              <a:buNone/>
              <a:defRPr sz="725" b="1"/>
            </a:lvl7pPr>
            <a:lvl8pPr marL="1450421" indent="0">
              <a:buNone/>
              <a:defRPr sz="725" b="1"/>
            </a:lvl8pPr>
            <a:lvl9pPr marL="1657624" indent="0">
              <a:buNone/>
              <a:defRPr sz="72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12848" y="1135402"/>
            <a:ext cx="3537796" cy="16700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25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8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07222"/>
            <a:ext cx="2683957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7796" y="447542"/>
            <a:ext cx="4212848" cy="2208925"/>
          </a:xfrm>
        </p:spPr>
        <p:txBody>
          <a:bodyPr/>
          <a:lstStyle>
            <a:lvl1pPr>
              <a:defRPr sz="1450"/>
            </a:lvl1pPr>
            <a:lvl2pPr>
              <a:defRPr sz="1269"/>
            </a:lvl2pPr>
            <a:lvl3pPr>
              <a:defRPr sz="1088"/>
            </a:lvl3pPr>
            <a:lvl4pPr>
              <a:defRPr sz="906"/>
            </a:lvl4pPr>
            <a:lvl5pPr>
              <a:defRPr sz="906"/>
            </a:lvl5pPr>
            <a:lvl6pPr>
              <a:defRPr sz="906"/>
            </a:lvl6pPr>
            <a:lvl7pPr>
              <a:defRPr sz="906"/>
            </a:lvl7pPr>
            <a:lvl8pPr>
              <a:defRPr sz="906"/>
            </a:lvl8pPr>
            <a:lvl9pPr>
              <a:defRPr sz="90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932497"/>
            <a:ext cx="2683957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677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199" y="207222"/>
            <a:ext cx="2683957" cy="725276"/>
          </a:xfrm>
        </p:spPr>
        <p:txBody>
          <a:bodyPr anchor="b"/>
          <a:lstStyle>
            <a:lvl1pPr>
              <a:defRPr sz="14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37796" y="447542"/>
            <a:ext cx="4212848" cy="2208925"/>
          </a:xfrm>
        </p:spPr>
        <p:txBody>
          <a:bodyPr anchor="t"/>
          <a:lstStyle>
            <a:lvl1pPr marL="0" indent="0">
              <a:buNone/>
              <a:defRPr sz="1450"/>
            </a:lvl1pPr>
            <a:lvl2pPr marL="207203" indent="0">
              <a:buNone/>
              <a:defRPr sz="1269"/>
            </a:lvl2pPr>
            <a:lvl3pPr marL="414406" indent="0">
              <a:buNone/>
              <a:defRPr sz="1088"/>
            </a:lvl3pPr>
            <a:lvl4pPr marL="621609" indent="0">
              <a:buNone/>
              <a:defRPr sz="906"/>
            </a:lvl4pPr>
            <a:lvl5pPr marL="828812" indent="0">
              <a:buNone/>
              <a:defRPr sz="906"/>
            </a:lvl5pPr>
            <a:lvl6pPr marL="1036015" indent="0">
              <a:buNone/>
              <a:defRPr sz="906"/>
            </a:lvl6pPr>
            <a:lvl7pPr marL="1243218" indent="0">
              <a:buNone/>
              <a:defRPr sz="906"/>
            </a:lvl7pPr>
            <a:lvl8pPr marL="1450421" indent="0">
              <a:buNone/>
              <a:defRPr sz="906"/>
            </a:lvl8pPr>
            <a:lvl9pPr marL="1657624" indent="0">
              <a:buNone/>
              <a:defRPr sz="90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3199" y="932497"/>
            <a:ext cx="2683957" cy="1727567"/>
          </a:xfrm>
        </p:spPr>
        <p:txBody>
          <a:bodyPr/>
          <a:lstStyle>
            <a:lvl1pPr marL="0" indent="0">
              <a:buNone/>
              <a:defRPr sz="725"/>
            </a:lvl1pPr>
            <a:lvl2pPr marL="207203" indent="0">
              <a:buNone/>
              <a:defRPr sz="634"/>
            </a:lvl2pPr>
            <a:lvl3pPr marL="414406" indent="0">
              <a:buNone/>
              <a:defRPr sz="544"/>
            </a:lvl3pPr>
            <a:lvl4pPr marL="621609" indent="0">
              <a:buNone/>
              <a:defRPr sz="453"/>
            </a:lvl4pPr>
            <a:lvl5pPr marL="828812" indent="0">
              <a:buNone/>
              <a:defRPr sz="453"/>
            </a:lvl5pPr>
            <a:lvl6pPr marL="1036015" indent="0">
              <a:buNone/>
              <a:defRPr sz="453"/>
            </a:lvl6pPr>
            <a:lvl7pPr marL="1243218" indent="0">
              <a:buNone/>
              <a:defRPr sz="453"/>
            </a:lvl7pPr>
            <a:lvl8pPr marL="1450421" indent="0">
              <a:buNone/>
              <a:defRPr sz="453"/>
            </a:lvl8pPr>
            <a:lvl9pPr marL="1657624" indent="0">
              <a:buNone/>
              <a:defRPr sz="45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2115" y="165490"/>
            <a:ext cx="7177445" cy="600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2115" y="827447"/>
            <a:ext cx="7177445" cy="1972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2115" y="2880957"/>
            <a:ext cx="1872377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27D225-EEF1-534D-AE7A-E2A8738F4FAF}" type="datetimeFigureOut">
              <a:rPr lang="en-US" smtClean="0"/>
              <a:t>9/26/24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56555" y="2880957"/>
            <a:ext cx="2808565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77183" y="2880957"/>
            <a:ext cx="1872377" cy="16549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4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70632E-2B47-1041-9A91-F38B6846E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0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414406" rtl="0" eaLnBrk="1" latinLnBrk="0" hangingPunct="1">
        <a:lnSpc>
          <a:spcPct val="90000"/>
        </a:lnSpc>
        <a:spcBef>
          <a:spcPct val="0"/>
        </a:spcBef>
        <a:buNone/>
        <a:defRPr sz="19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3602" indent="-103602" algn="l" defTabSz="414406" rtl="0" eaLnBrk="1" latinLnBrk="0" hangingPunct="1">
        <a:lnSpc>
          <a:spcPct val="90000"/>
        </a:lnSpc>
        <a:spcBef>
          <a:spcPts val="453"/>
        </a:spcBef>
        <a:buFont typeface="Arial" panose="020B0604020202020204" pitchFamily="34" charset="0"/>
        <a:buChar char="•"/>
        <a:defRPr sz="1269" kern="1200">
          <a:solidFill>
            <a:schemeClr val="tx1"/>
          </a:solidFill>
          <a:latin typeface="+mn-lt"/>
          <a:ea typeface="+mn-ea"/>
          <a:cs typeface="+mn-cs"/>
        </a:defRPr>
      </a:lvl1pPr>
      <a:lvl2pPr marL="310805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1088" kern="1200">
          <a:solidFill>
            <a:schemeClr val="tx1"/>
          </a:solidFill>
          <a:latin typeface="+mn-lt"/>
          <a:ea typeface="+mn-ea"/>
          <a:cs typeface="+mn-cs"/>
        </a:defRPr>
      </a:lvl2pPr>
      <a:lvl3pPr marL="518008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906" kern="1200">
          <a:solidFill>
            <a:schemeClr val="tx1"/>
          </a:solidFill>
          <a:latin typeface="+mn-lt"/>
          <a:ea typeface="+mn-ea"/>
          <a:cs typeface="+mn-cs"/>
        </a:defRPr>
      </a:lvl3pPr>
      <a:lvl4pPr marL="725211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932414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139617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346820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554023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761226" indent="-103602" algn="l" defTabSz="414406" rtl="0" eaLnBrk="1" latinLnBrk="0" hangingPunct="1">
        <a:lnSpc>
          <a:spcPct val="90000"/>
        </a:lnSpc>
        <a:spcBef>
          <a:spcPts val="227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1pPr>
      <a:lvl2pPr marL="207203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414406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3pPr>
      <a:lvl4pPr marL="621609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4pPr>
      <a:lvl5pPr marL="828812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5pPr>
      <a:lvl6pPr marL="1036015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6pPr>
      <a:lvl7pPr marL="1243218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7pPr>
      <a:lvl8pPr marL="1450421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8pPr>
      <a:lvl9pPr marL="1657624" algn="l" defTabSz="414406" rtl="0" eaLnBrk="1" latinLnBrk="0" hangingPunct="1">
        <a:defRPr sz="81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49CCD60-DB69-0D96-8E9F-605DE4FF44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41" b="8960"/>
          <a:stretch/>
        </p:blipFill>
        <p:spPr>
          <a:xfrm>
            <a:off x="13560" y="30394"/>
            <a:ext cx="5081891" cy="3049609"/>
          </a:xfrm>
          <a:prstGeom prst="rect">
            <a:avLst/>
          </a:prstGeom>
        </p:spPr>
      </p:pic>
      <p:pic>
        <p:nvPicPr>
          <p:cNvPr id="13" name="Picture 12" descr="A close-up of a baby's head&#10;&#10;Description automatically generated">
            <a:extLst>
              <a:ext uri="{FF2B5EF4-FFF2-40B4-BE49-F238E27FC236}">
                <a16:creationId xmlns:a16="http://schemas.microsoft.com/office/drawing/2014/main" id="{29F32449-F982-979B-B64D-6068B8B13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244" y="1035"/>
            <a:ext cx="3396577" cy="309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375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Yubin Zhang</dc:creator>
  <cp:lastModifiedBy>Yubin Zhang</cp:lastModifiedBy>
  <cp:revision>1</cp:revision>
  <cp:lastPrinted>2024-09-27T04:24:20Z</cp:lastPrinted>
  <dcterms:created xsi:type="dcterms:W3CDTF">2024-09-27T03:10:10Z</dcterms:created>
  <dcterms:modified xsi:type="dcterms:W3CDTF">2024-09-27T04:25:25Z</dcterms:modified>
</cp:coreProperties>
</file>