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5" r:id="rId2"/>
    <p:sldId id="329" r:id="rId3"/>
    <p:sldId id="347" r:id="rId4"/>
    <p:sldId id="350" r:id="rId5"/>
    <p:sldId id="349" r:id="rId6"/>
    <p:sldId id="330" r:id="rId7"/>
    <p:sldId id="353" r:id="rId8"/>
    <p:sldId id="357" r:id="rId9"/>
    <p:sldId id="351" r:id="rId10"/>
    <p:sldId id="358" r:id="rId11"/>
    <p:sldId id="359" r:id="rId12"/>
    <p:sldId id="354" r:id="rId13"/>
    <p:sldId id="355" r:id="rId14"/>
    <p:sldId id="356" r:id="rId15"/>
    <p:sldId id="360" r:id="rId16"/>
    <p:sldId id="361" r:id="rId17"/>
    <p:sldId id="362" r:id="rId18"/>
    <p:sldId id="363" r:id="rId19"/>
    <p:sldId id="364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329"/>
            <p14:sldId id="347"/>
            <p14:sldId id="350"/>
            <p14:sldId id="349"/>
            <p14:sldId id="330"/>
            <p14:sldId id="353"/>
            <p14:sldId id="357"/>
            <p14:sldId id="351"/>
            <p14:sldId id="358"/>
            <p14:sldId id="359"/>
            <p14:sldId id="354"/>
            <p14:sldId id="355"/>
            <p14:sldId id="356"/>
            <p14:sldId id="360"/>
            <p14:sldId id="361"/>
            <p14:sldId id="362"/>
            <p14:sldId id="363"/>
            <p14:sldId id="364"/>
            <p14:sldId id="348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50"/>
    <a:srgbClr val="2E6187"/>
    <a:srgbClr val="E09878"/>
    <a:srgbClr val="C00000"/>
    <a:srgbClr val="03F314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84169" autoAdjust="0"/>
  </p:normalViewPr>
  <p:slideViewPr>
    <p:cSldViewPr snapToGrid="0">
      <p:cViewPr varScale="1">
        <p:scale>
          <a:sx n="132" d="100"/>
          <a:sy n="132" d="100"/>
        </p:scale>
        <p:origin x="8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um, Bryan" userId="0944d42a-0297-47b7-847f-b5cd4d2f087f" providerId="ADAL" clId="{1F3A224E-5B17-4690-B8E2-5B0472CD5921}"/>
    <pc:docChg chg="undo redo custSel addSld delSld modSld sldOrd modMainMaster modSection">
      <pc:chgData name="Parthum, Bryan" userId="0944d42a-0297-47b7-847f-b5cd4d2f087f" providerId="ADAL" clId="{1F3A224E-5B17-4690-B8E2-5B0472CD5921}" dt="2022-08-29T01:52:03.308" v="6024" actId="5793"/>
      <pc:docMkLst>
        <pc:docMk/>
      </pc:docMkLst>
      <pc:sldChg chg="modSp mod">
        <pc:chgData name="Parthum, Bryan" userId="0944d42a-0297-47b7-847f-b5cd4d2f087f" providerId="ADAL" clId="{1F3A224E-5B17-4690-B8E2-5B0472CD5921}" dt="2022-08-28T20:35:28.595" v="36" actId="20577"/>
        <pc:sldMkLst>
          <pc:docMk/>
          <pc:sldMk cId="2768470357" sldId="315"/>
        </pc:sldMkLst>
        <pc:spChg chg="mod">
          <ac:chgData name="Parthum, Bryan" userId="0944d42a-0297-47b7-847f-b5cd4d2f087f" providerId="ADAL" clId="{1F3A224E-5B17-4690-B8E2-5B0472CD5921}" dt="2022-08-28T20:35:28.595" v="36" actId="20577"/>
          <ac:spMkLst>
            <pc:docMk/>
            <pc:sldMk cId="2768470357" sldId="315"/>
            <ac:spMk id="7" creationId="{00000000-0000-0000-0000-000000000000}"/>
          </ac:spMkLst>
        </pc:spChg>
      </pc:sldChg>
      <pc:sldChg chg="modSp mod">
        <pc:chgData name="Parthum, Bryan" userId="0944d42a-0297-47b7-847f-b5cd4d2f087f" providerId="ADAL" clId="{1F3A224E-5B17-4690-B8E2-5B0472CD5921}" dt="2022-08-28T22:22:58.821" v="2190" actId="1076"/>
        <pc:sldMkLst>
          <pc:docMk/>
          <pc:sldMk cId="3119519373" sldId="329"/>
        </pc:sldMkLst>
        <pc:spChg chg="mod">
          <ac:chgData name="Parthum, Bryan" userId="0944d42a-0297-47b7-847f-b5cd4d2f087f" providerId="ADAL" clId="{1F3A224E-5B17-4690-B8E2-5B0472CD5921}" dt="2022-08-28T22:22:58.821" v="2190" actId="1076"/>
          <ac:spMkLst>
            <pc:docMk/>
            <pc:sldMk cId="3119519373" sldId="329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8T20:37:06.069" v="178" actId="1076"/>
          <ac:spMkLst>
            <pc:docMk/>
            <pc:sldMk cId="3119519373" sldId="329"/>
            <ac:spMk id="8" creationId="{363A6E82-AC88-40FF-8D05-2549474AF673}"/>
          </ac:spMkLst>
        </pc:spChg>
      </pc:sldChg>
      <pc:sldChg chg="addSp delSp modSp mod">
        <pc:chgData name="Parthum, Bryan" userId="0944d42a-0297-47b7-847f-b5cd4d2f087f" providerId="ADAL" clId="{1F3A224E-5B17-4690-B8E2-5B0472CD5921}" dt="2022-08-29T01:32:49.094" v="6023" actId="313"/>
        <pc:sldMkLst>
          <pc:docMk/>
          <pc:sldMk cId="2913893421" sldId="330"/>
        </pc:sldMkLst>
        <pc:spChg chg="del">
          <ac:chgData name="Parthum, Bryan" userId="0944d42a-0297-47b7-847f-b5cd4d2f087f" providerId="ADAL" clId="{1F3A224E-5B17-4690-B8E2-5B0472CD5921}" dt="2022-08-28T21:52:04.292" v="1705" actId="478"/>
          <ac:spMkLst>
            <pc:docMk/>
            <pc:sldMk cId="2913893421" sldId="330"/>
            <ac:spMk id="4" creationId="{A806756C-F121-4BF4-A3AB-532549F9D138}"/>
          </ac:spMkLst>
        </pc:spChg>
        <pc:spChg chg="mod">
          <ac:chgData name="Parthum, Bryan" userId="0944d42a-0297-47b7-847f-b5cd4d2f087f" providerId="ADAL" clId="{1F3A224E-5B17-4690-B8E2-5B0472CD5921}" dt="2022-08-29T01:32:49.094" v="6023" actId="313"/>
          <ac:spMkLst>
            <pc:docMk/>
            <pc:sldMk cId="2913893421" sldId="330"/>
            <ac:spMk id="5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1:52:04.292" v="1705" actId="478"/>
          <ac:spMkLst>
            <pc:docMk/>
            <pc:sldMk cId="2913893421" sldId="330"/>
            <ac:spMk id="9" creationId="{F583F616-2E74-4A44-BD9B-1FB89035E0BA}"/>
          </ac:spMkLst>
        </pc:spChg>
        <pc:picChg chg="del">
          <ac:chgData name="Parthum, Bryan" userId="0944d42a-0297-47b7-847f-b5cd4d2f087f" providerId="ADAL" clId="{1F3A224E-5B17-4690-B8E2-5B0472CD5921}" dt="2022-08-28T21:51:59.593" v="1704" actId="478"/>
          <ac:picMkLst>
            <pc:docMk/>
            <pc:sldMk cId="2913893421" sldId="330"/>
            <ac:picMk id="3" creationId="{AC68DA99-7D91-4066-B4CE-83FC4A658C0E}"/>
          </ac:picMkLst>
        </pc:picChg>
        <pc:picChg chg="add mod">
          <ac:chgData name="Parthum, Bryan" userId="0944d42a-0297-47b7-847f-b5cd4d2f087f" providerId="ADAL" clId="{1F3A224E-5B17-4690-B8E2-5B0472CD5921}" dt="2022-08-28T21:53:03.128" v="1756" actId="1076"/>
          <ac:picMkLst>
            <pc:docMk/>
            <pc:sldMk cId="2913893421" sldId="330"/>
            <ac:picMk id="1026" creationId="{92B7CCF1-D0C9-4F1B-A81A-1DF34B66FFA2}"/>
          </ac:picMkLst>
        </pc:picChg>
        <pc:cxnChg chg="del">
          <ac:chgData name="Parthum, Bryan" userId="0944d42a-0297-47b7-847f-b5cd4d2f087f" providerId="ADAL" clId="{1F3A224E-5B17-4690-B8E2-5B0472CD5921}" dt="2022-08-28T21:52:04.292" v="1705" actId="478"/>
          <ac:cxnSpMkLst>
            <pc:docMk/>
            <pc:sldMk cId="2913893421" sldId="330"/>
            <ac:cxnSpMk id="8" creationId="{E0D56044-25CC-443D-822B-B748501D6364}"/>
          </ac:cxnSpMkLst>
        </pc:cxnChg>
        <pc:cxnChg chg="del">
          <ac:chgData name="Parthum, Bryan" userId="0944d42a-0297-47b7-847f-b5cd4d2f087f" providerId="ADAL" clId="{1F3A224E-5B17-4690-B8E2-5B0472CD5921}" dt="2022-08-28T21:52:04.292" v="1705" actId="478"/>
          <ac:cxnSpMkLst>
            <pc:docMk/>
            <pc:sldMk cId="2913893421" sldId="330"/>
            <ac:cxnSpMk id="10" creationId="{3596FFCF-BE31-4192-B8A0-B8868FF1DB24}"/>
          </ac:cxnSpMkLst>
        </pc:cxnChg>
      </pc:sldChg>
      <pc:sldChg chg="del">
        <pc:chgData name="Parthum, Bryan" userId="0944d42a-0297-47b7-847f-b5cd4d2f087f" providerId="ADAL" clId="{1F3A224E-5B17-4690-B8E2-5B0472CD5921}" dt="2022-08-28T22:06:52.940" v="2135" actId="47"/>
        <pc:sldMkLst>
          <pc:docMk/>
          <pc:sldMk cId="4030415709" sldId="332"/>
        </pc:sldMkLst>
      </pc:sldChg>
      <pc:sldChg chg="del">
        <pc:chgData name="Parthum, Bryan" userId="0944d42a-0297-47b7-847f-b5cd4d2f087f" providerId="ADAL" clId="{1F3A224E-5B17-4690-B8E2-5B0472CD5921}" dt="2022-08-28T22:07:22.363" v="2136" actId="47"/>
        <pc:sldMkLst>
          <pc:docMk/>
          <pc:sldMk cId="1310292454" sldId="333"/>
        </pc:sldMkLst>
      </pc:sldChg>
      <pc:sldChg chg="del">
        <pc:chgData name="Parthum, Bryan" userId="0944d42a-0297-47b7-847f-b5cd4d2f087f" providerId="ADAL" clId="{1F3A224E-5B17-4690-B8E2-5B0472CD5921}" dt="2022-08-28T22:06:12.741" v="2132" actId="47"/>
        <pc:sldMkLst>
          <pc:docMk/>
          <pc:sldMk cId="1257376482" sldId="334"/>
        </pc:sldMkLst>
      </pc:sldChg>
      <pc:sldChg chg="addSp delSp modSp add del mod">
        <pc:chgData name="Parthum, Bryan" userId="0944d42a-0297-47b7-847f-b5cd4d2f087f" providerId="ADAL" clId="{1F3A224E-5B17-4690-B8E2-5B0472CD5921}" dt="2022-08-28T23:31:01.405" v="2942" actId="2696"/>
        <pc:sldMkLst>
          <pc:docMk/>
          <pc:sldMk cId="3878322748" sldId="335"/>
        </pc:sldMkLst>
        <pc:spChg chg="mod">
          <ac:chgData name="Parthum, Bryan" userId="0944d42a-0297-47b7-847f-b5cd4d2f087f" providerId="ADAL" clId="{1F3A224E-5B17-4690-B8E2-5B0472CD5921}" dt="2022-08-28T22:26:36.545" v="2421" actId="1076"/>
          <ac:spMkLst>
            <pc:docMk/>
            <pc:sldMk cId="3878322748" sldId="335"/>
            <ac:spMk id="5" creationId="{00000000-0000-0000-0000-000000000000}"/>
          </ac:spMkLst>
        </pc:spChg>
        <pc:spChg chg="del mod">
          <ac:chgData name="Parthum, Bryan" userId="0944d42a-0297-47b7-847f-b5cd4d2f087f" providerId="ADAL" clId="{1F3A224E-5B17-4690-B8E2-5B0472CD5921}" dt="2022-08-28T23:09:06.656" v="2646" actId="478"/>
          <ac:spMkLst>
            <pc:docMk/>
            <pc:sldMk cId="3878322748" sldId="335"/>
            <ac:spMk id="15" creationId="{3823F81A-F621-4FCC-81DC-49224C21EA41}"/>
          </ac:spMkLst>
        </pc:spChg>
        <pc:spChg chg="mod">
          <ac:chgData name="Parthum, Bryan" userId="0944d42a-0297-47b7-847f-b5cd4d2f087f" providerId="ADAL" clId="{1F3A224E-5B17-4690-B8E2-5B0472CD5921}" dt="2022-08-28T22:30:19.877" v="2516" actId="1076"/>
          <ac:spMkLst>
            <pc:docMk/>
            <pc:sldMk cId="3878322748" sldId="335"/>
            <ac:spMk id="16" creationId="{1A2C5D13-0102-4A3C-B03B-013195A72068}"/>
          </ac:spMkLst>
        </pc:spChg>
        <pc:spChg chg="mod">
          <ac:chgData name="Parthum, Bryan" userId="0944d42a-0297-47b7-847f-b5cd4d2f087f" providerId="ADAL" clId="{1F3A224E-5B17-4690-B8E2-5B0472CD5921}" dt="2022-08-28T22:30:10.526" v="2515" actId="1076"/>
          <ac:spMkLst>
            <pc:docMk/>
            <pc:sldMk cId="3878322748" sldId="335"/>
            <ac:spMk id="19" creationId="{7FFBC481-5DE9-46BB-B393-3627A9428F84}"/>
          </ac:spMkLst>
        </pc:spChg>
        <pc:spChg chg="del">
          <ac:chgData name="Parthum, Bryan" userId="0944d42a-0297-47b7-847f-b5cd4d2f087f" providerId="ADAL" clId="{1F3A224E-5B17-4690-B8E2-5B0472CD5921}" dt="2022-08-28T22:18:53.410" v="2152" actId="478"/>
          <ac:spMkLst>
            <pc:docMk/>
            <pc:sldMk cId="3878322748" sldId="335"/>
            <ac:spMk id="25" creationId="{AB8263E4-68EA-44AA-856F-3A5094012EA4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26" creationId="{08C9C0AC-4C3D-4927-967B-3B47C4EE8229}"/>
          </ac:spMkLst>
        </pc:spChg>
        <pc:spChg chg="del mod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0" creationId="{67E5E2C7-77C3-4B85-845F-33AEDE865B1E}"/>
          </ac:spMkLst>
        </pc:spChg>
        <pc:spChg chg="del">
          <ac:chgData name="Parthum, Bryan" userId="0944d42a-0297-47b7-847f-b5cd4d2f087f" providerId="ADAL" clId="{1F3A224E-5B17-4690-B8E2-5B0472CD5921}" dt="2022-08-28T22:18:47.523" v="2149" actId="478"/>
          <ac:spMkLst>
            <pc:docMk/>
            <pc:sldMk cId="3878322748" sldId="335"/>
            <ac:spMk id="41" creationId="{7D7E0109-DEEC-4F37-BA84-2DAADA7B325A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2" creationId="{30BE90A8-A4E3-4F84-B7D8-51A5FC5BC5DC}"/>
          </ac:spMkLst>
        </pc:spChg>
        <pc:spChg chg="del">
          <ac:chgData name="Parthum, Bryan" userId="0944d42a-0297-47b7-847f-b5cd4d2f087f" providerId="ADAL" clId="{1F3A224E-5B17-4690-B8E2-5B0472CD5921}" dt="2022-08-28T22:18:49.651" v="2151" actId="478"/>
          <ac:spMkLst>
            <pc:docMk/>
            <pc:sldMk cId="3878322748" sldId="335"/>
            <ac:spMk id="45" creationId="{537C5E42-922A-4066-AFAE-EE7888844F21}"/>
          </ac:spMkLst>
        </pc:spChg>
        <pc:spChg chg="del">
          <ac:chgData name="Parthum, Bryan" userId="0944d42a-0297-47b7-847f-b5cd4d2f087f" providerId="ADAL" clId="{1F3A224E-5B17-4690-B8E2-5B0472CD5921}" dt="2022-08-28T22:18:48.827" v="2150" actId="478"/>
          <ac:spMkLst>
            <pc:docMk/>
            <pc:sldMk cId="3878322748" sldId="335"/>
            <ac:spMk id="46" creationId="{D507D515-77C4-4D9C-BA6B-4B91FF3F9605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7" creationId="{5C6C21BA-472E-4163-8466-3EB4393E6B35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8" creationId="{99B900BD-C54D-4FB7-8F18-BF5C9AE732A8}"/>
          </ac:spMkLst>
        </pc:spChg>
        <pc:spChg chg="add del mod">
          <ac:chgData name="Parthum, Bryan" userId="0944d42a-0297-47b7-847f-b5cd4d2f087f" providerId="ADAL" clId="{1F3A224E-5B17-4690-B8E2-5B0472CD5921}" dt="2022-08-28T22:30:27.558" v="2519" actId="14100"/>
          <ac:spMkLst>
            <pc:docMk/>
            <pc:sldMk cId="3878322748" sldId="335"/>
            <ac:spMk id="55" creationId="{C8C45B51-1B37-4F6B-B5C5-94E453C8001B}"/>
          </ac:spMkLst>
        </pc:spChg>
        <pc:spChg chg="mod">
          <ac:chgData name="Parthum, Bryan" userId="0944d42a-0297-47b7-847f-b5cd4d2f087f" providerId="ADAL" clId="{1F3A224E-5B17-4690-B8E2-5B0472CD5921}" dt="2022-08-28T22:27:29.263" v="2447" actId="14100"/>
          <ac:spMkLst>
            <pc:docMk/>
            <pc:sldMk cId="3878322748" sldId="335"/>
            <ac:spMk id="60" creationId="{9665B982-F132-41A4-AE2B-72CDE357EDCE}"/>
          </ac:spMkLst>
        </pc:spChg>
        <pc:spChg chg="mod">
          <ac:chgData name="Parthum, Bryan" userId="0944d42a-0297-47b7-847f-b5cd4d2f087f" providerId="ADAL" clId="{1F3A224E-5B17-4690-B8E2-5B0472CD5921}" dt="2022-08-28T22:30:54.843" v="2524" actId="1076"/>
          <ac:spMkLst>
            <pc:docMk/>
            <pc:sldMk cId="3878322748" sldId="335"/>
            <ac:spMk id="62" creationId="{CA26147B-D0A9-4E07-B637-44F278FC579C}"/>
          </ac:spMkLst>
        </pc:spChg>
        <pc:spChg chg="add mod">
          <ac:chgData name="Parthum, Bryan" userId="0944d42a-0297-47b7-847f-b5cd4d2f087f" providerId="ADAL" clId="{1F3A224E-5B17-4690-B8E2-5B0472CD5921}" dt="2022-08-28T22:30:19.877" v="2516" actId="1076"/>
          <ac:spMkLst>
            <pc:docMk/>
            <pc:sldMk cId="3878322748" sldId="335"/>
            <ac:spMk id="63" creationId="{EF66491A-F0EB-45B2-9D3B-D2A0D38E6B9E}"/>
          </ac:spMkLst>
        </pc:spChg>
        <pc:spChg chg="add del mod">
          <ac:chgData name="Parthum, Bryan" userId="0944d42a-0297-47b7-847f-b5cd4d2f087f" providerId="ADAL" clId="{1F3A224E-5B17-4690-B8E2-5B0472CD5921}" dt="2022-08-28T23:07:42.531" v="2607" actId="478"/>
          <ac:spMkLst>
            <pc:docMk/>
            <pc:sldMk cId="3878322748" sldId="335"/>
            <ac:spMk id="64" creationId="{1D2EB2A9-1A06-40CB-9712-506697778353}"/>
          </ac:spMkLst>
        </pc:spChg>
        <pc:spChg chg="add del mod">
          <ac:chgData name="Parthum, Bryan" userId="0944d42a-0297-47b7-847f-b5cd4d2f087f" providerId="ADAL" clId="{1F3A224E-5B17-4690-B8E2-5B0472CD5921}" dt="2022-08-28T23:07:51.707" v="2608" actId="478"/>
          <ac:spMkLst>
            <pc:docMk/>
            <pc:sldMk cId="3878322748" sldId="335"/>
            <ac:spMk id="65" creationId="{DE33D761-8D4C-417C-9725-3F0AF69E14EB}"/>
          </ac:spMkLst>
        </pc:spChg>
        <pc:grpChg chg="mod">
          <ac:chgData name="Parthum, Bryan" userId="0944d42a-0297-47b7-847f-b5cd4d2f087f" providerId="ADAL" clId="{1F3A224E-5B17-4690-B8E2-5B0472CD5921}" dt="2022-08-28T22:30:19.877" v="2516" actId="1076"/>
          <ac:grpSpMkLst>
            <pc:docMk/>
            <pc:sldMk cId="3878322748" sldId="335"/>
            <ac:grpSpMk id="8" creationId="{59BE8C15-A8CA-4B8A-9A94-D79E67B2DD1A}"/>
          </ac:grpSpMkLst>
        </pc:grpChg>
        <pc:grpChg chg="del">
          <ac:chgData name="Parthum, Bryan" userId="0944d42a-0297-47b7-847f-b5cd4d2f087f" providerId="ADAL" clId="{1F3A224E-5B17-4690-B8E2-5B0472CD5921}" dt="2022-08-28T22:18:41.469" v="2146" actId="478"/>
          <ac:grpSpMkLst>
            <pc:docMk/>
            <pc:sldMk cId="3878322748" sldId="335"/>
            <ac:grpSpMk id="29" creationId="{1327DBA5-0F64-4C89-9001-77AA6F477633}"/>
          </ac:grpSpMkLst>
        </pc:grpChg>
        <pc:grpChg chg="add del mod">
          <ac:chgData name="Parthum, Bryan" userId="0944d42a-0297-47b7-847f-b5cd4d2f087f" providerId="ADAL" clId="{1F3A224E-5B17-4690-B8E2-5B0472CD5921}" dt="2022-08-28T23:09:04.550" v="2645" actId="478"/>
          <ac:grpSpMkLst>
            <pc:docMk/>
            <pc:sldMk cId="3878322748" sldId="335"/>
            <ac:grpSpMk id="61" creationId="{6C5F1B89-5F86-4A7D-AE96-BAA8D83663DF}"/>
          </ac:grpSpMkLst>
        </pc:grpChg>
        <pc:cxnChg chg="add del mod">
          <ac:chgData name="Parthum, Bryan" userId="0944d42a-0297-47b7-847f-b5cd4d2f087f" providerId="ADAL" clId="{1F3A224E-5B17-4690-B8E2-5B0472CD5921}" dt="2022-08-28T23:07:38.732" v="2606" actId="478"/>
          <ac:cxnSpMkLst>
            <pc:docMk/>
            <pc:sldMk cId="3878322748" sldId="335"/>
            <ac:cxnSpMk id="20" creationId="{A2A08BF4-9F38-4AB2-9957-E165CD28FD98}"/>
          </ac:cxnSpMkLst>
        </pc:cxnChg>
        <pc:cxnChg chg="del">
          <ac:chgData name="Parthum, Bryan" userId="0944d42a-0297-47b7-847f-b5cd4d2f087f" providerId="ADAL" clId="{1F3A224E-5B17-4690-B8E2-5B0472CD5921}" dt="2022-08-28T22:18:45.364" v="2148" actId="478"/>
          <ac:cxnSpMkLst>
            <pc:docMk/>
            <pc:sldMk cId="3878322748" sldId="335"/>
            <ac:cxnSpMk id="28" creationId="{6FA3E4F2-932D-4EF8-B430-0B29647E7925}"/>
          </ac:cxnSpMkLst>
        </pc:cxnChg>
        <pc:cxnChg chg="del mod">
          <ac:chgData name="Parthum, Bryan" userId="0944d42a-0297-47b7-847f-b5cd4d2f087f" providerId="ADAL" clId="{1F3A224E-5B17-4690-B8E2-5B0472CD5921}" dt="2022-08-28T23:09:01.336" v="2643" actId="478"/>
          <ac:cxnSpMkLst>
            <pc:docMk/>
            <pc:sldMk cId="3878322748" sldId="335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32.065" v="2935" actId="478"/>
          <ac:cxnSpMkLst>
            <pc:docMk/>
            <pc:sldMk cId="3878322748" sldId="335"/>
            <ac:cxnSpMk id="67" creationId="{40FA394A-614D-4E98-B537-537E1AE393BF}"/>
          </ac:cxnSpMkLst>
        </pc:cxnChg>
        <pc:cxnChg chg="add del mod">
          <ac:chgData name="Parthum, Bryan" userId="0944d42a-0297-47b7-847f-b5cd4d2f087f" providerId="ADAL" clId="{1F3A224E-5B17-4690-B8E2-5B0472CD5921}" dt="2022-08-28T23:29:56.772" v="2939" actId="478"/>
          <ac:cxnSpMkLst>
            <pc:docMk/>
            <pc:sldMk cId="3878322748" sldId="335"/>
            <ac:cxnSpMk id="68" creationId="{D0A2A446-663A-4099-AE39-F703C1727295}"/>
          </ac:cxnSpMkLst>
        </pc:cxnChg>
        <pc:cxnChg chg="add mod">
          <ac:chgData name="Parthum, Bryan" userId="0944d42a-0297-47b7-847f-b5cd4d2f087f" providerId="ADAL" clId="{1F3A224E-5B17-4690-B8E2-5B0472CD5921}" dt="2022-08-28T23:29:57.037" v="2940"/>
          <ac:cxnSpMkLst>
            <pc:docMk/>
            <pc:sldMk cId="3878322748" sldId="335"/>
            <ac:cxnSpMk id="69" creationId="{03F59F60-300F-4AF9-A500-B1D945B36833}"/>
          </ac:cxnSpMkLst>
        </pc:cxnChg>
      </pc:sldChg>
      <pc:sldChg chg="del">
        <pc:chgData name="Parthum, Bryan" userId="0944d42a-0297-47b7-847f-b5cd4d2f087f" providerId="ADAL" clId="{1F3A224E-5B17-4690-B8E2-5B0472CD5921}" dt="2022-08-28T22:06:10.713" v="2130" actId="47"/>
        <pc:sldMkLst>
          <pc:docMk/>
          <pc:sldMk cId="4255990888" sldId="336"/>
        </pc:sldMkLst>
      </pc:sldChg>
      <pc:sldChg chg="del">
        <pc:chgData name="Parthum, Bryan" userId="0944d42a-0297-47b7-847f-b5cd4d2f087f" providerId="ADAL" clId="{1F3A224E-5B17-4690-B8E2-5B0472CD5921}" dt="2022-08-28T22:06:11.837" v="2131" actId="47"/>
        <pc:sldMkLst>
          <pc:docMk/>
          <pc:sldMk cId="2618204664" sldId="339"/>
        </pc:sldMkLst>
      </pc:sldChg>
      <pc:sldChg chg="del">
        <pc:chgData name="Parthum, Bryan" userId="0944d42a-0297-47b7-847f-b5cd4d2f087f" providerId="ADAL" clId="{1F3A224E-5B17-4690-B8E2-5B0472CD5921}" dt="2022-08-28T22:06:15.130" v="2134" actId="47"/>
        <pc:sldMkLst>
          <pc:docMk/>
          <pc:sldMk cId="2765968610" sldId="341"/>
        </pc:sldMkLst>
      </pc:sldChg>
      <pc:sldChg chg="del">
        <pc:chgData name="Parthum, Bryan" userId="0944d42a-0297-47b7-847f-b5cd4d2f087f" providerId="ADAL" clId="{1F3A224E-5B17-4690-B8E2-5B0472CD5921}" dt="2022-08-28T22:06:13.643" v="2133" actId="47"/>
        <pc:sldMkLst>
          <pc:docMk/>
          <pc:sldMk cId="2443840895" sldId="342"/>
        </pc:sldMkLst>
      </pc:sldChg>
      <pc:sldChg chg="del">
        <pc:chgData name="Parthum, Bryan" userId="0944d42a-0297-47b7-847f-b5cd4d2f087f" providerId="ADAL" clId="{1F3A224E-5B17-4690-B8E2-5B0472CD5921}" dt="2022-08-28T22:07:31.556" v="2137" actId="47"/>
        <pc:sldMkLst>
          <pc:docMk/>
          <pc:sldMk cId="2418157353" sldId="343"/>
        </pc:sldMkLst>
      </pc:sldChg>
      <pc:sldChg chg="del">
        <pc:chgData name="Parthum, Bryan" userId="0944d42a-0297-47b7-847f-b5cd4d2f087f" providerId="ADAL" clId="{1F3A224E-5B17-4690-B8E2-5B0472CD5921}" dt="2022-08-28T22:07:34.782" v="2138" actId="47"/>
        <pc:sldMkLst>
          <pc:docMk/>
          <pc:sldMk cId="991609366" sldId="344"/>
        </pc:sldMkLst>
      </pc:sldChg>
      <pc:sldChg chg="add del">
        <pc:chgData name="Parthum, Bryan" userId="0944d42a-0297-47b7-847f-b5cd4d2f087f" providerId="ADAL" clId="{1F3A224E-5B17-4690-B8E2-5B0472CD5921}" dt="2022-08-29T01:28:13.837" v="5846" actId="47"/>
        <pc:sldMkLst>
          <pc:docMk/>
          <pc:sldMk cId="2554519833" sldId="345"/>
        </pc:sldMkLst>
      </pc:sldChg>
      <pc:sldChg chg="new del ord">
        <pc:chgData name="Parthum, Bryan" userId="0944d42a-0297-47b7-847f-b5cd4d2f087f" providerId="ADAL" clId="{1F3A224E-5B17-4690-B8E2-5B0472CD5921}" dt="2022-08-28T20:36:15.339" v="55" actId="2696"/>
        <pc:sldMkLst>
          <pc:docMk/>
          <pc:sldMk cId="2190292931" sldId="346"/>
        </pc:sldMkLst>
      </pc:sldChg>
      <pc:sldChg chg="modSp add mod">
        <pc:chgData name="Parthum, Bryan" userId="0944d42a-0297-47b7-847f-b5cd4d2f087f" providerId="ADAL" clId="{1F3A224E-5B17-4690-B8E2-5B0472CD5921}" dt="2022-08-28T22:25:27.238" v="2327" actId="114"/>
        <pc:sldMkLst>
          <pc:docMk/>
          <pc:sldMk cId="935720392" sldId="347"/>
        </pc:sldMkLst>
        <pc:spChg chg="mod">
          <ac:chgData name="Parthum, Bryan" userId="0944d42a-0297-47b7-847f-b5cd4d2f087f" providerId="ADAL" clId="{1F3A224E-5B17-4690-B8E2-5B0472CD5921}" dt="2022-08-28T22:24:50.468" v="2258" actId="20577"/>
          <ac:spMkLst>
            <pc:docMk/>
            <pc:sldMk cId="935720392" sldId="347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8T22:25:27.238" v="2327" actId="114"/>
          <ac:spMkLst>
            <pc:docMk/>
            <pc:sldMk cId="935720392" sldId="347"/>
            <ac:spMk id="8" creationId="{363A6E82-AC88-40FF-8D05-2549474AF673}"/>
          </ac:spMkLst>
        </pc:spChg>
      </pc:sldChg>
      <pc:sldChg chg="modSp add mod ord">
        <pc:chgData name="Parthum, Bryan" userId="0944d42a-0297-47b7-847f-b5cd4d2f087f" providerId="ADAL" clId="{1F3A224E-5B17-4690-B8E2-5B0472CD5921}" dt="2022-08-29T01:52:03.308" v="6024" actId="5793"/>
        <pc:sldMkLst>
          <pc:docMk/>
          <pc:sldMk cId="2111565500" sldId="348"/>
        </pc:sldMkLst>
        <pc:spChg chg="mod">
          <ac:chgData name="Parthum, Bryan" userId="0944d42a-0297-47b7-847f-b5cd4d2f087f" providerId="ADAL" clId="{1F3A224E-5B17-4690-B8E2-5B0472CD5921}" dt="2022-08-29T01:52:03.308" v="6024" actId="5793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9T01:09:09.593" v="4963" actId="20577"/>
          <ac:spMkLst>
            <pc:docMk/>
            <pc:sldMk cId="2111565500" sldId="348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1:32:01.574" v="6012" actId="207"/>
        <pc:sldMkLst>
          <pc:docMk/>
          <pc:sldMk cId="2421720304" sldId="349"/>
        </pc:sldMkLst>
        <pc:spChg chg="add mod">
          <ac:chgData name="Parthum, Bryan" userId="0944d42a-0297-47b7-847f-b5cd4d2f087f" providerId="ADAL" clId="{1F3A224E-5B17-4690-B8E2-5B0472CD5921}" dt="2022-08-28T22:25:40.790" v="2331"/>
          <ac:spMkLst>
            <pc:docMk/>
            <pc:sldMk cId="2421720304" sldId="349"/>
            <ac:spMk id="4" creationId="{AF5F2FE4-5400-42CC-B59C-5CABFE217D03}"/>
          </ac:spMkLst>
        </pc:spChg>
        <pc:spChg chg="mod">
          <ac:chgData name="Parthum, Bryan" userId="0944d42a-0297-47b7-847f-b5cd4d2f087f" providerId="ADAL" clId="{1F3A224E-5B17-4690-B8E2-5B0472CD5921}" dt="2022-08-29T01:32:01.574" v="6012" actId="207"/>
          <ac:spMkLst>
            <pc:docMk/>
            <pc:sldMk cId="2421720304" sldId="349"/>
            <ac:spMk id="6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2:25:40.536" v="2330" actId="478"/>
          <ac:spMkLst>
            <pc:docMk/>
            <pc:sldMk cId="2421720304" sldId="349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1:31:57.167" v="6011" actId="207"/>
        <pc:sldMkLst>
          <pc:docMk/>
          <pc:sldMk cId="3266361798" sldId="350"/>
        </pc:sldMkLst>
        <pc:spChg chg="add mod">
          <ac:chgData name="Parthum, Bryan" userId="0944d42a-0297-47b7-847f-b5cd4d2f087f" providerId="ADAL" clId="{1F3A224E-5B17-4690-B8E2-5B0472CD5921}" dt="2022-08-28T22:25:36.361" v="2329"/>
          <ac:spMkLst>
            <pc:docMk/>
            <pc:sldMk cId="3266361798" sldId="350"/>
            <ac:spMk id="4" creationId="{856230A5-8B6F-4BC5-A688-4802CF38BE7C}"/>
          </ac:spMkLst>
        </pc:spChg>
        <pc:spChg chg="mod">
          <ac:chgData name="Parthum, Bryan" userId="0944d42a-0297-47b7-847f-b5cd4d2f087f" providerId="ADAL" clId="{1F3A224E-5B17-4690-B8E2-5B0472CD5921}" dt="2022-08-29T01:31:57.167" v="6011" actId="207"/>
          <ac:spMkLst>
            <pc:docMk/>
            <pc:sldMk cId="3266361798" sldId="350"/>
            <ac:spMk id="6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2:25:36.118" v="2328" actId="478"/>
          <ac:spMkLst>
            <pc:docMk/>
            <pc:sldMk cId="3266361798" sldId="350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0:57:16.730" v="4689" actId="208"/>
        <pc:sldMkLst>
          <pc:docMk/>
          <pc:sldMk cId="3403026593" sldId="351"/>
        </pc:sldMkLst>
        <pc:spChg chg="del">
          <ac:chgData name="Parthum, Bryan" userId="0944d42a-0297-47b7-847f-b5cd4d2f087f" providerId="ADAL" clId="{1F3A224E-5B17-4690-B8E2-5B0472CD5921}" dt="2022-08-29T00:21:18.579" v="3331" actId="478"/>
          <ac:spMkLst>
            <pc:docMk/>
            <pc:sldMk cId="3403026593" sldId="351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21.170" v="3334" actId="478"/>
          <ac:spMkLst>
            <pc:docMk/>
            <pc:sldMk cId="3403026593" sldId="351"/>
            <ac:spMk id="13" creationId="{FD2687E9-7150-45BD-B8DD-63B01CF0EFD2}"/>
          </ac:spMkLst>
        </pc:spChg>
        <pc:spChg chg="add del mod">
          <ac:chgData name="Parthum, Bryan" userId="0944d42a-0297-47b7-847f-b5cd4d2f087f" providerId="ADAL" clId="{1F3A224E-5B17-4690-B8E2-5B0472CD5921}" dt="2022-08-29T00:21:23.361" v="3335" actId="478"/>
          <ac:spMkLst>
            <pc:docMk/>
            <pc:sldMk cId="3403026593" sldId="351"/>
            <ac:spMk id="39" creationId="{0D9120DE-2DA3-4758-8788-5EAED8D88CB3}"/>
          </ac:spMkLst>
        </pc:spChg>
        <pc:spChg chg="add mod">
          <ac:chgData name="Parthum, Bryan" userId="0944d42a-0297-47b7-847f-b5cd4d2f087f" providerId="ADAL" clId="{1F3A224E-5B17-4690-B8E2-5B0472CD5921}" dt="2022-08-29T00:21:23.648" v="3336"/>
          <ac:spMkLst>
            <pc:docMk/>
            <pc:sldMk cId="3403026593" sldId="351"/>
            <ac:spMk id="40" creationId="{BD2F5EC5-D264-4F82-BF04-DFC2C23992E3}"/>
          </ac:spMkLst>
        </pc:spChg>
        <pc:spChg chg="del">
          <ac:chgData name="Parthum, Bryan" userId="0944d42a-0297-47b7-847f-b5cd4d2f087f" providerId="ADAL" clId="{1F3A224E-5B17-4690-B8E2-5B0472CD5921}" dt="2022-08-28T23:36:08.815" v="3218" actId="478"/>
          <ac:spMkLst>
            <pc:docMk/>
            <pc:sldMk cId="3403026593" sldId="351"/>
            <ac:spMk id="43" creationId="{6D820FC7-77CA-4FA8-AA0A-1331D9A14D5D}"/>
          </ac:spMkLst>
        </pc:spChg>
        <pc:spChg chg="del mod">
          <ac:chgData name="Parthum, Bryan" userId="0944d42a-0297-47b7-847f-b5cd4d2f087f" providerId="ADAL" clId="{1F3A224E-5B17-4690-B8E2-5B0472CD5921}" dt="2022-08-28T23:31:26.581" v="2946" actId="478"/>
          <ac:spMkLst>
            <pc:docMk/>
            <pc:sldMk cId="3403026593" sldId="351"/>
            <ac:spMk id="65" creationId="{DE33D761-8D4C-417C-9725-3F0AF69E14EB}"/>
          </ac:spMkLst>
        </pc:spChg>
        <pc:cxnChg chg="add mod">
          <ac:chgData name="Parthum, Bryan" userId="0944d42a-0297-47b7-847f-b5cd4d2f087f" providerId="ADAL" clId="{1F3A224E-5B17-4690-B8E2-5B0472CD5921}" dt="2022-08-29T00:56:19.900" v="4684" actId="208"/>
          <ac:cxnSpMkLst>
            <pc:docMk/>
            <pc:sldMk cId="3403026593" sldId="351"/>
            <ac:cxnSpMk id="36" creationId="{CC1FE441-257D-431A-A5CD-B6F0ECA9CD3B}"/>
          </ac:cxnSpMkLst>
        </pc:cxnChg>
        <pc:cxnChg chg="mod">
          <ac:chgData name="Parthum, Bryan" userId="0944d42a-0297-47b7-847f-b5cd4d2f087f" providerId="ADAL" clId="{1F3A224E-5B17-4690-B8E2-5B0472CD5921}" dt="2022-08-29T00:57:16.730" v="4689" actId="208"/>
          <ac:cxnSpMkLst>
            <pc:docMk/>
            <pc:sldMk cId="3403026593" sldId="351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22.548" v="2933" actId="478"/>
          <ac:cxnSpMkLst>
            <pc:docMk/>
            <pc:sldMk cId="3403026593" sldId="351"/>
            <ac:cxnSpMk id="67" creationId="{40FA394A-614D-4E98-B537-537E1AE393BF}"/>
          </ac:cxnSpMkLst>
        </pc:cxnChg>
      </pc:sldChg>
      <pc:sldChg chg="add del">
        <pc:chgData name="Parthum, Bryan" userId="0944d42a-0297-47b7-847f-b5cd4d2f087f" providerId="ADAL" clId="{1F3A224E-5B17-4690-B8E2-5B0472CD5921}" dt="2022-08-28T23:29:04.163" v="2931" actId="2696"/>
        <pc:sldMkLst>
          <pc:docMk/>
          <pc:sldMk cId="4278196067" sldId="352"/>
        </pc:sldMkLst>
      </pc:sldChg>
      <pc:sldChg chg="addSp delSp modSp add mod">
        <pc:chgData name="Parthum, Bryan" userId="0944d42a-0297-47b7-847f-b5cd4d2f087f" providerId="ADAL" clId="{1F3A224E-5B17-4690-B8E2-5B0472CD5921}" dt="2022-08-29T00:57:17.775" v="4691" actId="208"/>
        <pc:sldMkLst>
          <pc:docMk/>
          <pc:sldMk cId="4147597605" sldId="353"/>
        </pc:sldMkLst>
        <pc:spChg chg="del">
          <ac:chgData name="Parthum, Bryan" userId="0944d42a-0297-47b7-847f-b5cd4d2f087f" providerId="ADAL" clId="{1F3A224E-5B17-4690-B8E2-5B0472CD5921}" dt="2022-08-29T00:21:39.598" v="3345" actId="478"/>
          <ac:spMkLst>
            <pc:docMk/>
            <pc:sldMk cId="4147597605" sldId="353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41.889" v="3346" actId="478"/>
          <ac:spMkLst>
            <pc:docMk/>
            <pc:sldMk cId="4147597605" sldId="353"/>
            <ac:spMk id="13" creationId="{E41BBA76-994B-4291-B1FD-B96BAE775784}"/>
          </ac:spMkLst>
        </pc:spChg>
        <pc:spChg chg="del">
          <ac:chgData name="Parthum, Bryan" userId="0944d42a-0297-47b7-847f-b5cd4d2f087f" providerId="ADAL" clId="{1F3A224E-5B17-4690-B8E2-5B0472CD5921}" dt="2022-08-28T23:31:07.599" v="2944" actId="478"/>
          <ac:spMkLst>
            <pc:docMk/>
            <pc:sldMk cId="4147597605" sldId="353"/>
            <ac:spMk id="16" creationId="{1A2C5D13-0102-4A3C-B03B-013195A72068}"/>
          </ac:spMkLst>
        </pc:spChg>
        <pc:spChg chg="add mod">
          <ac:chgData name="Parthum, Bryan" userId="0944d42a-0297-47b7-847f-b5cd4d2f087f" providerId="ADAL" clId="{1F3A224E-5B17-4690-B8E2-5B0472CD5921}" dt="2022-08-29T00:21:42.152" v="3347"/>
          <ac:spMkLst>
            <pc:docMk/>
            <pc:sldMk cId="4147597605" sldId="353"/>
            <ac:spMk id="36" creationId="{75654A86-78AF-4554-8FB8-87AFBE0A5964}"/>
          </ac:spMkLst>
        </pc:spChg>
        <pc:spChg chg="del">
          <ac:chgData name="Parthum, Bryan" userId="0944d42a-0297-47b7-847f-b5cd4d2f087f" providerId="ADAL" clId="{1F3A224E-5B17-4690-B8E2-5B0472CD5921}" dt="2022-08-28T23:36:15.473" v="3220" actId="478"/>
          <ac:spMkLst>
            <pc:docMk/>
            <pc:sldMk cId="4147597605" sldId="353"/>
            <ac:spMk id="43" creationId="{6D820FC7-77CA-4FA8-AA0A-1331D9A14D5D}"/>
          </ac:spMkLst>
        </pc:spChg>
        <pc:cxnChg chg="add del mod">
          <ac:chgData name="Parthum, Bryan" userId="0944d42a-0297-47b7-847f-b5cd4d2f087f" providerId="ADAL" clId="{1F3A224E-5B17-4690-B8E2-5B0472CD5921}" dt="2022-08-28T23:31:06.279" v="2943" actId="478"/>
          <ac:cxnSpMkLst>
            <pc:docMk/>
            <pc:sldMk cId="4147597605" sldId="353"/>
            <ac:cxnSpMk id="33" creationId="{933403C0-76A9-48AA-8D40-111AE1F78B1D}"/>
          </ac:cxnSpMkLst>
        </pc:cxnChg>
        <pc:cxnChg chg="mod">
          <ac:chgData name="Parthum, Bryan" userId="0944d42a-0297-47b7-847f-b5cd4d2f087f" providerId="ADAL" clId="{1F3A224E-5B17-4690-B8E2-5B0472CD5921}" dt="2022-08-29T00:57:17.775" v="4691" actId="208"/>
          <ac:cxnSpMkLst>
            <pc:docMk/>
            <pc:sldMk cId="4147597605" sldId="353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53.159" v="2937" actId="478"/>
          <ac:cxnSpMkLst>
            <pc:docMk/>
            <pc:sldMk cId="4147597605" sldId="353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53.607" v="4680" actId="208"/>
        <pc:sldMkLst>
          <pc:docMk/>
          <pc:sldMk cId="604952862" sldId="354"/>
        </pc:sldMkLst>
        <pc:spChg chg="del">
          <ac:chgData name="Parthum, Bryan" userId="0944d42a-0297-47b7-847f-b5cd4d2f087f" providerId="ADAL" clId="{1F3A224E-5B17-4690-B8E2-5B0472CD5921}" dt="2022-08-29T00:19:47.768" v="3303" actId="478"/>
          <ac:spMkLst>
            <pc:docMk/>
            <pc:sldMk cId="604952862" sldId="354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51.007" v="3306" actId="478"/>
          <ac:spMkLst>
            <pc:docMk/>
            <pc:sldMk cId="604952862" sldId="354"/>
            <ac:spMk id="17" creationId="{3038A766-E5EC-40EA-8209-579C78CAC3FA}"/>
          </ac:spMkLst>
        </pc:spChg>
        <pc:spChg chg="add mod">
          <ac:chgData name="Parthum, Bryan" userId="0944d42a-0297-47b7-847f-b5cd4d2f087f" providerId="ADAL" clId="{1F3A224E-5B17-4690-B8E2-5B0472CD5921}" dt="2022-08-28T23:21:40.293" v="2674" actId="20577"/>
          <ac:spMkLst>
            <pc:docMk/>
            <pc:sldMk cId="604952862" sldId="354"/>
            <ac:spMk id="38" creationId="{D45CA974-A32F-476A-BA25-5A90D6B3D03B}"/>
          </ac:spMkLst>
        </pc:spChg>
        <pc:spChg chg="add mod">
          <ac:chgData name="Parthum, Bryan" userId="0944d42a-0297-47b7-847f-b5cd4d2f087f" providerId="ADAL" clId="{1F3A224E-5B17-4690-B8E2-5B0472CD5921}" dt="2022-08-28T23:38:01.386" v="3253" actId="6549"/>
          <ac:spMkLst>
            <pc:docMk/>
            <pc:sldMk cId="604952862" sldId="354"/>
            <ac:spMk id="40" creationId="{7B2C3778-A0D0-48E8-9EF6-78F1C78CDDAD}"/>
          </ac:spMkLst>
        </pc:spChg>
        <pc:spChg chg="del">
          <ac:chgData name="Parthum, Bryan" userId="0944d42a-0297-47b7-847f-b5cd4d2f087f" providerId="ADAL" clId="{1F3A224E-5B17-4690-B8E2-5B0472CD5921}" dt="2022-08-28T23:35:59.064" v="3215" actId="478"/>
          <ac:spMkLst>
            <pc:docMk/>
            <pc:sldMk cId="604952862" sldId="354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9T00:21:07.279" v="3327" actId="478"/>
          <ac:spMkLst>
            <pc:docMk/>
            <pc:sldMk cId="604952862" sldId="354"/>
            <ac:spMk id="44" creationId="{278E7383-5F7F-42BD-AC9A-E9B4EFAF93DA}"/>
          </ac:spMkLst>
        </pc:spChg>
        <pc:spChg chg="add mod">
          <ac:chgData name="Parthum, Bryan" userId="0944d42a-0297-47b7-847f-b5cd4d2f087f" providerId="ADAL" clId="{1F3A224E-5B17-4690-B8E2-5B0472CD5921}" dt="2022-08-29T00:21:07.733" v="3328"/>
          <ac:spMkLst>
            <pc:docMk/>
            <pc:sldMk cId="604952862" sldId="354"/>
            <ac:spMk id="45" creationId="{DA8908B9-4914-48A9-804F-34D4DB336E34}"/>
          </ac:spMkLst>
        </pc:spChg>
        <pc:spChg chg="mod">
          <ac:chgData name="Parthum, Bryan" userId="0944d42a-0297-47b7-847f-b5cd4d2f087f" providerId="ADAL" clId="{1F3A224E-5B17-4690-B8E2-5B0472CD5921}" dt="2022-08-28T23:36:40.709" v="3227" actId="20577"/>
          <ac:spMkLst>
            <pc:docMk/>
            <pc:sldMk cId="604952862" sldId="354"/>
            <ac:spMk id="64" creationId="{1D2EB2A9-1A06-40CB-9712-506697778353}"/>
          </ac:spMkLst>
        </pc:spChg>
        <pc:spChg chg="del">
          <ac:chgData name="Parthum, Bryan" userId="0944d42a-0297-47b7-847f-b5cd4d2f087f" providerId="ADAL" clId="{1F3A224E-5B17-4690-B8E2-5B0472CD5921}" dt="2022-08-28T23:37:55.990" v="3251" actId="478"/>
          <ac:spMkLst>
            <pc:docMk/>
            <pc:sldMk cId="604952862" sldId="354"/>
            <ac:spMk id="65" creationId="{DE33D761-8D4C-417C-9725-3F0AF69E14EB}"/>
          </ac:spMkLst>
        </pc:spChg>
        <pc:cxnChg chg="add mod">
          <ac:chgData name="Parthum, Bryan" userId="0944d42a-0297-47b7-847f-b5cd4d2f087f" providerId="ADAL" clId="{1F3A224E-5B17-4690-B8E2-5B0472CD5921}" dt="2022-08-29T00:55:53.607" v="4680" actId="208"/>
          <ac:cxnSpMkLst>
            <pc:docMk/>
            <pc:sldMk cId="604952862" sldId="354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53.607" v="4680" actId="208"/>
          <ac:cxnSpMkLst>
            <pc:docMk/>
            <pc:sldMk cId="604952862" sldId="354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46.350" v="4679" actId="208"/>
        <pc:sldMkLst>
          <pc:docMk/>
          <pc:sldMk cId="24469940" sldId="355"/>
        </pc:sldMkLst>
        <pc:spChg chg="del">
          <ac:chgData name="Parthum, Bryan" userId="0944d42a-0297-47b7-847f-b5cd4d2f087f" providerId="ADAL" clId="{1F3A224E-5B17-4690-B8E2-5B0472CD5921}" dt="2022-08-29T00:19:32.283" v="3298" actId="478"/>
          <ac:spMkLst>
            <pc:docMk/>
            <pc:sldMk cId="24469940" sldId="355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37.180" v="3301" actId="478"/>
          <ac:spMkLst>
            <pc:docMk/>
            <pc:sldMk cId="24469940" sldId="355"/>
            <ac:spMk id="24" creationId="{03933327-8007-4C09-B190-5C5C0923841C}"/>
          </ac:spMkLst>
        </pc:spChg>
        <pc:spChg chg="add mod">
          <ac:chgData name="Parthum, Bryan" userId="0944d42a-0297-47b7-847f-b5cd4d2f087f" providerId="ADAL" clId="{1F3A224E-5B17-4690-B8E2-5B0472CD5921}" dt="2022-08-28T23:22:41.506" v="2689" actId="20577"/>
          <ac:spMkLst>
            <pc:docMk/>
            <pc:sldMk cId="24469940" sldId="355"/>
            <ac:spMk id="39" creationId="{1424FD2A-EF8E-4E5B-B554-764A33FF60AD}"/>
          </ac:spMkLst>
        </pc:spChg>
        <pc:spChg chg="del">
          <ac:chgData name="Parthum, Bryan" userId="0944d42a-0297-47b7-847f-b5cd4d2f087f" providerId="ADAL" clId="{1F3A224E-5B17-4690-B8E2-5B0472CD5921}" dt="2022-08-28T23:35:54.747" v="3214" actId="478"/>
          <ac:spMkLst>
            <pc:docMk/>
            <pc:sldMk cId="24469940" sldId="355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27:05.284" v="2736" actId="478"/>
          <ac:spMkLst>
            <pc:docMk/>
            <pc:sldMk cId="24469940" sldId="355"/>
            <ac:spMk id="44" creationId="{B08226D1-AC68-41DF-AD7F-5A6264485DFA}"/>
          </ac:spMkLst>
        </pc:spChg>
        <pc:spChg chg="mod">
          <ac:chgData name="Parthum, Bryan" userId="0944d42a-0297-47b7-847f-b5cd4d2f087f" providerId="ADAL" clId="{1F3A224E-5B17-4690-B8E2-5B0472CD5921}" dt="2022-08-28T23:36:53.159" v="3233" actId="20577"/>
          <ac:spMkLst>
            <pc:docMk/>
            <pc:sldMk cId="24469940" sldId="355"/>
            <ac:spMk id="64" creationId="{1D2EB2A9-1A06-40CB-9712-506697778353}"/>
          </ac:spMkLst>
        </pc:spChg>
        <pc:spChg chg="del mod">
          <ac:chgData name="Parthum, Bryan" userId="0944d42a-0297-47b7-847f-b5cd4d2f087f" providerId="ADAL" clId="{1F3A224E-5B17-4690-B8E2-5B0472CD5921}" dt="2022-08-28T23:37:42.633" v="3248" actId="478"/>
          <ac:spMkLst>
            <pc:docMk/>
            <pc:sldMk cId="24469940" sldId="355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8T23:37:45.315" v="3250" actId="6549"/>
          <ac:spMkLst>
            <pc:docMk/>
            <pc:sldMk cId="24469940" sldId="355"/>
            <ac:spMk id="70" creationId="{434B1BA9-BD12-445F-8944-F3CA13F08B67}"/>
          </ac:spMkLst>
        </pc:spChg>
        <pc:spChg chg="add del mod">
          <ac:chgData name="Parthum, Bryan" userId="0944d42a-0297-47b7-847f-b5cd4d2f087f" providerId="ADAL" clId="{1F3A224E-5B17-4690-B8E2-5B0472CD5921}" dt="2022-08-29T00:20:50.915" v="3319" actId="478"/>
          <ac:spMkLst>
            <pc:docMk/>
            <pc:sldMk cId="24469940" sldId="355"/>
            <ac:spMk id="71" creationId="{4598CDA8-5983-4499-90D7-DFBB36ADAE25}"/>
          </ac:spMkLst>
        </pc:spChg>
        <pc:spChg chg="add mod">
          <ac:chgData name="Parthum, Bryan" userId="0944d42a-0297-47b7-847f-b5cd4d2f087f" providerId="ADAL" clId="{1F3A224E-5B17-4690-B8E2-5B0472CD5921}" dt="2022-08-29T00:20:51.163" v="3320"/>
          <ac:spMkLst>
            <pc:docMk/>
            <pc:sldMk cId="24469940" sldId="355"/>
            <ac:spMk id="72" creationId="{40051C50-D110-46D3-A93C-D3E17316D986}"/>
          </ac:spMkLst>
        </pc:spChg>
        <pc:cxnChg chg="add del mod">
          <ac:chgData name="Parthum, Bryan" userId="0944d42a-0297-47b7-847f-b5cd4d2f087f" providerId="ADAL" clId="{1F3A224E-5B17-4690-B8E2-5B0472CD5921}" dt="2022-08-28T23:27:02.433" v="2735" actId="478"/>
          <ac:cxnSpMkLst>
            <pc:docMk/>
            <pc:sldMk cId="24469940" sldId="355"/>
            <ac:cxnSpMk id="17" creationId="{70D1F006-4E11-4EAA-834B-8357E1343E97}"/>
          </ac:cxnSpMkLst>
        </pc:cxnChg>
        <pc:cxnChg chg="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35" creationId="{203F4AEA-3BE7-41B7-BA75-8AE6E7D6FA52}"/>
          </ac:cxnSpMkLst>
        </pc:cxnChg>
        <pc:cxnChg chg="add 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37" creationId="{9DF403A1-3727-4225-BE51-0819F3CB8A22}"/>
          </ac:cxnSpMkLst>
        </pc:cxnChg>
        <pc:cxnChg chg="add del mod">
          <ac:chgData name="Parthum, Bryan" userId="0944d42a-0297-47b7-847f-b5cd4d2f087f" providerId="ADAL" clId="{1F3A224E-5B17-4690-B8E2-5B0472CD5921}" dt="2022-08-28T23:26:55.413" v="2732" actId="478"/>
          <ac:cxnSpMkLst>
            <pc:docMk/>
            <pc:sldMk cId="24469940" sldId="355"/>
            <ac:cxnSpMk id="40" creationId="{77664EDF-2CC9-4A1F-96CA-F798F9C547AE}"/>
          </ac:cxnSpMkLst>
        </pc:cxnChg>
        <pc:cxnChg chg="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67" creationId="{40FA394A-614D-4E98-B537-537E1AE393BF}"/>
          </ac:cxnSpMkLst>
        </pc:cxnChg>
        <pc:cxnChg chg="add del mod">
          <ac:chgData name="Parthum, Bryan" userId="0944d42a-0297-47b7-847f-b5cd4d2f087f" providerId="ADAL" clId="{1F3A224E-5B17-4690-B8E2-5B0472CD5921}" dt="2022-08-28T23:27:00.657" v="2734" actId="478"/>
          <ac:cxnSpMkLst>
            <pc:docMk/>
            <pc:sldMk cId="24469940" sldId="355"/>
            <ac:cxnSpMk id="68" creationId="{A8955375-C887-4B36-91EA-AAB0CBC74364}"/>
          </ac:cxnSpMkLst>
        </pc:cxnChg>
        <pc:cxnChg chg="add del mod">
          <ac:chgData name="Parthum, Bryan" userId="0944d42a-0297-47b7-847f-b5cd4d2f087f" providerId="ADAL" clId="{1F3A224E-5B17-4690-B8E2-5B0472CD5921}" dt="2022-08-28T23:26:58.994" v="2733" actId="478"/>
          <ac:cxnSpMkLst>
            <pc:docMk/>
            <pc:sldMk cId="24469940" sldId="355"/>
            <ac:cxnSpMk id="69" creationId="{45FA5FC3-4F77-482C-BDFE-783B82FA5A1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39.737" v="4678" actId="208"/>
        <pc:sldMkLst>
          <pc:docMk/>
          <pc:sldMk cId="3924409820" sldId="356"/>
        </pc:sldMkLst>
        <pc:spChg chg="del">
          <ac:chgData name="Parthum, Bryan" userId="0944d42a-0297-47b7-847f-b5cd4d2f087f" providerId="ADAL" clId="{1F3A224E-5B17-4690-B8E2-5B0472CD5921}" dt="2022-08-29T00:19:27.016" v="3295" actId="478"/>
          <ac:spMkLst>
            <pc:docMk/>
            <pc:sldMk cId="3924409820" sldId="356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41.250" v="3302" actId="478"/>
          <ac:spMkLst>
            <pc:docMk/>
            <pc:sldMk cId="3924409820" sldId="356"/>
            <ac:spMk id="9" creationId="{C3A54AB9-08B8-4BBF-A150-BA6776A17A17}"/>
          </ac:spMkLst>
        </pc:spChg>
        <pc:spChg chg="del mod">
          <ac:chgData name="Parthum, Bryan" userId="0944d42a-0297-47b7-847f-b5cd4d2f087f" providerId="ADAL" clId="{1F3A224E-5B17-4690-B8E2-5B0472CD5921}" dt="2022-08-28T23:35:50.253" v="3213" actId="478"/>
          <ac:spMkLst>
            <pc:docMk/>
            <pc:sldMk cId="3924409820" sldId="356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37:29.009" v="3241" actId="478"/>
          <ac:spMkLst>
            <pc:docMk/>
            <pc:sldMk cId="3924409820" sldId="356"/>
            <ac:spMk id="45" creationId="{B6B41B69-8B26-4278-8296-7A6FFE0008AF}"/>
          </ac:spMkLst>
        </pc:spChg>
        <pc:spChg chg="add del mod">
          <ac:chgData name="Parthum, Bryan" userId="0944d42a-0297-47b7-847f-b5cd4d2f087f" providerId="ADAL" clId="{1F3A224E-5B17-4690-B8E2-5B0472CD5921}" dt="2022-08-28T23:37:34.239" v="3247" actId="20577"/>
          <ac:spMkLst>
            <pc:docMk/>
            <pc:sldMk cId="3924409820" sldId="356"/>
            <ac:spMk id="46" creationId="{09751594-8F8F-4A2B-97EB-1064EAE6D403}"/>
          </ac:spMkLst>
        </pc:spChg>
        <pc:spChg chg="add del mod">
          <ac:chgData name="Parthum, Bryan" userId="0944d42a-0297-47b7-847f-b5cd4d2f087f" providerId="ADAL" clId="{1F3A224E-5B17-4690-B8E2-5B0472CD5921}" dt="2022-08-29T00:20:46.659" v="3317" actId="478"/>
          <ac:spMkLst>
            <pc:docMk/>
            <pc:sldMk cId="3924409820" sldId="356"/>
            <ac:spMk id="48" creationId="{6D6D900A-65DD-488E-A28F-65154985A5A5}"/>
          </ac:spMkLst>
        </pc:spChg>
        <pc:spChg chg="del">
          <ac:chgData name="Parthum, Bryan" userId="0944d42a-0297-47b7-847f-b5cd4d2f087f" providerId="ADAL" clId="{1F3A224E-5B17-4690-B8E2-5B0472CD5921}" dt="2022-08-28T23:33:21.295" v="2983" actId="478"/>
          <ac:spMkLst>
            <pc:docMk/>
            <pc:sldMk cId="3924409820" sldId="356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9T00:20:47.006" v="3318"/>
          <ac:spMkLst>
            <pc:docMk/>
            <pc:sldMk cId="3924409820" sldId="356"/>
            <ac:spMk id="70" creationId="{2C2DD427-391D-48CD-9F06-BB23529F9A8E}"/>
          </ac:spMkLst>
        </pc:spChg>
        <pc:grpChg chg="mod">
          <ac:chgData name="Parthum, Bryan" userId="0944d42a-0297-47b7-847f-b5cd4d2f087f" providerId="ADAL" clId="{1F3A224E-5B17-4690-B8E2-5B0472CD5921}" dt="2022-08-28T23:37:22.967" v="3236" actId="1076"/>
          <ac:grpSpMkLst>
            <pc:docMk/>
            <pc:sldMk cId="3924409820" sldId="356"/>
            <ac:grpSpMk id="61" creationId="{6C5F1B89-5F86-4A7D-AE96-BAA8D83663DF}"/>
          </ac:grpSpMkLst>
        </pc:grpChg>
        <pc:cxnChg chg="mod">
          <ac:chgData name="Parthum, Bryan" userId="0944d42a-0297-47b7-847f-b5cd4d2f087f" providerId="ADAL" clId="{1F3A224E-5B17-4690-B8E2-5B0472CD5921}" dt="2022-08-28T23:32:14.128" v="2978" actId="208"/>
          <ac:cxnSpMkLst>
            <pc:docMk/>
            <pc:sldMk cId="3924409820" sldId="356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7:21.463" v="4693" actId="208"/>
        <pc:sldMkLst>
          <pc:docMk/>
          <pc:sldMk cId="3609359133" sldId="357"/>
        </pc:sldMkLst>
        <pc:spChg chg="del">
          <ac:chgData name="Parthum, Bryan" userId="0944d42a-0297-47b7-847f-b5cd4d2f087f" providerId="ADAL" clId="{1F3A224E-5B17-4690-B8E2-5B0472CD5921}" dt="2022-08-29T00:21:28.720" v="3337" actId="478"/>
          <ac:spMkLst>
            <pc:docMk/>
            <pc:sldMk cId="3609359133" sldId="357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30.793" v="3340" actId="478"/>
          <ac:spMkLst>
            <pc:docMk/>
            <pc:sldMk cId="3609359133" sldId="357"/>
            <ac:spMk id="9" creationId="{21CA86FC-D850-4B61-90D8-BB87875CCE9D}"/>
          </ac:spMkLst>
        </pc:spChg>
        <pc:spChg chg="add del mod">
          <ac:chgData name="Parthum, Bryan" userId="0944d42a-0297-47b7-847f-b5cd4d2f087f" providerId="ADAL" clId="{1F3A224E-5B17-4690-B8E2-5B0472CD5921}" dt="2022-08-29T00:21:34.533" v="3343" actId="478"/>
          <ac:spMkLst>
            <pc:docMk/>
            <pc:sldMk cId="3609359133" sldId="357"/>
            <ac:spMk id="34" creationId="{7E3FC207-4FE9-4DCD-A0FD-BEA8AB0E98CA}"/>
          </ac:spMkLst>
        </pc:spChg>
        <pc:spChg chg="add del mod">
          <ac:chgData name="Parthum, Bryan" userId="0944d42a-0297-47b7-847f-b5cd4d2f087f" providerId="ADAL" clId="{1F3A224E-5B17-4690-B8E2-5B0472CD5921}" dt="2022-08-29T00:21:32.798" v="3342"/>
          <ac:spMkLst>
            <pc:docMk/>
            <pc:sldMk cId="3609359133" sldId="357"/>
            <ac:spMk id="35" creationId="{94965F6D-DC4D-4D73-B284-0DE51311D763}"/>
          </ac:spMkLst>
        </pc:spChg>
        <pc:spChg chg="add mod">
          <ac:chgData name="Parthum, Bryan" userId="0944d42a-0297-47b7-847f-b5cd4d2f087f" providerId="ADAL" clId="{1F3A224E-5B17-4690-B8E2-5B0472CD5921}" dt="2022-08-29T00:21:34.739" v="3344"/>
          <ac:spMkLst>
            <pc:docMk/>
            <pc:sldMk cId="3609359133" sldId="357"/>
            <ac:spMk id="36" creationId="{C5B86F0F-A9CD-404D-8081-9A1A5BD54430}"/>
          </ac:spMkLst>
        </pc:spChg>
        <pc:spChg chg="del">
          <ac:chgData name="Parthum, Bryan" userId="0944d42a-0297-47b7-847f-b5cd4d2f087f" providerId="ADAL" clId="{1F3A224E-5B17-4690-B8E2-5B0472CD5921}" dt="2022-08-28T23:36:11.910" v="3219" actId="478"/>
          <ac:spMkLst>
            <pc:docMk/>
            <pc:sldMk cId="3609359133" sldId="357"/>
            <ac:spMk id="43" creationId="{6D820FC7-77CA-4FA8-AA0A-1331D9A14D5D}"/>
          </ac:spMkLst>
        </pc:spChg>
        <pc:cxnChg chg="mod">
          <ac:chgData name="Parthum, Bryan" userId="0944d42a-0297-47b7-847f-b5cd4d2f087f" providerId="ADAL" clId="{1F3A224E-5B17-4690-B8E2-5B0472CD5921}" dt="2022-08-29T00:57:21.463" v="4693" actId="208"/>
          <ac:cxnSpMkLst>
            <pc:docMk/>
            <pc:sldMk cId="3609359133" sldId="357"/>
            <ac:cxnSpMk id="33" creationId="{933403C0-76A9-48AA-8D40-111AE1F78B1D}"/>
          </ac:cxnSpMkLst>
        </pc:cxnChg>
        <pc:cxnChg chg="mod">
          <ac:chgData name="Parthum, Bryan" userId="0944d42a-0297-47b7-847f-b5cd4d2f087f" providerId="ADAL" clId="{1F3A224E-5B17-4690-B8E2-5B0472CD5921}" dt="2022-08-29T00:57:17.215" v="4690" actId="208"/>
          <ac:cxnSpMkLst>
            <pc:docMk/>
            <pc:sldMk cId="3609359133" sldId="357"/>
            <ac:cxnSpMk id="66" creationId="{ACCC9E43-6739-4043-A805-75A7AA30F9B2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6:04.896" v="4682" actId="208"/>
        <pc:sldMkLst>
          <pc:docMk/>
          <pc:sldMk cId="2649148045" sldId="358"/>
        </pc:sldMkLst>
        <pc:spChg chg="del">
          <ac:chgData name="Parthum, Bryan" userId="0944d42a-0297-47b7-847f-b5cd4d2f087f" providerId="ADAL" clId="{1F3A224E-5B17-4690-B8E2-5B0472CD5921}" dt="2022-08-29T00:20:17.690" v="3310" actId="478"/>
          <ac:spMkLst>
            <pc:docMk/>
            <pc:sldMk cId="2649148045" sldId="358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20.087" v="3313" actId="478"/>
          <ac:spMkLst>
            <pc:docMk/>
            <pc:sldMk cId="2649148045" sldId="358"/>
            <ac:spMk id="9" creationId="{1CAE8020-6DE1-4CDA-8435-008B216E9616}"/>
          </ac:spMkLst>
        </pc:spChg>
        <pc:spChg chg="add mod">
          <ac:chgData name="Parthum, Bryan" userId="0944d42a-0297-47b7-847f-b5cd4d2f087f" providerId="ADAL" clId="{1F3A224E-5B17-4690-B8E2-5B0472CD5921}" dt="2022-08-28T23:38:20.348" v="3258" actId="20577"/>
          <ac:spMkLst>
            <pc:docMk/>
            <pc:sldMk cId="2649148045" sldId="358"/>
            <ac:spMk id="35" creationId="{CF8D8963-7DEF-4A75-9DC3-4FD39B14EC12}"/>
          </ac:spMkLst>
        </pc:spChg>
        <pc:spChg chg="add del mod">
          <ac:chgData name="Parthum, Bryan" userId="0944d42a-0297-47b7-847f-b5cd4d2f087f" providerId="ADAL" clId="{1F3A224E-5B17-4690-B8E2-5B0472CD5921}" dt="2022-08-29T00:21:14.600" v="3329" actId="478"/>
          <ac:spMkLst>
            <pc:docMk/>
            <pc:sldMk cId="2649148045" sldId="358"/>
            <ac:spMk id="38" creationId="{E52BF1CF-8004-472F-87E3-37B328590E72}"/>
          </ac:spMkLst>
        </pc:spChg>
        <pc:spChg chg="add mod">
          <ac:chgData name="Parthum, Bryan" userId="0944d42a-0297-47b7-847f-b5cd4d2f087f" providerId="ADAL" clId="{1F3A224E-5B17-4690-B8E2-5B0472CD5921}" dt="2022-08-29T00:21:15.100" v="3330"/>
          <ac:spMkLst>
            <pc:docMk/>
            <pc:sldMk cId="2649148045" sldId="358"/>
            <ac:spMk id="39" creationId="{C39DF573-B95E-417E-B3B5-D18076D02737}"/>
          </ac:spMkLst>
        </pc:spChg>
        <pc:spChg chg="del">
          <ac:chgData name="Parthum, Bryan" userId="0944d42a-0297-47b7-847f-b5cd4d2f087f" providerId="ADAL" clId="{1F3A224E-5B17-4690-B8E2-5B0472CD5921}" dt="2022-08-28T23:36:04.937" v="3217" actId="478"/>
          <ac:spMkLst>
            <pc:docMk/>
            <pc:sldMk cId="2649148045" sldId="358"/>
            <ac:spMk id="43" creationId="{6D820FC7-77CA-4FA8-AA0A-1331D9A14D5D}"/>
          </ac:spMkLst>
        </pc:spChg>
        <pc:spChg chg="del mod">
          <ac:chgData name="Parthum, Bryan" userId="0944d42a-0297-47b7-847f-b5cd4d2f087f" providerId="ADAL" clId="{1F3A224E-5B17-4690-B8E2-5B0472CD5921}" dt="2022-08-28T23:38:16.924" v="3256" actId="478"/>
          <ac:spMkLst>
            <pc:docMk/>
            <pc:sldMk cId="2649148045" sldId="358"/>
            <ac:spMk id="65" creationId="{DE33D761-8D4C-417C-9725-3F0AF69E14EB}"/>
          </ac:spMkLst>
        </pc:spChg>
        <pc:cxnChg chg="mod">
          <ac:chgData name="Parthum, Bryan" userId="0944d42a-0297-47b7-847f-b5cd4d2f087f" providerId="ADAL" clId="{1F3A224E-5B17-4690-B8E2-5B0472CD5921}" dt="2022-08-29T00:56:04.896" v="4682" actId="208"/>
          <ac:cxnSpMkLst>
            <pc:docMk/>
            <pc:sldMk cId="2649148045" sldId="358"/>
            <ac:cxnSpMk id="36" creationId="{CC1FE441-257D-431A-A5CD-B6F0ECA9CD3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59.703" v="4681" actId="208"/>
        <pc:sldMkLst>
          <pc:docMk/>
          <pc:sldMk cId="1350765494" sldId="359"/>
        </pc:sldMkLst>
        <pc:spChg chg="del">
          <ac:chgData name="Parthum, Bryan" userId="0944d42a-0297-47b7-847f-b5cd4d2f087f" providerId="ADAL" clId="{1F3A224E-5B17-4690-B8E2-5B0472CD5921}" dt="2022-08-29T00:20:09.213" v="3307" actId="478"/>
          <ac:spMkLst>
            <pc:docMk/>
            <pc:sldMk cId="1350765494" sldId="359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12.321" v="3308" actId="478"/>
          <ac:spMkLst>
            <pc:docMk/>
            <pc:sldMk cId="1350765494" sldId="359"/>
            <ac:spMk id="9" creationId="{FE32AE66-33E0-44E1-B139-62D320ADAA51}"/>
          </ac:spMkLst>
        </pc:spChg>
        <pc:spChg chg="add del mod">
          <ac:chgData name="Parthum, Bryan" userId="0944d42a-0297-47b7-847f-b5cd4d2f087f" providerId="ADAL" clId="{1F3A224E-5B17-4690-B8E2-5B0472CD5921}" dt="2022-08-29T00:21:00.344" v="3324" actId="478"/>
          <ac:spMkLst>
            <pc:docMk/>
            <pc:sldMk cId="1350765494" sldId="359"/>
            <ac:spMk id="14" creationId="{695AC32D-A3D9-4ED2-BCDC-BC32AB53322C}"/>
          </ac:spMkLst>
        </pc:spChg>
        <pc:spChg chg="add mod">
          <ac:chgData name="Parthum, Bryan" userId="0944d42a-0297-47b7-847f-b5cd4d2f087f" providerId="ADAL" clId="{1F3A224E-5B17-4690-B8E2-5B0472CD5921}" dt="2022-08-28T23:38:12.172" v="3255"/>
          <ac:spMkLst>
            <pc:docMk/>
            <pc:sldMk cId="1350765494" sldId="359"/>
            <ac:spMk id="35" creationId="{5DEDCB45-2137-42C8-8BC1-5669F4552EA8}"/>
          </ac:spMkLst>
        </pc:spChg>
        <pc:spChg chg="add del mod">
          <ac:chgData name="Parthum, Bryan" userId="0944d42a-0297-47b7-847f-b5cd4d2f087f" providerId="ADAL" clId="{1F3A224E-5B17-4690-B8E2-5B0472CD5921}" dt="2022-08-29T00:20:58.270" v="3321" actId="478"/>
          <ac:spMkLst>
            <pc:docMk/>
            <pc:sldMk cId="1350765494" sldId="359"/>
            <ac:spMk id="38" creationId="{79BEE614-EAA8-4A93-ABA7-20652D23EC3F}"/>
          </ac:spMkLst>
        </pc:spChg>
        <pc:spChg chg="add del mod">
          <ac:chgData name="Parthum, Bryan" userId="0944d42a-0297-47b7-847f-b5cd4d2f087f" providerId="ADAL" clId="{1F3A224E-5B17-4690-B8E2-5B0472CD5921}" dt="2022-08-29T00:21:02.581" v="3325" actId="478"/>
          <ac:spMkLst>
            <pc:docMk/>
            <pc:sldMk cId="1350765494" sldId="359"/>
            <ac:spMk id="41" creationId="{680D9F03-E2FE-4C7D-B19B-B0CC8CED0414}"/>
          </ac:spMkLst>
        </pc:spChg>
        <pc:spChg chg="add mod">
          <ac:chgData name="Parthum, Bryan" userId="0944d42a-0297-47b7-847f-b5cd4d2f087f" providerId="ADAL" clId="{1F3A224E-5B17-4690-B8E2-5B0472CD5921}" dt="2022-08-29T00:21:02.885" v="3326"/>
          <ac:spMkLst>
            <pc:docMk/>
            <pc:sldMk cId="1350765494" sldId="359"/>
            <ac:spMk id="42" creationId="{4D6F6987-D36C-40F1-AD70-577CAA15B1E7}"/>
          </ac:spMkLst>
        </pc:spChg>
        <pc:spChg chg="del">
          <ac:chgData name="Parthum, Bryan" userId="0944d42a-0297-47b7-847f-b5cd4d2f087f" providerId="ADAL" clId="{1F3A224E-5B17-4690-B8E2-5B0472CD5921}" dt="2022-08-28T23:36:01.822" v="3216" actId="478"/>
          <ac:spMkLst>
            <pc:docMk/>
            <pc:sldMk cId="1350765494" sldId="359"/>
            <ac:spMk id="43" creationId="{6D820FC7-77CA-4FA8-AA0A-1331D9A14D5D}"/>
          </ac:spMkLst>
        </pc:spChg>
        <pc:spChg chg="del">
          <ac:chgData name="Parthum, Bryan" userId="0944d42a-0297-47b7-847f-b5cd4d2f087f" providerId="ADAL" clId="{1F3A224E-5B17-4690-B8E2-5B0472CD5921}" dt="2022-08-28T23:38:11.925" v="3254" actId="478"/>
          <ac:spMkLst>
            <pc:docMk/>
            <pc:sldMk cId="1350765494" sldId="359"/>
            <ac:spMk id="65" creationId="{DE33D761-8D4C-417C-9725-3F0AF69E14EB}"/>
          </ac:spMkLst>
        </pc:spChg>
        <pc:cxnChg chg="mod">
          <ac:chgData name="Parthum, Bryan" userId="0944d42a-0297-47b7-847f-b5cd4d2f087f" providerId="ADAL" clId="{1F3A224E-5B17-4690-B8E2-5B0472CD5921}" dt="2022-08-29T00:55:59.703" v="4681" actId="208"/>
          <ac:cxnSpMkLst>
            <pc:docMk/>
            <pc:sldMk cId="1350765494" sldId="359"/>
            <ac:cxnSpMk id="36" creationId="{CC1FE441-257D-431A-A5CD-B6F0ECA9CD3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30.080" v="4677" actId="208"/>
        <pc:sldMkLst>
          <pc:docMk/>
          <pc:sldMk cId="2689026886" sldId="360"/>
        </pc:sldMkLst>
        <pc:spChg chg="del">
          <ac:chgData name="Parthum, Bryan" userId="0944d42a-0297-47b7-847f-b5cd4d2f087f" providerId="ADAL" clId="{1F3A224E-5B17-4690-B8E2-5B0472CD5921}" dt="2022-08-29T00:19:21.602" v="3292" actId="478"/>
          <ac:spMkLst>
            <pc:docMk/>
            <pc:sldMk cId="2689026886" sldId="360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37.678" v="3314" actId="478"/>
          <ac:spMkLst>
            <pc:docMk/>
            <pc:sldMk cId="2689026886" sldId="360"/>
            <ac:spMk id="9" creationId="{1DBAE272-59E5-497E-A01C-31A6F99C277A}"/>
          </ac:spMkLst>
        </pc:spChg>
        <pc:spChg chg="del mod">
          <ac:chgData name="Parthum, Bryan" userId="0944d42a-0297-47b7-847f-b5cd4d2f087f" providerId="ADAL" clId="{1F3A224E-5B17-4690-B8E2-5B0472CD5921}" dt="2022-08-28T23:35:44.935" v="3211" actId="478"/>
          <ac:spMkLst>
            <pc:docMk/>
            <pc:sldMk cId="2689026886" sldId="360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35:43.115" v="3209" actId="478"/>
          <ac:spMkLst>
            <pc:docMk/>
            <pc:sldMk cId="2689026886" sldId="360"/>
            <ac:spMk id="45" creationId="{7BE9C99F-028E-4B81-AC05-A932B6D77E91}"/>
          </ac:spMkLst>
        </pc:spChg>
        <pc:spChg chg="add mod">
          <ac:chgData name="Parthum, Bryan" userId="0944d42a-0297-47b7-847f-b5cd4d2f087f" providerId="ADAL" clId="{1F3A224E-5B17-4690-B8E2-5B0472CD5921}" dt="2022-08-28T23:38:40.086" v="3260" actId="5793"/>
          <ac:spMkLst>
            <pc:docMk/>
            <pc:sldMk cId="2689026886" sldId="360"/>
            <ac:spMk id="46" creationId="{848458F3-0327-4E9F-B27C-84A614FEFC02}"/>
          </ac:spMkLst>
        </pc:spChg>
        <pc:spChg chg="add del mod">
          <ac:chgData name="Parthum, Bryan" userId="0944d42a-0297-47b7-847f-b5cd4d2f087f" providerId="ADAL" clId="{1F3A224E-5B17-4690-B8E2-5B0472CD5921}" dt="2022-08-29T00:20:40.487" v="3315" actId="478"/>
          <ac:spMkLst>
            <pc:docMk/>
            <pc:sldMk cId="2689026886" sldId="360"/>
            <ac:spMk id="48" creationId="{3E822C79-7890-42DB-A075-67680EE04B0B}"/>
          </ac:spMkLst>
        </pc:spChg>
        <pc:spChg chg="del">
          <ac:chgData name="Parthum, Bryan" userId="0944d42a-0297-47b7-847f-b5cd4d2f087f" providerId="ADAL" clId="{1F3A224E-5B17-4690-B8E2-5B0472CD5921}" dt="2022-08-28T23:34:11.736" v="3101" actId="478"/>
          <ac:spMkLst>
            <pc:docMk/>
            <pc:sldMk cId="2689026886" sldId="360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9T00:20:40.770" v="3316"/>
          <ac:spMkLst>
            <pc:docMk/>
            <pc:sldMk cId="2689026886" sldId="360"/>
            <ac:spMk id="70" creationId="{BE120C6A-B552-4C05-8186-ED8346BA0817}"/>
          </ac:spMkLst>
        </pc:sp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8:56.870" v="4708" actId="114"/>
        <pc:sldMkLst>
          <pc:docMk/>
          <pc:sldMk cId="1314667311" sldId="361"/>
        </pc:sldMkLst>
        <pc:spChg chg="add mod">
          <ac:chgData name="Parthum, Bryan" userId="0944d42a-0297-47b7-847f-b5cd4d2f087f" providerId="ADAL" clId="{1F3A224E-5B17-4690-B8E2-5B0472CD5921}" dt="2022-08-29T00:58:31.916" v="4699" actId="208"/>
          <ac:spMkLst>
            <pc:docMk/>
            <pc:sldMk cId="1314667311" sldId="361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19:16.219" v="3291" actId="1076"/>
          <ac:spMkLst>
            <pc:docMk/>
            <pc:sldMk cId="1314667311" sldId="361"/>
            <ac:spMk id="5" creationId="{00000000-0000-0000-0000-000000000000}"/>
          </ac:spMkLst>
        </pc:spChg>
        <pc:spChg chg="del mod">
          <ac:chgData name="Parthum, Bryan" userId="0944d42a-0297-47b7-847f-b5cd4d2f087f" providerId="ADAL" clId="{1F3A224E-5B17-4690-B8E2-5B0472CD5921}" dt="2022-08-28T23:35:25.534" v="3207" actId="478"/>
          <ac:spMkLst>
            <pc:docMk/>
            <pc:sldMk cId="1314667311" sldId="361"/>
            <ac:spMk id="43" creationId="{6D820FC7-77CA-4FA8-AA0A-1331D9A14D5D}"/>
          </ac:spMkLst>
        </pc:spChg>
        <pc:spChg chg="mod">
          <ac:chgData name="Parthum, Bryan" userId="0944d42a-0297-47b7-847f-b5cd4d2f087f" providerId="ADAL" clId="{1F3A224E-5B17-4690-B8E2-5B0472CD5921}" dt="2022-08-29T00:58:56.870" v="4708" actId="114"/>
          <ac:spMkLst>
            <pc:docMk/>
            <pc:sldMk cId="1314667311" sldId="361"/>
            <ac:spMk id="45" creationId="{7BE9C99F-028E-4B81-AC05-A932B6D77E91}"/>
          </ac:spMkLst>
        </pc:spChg>
        <pc:spChg chg="add del mod">
          <ac:chgData name="Parthum, Bryan" userId="0944d42a-0297-47b7-847f-b5cd4d2f087f" providerId="ADAL" clId="{1F3A224E-5B17-4690-B8E2-5B0472CD5921}" dt="2022-08-28T23:39:37.814" v="3266" actId="478"/>
          <ac:spMkLst>
            <pc:docMk/>
            <pc:sldMk cId="1314667311" sldId="361"/>
            <ac:spMk id="46" creationId="{6F30E426-FBF5-46CE-A852-A6DA28B0C208}"/>
          </ac:spMkLst>
        </pc:spChg>
        <pc:spChg chg="add mod">
          <ac:chgData name="Parthum, Bryan" userId="0944d42a-0297-47b7-847f-b5cd4d2f087f" providerId="ADAL" clId="{1F3A224E-5B17-4690-B8E2-5B0472CD5921}" dt="2022-08-29T00:58:23.071" v="4698" actId="207"/>
          <ac:spMkLst>
            <pc:docMk/>
            <pc:sldMk cId="1314667311" sldId="361"/>
            <ac:spMk id="47" creationId="{B3399E5B-6372-499C-ADFB-29C84FBDB329}"/>
          </ac:spMkLst>
        </pc:spChg>
        <pc:cxnChg chg="mod">
          <ac:chgData name="Parthum, Bryan" userId="0944d42a-0297-47b7-847f-b5cd4d2f087f" providerId="ADAL" clId="{1F3A224E-5B17-4690-B8E2-5B0472CD5921}" dt="2022-08-29T00:38:28.145" v="4119" actId="208"/>
          <ac:cxnSpMkLst>
            <pc:docMk/>
            <pc:sldMk cId="1314667311" sldId="361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54:55.227" v="4674" actId="208"/>
          <ac:cxnSpMkLst>
            <pc:docMk/>
            <pc:sldMk cId="1314667311" sldId="361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4:50.419" v="4673" actId="208"/>
          <ac:cxnSpMkLst>
            <pc:docMk/>
            <pc:sldMk cId="1314667311" sldId="361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4:50.419" v="4673" actId="208"/>
          <ac:cxnSpMkLst>
            <pc:docMk/>
            <pc:sldMk cId="1314667311" sldId="361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8:01.867" v="4695" actId="207"/>
        <pc:sldMkLst>
          <pc:docMk/>
          <pc:sldMk cId="2062271143" sldId="362"/>
        </pc:sldMkLst>
        <pc:spChg chg="mod">
          <ac:chgData name="Parthum, Bryan" userId="0944d42a-0297-47b7-847f-b5cd4d2f087f" providerId="ADAL" clId="{1F3A224E-5B17-4690-B8E2-5B0472CD5921}" dt="2022-08-29T00:36:36.578" v="4043" actId="1076"/>
          <ac:spMkLst>
            <pc:docMk/>
            <pc:sldMk cId="2062271143" sldId="362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27:40.402" v="3423" actId="14100"/>
          <ac:spMkLst>
            <pc:docMk/>
            <pc:sldMk cId="2062271143" sldId="362"/>
            <ac:spMk id="5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9T00:29:29.269" v="3450" actId="1076"/>
          <ac:spMkLst>
            <pc:docMk/>
            <pc:sldMk cId="2062271143" sldId="362"/>
            <ac:spMk id="15" creationId="{3823F81A-F621-4FCC-81DC-49224C21EA41}"/>
          </ac:spMkLst>
        </pc:spChg>
        <pc:spChg chg="mod">
          <ac:chgData name="Parthum, Bryan" userId="0944d42a-0297-47b7-847f-b5cd4d2f087f" providerId="ADAL" clId="{1F3A224E-5B17-4690-B8E2-5B0472CD5921}" dt="2022-08-29T00:29:32.755" v="3452" actId="1076"/>
          <ac:spMkLst>
            <pc:docMk/>
            <pc:sldMk cId="2062271143" sldId="362"/>
            <ac:spMk id="38" creationId="{D45CA974-A32F-476A-BA25-5A90D6B3D03B}"/>
          </ac:spMkLst>
        </pc:spChg>
        <pc:spChg chg="del">
          <ac:chgData name="Parthum, Bryan" userId="0944d42a-0297-47b7-847f-b5cd4d2f087f" providerId="ADAL" clId="{1F3A224E-5B17-4690-B8E2-5B0472CD5921}" dt="2022-08-29T00:22:34.427" v="3350" actId="478"/>
          <ac:spMkLst>
            <pc:docMk/>
            <pc:sldMk cId="2062271143" sldId="362"/>
            <ac:spMk id="39" creationId="{1424FD2A-EF8E-4E5B-B554-764A33FF60AD}"/>
          </ac:spMkLst>
        </pc:spChg>
        <pc:spChg chg="mod">
          <ac:chgData name="Parthum, Bryan" userId="0944d42a-0297-47b7-847f-b5cd4d2f087f" providerId="ADAL" clId="{1F3A224E-5B17-4690-B8E2-5B0472CD5921}" dt="2022-08-29T00:28:21.393" v="3429" actId="1076"/>
          <ac:spMkLst>
            <pc:docMk/>
            <pc:sldMk cId="2062271143" sldId="362"/>
            <ac:spMk id="44" creationId="{B08226D1-AC68-41DF-AD7F-5A6264485DFA}"/>
          </ac:spMkLst>
        </pc:spChg>
        <pc:spChg chg="mod">
          <ac:chgData name="Parthum, Bryan" userId="0944d42a-0297-47b7-847f-b5cd4d2f087f" providerId="ADAL" clId="{1F3A224E-5B17-4690-B8E2-5B0472CD5921}" dt="2022-08-29T00:58:01.867" v="4695" actId="207"/>
          <ac:spMkLst>
            <pc:docMk/>
            <pc:sldMk cId="2062271143" sldId="362"/>
            <ac:spMk id="45" creationId="{7BE9C99F-028E-4B81-AC05-A932B6D77E91}"/>
          </ac:spMkLst>
        </pc:spChg>
        <pc:spChg chg="mod">
          <ac:chgData name="Parthum, Bryan" userId="0944d42a-0297-47b7-847f-b5cd4d2f087f" providerId="ADAL" clId="{1F3A224E-5B17-4690-B8E2-5B0472CD5921}" dt="2022-08-29T00:36:10.854" v="4037" actId="207"/>
          <ac:spMkLst>
            <pc:docMk/>
            <pc:sldMk cId="2062271143" sldId="362"/>
            <ac:spMk id="47" creationId="{B3399E5B-6372-499C-ADFB-29C84FBDB329}"/>
          </ac:spMkLst>
        </pc:spChg>
        <pc:spChg chg="mod">
          <ac:chgData name="Parthum, Bryan" userId="0944d42a-0297-47b7-847f-b5cd4d2f087f" providerId="ADAL" clId="{1F3A224E-5B17-4690-B8E2-5B0472CD5921}" dt="2022-08-29T00:30:30.944" v="3480" actId="14100"/>
          <ac:spMkLst>
            <pc:docMk/>
            <pc:sldMk cId="2062271143" sldId="362"/>
            <ac:spMk id="63" creationId="{EF66491A-F0EB-45B2-9D3B-D2A0D38E6B9E}"/>
          </ac:spMkLst>
        </pc:spChg>
        <pc:spChg chg="mod">
          <ac:chgData name="Parthum, Bryan" userId="0944d42a-0297-47b7-847f-b5cd4d2f087f" providerId="ADAL" clId="{1F3A224E-5B17-4690-B8E2-5B0472CD5921}" dt="2022-08-29T00:28:23.885" v="3431" actId="20577"/>
          <ac:spMkLst>
            <pc:docMk/>
            <pc:sldMk cId="2062271143" sldId="362"/>
            <ac:spMk id="64" creationId="{1D2EB2A9-1A06-40CB-9712-506697778353}"/>
          </ac:spMkLst>
        </pc:spChg>
        <pc:spChg chg="add del mod">
          <ac:chgData name="Parthum, Bryan" userId="0944d42a-0297-47b7-847f-b5cd4d2f087f" providerId="ADAL" clId="{1F3A224E-5B17-4690-B8E2-5B0472CD5921}" dt="2022-08-29T00:28:59.160" v="3437"/>
          <ac:spMkLst>
            <pc:docMk/>
            <pc:sldMk cId="2062271143" sldId="362"/>
            <ac:spMk id="71" creationId="{45F1AB2D-BCC6-45BF-87EF-59D6386018D3}"/>
          </ac:spMkLst>
        </pc:spChg>
        <pc:spChg chg="add mod">
          <ac:chgData name="Parthum, Bryan" userId="0944d42a-0297-47b7-847f-b5cd4d2f087f" providerId="ADAL" clId="{1F3A224E-5B17-4690-B8E2-5B0472CD5921}" dt="2022-08-29T00:29:21.804" v="3449" actId="1076"/>
          <ac:spMkLst>
            <pc:docMk/>
            <pc:sldMk cId="2062271143" sldId="362"/>
            <ac:spMk id="72" creationId="{D19F74B7-7302-4628-A068-9EDDC9D99337}"/>
          </ac:spMkLst>
        </pc:spChg>
        <pc:grpChg chg="mod">
          <ac:chgData name="Parthum, Bryan" userId="0944d42a-0297-47b7-847f-b5cd4d2f087f" providerId="ADAL" clId="{1F3A224E-5B17-4690-B8E2-5B0472CD5921}" dt="2022-08-29T00:28:57.494" v="3436" actId="1076"/>
          <ac:grpSpMkLst>
            <pc:docMk/>
            <pc:sldMk cId="2062271143" sldId="362"/>
            <ac:grpSpMk id="61" creationId="{6C5F1B89-5F86-4A7D-AE96-BAA8D83663DF}"/>
          </ac:grpSpMkLst>
        </pc:grpChg>
        <pc:cxnChg chg="del">
          <ac:chgData name="Parthum, Bryan" userId="0944d42a-0297-47b7-847f-b5cd4d2f087f" providerId="ADAL" clId="{1F3A224E-5B17-4690-B8E2-5B0472CD5921}" dt="2022-08-29T00:23:13.463" v="3357" actId="478"/>
          <ac:cxnSpMkLst>
            <pc:docMk/>
            <pc:sldMk cId="2062271143" sldId="362"/>
            <ac:cxnSpMk id="17" creationId="{70D1F006-4E11-4EAA-834B-8357E1343E97}"/>
          </ac:cxnSpMkLst>
        </pc:cxnChg>
        <pc:cxnChg chg="mod">
          <ac:chgData name="Parthum, Bryan" userId="0944d42a-0297-47b7-847f-b5cd4d2f087f" providerId="ADAL" clId="{1F3A224E-5B17-4690-B8E2-5B0472CD5921}" dt="2022-08-29T00:28:39.907" v="3432" actId="208"/>
          <ac:cxnSpMkLst>
            <pc:docMk/>
            <pc:sldMk cId="2062271143" sldId="362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23:55.627" v="3385" actId="208"/>
          <ac:cxnSpMkLst>
            <pc:docMk/>
            <pc:sldMk cId="2062271143" sldId="362"/>
            <ac:cxnSpMk id="35" creationId="{203F4AEA-3BE7-41B7-BA75-8AE6E7D6FA52}"/>
          </ac:cxnSpMkLst>
        </pc:cxnChg>
        <pc:cxnChg chg="del">
          <ac:chgData name="Parthum, Bryan" userId="0944d42a-0297-47b7-847f-b5cd4d2f087f" providerId="ADAL" clId="{1F3A224E-5B17-4690-B8E2-5B0472CD5921}" dt="2022-08-29T00:22:29.529" v="3349" actId="478"/>
          <ac:cxnSpMkLst>
            <pc:docMk/>
            <pc:sldMk cId="2062271143" sldId="362"/>
            <ac:cxnSpMk id="37" creationId="{9DF403A1-3727-4225-BE51-0819F3CB8A22}"/>
          </ac:cxnSpMkLst>
        </pc:cxnChg>
        <pc:cxnChg chg="del">
          <ac:chgData name="Parthum, Bryan" userId="0944d42a-0297-47b7-847f-b5cd4d2f087f" providerId="ADAL" clId="{1F3A224E-5B17-4690-B8E2-5B0472CD5921}" dt="2022-08-29T00:23:05.454" v="3353" actId="478"/>
          <ac:cxnSpMkLst>
            <pc:docMk/>
            <pc:sldMk cId="2062271143" sldId="362"/>
            <ac:cxnSpMk id="40" creationId="{77664EDF-2CC9-4A1F-96CA-F798F9C547AE}"/>
          </ac:cxnSpMkLst>
        </pc:cxnChg>
        <pc:cxnChg chg="add del mod">
          <ac:chgData name="Parthum, Bryan" userId="0944d42a-0297-47b7-847f-b5cd4d2f087f" providerId="ADAL" clId="{1F3A224E-5B17-4690-B8E2-5B0472CD5921}" dt="2022-08-29T00:29:45.519" v="3455" actId="478"/>
          <ac:cxnSpMkLst>
            <pc:docMk/>
            <pc:sldMk cId="2062271143" sldId="362"/>
            <ac:cxnSpMk id="46" creationId="{48F375F6-C624-4F54-B3B3-37E26A3D6C40}"/>
          </ac:cxnSpMkLst>
        </pc:cxnChg>
        <pc:cxnChg chg="add del mod">
          <ac:chgData name="Parthum, Bryan" userId="0944d42a-0297-47b7-847f-b5cd4d2f087f" providerId="ADAL" clId="{1F3A224E-5B17-4690-B8E2-5B0472CD5921}" dt="2022-08-29T00:29:46.231" v="3456" actId="478"/>
          <ac:cxnSpMkLst>
            <pc:docMk/>
            <pc:sldMk cId="2062271143" sldId="362"/>
            <ac:cxnSpMk id="48" creationId="{6E1BAF12-EF0D-4BE4-8D50-934628B2F7B2}"/>
          </ac:cxnSpMkLst>
        </pc:cxnChg>
        <pc:cxnChg chg="add mod">
          <ac:chgData name="Parthum, Bryan" userId="0944d42a-0297-47b7-847f-b5cd4d2f087f" providerId="ADAL" clId="{1F3A224E-5B17-4690-B8E2-5B0472CD5921}" dt="2022-08-29T00:57:50.957" v="4694" actId="208"/>
          <ac:cxnSpMkLst>
            <pc:docMk/>
            <pc:sldMk cId="2062271143" sldId="362"/>
            <ac:cxnSpMk id="65" creationId="{2F0CBF49-759F-4C4B-8807-EA888CFA9867}"/>
          </ac:cxnSpMkLst>
        </pc:cxnChg>
        <pc:cxnChg chg="mod">
          <ac:chgData name="Parthum, Bryan" userId="0944d42a-0297-47b7-847f-b5cd4d2f087f" providerId="ADAL" clId="{1F3A224E-5B17-4690-B8E2-5B0472CD5921}" dt="2022-08-29T00:54:27.255" v="4671" actId="208"/>
          <ac:cxnSpMkLst>
            <pc:docMk/>
            <pc:sldMk cId="2062271143" sldId="362"/>
            <ac:cxnSpMk id="67" creationId="{40FA394A-614D-4E98-B537-537E1AE393BF}"/>
          </ac:cxnSpMkLst>
        </pc:cxnChg>
        <pc:cxnChg chg="del">
          <ac:chgData name="Parthum, Bryan" userId="0944d42a-0297-47b7-847f-b5cd4d2f087f" providerId="ADAL" clId="{1F3A224E-5B17-4690-B8E2-5B0472CD5921}" dt="2022-08-29T00:23:12.757" v="3356" actId="478"/>
          <ac:cxnSpMkLst>
            <pc:docMk/>
            <pc:sldMk cId="2062271143" sldId="362"/>
            <ac:cxnSpMk id="68" creationId="{A8955375-C887-4B36-91EA-AAB0CBC74364}"/>
          </ac:cxnSpMkLst>
        </pc:cxnChg>
        <pc:cxnChg chg="add del mod">
          <ac:chgData name="Parthum, Bryan" userId="0944d42a-0297-47b7-847f-b5cd4d2f087f" providerId="ADAL" clId="{1F3A224E-5B17-4690-B8E2-5B0472CD5921}" dt="2022-08-29T00:30:06.114" v="3462" actId="478"/>
          <ac:cxnSpMkLst>
            <pc:docMk/>
            <pc:sldMk cId="2062271143" sldId="362"/>
            <ac:cxnSpMk id="69" creationId="{45FA5FC3-4F77-482C-BDFE-783B82FA5A1B}"/>
          </ac:cxnSpMkLst>
        </pc:cxnChg>
        <pc:cxnChg chg="add mod">
          <ac:chgData name="Parthum, Bryan" userId="0944d42a-0297-47b7-847f-b5cd4d2f087f" providerId="ADAL" clId="{1F3A224E-5B17-4690-B8E2-5B0472CD5921}" dt="2022-08-29T00:28:13.342" v="3426" actId="14100"/>
          <ac:cxnSpMkLst>
            <pc:docMk/>
            <pc:sldMk cId="2062271143" sldId="362"/>
            <ac:cxnSpMk id="70" creationId="{216831A0-5803-4CCC-BBEE-351F8B19B1A0}"/>
          </ac:cxnSpMkLst>
        </pc:cxnChg>
        <pc:cxnChg chg="add mod">
          <ac:chgData name="Parthum, Bryan" userId="0944d42a-0297-47b7-847f-b5cd4d2f087f" providerId="ADAL" clId="{1F3A224E-5B17-4690-B8E2-5B0472CD5921}" dt="2022-08-29T00:29:59.477" v="3459" actId="14100"/>
          <ac:cxnSpMkLst>
            <pc:docMk/>
            <pc:sldMk cId="2062271143" sldId="362"/>
            <ac:cxnSpMk id="73" creationId="{B6BB83B7-26CE-420B-97C9-24B0BB92C9CB}"/>
          </ac:cxnSpMkLst>
        </pc:cxnChg>
        <pc:cxnChg chg="add mod">
          <ac:chgData name="Parthum, Bryan" userId="0944d42a-0297-47b7-847f-b5cd4d2f087f" providerId="ADAL" clId="{1F3A224E-5B17-4690-B8E2-5B0472CD5921}" dt="2022-08-29T00:30:38.201" v="3481" actId="1076"/>
          <ac:cxnSpMkLst>
            <pc:docMk/>
            <pc:sldMk cId="2062271143" sldId="362"/>
            <ac:cxnSpMk id="74" creationId="{2A6A3F1C-769F-4E5A-8D35-9D14C9B9A6A6}"/>
          </ac:cxnSpMkLst>
        </pc:cxnChg>
        <pc:cxnChg chg="add mod">
          <ac:chgData name="Parthum, Bryan" userId="0944d42a-0297-47b7-847f-b5cd4d2f087f" providerId="ADAL" clId="{1F3A224E-5B17-4690-B8E2-5B0472CD5921}" dt="2022-08-29T00:30:09.843" v="3464" actId="1076"/>
          <ac:cxnSpMkLst>
            <pc:docMk/>
            <pc:sldMk cId="2062271143" sldId="362"/>
            <ac:cxnSpMk id="75" creationId="{A0ED0C2B-9017-4517-B858-6982F4D94931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1:06:45.077" v="4934" actId="20577"/>
        <pc:sldMkLst>
          <pc:docMk/>
          <pc:sldMk cId="1759149214" sldId="363"/>
        </pc:sldMkLst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50:51.220" v="4624" actId="20577"/>
          <ac:spMkLst>
            <pc:docMk/>
            <pc:sldMk cId="1759149214" sldId="363"/>
            <ac:spMk id="5" creationId="{00000000-0000-0000-0000-000000000000}"/>
          </ac:spMkLst>
        </pc:spChg>
        <pc:spChg chg="add mod">
          <ac:chgData name="Parthum, Bryan" userId="0944d42a-0297-47b7-847f-b5cd4d2f087f" providerId="ADAL" clId="{1F3A224E-5B17-4690-B8E2-5B0472CD5921}" dt="2022-08-29T00:53:04.991" v="4646" actId="164"/>
          <ac:spMkLst>
            <pc:docMk/>
            <pc:sldMk cId="1759149214" sldId="363"/>
            <ac:spMk id="9" creationId="{B2F1822F-1C3D-46DC-9166-243532ACA9C2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15" creationId="{3823F81A-F621-4FCC-81DC-49224C21EA41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16" creationId="{1A2C5D13-0102-4A3C-B03B-013195A72068}"/>
          </ac:spMkLst>
        </pc:spChg>
        <pc:spChg chg="del">
          <ac:chgData name="Parthum, Bryan" userId="0944d42a-0297-47b7-847f-b5cd4d2f087f" providerId="ADAL" clId="{1F3A224E-5B17-4690-B8E2-5B0472CD5921}" dt="2022-08-29T00:41:39.817" v="4179" actId="478"/>
          <ac:spMkLst>
            <pc:docMk/>
            <pc:sldMk cId="1759149214" sldId="363"/>
            <ac:spMk id="19" creationId="{7FFBC481-5DE9-46BB-B393-3627A9428F84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38" creationId="{D45CA974-A32F-476A-BA25-5A90D6B3D03B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44" creationId="{B08226D1-AC68-41DF-AD7F-5A6264485DFA}"/>
          </ac:spMkLst>
        </pc:spChg>
        <pc:spChg chg="add del mod">
          <ac:chgData name="Parthum, Bryan" userId="0944d42a-0297-47b7-847f-b5cd4d2f087f" providerId="ADAL" clId="{1F3A224E-5B17-4690-B8E2-5B0472CD5921}" dt="2022-08-29T00:50:54.688" v="4625" actId="478"/>
          <ac:spMkLst>
            <pc:docMk/>
            <pc:sldMk cId="1759149214" sldId="363"/>
            <ac:spMk id="45" creationId="{7BE9C99F-028E-4B81-AC05-A932B6D77E91}"/>
          </ac:spMkLst>
        </pc:spChg>
        <pc:spChg chg="add del mod">
          <ac:chgData name="Parthum, Bryan" userId="0944d42a-0297-47b7-847f-b5cd4d2f087f" providerId="ADAL" clId="{1F3A224E-5B17-4690-B8E2-5B0472CD5921}" dt="2022-08-29T00:51:33.151" v="4632"/>
          <ac:spMkLst>
            <pc:docMk/>
            <pc:sldMk cId="1759149214" sldId="363"/>
            <ac:spMk id="46" creationId="{D5B9F437-2D7B-4C91-BAD0-EDDA81D2CFC3}"/>
          </ac:spMkLst>
        </pc:spChg>
        <pc:spChg chg="del">
          <ac:chgData name="Parthum, Bryan" userId="0944d42a-0297-47b7-847f-b5cd4d2f087f" providerId="ADAL" clId="{1F3A224E-5B17-4690-B8E2-5B0472CD5921}" dt="2022-08-29T00:41:38.345" v="4178" actId="478"/>
          <ac:spMkLst>
            <pc:docMk/>
            <pc:sldMk cId="1759149214" sldId="363"/>
            <ac:spMk id="47" creationId="{B3399E5B-6372-499C-ADFB-29C84FBDB329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2" creationId="{CA26147B-D0A9-4E07-B637-44F278FC579C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3" creationId="{EF66491A-F0EB-45B2-9D3B-D2A0D38E6B9E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4" creationId="{1D2EB2A9-1A06-40CB-9712-506697778353}"/>
          </ac:spMkLst>
        </pc:spChg>
        <pc:spChg chg="add mod">
          <ac:chgData name="Parthum, Bryan" userId="0944d42a-0297-47b7-847f-b5cd4d2f087f" providerId="ADAL" clId="{1F3A224E-5B17-4690-B8E2-5B0472CD5921}" dt="2022-08-29T01:01:42.433" v="4770" actId="207"/>
          <ac:spMkLst>
            <pc:docMk/>
            <pc:sldMk cId="1759149214" sldId="363"/>
            <ac:spMk id="69" creationId="{0F4D77BD-C5B6-4A4E-836A-320FE30A65FD}"/>
          </ac:spMkLst>
        </pc:spChg>
        <pc:spChg chg="add mod">
          <ac:chgData name="Parthum, Bryan" userId="0944d42a-0297-47b7-847f-b5cd4d2f087f" providerId="ADAL" clId="{1F3A224E-5B17-4690-B8E2-5B0472CD5921}" dt="2022-08-29T01:00:18.911" v="4749" actId="113"/>
          <ac:spMkLst>
            <pc:docMk/>
            <pc:sldMk cId="1759149214" sldId="363"/>
            <ac:spMk id="71" creationId="{5B11C18A-4696-4598-AC1B-7498707102A9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72" creationId="{D19F74B7-7302-4628-A068-9EDDC9D99337}"/>
          </ac:spMkLst>
        </pc:spChg>
        <pc:spChg chg="add mod">
          <ac:chgData name="Parthum, Bryan" userId="0944d42a-0297-47b7-847f-b5cd4d2f087f" providerId="ADAL" clId="{1F3A224E-5B17-4690-B8E2-5B0472CD5921}" dt="2022-08-29T01:05:13.880" v="4908" actId="1076"/>
          <ac:spMkLst>
            <pc:docMk/>
            <pc:sldMk cId="1759149214" sldId="363"/>
            <ac:spMk id="76" creationId="{803232FE-76F1-4DA8-A620-7D28A935981D}"/>
          </ac:spMkLst>
        </pc:spChg>
        <pc:spChg chg="add del mod">
          <ac:chgData name="Parthum, Bryan" userId="0944d42a-0297-47b7-847f-b5cd4d2f087f" providerId="ADAL" clId="{1F3A224E-5B17-4690-B8E2-5B0472CD5921}" dt="2022-08-29T01:04:16.060" v="4882" actId="478"/>
          <ac:spMkLst>
            <pc:docMk/>
            <pc:sldMk cId="1759149214" sldId="363"/>
            <ac:spMk id="77" creationId="{F914AC3A-8FDF-4BB3-8432-735000380791}"/>
          </ac:spMkLst>
        </pc:spChg>
        <pc:spChg chg="add mod">
          <ac:chgData name="Parthum, Bryan" userId="0944d42a-0297-47b7-847f-b5cd4d2f087f" providerId="ADAL" clId="{1F3A224E-5B17-4690-B8E2-5B0472CD5921}" dt="2022-08-29T01:05:08.960" v="4907" actId="1076"/>
          <ac:spMkLst>
            <pc:docMk/>
            <pc:sldMk cId="1759149214" sldId="363"/>
            <ac:spMk id="78" creationId="{01EA642A-C277-409C-9303-88C37EEA8B8E}"/>
          </ac:spMkLst>
        </pc:spChg>
        <pc:spChg chg="add mod">
          <ac:chgData name="Parthum, Bryan" userId="0944d42a-0297-47b7-847f-b5cd4d2f087f" providerId="ADAL" clId="{1F3A224E-5B17-4690-B8E2-5B0472CD5921}" dt="2022-08-29T01:01:24.504" v="4769" actId="1076"/>
          <ac:spMkLst>
            <pc:docMk/>
            <pc:sldMk cId="1759149214" sldId="363"/>
            <ac:spMk id="79" creationId="{7DAA1CE2-1087-4E5C-ACA0-D06377D841B1}"/>
          </ac:spMkLst>
        </pc:spChg>
        <pc:spChg chg="add mod">
          <ac:chgData name="Parthum, Bryan" userId="0944d42a-0297-47b7-847f-b5cd4d2f087f" providerId="ADAL" clId="{1F3A224E-5B17-4690-B8E2-5B0472CD5921}" dt="2022-08-29T01:03:30.855" v="4870" actId="207"/>
          <ac:spMkLst>
            <pc:docMk/>
            <pc:sldMk cId="1759149214" sldId="363"/>
            <ac:spMk id="80" creationId="{B21402F4-BC59-4C3E-9152-BE2513A71BB0}"/>
          </ac:spMkLst>
        </pc:spChg>
        <pc:spChg chg="add del mod">
          <ac:chgData name="Parthum, Bryan" userId="0944d42a-0297-47b7-847f-b5cd4d2f087f" providerId="ADAL" clId="{1F3A224E-5B17-4690-B8E2-5B0472CD5921}" dt="2022-08-29T01:04:48.289" v="4899" actId="478"/>
          <ac:spMkLst>
            <pc:docMk/>
            <pc:sldMk cId="1759149214" sldId="363"/>
            <ac:spMk id="81" creationId="{434D44FE-D527-4C6C-B74E-81564B81A227}"/>
          </ac:spMkLst>
        </pc:spChg>
        <pc:spChg chg="add mod">
          <ac:chgData name="Parthum, Bryan" userId="0944d42a-0297-47b7-847f-b5cd4d2f087f" providerId="ADAL" clId="{1F3A224E-5B17-4690-B8E2-5B0472CD5921}" dt="2022-08-29T01:05:01.848" v="4905" actId="1076"/>
          <ac:spMkLst>
            <pc:docMk/>
            <pc:sldMk cId="1759149214" sldId="363"/>
            <ac:spMk id="82" creationId="{732D513C-F72F-455C-BEEF-A8C259199B42}"/>
          </ac:spMkLst>
        </pc:spChg>
        <pc:spChg chg="add mod">
          <ac:chgData name="Parthum, Bryan" userId="0944d42a-0297-47b7-847f-b5cd4d2f087f" providerId="ADAL" clId="{1F3A224E-5B17-4690-B8E2-5B0472CD5921}" dt="2022-08-29T01:06:20.263" v="4924" actId="14100"/>
          <ac:spMkLst>
            <pc:docMk/>
            <pc:sldMk cId="1759149214" sldId="363"/>
            <ac:spMk id="83" creationId="{54EA5DFE-9396-41D0-A87B-F2A07E75920C}"/>
          </ac:spMkLst>
        </pc:spChg>
        <pc:spChg chg="add mod">
          <ac:chgData name="Parthum, Bryan" userId="0944d42a-0297-47b7-847f-b5cd4d2f087f" providerId="ADAL" clId="{1F3A224E-5B17-4690-B8E2-5B0472CD5921}" dt="2022-08-29T01:06:38.019" v="4930" actId="20577"/>
          <ac:spMkLst>
            <pc:docMk/>
            <pc:sldMk cId="1759149214" sldId="363"/>
            <ac:spMk id="84" creationId="{1E4CCA7A-2E69-470D-973D-20B9B6A6FA72}"/>
          </ac:spMkLst>
        </pc:spChg>
        <pc:spChg chg="add mod">
          <ac:chgData name="Parthum, Bryan" userId="0944d42a-0297-47b7-847f-b5cd4d2f087f" providerId="ADAL" clId="{1F3A224E-5B17-4690-B8E2-5B0472CD5921}" dt="2022-08-29T01:06:45.077" v="4934" actId="20577"/>
          <ac:spMkLst>
            <pc:docMk/>
            <pc:sldMk cId="1759149214" sldId="363"/>
            <ac:spMk id="85" creationId="{908EA8CB-E3D6-46DE-9E4A-26A445FBDC74}"/>
          </ac:spMkLst>
        </pc:spChg>
        <pc:grpChg chg="del">
          <ac:chgData name="Parthum, Bryan" userId="0944d42a-0297-47b7-847f-b5cd4d2f087f" providerId="ADAL" clId="{1F3A224E-5B17-4690-B8E2-5B0472CD5921}" dt="2022-08-29T00:41:35.839" v="4177" actId="478"/>
          <ac:grpSpMkLst>
            <pc:docMk/>
            <pc:sldMk cId="1759149214" sldId="363"/>
            <ac:grpSpMk id="8" creationId="{59BE8C15-A8CA-4B8A-9A94-D79E67B2DD1A}"/>
          </ac:grpSpMkLst>
        </pc:grpChg>
        <pc:grpChg chg="add mod">
          <ac:chgData name="Parthum, Bryan" userId="0944d42a-0297-47b7-847f-b5cd4d2f087f" providerId="ADAL" clId="{1F3A224E-5B17-4690-B8E2-5B0472CD5921}" dt="2022-08-29T00:53:04.991" v="4646" actId="164"/>
          <ac:grpSpMkLst>
            <pc:docMk/>
            <pc:sldMk cId="1759149214" sldId="363"/>
            <ac:grpSpMk id="22" creationId="{EFE79961-4075-4E26-9330-2FC606AB8468}"/>
          </ac:grpSpMkLst>
        </pc:grpChg>
        <pc:grpChg chg="del">
          <ac:chgData name="Parthum, Bryan" userId="0944d42a-0297-47b7-847f-b5cd4d2f087f" providerId="ADAL" clId="{1F3A224E-5B17-4690-B8E2-5B0472CD5921}" dt="2022-08-29T00:41:32.919" v="4176" actId="478"/>
          <ac:grpSpMkLst>
            <pc:docMk/>
            <pc:sldMk cId="1759149214" sldId="363"/>
            <ac:grpSpMk id="61" creationId="{6C5F1B89-5F86-4A7D-AE96-BAA8D83663DF}"/>
          </ac:grpSpMkLst>
        </pc:grpChg>
        <pc:cxnChg chg="add mod">
          <ac:chgData name="Parthum, Bryan" userId="0944d42a-0297-47b7-847f-b5cd4d2f087f" providerId="ADAL" clId="{1F3A224E-5B17-4690-B8E2-5B0472CD5921}" dt="2022-08-29T00:53:04.991" v="4646" actId="164"/>
          <ac:cxnSpMkLst>
            <pc:docMk/>
            <pc:sldMk cId="1759149214" sldId="363"/>
            <ac:cxnSpMk id="14" creationId="{692B4D44-6BB8-4F95-8A50-40F64A9AE093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20" creationId="{A2A08BF4-9F38-4AB2-9957-E165CD28FD98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35" creationId="{203F4AEA-3BE7-41B7-BA75-8AE6E7D6FA52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5" creationId="{2F0CBF49-759F-4C4B-8807-EA888CFA9867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6" creationId="{ACCC9E43-6739-4043-A805-75A7AA30F9B2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7" creationId="{40FA394A-614D-4E98-B537-537E1AE393BF}"/>
          </ac:cxnSpMkLst>
        </pc:cxnChg>
        <pc:cxnChg chg="add mod">
          <ac:chgData name="Parthum, Bryan" userId="0944d42a-0297-47b7-847f-b5cd4d2f087f" providerId="ADAL" clId="{1F3A224E-5B17-4690-B8E2-5B0472CD5921}" dt="2022-08-29T00:53:04.991" v="4646" actId="164"/>
          <ac:cxnSpMkLst>
            <pc:docMk/>
            <pc:sldMk cId="1759149214" sldId="363"/>
            <ac:cxnSpMk id="68" creationId="{EC56FCF7-DC83-4C56-8C80-DBE3B48FBC03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0" creationId="{216831A0-5803-4CCC-BBEE-351F8B19B1A0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3" creationId="{B6BB83B7-26CE-420B-97C9-24B0BB92C9CB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4" creationId="{2A6A3F1C-769F-4E5A-8D35-9D14C9B9A6A6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5" creationId="{A0ED0C2B-9017-4517-B858-6982F4D94931}"/>
          </ac:cxnSpMkLst>
        </pc:cxnChg>
      </pc:sldChg>
      <pc:sldChg chg="modSp add mod">
        <pc:chgData name="Parthum, Bryan" userId="0944d42a-0297-47b7-847f-b5cd4d2f087f" providerId="ADAL" clId="{1F3A224E-5B17-4690-B8E2-5B0472CD5921}" dt="2022-08-29T01:08:38.934" v="4942" actId="1076"/>
        <pc:sldMkLst>
          <pc:docMk/>
          <pc:sldMk cId="1320365346" sldId="364"/>
        </pc:sldMkLst>
        <pc:spChg chg="mod">
          <ac:chgData name="Parthum, Bryan" userId="0944d42a-0297-47b7-847f-b5cd4d2f087f" providerId="ADAL" clId="{1F3A224E-5B17-4690-B8E2-5B0472CD5921}" dt="2022-08-29T01:08:38.934" v="4942" actId="1076"/>
          <ac:spMkLst>
            <pc:docMk/>
            <pc:sldMk cId="1320365346" sldId="364"/>
            <ac:spMk id="45" creationId="{7BE9C99F-028E-4B81-AC05-A932B6D77E91}"/>
          </ac:spMkLst>
        </pc:spChg>
      </pc:sldChg>
      <pc:sldChg chg="modSp add del mod">
        <pc:chgData name="Parthum, Bryan" userId="0944d42a-0297-47b7-847f-b5cd4d2f087f" providerId="ADAL" clId="{1F3A224E-5B17-4690-B8E2-5B0472CD5921}" dt="2022-08-29T00:45:34.970" v="4615" actId="2696"/>
        <pc:sldMkLst>
          <pc:docMk/>
          <pc:sldMk cId="2257098303" sldId="364"/>
        </pc:sldMkLst>
        <pc:spChg chg="mod">
          <ac:chgData name="Parthum, Bryan" userId="0944d42a-0297-47b7-847f-b5cd4d2f087f" providerId="ADAL" clId="{1F3A224E-5B17-4690-B8E2-5B0472CD5921}" dt="2022-08-29T00:45:30.118" v="4614" actId="20577"/>
          <ac:spMkLst>
            <pc:docMk/>
            <pc:sldMk cId="2257098303" sldId="364"/>
            <ac:spMk id="45" creationId="{7BE9C99F-028E-4B81-AC05-A932B6D77E91}"/>
          </ac:spMkLst>
        </pc:spChg>
      </pc:sldChg>
      <pc:sldChg chg="add del">
        <pc:chgData name="Parthum, Bryan" userId="0944d42a-0297-47b7-847f-b5cd4d2f087f" providerId="ADAL" clId="{1F3A224E-5B17-4690-B8E2-5B0472CD5921}" dt="2022-08-29T01:07:07.033" v="4936" actId="2696"/>
        <pc:sldMkLst>
          <pc:docMk/>
          <pc:sldMk cId="1075676042" sldId="365"/>
        </pc:sldMkLst>
      </pc:sldChg>
      <pc:sldMasterChg chg="addSp delSp modSp mod">
        <pc:chgData name="Parthum, Bryan" userId="0944d42a-0297-47b7-847f-b5cd4d2f087f" providerId="ADAL" clId="{1F3A224E-5B17-4690-B8E2-5B0472CD5921}" dt="2022-08-28T23:08:41.466" v="2642" actId="14100"/>
        <pc:sldMasterMkLst>
          <pc:docMk/>
          <pc:sldMasterMk cId="2101269002" sldId="2147483660"/>
        </pc:sldMasterMkLst>
        <pc:spChg chg="add del mod">
          <ac:chgData name="Parthum, Bryan" userId="0944d42a-0297-47b7-847f-b5cd4d2f087f" providerId="ADAL" clId="{1F3A224E-5B17-4690-B8E2-5B0472CD5921}" dt="2022-08-28T23:08:41.466" v="2642" actId="1410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9" y="6514936"/>
            <a:ext cx="3287249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2: Why Markets Fail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github.com/uo-ec607/lectures" TargetMode="External"/><Relationship Id="rId4" Type="http://schemas.openxmlformats.org/officeDocument/2006/relationships/hyperlink" Target="https://www.youtube.com/playlist?list=PLcTBLulJV_AIuXCxr__V8XAzWZosMQIf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Parthum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2: Why Markets Fail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D8963-7DEF-4A75-9DC3-4FD39B14EC12}"/>
              </a:ext>
            </a:extLst>
          </p:cNvPr>
          <p:cNvSpPr txBox="1"/>
          <p:nvPr/>
        </p:nvSpPr>
        <p:spPr>
          <a:xfrm>
            <a:off x="6808018" y="913926"/>
            <a:ext cx="528544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C39DF573-B95E-417E-B3B5-D18076D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14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EDCB45-2137-42C8-8BC1-5669F4552EA8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4D6F6987-D36C-40F1-AD70-577CAA1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76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C3778-A0D0-48E8-9EF6-78F1C78CDDAD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A8908B9-4914-48A9-804F-34D4DB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9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4B1BA9-BD12-445F-8944-F3CA13F08B67}"/>
              </a:ext>
            </a:extLst>
          </p:cNvPr>
          <p:cNvSpPr txBox="1"/>
          <p:nvPr/>
        </p:nvSpPr>
        <p:spPr>
          <a:xfrm>
            <a:off x="6808018" y="913926"/>
            <a:ext cx="5285440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40051C50-D110-46D3-A93C-D3E17316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593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Games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751594-8F8F-4A2B-97EB-1064EAE6D403}"/>
              </a:ext>
            </a:extLst>
          </p:cNvPr>
          <p:cNvSpPr txBox="1"/>
          <p:nvPr/>
        </p:nvSpPr>
        <p:spPr>
          <a:xfrm>
            <a:off x="6808018" y="913926"/>
            <a:ext cx="5285440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2C2DD427-391D-48CD-9F06-BB23529F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40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Benefit</a:t>
            </a:r>
            <a:endParaRPr lang="en-US" altLang="zh-C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Costs</a:t>
            </a:r>
            <a:endParaRPr lang="en-US" altLang="zh-CN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altLang="zh-CN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8458F3-0327-4E9F-B27C-84A614FEFC02}"/>
              </a:ext>
            </a:extLst>
          </p:cNvPr>
          <p:cNvSpPr txBox="1"/>
          <p:nvPr/>
        </p:nvSpPr>
        <p:spPr>
          <a:xfrm>
            <a:off x="6808018" y="913926"/>
            <a:ext cx="5285440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lvl="3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BE120C6A-B552-4C05-8186-ED8346BA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02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93785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626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cs typeface="Calibri Light" panose="020F0302020204030204" pitchFamily="34" charset="0"/>
              </a:rPr>
              <a:t># of Games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808018" y="913926"/>
            <a:ext cx="5285440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fewer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than the private. The private market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overprovides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bags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tax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equal to the external marginal cost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710667" y="5440491"/>
            <a:ext cx="240192" cy="4882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𝑡𝑎𝑥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466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College Education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41897" y="4624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201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years in school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223624" y="913926"/>
            <a:ext cx="5869834" cy="56323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education, the externality is a “good”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private market would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underprovide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public 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 government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Calibri Light" panose="020F0302020204030204" pitchFamily="34" charset="0"/>
              </a:rPr>
              <a:t>subsidy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can help correct this market failure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this context, is the external marginal benefit actually fixed (flat)?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Try drawing an example of what you think external marginal benefits are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909640" y="5432464"/>
            <a:ext cx="117409" cy="48825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𝑠𝑢𝑏𝑠𝑖𝑑𝑦</m:t>
                      </m:r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54118" r="-435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0CBF49-759F-4C4B-8807-EA888CFA9867}"/>
              </a:ext>
            </a:extLst>
          </p:cNvPr>
          <p:cNvCxnSpPr>
            <a:cxnSpLocks/>
          </p:cNvCxnSpPr>
          <p:nvPr/>
        </p:nvCxnSpPr>
        <p:spPr>
          <a:xfrm>
            <a:off x="1628291" y="1569662"/>
            <a:ext cx="3586625" cy="29915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6831A0-5803-4CCC-BBEE-351F8B19B1A0}"/>
              </a:ext>
            </a:extLst>
          </p:cNvPr>
          <p:cNvCxnSpPr>
            <a:cxnSpLocks/>
          </p:cNvCxnSpPr>
          <p:nvPr/>
        </p:nvCxnSpPr>
        <p:spPr>
          <a:xfrm>
            <a:off x="3879144" y="3434440"/>
            <a:ext cx="53354" cy="250852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19F74B7-7302-4628-A068-9EDDC9D99337}"/>
              </a:ext>
            </a:extLst>
          </p:cNvPr>
          <p:cNvSpPr/>
          <p:nvPr/>
        </p:nvSpPr>
        <p:spPr>
          <a:xfrm>
            <a:off x="4510092" y="3625078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B83B7-26CE-420B-97C9-24B0BB92C9CB}"/>
              </a:ext>
            </a:extLst>
          </p:cNvPr>
          <p:cNvCxnSpPr>
            <a:cxnSpLocks/>
          </p:cNvCxnSpPr>
          <p:nvPr/>
        </p:nvCxnSpPr>
        <p:spPr>
          <a:xfrm>
            <a:off x="3567081" y="5104621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6A3F1C-769F-4E5A-8D35-9D14C9B9A6A6}"/>
              </a:ext>
            </a:extLst>
          </p:cNvPr>
          <p:cNvCxnSpPr>
            <a:cxnSpLocks/>
          </p:cNvCxnSpPr>
          <p:nvPr/>
        </p:nvCxnSpPr>
        <p:spPr>
          <a:xfrm>
            <a:off x="3567080" y="5730310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ED0C2B-9017-4517-B858-6982F4D94931}"/>
              </a:ext>
            </a:extLst>
          </p:cNvPr>
          <p:cNvCxnSpPr>
            <a:cxnSpLocks/>
          </p:cNvCxnSpPr>
          <p:nvPr/>
        </p:nvCxnSpPr>
        <p:spPr>
          <a:xfrm>
            <a:off x="3567080" y="4530597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27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Static Externalities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E79961-4075-4E26-9330-2FC606AB8468}"/>
              </a:ext>
            </a:extLst>
          </p:cNvPr>
          <p:cNvGrpSpPr/>
          <p:nvPr/>
        </p:nvGrpSpPr>
        <p:grpSpPr>
          <a:xfrm>
            <a:off x="2620461" y="2196547"/>
            <a:ext cx="7474226" cy="4045226"/>
            <a:chOff x="2620461" y="2196547"/>
            <a:chExt cx="7474226" cy="4045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F1822F-1C3D-46DC-9166-243532ACA9C2}"/>
                </a:ext>
              </a:extLst>
            </p:cNvPr>
            <p:cNvSpPr/>
            <p:nvPr/>
          </p:nvSpPr>
          <p:spPr>
            <a:xfrm>
              <a:off x="2620461" y="2196547"/>
              <a:ext cx="7474226" cy="4045226"/>
            </a:xfrm>
            <a:prstGeom prst="rect">
              <a:avLst/>
            </a:prstGeom>
            <a:noFill/>
            <a:ln>
              <a:solidFill>
                <a:srgbClr val="2E61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2B4D44-6BB8-4F95-8A50-40F64A9AE09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6357574" y="2196547"/>
              <a:ext cx="0" cy="4045226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56FCF7-DC83-4C56-8C80-DBE3B48FBC03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2620461" y="4219160"/>
              <a:ext cx="7474226" cy="0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F4D77BD-C5B6-4A4E-836A-320FE30A65FD}"/>
              </a:ext>
            </a:extLst>
          </p:cNvPr>
          <p:cNvSpPr txBox="1"/>
          <p:nvPr/>
        </p:nvSpPr>
        <p:spPr>
          <a:xfrm>
            <a:off x="-318050" y="398832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Person 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1C18A-4696-4598-AC1B-7498707102A9}"/>
              </a:ext>
            </a:extLst>
          </p:cNvPr>
          <p:cNvSpPr txBox="1"/>
          <p:nvPr/>
        </p:nvSpPr>
        <p:spPr>
          <a:xfrm>
            <a:off x="5368631" y="131535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Person B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232FE-76F1-4DA8-A620-7D28A935981D}"/>
              </a:ext>
            </a:extLst>
          </p:cNvPr>
          <p:cNvSpPr txBox="1"/>
          <p:nvPr/>
        </p:nvSpPr>
        <p:spPr>
          <a:xfrm>
            <a:off x="850598" y="3013501"/>
            <a:ext cx="160243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>
                <a:latin typeface="+mj-lt"/>
                <a:cs typeface="Calibri Light" panose="020F0302020204030204" pitchFamily="34" charset="0"/>
              </a:rPr>
              <a:t>不招供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EA642A-C277-409C-9303-88C37EEA8B8E}"/>
              </a:ext>
            </a:extLst>
          </p:cNvPr>
          <p:cNvSpPr txBox="1"/>
          <p:nvPr/>
        </p:nvSpPr>
        <p:spPr>
          <a:xfrm>
            <a:off x="991402" y="5124551"/>
            <a:ext cx="160243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+mj-lt"/>
                <a:cs typeface="Calibri Light" panose="020F0302020204030204" pitchFamily="34" charset="0"/>
              </a:rPr>
              <a:t>招供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A1CE2-1087-4E5C-ACA0-D06377D841B1}"/>
              </a:ext>
            </a:extLst>
          </p:cNvPr>
          <p:cNvSpPr txBox="1"/>
          <p:nvPr/>
        </p:nvSpPr>
        <p:spPr>
          <a:xfrm>
            <a:off x="7346516" y="1694569"/>
            <a:ext cx="17592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latin typeface="+mj-lt"/>
                <a:cs typeface="Calibri Light" panose="020F0302020204030204" pitchFamily="34" charset="0"/>
              </a:rPr>
              <a:t>招供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1402F4-BC59-4C3E-9152-BE2513A71BB0}"/>
              </a:ext>
            </a:extLst>
          </p:cNvPr>
          <p:cNvSpPr txBox="1"/>
          <p:nvPr/>
        </p:nvSpPr>
        <p:spPr>
          <a:xfrm>
            <a:off x="3094071" y="2878436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5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5 years in jail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2D513C-F72F-455C-BEEF-A8C259199B42}"/>
              </a:ext>
            </a:extLst>
          </p:cNvPr>
          <p:cNvSpPr txBox="1"/>
          <p:nvPr/>
        </p:nvSpPr>
        <p:spPr>
          <a:xfrm>
            <a:off x="3234878" y="1691855"/>
            <a:ext cx="213375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>
                <a:latin typeface="+mj-lt"/>
                <a:cs typeface="Calibri Light" panose="020F0302020204030204" pitchFamily="34" charset="0"/>
              </a:rPr>
              <a:t>不招供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EA5DFE-9396-41D0-A87B-F2A07E75920C}"/>
              </a:ext>
            </a:extLst>
          </p:cNvPr>
          <p:cNvSpPr txBox="1"/>
          <p:nvPr/>
        </p:nvSpPr>
        <p:spPr>
          <a:xfrm>
            <a:off x="3001978" y="4845656"/>
            <a:ext cx="279688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4CCA7A-2E69-470D-973D-20B9B6A6FA72}"/>
              </a:ext>
            </a:extLst>
          </p:cNvPr>
          <p:cNvSpPr txBox="1"/>
          <p:nvPr/>
        </p:nvSpPr>
        <p:spPr>
          <a:xfrm>
            <a:off x="6739091" y="2913245"/>
            <a:ext cx="28819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8EA8CB-E3D6-46DE-9E4A-26A445FBDC74}"/>
              </a:ext>
            </a:extLst>
          </p:cNvPr>
          <p:cNvSpPr txBox="1"/>
          <p:nvPr/>
        </p:nvSpPr>
        <p:spPr>
          <a:xfrm>
            <a:off x="6646998" y="4880465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14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Dynamic Externalities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2704943" y="1620862"/>
            <a:ext cx="730526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Pick a number between 0 and 100.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person who is closest to 75% of the average number wins an extra point on the exam.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3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61" y="1357261"/>
            <a:ext cx="110790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Note: These are extracurricular and not required for this course! You asked </a:t>
            </a:r>
            <a:r>
              <a:rPr lang="en-US" sz="200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 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4"/>
              </a:rPr>
              <a:t>Introduction to R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Great video series (with links and replication code!) for just getting started (i.e., if you’ve never even installed R before)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He has many other advanced videos (masters, </a:t>
            </a:r>
            <a:r>
              <a:rPr lang="en-US" sz="2000" dirty="0" err="1">
                <a:latin typeface="+mj-lt"/>
                <a:cs typeface="Calibri Light" panose="020F0302020204030204" pitchFamily="34" charset="0"/>
              </a:rPr>
              <a:t>Phd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, etc.) that are well done. With replication code and data!</a:t>
            </a:r>
            <a:endParaRPr lang="en-US" sz="2000" b="1" i="1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5"/>
              </a:rPr>
              <a:t>Data Science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PhD-level data science course, but very accessible for any level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Lecture 4 specifically covers R. But the whole course covers the necessary pieces for building a reliable and efficient data science ecosystem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Having </a:t>
            </a:r>
            <a:r>
              <a:rPr lang="en-US" sz="2000" i="1" dirty="0">
                <a:latin typeface="+mj-lt"/>
                <a:cs typeface="Calibri Light" panose="020F0302020204030204" pitchFamily="34" charset="0"/>
              </a:rPr>
              <a:t>some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experience programming experience is useful, but not required</a:t>
            </a: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285842" y="0"/>
            <a:ext cx="7620312" cy="125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Resources for Learning R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(and other useful tools for data science)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51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9" y="969635"/>
            <a:ext cx="11079078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many different types or root causes of market failures. Think of some examples under each of these categories.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Information Asymmetries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in a transaction knows more than the other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 Structure/Power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can influence the market equilibrium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Public Goods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Nonrival and nonexcludable </a:t>
            </a:r>
          </a:p>
          <a:p>
            <a:pPr lvl="2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Externalities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Private actions have unintended effects </a:t>
            </a:r>
          </a:p>
          <a:p>
            <a:pPr marL="1371600" lvl="2" indent="-457200">
              <a:buFont typeface="+mj-lt"/>
              <a:buAutoNum type="alphaL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3" y="-85062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Failures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5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72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56230A5-8B6F-4BC5-A688-4802CF38BE7C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6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provide powerful incentives for innovation, production, price discovery, a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general move towards economic efficiency,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and many more desirable outcomes that improve the wellbeing of societies (note, “wellbeing” is a general term that is used to describe more than just income!)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5F2FE4-5400-42CC-B59C-5CABFE217D0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7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2" y="163416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So, “free markets” are bad? </a:t>
            </a:r>
          </a:p>
        </p:txBody>
      </p:sp>
      <p:pic>
        <p:nvPicPr>
          <p:cNvPr id="1026" name="Picture 2" descr="Thinking black guy meme - You can't have market failure If you don't have a market">
            <a:extLst>
              <a:ext uri="{FF2B5EF4-FFF2-40B4-BE49-F238E27FC236}">
                <a16:creationId xmlns:a16="http://schemas.microsoft.com/office/drawing/2014/main" id="{92B7CCF1-D0C9-4F1B-A81A-1DF34B66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7" y="1369585"/>
            <a:ext cx="7600742" cy="43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8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75654A86-78AF-4554-8FB8-87AFBE0A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59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3403C0-76A9-48AA-8D40-111AE1F78B1D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2">
            <a:extLst>
              <a:ext uri="{FF2B5EF4-FFF2-40B4-BE49-F238E27FC236}">
                <a16:creationId xmlns:a16="http://schemas.microsoft.com/office/drawing/2014/main" id="{C5B86F0F-A9CD-404D-8081-9A1A5BD5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3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2">
            <a:extLst>
              <a:ext uri="{FF2B5EF4-FFF2-40B4-BE49-F238E27FC236}">
                <a16:creationId xmlns:a16="http://schemas.microsoft.com/office/drawing/2014/main" id="{BD2F5EC5-D264-4F82-BF04-DFC2C23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026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19558</TotalTime>
  <Words>985</Words>
  <Application>Microsoft Macintosh PowerPoint</Application>
  <PresentationFormat>宽屏</PresentationFormat>
  <Paragraphs>285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So, “free markets” are bad? 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College Education </vt:lpstr>
      <vt:lpstr>An Example:  Static Externalities</vt:lpstr>
      <vt:lpstr>An Example:  Dynamic Externalities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Microsoft Office User</cp:lastModifiedBy>
  <cp:revision>586</cp:revision>
  <dcterms:created xsi:type="dcterms:W3CDTF">2018-08-24T16:58:07Z</dcterms:created>
  <dcterms:modified xsi:type="dcterms:W3CDTF">2023-02-03T03:24:39Z</dcterms:modified>
</cp:coreProperties>
</file>