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tags/tag30.xml" ContentType="application/vnd.openxmlformats-officedocument.presentationml.tags+xml"/>
  <Override PartName="/ppt/notesSlides/notesSlide30.xml" ContentType="application/vnd.openxmlformats-officedocument.presentationml.notesSlide+xml"/>
  <Override PartName="/ppt/tags/tag31.xml" ContentType="application/vnd.openxmlformats-officedocument.presentationml.tags+xml"/>
  <Override PartName="/ppt/notesSlides/notesSlide31.xml" ContentType="application/vnd.openxmlformats-officedocument.presentationml.notesSlide+xml"/>
  <Override PartName="/ppt/tags/tag32.xml" ContentType="application/vnd.openxmlformats-officedocument.presentationml.tags+xml"/>
  <Override PartName="/ppt/notesSlides/notesSlide32.xml" ContentType="application/vnd.openxmlformats-officedocument.presentationml.notesSlide+xml"/>
  <Override PartName="/ppt/tags/tag33.xml" ContentType="application/vnd.openxmlformats-officedocument.presentationml.tags+xml"/>
  <Override PartName="/ppt/notesSlides/notesSlide33.xml" ContentType="application/vnd.openxmlformats-officedocument.presentationml.notesSlide+xml"/>
  <Override PartName="/ppt/tags/tag34.xml" ContentType="application/vnd.openxmlformats-officedocument.presentationml.tags+xml"/>
  <Override PartName="/ppt/notesSlides/notesSlide34.xml" ContentType="application/vnd.openxmlformats-officedocument.presentationml.notesSlide+xml"/>
  <Override PartName="/ppt/tags/tag35.xml" ContentType="application/vnd.openxmlformats-officedocument.presentationml.tags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315" r:id="rId2"/>
    <p:sldId id="428" r:id="rId3"/>
    <p:sldId id="431" r:id="rId4"/>
    <p:sldId id="430" r:id="rId5"/>
    <p:sldId id="429" r:id="rId6"/>
    <p:sldId id="405" r:id="rId7"/>
    <p:sldId id="436" r:id="rId8"/>
    <p:sldId id="434" r:id="rId9"/>
    <p:sldId id="441" r:id="rId10"/>
    <p:sldId id="435" r:id="rId11"/>
    <p:sldId id="442" r:id="rId12"/>
    <p:sldId id="444" r:id="rId13"/>
    <p:sldId id="445" r:id="rId14"/>
    <p:sldId id="446" r:id="rId15"/>
    <p:sldId id="440" r:id="rId16"/>
    <p:sldId id="433" r:id="rId17"/>
    <p:sldId id="447" r:id="rId18"/>
    <p:sldId id="448" r:id="rId19"/>
    <p:sldId id="379" r:id="rId20"/>
    <p:sldId id="449" r:id="rId21"/>
    <p:sldId id="452" r:id="rId22"/>
    <p:sldId id="454" r:id="rId23"/>
    <p:sldId id="453" r:id="rId24"/>
    <p:sldId id="450" r:id="rId25"/>
    <p:sldId id="451" r:id="rId26"/>
    <p:sldId id="455" r:id="rId27"/>
    <p:sldId id="456" r:id="rId28"/>
    <p:sldId id="457" r:id="rId29"/>
    <p:sldId id="458" r:id="rId30"/>
    <p:sldId id="459" r:id="rId31"/>
    <p:sldId id="462" r:id="rId32"/>
    <p:sldId id="460" r:id="rId33"/>
    <p:sldId id="463" r:id="rId34"/>
    <p:sldId id="464" r:id="rId35"/>
    <p:sldId id="461" r:id="rId36"/>
    <p:sldId id="46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FEF91F-1E90-493F-958D-5DD030754175}">
          <p14:sldIdLst>
            <p14:sldId id="315"/>
            <p14:sldId id="428"/>
            <p14:sldId id="431"/>
            <p14:sldId id="430"/>
            <p14:sldId id="429"/>
            <p14:sldId id="405"/>
            <p14:sldId id="436"/>
            <p14:sldId id="434"/>
            <p14:sldId id="441"/>
            <p14:sldId id="435"/>
            <p14:sldId id="442"/>
            <p14:sldId id="444"/>
            <p14:sldId id="445"/>
            <p14:sldId id="446"/>
            <p14:sldId id="440"/>
            <p14:sldId id="433"/>
            <p14:sldId id="447"/>
            <p14:sldId id="448"/>
            <p14:sldId id="379"/>
            <p14:sldId id="449"/>
            <p14:sldId id="452"/>
            <p14:sldId id="454"/>
            <p14:sldId id="453"/>
            <p14:sldId id="450"/>
            <p14:sldId id="451"/>
            <p14:sldId id="455"/>
            <p14:sldId id="456"/>
            <p14:sldId id="457"/>
            <p14:sldId id="458"/>
            <p14:sldId id="459"/>
            <p14:sldId id="462"/>
            <p14:sldId id="460"/>
            <p14:sldId id="463"/>
            <p14:sldId id="464"/>
            <p14:sldId id="461"/>
            <p14:sldId id="465"/>
          </p14:sldIdLst>
        </p14:section>
        <p14:section name="Store" id="{99F90279-42E7-411D-A27A-8C0A36389AB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thum, Bryan Michael" initials="PBM" lastIdx="3" clrIdx="0">
    <p:extLst>
      <p:ext uri="{19B8F6BF-5375-455C-9EA6-DF929625EA0E}">
        <p15:presenceInfo xmlns:p15="http://schemas.microsoft.com/office/powerpoint/2012/main" userId="S-1-5-21-2509641344-1052565914-3260824488-13179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2E6187"/>
    <a:srgbClr val="C00000"/>
    <a:srgbClr val="DDDDDD"/>
    <a:srgbClr val="FF9900"/>
    <a:srgbClr val="E09878"/>
    <a:srgbClr val="03F314"/>
    <a:srgbClr val="00002E"/>
    <a:srgbClr val="3B1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6" autoAdjust="0"/>
    <p:restoredTop sz="84129" autoAdjust="0"/>
  </p:normalViewPr>
  <p:slideViewPr>
    <p:cSldViewPr snapToGrid="0">
      <p:cViewPr varScale="1">
        <p:scale>
          <a:sx n="96" d="100"/>
          <a:sy n="96" d="100"/>
        </p:scale>
        <p:origin x="9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thum, Bryan" userId="0944d42a-0297-47b7-847f-b5cd4d2f087f" providerId="ADAL" clId="{389B62FC-388E-4E1C-8375-7A4369289FAE}"/>
    <pc:docChg chg="undo redo custSel addSld delSld modSld sldOrd modMainMaster modSection">
      <pc:chgData name="Parthum, Bryan" userId="0944d42a-0297-47b7-847f-b5cd4d2f087f" providerId="ADAL" clId="{389B62FC-388E-4E1C-8375-7A4369289FAE}" dt="2022-09-07T19:57:35.609" v="11170" actId="6549"/>
      <pc:docMkLst>
        <pc:docMk/>
      </pc:docMkLst>
      <pc:sldChg chg="modSp mod">
        <pc:chgData name="Parthum, Bryan" userId="0944d42a-0297-47b7-847f-b5cd4d2f087f" providerId="ADAL" clId="{389B62FC-388E-4E1C-8375-7A4369289FAE}" dt="2022-09-07T02:07:21.413" v="1276"/>
        <pc:sldMkLst>
          <pc:docMk/>
          <pc:sldMk cId="2768470357" sldId="315"/>
        </pc:sldMkLst>
        <pc:spChg chg="mod">
          <ac:chgData name="Parthum, Bryan" userId="0944d42a-0297-47b7-847f-b5cd4d2f087f" providerId="ADAL" clId="{389B62FC-388E-4E1C-8375-7A4369289FAE}" dt="2022-09-07T02:07:21.413" v="1276"/>
          <ac:spMkLst>
            <pc:docMk/>
            <pc:sldMk cId="2768470357" sldId="315"/>
            <ac:spMk id="7" creationId="{00000000-0000-0000-0000-000000000000}"/>
          </ac:spMkLst>
        </pc:spChg>
      </pc:sldChg>
      <pc:sldChg chg="addSp delSp modSp add del mod ord">
        <pc:chgData name="Parthum, Bryan" userId="0944d42a-0297-47b7-847f-b5cd4d2f087f" providerId="ADAL" clId="{389B62FC-388E-4E1C-8375-7A4369289FAE}" dt="2022-09-07T14:47:47.431" v="4797" actId="1076"/>
        <pc:sldMkLst>
          <pc:docMk/>
          <pc:sldMk cId="3119519373" sldId="329"/>
        </pc:sldMkLst>
        <pc:spChg chg="add mod">
          <ac:chgData name="Parthum, Bryan" userId="0944d42a-0297-47b7-847f-b5cd4d2f087f" providerId="ADAL" clId="{389B62FC-388E-4E1C-8375-7A4369289FAE}" dt="2022-09-07T14:47:47.431" v="4797" actId="1076"/>
          <ac:spMkLst>
            <pc:docMk/>
            <pc:sldMk cId="3119519373" sldId="329"/>
            <ac:spMk id="6" creationId="{DC2EBD16-332C-49CF-9145-F26278F551B8}"/>
          </ac:spMkLst>
        </pc:spChg>
        <pc:spChg chg="mod">
          <ac:chgData name="Parthum, Bryan" userId="0944d42a-0297-47b7-847f-b5cd4d2f087f" providerId="ADAL" clId="{389B62FC-388E-4E1C-8375-7A4369289FAE}" dt="2022-09-07T13:42:27.315" v="3346" actId="14100"/>
          <ac:spMkLst>
            <pc:docMk/>
            <pc:sldMk cId="3119519373" sldId="329"/>
            <ac:spMk id="8" creationId="{363A6E82-AC88-40FF-8D05-2549474AF673}"/>
          </ac:spMkLst>
        </pc:spChg>
        <pc:spChg chg="mod">
          <ac:chgData name="Parthum, Bryan" userId="0944d42a-0297-47b7-847f-b5cd4d2f087f" providerId="ADAL" clId="{389B62FC-388E-4E1C-8375-7A4369289FAE}" dt="2022-09-07T02:24:44.366" v="1883" actId="1076"/>
          <ac:spMkLst>
            <pc:docMk/>
            <pc:sldMk cId="3119519373" sldId="329"/>
            <ac:spMk id="10" creationId="{9618D731-B42D-4F24-957F-613802B3C3BC}"/>
          </ac:spMkLst>
        </pc:spChg>
        <pc:picChg chg="del mod">
          <ac:chgData name="Parthum, Bryan" userId="0944d42a-0297-47b7-847f-b5cd4d2f087f" providerId="ADAL" clId="{389B62FC-388E-4E1C-8375-7A4369289FAE}" dt="2022-09-07T02:17:45.747" v="1681" actId="478"/>
          <ac:picMkLst>
            <pc:docMk/>
            <pc:sldMk cId="3119519373" sldId="329"/>
            <ac:picMk id="3" creationId="{325BE659-77C9-4A72-9FC1-04F44707B5BE}"/>
          </ac:picMkLst>
        </pc:picChg>
        <pc:picChg chg="mod">
          <ac:chgData name="Parthum, Bryan" userId="0944d42a-0297-47b7-847f-b5cd4d2f087f" providerId="ADAL" clId="{389B62FC-388E-4E1C-8375-7A4369289FAE}" dt="2022-09-07T02:24:39.320" v="1882" actId="1076"/>
          <ac:picMkLst>
            <pc:docMk/>
            <pc:sldMk cId="3119519373" sldId="329"/>
            <ac:picMk id="9" creationId="{7D4B0BB9-9122-41E3-B8AC-5EB6BF9B7568}"/>
          </ac:picMkLst>
        </pc:picChg>
      </pc:sldChg>
      <pc:sldChg chg="modSp mod">
        <pc:chgData name="Parthum, Bryan" userId="0944d42a-0297-47b7-847f-b5cd4d2f087f" providerId="ADAL" clId="{389B62FC-388E-4E1C-8375-7A4369289FAE}" dt="2022-09-07T13:55:00.297" v="3599" actId="20577"/>
        <pc:sldMkLst>
          <pc:docMk/>
          <pc:sldMk cId="2111565500" sldId="348"/>
        </pc:sldMkLst>
        <pc:spChg chg="mod">
          <ac:chgData name="Parthum, Bryan" userId="0944d42a-0297-47b7-847f-b5cd4d2f087f" providerId="ADAL" clId="{389B62FC-388E-4E1C-8375-7A4369289FAE}" dt="2022-09-07T13:55:00.297" v="3599" actId="20577"/>
          <ac:spMkLst>
            <pc:docMk/>
            <pc:sldMk cId="2111565500" sldId="348"/>
            <ac:spMk id="6" creationId="{00000000-0000-0000-0000-000000000000}"/>
          </ac:spMkLst>
        </pc:spChg>
        <pc:spChg chg="mod">
          <ac:chgData name="Parthum, Bryan" userId="0944d42a-0297-47b7-847f-b5cd4d2f087f" providerId="ADAL" clId="{389B62FC-388E-4E1C-8375-7A4369289FAE}" dt="2022-09-07T13:37:29.026" v="3341" actId="6549"/>
          <ac:spMkLst>
            <pc:docMk/>
            <pc:sldMk cId="2111565500" sldId="348"/>
            <ac:spMk id="8" creationId="{363A6E82-AC88-40FF-8D05-2549474AF673}"/>
          </ac:spMkLst>
        </pc:spChg>
      </pc:sldChg>
      <pc:sldChg chg="del">
        <pc:chgData name="Parthum, Bryan" userId="0944d42a-0297-47b7-847f-b5cd4d2f087f" providerId="ADAL" clId="{389B62FC-388E-4E1C-8375-7A4369289FAE}" dt="2022-09-06T14:26:37.224" v="0" actId="47"/>
        <pc:sldMkLst>
          <pc:docMk/>
          <pc:sldMk cId="1314667311" sldId="361"/>
        </pc:sldMkLst>
      </pc:sldChg>
      <pc:sldChg chg="del">
        <pc:chgData name="Parthum, Bryan" userId="0944d42a-0297-47b7-847f-b5cd4d2f087f" providerId="ADAL" clId="{389B62FC-388E-4E1C-8375-7A4369289FAE}" dt="2022-09-06T14:26:37.925" v="1" actId="47"/>
        <pc:sldMkLst>
          <pc:docMk/>
          <pc:sldMk cId="2062271143" sldId="362"/>
        </pc:sldMkLst>
      </pc:sldChg>
      <pc:sldChg chg="del">
        <pc:chgData name="Parthum, Bryan" userId="0944d42a-0297-47b7-847f-b5cd4d2f087f" providerId="ADAL" clId="{389B62FC-388E-4E1C-8375-7A4369289FAE}" dt="2022-09-06T14:28:02.129" v="279" actId="47"/>
        <pc:sldMkLst>
          <pc:docMk/>
          <pc:sldMk cId="3198281085" sldId="363"/>
        </pc:sldMkLst>
      </pc:sldChg>
      <pc:sldChg chg="del">
        <pc:chgData name="Parthum, Bryan" userId="0944d42a-0297-47b7-847f-b5cd4d2f087f" providerId="ADAL" clId="{389B62FC-388E-4E1C-8375-7A4369289FAE}" dt="2022-09-06T14:28:04.718" v="280" actId="47"/>
        <pc:sldMkLst>
          <pc:docMk/>
          <pc:sldMk cId="2956025657" sldId="364"/>
        </pc:sldMkLst>
      </pc:sldChg>
      <pc:sldChg chg="del">
        <pc:chgData name="Parthum, Bryan" userId="0944d42a-0297-47b7-847f-b5cd4d2f087f" providerId="ADAL" clId="{389B62FC-388E-4E1C-8375-7A4369289FAE}" dt="2022-09-06T14:28:05.373" v="281" actId="47"/>
        <pc:sldMkLst>
          <pc:docMk/>
          <pc:sldMk cId="903375275" sldId="365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4170528689" sldId="366"/>
        </pc:sldMkLst>
      </pc:sldChg>
      <pc:sldChg chg="del">
        <pc:chgData name="Parthum, Bryan" userId="0944d42a-0297-47b7-847f-b5cd4d2f087f" providerId="ADAL" clId="{389B62FC-388E-4E1C-8375-7A4369289FAE}" dt="2022-09-06T14:28:01.305" v="278" actId="47"/>
        <pc:sldMkLst>
          <pc:docMk/>
          <pc:sldMk cId="3688818749" sldId="367"/>
        </pc:sldMkLst>
      </pc:sldChg>
      <pc:sldChg chg="del">
        <pc:chgData name="Parthum, Bryan" userId="0944d42a-0297-47b7-847f-b5cd4d2f087f" providerId="ADAL" clId="{389B62FC-388E-4E1C-8375-7A4369289FAE}" dt="2022-09-06T14:28:00.389" v="277" actId="47"/>
        <pc:sldMkLst>
          <pc:docMk/>
          <pc:sldMk cId="177133863" sldId="368"/>
        </pc:sldMkLst>
      </pc:sldChg>
      <pc:sldChg chg="add del">
        <pc:chgData name="Parthum, Bryan" userId="0944d42a-0297-47b7-847f-b5cd4d2f087f" providerId="ADAL" clId="{389B62FC-388E-4E1C-8375-7A4369289FAE}" dt="2022-09-06T14:27:59.499" v="276" actId="47"/>
        <pc:sldMkLst>
          <pc:docMk/>
          <pc:sldMk cId="1599500337" sldId="369"/>
        </pc:sldMkLst>
      </pc:sldChg>
      <pc:sldChg chg="del">
        <pc:chgData name="Parthum, Bryan" userId="0944d42a-0297-47b7-847f-b5cd4d2f087f" providerId="ADAL" clId="{389B62FC-388E-4E1C-8375-7A4369289FAE}" dt="2022-09-06T14:28:06.090" v="282" actId="47"/>
        <pc:sldMkLst>
          <pc:docMk/>
          <pc:sldMk cId="1755617470" sldId="370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150511416" sldId="371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3396756116" sldId="372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4289398714" sldId="373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718519468" sldId="375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1782488575" sldId="376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2567786901" sldId="377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620093926" sldId="378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107512449" sldId="379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1067057254" sldId="380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4051151722" sldId="381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1824837615" sldId="382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2440472948" sldId="383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1909501492" sldId="384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3320926832" sldId="385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1321138336" sldId="386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4016966488" sldId="387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2728303465" sldId="388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1372740948" sldId="389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1980754250" sldId="390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3141993563" sldId="391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1443732176" sldId="392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3582746829" sldId="393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1239547513" sldId="394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4178883896" sldId="395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3142450274" sldId="396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1681459682" sldId="397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3251851924" sldId="398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4204658775" sldId="399"/>
        </pc:sldMkLst>
      </pc:sldChg>
      <pc:sldChg chg="modSp mod">
        <pc:chgData name="Parthum, Bryan" userId="0944d42a-0297-47b7-847f-b5cd4d2f087f" providerId="ADAL" clId="{389B62FC-388E-4E1C-8375-7A4369289FAE}" dt="2022-09-07T16:16:27.183" v="7794" actId="2711"/>
        <pc:sldMkLst>
          <pc:docMk/>
          <pc:sldMk cId="551665083" sldId="400"/>
        </pc:sldMkLst>
        <pc:spChg chg="mod">
          <ac:chgData name="Parthum, Bryan" userId="0944d42a-0297-47b7-847f-b5cd4d2f087f" providerId="ADAL" clId="{389B62FC-388E-4E1C-8375-7A4369289FAE}" dt="2022-09-07T16:16:19.413" v="7793" actId="2711"/>
          <ac:spMkLst>
            <pc:docMk/>
            <pc:sldMk cId="551665083" sldId="400"/>
            <ac:spMk id="2" creationId="{C41BE140-AF44-4A0D-B0B8-E10E91DA10F2}"/>
          </ac:spMkLst>
        </pc:spChg>
        <pc:spChg chg="mod">
          <ac:chgData name="Parthum, Bryan" userId="0944d42a-0297-47b7-847f-b5cd4d2f087f" providerId="ADAL" clId="{389B62FC-388E-4E1C-8375-7A4369289FAE}" dt="2022-09-07T16:16:27.183" v="7794" actId="2711"/>
          <ac:spMkLst>
            <pc:docMk/>
            <pc:sldMk cId="551665083" sldId="400"/>
            <ac:spMk id="3" creationId="{5E35D933-1EB6-4E26-B8AF-77E161482E4F}"/>
          </ac:spMkLst>
        </pc:spChg>
      </pc:sldChg>
      <pc:sldChg chg="add del">
        <pc:chgData name="Parthum, Bryan" userId="0944d42a-0297-47b7-847f-b5cd4d2f087f" providerId="ADAL" clId="{389B62FC-388E-4E1C-8375-7A4369289FAE}" dt="2022-09-07T16:15:35.560" v="7789" actId="2696"/>
        <pc:sldMkLst>
          <pc:docMk/>
          <pc:sldMk cId="2905991359" sldId="401"/>
        </pc:sldMkLst>
      </pc:sldChg>
      <pc:sldChg chg="addSp delSp modSp add mod">
        <pc:chgData name="Parthum, Bryan" userId="0944d42a-0297-47b7-847f-b5cd4d2f087f" providerId="ADAL" clId="{389B62FC-388E-4E1C-8375-7A4369289FAE}" dt="2022-09-07T14:48:26.999" v="4802" actId="5793"/>
        <pc:sldMkLst>
          <pc:docMk/>
          <pc:sldMk cId="1364495984" sldId="402"/>
        </pc:sldMkLst>
        <pc:spChg chg="add mod">
          <ac:chgData name="Parthum, Bryan" userId="0944d42a-0297-47b7-847f-b5cd4d2f087f" providerId="ADAL" clId="{389B62FC-388E-4E1C-8375-7A4369289FAE}" dt="2022-09-07T14:48:26.999" v="4802" actId="5793"/>
          <ac:spMkLst>
            <pc:docMk/>
            <pc:sldMk cId="1364495984" sldId="402"/>
            <ac:spMk id="4" creationId="{8E5BF3FD-70F5-477B-BD12-44ECCE174087}"/>
          </ac:spMkLst>
        </pc:spChg>
        <pc:spChg chg="del">
          <ac:chgData name="Parthum, Bryan" userId="0944d42a-0297-47b7-847f-b5cd4d2f087f" providerId="ADAL" clId="{389B62FC-388E-4E1C-8375-7A4369289FAE}" dt="2022-09-07T02:07:47.171" v="1278" actId="478"/>
          <ac:spMkLst>
            <pc:docMk/>
            <pc:sldMk cId="1364495984" sldId="402"/>
            <ac:spMk id="6" creationId="{00000000-0000-0000-0000-000000000000}"/>
          </ac:spMkLst>
        </pc:spChg>
        <pc:spChg chg="mod">
          <ac:chgData name="Parthum, Bryan" userId="0944d42a-0297-47b7-847f-b5cd4d2f087f" providerId="ADAL" clId="{389B62FC-388E-4E1C-8375-7A4369289FAE}" dt="2022-09-07T13:46:56.512" v="3364" actId="27636"/>
          <ac:spMkLst>
            <pc:docMk/>
            <pc:sldMk cId="1364495984" sldId="402"/>
            <ac:spMk id="8" creationId="{363A6E82-AC88-40FF-8D05-2549474AF673}"/>
          </ac:spMkLst>
        </pc:spChg>
      </pc:sldChg>
      <pc:sldChg chg="addSp delSp modSp add mod">
        <pc:chgData name="Parthum, Bryan" userId="0944d42a-0297-47b7-847f-b5cd4d2f087f" providerId="ADAL" clId="{389B62FC-388E-4E1C-8375-7A4369289FAE}" dt="2022-09-07T13:58:25.982" v="3869" actId="20577"/>
        <pc:sldMkLst>
          <pc:docMk/>
          <pc:sldMk cId="585161373" sldId="403"/>
        </pc:sldMkLst>
        <pc:spChg chg="add mod">
          <ac:chgData name="Parthum, Bryan" userId="0944d42a-0297-47b7-847f-b5cd4d2f087f" providerId="ADAL" clId="{389B62FC-388E-4E1C-8375-7A4369289FAE}" dt="2022-09-07T13:58:25.982" v="3869" actId="20577"/>
          <ac:spMkLst>
            <pc:docMk/>
            <pc:sldMk cId="585161373" sldId="403"/>
            <ac:spMk id="4" creationId="{BE2A8C41-1767-44DA-9458-B5F30A5AF789}"/>
          </ac:spMkLst>
        </pc:spChg>
        <pc:spChg chg="del mod">
          <ac:chgData name="Parthum, Bryan" userId="0944d42a-0297-47b7-847f-b5cd4d2f087f" providerId="ADAL" clId="{389B62FC-388E-4E1C-8375-7A4369289FAE}" dt="2022-09-07T13:58:12.340" v="3862" actId="478"/>
          <ac:spMkLst>
            <pc:docMk/>
            <pc:sldMk cId="585161373" sldId="403"/>
            <ac:spMk id="6" creationId="{00000000-0000-0000-0000-000000000000}"/>
          </ac:spMkLst>
        </pc:spChg>
        <pc:spChg chg="mod">
          <ac:chgData name="Parthum, Bryan" userId="0944d42a-0297-47b7-847f-b5cd4d2f087f" providerId="ADAL" clId="{389B62FC-388E-4E1C-8375-7A4369289FAE}" dt="2022-09-07T13:55:46.290" v="3630" actId="1076"/>
          <ac:spMkLst>
            <pc:docMk/>
            <pc:sldMk cId="585161373" sldId="403"/>
            <ac:spMk id="8" creationId="{363A6E82-AC88-40FF-8D05-2549474AF673}"/>
          </ac:spMkLst>
        </pc:spChg>
      </pc:sldChg>
      <pc:sldChg chg="addSp delSp modSp add del mod">
        <pc:chgData name="Parthum, Bryan" userId="0944d42a-0297-47b7-847f-b5cd4d2f087f" providerId="ADAL" clId="{389B62FC-388E-4E1C-8375-7A4369289FAE}" dt="2022-09-07T14:49:13.346" v="4809" actId="20577"/>
        <pc:sldMkLst>
          <pc:docMk/>
          <pc:sldMk cId="1774999031" sldId="404"/>
        </pc:sldMkLst>
        <pc:spChg chg="add mod">
          <ac:chgData name="Parthum, Bryan" userId="0944d42a-0297-47b7-847f-b5cd4d2f087f" providerId="ADAL" clId="{389B62FC-388E-4E1C-8375-7A4369289FAE}" dt="2022-09-07T13:55:59.735" v="3632"/>
          <ac:spMkLst>
            <pc:docMk/>
            <pc:sldMk cId="1774999031" sldId="404"/>
            <ac:spMk id="4" creationId="{C1C3A958-9C3A-493B-B52E-D3D9F3A4E041}"/>
          </ac:spMkLst>
        </pc:spChg>
        <pc:spChg chg="mod">
          <ac:chgData name="Parthum, Bryan" userId="0944d42a-0297-47b7-847f-b5cd4d2f087f" providerId="ADAL" clId="{389B62FC-388E-4E1C-8375-7A4369289FAE}" dt="2022-09-07T14:49:13.346" v="4809" actId="20577"/>
          <ac:spMkLst>
            <pc:docMk/>
            <pc:sldMk cId="1774999031" sldId="404"/>
            <ac:spMk id="6" creationId="{00000000-0000-0000-0000-000000000000}"/>
          </ac:spMkLst>
        </pc:spChg>
        <pc:spChg chg="del">
          <ac:chgData name="Parthum, Bryan" userId="0944d42a-0297-47b7-847f-b5cd4d2f087f" providerId="ADAL" clId="{389B62FC-388E-4E1C-8375-7A4369289FAE}" dt="2022-09-07T13:55:59.461" v="3631" actId="478"/>
          <ac:spMkLst>
            <pc:docMk/>
            <pc:sldMk cId="1774999031" sldId="404"/>
            <ac:spMk id="8" creationId="{363A6E82-AC88-40FF-8D05-2549474AF673}"/>
          </ac:spMkLst>
        </pc:spChg>
      </pc:sldChg>
      <pc:sldChg chg="modSp add mod">
        <pc:chgData name="Parthum, Bryan" userId="0944d42a-0297-47b7-847f-b5cd4d2f087f" providerId="ADAL" clId="{389B62FC-388E-4E1C-8375-7A4369289FAE}" dt="2022-09-07T14:10:02.204" v="3912" actId="20577"/>
        <pc:sldMkLst>
          <pc:docMk/>
          <pc:sldMk cId="1476872319" sldId="405"/>
        </pc:sldMkLst>
        <pc:spChg chg="mod">
          <ac:chgData name="Parthum, Bryan" userId="0944d42a-0297-47b7-847f-b5cd4d2f087f" providerId="ADAL" clId="{389B62FC-388E-4E1C-8375-7A4369289FAE}" dt="2022-09-07T14:10:02.204" v="3912" actId="20577"/>
          <ac:spMkLst>
            <pc:docMk/>
            <pc:sldMk cId="1476872319" sldId="405"/>
            <ac:spMk id="6" creationId="{00000000-0000-0000-0000-000000000000}"/>
          </ac:spMkLst>
        </pc:spChg>
      </pc:sldChg>
      <pc:sldChg chg="modSp add mod ord">
        <pc:chgData name="Parthum, Bryan" userId="0944d42a-0297-47b7-847f-b5cd4d2f087f" providerId="ADAL" clId="{389B62FC-388E-4E1C-8375-7A4369289FAE}" dt="2022-09-07T16:06:06.119" v="6352" actId="20578"/>
        <pc:sldMkLst>
          <pc:docMk/>
          <pc:sldMk cId="706031381" sldId="406"/>
        </pc:sldMkLst>
        <pc:spChg chg="mod">
          <ac:chgData name="Parthum, Bryan" userId="0944d42a-0297-47b7-847f-b5cd4d2f087f" providerId="ADAL" clId="{389B62FC-388E-4E1C-8375-7A4369289FAE}" dt="2022-09-07T14:10:57.555" v="3914" actId="20577"/>
          <ac:spMkLst>
            <pc:docMk/>
            <pc:sldMk cId="706031381" sldId="406"/>
            <ac:spMk id="6" creationId="{00000000-0000-0000-0000-000000000000}"/>
          </ac:spMkLst>
        </pc:spChg>
      </pc:sldChg>
      <pc:sldChg chg="modSp add">
        <pc:chgData name="Parthum, Bryan" userId="0944d42a-0297-47b7-847f-b5cd4d2f087f" providerId="ADAL" clId="{389B62FC-388E-4E1C-8375-7A4369289FAE}" dt="2022-09-07T19:48:05.527" v="10156" actId="20577"/>
        <pc:sldMkLst>
          <pc:docMk/>
          <pc:sldMk cId="963327812" sldId="407"/>
        </pc:sldMkLst>
        <pc:spChg chg="mod">
          <ac:chgData name="Parthum, Bryan" userId="0944d42a-0297-47b7-847f-b5cd4d2f087f" providerId="ADAL" clId="{389B62FC-388E-4E1C-8375-7A4369289FAE}" dt="2022-09-07T19:48:05.527" v="10156" actId="20577"/>
          <ac:spMkLst>
            <pc:docMk/>
            <pc:sldMk cId="963327812" sldId="407"/>
            <ac:spMk id="6" creationId="{DC2EBD16-332C-49CF-9145-F26278F551B8}"/>
          </ac:spMkLst>
        </pc:spChg>
      </pc:sldChg>
      <pc:sldChg chg="modSp add mod">
        <pc:chgData name="Parthum, Bryan" userId="0944d42a-0297-47b7-847f-b5cd4d2f087f" providerId="ADAL" clId="{389B62FC-388E-4E1C-8375-7A4369289FAE}" dt="2022-09-07T14:49:47.491" v="4810" actId="20577"/>
        <pc:sldMkLst>
          <pc:docMk/>
          <pc:sldMk cId="1944020164" sldId="408"/>
        </pc:sldMkLst>
        <pc:spChg chg="mod">
          <ac:chgData name="Parthum, Bryan" userId="0944d42a-0297-47b7-847f-b5cd4d2f087f" providerId="ADAL" clId="{389B62FC-388E-4E1C-8375-7A4369289FAE}" dt="2022-09-07T14:49:47.491" v="4810" actId="20577"/>
          <ac:spMkLst>
            <pc:docMk/>
            <pc:sldMk cId="1944020164" sldId="408"/>
            <ac:spMk id="4" creationId="{8E5BF3FD-70F5-477B-BD12-44ECCE174087}"/>
          </ac:spMkLst>
        </pc:spChg>
      </pc:sldChg>
      <pc:sldChg chg="modSp add mod">
        <pc:chgData name="Parthum, Bryan" userId="0944d42a-0297-47b7-847f-b5cd4d2f087f" providerId="ADAL" clId="{389B62FC-388E-4E1C-8375-7A4369289FAE}" dt="2022-09-07T14:49:52.929" v="4811" actId="20577"/>
        <pc:sldMkLst>
          <pc:docMk/>
          <pc:sldMk cId="3630231848" sldId="409"/>
        </pc:sldMkLst>
        <pc:spChg chg="mod">
          <ac:chgData name="Parthum, Bryan" userId="0944d42a-0297-47b7-847f-b5cd4d2f087f" providerId="ADAL" clId="{389B62FC-388E-4E1C-8375-7A4369289FAE}" dt="2022-09-07T14:49:52.929" v="4811" actId="20577"/>
          <ac:spMkLst>
            <pc:docMk/>
            <pc:sldMk cId="3630231848" sldId="409"/>
            <ac:spMk id="4" creationId="{8E5BF3FD-70F5-477B-BD12-44ECCE174087}"/>
          </ac:spMkLst>
        </pc:spChg>
      </pc:sldChg>
      <pc:sldChg chg="modSp add mod">
        <pc:chgData name="Parthum, Bryan" userId="0944d42a-0297-47b7-847f-b5cd4d2f087f" providerId="ADAL" clId="{389B62FC-388E-4E1C-8375-7A4369289FAE}" dt="2022-09-07T15:35:39.143" v="5744" actId="20577"/>
        <pc:sldMkLst>
          <pc:docMk/>
          <pc:sldMk cId="2658154365" sldId="410"/>
        </pc:sldMkLst>
        <pc:spChg chg="mod">
          <ac:chgData name="Parthum, Bryan" userId="0944d42a-0297-47b7-847f-b5cd4d2f087f" providerId="ADAL" clId="{389B62FC-388E-4E1C-8375-7A4369289FAE}" dt="2022-09-07T15:35:39.143" v="5744" actId="20577"/>
          <ac:spMkLst>
            <pc:docMk/>
            <pc:sldMk cId="2658154365" sldId="410"/>
            <ac:spMk id="6" creationId="{00000000-0000-0000-0000-000000000000}"/>
          </ac:spMkLst>
        </pc:spChg>
      </pc:sldChg>
      <pc:sldChg chg="modSp add mod ord">
        <pc:chgData name="Parthum, Bryan" userId="0944d42a-0297-47b7-847f-b5cd4d2f087f" providerId="ADAL" clId="{389B62FC-388E-4E1C-8375-7A4369289FAE}" dt="2022-09-07T15:40:59.572" v="6338" actId="20577"/>
        <pc:sldMkLst>
          <pc:docMk/>
          <pc:sldMk cId="2832547076" sldId="411"/>
        </pc:sldMkLst>
        <pc:spChg chg="mod">
          <ac:chgData name="Parthum, Bryan" userId="0944d42a-0297-47b7-847f-b5cd4d2f087f" providerId="ADAL" clId="{389B62FC-388E-4E1C-8375-7A4369289FAE}" dt="2022-09-07T15:40:59.572" v="6338" actId="20577"/>
          <ac:spMkLst>
            <pc:docMk/>
            <pc:sldMk cId="2832547076" sldId="411"/>
            <ac:spMk id="4" creationId="{8E5BF3FD-70F5-477B-BD12-44ECCE174087}"/>
          </ac:spMkLst>
        </pc:spChg>
        <pc:spChg chg="mod">
          <ac:chgData name="Parthum, Bryan" userId="0944d42a-0297-47b7-847f-b5cd4d2f087f" providerId="ADAL" clId="{389B62FC-388E-4E1C-8375-7A4369289FAE}" dt="2022-09-07T14:55:37.946" v="5039" actId="20577"/>
          <ac:spMkLst>
            <pc:docMk/>
            <pc:sldMk cId="2832547076" sldId="411"/>
            <ac:spMk id="8" creationId="{363A6E82-AC88-40FF-8D05-2549474AF673}"/>
          </ac:spMkLst>
        </pc:spChg>
      </pc:sldChg>
      <pc:sldChg chg="addSp delSp modSp add mod">
        <pc:chgData name="Parthum, Bryan" userId="0944d42a-0297-47b7-847f-b5cd4d2f087f" providerId="ADAL" clId="{389B62FC-388E-4E1C-8375-7A4369289FAE}" dt="2022-09-07T15:28:13.519" v="5732" actId="20577"/>
        <pc:sldMkLst>
          <pc:docMk/>
          <pc:sldMk cId="2149986298" sldId="412"/>
        </pc:sldMkLst>
        <pc:spChg chg="del mod">
          <ac:chgData name="Parthum, Bryan" userId="0944d42a-0297-47b7-847f-b5cd4d2f087f" providerId="ADAL" clId="{389B62FC-388E-4E1C-8375-7A4369289FAE}" dt="2022-09-07T15:26:27.982" v="5680" actId="478"/>
          <ac:spMkLst>
            <pc:docMk/>
            <pc:sldMk cId="2149986298" sldId="412"/>
            <ac:spMk id="4" creationId="{8E5BF3FD-70F5-477B-BD12-44ECCE174087}"/>
          </ac:spMkLst>
        </pc:spChg>
        <pc:spChg chg="add del">
          <ac:chgData name="Parthum, Bryan" userId="0944d42a-0297-47b7-847f-b5cd4d2f087f" providerId="ADAL" clId="{389B62FC-388E-4E1C-8375-7A4369289FAE}" dt="2022-09-07T15:27:44.222" v="5716" actId="22"/>
          <ac:spMkLst>
            <pc:docMk/>
            <pc:sldMk cId="2149986298" sldId="412"/>
            <ac:spMk id="7" creationId="{ED84BF99-401C-4891-AB13-17EEA078F46E}"/>
          </ac:spMkLst>
        </pc:spChg>
        <pc:spChg chg="add del mod">
          <ac:chgData name="Parthum, Bryan" userId="0944d42a-0297-47b7-847f-b5cd4d2f087f" providerId="ADAL" clId="{389B62FC-388E-4E1C-8375-7A4369289FAE}" dt="2022-09-07T15:27:13.222" v="5710" actId="20577"/>
          <ac:spMkLst>
            <pc:docMk/>
            <pc:sldMk cId="2149986298" sldId="412"/>
            <ac:spMk id="8" creationId="{363A6E82-AC88-40FF-8D05-2549474AF673}"/>
          </ac:spMkLst>
        </pc:spChg>
        <pc:spChg chg="add mod">
          <ac:chgData name="Parthum, Bryan" userId="0944d42a-0297-47b7-847f-b5cd4d2f087f" providerId="ADAL" clId="{389B62FC-388E-4E1C-8375-7A4369289FAE}" dt="2022-09-07T15:28:13.519" v="5732" actId="20577"/>
          <ac:spMkLst>
            <pc:docMk/>
            <pc:sldMk cId="2149986298" sldId="412"/>
            <ac:spMk id="9" creationId="{13CB7E5E-950C-4BEF-84F9-21BC66A8CB22}"/>
          </ac:spMkLst>
        </pc:spChg>
        <pc:picChg chg="add mod">
          <ac:chgData name="Parthum, Bryan" userId="0944d42a-0297-47b7-847f-b5cd4d2f087f" providerId="ADAL" clId="{389B62FC-388E-4E1C-8375-7A4369289FAE}" dt="2022-09-07T15:27:22.981" v="5714" actId="1076"/>
          <ac:picMkLst>
            <pc:docMk/>
            <pc:sldMk cId="2149986298" sldId="412"/>
            <ac:picMk id="3" creationId="{911B8C78-8757-4B6F-8062-2AC476E429DA}"/>
          </ac:picMkLst>
        </pc:picChg>
      </pc:sldChg>
      <pc:sldChg chg="modSp add mod ord">
        <pc:chgData name="Parthum, Bryan" userId="0944d42a-0297-47b7-847f-b5cd4d2f087f" providerId="ADAL" clId="{389B62FC-388E-4E1C-8375-7A4369289FAE}" dt="2022-09-07T19:48:35.888" v="10159" actId="20577"/>
        <pc:sldMkLst>
          <pc:docMk/>
          <pc:sldMk cId="2092127334" sldId="413"/>
        </pc:sldMkLst>
        <pc:spChg chg="mod">
          <ac:chgData name="Parthum, Bryan" userId="0944d42a-0297-47b7-847f-b5cd4d2f087f" providerId="ADAL" clId="{389B62FC-388E-4E1C-8375-7A4369289FAE}" dt="2022-09-07T19:48:35.888" v="10159" actId="20577"/>
          <ac:spMkLst>
            <pc:docMk/>
            <pc:sldMk cId="2092127334" sldId="413"/>
            <ac:spMk id="4" creationId="{8E5BF3FD-70F5-477B-BD12-44ECCE174087}"/>
          </ac:spMkLst>
        </pc:spChg>
        <pc:spChg chg="mod">
          <ac:chgData name="Parthum, Bryan" userId="0944d42a-0297-47b7-847f-b5cd4d2f087f" providerId="ADAL" clId="{389B62FC-388E-4E1C-8375-7A4369289FAE}" dt="2022-09-07T16:21:12.670" v="8498" actId="1076"/>
          <ac:spMkLst>
            <pc:docMk/>
            <pc:sldMk cId="2092127334" sldId="413"/>
            <ac:spMk id="8" creationId="{363A6E82-AC88-40FF-8D05-2549474AF673}"/>
          </ac:spMkLst>
        </pc:spChg>
      </pc:sldChg>
      <pc:sldChg chg="modSp add mod">
        <pc:chgData name="Parthum, Bryan" userId="0944d42a-0297-47b7-847f-b5cd4d2f087f" providerId="ADAL" clId="{389B62FC-388E-4E1C-8375-7A4369289FAE}" dt="2022-09-07T16:15:27.462" v="7788" actId="20577"/>
        <pc:sldMkLst>
          <pc:docMk/>
          <pc:sldMk cId="653855855" sldId="414"/>
        </pc:sldMkLst>
        <pc:spChg chg="mod">
          <ac:chgData name="Parthum, Bryan" userId="0944d42a-0297-47b7-847f-b5cd4d2f087f" providerId="ADAL" clId="{389B62FC-388E-4E1C-8375-7A4369289FAE}" dt="2022-09-07T16:15:27.462" v="7788" actId="20577"/>
          <ac:spMkLst>
            <pc:docMk/>
            <pc:sldMk cId="653855855" sldId="414"/>
            <ac:spMk id="4" creationId="{8E5BF3FD-70F5-477B-BD12-44ECCE174087}"/>
          </ac:spMkLst>
        </pc:spChg>
      </pc:sldChg>
      <pc:sldChg chg="addSp delSp modSp add mod">
        <pc:chgData name="Parthum, Bryan" userId="0944d42a-0297-47b7-847f-b5cd4d2f087f" providerId="ADAL" clId="{389B62FC-388E-4E1C-8375-7A4369289FAE}" dt="2022-09-07T19:49:07.428" v="10163" actId="20577"/>
        <pc:sldMkLst>
          <pc:docMk/>
          <pc:sldMk cId="2960834264" sldId="415"/>
        </pc:sldMkLst>
        <pc:spChg chg="mod">
          <ac:chgData name="Parthum, Bryan" userId="0944d42a-0297-47b7-847f-b5cd4d2f087f" providerId="ADAL" clId="{389B62FC-388E-4E1C-8375-7A4369289FAE}" dt="2022-09-07T19:49:07.428" v="10163" actId="20577"/>
          <ac:spMkLst>
            <pc:docMk/>
            <pc:sldMk cId="2960834264" sldId="415"/>
            <ac:spMk id="4" creationId="{8E5BF3FD-70F5-477B-BD12-44ECCE174087}"/>
          </ac:spMkLst>
        </pc:spChg>
        <pc:spChg chg="add del">
          <ac:chgData name="Parthum, Bryan" userId="0944d42a-0297-47b7-847f-b5cd4d2f087f" providerId="ADAL" clId="{389B62FC-388E-4E1C-8375-7A4369289FAE}" dt="2022-09-07T16:30:07.646" v="9135" actId="22"/>
          <ac:spMkLst>
            <pc:docMk/>
            <pc:sldMk cId="2960834264" sldId="415"/>
            <ac:spMk id="5" creationId="{488B80D1-63D7-44DA-BC30-3792D7357863}"/>
          </ac:spMkLst>
        </pc:spChg>
        <pc:spChg chg="mod">
          <ac:chgData name="Parthum, Bryan" userId="0944d42a-0297-47b7-847f-b5cd4d2f087f" providerId="ADAL" clId="{389B62FC-388E-4E1C-8375-7A4369289FAE}" dt="2022-09-07T16:20:37.402" v="8492" actId="1076"/>
          <ac:spMkLst>
            <pc:docMk/>
            <pc:sldMk cId="2960834264" sldId="415"/>
            <ac:spMk id="8" creationId="{363A6E82-AC88-40FF-8D05-2549474AF673}"/>
          </ac:spMkLst>
        </pc:spChg>
      </pc:sldChg>
      <pc:sldChg chg="modSp add mod">
        <pc:chgData name="Parthum, Bryan" userId="0944d42a-0297-47b7-847f-b5cd4d2f087f" providerId="ADAL" clId="{389B62FC-388E-4E1C-8375-7A4369289FAE}" dt="2022-09-07T19:49:55.905" v="10170" actId="20577"/>
        <pc:sldMkLst>
          <pc:docMk/>
          <pc:sldMk cId="3507219300" sldId="416"/>
        </pc:sldMkLst>
        <pc:spChg chg="mod">
          <ac:chgData name="Parthum, Bryan" userId="0944d42a-0297-47b7-847f-b5cd4d2f087f" providerId="ADAL" clId="{389B62FC-388E-4E1C-8375-7A4369289FAE}" dt="2022-09-07T19:49:55.905" v="10170" actId="20577"/>
          <ac:spMkLst>
            <pc:docMk/>
            <pc:sldMk cId="3507219300" sldId="416"/>
            <ac:spMk id="4" creationId="{8E5BF3FD-70F5-477B-BD12-44ECCE174087}"/>
          </ac:spMkLst>
        </pc:spChg>
        <pc:spChg chg="mod">
          <ac:chgData name="Parthum, Bryan" userId="0944d42a-0297-47b7-847f-b5cd4d2f087f" providerId="ADAL" clId="{389B62FC-388E-4E1C-8375-7A4369289FAE}" dt="2022-09-07T16:24:03.254" v="9036" actId="1076"/>
          <ac:spMkLst>
            <pc:docMk/>
            <pc:sldMk cId="3507219300" sldId="416"/>
            <ac:spMk id="8" creationId="{363A6E82-AC88-40FF-8D05-2549474AF673}"/>
          </ac:spMkLst>
        </pc:spChg>
      </pc:sldChg>
      <pc:sldChg chg="modSp add del mod">
        <pc:chgData name="Parthum, Bryan" userId="0944d42a-0297-47b7-847f-b5cd4d2f087f" providerId="ADAL" clId="{389B62FC-388E-4E1C-8375-7A4369289FAE}" dt="2022-09-07T16:37:32.502" v="9386" actId="47"/>
        <pc:sldMkLst>
          <pc:docMk/>
          <pc:sldMk cId="1198557186" sldId="417"/>
        </pc:sldMkLst>
        <pc:spChg chg="mod">
          <ac:chgData name="Parthum, Bryan" userId="0944d42a-0297-47b7-847f-b5cd4d2f087f" providerId="ADAL" clId="{389B62FC-388E-4E1C-8375-7A4369289FAE}" dt="2022-09-07T16:24:11.782" v="9037" actId="1076"/>
          <ac:spMkLst>
            <pc:docMk/>
            <pc:sldMk cId="1198557186" sldId="417"/>
            <ac:spMk id="8" creationId="{363A6E82-AC88-40FF-8D05-2549474AF673}"/>
          </ac:spMkLst>
        </pc:spChg>
      </pc:sldChg>
      <pc:sldChg chg="modSp add mod">
        <pc:chgData name="Parthum, Bryan" userId="0944d42a-0297-47b7-847f-b5cd4d2f087f" providerId="ADAL" clId="{389B62FC-388E-4E1C-8375-7A4369289FAE}" dt="2022-09-07T19:50:19.586" v="10173" actId="20577"/>
        <pc:sldMkLst>
          <pc:docMk/>
          <pc:sldMk cId="2881719942" sldId="418"/>
        </pc:sldMkLst>
        <pc:spChg chg="mod">
          <ac:chgData name="Parthum, Bryan" userId="0944d42a-0297-47b7-847f-b5cd4d2f087f" providerId="ADAL" clId="{389B62FC-388E-4E1C-8375-7A4369289FAE}" dt="2022-09-07T19:50:19.586" v="10173" actId="20577"/>
          <ac:spMkLst>
            <pc:docMk/>
            <pc:sldMk cId="2881719942" sldId="418"/>
            <ac:spMk id="4" creationId="{8E5BF3FD-70F5-477B-BD12-44ECCE174087}"/>
          </ac:spMkLst>
        </pc:spChg>
      </pc:sldChg>
      <pc:sldChg chg="add">
        <pc:chgData name="Parthum, Bryan" userId="0944d42a-0297-47b7-847f-b5cd4d2f087f" providerId="ADAL" clId="{389B62FC-388E-4E1C-8375-7A4369289FAE}" dt="2022-09-07T19:48:26.274" v="10157" actId="2890"/>
        <pc:sldMkLst>
          <pc:docMk/>
          <pc:sldMk cId="37115677" sldId="419"/>
        </pc:sldMkLst>
      </pc:sldChg>
      <pc:sldChg chg="modSp add mod">
        <pc:chgData name="Parthum, Bryan" userId="0944d42a-0297-47b7-847f-b5cd4d2f087f" providerId="ADAL" clId="{389B62FC-388E-4E1C-8375-7A4369289FAE}" dt="2022-09-07T19:49:17.421" v="10165" actId="20577"/>
        <pc:sldMkLst>
          <pc:docMk/>
          <pc:sldMk cId="1336073652" sldId="420"/>
        </pc:sldMkLst>
        <pc:spChg chg="mod">
          <ac:chgData name="Parthum, Bryan" userId="0944d42a-0297-47b7-847f-b5cd4d2f087f" providerId="ADAL" clId="{389B62FC-388E-4E1C-8375-7A4369289FAE}" dt="2022-09-07T19:49:17.421" v="10165" actId="20577"/>
          <ac:spMkLst>
            <pc:docMk/>
            <pc:sldMk cId="1336073652" sldId="420"/>
            <ac:spMk id="4" creationId="{8E5BF3FD-70F5-477B-BD12-44ECCE174087}"/>
          </ac:spMkLst>
        </pc:spChg>
      </pc:sldChg>
      <pc:sldChg chg="add del">
        <pc:chgData name="Parthum, Bryan" userId="0944d42a-0297-47b7-847f-b5cd4d2f087f" providerId="ADAL" clId="{389B62FC-388E-4E1C-8375-7A4369289FAE}" dt="2022-09-07T19:48:51.857" v="10161" actId="2696"/>
        <pc:sldMkLst>
          <pc:docMk/>
          <pc:sldMk cId="3648737929" sldId="420"/>
        </pc:sldMkLst>
      </pc:sldChg>
      <pc:sldChg chg="modSp add mod">
        <pc:chgData name="Parthum, Bryan" userId="0944d42a-0297-47b7-847f-b5cd4d2f087f" providerId="ADAL" clId="{389B62FC-388E-4E1C-8375-7A4369289FAE}" dt="2022-09-07T19:49:35.203" v="10167" actId="20577"/>
        <pc:sldMkLst>
          <pc:docMk/>
          <pc:sldMk cId="2719054879" sldId="421"/>
        </pc:sldMkLst>
        <pc:spChg chg="mod">
          <ac:chgData name="Parthum, Bryan" userId="0944d42a-0297-47b7-847f-b5cd4d2f087f" providerId="ADAL" clId="{389B62FC-388E-4E1C-8375-7A4369289FAE}" dt="2022-09-07T19:49:35.203" v="10167" actId="20577"/>
          <ac:spMkLst>
            <pc:docMk/>
            <pc:sldMk cId="2719054879" sldId="421"/>
            <ac:spMk id="4" creationId="{8E5BF3FD-70F5-477B-BD12-44ECCE174087}"/>
          </ac:spMkLst>
        </pc:spChg>
      </pc:sldChg>
      <pc:sldChg chg="add">
        <pc:chgData name="Parthum, Bryan" userId="0944d42a-0297-47b7-847f-b5cd4d2f087f" providerId="ADAL" clId="{389B62FC-388E-4E1C-8375-7A4369289FAE}" dt="2022-09-07T19:49:30.821" v="10166" actId="2890"/>
        <pc:sldMkLst>
          <pc:docMk/>
          <pc:sldMk cId="1542767096" sldId="422"/>
        </pc:sldMkLst>
      </pc:sldChg>
      <pc:sldChg chg="add">
        <pc:chgData name="Parthum, Bryan" userId="0944d42a-0297-47b7-847f-b5cd4d2f087f" providerId="ADAL" clId="{389B62FC-388E-4E1C-8375-7A4369289FAE}" dt="2022-09-07T19:49:48.448" v="10168" actId="2890"/>
        <pc:sldMkLst>
          <pc:docMk/>
          <pc:sldMk cId="1667768930" sldId="423"/>
        </pc:sldMkLst>
      </pc:sldChg>
      <pc:sldChg chg="modSp add mod">
        <pc:chgData name="Parthum, Bryan" userId="0944d42a-0297-47b7-847f-b5cd4d2f087f" providerId="ADAL" clId="{389B62FC-388E-4E1C-8375-7A4369289FAE}" dt="2022-09-07T19:50:25.683" v="10175" actId="20577"/>
        <pc:sldMkLst>
          <pc:docMk/>
          <pc:sldMk cId="1247953849" sldId="424"/>
        </pc:sldMkLst>
        <pc:spChg chg="mod">
          <ac:chgData name="Parthum, Bryan" userId="0944d42a-0297-47b7-847f-b5cd4d2f087f" providerId="ADAL" clId="{389B62FC-388E-4E1C-8375-7A4369289FAE}" dt="2022-09-07T19:50:25.683" v="10175" actId="20577"/>
          <ac:spMkLst>
            <pc:docMk/>
            <pc:sldMk cId="1247953849" sldId="424"/>
            <ac:spMk id="4" creationId="{8E5BF3FD-70F5-477B-BD12-44ECCE174087}"/>
          </ac:spMkLst>
        </pc:spChg>
      </pc:sldChg>
      <pc:sldChg chg="add del">
        <pc:chgData name="Parthum, Bryan" userId="0944d42a-0297-47b7-847f-b5cd4d2f087f" providerId="ADAL" clId="{389B62FC-388E-4E1C-8375-7A4369289FAE}" dt="2022-09-07T19:50:09.650" v="10171" actId="2696"/>
        <pc:sldMkLst>
          <pc:docMk/>
          <pc:sldMk cId="4102546425" sldId="424"/>
        </pc:sldMkLst>
      </pc:sldChg>
      <pc:sldChg chg="modSp add mod">
        <pc:chgData name="Parthum, Bryan" userId="0944d42a-0297-47b7-847f-b5cd4d2f087f" providerId="ADAL" clId="{389B62FC-388E-4E1C-8375-7A4369289FAE}" dt="2022-09-07T19:50:35.238" v="10177" actId="20577"/>
        <pc:sldMkLst>
          <pc:docMk/>
          <pc:sldMk cId="2698585991" sldId="425"/>
        </pc:sldMkLst>
        <pc:spChg chg="mod">
          <ac:chgData name="Parthum, Bryan" userId="0944d42a-0297-47b7-847f-b5cd4d2f087f" providerId="ADAL" clId="{389B62FC-388E-4E1C-8375-7A4369289FAE}" dt="2022-09-07T19:50:35.238" v="10177" actId="20577"/>
          <ac:spMkLst>
            <pc:docMk/>
            <pc:sldMk cId="2698585991" sldId="425"/>
            <ac:spMk id="4" creationId="{8E5BF3FD-70F5-477B-BD12-44ECCE174087}"/>
          </ac:spMkLst>
        </pc:spChg>
      </pc:sldChg>
      <pc:sldChg chg="modSp add mod">
        <pc:chgData name="Parthum, Bryan" userId="0944d42a-0297-47b7-847f-b5cd4d2f087f" providerId="ADAL" clId="{389B62FC-388E-4E1C-8375-7A4369289FAE}" dt="2022-09-07T19:51:09.540" v="10182" actId="20577"/>
        <pc:sldMkLst>
          <pc:docMk/>
          <pc:sldMk cId="3899060204" sldId="426"/>
        </pc:sldMkLst>
        <pc:spChg chg="mod">
          <ac:chgData name="Parthum, Bryan" userId="0944d42a-0297-47b7-847f-b5cd4d2f087f" providerId="ADAL" clId="{389B62FC-388E-4E1C-8375-7A4369289FAE}" dt="2022-09-07T19:51:09.540" v="10182" actId="20577"/>
          <ac:spMkLst>
            <pc:docMk/>
            <pc:sldMk cId="3899060204" sldId="426"/>
            <ac:spMk id="4" creationId="{8E5BF3FD-70F5-477B-BD12-44ECCE174087}"/>
          </ac:spMkLst>
        </pc:spChg>
      </pc:sldChg>
      <pc:sldChg chg="modSp add mod">
        <pc:chgData name="Parthum, Bryan" userId="0944d42a-0297-47b7-847f-b5cd4d2f087f" providerId="ADAL" clId="{389B62FC-388E-4E1C-8375-7A4369289FAE}" dt="2022-09-07T19:57:35.609" v="11170" actId="6549"/>
        <pc:sldMkLst>
          <pc:docMk/>
          <pc:sldMk cId="2163803366" sldId="427"/>
        </pc:sldMkLst>
        <pc:spChg chg="mod">
          <ac:chgData name="Parthum, Bryan" userId="0944d42a-0297-47b7-847f-b5cd4d2f087f" providerId="ADAL" clId="{389B62FC-388E-4E1C-8375-7A4369289FAE}" dt="2022-09-07T19:57:35.609" v="11170" actId="6549"/>
          <ac:spMkLst>
            <pc:docMk/>
            <pc:sldMk cId="2163803366" sldId="427"/>
            <ac:spMk id="2" creationId="{C41BE140-AF44-4A0D-B0B8-E10E91DA10F2}"/>
          </ac:spMkLst>
        </pc:spChg>
        <pc:spChg chg="mod">
          <ac:chgData name="Parthum, Bryan" userId="0944d42a-0297-47b7-847f-b5cd4d2f087f" providerId="ADAL" clId="{389B62FC-388E-4E1C-8375-7A4369289FAE}" dt="2022-09-07T19:51:36.026" v="10204" actId="1076"/>
          <ac:spMkLst>
            <pc:docMk/>
            <pc:sldMk cId="2163803366" sldId="427"/>
            <ac:spMk id="3" creationId="{5E35D933-1EB6-4E26-B8AF-77E161482E4F}"/>
          </ac:spMkLst>
        </pc:spChg>
      </pc:sldChg>
      <pc:sldMasterChg chg="modSp mod">
        <pc:chgData name="Parthum, Bryan" userId="0944d42a-0297-47b7-847f-b5cd4d2f087f" providerId="ADAL" clId="{389B62FC-388E-4E1C-8375-7A4369289FAE}" dt="2022-09-07T01:18:11.072" v="330" actId="14100"/>
        <pc:sldMasterMkLst>
          <pc:docMk/>
          <pc:sldMasterMk cId="2101269002" sldId="2147483660"/>
        </pc:sldMasterMkLst>
        <pc:spChg chg="mod">
          <ac:chgData name="Parthum, Bryan" userId="0944d42a-0297-47b7-847f-b5cd4d2f087f" providerId="ADAL" clId="{389B62FC-388E-4E1C-8375-7A4369289FAE}" dt="2022-09-07T01:18:11.072" v="330" actId="14100"/>
          <ac:spMkLst>
            <pc:docMk/>
            <pc:sldMasterMk cId="2101269002" sldId="2147483660"/>
            <ac:spMk id="49" creationId="{00000000-0000-0000-0000-000000000000}"/>
          </ac:spMkLst>
        </pc:spChg>
      </pc:sldMasterChg>
    </pc:docChg>
  </pc:docChgLst>
  <pc:docChgLst>
    <pc:chgData name="Parthum, Bryan" userId="0944d42a-0297-47b7-847f-b5cd4d2f087f" providerId="ADAL" clId="{70BDFEFA-5403-4EE0-B8E5-92F8A31E8231}"/>
    <pc:docChg chg="undo redo custSel addSld delSld modSld sldOrd modMainMaster modSection">
      <pc:chgData name="Parthum, Bryan" userId="0944d42a-0297-47b7-847f-b5cd4d2f087f" providerId="ADAL" clId="{70BDFEFA-5403-4EE0-B8E5-92F8A31E8231}" dt="2022-09-11T18:55:22.696" v="5708" actId="120"/>
      <pc:docMkLst>
        <pc:docMk/>
      </pc:docMkLst>
      <pc:sldChg chg="modSp mod">
        <pc:chgData name="Parthum, Bryan" userId="0944d42a-0297-47b7-847f-b5cd4d2f087f" providerId="ADAL" clId="{70BDFEFA-5403-4EE0-B8E5-92F8A31E8231}" dt="2022-09-11T18:53:39.207" v="5658" actId="20577"/>
        <pc:sldMkLst>
          <pc:docMk/>
          <pc:sldMk cId="2768470357" sldId="315"/>
        </pc:sldMkLst>
        <pc:spChg chg="mod">
          <ac:chgData name="Parthum, Bryan" userId="0944d42a-0297-47b7-847f-b5cd4d2f087f" providerId="ADAL" clId="{70BDFEFA-5403-4EE0-B8E5-92F8A31E8231}" dt="2022-09-11T18:53:39.207" v="5658" actId="20577"/>
          <ac:spMkLst>
            <pc:docMk/>
            <pc:sldMk cId="2768470357" sldId="315"/>
            <ac:spMk id="7" creationId="{00000000-0000-0000-0000-000000000000}"/>
          </ac:spMkLst>
        </pc:spChg>
      </pc:sldChg>
      <pc:sldChg chg="del">
        <pc:chgData name="Parthum, Bryan" userId="0944d42a-0297-47b7-847f-b5cd4d2f087f" providerId="ADAL" clId="{70BDFEFA-5403-4EE0-B8E5-92F8A31E8231}" dt="2022-09-11T16:07:17.383" v="2553" actId="47"/>
        <pc:sldMkLst>
          <pc:docMk/>
          <pc:sldMk cId="3119519373" sldId="329"/>
        </pc:sldMkLst>
      </pc:sldChg>
      <pc:sldChg chg="modSp del mod">
        <pc:chgData name="Parthum, Bryan" userId="0944d42a-0297-47b7-847f-b5cd4d2f087f" providerId="ADAL" clId="{70BDFEFA-5403-4EE0-B8E5-92F8A31E8231}" dt="2022-09-11T01:21:06.859" v="677" actId="2696"/>
        <pc:sldMkLst>
          <pc:docMk/>
          <pc:sldMk cId="2111565500" sldId="348"/>
        </pc:sldMkLst>
        <pc:spChg chg="mod">
          <ac:chgData name="Parthum, Bryan" userId="0944d42a-0297-47b7-847f-b5cd4d2f087f" providerId="ADAL" clId="{70BDFEFA-5403-4EE0-B8E5-92F8A31E8231}" dt="2022-09-11T00:19:13.147" v="131" actId="20577"/>
          <ac:spMkLst>
            <pc:docMk/>
            <pc:sldMk cId="2111565500" sldId="348"/>
            <ac:spMk id="6" creationId="{00000000-0000-0000-0000-000000000000}"/>
          </ac:spMkLst>
        </pc:spChg>
        <pc:spChg chg="mod">
          <ac:chgData name="Parthum, Bryan" userId="0944d42a-0297-47b7-847f-b5cd4d2f087f" providerId="ADAL" clId="{70BDFEFA-5403-4EE0-B8E5-92F8A31E8231}" dt="2022-09-11T00:18:56.343" v="91" actId="20577"/>
          <ac:spMkLst>
            <pc:docMk/>
            <pc:sldMk cId="2111565500" sldId="348"/>
            <ac:spMk id="8" creationId="{363A6E82-AC88-40FF-8D05-2549474AF673}"/>
          </ac:spMkLst>
        </pc:spChg>
      </pc:sldChg>
      <pc:sldChg chg="modSp add mod">
        <pc:chgData name="Parthum, Bryan" userId="0944d42a-0297-47b7-847f-b5cd4d2f087f" providerId="ADAL" clId="{70BDFEFA-5403-4EE0-B8E5-92F8A31E8231}" dt="2022-09-11T16:19:32.922" v="3196" actId="20578"/>
        <pc:sldMkLst>
          <pc:docMk/>
          <pc:sldMk cId="107512449" sldId="379"/>
        </pc:sldMkLst>
        <pc:spChg chg="mod">
          <ac:chgData name="Parthum, Bryan" userId="0944d42a-0297-47b7-847f-b5cd4d2f087f" providerId="ADAL" clId="{70BDFEFA-5403-4EE0-B8E5-92F8A31E8231}" dt="2022-09-11T16:19:32.922" v="3196" actId="20578"/>
          <ac:spMkLst>
            <pc:docMk/>
            <pc:sldMk cId="107512449" sldId="379"/>
            <ac:spMk id="6" creationId="{62886FA5-F147-476F-962C-F8F29C058435}"/>
          </ac:spMkLst>
        </pc:spChg>
        <pc:spChg chg="mod">
          <ac:chgData name="Parthum, Bryan" userId="0944d42a-0297-47b7-847f-b5cd4d2f087f" providerId="ADAL" clId="{70BDFEFA-5403-4EE0-B8E5-92F8A31E8231}" dt="2022-09-11T16:19:10.408" v="3194" actId="207"/>
          <ac:spMkLst>
            <pc:docMk/>
            <pc:sldMk cId="107512449" sldId="379"/>
            <ac:spMk id="10" creationId="{E863E88C-22ED-47CC-B17C-6B97A3611646}"/>
          </ac:spMkLst>
        </pc:spChg>
      </pc:sldChg>
      <pc:sldChg chg="add del">
        <pc:chgData name="Parthum, Bryan" userId="0944d42a-0297-47b7-847f-b5cd4d2f087f" providerId="ADAL" clId="{70BDFEFA-5403-4EE0-B8E5-92F8A31E8231}" dt="2022-09-11T16:06:26.169" v="2534" actId="47"/>
        <pc:sldMkLst>
          <pc:docMk/>
          <pc:sldMk cId="551665083" sldId="400"/>
        </pc:sldMkLst>
      </pc:sldChg>
      <pc:sldChg chg="del">
        <pc:chgData name="Parthum, Bryan" userId="0944d42a-0297-47b7-847f-b5cd4d2f087f" providerId="ADAL" clId="{70BDFEFA-5403-4EE0-B8E5-92F8A31E8231}" dt="2022-09-11T16:07:16.329" v="2551" actId="47"/>
        <pc:sldMkLst>
          <pc:docMk/>
          <pc:sldMk cId="1364495984" sldId="402"/>
        </pc:sldMkLst>
      </pc:sldChg>
      <pc:sldChg chg="del">
        <pc:chgData name="Parthum, Bryan" userId="0944d42a-0297-47b7-847f-b5cd4d2f087f" providerId="ADAL" clId="{70BDFEFA-5403-4EE0-B8E5-92F8A31E8231}" dt="2022-09-11T16:07:18.168" v="2556" actId="47"/>
        <pc:sldMkLst>
          <pc:docMk/>
          <pc:sldMk cId="585161373" sldId="403"/>
        </pc:sldMkLst>
      </pc:sldChg>
      <pc:sldChg chg="del">
        <pc:chgData name="Parthum, Bryan" userId="0944d42a-0297-47b7-847f-b5cd4d2f087f" providerId="ADAL" clId="{70BDFEFA-5403-4EE0-B8E5-92F8A31E8231}" dt="2022-09-11T16:07:17.937" v="2555" actId="47"/>
        <pc:sldMkLst>
          <pc:docMk/>
          <pc:sldMk cId="1774999031" sldId="404"/>
        </pc:sldMkLst>
      </pc:sldChg>
      <pc:sldChg chg="addSp delSp modSp mod">
        <pc:chgData name="Parthum, Bryan" userId="0944d42a-0297-47b7-847f-b5cd4d2f087f" providerId="ADAL" clId="{70BDFEFA-5403-4EE0-B8E5-92F8A31E8231}" dt="2022-09-11T15:05:39.029" v="1335" actId="478"/>
        <pc:sldMkLst>
          <pc:docMk/>
          <pc:sldMk cId="1476872319" sldId="405"/>
        </pc:sldMkLst>
        <pc:spChg chg="add mod">
          <ac:chgData name="Parthum, Bryan" userId="0944d42a-0297-47b7-847f-b5cd4d2f087f" providerId="ADAL" clId="{70BDFEFA-5403-4EE0-B8E5-92F8A31E8231}" dt="2022-09-11T15:04:27.445" v="1326" actId="1076"/>
          <ac:spMkLst>
            <pc:docMk/>
            <pc:sldMk cId="1476872319" sldId="405"/>
            <ac:spMk id="4" creationId="{C1CDDD3A-6F7E-466E-B3A8-A3BE44EA22C1}"/>
          </ac:spMkLst>
        </pc:spChg>
        <pc:spChg chg="del mod">
          <ac:chgData name="Parthum, Bryan" userId="0944d42a-0297-47b7-847f-b5cd4d2f087f" providerId="ADAL" clId="{70BDFEFA-5403-4EE0-B8E5-92F8A31E8231}" dt="2022-09-11T14:26:08.720" v="769" actId="478"/>
          <ac:spMkLst>
            <pc:docMk/>
            <pc:sldMk cId="1476872319" sldId="405"/>
            <ac:spMk id="6" creationId="{00000000-0000-0000-0000-000000000000}"/>
          </ac:spMkLst>
        </pc:spChg>
        <pc:spChg chg="mod">
          <ac:chgData name="Parthum, Bryan" userId="0944d42a-0297-47b7-847f-b5cd4d2f087f" providerId="ADAL" clId="{70BDFEFA-5403-4EE0-B8E5-92F8A31E8231}" dt="2022-09-11T15:04:09.831" v="1325" actId="1076"/>
          <ac:spMkLst>
            <pc:docMk/>
            <pc:sldMk cId="1476872319" sldId="405"/>
            <ac:spMk id="8" creationId="{363A6E82-AC88-40FF-8D05-2549474AF673}"/>
          </ac:spMkLst>
        </pc:spChg>
        <pc:spChg chg="del mod">
          <ac:chgData name="Parthum, Bryan" userId="0944d42a-0297-47b7-847f-b5cd4d2f087f" providerId="ADAL" clId="{70BDFEFA-5403-4EE0-B8E5-92F8A31E8231}" dt="2022-09-11T14:33:05.569" v="802" actId="478"/>
          <ac:spMkLst>
            <pc:docMk/>
            <pc:sldMk cId="1476872319" sldId="405"/>
            <ac:spMk id="15" creationId="{2DA904A2-250F-4B16-995C-6BC61D1570BB}"/>
          </ac:spMkLst>
        </pc:spChg>
        <pc:spChg chg="add del mod">
          <ac:chgData name="Parthum, Bryan" userId="0944d42a-0297-47b7-847f-b5cd4d2f087f" providerId="ADAL" clId="{70BDFEFA-5403-4EE0-B8E5-92F8A31E8231}" dt="2022-09-11T14:32:51.867" v="798"/>
          <ac:spMkLst>
            <pc:docMk/>
            <pc:sldMk cId="1476872319" sldId="405"/>
            <ac:spMk id="16" creationId="{AA776F6D-8A76-4A89-BC95-FCF527558684}"/>
          </ac:spMkLst>
        </pc:spChg>
        <pc:spChg chg="add del mod">
          <ac:chgData name="Parthum, Bryan" userId="0944d42a-0297-47b7-847f-b5cd4d2f087f" providerId="ADAL" clId="{70BDFEFA-5403-4EE0-B8E5-92F8A31E8231}" dt="2022-09-11T14:32:51.870" v="800"/>
          <ac:spMkLst>
            <pc:docMk/>
            <pc:sldMk cId="1476872319" sldId="405"/>
            <ac:spMk id="17" creationId="{B693C15E-1ECF-4664-965D-1DD859947473}"/>
          </ac:spMkLst>
        </pc:spChg>
        <pc:spChg chg="add del mod">
          <ac:chgData name="Parthum, Bryan" userId="0944d42a-0297-47b7-847f-b5cd4d2f087f" providerId="ADAL" clId="{70BDFEFA-5403-4EE0-B8E5-92F8A31E8231}" dt="2022-09-11T14:48:59.492" v="1030" actId="478"/>
          <ac:spMkLst>
            <pc:docMk/>
            <pc:sldMk cId="1476872319" sldId="405"/>
            <ac:spMk id="35" creationId="{DB1D2D9E-5058-4E11-BC52-ED18D2411399}"/>
          </ac:spMkLst>
        </pc:spChg>
        <pc:spChg chg="add mod">
          <ac:chgData name="Parthum, Bryan" userId="0944d42a-0297-47b7-847f-b5cd4d2f087f" providerId="ADAL" clId="{70BDFEFA-5403-4EE0-B8E5-92F8A31E8231}" dt="2022-09-11T15:04:09.831" v="1325" actId="1076"/>
          <ac:spMkLst>
            <pc:docMk/>
            <pc:sldMk cId="1476872319" sldId="405"/>
            <ac:spMk id="36" creationId="{34B90096-AE64-4839-815D-FB1FCFD8FDE6}"/>
          </ac:spMkLst>
        </pc:spChg>
        <pc:spChg chg="add del mod">
          <ac:chgData name="Parthum, Bryan" userId="0944d42a-0297-47b7-847f-b5cd4d2f087f" providerId="ADAL" clId="{70BDFEFA-5403-4EE0-B8E5-92F8A31E8231}" dt="2022-09-11T15:05:09.469" v="1333" actId="478"/>
          <ac:spMkLst>
            <pc:docMk/>
            <pc:sldMk cId="1476872319" sldId="405"/>
            <ac:spMk id="43" creationId="{84A07A15-5780-4AA3-921D-86A2BC174353}"/>
          </ac:spMkLst>
        </pc:spChg>
        <pc:spChg chg="add del mod">
          <ac:chgData name="Parthum, Bryan" userId="0944d42a-0297-47b7-847f-b5cd4d2f087f" providerId="ADAL" clId="{70BDFEFA-5403-4EE0-B8E5-92F8A31E8231}" dt="2022-09-11T15:04:58.900" v="1331" actId="478"/>
          <ac:spMkLst>
            <pc:docMk/>
            <pc:sldMk cId="1476872319" sldId="405"/>
            <ac:spMk id="44" creationId="{26C9A490-4E8E-4628-8BA9-08EB40390329}"/>
          </ac:spMkLst>
        </pc:spChg>
        <pc:spChg chg="add del mod">
          <ac:chgData name="Parthum, Bryan" userId="0944d42a-0297-47b7-847f-b5cd4d2f087f" providerId="ADAL" clId="{70BDFEFA-5403-4EE0-B8E5-92F8A31E8231}" dt="2022-09-11T15:05:09.469" v="1333" actId="478"/>
          <ac:spMkLst>
            <pc:docMk/>
            <pc:sldMk cId="1476872319" sldId="405"/>
            <ac:spMk id="69" creationId="{9E9C941D-87CC-49CF-ADA2-AFF674488096}"/>
          </ac:spMkLst>
        </pc:spChg>
        <pc:spChg chg="add del mod">
          <ac:chgData name="Parthum, Bryan" userId="0944d42a-0297-47b7-847f-b5cd4d2f087f" providerId="ADAL" clId="{70BDFEFA-5403-4EE0-B8E5-92F8A31E8231}" dt="2022-09-11T15:05:09.469" v="1333" actId="478"/>
          <ac:spMkLst>
            <pc:docMk/>
            <pc:sldMk cId="1476872319" sldId="405"/>
            <ac:spMk id="70" creationId="{B89A4E67-7A13-4E8D-97E4-B16B7AD9C84E}"/>
          </ac:spMkLst>
        </pc:spChg>
        <pc:spChg chg="add del mod">
          <ac:chgData name="Parthum, Bryan" userId="0944d42a-0297-47b7-847f-b5cd4d2f087f" providerId="ADAL" clId="{70BDFEFA-5403-4EE0-B8E5-92F8A31E8231}" dt="2022-09-11T15:05:39.029" v="1335" actId="478"/>
          <ac:spMkLst>
            <pc:docMk/>
            <pc:sldMk cId="1476872319" sldId="405"/>
            <ac:spMk id="71" creationId="{77DDDE06-ECD1-4D57-982F-E6D829455802}"/>
          </ac:spMkLst>
        </pc:spChg>
        <pc:spChg chg="add del mod">
          <ac:chgData name="Parthum, Bryan" userId="0944d42a-0297-47b7-847f-b5cd4d2f087f" providerId="ADAL" clId="{70BDFEFA-5403-4EE0-B8E5-92F8A31E8231}" dt="2022-09-11T15:02:48.565" v="1284" actId="478"/>
          <ac:spMkLst>
            <pc:docMk/>
            <pc:sldMk cId="1476872319" sldId="405"/>
            <ac:spMk id="72" creationId="{D0034814-2B82-4266-A04B-66B5D7DBCEE2}"/>
          </ac:spMkLst>
        </pc:spChg>
        <pc:spChg chg="add del mod">
          <ac:chgData name="Parthum, Bryan" userId="0944d42a-0297-47b7-847f-b5cd4d2f087f" providerId="ADAL" clId="{70BDFEFA-5403-4EE0-B8E5-92F8A31E8231}" dt="2022-09-11T15:03:47.622" v="1322"/>
          <ac:spMkLst>
            <pc:docMk/>
            <pc:sldMk cId="1476872319" sldId="405"/>
            <ac:spMk id="73" creationId="{1555D829-A969-416E-B1A2-A5995B315AEB}"/>
          </ac:spMkLst>
        </pc:spChg>
        <pc:spChg chg="add del mod">
          <ac:chgData name="Parthum, Bryan" userId="0944d42a-0297-47b7-847f-b5cd4d2f087f" providerId="ADAL" clId="{70BDFEFA-5403-4EE0-B8E5-92F8A31E8231}" dt="2022-09-11T15:03:47.622" v="1322"/>
          <ac:spMkLst>
            <pc:docMk/>
            <pc:sldMk cId="1476872319" sldId="405"/>
            <ac:spMk id="74" creationId="{B4D4C564-87A1-4C46-B968-0B554539A606}"/>
          </ac:spMkLst>
        </pc:spChg>
        <pc:spChg chg="add del mod">
          <ac:chgData name="Parthum, Bryan" userId="0944d42a-0297-47b7-847f-b5cd4d2f087f" providerId="ADAL" clId="{70BDFEFA-5403-4EE0-B8E5-92F8A31E8231}" dt="2022-09-11T15:03:47.622" v="1322"/>
          <ac:spMkLst>
            <pc:docMk/>
            <pc:sldMk cId="1476872319" sldId="405"/>
            <ac:spMk id="75" creationId="{5E850100-564A-420E-913F-A0B9A6B0244B}"/>
          </ac:spMkLst>
        </pc:spChg>
        <pc:spChg chg="add del mod">
          <ac:chgData name="Parthum, Bryan" userId="0944d42a-0297-47b7-847f-b5cd4d2f087f" providerId="ADAL" clId="{70BDFEFA-5403-4EE0-B8E5-92F8A31E8231}" dt="2022-09-11T15:04:58.900" v="1331" actId="478"/>
          <ac:spMkLst>
            <pc:docMk/>
            <pc:sldMk cId="1476872319" sldId="405"/>
            <ac:spMk id="76" creationId="{72FF3B12-C4AD-4E54-B682-B39B7DE8B480}"/>
          </ac:spMkLst>
        </pc:spChg>
        <pc:spChg chg="add del mod">
          <ac:chgData name="Parthum, Bryan" userId="0944d42a-0297-47b7-847f-b5cd4d2f087f" providerId="ADAL" clId="{70BDFEFA-5403-4EE0-B8E5-92F8A31E8231}" dt="2022-09-11T15:04:58.900" v="1331" actId="478"/>
          <ac:spMkLst>
            <pc:docMk/>
            <pc:sldMk cId="1476872319" sldId="405"/>
            <ac:spMk id="77" creationId="{106720C7-CD2B-4590-A298-1FD866C917E7}"/>
          </ac:spMkLst>
        </pc:spChg>
        <pc:spChg chg="add del mod">
          <ac:chgData name="Parthum, Bryan" userId="0944d42a-0297-47b7-847f-b5cd4d2f087f" providerId="ADAL" clId="{70BDFEFA-5403-4EE0-B8E5-92F8A31E8231}" dt="2022-09-11T15:04:58.900" v="1331" actId="478"/>
          <ac:spMkLst>
            <pc:docMk/>
            <pc:sldMk cId="1476872319" sldId="405"/>
            <ac:spMk id="78" creationId="{605FFD87-6E52-4D2D-8F9A-178F051E542B}"/>
          </ac:spMkLst>
        </pc:spChg>
        <pc:picChg chg="add del mod">
          <ac:chgData name="Parthum, Bryan" userId="0944d42a-0297-47b7-847f-b5cd4d2f087f" providerId="ADAL" clId="{70BDFEFA-5403-4EE0-B8E5-92F8A31E8231}" dt="2022-09-11T14:33:05.569" v="802" actId="478"/>
          <ac:picMkLst>
            <pc:docMk/>
            <pc:sldMk cId="1476872319" sldId="405"/>
            <ac:picMk id="3" creationId="{391FEED7-A6A4-47DC-A8A8-F9DF57F61DE7}"/>
          </ac:picMkLst>
        </pc:picChg>
        <pc:picChg chg="add del mod">
          <ac:chgData name="Parthum, Bryan" userId="0944d42a-0297-47b7-847f-b5cd4d2f087f" providerId="ADAL" clId="{70BDFEFA-5403-4EE0-B8E5-92F8A31E8231}" dt="2022-09-11T14:32:26.719" v="794" actId="27803"/>
          <ac:picMkLst>
            <pc:docMk/>
            <pc:sldMk cId="1476872319" sldId="405"/>
            <ac:picMk id="7" creationId="{2DA904A2-250F-4B16-995C-6BC61D1570BB}"/>
          </ac:picMkLst>
        </pc:picChg>
        <pc:picChg chg="add del mod">
          <ac:chgData name="Parthum, Bryan" userId="0944d42a-0297-47b7-847f-b5cd4d2f087f" providerId="ADAL" clId="{70BDFEFA-5403-4EE0-B8E5-92F8A31E8231}" dt="2022-09-11T14:33:05.569" v="802" actId="478"/>
          <ac:picMkLst>
            <pc:docMk/>
            <pc:sldMk cId="1476872319" sldId="405"/>
            <ac:picMk id="10" creationId="{7926F0A2-FC3D-4E35-9433-9EC69C7F846D}"/>
          </ac:picMkLst>
        </pc:picChg>
        <pc:picChg chg="add del mod">
          <ac:chgData name="Parthum, Bryan" userId="0944d42a-0297-47b7-847f-b5cd4d2f087f" providerId="ADAL" clId="{70BDFEFA-5403-4EE0-B8E5-92F8A31E8231}" dt="2022-09-11T14:33:05.569" v="802" actId="478"/>
          <ac:picMkLst>
            <pc:docMk/>
            <pc:sldMk cId="1476872319" sldId="405"/>
            <ac:picMk id="12" creationId="{EA0C07D9-7ACF-4480-B161-F12E962B0886}"/>
          </ac:picMkLst>
        </pc:picChg>
        <pc:picChg chg="add del mod">
          <ac:chgData name="Parthum, Bryan" userId="0944d42a-0297-47b7-847f-b5cd4d2f087f" providerId="ADAL" clId="{70BDFEFA-5403-4EE0-B8E5-92F8A31E8231}" dt="2022-09-11T14:33:05.569" v="802" actId="478"/>
          <ac:picMkLst>
            <pc:docMk/>
            <pc:sldMk cId="1476872319" sldId="405"/>
            <ac:picMk id="14" creationId="{985147AF-7A0F-4295-853B-EA953760762D}"/>
          </ac:picMkLst>
        </pc:picChg>
        <pc:picChg chg="add del mod">
          <ac:chgData name="Parthum, Bryan" userId="0944d42a-0297-47b7-847f-b5cd4d2f087f" providerId="ADAL" clId="{70BDFEFA-5403-4EE0-B8E5-92F8A31E8231}" dt="2022-09-11T14:37:17.837" v="848" actId="478"/>
          <ac:picMkLst>
            <pc:docMk/>
            <pc:sldMk cId="1476872319" sldId="405"/>
            <ac:picMk id="19" creationId="{EC3D5B6D-DBEC-41FA-86C8-B6C01E46094B}"/>
          </ac:picMkLst>
        </pc:picChg>
        <pc:picChg chg="add del mod">
          <ac:chgData name="Parthum, Bryan" userId="0944d42a-0297-47b7-847f-b5cd4d2f087f" providerId="ADAL" clId="{70BDFEFA-5403-4EE0-B8E5-92F8A31E8231}" dt="2022-09-11T15:04:58.900" v="1331" actId="478"/>
          <ac:picMkLst>
            <pc:docMk/>
            <pc:sldMk cId="1476872319" sldId="405"/>
            <ac:picMk id="21" creationId="{553494B2-56C4-49AA-879D-44C083C3F7C2}"/>
          </ac:picMkLst>
        </pc:picChg>
        <pc:picChg chg="add del mod">
          <ac:chgData name="Parthum, Bryan" userId="0944d42a-0297-47b7-847f-b5cd4d2f087f" providerId="ADAL" clId="{70BDFEFA-5403-4EE0-B8E5-92F8A31E8231}" dt="2022-09-11T15:04:58.900" v="1331" actId="478"/>
          <ac:picMkLst>
            <pc:docMk/>
            <pc:sldMk cId="1476872319" sldId="405"/>
            <ac:picMk id="23" creationId="{CACD4954-C37C-4A12-94C2-17398FA1C4AF}"/>
          </ac:picMkLst>
        </pc:picChg>
        <pc:picChg chg="add del mod">
          <ac:chgData name="Parthum, Bryan" userId="0944d42a-0297-47b7-847f-b5cd4d2f087f" providerId="ADAL" clId="{70BDFEFA-5403-4EE0-B8E5-92F8A31E8231}" dt="2022-09-11T15:04:58.900" v="1331" actId="478"/>
          <ac:picMkLst>
            <pc:docMk/>
            <pc:sldMk cId="1476872319" sldId="405"/>
            <ac:picMk id="25" creationId="{516A3B8C-5D33-431E-AACE-37D083FAB401}"/>
          </ac:picMkLst>
        </pc:picChg>
        <pc:picChg chg="add del mod">
          <ac:chgData name="Parthum, Bryan" userId="0944d42a-0297-47b7-847f-b5cd4d2f087f" providerId="ADAL" clId="{70BDFEFA-5403-4EE0-B8E5-92F8A31E8231}" dt="2022-09-11T15:05:01.319" v="1332" actId="478"/>
          <ac:picMkLst>
            <pc:docMk/>
            <pc:sldMk cId="1476872319" sldId="405"/>
            <ac:picMk id="27" creationId="{3D2F5B1A-B4CB-48C3-9A4A-F2E0437449B4}"/>
          </ac:picMkLst>
        </pc:picChg>
        <pc:picChg chg="add del mod">
          <ac:chgData name="Parthum, Bryan" userId="0944d42a-0297-47b7-847f-b5cd4d2f087f" providerId="ADAL" clId="{70BDFEFA-5403-4EE0-B8E5-92F8A31E8231}" dt="2022-09-11T15:05:13.690" v="1334" actId="478"/>
          <ac:picMkLst>
            <pc:docMk/>
            <pc:sldMk cId="1476872319" sldId="405"/>
            <ac:picMk id="28" creationId="{911352AC-EC91-4BEC-9779-14CD94F9FEE3}"/>
          </ac:picMkLst>
        </pc:picChg>
        <pc:picChg chg="add del mod">
          <ac:chgData name="Parthum, Bryan" userId="0944d42a-0297-47b7-847f-b5cd4d2f087f" providerId="ADAL" clId="{70BDFEFA-5403-4EE0-B8E5-92F8A31E8231}" dt="2022-09-11T15:05:09.469" v="1333" actId="478"/>
          <ac:picMkLst>
            <pc:docMk/>
            <pc:sldMk cId="1476872319" sldId="405"/>
            <ac:picMk id="29" creationId="{4DCB2E94-FE89-47CE-83CE-E158EE5EFA4E}"/>
          </ac:picMkLst>
        </pc:picChg>
        <pc:picChg chg="add del mod">
          <ac:chgData name="Parthum, Bryan" userId="0944d42a-0297-47b7-847f-b5cd4d2f087f" providerId="ADAL" clId="{70BDFEFA-5403-4EE0-B8E5-92F8A31E8231}" dt="2022-09-11T15:04:58.900" v="1331" actId="478"/>
          <ac:picMkLst>
            <pc:docMk/>
            <pc:sldMk cId="1476872319" sldId="405"/>
            <ac:picMk id="30" creationId="{756D7308-10C6-4D23-8407-02736163EF3D}"/>
          </ac:picMkLst>
        </pc:picChg>
        <pc:picChg chg="add del mod">
          <ac:chgData name="Parthum, Bryan" userId="0944d42a-0297-47b7-847f-b5cd4d2f087f" providerId="ADAL" clId="{70BDFEFA-5403-4EE0-B8E5-92F8A31E8231}" dt="2022-09-11T15:05:09.469" v="1333" actId="478"/>
          <ac:picMkLst>
            <pc:docMk/>
            <pc:sldMk cId="1476872319" sldId="405"/>
            <ac:picMk id="32" creationId="{25654FFA-1B94-47D6-903E-76D5B1616BB7}"/>
          </ac:picMkLst>
        </pc:picChg>
        <pc:picChg chg="add del mod">
          <ac:chgData name="Parthum, Bryan" userId="0944d42a-0297-47b7-847f-b5cd4d2f087f" providerId="ADAL" clId="{70BDFEFA-5403-4EE0-B8E5-92F8A31E8231}" dt="2022-09-11T15:05:13.690" v="1334" actId="478"/>
          <ac:picMkLst>
            <pc:docMk/>
            <pc:sldMk cId="1476872319" sldId="405"/>
            <ac:picMk id="34" creationId="{ED877F70-C987-47A4-9F3C-8A3AD92EC005}"/>
          </ac:picMkLst>
        </pc:picChg>
        <pc:picChg chg="add del mod modCrop">
          <ac:chgData name="Parthum, Bryan" userId="0944d42a-0297-47b7-847f-b5cd4d2f087f" providerId="ADAL" clId="{70BDFEFA-5403-4EE0-B8E5-92F8A31E8231}" dt="2022-09-11T15:05:13.690" v="1334" actId="478"/>
          <ac:picMkLst>
            <pc:docMk/>
            <pc:sldMk cId="1476872319" sldId="405"/>
            <ac:picMk id="38" creationId="{35775D85-E065-42FB-A303-35CC6DCC2BE9}"/>
          </ac:picMkLst>
        </pc:picChg>
        <pc:picChg chg="add del mod">
          <ac:chgData name="Parthum, Bryan" userId="0944d42a-0297-47b7-847f-b5cd4d2f087f" providerId="ADAL" clId="{70BDFEFA-5403-4EE0-B8E5-92F8A31E8231}" dt="2022-09-11T14:56:17.613" v="1217" actId="478"/>
          <ac:picMkLst>
            <pc:docMk/>
            <pc:sldMk cId="1476872319" sldId="405"/>
            <ac:picMk id="40" creationId="{DC2490A7-3802-44B2-B196-3209FE51D5FA}"/>
          </ac:picMkLst>
        </pc:picChg>
        <pc:picChg chg="add del mod modCrop">
          <ac:chgData name="Parthum, Bryan" userId="0944d42a-0297-47b7-847f-b5cd4d2f087f" providerId="ADAL" clId="{70BDFEFA-5403-4EE0-B8E5-92F8A31E8231}" dt="2022-09-11T15:04:58.900" v="1331" actId="478"/>
          <ac:picMkLst>
            <pc:docMk/>
            <pc:sldMk cId="1476872319" sldId="405"/>
            <ac:picMk id="42" creationId="{1234C5B3-116C-4B10-A7BB-54BCAF5198B2}"/>
          </ac:picMkLst>
        </pc:picChg>
        <pc:picChg chg="add del mod">
          <ac:chgData name="Parthum, Bryan" userId="0944d42a-0297-47b7-847f-b5cd4d2f087f" providerId="ADAL" clId="{70BDFEFA-5403-4EE0-B8E5-92F8A31E8231}" dt="2022-09-11T14:55:32.824" v="1202" actId="478"/>
          <ac:picMkLst>
            <pc:docMk/>
            <pc:sldMk cId="1476872319" sldId="405"/>
            <ac:picMk id="45" creationId="{200AFE14-4345-46CC-80E0-19394A3E82F8}"/>
          </ac:picMkLst>
        </pc:picChg>
        <pc:picChg chg="add del mod">
          <ac:chgData name="Parthum, Bryan" userId="0944d42a-0297-47b7-847f-b5cd4d2f087f" providerId="ADAL" clId="{70BDFEFA-5403-4EE0-B8E5-92F8A31E8231}" dt="2022-09-11T15:04:58.900" v="1331" actId="478"/>
          <ac:picMkLst>
            <pc:docMk/>
            <pc:sldMk cId="1476872319" sldId="405"/>
            <ac:picMk id="47" creationId="{FF198412-D7B3-4991-B274-73C2A1AAF36A}"/>
          </ac:picMkLst>
        </pc:picChg>
        <pc:picChg chg="add del mod">
          <ac:chgData name="Parthum, Bryan" userId="0944d42a-0297-47b7-847f-b5cd4d2f087f" providerId="ADAL" clId="{70BDFEFA-5403-4EE0-B8E5-92F8A31E8231}" dt="2022-09-11T15:04:58.900" v="1331" actId="478"/>
          <ac:picMkLst>
            <pc:docMk/>
            <pc:sldMk cId="1476872319" sldId="405"/>
            <ac:picMk id="49" creationId="{1BB56446-108C-40B3-9883-8C91A7802362}"/>
          </ac:picMkLst>
        </pc:picChg>
        <pc:picChg chg="add del mod">
          <ac:chgData name="Parthum, Bryan" userId="0944d42a-0297-47b7-847f-b5cd4d2f087f" providerId="ADAL" clId="{70BDFEFA-5403-4EE0-B8E5-92F8A31E8231}" dt="2022-09-11T15:05:09.469" v="1333" actId="478"/>
          <ac:picMkLst>
            <pc:docMk/>
            <pc:sldMk cId="1476872319" sldId="405"/>
            <ac:picMk id="51" creationId="{0BAA458B-7B63-4A7C-B4A7-283C324D16EB}"/>
          </ac:picMkLst>
        </pc:picChg>
        <pc:picChg chg="add del mod">
          <ac:chgData name="Parthum, Bryan" userId="0944d42a-0297-47b7-847f-b5cd4d2f087f" providerId="ADAL" clId="{70BDFEFA-5403-4EE0-B8E5-92F8A31E8231}" dt="2022-09-11T14:55:47.795" v="1208" actId="478"/>
          <ac:picMkLst>
            <pc:docMk/>
            <pc:sldMk cId="1476872319" sldId="405"/>
            <ac:picMk id="53" creationId="{42D16A87-9EFD-4794-AFD6-BA0F4728DAC4}"/>
          </ac:picMkLst>
        </pc:picChg>
        <pc:picChg chg="add del mod">
          <ac:chgData name="Parthum, Bryan" userId="0944d42a-0297-47b7-847f-b5cd4d2f087f" providerId="ADAL" clId="{70BDFEFA-5403-4EE0-B8E5-92F8A31E8231}" dt="2022-09-11T15:05:09.469" v="1333" actId="478"/>
          <ac:picMkLst>
            <pc:docMk/>
            <pc:sldMk cId="1476872319" sldId="405"/>
            <ac:picMk id="54" creationId="{FA698294-FF3E-4346-AEFB-82EEED6282A5}"/>
          </ac:picMkLst>
        </pc:picChg>
        <pc:picChg chg="add del mod">
          <ac:chgData name="Parthum, Bryan" userId="0944d42a-0297-47b7-847f-b5cd4d2f087f" providerId="ADAL" clId="{70BDFEFA-5403-4EE0-B8E5-92F8A31E8231}" dt="2022-09-11T15:05:09.469" v="1333" actId="478"/>
          <ac:picMkLst>
            <pc:docMk/>
            <pc:sldMk cId="1476872319" sldId="405"/>
            <ac:picMk id="55" creationId="{06D63D27-0A28-4A24-96C2-810F5422235A}"/>
          </ac:picMkLst>
        </pc:picChg>
        <pc:picChg chg="add del mod">
          <ac:chgData name="Parthum, Bryan" userId="0944d42a-0297-47b7-847f-b5cd4d2f087f" providerId="ADAL" clId="{70BDFEFA-5403-4EE0-B8E5-92F8A31E8231}" dt="2022-09-11T15:05:09.469" v="1333" actId="478"/>
          <ac:picMkLst>
            <pc:docMk/>
            <pc:sldMk cId="1476872319" sldId="405"/>
            <ac:picMk id="56" creationId="{1D06B75D-FF91-4FFC-8D20-754937CA35EA}"/>
          </ac:picMkLst>
        </pc:picChg>
        <pc:picChg chg="add del mod">
          <ac:chgData name="Parthum, Bryan" userId="0944d42a-0297-47b7-847f-b5cd4d2f087f" providerId="ADAL" clId="{70BDFEFA-5403-4EE0-B8E5-92F8A31E8231}" dt="2022-09-11T14:56:28.278" v="1221" actId="478"/>
          <ac:picMkLst>
            <pc:docMk/>
            <pc:sldMk cId="1476872319" sldId="405"/>
            <ac:picMk id="57" creationId="{84555BD1-4189-4EAE-A920-5D7C4B957F57}"/>
          </ac:picMkLst>
        </pc:picChg>
        <pc:picChg chg="add del mod">
          <ac:chgData name="Parthum, Bryan" userId="0944d42a-0297-47b7-847f-b5cd4d2f087f" providerId="ADAL" clId="{70BDFEFA-5403-4EE0-B8E5-92F8A31E8231}" dt="2022-09-11T15:04:58.900" v="1331" actId="478"/>
          <ac:picMkLst>
            <pc:docMk/>
            <pc:sldMk cId="1476872319" sldId="405"/>
            <ac:picMk id="58" creationId="{67297FB3-DFFC-482C-B1AF-FE625881B187}"/>
          </ac:picMkLst>
        </pc:picChg>
        <pc:picChg chg="add del mod">
          <ac:chgData name="Parthum, Bryan" userId="0944d42a-0297-47b7-847f-b5cd4d2f087f" providerId="ADAL" clId="{70BDFEFA-5403-4EE0-B8E5-92F8A31E8231}" dt="2022-09-11T14:56:26.693" v="1220" actId="478"/>
          <ac:picMkLst>
            <pc:docMk/>
            <pc:sldMk cId="1476872319" sldId="405"/>
            <ac:picMk id="59" creationId="{CE1AB79C-8BAB-4841-9857-794D47E6F1F2}"/>
          </ac:picMkLst>
        </pc:picChg>
        <pc:picChg chg="add del mod">
          <ac:chgData name="Parthum, Bryan" userId="0944d42a-0297-47b7-847f-b5cd4d2f087f" providerId="ADAL" clId="{70BDFEFA-5403-4EE0-B8E5-92F8A31E8231}" dt="2022-09-11T15:05:13.690" v="1334" actId="478"/>
          <ac:picMkLst>
            <pc:docMk/>
            <pc:sldMk cId="1476872319" sldId="405"/>
            <ac:picMk id="60" creationId="{44C629DC-AD82-4EED-BC95-044AE0873B44}"/>
          </ac:picMkLst>
        </pc:picChg>
        <pc:picChg chg="add del mod">
          <ac:chgData name="Parthum, Bryan" userId="0944d42a-0297-47b7-847f-b5cd4d2f087f" providerId="ADAL" clId="{70BDFEFA-5403-4EE0-B8E5-92F8A31E8231}" dt="2022-09-11T15:05:13.690" v="1334" actId="478"/>
          <ac:picMkLst>
            <pc:docMk/>
            <pc:sldMk cId="1476872319" sldId="405"/>
            <ac:picMk id="61" creationId="{77B13BCB-292E-41BB-B0C5-11DB85BFFE4B}"/>
          </ac:picMkLst>
        </pc:picChg>
        <pc:picChg chg="add del mod">
          <ac:chgData name="Parthum, Bryan" userId="0944d42a-0297-47b7-847f-b5cd4d2f087f" providerId="ADAL" clId="{70BDFEFA-5403-4EE0-B8E5-92F8A31E8231}" dt="2022-09-11T15:04:58.900" v="1331" actId="478"/>
          <ac:picMkLst>
            <pc:docMk/>
            <pc:sldMk cId="1476872319" sldId="405"/>
            <ac:picMk id="62" creationId="{F550CE0D-386E-49B1-80AA-8DD5AF04B10B}"/>
          </ac:picMkLst>
        </pc:picChg>
        <pc:picChg chg="add del mod">
          <ac:chgData name="Parthum, Bryan" userId="0944d42a-0297-47b7-847f-b5cd4d2f087f" providerId="ADAL" clId="{70BDFEFA-5403-4EE0-B8E5-92F8A31E8231}" dt="2022-09-11T15:05:09.469" v="1333" actId="478"/>
          <ac:picMkLst>
            <pc:docMk/>
            <pc:sldMk cId="1476872319" sldId="405"/>
            <ac:picMk id="63" creationId="{D4FAD4A0-C1E2-4C2D-897C-E0DB6FEF4BA2}"/>
          </ac:picMkLst>
        </pc:picChg>
        <pc:picChg chg="add del mod">
          <ac:chgData name="Parthum, Bryan" userId="0944d42a-0297-47b7-847f-b5cd4d2f087f" providerId="ADAL" clId="{70BDFEFA-5403-4EE0-B8E5-92F8A31E8231}" dt="2022-09-11T15:04:58.900" v="1331" actId="478"/>
          <ac:picMkLst>
            <pc:docMk/>
            <pc:sldMk cId="1476872319" sldId="405"/>
            <ac:picMk id="67" creationId="{E5ED2DA4-1640-4095-98A5-81A13B96340F}"/>
          </ac:picMkLst>
        </pc:picChg>
        <pc:picChg chg="add del mod">
          <ac:chgData name="Parthum, Bryan" userId="0944d42a-0297-47b7-847f-b5cd4d2f087f" providerId="ADAL" clId="{70BDFEFA-5403-4EE0-B8E5-92F8A31E8231}" dt="2022-09-11T15:04:58.900" v="1331" actId="478"/>
          <ac:picMkLst>
            <pc:docMk/>
            <pc:sldMk cId="1476872319" sldId="405"/>
            <ac:picMk id="68" creationId="{A40CDC59-6E70-4C15-A939-D8CD99E7B0E7}"/>
          </ac:picMkLst>
        </pc:picChg>
        <pc:picChg chg="add del">
          <ac:chgData name="Parthum, Bryan" userId="0944d42a-0297-47b7-847f-b5cd4d2f087f" providerId="ADAL" clId="{70BDFEFA-5403-4EE0-B8E5-92F8A31E8231}" dt="2022-09-11T14:43:47.350" v="897" actId="478"/>
          <ac:picMkLst>
            <pc:docMk/>
            <pc:sldMk cId="1476872319" sldId="405"/>
            <ac:picMk id="1026" creationId="{FB2956DB-76C9-489B-A896-41A0114F353F}"/>
          </ac:picMkLst>
        </pc:picChg>
        <pc:picChg chg="add del">
          <ac:chgData name="Parthum, Bryan" userId="0944d42a-0297-47b7-847f-b5cd4d2f087f" providerId="ADAL" clId="{70BDFEFA-5403-4EE0-B8E5-92F8A31E8231}" dt="2022-09-11T14:44:27.384" v="899" actId="478"/>
          <ac:picMkLst>
            <pc:docMk/>
            <pc:sldMk cId="1476872319" sldId="405"/>
            <ac:picMk id="1028" creationId="{716CDF57-853D-4619-B99D-554BF5496FE6}"/>
          </ac:picMkLst>
        </pc:picChg>
        <pc:picChg chg="add del">
          <ac:chgData name="Parthum, Bryan" userId="0944d42a-0297-47b7-847f-b5cd4d2f087f" providerId="ADAL" clId="{70BDFEFA-5403-4EE0-B8E5-92F8A31E8231}" dt="2022-09-11T14:44:35.792" v="901" actId="478"/>
          <ac:picMkLst>
            <pc:docMk/>
            <pc:sldMk cId="1476872319" sldId="405"/>
            <ac:picMk id="1030" creationId="{AD3E5EFB-E518-45F1-B3F2-E43B28C6AD3D}"/>
          </ac:picMkLst>
        </pc:picChg>
      </pc:sldChg>
      <pc:sldChg chg="del">
        <pc:chgData name="Parthum, Bryan" userId="0944d42a-0297-47b7-847f-b5cd4d2f087f" providerId="ADAL" clId="{70BDFEFA-5403-4EE0-B8E5-92F8A31E8231}" dt="2022-09-11T16:06:00.011" v="2529" actId="47"/>
        <pc:sldMkLst>
          <pc:docMk/>
          <pc:sldMk cId="706031381" sldId="406"/>
        </pc:sldMkLst>
      </pc:sldChg>
      <pc:sldChg chg="del">
        <pc:chgData name="Parthum, Bryan" userId="0944d42a-0297-47b7-847f-b5cd4d2f087f" providerId="ADAL" clId="{70BDFEFA-5403-4EE0-B8E5-92F8A31E8231}" dt="2022-09-11T16:07:16.914" v="2552" actId="47"/>
        <pc:sldMkLst>
          <pc:docMk/>
          <pc:sldMk cId="963327812" sldId="407"/>
        </pc:sldMkLst>
      </pc:sldChg>
      <pc:sldChg chg="del">
        <pc:chgData name="Parthum, Bryan" userId="0944d42a-0297-47b7-847f-b5cd4d2f087f" providerId="ADAL" clId="{70BDFEFA-5403-4EE0-B8E5-92F8A31E8231}" dt="2022-09-11T16:07:15.819" v="2550" actId="47"/>
        <pc:sldMkLst>
          <pc:docMk/>
          <pc:sldMk cId="1944020164" sldId="408"/>
        </pc:sldMkLst>
      </pc:sldChg>
      <pc:sldChg chg="del">
        <pc:chgData name="Parthum, Bryan" userId="0944d42a-0297-47b7-847f-b5cd4d2f087f" providerId="ADAL" clId="{70BDFEFA-5403-4EE0-B8E5-92F8A31E8231}" dt="2022-09-11T16:07:15.204" v="2549" actId="47"/>
        <pc:sldMkLst>
          <pc:docMk/>
          <pc:sldMk cId="3630231848" sldId="409"/>
        </pc:sldMkLst>
      </pc:sldChg>
      <pc:sldChg chg="del">
        <pc:chgData name="Parthum, Bryan" userId="0944d42a-0297-47b7-847f-b5cd4d2f087f" providerId="ADAL" clId="{70BDFEFA-5403-4EE0-B8E5-92F8A31E8231}" dt="2022-09-11T16:07:17.637" v="2554" actId="47"/>
        <pc:sldMkLst>
          <pc:docMk/>
          <pc:sldMk cId="2658154365" sldId="410"/>
        </pc:sldMkLst>
      </pc:sldChg>
      <pc:sldChg chg="del">
        <pc:chgData name="Parthum, Bryan" userId="0944d42a-0297-47b7-847f-b5cd4d2f087f" providerId="ADAL" clId="{70BDFEFA-5403-4EE0-B8E5-92F8A31E8231}" dt="2022-09-11T16:06:04.175" v="2531" actId="47"/>
        <pc:sldMkLst>
          <pc:docMk/>
          <pc:sldMk cId="2832547076" sldId="411"/>
        </pc:sldMkLst>
      </pc:sldChg>
      <pc:sldChg chg="del">
        <pc:chgData name="Parthum, Bryan" userId="0944d42a-0297-47b7-847f-b5cd4d2f087f" providerId="ADAL" clId="{70BDFEFA-5403-4EE0-B8E5-92F8A31E8231}" dt="2022-09-11T16:07:18.566" v="2557" actId="47"/>
        <pc:sldMkLst>
          <pc:docMk/>
          <pc:sldMk cId="2149986298" sldId="412"/>
        </pc:sldMkLst>
      </pc:sldChg>
      <pc:sldChg chg="del">
        <pc:chgData name="Parthum, Bryan" userId="0944d42a-0297-47b7-847f-b5cd4d2f087f" providerId="ADAL" clId="{70BDFEFA-5403-4EE0-B8E5-92F8A31E8231}" dt="2022-09-11T16:07:14.419" v="2548" actId="47"/>
        <pc:sldMkLst>
          <pc:docMk/>
          <pc:sldMk cId="2092127334" sldId="413"/>
        </pc:sldMkLst>
      </pc:sldChg>
      <pc:sldChg chg="del">
        <pc:chgData name="Parthum, Bryan" userId="0944d42a-0297-47b7-847f-b5cd4d2f087f" providerId="ADAL" clId="{70BDFEFA-5403-4EE0-B8E5-92F8A31E8231}" dt="2022-09-11T16:06:30.603" v="2536" actId="47"/>
        <pc:sldMkLst>
          <pc:docMk/>
          <pc:sldMk cId="653855855" sldId="414"/>
        </pc:sldMkLst>
      </pc:sldChg>
      <pc:sldChg chg="del">
        <pc:chgData name="Parthum, Bryan" userId="0944d42a-0297-47b7-847f-b5cd4d2f087f" providerId="ADAL" clId="{70BDFEFA-5403-4EE0-B8E5-92F8A31E8231}" dt="2022-09-11T16:06:43.012" v="2546" actId="47"/>
        <pc:sldMkLst>
          <pc:docMk/>
          <pc:sldMk cId="2960834264" sldId="415"/>
        </pc:sldMkLst>
      </pc:sldChg>
      <pc:sldChg chg="del">
        <pc:chgData name="Parthum, Bryan" userId="0944d42a-0297-47b7-847f-b5cd4d2f087f" providerId="ADAL" clId="{70BDFEFA-5403-4EE0-B8E5-92F8A31E8231}" dt="2022-09-11T16:06:38.364" v="2542" actId="47"/>
        <pc:sldMkLst>
          <pc:docMk/>
          <pc:sldMk cId="3507219300" sldId="416"/>
        </pc:sldMkLst>
      </pc:sldChg>
      <pc:sldChg chg="del">
        <pc:chgData name="Parthum, Bryan" userId="0944d42a-0297-47b7-847f-b5cd4d2f087f" providerId="ADAL" clId="{70BDFEFA-5403-4EE0-B8E5-92F8A31E8231}" dt="2022-09-11T16:06:34.185" v="2540" actId="47"/>
        <pc:sldMkLst>
          <pc:docMk/>
          <pc:sldMk cId="2881719942" sldId="418"/>
        </pc:sldMkLst>
      </pc:sldChg>
      <pc:sldChg chg="del">
        <pc:chgData name="Parthum, Bryan" userId="0944d42a-0297-47b7-847f-b5cd4d2f087f" providerId="ADAL" clId="{70BDFEFA-5403-4EE0-B8E5-92F8A31E8231}" dt="2022-09-11T16:07:12.772" v="2547" actId="47"/>
        <pc:sldMkLst>
          <pc:docMk/>
          <pc:sldMk cId="37115677" sldId="419"/>
        </pc:sldMkLst>
      </pc:sldChg>
      <pc:sldChg chg="del">
        <pc:chgData name="Parthum, Bryan" userId="0944d42a-0297-47b7-847f-b5cd4d2f087f" providerId="ADAL" clId="{70BDFEFA-5403-4EE0-B8E5-92F8A31E8231}" dt="2022-09-11T16:06:42.068" v="2545" actId="47"/>
        <pc:sldMkLst>
          <pc:docMk/>
          <pc:sldMk cId="1336073652" sldId="420"/>
        </pc:sldMkLst>
      </pc:sldChg>
      <pc:sldChg chg="del">
        <pc:chgData name="Parthum, Bryan" userId="0944d42a-0297-47b7-847f-b5cd4d2f087f" providerId="ADAL" clId="{70BDFEFA-5403-4EE0-B8E5-92F8A31E8231}" dt="2022-09-11T16:06:40.511" v="2544" actId="47"/>
        <pc:sldMkLst>
          <pc:docMk/>
          <pc:sldMk cId="2719054879" sldId="421"/>
        </pc:sldMkLst>
      </pc:sldChg>
      <pc:sldChg chg="del">
        <pc:chgData name="Parthum, Bryan" userId="0944d42a-0297-47b7-847f-b5cd4d2f087f" providerId="ADAL" clId="{70BDFEFA-5403-4EE0-B8E5-92F8A31E8231}" dt="2022-09-11T16:06:39.675" v="2543" actId="47"/>
        <pc:sldMkLst>
          <pc:docMk/>
          <pc:sldMk cId="1542767096" sldId="422"/>
        </pc:sldMkLst>
      </pc:sldChg>
      <pc:sldChg chg="del">
        <pc:chgData name="Parthum, Bryan" userId="0944d42a-0297-47b7-847f-b5cd4d2f087f" providerId="ADAL" clId="{70BDFEFA-5403-4EE0-B8E5-92F8A31E8231}" dt="2022-09-11T16:06:37.499" v="2541" actId="47"/>
        <pc:sldMkLst>
          <pc:docMk/>
          <pc:sldMk cId="1667768930" sldId="423"/>
        </pc:sldMkLst>
      </pc:sldChg>
      <pc:sldChg chg="del">
        <pc:chgData name="Parthum, Bryan" userId="0944d42a-0297-47b7-847f-b5cd4d2f087f" providerId="ADAL" clId="{70BDFEFA-5403-4EE0-B8E5-92F8A31E8231}" dt="2022-09-11T16:06:33.530" v="2539" actId="47"/>
        <pc:sldMkLst>
          <pc:docMk/>
          <pc:sldMk cId="1247953849" sldId="424"/>
        </pc:sldMkLst>
      </pc:sldChg>
      <pc:sldChg chg="del">
        <pc:chgData name="Parthum, Bryan" userId="0944d42a-0297-47b7-847f-b5cd4d2f087f" providerId="ADAL" clId="{70BDFEFA-5403-4EE0-B8E5-92F8A31E8231}" dt="2022-09-11T16:06:32.797" v="2538" actId="47"/>
        <pc:sldMkLst>
          <pc:docMk/>
          <pc:sldMk cId="2698585991" sldId="425"/>
        </pc:sldMkLst>
      </pc:sldChg>
      <pc:sldChg chg="del">
        <pc:chgData name="Parthum, Bryan" userId="0944d42a-0297-47b7-847f-b5cd4d2f087f" providerId="ADAL" clId="{70BDFEFA-5403-4EE0-B8E5-92F8A31E8231}" dt="2022-09-11T16:06:31.993" v="2537" actId="47"/>
        <pc:sldMkLst>
          <pc:docMk/>
          <pc:sldMk cId="3899060204" sldId="426"/>
        </pc:sldMkLst>
      </pc:sldChg>
      <pc:sldChg chg="add del">
        <pc:chgData name="Parthum, Bryan" userId="0944d42a-0297-47b7-847f-b5cd4d2f087f" providerId="ADAL" clId="{70BDFEFA-5403-4EE0-B8E5-92F8A31E8231}" dt="2022-09-11T16:06:28.261" v="2535" actId="47"/>
        <pc:sldMkLst>
          <pc:docMk/>
          <pc:sldMk cId="2163803366" sldId="427"/>
        </pc:sldMkLst>
      </pc:sldChg>
      <pc:sldChg chg="addSp delSp modSp add del mod">
        <pc:chgData name="Parthum, Bryan" userId="0944d42a-0297-47b7-847f-b5cd4d2f087f" providerId="ADAL" clId="{70BDFEFA-5403-4EE0-B8E5-92F8A31E8231}" dt="2022-09-11T01:22:39.294" v="761" actId="20577"/>
        <pc:sldMkLst>
          <pc:docMk/>
          <pc:sldMk cId="3176014870" sldId="428"/>
        </pc:sldMkLst>
        <pc:spChg chg="del">
          <ac:chgData name="Parthum, Bryan" userId="0944d42a-0297-47b7-847f-b5cd4d2f087f" providerId="ADAL" clId="{70BDFEFA-5403-4EE0-B8E5-92F8A31E8231}" dt="2022-09-11T01:04:35.336" v="133" actId="478"/>
          <ac:spMkLst>
            <pc:docMk/>
            <pc:sldMk cId="3176014870" sldId="428"/>
            <ac:spMk id="6" creationId="{00000000-0000-0000-0000-000000000000}"/>
          </ac:spMkLst>
        </pc:spChg>
        <pc:spChg chg="del">
          <ac:chgData name="Parthum, Bryan" userId="0944d42a-0297-47b7-847f-b5cd4d2f087f" providerId="ADAL" clId="{70BDFEFA-5403-4EE0-B8E5-92F8A31E8231}" dt="2022-09-11T01:04:46.505" v="137" actId="478"/>
          <ac:spMkLst>
            <pc:docMk/>
            <pc:sldMk cId="3176014870" sldId="428"/>
            <ac:spMk id="8" creationId="{363A6E82-AC88-40FF-8D05-2549474AF673}"/>
          </ac:spMkLst>
        </pc:spChg>
        <pc:spChg chg="add mod">
          <ac:chgData name="Parthum, Bryan" userId="0944d42a-0297-47b7-847f-b5cd4d2f087f" providerId="ADAL" clId="{70BDFEFA-5403-4EE0-B8E5-92F8A31E8231}" dt="2022-09-11T01:22:39.294" v="761" actId="20577"/>
          <ac:spMkLst>
            <pc:docMk/>
            <pc:sldMk cId="3176014870" sldId="428"/>
            <ac:spMk id="9" creationId="{9A8AE995-3761-4E8E-B676-D7F73B916651}"/>
          </ac:spMkLst>
        </pc:spChg>
        <pc:spChg chg="add del mod">
          <ac:chgData name="Parthum, Bryan" userId="0944d42a-0297-47b7-847f-b5cd4d2f087f" providerId="ADAL" clId="{70BDFEFA-5403-4EE0-B8E5-92F8A31E8231}" dt="2022-09-11T01:22:21.508" v="758" actId="478"/>
          <ac:spMkLst>
            <pc:docMk/>
            <pc:sldMk cId="3176014870" sldId="428"/>
            <ac:spMk id="10" creationId="{96EC1622-C47E-4D87-8543-D634496A0A5C}"/>
          </ac:spMkLst>
        </pc:spChg>
        <pc:spChg chg="add mod">
          <ac:chgData name="Parthum, Bryan" userId="0944d42a-0297-47b7-847f-b5cd4d2f087f" providerId="ADAL" clId="{70BDFEFA-5403-4EE0-B8E5-92F8A31E8231}" dt="2022-09-11T01:22:21.841" v="759"/>
          <ac:spMkLst>
            <pc:docMk/>
            <pc:sldMk cId="3176014870" sldId="428"/>
            <ac:spMk id="11" creationId="{462E9AFE-FCE3-4594-A4DB-141C6B7644D4}"/>
          </ac:spMkLst>
        </pc:spChg>
        <pc:picChg chg="add del mod modCrop">
          <ac:chgData name="Parthum, Bryan" userId="0944d42a-0297-47b7-847f-b5cd4d2f087f" providerId="ADAL" clId="{70BDFEFA-5403-4EE0-B8E5-92F8A31E8231}" dt="2022-09-11T01:21:21.500" v="681" actId="478"/>
          <ac:picMkLst>
            <pc:docMk/>
            <pc:sldMk cId="3176014870" sldId="428"/>
            <ac:picMk id="3" creationId="{79B6C6AC-3E6C-4B76-A81C-4F1BFA88BD13}"/>
          </ac:picMkLst>
        </pc:picChg>
        <pc:picChg chg="add del mod modCrop">
          <ac:chgData name="Parthum, Bryan" userId="0944d42a-0297-47b7-847f-b5cd4d2f087f" providerId="ADAL" clId="{70BDFEFA-5403-4EE0-B8E5-92F8A31E8231}" dt="2022-09-11T01:06:27.341" v="157" actId="478"/>
          <ac:picMkLst>
            <pc:docMk/>
            <pc:sldMk cId="3176014870" sldId="428"/>
            <ac:picMk id="5" creationId="{75B2A39B-8076-428B-A0BD-58AE85E2360B}"/>
          </ac:picMkLst>
        </pc:picChg>
      </pc:sldChg>
      <pc:sldChg chg="delSp modSp add mod">
        <pc:chgData name="Parthum, Bryan" userId="0944d42a-0297-47b7-847f-b5cd4d2f087f" providerId="ADAL" clId="{70BDFEFA-5403-4EE0-B8E5-92F8A31E8231}" dt="2022-09-11T01:06:34.274" v="160" actId="1076"/>
        <pc:sldMkLst>
          <pc:docMk/>
          <pc:sldMk cId="1187445260" sldId="429"/>
        </pc:sldMkLst>
        <pc:picChg chg="del">
          <ac:chgData name="Parthum, Bryan" userId="0944d42a-0297-47b7-847f-b5cd4d2f087f" providerId="ADAL" clId="{70BDFEFA-5403-4EE0-B8E5-92F8A31E8231}" dt="2022-09-11T01:06:08.460" v="153" actId="478"/>
          <ac:picMkLst>
            <pc:docMk/>
            <pc:sldMk cId="1187445260" sldId="429"/>
            <ac:picMk id="3" creationId="{79B6C6AC-3E6C-4B76-A81C-4F1BFA88BD13}"/>
          </ac:picMkLst>
        </pc:picChg>
        <pc:picChg chg="mod">
          <ac:chgData name="Parthum, Bryan" userId="0944d42a-0297-47b7-847f-b5cd4d2f087f" providerId="ADAL" clId="{70BDFEFA-5403-4EE0-B8E5-92F8A31E8231}" dt="2022-09-11T01:06:34.274" v="160" actId="1076"/>
          <ac:picMkLst>
            <pc:docMk/>
            <pc:sldMk cId="1187445260" sldId="429"/>
            <ac:picMk id="5" creationId="{75B2A39B-8076-428B-A0BD-58AE85E2360B}"/>
          </ac:picMkLst>
        </pc:picChg>
      </pc:sldChg>
      <pc:sldChg chg="modSp add del mod">
        <pc:chgData name="Parthum, Bryan" userId="0944d42a-0297-47b7-847f-b5cd4d2f087f" providerId="ADAL" clId="{70BDFEFA-5403-4EE0-B8E5-92F8A31E8231}" dt="2022-09-11T01:21:03.195" v="676" actId="2696"/>
        <pc:sldMkLst>
          <pc:docMk/>
          <pc:sldMk cId="436085499" sldId="430"/>
        </pc:sldMkLst>
        <pc:spChg chg="mod">
          <ac:chgData name="Parthum, Bryan" userId="0944d42a-0297-47b7-847f-b5cd4d2f087f" providerId="ADAL" clId="{70BDFEFA-5403-4EE0-B8E5-92F8A31E8231}" dt="2022-09-11T01:06:57.969" v="163" actId="20577"/>
          <ac:spMkLst>
            <pc:docMk/>
            <pc:sldMk cId="436085499" sldId="430"/>
            <ac:spMk id="6" creationId="{00000000-0000-0000-0000-000000000000}"/>
          </ac:spMkLst>
        </pc:spChg>
      </pc:sldChg>
      <pc:sldChg chg="addSp modSp add mod">
        <pc:chgData name="Parthum, Bryan" userId="0944d42a-0297-47b7-847f-b5cd4d2f087f" providerId="ADAL" clId="{70BDFEFA-5403-4EE0-B8E5-92F8A31E8231}" dt="2022-09-11T01:22:15.271" v="757" actId="1076"/>
        <pc:sldMkLst>
          <pc:docMk/>
          <pc:sldMk cId="3114753309" sldId="430"/>
        </pc:sldMkLst>
        <pc:spChg chg="add mod">
          <ac:chgData name="Parthum, Bryan" userId="0944d42a-0297-47b7-847f-b5cd4d2f087f" providerId="ADAL" clId="{70BDFEFA-5403-4EE0-B8E5-92F8A31E8231}" dt="2022-09-11T01:22:15.271" v="757" actId="1076"/>
          <ac:spMkLst>
            <pc:docMk/>
            <pc:sldMk cId="3114753309" sldId="430"/>
            <ac:spMk id="4" creationId="{66AEE2A5-5559-4CBB-A888-5C63129E4FC9}"/>
          </ac:spMkLst>
        </pc:spChg>
      </pc:sldChg>
      <pc:sldChg chg="add ord">
        <pc:chgData name="Parthum, Bryan" userId="0944d42a-0297-47b7-847f-b5cd4d2f087f" providerId="ADAL" clId="{70BDFEFA-5403-4EE0-B8E5-92F8A31E8231}" dt="2022-09-11T01:22:46.627" v="763"/>
        <pc:sldMkLst>
          <pc:docMk/>
          <pc:sldMk cId="3542623950" sldId="431"/>
        </pc:sldMkLst>
      </pc:sldChg>
      <pc:sldChg chg="modSp add del mod">
        <pc:chgData name="Parthum, Bryan" userId="0944d42a-0297-47b7-847f-b5cd4d2f087f" providerId="ADAL" clId="{70BDFEFA-5403-4EE0-B8E5-92F8A31E8231}" dt="2022-09-11T16:06:02.342" v="2530" actId="47"/>
        <pc:sldMkLst>
          <pc:docMk/>
          <pc:sldMk cId="308306872" sldId="432"/>
        </pc:sldMkLst>
        <pc:spChg chg="mod">
          <ac:chgData name="Parthum, Bryan" userId="0944d42a-0297-47b7-847f-b5cd4d2f087f" providerId="ADAL" clId="{70BDFEFA-5403-4EE0-B8E5-92F8A31E8231}" dt="2022-09-11T16:05:57.237" v="2528" actId="6549"/>
          <ac:spMkLst>
            <pc:docMk/>
            <pc:sldMk cId="308306872" sldId="432"/>
            <ac:spMk id="6" creationId="{00000000-0000-0000-0000-000000000000}"/>
          </ac:spMkLst>
        </pc:spChg>
      </pc:sldChg>
      <pc:sldChg chg="addSp delSp modSp add mod">
        <pc:chgData name="Parthum, Bryan" userId="0944d42a-0297-47b7-847f-b5cd4d2f087f" providerId="ADAL" clId="{70BDFEFA-5403-4EE0-B8E5-92F8A31E8231}" dt="2022-09-11T15:24:38.811" v="1466" actId="20577"/>
        <pc:sldMkLst>
          <pc:docMk/>
          <pc:sldMk cId="1622075821" sldId="433"/>
        </pc:sldMkLst>
        <pc:spChg chg="add del mod">
          <ac:chgData name="Parthum, Bryan" userId="0944d42a-0297-47b7-847f-b5cd4d2f087f" providerId="ADAL" clId="{70BDFEFA-5403-4EE0-B8E5-92F8A31E8231}" dt="2022-09-11T15:24:15.291" v="1458" actId="478"/>
          <ac:spMkLst>
            <pc:docMk/>
            <pc:sldMk cId="1622075821" sldId="433"/>
            <ac:spMk id="39" creationId="{FCCF1949-FEDB-4705-ABCB-D2EB18E030CE}"/>
          </ac:spMkLst>
        </pc:spChg>
        <pc:spChg chg="add mod">
          <ac:chgData name="Parthum, Bryan" userId="0944d42a-0297-47b7-847f-b5cd4d2f087f" providerId="ADAL" clId="{70BDFEFA-5403-4EE0-B8E5-92F8A31E8231}" dt="2022-09-11T15:24:07.935" v="1455" actId="20577"/>
          <ac:spMkLst>
            <pc:docMk/>
            <pc:sldMk cId="1622075821" sldId="433"/>
            <ac:spMk id="40" creationId="{860948F4-34BF-43DA-A0FA-07638306AB75}"/>
          </ac:spMkLst>
        </pc:spChg>
        <pc:spChg chg="add mod">
          <ac:chgData name="Parthum, Bryan" userId="0944d42a-0297-47b7-847f-b5cd4d2f087f" providerId="ADAL" clId="{70BDFEFA-5403-4EE0-B8E5-92F8A31E8231}" dt="2022-09-11T15:24:38.811" v="1466" actId="20577"/>
          <ac:spMkLst>
            <pc:docMk/>
            <pc:sldMk cId="1622075821" sldId="433"/>
            <ac:spMk id="41" creationId="{3AC21D18-13F7-41F2-ADAB-E457F949A4F1}"/>
          </ac:spMkLst>
        </pc:spChg>
        <pc:spChg chg="mod">
          <ac:chgData name="Parthum, Bryan" userId="0944d42a-0297-47b7-847f-b5cd4d2f087f" providerId="ADAL" clId="{70BDFEFA-5403-4EE0-B8E5-92F8A31E8231}" dt="2022-09-11T15:22:21.249" v="1388" actId="20577"/>
          <ac:spMkLst>
            <pc:docMk/>
            <pc:sldMk cId="1622075821" sldId="433"/>
            <ac:spMk id="43" creationId="{84A07A15-5780-4AA3-921D-86A2BC174353}"/>
          </ac:spMkLst>
        </pc:spChg>
        <pc:picChg chg="add del mod">
          <ac:chgData name="Parthum, Bryan" userId="0944d42a-0297-47b7-847f-b5cd4d2f087f" providerId="ADAL" clId="{70BDFEFA-5403-4EE0-B8E5-92F8A31E8231}" dt="2022-09-11T15:22:27.705" v="1390"/>
          <ac:picMkLst>
            <pc:docMk/>
            <pc:sldMk cId="1622075821" sldId="433"/>
            <ac:picMk id="37" creationId="{11AF2EAE-A9B3-401C-B8D6-80522542ABB7}"/>
          </ac:picMkLst>
        </pc:picChg>
        <pc:picChg chg="mod">
          <ac:chgData name="Parthum, Bryan" userId="0944d42a-0297-47b7-847f-b5cd4d2f087f" providerId="ADAL" clId="{70BDFEFA-5403-4EE0-B8E5-92F8A31E8231}" dt="2022-09-11T15:20:14.606" v="1378" actId="1076"/>
          <ac:picMkLst>
            <pc:docMk/>
            <pc:sldMk cId="1622075821" sldId="433"/>
            <ac:picMk id="51" creationId="{0BAA458B-7B63-4A7C-B4A7-283C324D16EB}"/>
          </ac:picMkLst>
        </pc:picChg>
      </pc:sldChg>
      <pc:sldChg chg="addSp delSp modSp add mod">
        <pc:chgData name="Parthum, Bryan" userId="0944d42a-0297-47b7-847f-b5cd4d2f087f" providerId="ADAL" clId="{70BDFEFA-5403-4EE0-B8E5-92F8A31E8231}" dt="2022-09-11T15:07:11.226" v="1361" actId="207"/>
        <pc:sldMkLst>
          <pc:docMk/>
          <pc:sldMk cId="3782224307" sldId="434"/>
        </pc:sldMkLst>
        <pc:spChg chg="del">
          <ac:chgData name="Parthum, Bryan" userId="0944d42a-0297-47b7-847f-b5cd4d2f087f" providerId="ADAL" clId="{70BDFEFA-5403-4EE0-B8E5-92F8A31E8231}" dt="2022-09-11T15:06:36.119" v="1347" actId="478"/>
          <ac:spMkLst>
            <pc:docMk/>
            <pc:sldMk cId="3782224307" sldId="434"/>
            <ac:spMk id="44" creationId="{26C9A490-4E8E-4628-8BA9-08EB40390329}"/>
          </ac:spMkLst>
        </pc:spChg>
        <pc:spChg chg="mod">
          <ac:chgData name="Parthum, Bryan" userId="0944d42a-0297-47b7-847f-b5cd4d2f087f" providerId="ADAL" clId="{70BDFEFA-5403-4EE0-B8E5-92F8A31E8231}" dt="2022-09-11T15:07:11.226" v="1361" actId="207"/>
          <ac:spMkLst>
            <pc:docMk/>
            <pc:sldMk cId="3782224307" sldId="434"/>
            <ac:spMk id="71" creationId="{77DDDE06-ECD1-4D57-982F-E6D829455802}"/>
          </ac:spMkLst>
        </pc:spChg>
        <pc:spChg chg="del">
          <ac:chgData name="Parthum, Bryan" userId="0944d42a-0297-47b7-847f-b5cd4d2f087f" providerId="ADAL" clId="{70BDFEFA-5403-4EE0-B8E5-92F8A31E8231}" dt="2022-09-11T15:06:36.119" v="1347" actId="478"/>
          <ac:spMkLst>
            <pc:docMk/>
            <pc:sldMk cId="3782224307" sldId="434"/>
            <ac:spMk id="76" creationId="{72FF3B12-C4AD-4E54-B682-B39B7DE8B480}"/>
          </ac:spMkLst>
        </pc:spChg>
        <pc:spChg chg="del">
          <ac:chgData name="Parthum, Bryan" userId="0944d42a-0297-47b7-847f-b5cd4d2f087f" providerId="ADAL" clId="{70BDFEFA-5403-4EE0-B8E5-92F8A31E8231}" dt="2022-09-11T15:06:36.119" v="1347" actId="478"/>
          <ac:spMkLst>
            <pc:docMk/>
            <pc:sldMk cId="3782224307" sldId="434"/>
            <ac:spMk id="77" creationId="{106720C7-CD2B-4590-A298-1FD866C917E7}"/>
          </ac:spMkLst>
        </pc:spChg>
        <pc:spChg chg="del">
          <ac:chgData name="Parthum, Bryan" userId="0944d42a-0297-47b7-847f-b5cd4d2f087f" providerId="ADAL" clId="{70BDFEFA-5403-4EE0-B8E5-92F8A31E8231}" dt="2022-09-11T15:06:40.038" v="1349" actId="478"/>
          <ac:spMkLst>
            <pc:docMk/>
            <pc:sldMk cId="3782224307" sldId="434"/>
            <ac:spMk id="78" creationId="{605FFD87-6E52-4D2D-8F9A-178F051E542B}"/>
          </ac:spMkLst>
        </pc:spChg>
        <pc:picChg chg="del">
          <ac:chgData name="Parthum, Bryan" userId="0944d42a-0297-47b7-847f-b5cd4d2f087f" providerId="ADAL" clId="{70BDFEFA-5403-4EE0-B8E5-92F8A31E8231}" dt="2022-09-11T15:06:36.119" v="1347" actId="478"/>
          <ac:picMkLst>
            <pc:docMk/>
            <pc:sldMk cId="3782224307" sldId="434"/>
            <ac:picMk id="21" creationId="{553494B2-56C4-49AA-879D-44C083C3F7C2}"/>
          </ac:picMkLst>
        </pc:picChg>
        <pc:picChg chg="del">
          <ac:chgData name="Parthum, Bryan" userId="0944d42a-0297-47b7-847f-b5cd4d2f087f" providerId="ADAL" clId="{70BDFEFA-5403-4EE0-B8E5-92F8A31E8231}" dt="2022-09-11T15:06:36.119" v="1347" actId="478"/>
          <ac:picMkLst>
            <pc:docMk/>
            <pc:sldMk cId="3782224307" sldId="434"/>
            <ac:picMk id="23" creationId="{CACD4954-C37C-4A12-94C2-17398FA1C4AF}"/>
          </ac:picMkLst>
        </pc:picChg>
        <pc:picChg chg="del">
          <ac:chgData name="Parthum, Bryan" userId="0944d42a-0297-47b7-847f-b5cd4d2f087f" providerId="ADAL" clId="{70BDFEFA-5403-4EE0-B8E5-92F8A31E8231}" dt="2022-09-11T15:06:36.119" v="1347" actId="478"/>
          <ac:picMkLst>
            <pc:docMk/>
            <pc:sldMk cId="3782224307" sldId="434"/>
            <ac:picMk id="25" creationId="{516A3B8C-5D33-431E-AACE-37D083FAB401}"/>
          </ac:picMkLst>
        </pc:picChg>
        <pc:picChg chg="del">
          <ac:chgData name="Parthum, Bryan" userId="0944d42a-0297-47b7-847f-b5cd4d2f087f" providerId="ADAL" clId="{70BDFEFA-5403-4EE0-B8E5-92F8A31E8231}" dt="2022-09-11T15:06:38.023" v="1348" actId="478"/>
          <ac:picMkLst>
            <pc:docMk/>
            <pc:sldMk cId="3782224307" sldId="434"/>
            <ac:picMk id="27" creationId="{3D2F5B1A-B4CB-48C3-9A4A-F2E0437449B4}"/>
          </ac:picMkLst>
        </pc:picChg>
        <pc:picChg chg="del">
          <ac:chgData name="Parthum, Bryan" userId="0944d42a-0297-47b7-847f-b5cd4d2f087f" providerId="ADAL" clId="{70BDFEFA-5403-4EE0-B8E5-92F8A31E8231}" dt="2022-09-11T15:06:51.504" v="1354" actId="478"/>
          <ac:picMkLst>
            <pc:docMk/>
            <pc:sldMk cId="3782224307" sldId="434"/>
            <ac:picMk id="28" creationId="{911352AC-EC91-4BEC-9779-14CD94F9FEE3}"/>
          </ac:picMkLst>
        </pc:picChg>
        <pc:picChg chg="del">
          <ac:chgData name="Parthum, Bryan" userId="0944d42a-0297-47b7-847f-b5cd4d2f087f" providerId="ADAL" clId="{70BDFEFA-5403-4EE0-B8E5-92F8A31E8231}" dt="2022-09-11T15:06:52.656" v="1355" actId="478"/>
          <ac:picMkLst>
            <pc:docMk/>
            <pc:sldMk cId="3782224307" sldId="434"/>
            <ac:picMk id="29" creationId="{4DCB2E94-FE89-47CE-83CE-E158EE5EFA4E}"/>
          </ac:picMkLst>
        </pc:picChg>
        <pc:picChg chg="del">
          <ac:chgData name="Parthum, Bryan" userId="0944d42a-0297-47b7-847f-b5cd4d2f087f" providerId="ADAL" clId="{70BDFEFA-5403-4EE0-B8E5-92F8A31E8231}" dt="2022-09-11T15:06:36.119" v="1347" actId="478"/>
          <ac:picMkLst>
            <pc:docMk/>
            <pc:sldMk cId="3782224307" sldId="434"/>
            <ac:picMk id="30" creationId="{756D7308-10C6-4D23-8407-02736163EF3D}"/>
          </ac:picMkLst>
        </pc:picChg>
        <pc:picChg chg="del">
          <ac:chgData name="Parthum, Bryan" userId="0944d42a-0297-47b7-847f-b5cd4d2f087f" providerId="ADAL" clId="{70BDFEFA-5403-4EE0-B8E5-92F8A31E8231}" dt="2022-09-11T15:06:53.919" v="1356" actId="478"/>
          <ac:picMkLst>
            <pc:docMk/>
            <pc:sldMk cId="3782224307" sldId="434"/>
            <ac:picMk id="32" creationId="{25654FFA-1B94-47D6-903E-76D5B1616BB7}"/>
          </ac:picMkLst>
        </pc:picChg>
        <pc:picChg chg="del">
          <ac:chgData name="Parthum, Bryan" userId="0944d42a-0297-47b7-847f-b5cd4d2f087f" providerId="ADAL" clId="{70BDFEFA-5403-4EE0-B8E5-92F8A31E8231}" dt="2022-09-11T15:06:50.204" v="1353" actId="478"/>
          <ac:picMkLst>
            <pc:docMk/>
            <pc:sldMk cId="3782224307" sldId="434"/>
            <ac:picMk id="34" creationId="{ED877F70-C987-47A4-9F3C-8A3AD92EC005}"/>
          </ac:picMkLst>
        </pc:picChg>
        <pc:picChg chg="add mod">
          <ac:chgData name="Parthum, Bryan" userId="0944d42a-0297-47b7-847f-b5cd4d2f087f" providerId="ADAL" clId="{70BDFEFA-5403-4EE0-B8E5-92F8A31E8231}" dt="2022-09-11T15:07:02.568" v="1358"/>
          <ac:picMkLst>
            <pc:docMk/>
            <pc:sldMk cId="3782224307" sldId="434"/>
            <ac:picMk id="37" creationId="{05596501-FDD6-4804-97E3-928B68E8B2AD}"/>
          </ac:picMkLst>
        </pc:picChg>
        <pc:picChg chg="del">
          <ac:chgData name="Parthum, Bryan" userId="0944d42a-0297-47b7-847f-b5cd4d2f087f" providerId="ADAL" clId="{70BDFEFA-5403-4EE0-B8E5-92F8A31E8231}" dt="2022-09-11T15:06:42.780" v="1350" actId="478"/>
          <ac:picMkLst>
            <pc:docMk/>
            <pc:sldMk cId="3782224307" sldId="434"/>
            <ac:picMk id="38" creationId="{35775D85-E065-42FB-A303-35CC6DCC2BE9}"/>
          </ac:picMkLst>
        </pc:picChg>
        <pc:picChg chg="del">
          <ac:chgData name="Parthum, Bryan" userId="0944d42a-0297-47b7-847f-b5cd4d2f087f" providerId="ADAL" clId="{70BDFEFA-5403-4EE0-B8E5-92F8A31E8231}" dt="2022-09-11T15:06:36.119" v="1347" actId="478"/>
          <ac:picMkLst>
            <pc:docMk/>
            <pc:sldMk cId="3782224307" sldId="434"/>
            <ac:picMk id="42" creationId="{1234C5B3-116C-4B10-A7BB-54BCAF5198B2}"/>
          </ac:picMkLst>
        </pc:picChg>
        <pc:picChg chg="del">
          <ac:chgData name="Parthum, Bryan" userId="0944d42a-0297-47b7-847f-b5cd4d2f087f" providerId="ADAL" clId="{70BDFEFA-5403-4EE0-B8E5-92F8A31E8231}" dt="2022-09-11T15:06:36.119" v="1347" actId="478"/>
          <ac:picMkLst>
            <pc:docMk/>
            <pc:sldMk cId="3782224307" sldId="434"/>
            <ac:picMk id="47" creationId="{FF198412-D7B3-4991-B274-73C2A1AAF36A}"/>
          </ac:picMkLst>
        </pc:picChg>
        <pc:picChg chg="del">
          <ac:chgData name="Parthum, Bryan" userId="0944d42a-0297-47b7-847f-b5cd4d2f087f" providerId="ADAL" clId="{70BDFEFA-5403-4EE0-B8E5-92F8A31E8231}" dt="2022-09-11T15:06:36.119" v="1347" actId="478"/>
          <ac:picMkLst>
            <pc:docMk/>
            <pc:sldMk cId="3782224307" sldId="434"/>
            <ac:picMk id="49" creationId="{1BB56446-108C-40B3-9883-8C91A7802362}"/>
          </ac:picMkLst>
        </pc:picChg>
        <pc:picChg chg="del">
          <ac:chgData name="Parthum, Bryan" userId="0944d42a-0297-47b7-847f-b5cd4d2f087f" providerId="ADAL" clId="{70BDFEFA-5403-4EE0-B8E5-92F8A31E8231}" dt="2022-09-11T15:07:07.077" v="1360" actId="478"/>
          <ac:picMkLst>
            <pc:docMk/>
            <pc:sldMk cId="3782224307" sldId="434"/>
            <ac:picMk id="51" creationId="{0BAA458B-7B63-4A7C-B4A7-283C324D16EB}"/>
          </ac:picMkLst>
        </pc:picChg>
        <pc:picChg chg="del">
          <ac:chgData name="Parthum, Bryan" userId="0944d42a-0297-47b7-847f-b5cd4d2f087f" providerId="ADAL" clId="{70BDFEFA-5403-4EE0-B8E5-92F8A31E8231}" dt="2022-09-11T15:06:36.119" v="1347" actId="478"/>
          <ac:picMkLst>
            <pc:docMk/>
            <pc:sldMk cId="3782224307" sldId="434"/>
            <ac:picMk id="58" creationId="{67297FB3-DFFC-482C-B1AF-FE625881B187}"/>
          </ac:picMkLst>
        </pc:picChg>
        <pc:picChg chg="del">
          <ac:chgData name="Parthum, Bryan" userId="0944d42a-0297-47b7-847f-b5cd4d2f087f" providerId="ADAL" clId="{70BDFEFA-5403-4EE0-B8E5-92F8A31E8231}" dt="2022-09-11T15:06:46.393" v="1351" actId="478"/>
          <ac:picMkLst>
            <pc:docMk/>
            <pc:sldMk cId="3782224307" sldId="434"/>
            <ac:picMk id="60" creationId="{44C629DC-AD82-4EED-BC95-044AE0873B44}"/>
          </ac:picMkLst>
        </pc:picChg>
        <pc:picChg chg="del">
          <ac:chgData name="Parthum, Bryan" userId="0944d42a-0297-47b7-847f-b5cd4d2f087f" providerId="ADAL" clId="{70BDFEFA-5403-4EE0-B8E5-92F8A31E8231}" dt="2022-09-11T15:06:47.806" v="1352" actId="478"/>
          <ac:picMkLst>
            <pc:docMk/>
            <pc:sldMk cId="3782224307" sldId="434"/>
            <ac:picMk id="61" creationId="{77B13BCB-292E-41BB-B0C5-11DB85BFFE4B}"/>
          </ac:picMkLst>
        </pc:picChg>
        <pc:picChg chg="del">
          <ac:chgData name="Parthum, Bryan" userId="0944d42a-0297-47b7-847f-b5cd4d2f087f" providerId="ADAL" clId="{70BDFEFA-5403-4EE0-B8E5-92F8A31E8231}" dt="2022-09-11T15:06:36.119" v="1347" actId="478"/>
          <ac:picMkLst>
            <pc:docMk/>
            <pc:sldMk cId="3782224307" sldId="434"/>
            <ac:picMk id="62" creationId="{F550CE0D-386E-49B1-80AA-8DD5AF04B10B}"/>
          </ac:picMkLst>
        </pc:picChg>
        <pc:picChg chg="del">
          <ac:chgData name="Parthum, Bryan" userId="0944d42a-0297-47b7-847f-b5cd4d2f087f" providerId="ADAL" clId="{70BDFEFA-5403-4EE0-B8E5-92F8A31E8231}" dt="2022-09-11T15:07:05.025" v="1359" actId="478"/>
          <ac:picMkLst>
            <pc:docMk/>
            <pc:sldMk cId="3782224307" sldId="434"/>
            <ac:picMk id="63" creationId="{D4FAD4A0-C1E2-4C2D-897C-E0DB6FEF4BA2}"/>
          </ac:picMkLst>
        </pc:picChg>
        <pc:picChg chg="del">
          <ac:chgData name="Parthum, Bryan" userId="0944d42a-0297-47b7-847f-b5cd4d2f087f" providerId="ADAL" clId="{70BDFEFA-5403-4EE0-B8E5-92F8A31E8231}" dt="2022-09-11T15:06:36.119" v="1347" actId="478"/>
          <ac:picMkLst>
            <pc:docMk/>
            <pc:sldMk cId="3782224307" sldId="434"/>
            <ac:picMk id="67" creationId="{E5ED2DA4-1640-4095-98A5-81A13B96340F}"/>
          </ac:picMkLst>
        </pc:picChg>
        <pc:picChg chg="del">
          <ac:chgData name="Parthum, Bryan" userId="0944d42a-0297-47b7-847f-b5cd4d2f087f" providerId="ADAL" clId="{70BDFEFA-5403-4EE0-B8E5-92F8A31E8231}" dt="2022-09-11T15:06:36.119" v="1347" actId="478"/>
          <ac:picMkLst>
            <pc:docMk/>
            <pc:sldMk cId="3782224307" sldId="434"/>
            <ac:picMk id="68" creationId="{A40CDC59-6E70-4C15-A939-D8CD99E7B0E7}"/>
          </ac:picMkLst>
        </pc:picChg>
      </pc:sldChg>
      <pc:sldChg chg="delSp modSp add mod">
        <pc:chgData name="Parthum, Bryan" userId="0944d42a-0297-47b7-847f-b5cd4d2f087f" providerId="ADAL" clId="{70BDFEFA-5403-4EE0-B8E5-92F8A31E8231}" dt="2022-09-11T15:08:30.614" v="1375" actId="207"/>
        <pc:sldMkLst>
          <pc:docMk/>
          <pc:sldMk cId="871568390" sldId="435"/>
        </pc:sldMkLst>
        <pc:spChg chg="del">
          <ac:chgData name="Parthum, Bryan" userId="0944d42a-0297-47b7-847f-b5cd4d2f087f" providerId="ADAL" clId="{70BDFEFA-5403-4EE0-B8E5-92F8A31E8231}" dt="2022-09-11T15:07:53.482" v="1366" actId="478"/>
          <ac:spMkLst>
            <pc:docMk/>
            <pc:sldMk cId="871568390" sldId="435"/>
            <ac:spMk id="44" creationId="{26C9A490-4E8E-4628-8BA9-08EB40390329}"/>
          </ac:spMkLst>
        </pc:spChg>
        <pc:spChg chg="mod">
          <ac:chgData name="Parthum, Bryan" userId="0944d42a-0297-47b7-847f-b5cd4d2f087f" providerId="ADAL" clId="{70BDFEFA-5403-4EE0-B8E5-92F8A31E8231}" dt="2022-09-11T15:08:30.614" v="1375" actId="207"/>
          <ac:spMkLst>
            <pc:docMk/>
            <pc:sldMk cId="871568390" sldId="435"/>
            <ac:spMk id="71" creationId="{77DDDE06-ECD1-4D57-982F-E6D829455802}"/>
          </ac:spMkLst>
        </pc:spChg>
        <pc:spChg chg="del">
          <ac:chgData name="Parthum, Bryan" userId="0944d42a-0297-47b7-847f-b5cd4d2f087f" providerId="ADAL" clId="{70BDFEFA-5403-4EE0-B8E5-92F8A31E8231}" dt="2022-09-11T15:07:53.482" v="1366" actId="478"/>
          <ac:spMkLst>
            <pc:docMk/>
            <pc:sldMk cId="871568390" sldId="435"/>
            <ac:spMk id="76" creationId="{72FF3B12-C4AD-4E54-B682-B39B7DE8B480}"/>
          </ac:spMkLst>
        </pc:spChg>
        <pc:spChg chg="del">
          <ac:chgData name="Parthum, Bryan" userId="0944d42a-0297-47b7-847f-b5cd4d2f087f" providerId="ADAL" clId="{70BDFEFA-5403-4EE0-B8E5-92F8A31E8231}" dt="2022-09-11T15:07:53.482" v="1366" actId="478"/>
          <ac:spMkLst>
            <pc:docMk/>
            <pc:sldMk cId="871568390" sldId="435"/>
            <ac:spMk id="77" creationId="{106720C7-CD2B-4590-A298-1FD866C917E7}"/>
          </ac:spMkLst>
        </pc:spChg>
        <pc:spChg chg="del">
          <ac:chgData name="Parthum, Bryan" userId="0944d42a-0297-47b7-847f-b5cd4d2f087f" providerId="ADAL" clId="{70BDFEFA-5403-4EE0-B8E5-92F8A31E8231}" dt="2022-09-11T15:07:53.482" v="1366" actId="478"/>
          <ac:spMkLst>
            <pc:docMk/>
            <pc:sldMk cId="871568390" sldId="435"/>
            <ac:spMk id="78" creationId="{605FFD87-6E52-4D2D-8F9A-178F051E542B}"/>
          </ac:spMkLst>
        </pc:spChg>
        <pc:picChg chg="del">
          <ac:chgData name="Parthum, Bryan" userId="0944d42a-0297-47b7-847f-b5cd4d2f087f" providerId="ADAL" clId="{70BDFEFA-5403-4EE0-B8E5-92F8A31E8231}" dt="2022-09-11T15:07:53.482" v="1366" actId="478"/>
          <ac:picMkLst>
            <pc:docMk/>
            <pc:sldMk cId="871568390" sldId="435"/>
            <ac:picMk id="21" creationId="{553494B2-56C4-49AA-879D-44C083C3F7C2}"/>
          </ac:picMkLst>
        </pc:picChg>
        <pc:picChg chg="del">
          <ac:chgData name="Parthum, Bryan" userId="0944d42a-0297-47b7-847f-b5cd4d2f087f" providerId="ADAL" clId="{70BDFEFA-5403-4EE0-B8E5-92F8A31E8231}" dt="2022-09-11T15:07:53.482" v="1366" actId="478"/>
          <ac:picMkLst>
            <pc:docMk/>
            <pc:sldMk cId="871568390" sldId="435"/>
            <ac:picMk id="23" creationId="{CACD4954-C37C-4A12-94C2-17398FA1C4AF}"/>
          </ac:picMkLst>
        </pc:picChg>
        <pc:picChg chg="del">
          <ac:chgData name="Parthum, Bryan" userId="0944d42a-0297-47b7-847f-b5cd4d2f087f" providerId="ADAL" clId="{70BDFEFA-5403-4EE0-B8E5-92F8A31E8231}" dt="2022-09-11T15:07:53.482" v="1366" actId="478"/>
          <ac:picMkLst>
            <pc:docMk/>
            <pc:sldMk cId="871568390" sldId="435"/>
            <ac:picMk id="25" creationId="{516A3B8C-5D33-431E-AACE-37D083FAB401}"/>
          </ac:picMkLst>
        </pc:picChg>
        <pc:picChg chg="del">
          <ac:chgData name="Parthum, Bryan" userId="0944d42a-0297-47b7-847f-b5cd4d2f087f" providerId="ADAL" clId="{70BDFEFA-5403-4EE0-B8E5-92F8A31E8231}" dt="2022-09-11T15:07:55.777" v="1368" actId="478"/>
          <ac:picMkLst>
            <pc:docMk/>
            <pc:sldMk cId="871568390" sldId="435"/>
            <ac:picMk id="27" creationId="{3D2F5B1A-B4CB-48C3-9A4A-F2E0437449B4}"/>
          </ac:picMkLst>
        </pc:picChg>
        <pc:picChg chg="del">
          <ac:chgData name="Parthum, Bryan" userId="0944d42a-0297-47b7-847f-b5cd4d2f087f" providerId="ADAL" clId="{70BDFEFA-5403-4EE0-B8E5-92F8A31E8231}" dt="2022-09-11T15:07:53.482" v="1366" actId="478"/>
          <ac:picMkLst>
            <pc:docMk/>
            <pc:sldMk cId="871568390" sldId="435"/>
            <ac:picMk id="30" creationId="{756D7308-10C6-4D23-8407-02736163EF3D}"/>
          </ac:picMkLst>
        </pc:picChg>
        <pc:picChg chg="del">
          <ac:chgData name="Parthum, Bryan" userId="0944d42a-0297-47b7-847f-b5cd4d2f087f" providerId="ADAL" clId="{70BDFEFA-5403-4EE0-B8E5-92F8A31E8231}" dt="2022-09-11T15:07:54.504" v="1367" actId="478"/>
          <ac:picMkLst>
            <pc:docMk/>
            <pc:sldMk cId="871568390" sldId="435"/>
            <ac:picMk id="38" creationId="{35775D85-E065-42FB-A303-35CC6DCC2BE9}"/>
          </ac:picMkLst>
        </pc:picChg>
        <pc:picChg chg="del">
          <ac:chgData name="Parthum, Bryan" userId="0944d42a-0297-47b7-847f-b5cd4d2f087f" providerId="ADAL" clId="{70BDFEFA-5403-4EE0-B8E5-92F8A31E8231}" dt="2022-09-11T15:07:53.482" v="1366" actId="478"/>
          <ac:picMkLst>
            <pc:docMk/>
            <pc:sldMk cId="871568390" sldId="435"/>
            <ac:picMk id="42" creationId="{1234C5B3-116C-4B10-A7BB-54BCAF5198B2}"/>
          </ac:picMkLst>
        </pc:picChg>
        <pc:picChg chg="del">
          <ac:chgData name="Parthum, Bryan" userId="0944d42a-0297-47b7-847f-b5cd4d2f087f" providerId="ADAL" clId="{70BDFEFA-5403-4EE0-B8E5-92F8A31E8231}" dt="2022-09-11T15:07:53.482" v="1366" actId="478"/>
          <ac:picMkLst>
            <pc:docMk/>
            <pc:sldMk cId="871568390" sldId="435"/>
            <ac:picMk id="47" creationId="{FF198412-D7B3-4991-B274-73C2A1AAF36A}"/>
          </ac:picMkLst>
        </pc:picChg>
        <pc:picChg chg="del">
          <ac:chgData name="Parthum, Bryan" userId="0944d42a-0297-47b7-847f-b5cd4d2f087f" providerId="ADAL" clId="{70BDFEFA-5403-4EE0-B8E5-92F8A31E8231}" dt="2022-09-11T15:07:53.482" v="1366" actId="478"/>
          <ac:picMkLst>
            <pc:docMk/>
            <pc:sldMk cId="871568390" sldId="435"/>
            <ac:picMk id="49" creationId="{1BB56446-108C-40B3-9883-8C91A7802362}"/>
          </ac:picMkLst>
        </pc:picChg>
        <pc:picChg chg="del">
          <ac:chgData name="Parthum, Bryan" userId="0944d42a-0297-47b7-847f-b5cd4d2f087f" providerId="ADAL" clId="{70BDFEFA-5403-4EE0-B8E5-92F8A31E8231}" dt="2022-09-11T15:08:24.934" v="1373" actId="478"/>
          <ac:picMkLst>
            <pc:docMk/>
            <pc:sldMk cId="871568390" sldId="435"/>
            <ac:picMk id="51" creationId="{0BAA458B-7B63-4A7C-B4A7-283C324D16EB}"/>
          </ac:picMkLst>
        </pc:picChg>
        <pc:picChg chg="del">
          <ac:chgData name="Parthum, Bryan" userId="0944d42a-0297-47b7-847f-b5cd4d2f087f" providerId="ADAL" clId="{70BDFEFA-5403-4EE0-B8E5-92F8A31E8231}" dt="2022-09-11T15:07:53.482" v="1366" actId="478"/>
          <ac:picMkLst>
            <pc:docMk/>
            <pc:sldMk cId="871568390" sldId="435"/>
            <ac:picMk id="58" creationId="{67297FB3-DFFC-482C-B1AF-FE625881B187}"/>
          </ac:picMkLst>
        </pc:picChg>
        <pc:picChg chg="mod">
          <ac:chgData name="Parthum, Bryan" userId="0944d42a-0297-47b7-847f-b5cd4d2f087f" providerId="ADAL" clId="{70BDFEFA-5403-4EE0-B8E5-92F8A31E8231}" dt="2022-09-11T15:06:58.224" v="1357" actId="1076"/>
          <ac:picMkLst>
            <pc:docMk/>
            <pc:sldMk cId="871568390" sldId="435"/>
            <ac:picMk id="60" creationId="{44C629DC-AD82-4EED-BC95-044AE0873B44}"/>
          </ac:picMkLst>
        </pc:picChg>
        <pc:picChg chg="del">
          <ac:chgData name="Parthum, Bryan" userId="0944d42a-0297-47b7-847f-b5cd4d2f087f" providerId="ADAL" clId="{70BDFEFA-5403-4EE0-B8E5-92F8A31E8231}" dt="2022-09-11T15:07:53.482" v="1366" actId="478"/>
          <ac:picMkLst>
            <pc:docMk/>
            <pc:sldMk cId="871568390" sldId="435"/>
            <ac:picMk id="62" creationId="{F550CE0D-386E-49B1-80AA-8DD5AF04B10B}"/>
          </ac:picMkLst>
        </pc:picChg>
        <pc:picChg chg="del">
          <ac:chgData name="Parthum, Bryan" userId="0944d42a-0297-47b7-847f-b5cd4d2f087f" providerId="ADAL" clId="{70BDFEFA-5403-4EE0-B8E5-92F8A31E8231}" dt="2022-09-11T15:08:26.769" v="1374" actId="478"/>
          <ac:picMkLst>
            <pc:docMk/>
            <pc:sldMk cId="871568390" sldId="435"/>
            <ac:picMk id="63" creationId="{D4FAD4A0-C1E2-4C2D-897C-E0DB6FEF4BA2}"/>
          </ac:picMkLst>
        </pc:picChg>
        <pc:picChg chg="del">
          <ac:chgData name="Parthum, Bryan" userId="0944d42a-0297-47b7-847f-b5cd4d2f087f" providerId="ADAL" clId="{70BDFEFA-5403-4EE0-B8E5-92F8A31E8231}" dt="2022-09-11T15:07:53.482" v="1366" actId="478"/>
          <ac:picMkLst>
            <pc:docMk/>
            <pc:sldMk cId="871568390" sldId="435"/>
            <ac:picMk id="67" creationId="{E5ED2DA4-1640-4095-98A5-81A13B96340F}"/>
          </ac:picMkLst>
        </pc:picChg>
        <pc:picChg chg="del">
          <ac:chgData name="Parthum, Bryan" userId="0944d42a-0297-47b7-847f-b5cd4d2f087f" providerId="ADAL" clId="{70BDFEFA-5403-4EE0-B8E5-92F8A31E8231}" dt="2022-09-11T15:07:53.482" v="1366" actId="478"/>
          <ac:picMkLst>
            <pc:docMk/>
            <pc:sldMk cId="871568390" sldId="435"/>
            <ac:picMk id="68" creationId="{A40CDC59-6E70-4C15-A939-D8CD99E7B0E7}"/>
          </ac:picMkLst>
        </pc:picChg>
      </pc:sldChg>
      <pc:sldChg chg="delSp modSp add mod">
        <pc:chgData name="Parthum, Bryan" userId="0944d42a-0297-47b7-847f-b5cd4d2f087f" providerId="ADAL" clId="{70BDFEFA-5403-4EE0-B8E5-92F8A31E8231}" dt="2022-09-11T15:06:25.612" v="1346" actId="207"/>
        <pc:sldMkLst>
          <pc:docMk/>
          <pc:sldMk cId="1753219995" sldId="436"/>
        </pc:sldMkLst>
        <pc:spChg chg="del">
          <ac:chgData name="Parthum, Bryan" userId="0944d42a-0297-47b7-847f-b5cd4d2f087f" providerId="ADAL" clId="{70BDFEFA-5403-4EE0-B8E5-92F8A31E8231}" dt="2022-09-11T15:05:47.380" v="1336" actId="478"/>
          <ac:spMkLst>
            <pc:docMk/>
            <pc:sldMk cId="1753219995" sldId="436"/>
            <ac:spMk id="44" creationId="{26C9A490-4E8E-4628-8BA9-08EB40390329}"/>
          </ac:spMkLst>
        </pc:spChg>
        <pc:spChg chg="mod">
          <ac:chgData name="Parthum, Bryan" userId="0944d42a-0297-47b7-847f-b5cd4d2f087f" providerId="ADAL" clId="{70BDFEFA-5403-4EE0-B8E5-92F8A31E8231}" dt="2022-09-11T15:06:25.612" v="1346" actId="207"/>
          <ac:spMkLst>
            <pc:docMk/>
            <pc:sldMk cId="1753219995" sldId="436"/>
            <ac:spMk id="71" creationId="{77DDDE06-ECD1-4D57-982F-E6D829455802}"/>
          </ac:spMkLst>
        </pc:spChg>
        <pc:spChg chg="del">
          <ac:chgData name="Parthum, Bryan" userId="0944d42a-0297-47b7-847f-b5cd4d2f087f" providerId="ADAL" clId="{70BDFEFA-5403-4EE0-B8E5-92F8A31E8231}" dt="2022-09-11T15:05:47.380" v="1336" actId="478"/>
          <ac:spMkLst>
            <pc:docMk/>
            <pc:sldMk cId="1753219995" sldId="436"/>
            <ac:spMk id="76" creationId="{72FF3B12-C4AD-4E54-B682-B39B7DE8B480}"/>
          </ac:spMkLst>
        </pc:spChg>
        <pc:spChg chg="del">
          <ac:chgData name="Parthum, Bryan" userId="0944d42a-0297-47b7-847f-b5cd4d2f087f" providerId="ADAL" clId="{70BDFEFA-5403-4EE0-B8E5-92F8A31E8231}" dt="2022-09-11T15:05:47.380" v="1336" actId="478"/>
          <ac:spMkLst>
            <pc:docMk/>
            <pc:sldMk cId="1753219995" sldId="436"/>
            <ac:spMk id="77" creationId="{106720C7-CD2B-4590-A298-1FD866C917E7}"/>
          </ac:spMkLst>
        </pc:spChg>
        <pc:spChg chg="del">
          <ac:chgData name="Parthum, Bryan" userId="0944d42a-0297-47b7-847f-b5cd4d2f087f" providerId="ADAL" clId="{70BDFEFA-5403-4EE0-B8E5-92F8A31E8231}" dt="2022-09-11T15:05:47.380" v="1336" actId="478"/>
          <ac:spMkLst>
            <pc:docMk/>
            <pc:sldMk cId="1753219995" sldId="436"/>
            <ac:spMk id="78" creationId="{605FFD87-6E52-4D2D-8F9A-178F051E542B}"/>
          </ac:spMkLst>
        </pc:spChg>
        <pc:picChg chg="del">
          <ac:chgData name="Parthum, Bryan" userId="0944d42a-0297-47b7-847f-b5cd4d2f087f" providerId="ADAL" clId="{70BDFEFA-5403-4EE0-B8E5-92F8A31E8231}" dt="2022-09-11T15:05:47.380" v="1336" actId="478"/>
          <ac:picMkLst>
            <pc:docMk/>
            <pc:sldMk cId="1753219995" sldId="436"/>
            <ac:picMk id="21" creationId="{553494B2-56C4-49AA-879D-44C083C3F7C2}"/>
          </ac:picMkLst>
        </pc:picChg>
        <pc:picChg chg="del">
          <ac:chgData name="Parthum, Bryan" userId="0944d42a-0297-47b7-847f-b5cd4d2f087f" providerId="ADAL" clId="{70BDFEFA-5403-4EE0-B8E5-92F8A31E8231}" dt="2022-09-11T15:05:47.380" v="1336" actId="478"/>
          <ac:picMkLst>
            <pc:docMk/>
            <pc:sldMk cId="1753219995" sldId="436"/>
            <ac:picMk id="23" creationId="{CACD4954-C37C-4A12-94C2-17398FA1C4AF}"/>
          </ac:picMkLst>
        </pc:picChg>
        <pc:picChg chg="del">
          <ac:chgData name="Parthum, Bryan" userId="0944d42a-0297-47b7-847f-b5cd4d2f087f" providerId="ADAL" clId="{70BDFEFA-5403-4EE0-B8E5-92F8A31E8231}" dt="2022-09-11T15:05:47.380" v="1336" actId="478"/>
          <ac:picMkLst>
            <pc:docMk/>
            <pc:sldMk cId="1753219995" sldId="436"/>
            <ac:picMk id="25" creationId="{516A3B8C-5D33-431E-AACE-37D083FAB401}"/>
          </ac:picMkLst>
        </pc:picChg>
        <pc:picChg chg="del">
          <ac:chgData name="Parthum, Bryan" userId="0944d42a-0297-47b7-847f-b5cd4d2f087f" providerId="ADAL" clId="{70BDFEFA-5403-4EE0-B8E5-92F8A31E8231}" dt="2022-09-11T15:05:49.323" v="1337" actId="478"/>
          <ac:picMkLst>
            <pc:docMk/>
            <pc:sldMk cId="1753219995" sldId="436"/>
            <ac:picMk id="27" creationId="{3D2F5B1A-B4CB-48C3-9A4A-F2E0437449B4}"/>
          </ac:picMkLst>
        </pc:picChg>
        <pc:picChg chg="del">
          <ac:chgData name="Parthum, Bryan" userId="0944d42a-0297-47b7-847f-b5cd4d2f087f" providerId="ADAL" clId="{70BDFEFA-5403-4EE0-B8E5-92F8A31E8231}" dt="2022-09-11T15:06:11.817" v="1342" actId="478"/>
          <ac:picMkLst>
            <pc:docMk/>
            <pc:sldMk cId="1753219995" sldId="436"/>
            <ac:picMk id="28" creationId="{911352AC-EC91-4BEC-9779-14CD94F9FEE3}"/>
          </ac:picMkLst>
        </pc:picChg>
        <pc:picChg chg="del">
          <ac:chgData name="Parthum, Bryan" userId="0944d42a-0297-47b7-847f-b5cd4d2f087f" providerId="ADAL" clId="{70BDFEFA-5403-4EE0-B8E5-92F8A31E8231}" dt="2022-09-11T15:06:11.817" v="1342" actId="478"/>
          <ac:picMkLst>
            <pc:docMk/>
            <pc:sldMk cId="1753219995" sldId="436"/>
            <ac:picMk id="29" creationId="{4DCB2E94-FE89-47CE-83CE-E158EE5EFA4E}"/>
          </ac:picMkLst>
        </pc:picChg>
        <pc:picChg chg="del">
          <ac:chgData name="Parthum, Bryan" userId="0944d42a-0297-47b7-847f-b5cd4d2f087f" providerId="ADAL" clId="{70BDFEFA-5403-4EE0-B8E5-92F8A31E8231}" dt="2022-09-11T15:05:47.380" v="1336" actId="478"/>
          <ac:picMkLst>
            <pc:docMk/>
            <pc:sldMk cId="1753219995" sldId="436"/>
            <ac:picMk id="30" creationId="{756D7308-10C6-4D23-8407-02736163EF3D}"/>
          </ac:picMkLst>
        </pc:picChg>
        <pc:picChg chg="del">
          <ac:chgData name="Parthum, Bryan" userId="0944d42a-0297-47b7-847f-b5cd4d2f087f" providerId="ADAL" clId="{70BDFEFA-5403-4EE0-B8E5-92F8A31E8231}" dt="2022-09-11T15:06:13.348" v="1343" actId="478"/>
          <ac:picMkLst>
            <pc:docMk/>
            <pc:sldMk cId="1753219995" sldId="436"/>
            <ac:picMk id="32" creationId="{25654FFA-1B94-47D6-903E-76D5B1616BB7}"/>
          </ac:picMkLst>
        </pc:picChg>
        <pc:picChg chg="del">
          <ac:chgData name="Parthum, Bryan" userId="0944d42a-0297-47b7-847f-b5cd4d2f087f" providerId="ADAL" clId="{70BDFEFA-5403-4EE0-B8E5-92F8A31E8231}" dt="2022-09-11T15:06:11.817" v="1342" actId="478"/>
          <ac:picMkLst>
            <pc:docMk/>
            <pc:sldMk cId="1753219995" sldId="436"/>
            <ac:picMk id="34" creationId="{ED877F70-C987-47A4-9F3C-8A3AD92EC005}"/>
          </ac:picMkLst>
        </pc:picChg>
        <pc:picChg chg="del mod">
          <ac:chgData name="Parthum, Bryan" userId="0944d42a-0297-47b7-847f-b5cd4d2f087f" providerId="ADAL" clId="{70BDFEFA-5403-4EE0-B8E5-92F8A31E8231}" dt="2022-09-11T15:05:56.835" v="1339" actId="478"/>
          <ac:picMkLst>
            <pc:docMk/>
            <pc:sldMk cId="1753219995" sldId="436"/>
            <ac:picMk id="38" creationId="{35775D85-E065-42FB-A303-35CC6DCC2BE9}"/>
          </ac:picMkLst>
        </pc:picChg>
        <pc:picChg chg="del">
          <ac:chgData name="Parthum, Bryan" userId="0944d42a-0297-47b7-847f-b5cd4d2f087f" providerId="ADAL" clId="{70BDFEFA-5403-4EE0-B8E5-92F8A31E8231}" dt="2022-09-11T15:05:47.380" v="1336" actId="478"/>
          <ac:picMkLst>
            <pc:docMk/>
            <pc:sldMk cId="1753219995" sldId="436"/>
            <ac:picMk id="42" creationId="{1234C5B3-116C-4B10-A7BB-54BCAF5198B2}"/>
          </ac:picMkLst>
        </pc:picChg>
        <pc:picChg chg="del">
          <ac:chgData name="Parthum, Bryan" userId="0944d42a-0297-47b7-847f-b5cd4d2f087f" providerId="ADAL" clId="{70BDFEFA-5403-4EE0-B8E5-92F8A31E8231}" dt="2022-09-11T15:05:47.380" v="1336" actId="478"/>
          <ac:picMkLst>
            <pc:docMk/>
            <pc:sldMk cId="1753219995" sldId="436"/>
            <ac:picMk id="47" creationId="{FF198412-D7B3-4991-B274-73C2A1AAF36A}"/>
          </ac:picMkLst>
        </pc:picChg>
        <pc:picChg chg="del">
          <ac:chgData name="Parthum, Bryan" userId="0944d42a-0297-47b7-847f-b5cd4d2f087f" providerId="ADAL" clId="{70BDFEFA-5403-4EE0-B8E5-92F8A31E8231}" dt="2022-09-11T15:05:47.380" v="1336" actId="478"/>
          <ac:picMkLst>
            <pc:docMk/>
            <pc:sldMk cId="1753219995" sldId="436"/>
            <ac:picMk id="49" creationId="{1BB56446-108C-40B3-9883-8C91A7802362}"/>
          </ac:picMkLst>
        </pc:picChg>
        <pc:picChg chg="del">
          <ac:chgData name="Parthum, Bryan" userId="0944d42a-0297-47b7-847f-b5cd4d2f087f" providerId="ADAL" clId="{70BDFEFA-5403-4EE0-B8E5-92F8A31E8231}" dt="2022-09-11T15:06:17.442" v="1345" actId="478"/>
          <ac:picMkLst>
            <pc:docMk/>
            <pc:sldMk cId="1753219995" sldId="436"/>
            <ac:picMk id="51" creationId="{0BAA458B-7B63-4A7C-B4A7-283C324D16EB}"/>
          </ac:picMkLst>
        </pc:picChg>
        <pc:picChg chg="del">
          <ac:chgData name="Parthum, Bryan" userId="0944d42a-0297-47b7-847f-b5cd4d2f087f" providerId="ADAL" clId="{70BDFEFA-5403-4EE0-B8E5-92F8A31E8231}" dt="2022-09-11T15:05:47.380" v="1336" actId="478"/>
          <ac:picMkLst>
            <pc:docMk/>
            <pc:sldMk cId="1753219995" sldId="436"/>
            <ac:picMk id="58" creationId="{67297FB3-DFFC-482C-B1AF-FE625881B187}"/>
          </ac:picMkLst>
        </pc:picChg>
        <pc:picChg chg="del">
          <ac:chgData name="Parthum, Bryan" userId="0944d42a-0297-47b7-847f-b5cd4d2f087f" providerId="ADAL" clId="{70BDFEFA-5403-4EE0-B8E5-92F8A31E8231}" dt="2022-09-11T15:06:04.513" v="1340" actId="478"/>
          <ac:picMkLst>
            <pc:docMk/>
            <pc:sldMk cId="1753219995" sldId="436"/>
            <ac:picMk id="60" creationId="{44C629DC-AD82-4EED-BC95-044AE0873B44}"/>
          </ac:picMkLst>
        </pc:picChg>
        <pc:picChg chg="del">
          <ac:chgData name="Parthum, Bryan" userId="0944d42a-0297-47b7-847f-b5cd4d2f087f" providerId="ADAL" clId="{70BDFEFA-5403-4EE0-B8E5-92F8A31E8231}" dt="2022-09-11T15:06:05.612" v="1341" actId="478"/>
          <ac:picMkLst>
            <pc:docMk/>
            <pc:sldMk cId="1753219995" sldId="436"/>
            <ac:picMk id="61" creationId="{77B13BCB-292E-41BB-B0C5-11DB85BFFE4B}"/>
          </ac:picMkLst>
        </pc:picChg>
        <pc:picChg chg="del">
          <ac:chgData name="Parthum, Bryan" userId="0944d42a-0297-47b7-847f-b5cd4d2f087f" providerId="ADAL" clId="{70BDFEFA-5403-4EE0-B8E5-92F8A31E8231}" dt="2022-09-11T15:05:47.380" v="1336" actId="478"/>
          <ac:picMkLst>
            <pc:docMk/>
            <pc:sldMk cId="1753219995" sldId="436"/>
            <ac:picMk id="62" creationId="{F550CE0D-386E-49B1-80AA-8DD5AF04B10B}"/>
          </ac:picMkLst>
        </pc:picChg>
        <pc:picChg chg="del">
          <ac:chgData name="Parthum, Bryan" userId="0944d42a-0297-47b7-847f-b5cd4d2f087f" providerId="ADAL" clId="{70BDFEFA-5403-4EE0-B8E5-92F8A31E8231}" dt="2022-09-11T15:06:16.238" v="1344" actId="478"/>
          <ac:picMkLst>
            <pc:docMk/>
            <pc:sldMk cId="1753219995" sldId="436"/>
            <ac:picMk id="63" creationId="{D4FAD4A0-C1E2-4C2D-897C-E0DB6FEF4BA2}"/>
          </ac:picMkLst>
        </pc:picChg>
        <pc:picChg chg="del">
          <ac:chgData name="Parthum, Bryan" userId="0944d42a-0297-47b7-847f-b5cd4d2f087f" providerId="ADAL" clId="{70BDFEFA-5403-4EE0-B8E5-92F8A31E8231}" dt="2022-09-11T15:05:47.380" v="1336" actId="478"/>
          <ac:picMkLst>
            <pc:docMk/>
            <pc:sldMk cId="1753219995" sldId="436"/>
            <ac:picMk id="67" creationId="{E5ED2DA4-1640-4095-98A5-81A13B96340F}"/>
          </ac:picMkLst>
        </pc:picChg>
        <pc:picChg chg="del">
          <ac:chgData name="Parthum, Bryan" userId="0944d42a-0297-47b7-847f-b5cd4d2f087f" providerId="ADAL" clId="{70BDFEFA-5403-4EE0-B8E5-92F8A31E8231}" dt="2022-09-11T15:05:47.380" v="1336" actId="478"/>
          <ac:picMkLst>
            <pc:docMk/>
            <pc:sldMk cId="1753219995" sldId="436"/>
            <ac:picMk id="68" creationId="{A40CDC59-6E70-4C15-A939-D8CD99E7B0E7}"/>
          </ac:picMkLst>
        </pc:picChg>
      </pc:sldChg>
      <pc:sldChg chg="add del">
        <pc:chgData name="Parthum, Bryan" userId="0944d42a-0297-47b7-847f-b5cd4d2f087f" providerId="ADAL" clId="{70BDFEFA-5403-4EE0-B8E5-92F8A31E8231}" dt="2022-09-11T15:25:01.308" v="1467" actId="47"/>
        <pc:sldMkLst>
          <pc:docMk/>
          <pc:sldMk cId="1379981644" sldId="437"/>
        </pc:sldMkLst>
      </pc:sldChg>
      <pc:sldChg chg="add del">
        <pc:chgData name="Parthum, Bryan" userId="0944d42a-0297-47b7-847f-b5cd4d2f087f" providerId="ADAL" clId="{70BDFEFA-5403-4EE0-B8E5-92F8A31E8231}" dt="2022-09-11T15:25:01.308" v="1467" actId="47"/>
        <pc:sldMkLst>
          <pc:docMk/>
          <pc:sldMk cId="3856728679" sldId="438"/>
        </pc:sldMkLst>
      </pc:sldChg>
      <pc:sldChg chg="add del">
        <pc:chgData name="Parthum, Bryan" userId="0944d42a-0297-47b7-847f-b5cd4d2f087f" providerId="ADAL" clId="{70BDFEFA-5403-4EE0-B8E5-92F8A31E8231}" dt="2022-09-11T15:25:01.308" v="1467" actId="47"/>
        <pc:sldMkLst>
          <pc:docMk/>
          <pc:sldMk cId="4093957495" sldId="439"/>
        </pc:sldMkLst>
      </pc:sldChg>
      <pc:sldChg chg="add del ord">
        <pc:chgData name="Parthum, Bryan" userId="0944d42a-0297-47b7-847f-b5cd4d2f087f" providerId="ADAL" clId="{70BDFEFA-5403-4EE0-B8E5-92F8A31E8231}" dt="2022-09-11T15:25:53.896" v="1475"/>
        <pc:sldMkLst>
          <pc:docMk/>
          <pc:sldMk cId="1428941763" sldId="440"/>
        </pc:sldMkLst>
      </pc:sldChg>
      <pc:sldChg chg="addSp modSp add">
        <pc:chgData name="Parthum, Bryan" userId="0944d42a-0297-47b7-847f-b5cd4d2f087f" providerId="ADAL" clId="{70BDFEFA-5403-4EE0-B8E5-92F8A31E8231}" dt="2022-09-11T15:08:09.044" v="1370"/>
        <pc:sldMkLst>
          <pc:docMk/>
          <pc:sldMk cId="2579318078" sldId="441"/>
        </pc:sldMkLst>
        <pc:picChg chg="add mod">
          <ac:chgData name="Parthum, Bryan" userId="0944d42a-0297-47b7-847f-b5cd4d2f087f" providerId="ADAL" clId="{70BDFEFA-5403-4EE0-B8E5-92F8A31E8231}" dt="2022-09-11T15:08:09.044" v="1370"/>
          <ac:picMkLst>
            <pc:docMk/>
            <pc:sldMk cId="2579318078" sldId="441"/>
            <ac:picMk id="13" creationId="{DD48D709-588A-43B3-B87A-23189C5940C2}"/>
          </ac:picMkLst>
        </pc:picChg>
      </pc:sldChg>
      <pc:sldChg chg="addSp delSp modSp add mod">
        <pc:chgData name="Parthum, Bryan" userId="0944d42a-0297-47b7-847f-b5cd4d2f087f" providerId="ADAL" clId="{70BDFEFA-5403-4EE0-B8E5-92F8A31E8231}" dt="2022-09-11T15:20:43.166" v="1382" actId="478"/>
        <pc:sldMkLst>
          <pc:docMk/>
          <pc:sldMk cId="2894546182" sldId="442"/>
        </pc:sldMkLst>
        <pc:picChg chg="add mod">
          <ac:chgData name="Parthum, Bryan" userId="0944d42a-0297-47b7-847f-b5cd4d2f087f" providerId="ADAL" clId="{70BDFEFA-5403-4EE0-B8E5-92F8A31E8231}" dt="2022-09-11T15:20:20.033" v="1379"/>
          <ac:picMkLst>
            <pc:docMk/>
            <pc:sldMk cId="2894546182" sldId="442"/>
            <ac:picMk id="18" creationId="{304ACFA6-7A98-4EE7-A75C-223BE4531476}"/>
          </ac:picMkLst>
        </pc:picChg>
        <pc:picChg chg="add del mod">
          <ac:chgData name="Parthum, Bryan" userId="0944d42a-0297-47b7-847f-b5cd4d2f087f" providerId="ADAL" clId="{70BDFEFA-5403-4EE0-B8E5-92F8A31E8231}" dt="2022-09-11T15:20:43.166" v="1382" actId="478"/>
          <ac:picMkLst>
            <pc:docMk/>
            <pc:sldMk cId="2894546182" sldId="442"/>
            <ac:picMk id="19" creationId="{A8A396F4-9ECC-4071-A693-6B496649CF2B}"/>
          </ac:picMkLst>
        </pc:picChg>
      </pc:sldChg>
      <pc:sldChg chg="add del">
        <pc:chgData name="Parthum, Bryan" userId="0944d42a-0297-47b7-847f-b5cd4d2f087f" providerId="ADAL" clId="{70BDFEFA-5403-4EE0-B8E5-92F8A31E8231}" dt="2022-09-11T15:08:19.247" v="1372" actId="47"/>
        <pc:sldMkLst>
          <pc:docMk/>
          <pc:sldMk cId="4133844089" sldId="442"/>
        </pc:sldMkLst>
      </pc:sldChg>
      <pc:sldChg chg="add del">
        <pc:chgData name="Parthum, Bryan" userId="0944d42a-0297-47b7-847f-b5cd4d2f087f" providerId="ADAL" clId="{70BDFEFA-5403-4EE0-B8E5-92F8A31E8231}" dt="2022-09-11T15:21:59.986" v="1387" actId="47"/>
        <pc:sldMkLst>
          <pc:docMk/>
          <pc:sldMk cId="1251047385" sldId="443"/>
        </pc:sldMkLst>
      </pc:sldChg>
      <pc:sldChg chg="add">
        <pc:chgData name="Parthum, Bryan" userId="0944d42a-0297-47b7-847f-b5cd4d2f087f" providerId="ADAL" clId="{70BDFEFA-5403-4EE0-B8E5-92F8A31E8231}" dt="2022-09-11T15:20:40.161" v="1381" actId="2890"/>
        <pc:sldMkLst>
          <pc:docMk/>
          <pc:sldMk cId="3054246520" sldId="444"/>
        </pc:sldMkLst>
      </pc:sldChg>
      <pc:sldChg chg="addSp modSp add">
        <pc:chgData name="Parthum, Bryan" userId="0944d42a-0297-47b7-847f-b5cd4d2f087f" providerId="ADAL" clId="{70BDFEFA-5403-4EE0-B8E5-92F8A31E8231}" dt="2022-09-11T15:20:58.787" v="1384"/>
        <pc:sldMkLst>
          <pc:docMk/>
          <pc:sldMk cId="709647957" sldId="445"/>
        </pc:sldMkLst>
        <pc:picChg chg="add mod">
          <ac:chgData name="Parthum, Bryan" userId="0944d42a-0297-47b7-847f-b5cd4d2f087f" providerId="ADAL" clId="{70BDFEFA-5403-4EE0-B8E5-92F8A31E8231}" dt="2022-09-11T15:20:58.787" v="1384"/>
          <ac:picMkLst>
            <pc:docMk/>
            <pc:sldMk cId="709647957" sldId="445"/>
            <ac:picMk id="20" creationId="{64AA8DB9-E578-4662-8714-F8F05EF34AED}"/>
          </ac:picMkLst>
        </pc:picChg>
      </pc:sldChg>
      <pc:sldChg chg="modSp add">
        <pc:chgData name="Parthum, Bryan" userId="0944d42a-0297-47b7-847f-b5cd4d2f087f" providerId="ADAL" clId="{70BDFEFA-5403-4EE0-B8E5-92F8A31E8231}" dt="2022-09-11T15:21:49.108" v="1386" actId="207"/>
        <pc:sldMkLst>
          <pc:docMk/>
          <pc:sldMk cId="286080532" sldId="446"/>
        </pc:sldMkLst>
        <pc:spChg chg="mod">
          <ac:chgData name="Parthum, Bryan" userId="0944d42a-0297-47b7-847f-b5cd4d2f087f" providerId="ADAL" clId="{70BDFEFA-5403-4EE0-B8E5-92F8A31E8231}" dt="2022-09-11T15:21:49.108" v="1386" actId="207"/>
          <ac:spMkLst>
            <pc:docMk/>
            <pc:sldMk cId="286080532" sldId="446"/>
            <ac:spMk id="71" creationId="{77DDDE06-ECD1-4D57-982F-E6D829455802}"/>
          </ac:spMkLst>
        </pc:spChg>
      </pc:sldChg>
      <pc:sldChg chg="addSp delSp add del mod">
        <pc:chgData name="Parthum, Bryan" userId="0944d42a-0297-47b7-847f-b5cd4d2f087f" providerId="ADAL" clId="{70BDFEFA-5403-4EE0-B8E5-92F8A31E8231}" dt="2022-09-11T15:25:39.306" v="1472" actId="2890"/>
        <pc:sldMkLst>
          <pc:docMk/>
          <pc:sldMk cId="1842784693" sldId="447"/>
        </pc:sldMkLst>
        <pc:spChg chg="add del">
          <ac:chgData name="Parthum, Bryan" userId="0944d42a-0297-47b7-847f-b5cd4d2f087f" providerId="ADAL" clId="{70BDFEFA-5403-4EE0-B8E5-92F8A31E8231}" dt="2022-09-11T15:25:31.292" v="1471" actId="478"/>
          <ac:spMkLst>
            <pc:docMk/>
            <pc:sldMk cId="1842784693" sldId="447"/>
            <ac:spMk id="40" creationId="{860948F4-34BF-43DA-A0FA-07638306AB75}"/>
          </ac:spMkLst>
        </pc:spChg>
        <pc:spChg chg="add del">
          <ac:chgData name="Parthum, Bryan" userId="0944d42a-0297-47b7-847f-b5cd4d2f087f" providerId="ADAL" clId="{70BDFEFA-5403-4EE0-B8E5-92F8A31E8231}" dt="2022-09-11T15:25:31.292" v="1471" actId="478"/>
          <ac:spMkLst>
            <pc:docMk/>
            <pc:sldMk cId="1842784693" sldId="447"/>
            <ac:spMk id="44" creationId="{26C9A490-4E8E-4628-8BA9-08EB40390329}"/>
          </ac:spMkLst>
        </pc:spChg>
        <pc:spChg chg="add del">
          <ac:chgData name="Parthum, Bryan" userId="0944d42a-0297-47b7-847f-b5cd4d2f087f" providerId="ADAL" clId="{70BDFEFA-5403-4EE0-B8E5-92F8A31E8231}" dt="2022-09-11T15:25:31.292" v="1471" actId="478"/>
          <ac:spMkLst>
            <pc:docMk/>
            <pc:sldMk cId="1842784693" sldId="447"/>
            <ac:spMk id="76" creationId="{72FF3B12-C4AD-4E54-B682-B39B7DE8B480}"/>
          </ac:spMkLst>
        </pc:spChg>
        <pc:spChg chg="add del">
          <ac:chgData name="Parthum, Bryan" userId="0944d42a-0297-47b7-847f-b5cd4d2f087f" providerId="ADAL" clId="{70BDFEFA-5403-4EE0-B8E5-92F8A31E8231}" dt="2022-09-11T15:25:31.292" v="1471" actId="478"/>
          <ac:spMkLst>
            <pc:docMk/>
            <pc:sldMk cId="1842784693" sldId="447"/>
            <ac:spMk id="77" creationId="{106720C7-CD2B-4590-A298-1FD866C917E7}"/>
          </ac:spMkLst>
        </pc:spChg>
        <pc:spChg chg="add del">
          <ac:chgData name="Parthum, Bryan" userId="0944d42a-0297-47b7-847f-b5cd4d2f087f" providerId="ADAL" clId="{70BDFEFA-5403-4EE0-B8E5-92F8A31E8231}" dt="2022-09-11T15:25:31.292" v="1471" actId="478"/>
          <ac:spMkLst>
            <pc:docMk/>
            <pc:sldMk cId="1842784693" sldId="447"/>
            <ac:spMk id="78" creationId="{605FFD87-6E52-4D2D-8F9A-178F051E542B}"/>
          </ac:spMkLst>
        </pc:spChg>
        <pc:picChg chg="add del">
          <ac:chgData name="Parthum, Bryan" userId="0944d42a-0297-47b7-847f-b5cd4d2f087f" providerId="ADAL" clId="{70BDFEFA-5403-4EE0-B8E5-92F8A31E8231}" dt="2022-09-11T15:25:31.292" v="1471" actId="478"/>
          <ac:picMkLst>
            <pc:docMk/>
            <pc:sldMk cId="1842784693" sldId="447"/>
            <ac:picMk id="25" creationId="{516A3B8C-5D33-431E-AACE-37D083FAB401}"/>
          </ac:picMkLst>
        </pc:picChg>
        <pc:picChg chg="add del">
          <ac:chgData name="Parthum, Bryan" userId="0944d42a-0297-47b7-847f-b5cd4d2f087f" providerId="ADAL" clId="{70BDFEFA-5403-4EE0-B8E5-92F8A31E8231}" dt="2022-09-11T15:25:31.292" v="1471" actId="478"/>
          <ac:picMkLst>
            <pc:docMk/>
            <pc:sldMk cId="1842784693" sldId="447"/>
            <ac:picMk id="30" creationId="{756D7308-10C6-4D23-8407-02736163EF3D}"/>
          </ac:picMkLst>
        </pc:picChg>
        <pc:picChg chg="add del">
          <ac:chgData name="Parthum, Bryan" userId="0944d42a-0297-47b7-847f-b5cd4d2f087f" providerId="ADAL" clId="{70BDFEFA-5403-4EE0-B8E5-92F8A31E8231}" dt="2022-09-11T15:25:31.292" v="1471" actId="478"/>
          <ac:picMkLst>
            <pc:docMk/>
            <pc:sldMk cId="1842784693" sldId="447"/>
            <ac:picMk id="42" creationId="{1234C5B3-116C-4B10-A7BB-54BCAF5198B2}"/>
          </ac:picMkLst>
        </pc:picChg>
        <pc:picChg chg="add del">
          <ac:chgData name="Parthum, Bryan" userId="0944d42a-0297-47b7-847f-b5cd4d2f087f" providerId="ADAL" clId="{70BDFEFA-5403-4EE0-B8E5-92F8A31E8231}" dt="2022-09-11T15:25:31.292" v="1471" actId="478"/>
          <ac:picMkLst>
            <pc:docMk/>
            <pc:sldMk cId="1842784693" sldId="447"/>
            <ac:picMk id="47" creationId="{FF198412-D7B3-4991-B274-73C2A1AAF36A}"/>
          </ac:picMkLst>
        </pc:picChg>
        <pc:picChg chg="add del">
          <ac:chgData name="Parthum, Bryan" userId="0944d42a-0297-47b7-847f-b5cd4d2f087f" providerId="ADAL" clId="{70BDFEFA-5403-4EE0-B8E5-92F8A31E8231}" dt="2022-09-11T15:25:31.292" v="1471" actId="478"/>
          <ac:picMkLst>
            <pc:docMk/>
            <pc:sldMk cId="1842784693" sldId="447"/>
            <ac:picMk id="49" creationId="{1BB56446-108C-40B3-9883-8C91A7802362}"/>
          </ac:picMkLst>
        </pc:picChg>
        <pc:picChg chg="add del">
          <ac:chgData name="Parthum, Bryan" userId="0944d42a-0297-47b7-847f-b5cd4d2f087f" providerId="ADAL" clId="{70BDFEFA-5403-4EE0-B8E5-92F8A31E8231}" dt="2022-09-11T15:25:31.292" v="1471" actId="478"/>
          <ac:picMkLst>
            <pc:docMk/>
            <pc:sldMk cId="1842784693" sldId="447"/>
            <ac:picMk id="58" creationId="{67297FB3-DFFC-482C-B1AF-FE625881B187}"/>
          </ac:picMkLst>
        </pc:picChg>
        <pc:picChg chg="add del">
          <ac:chgData name="Parthum, Bryan" userId="0944d42a-0297-47b7-847f-b5cd4d2f087f" providerId="ADAL" clId="{70BDFEFA-5403-4EE0-B8E5-92F8A31E8231}" dt="2022-09-11T15:25:31.292" v="1471" actId="478"/>
          <ac:picMkLst>
            <pc:docMk/>
            <pc:sldMk cId="1842784693" sldId="447"/>
            <ac:picMk id="62" creationId="{F550CE0D-386E-49B1-80AA-8DD5AF04B10B}"/>
          </ac:picMkLst>
        </pc:picChg>
        <pc:picChg chg="add del">
          <ac:chgData name="Parthum, Bryan" userId="0944d42a-0297-47b7-847f-b5cd4d2f087f" providerId="ADAL" clId="{70BDFEFA-5403-4EE0-B8E5-92F8A31E8231}" dt="2022-09-11T15:25:31.292" v="1471" actId="478"/>
          <ac:picMkLst>
            <pc:docMk/>
            <pc:sldMk cId="1842784693" sldId="447"/>
            <ac:picMk id="67" creationId="{E5ED2DA4-1640-4095-98A5-81A13B96340F}"/>
          </ac:picMkLst>
        </pc:picChg>
        <pc:picChg chg="add del">
          <ac:chgData name="Parthum, Bryan" userId="0944d42a-0297-47b7-847f-b5cd4d2f087f" providerId="ADAL" clId="{70BDFEFA-5403-4EE0-B8E5-92F8A31E8231}" dt="2022-09-11T15:25:31.292" v="1471" actId="478"/>
          <ac:picMkLst>
            <pc:docMk/>
            <pc:sldMk cId="1842784693" sldId="447"/>
            <ac:picMk id="68" creationId="{A40CDC59-6E70-4C15-A939-D8CD99E7B0E7}"/>
          </ac:picMkLst>
        </pc:picChg>
      </pc:sldChg>
      <pc:sldChg chg="addSp delSp modSp add mod">
        <pc:chgData name="Parthum, Bryan" userId="0944d42a-0297-47b7-847f-b5cd4d2f087f" providerId="ADAL" clId="{70BDFEFA-5403-4EE0-B8E5-92F8A31E8231}" dt="2022-09-11T15:38:28.762" v="1926" actId="27636"/>
        <pc:sldMkLst>
          <pc:docMk/>
          <pc:sldMk cId="2845651805" sldId="447"/>
        </pc:sldMkLst>
        <pc:spChg chg="mod">
          <ac:chgData name="Parthum, Bryan" userId="0944d42a-0297-47b7-847f-b5cd4d2f087f" providerId="ADAL" clId="{70BDFEFA-5403-4EE0-B8E5-92F8A31E8231}" dt="2022-09-11T15:27:52.252" v="1601" actId="20577"/>
          <ac:spMkLst>
            <pc:docMk/>
            <pc:sldMk cId="2845651805" sldId="447"/>
            <ac:spMk id="36" creationId="{34B90096-AE64-4839-815D-FB1FCFD8FDE6}"/>
          </ac:spMkLst>
        </pc:spChg>
        <pc:spChg chg="del">
          <ac:chgData name="Parthum, Bryan" userId="0944d42a-0297-47b7-847f-b5cd4d2f087f" providerId="ADAL" clId="{70BDFEFA-5403-4EE0-B8E5-92F8A31E8231}" dt="2022-09-11T15:26:13.529" v="1478" actId="478"/>
          <ac:spMkLst>
            <pc:docMk/>
            <pc:sldMk cId="2845651805" sldId="447"/>
            <ac:spMk id="40" creationId="{860948F4-34BF-43DA-A0FA-07638306AB75}"/>
          </ac:spMkLst>
        </pc:spChg>
        <pc:spChg chg="del">
          <ac:chgData name="Parthum, Bryan" userId="0944d42a-0297-47b7-847f-b5cd4d2f087f" providerId="ADAL" clId="{70BDFEFA-5403-4EE0-B8E5-92F8A31E8231}" dt="2022-09-11T15:26:18.012" v="1479" actId="478"/>
          <ac:spMkLst>
            <pc:docMk/>
            <pc:sldMk cId="2845651805" sldId="447"/>
            <ac:spMk id="41" creationId="{3AC21D18-13F7-41F2-ADAB-E457F949A4F1}"/>
          </ac:spMkLst>
        </pc:spChg>
        <pc:spChg chg="del">
          <ac:chgData name="Parthum, Bryan" userId="0944d42a-0297-47b7-847f-b5cd4d2f087f" providerId="ADAL" clId="{70BDFEFA-5403-4EE0-B8E5-92F8A31E8231}" dt="2022-09-11T15:26:13.529" v="1478" actId="478"/>
          <ac:spMkLst>
            <pc:docMk/>
            <pc:sldMk cId="2845651805" sldId="447"/>
            <ac:spMk id="43" creationId="{84A07A15-5780-4AA3-921D-86A2BC174353}"/>
          </ac:spMkLst>
        </pc:spChg>
        <pc:spChg chg="del">
          <ac:chgData name="Parthum, Bryan" userId="0944d42a-0297-47b7-847f-b5cd4d2f087f" providerId="ADAL" clId="{70BDFEFA-5403-4EE0-B8E5-92F8A31E8231}" dt="2022-09-11T15:26:13.529" v="1478" actId="478"/>
          <ac:spMkLst>
            <pc:docMk/>
            <pc:sldMk cId="2845651805" sldId="447"/>
            <ac:spMk id="44" creationId="{26C9A490-4E8E-4628-8BA9-08EB40390329}"/>
          </ac:spMkLst>
        </pc:spChg>
        <pc:spChg chg="add del">
          <ac:chgData name="Parthum, Bryan" userId="0944d42a-0297-47b7-847f-b5cd4d2f087f" providerId="ADAL" clId="{70BDFEFA-5403-4EE0-B8E5-92F8A31E8231}" dt="2022-09-11T15:28:07.522" v="1603" actId="22"/>
          <ac:spMkLst>
            <pc:docMk/>
            <pc:sldMk cId="2845651805" sldId="447"/>
            <ac:spMk id="45" creationId="{118E0577-D084-4E63-BB0E-7CAFA835FF42}"/>
          </ac:spMkLst>
        </pc:spChg>
        <pc:spChg chg="add del mod">
          <ac:chgData name="Parthum, Bryan" userId="0944d42a-0297-47b7-847f-b5cd4d2f087f" providerId="ADAL" clId="{70BDFEFA-5403-4EE0-B8E5-92F8A31E8231}" dt="2022-09-11T15:31:43.188" v="1670" actId="478"/>
          <ac:spMkLst>
            <pc:docMk/>
            <pc:sldMk cId="2845651805" sldId="447"/>
            <ac:spMk id="48" creationId="{00AB2855-7152-487B-9DAE-852EDB9AF242}"/>
          </ac:spMkLst>
        </pc:spChg>
        <pc:spChg chg="add mod">
          <ac:chgData name="Parthum, Bryan" userId="0944d42a-0297-47b7-847f-b5cd4d2f087f" providerId="ADAL" clId="{70BDFEFA-5403-4EE0-B8E5-92F8A31E8231}" dt="2022-09-11T15:38:28.762" v="1926" actId="27636"/>
          <ac:spMkLst>
            <pc:docMk/>
            <pc:sldMk cId="2845651805" sldId="447"/>
            <ac:spMk id="50" creationId="{8E4FBBA0-ACF0-4CA0-800E-8CFB002AAAE9}"/>
          </ac:spMkLst>
        </pc:spChg>
        <pc:spChg chg="add del mod">
          <ac:chgData name="Parthum, Bryan" userId="0944d42a-0297-47b7-847f-b5cd4d2f087f" providerId="ADAL" clId="{70BDFEFA-5403-4EE0-B8E5-92F8A31E8231}" dt="2022-09-11T15:33:32.241" v="1785" actId="478"/>
          <ac:spMkLst>
            <pc:docMk/>
            <pc:sldMk cId="2845651805" sldId="447"/>
            <ac:spMk id="52" creationId="{04F65201-7627-4BDA-AC38-A2559BA476AF}"/>
          </ac:spMkLst>
        </pc:spChg>
        <pc:spChg chg="add mod">
          <ac:chgData name="Parthum, Bryan" userId="0944d42a-0297-47b7-847f-b5cd4d2f087f" providerId="ADAL" clId="{70BDFEFA-5403-4EE0-B8E5-92F8A31E8231}" dt="2022-09-11T15:33:40.706" v="1789" actId="1076"/>
          <ac:spMkLst>
            <pc:docMk/>
            <pc:sldMk cId="2845651805" sldId="447"/>
            <ac:spMk id="53" creationId="{0CFF9AC2-9A6A-47B9-B8BC-C82CACC34D79}"/>
          </ac:spMkLst>
        </pc:spChg>
        <pc:spChg chg="add mod">
          <ac:chgData name="Parthum, Bryan" userId="0944d42a-0297-47b7-847f-b5cd4d2f087f" providerId="ADAL" clId="{70BDFEFA-5403-4EE0-B8E5-92F8A31E8231}" dt="2022-09-11T15:35:14.375" v="1830" actId="1076"/>
          <ac:spMkLst>
            <pc:docMk/>
            <pc:sldMk cId="2845651805" sldId="447"/>
            <ac:spMk id="57" creationId="{1B94FF02-B991-462A-87B2-A0ED2398CDD0}"/>
          </ac:spMkLst>
        </pc:spChg>
        <pc:spChg chg="add mod">
          <ac:chgData name="Parthum, Bryan" userId="0944d42a-0297-47b7-847f-b5cd4d2f087f" providerId="ADAL" clId="{70BDFEFA-5403-4EE0-B8E5-92F8A31E8231}" dt="2022-09-11T15:35:16.968" v="1834" actId="27636"/>
          <ac:spMkLst>
            <pc:docMk/>
            <pc:sldMk cId="2845651805" sldId="447"/>
            <ac:spMk id="59" creationId="{35DED135-63FD-4906-87BC-80F06E6D4930}"/>
          </ac:spMkLst>
        </pc:spChg>
        <pc:spChg chg="add mod">
          <ac:chgData name="Parthum, Bryan" userId="0944d42a-0297-47b7-847f-b5cd4d2f087f" providerId="ADAL" clId="{70BDFEFA-5403-4EE0-B8E5-92F8A31E8231}" dt="2022-09-11T15:35:56.047" v="1852" actId="1076"/>
          <ac:spMkLst>
            <pc:docMk/>
            <pc:sldMk cId="2845651805" sldId="447"/>
            <ac:spMk id="64" creationId="{4E427AF2-838D-4454-845D-1702C93D9FD6}"/>
          </ac:spMkLst>
        </pc:spChg>
        <pc:spChg chg="add mod">
          <ac:chgData name="Parthum, Bryan" userId="0944d42a-0297-47b7-847f-b5cd4d2f087f" providerId="ADAL" clId="{70BDFEFA-5403-4EE0-B8E5-92F8A31E8231}" dt="2022-09-11T15:36:03.151" v="1858" actId="20577"/>
          <ac:spMkLst>
            <pc:docMk/>
            <pc:sldMk cId="2845651805" sldId="447"/>
            <ac:spMk id="65" creationId="{A7553BAA-0482-45B0-A3F7-BE8622A747BA}"/>
          </ac:spMkLst>
        </pc:spChg>
        <pc:spChg chg="add mod">
          <ac:chgData name="Parthum, Bryan" userId="0944d42a-0297-47b7-847f-b5cd4d2f087f" providerId="ADAL" clId="{70BDFEFA-5403-4EE0-B8E5-92F8A31E8231}" dt="2022-09-11T15:36:11.195" v="1864" actId="20577"/>
          <ac:spMkLst>
            <pc:docMk/>
            <pc:sldMk cId="2845651805" sldId="447"/>
            <ac:spMk id="66" creationId="{63B88AB2-AF9B-41CA-AFE6-9E141BC3787B}"/>
          </ac:spMkLst>
        </pc:spChg>
        <pc:spChg chg="mod">
          <ac:chgData name="Parthum, Bryan" userId="0944d42a-0297-47b7-847f-b5cd4d2f087f" providerId="ADAL" clId="{70BDFEFA-5403-4EE0-B8E5-92F8A31E8231}" dt="2022-09-11T15:28:38.489" v="1612" actId="1076"/>
          <ac:spMkLst>
            <pc:docMk/>
            <pc:sldMk cId="2845651805" sldId="447"/>
            <ac:spMk id="69" creationId="{9E9C941D-87CC-49CF-ADA2-AFF674488096}"/>
          </ac:spMkLst>
        </pc:spChg>
        <pc:spChg chg="mod">
          <ac:chgData name="Parthum, Bryan" userId="0944d42a-0297-47b7-847f-b5cd4d2f087f" providerId="ADAL" clId="{70BDFEFA-5403-4EE0-B8E5-92F8A31E8231}" dt="2022-09-11T15:30:01.273" v="1638" actId="1076"/>
          <ac:spMkLst>
            <pc:docMk/>
            <pc:sldMk cId="2845651805" sldId="447"/>
            <ac:spMk id="70" creationId="{B89A4E67-7A13-4E8D-97E4-B16B7AD9C84E}"/>
          </ac:spMkLst>
        </pc:spChg>
        <pc:spChg chg="del mod">
          <ac:chgData name="Parthum, Bryan" userId="0944d42a-0297-47b7-847f-b5cd4d2f087f" providerId="ADAL" clId="{70BDFEFA-5403-4EE0-B8E5-92F8A31E8231}" dt="2022-09-11T15:30:29.811" v="1650" actId="478"/>
          <ac:spMkLst>
            <pc:docMk/>
            <pc:sldMk cId="2845651805" sldId="447"/>
            <ac:spMk id="71" creationId="{77DDDE06-ECD1-4D57-982F-E6D829455802}"/>
          </ac:spMkLst>
        </pc:spChg>
        <pc:spChg chg="add mod">
          <ac:chgData name="Parthum, Bryan" userId="0944d42a-0297-47b7-847f-b5cd4d2f087f" providerId="ADAL" clId="{70BDFEFA-5403-4EE0-B8E5-92F8A31E8231}" dt="2022-09-11T15:34:45.752" v="1811" actId="27636"/>
          <ac:spMkLst>
            <pc:docMk/>
            <pc:sldMk cId="2845651805" sldId="447"/>
            <ac:spMk id="72" creationId="{6C808147-A951-4C0B-8337-E9F71FD0AD4E}"/>
          </ac:spMkLst>
        </pc:spChg>
        <pc:spChg chg="add mod">
          <ac:chgData name="Parthum, Bryan" userId="0944d42a-0297-47b7-847f-b5cd4d2f087f" providerId="ADAL" clId="{70BDFEFA-5403-4EE0-B8E5-92F8A31E8231}" dt="2022-09-11T15:38:00.956" v="1914" actId="27636"/>
          <ac:spMkLst>
            <pc:docMk/>
            <pc:sldMk cId="2845651805" sldId="447"/>
            <ac:spMk id="73" creationId="{B01F8D8E-5F12-4041-9CEA-2415D0D01CE3}"/>
          </ac:spMkLst>
        </pc:spChg>
        <pc:spChg chg="add mod">
          <ac:chgData name="Parthum, Bryan" userId="0944d42a-0297-47b7-847f-b5cd4d2f087f" providerId="ADAL" clId="{70BDFEFA-5403-4EE0-B8E5-92F8A31E8231}" dt="2022-09-11T15:38:11.463" v="1920" actId="6549"/>
          <ac:spMkLst>
            <pc:docMk/>
            <pc:sldMk cId="2845651805" sldId="447"/>
            <ac:spMk id="74" creationId="{CF3A0F7C-2BD4-4748-AB74-6D231C388FB5}"/>
          </ac:spMkLst>
        </pc:spChg>
        <pc:spChg chg="del">
          <ac:chgData name="Parthum, Bryan" userId="0944d42a-0297-47b7-847f-b5cd4d2f087f" providerId="ADAL" clId="{70BDFEFA-5403-4EE0-B8E5-92F8A31E8231}" dt="2022-09-11T15:28:13.108" v="1604" actId="478"/>
          <ac:spMkLst>
            <pc:docMk/>
            <pc:sldMk cId="2845651805" sldId="447"/>
            <ac:spMk id="76" creationId="{72FF3B12-C4AD-4E54-B682-B39B7DE8B480}"/>
          </ac:spMkLst>
        </pc:spChg>
        <pc:spChg chg="del">
          <ac:chgData name="Parthum, Bryan" userId="0944d42a-0297-47b7-847f-b5cd4d2f087f" providerId="ADAL" clId="{70BDFEFA-5403-4EE0-B8E5-92F8A31E8231}" dt="2022-09-11T15:30:19.067" v="1646" actId="478"/>
          <ac:spMkLst>
            <pc:docMk/>
            <pc:sldMk cId="2845651805" sldId="447"/>
            <ac:spMk id="77" creationId="{106720C7-CD2B-4590-A298-1FD866C917E7}"/>
          </ac:spMkLst>
        </pc:spChg>
        <pc:spChg chg="mod">
          <ac:chgData name="Parthum, Bryan" userId="0944d42a-0297-47b7-847f-b5cd4d2f087f" providerId="ADAL" clId="{70BDFEFA-5403-4EE0-B8E5-92F8A31E8231}" dt="2022-09-11T15:30:25.654" v="1648" actId="20577"/>
          <ac:spMkLst>
            <pc:docMk/>
            <pc:sldMk cId="2845651805" sldId="447"/>
            <ac:spMk id="78" creationId="{605FFD87-6E52-4D2D-8F9A-178F051E542B}"/>
          </ac:spMkLst>
        </pc:spChg>
        <pc:picChg chg="mod">
          <ac:chgData name="Parthum, Bryan" userId="0944d42a-0297-47b7-847f-b5cd4d2f087f" providerId="ADAL" clId="{70BDFEFA-5403-4EE0-B8E5-92F8A31E8231}" dt="2022-09-11T15:34:01.683" v="1796" actId="1076"/>
          <ac:picMkLst>
            <pc:docMk/>
            <pc:sldMk cId="2845651805" sldId="447"/>
            <ac:picMk id="21" creationId="{553494B2-56C4-49AA-879D-44C083C3F7C2}"/>
          </ac:picMkLst>
        </pc:picChg>
        <pc:picChg chg="mod">
          <ac:chgData name="Parthum, Bryan" userId="0944d42a-0297-47b7-847f-b5cd4d2f087f" providerId="ADAL" clId="{70BDFEFA-5403-4EE0-B8E5-92F8A31E8231}" dt="2022-09-11T15:29:41.940" v="1633" actId="1076"/>
          <ac:picMkLst>
            <pc:docMk/>
            <pc:sldMk cId="2845651805" sldId="447"/>
            <ac:picMk id="23" creationId="{CACD4954-C37C-4A12-94C2-17398FA1C4AF}"/>
          </ac:picMkLst>
        </pc:picChg>
        <pc:picChg chg="del">
          <ac:chgData name="Parthum, Bryan" userId="0944d42a-0297-47b7-847f-b5cd4d2f087f" providerId="ADAL" clId="{70BDFEFA-5403-4EE0-B8E5-92F8A31E8231}" dt="2022-09-11T15:28:18.379" v="1605" actId="478"/>
          <ac:picMkLst>
            <pc:docMk/>
            <pc:sldMk cId="2845651805" sldId="447"/>
            <ac:picMk id="25" creationId="{516A3B8C-5D33-431E-AACE-37D083FAB401}"/>
          </ac:picMkLst>
        </pc:picChg>
        <pc:picChg chg="mod">
          <ac:chgData name="Parthum, Bryan" userId="0944d42a-0297-47b7-847f-b5cd4d2f087f" providerId="ADAL" clId="{70BDFEFA-5403-4EE0-B8E5-92F8A31E8231}" dt="2022-09-11T15:34:04.005" v="1797" actId="1076"/>
          <ac:picMkLst>
            <pc:docMk/>
            <pc:sldMk cId="2845651805" sldId="447"/>
            <ac:picMk id="27" creationId="{3D2F5B1A-B4CB-48C3-9A4A-F2E0437449B4}"/>
          </ac:picMkLst>
        </pc:picChg>
        <pc:picChg chg="mod">
          <ac:chgData name="Parthum, Bryan" userId="0944d42a-0297-47b7-847f-b5cd4d2f087f" providerId="ADAL" clId="{70BDFEFA-5403-4EE0-B8E5-92F8A31E8231}" dt="2022-09-11T15:34:00.108" v="1795" actId="1076"/>
          <ac:picMkLst>
            <pc:docMk/>
            <pc:sldMk cId="2845651805" sldId="447"/>
            <ac:picMk id="28" creationId="{911352AC-EC91-4BEC-9779-14CD94F9FEE3}"/>
          </ac:picMkLst>
        </pc:picChg>
        <pc:picChg chg="mod">
          <ac:chgData name="Parthum, Bryan" userId="0944d42a-0297-47b7-847f-b5cd4d2f087f" providerId="ADAL" clId="{70BDFEFA-5403-4EE0-B8E5-92F8A31E8231}" dt="2022-09-11T15:29:14.494" v="1622" actId="1076"/>
          <ac:picMkLst>
            <pc:docMk/>
            <pc:sldMk cId="2845651805" sldId="447"/>
            <ac:picMk id="29" creationId="{4DCB2E94-FE89-47CE-83CE-E158EE5EFA4E}"/>
          </ac:picMkLst>
        </pc:picChg>
        <pc:picChg chg="del mod">
          <ac:chgData name="Parthum, Bryan" userId="0944d42a-0297-47b7-847f-b5cd4d2f087f" providerId="ADAL" clId="{70BDFEFA-5403-4EE0-B8E5-92F8A31E8231}" dt="2022-09-11T15:28:19.747" v="1607" actId="478"/>
          <ac:picMkLst>
            <pc:docMk/>
            <pc:sldMk cId="2845651805" sldId="447"/>
            <ac:picMk id="30" creationId="{756D7308-10C6-4D23-8407-02736163EF3D}"/>
          </ac:picMkLst>
        </pc:picChg>
        <pc:picChg chg="mod">
          <ac:chgData name="Parthum, Bryan" userId="0944d42a-0297-47b7-847f-b5cd4d2f087f" providerId="ADAL" clId="{70BDFEFA-5403-4EE0-B8E5-92F8A31E8231}" dt="2022-09-11T15:33:57.592" v="1794" actId="1076"/>
          <ac:picMkLst>
            <pc:docMk/>
            <pc:sldMk cId="2845651805" sldId="447"/>
            <ac:picMk id="32" creationId="{25654FFA-1B94-47D6-903E-76D5B1616BB7}"/>
          </ac:picMkLst>
        </pc:picChg>
        <pc:picChg chg="mod">
          <ac:chgData name="Parthum, Bryan" userId="0944d42a-0297-47b7-847f-b5cd4d2f087f" providerId="ADAL" clId="{70BDFEFA-5403-4EE0-B8E5-92F8A31E8231}" dt="2022-09-11T15:29:18.363" v="1624" actId="1076"/>
          <ac:picMkLst>
            <pc:docMk/>
            <pc:sldMk cId="2845651805" sldId="447"/>
            <ac:picMk id="34" creationId="{ED877F70-C987-47A4-9F3C-8A3AD92EC005}"/>
          </ac:picMkLst>
        </pc:picChg>
        <pc:picChg chg="del">
          <ac:chgData name="Parthum, Bryan" userId="0944d42a-0297-47b7-847f-b5cd4d2f087f" providerId="ADAL" clId="{70BDFEFA-5403-4EE0-B8E5-92F8A31E8231}" dt="2022-09-11T15:26:13.529" v="1478" actId="478"/>
          <ac:picMkLst>
            <pc:docMk/>
            <pc:sldMk cId="2845651805" sldId="447"/>
            <ac:picMk id="38" creationId="{35775D85-E065-42FB-A303-35CC6DCC2BE9}"/>
          </ac:picMkLst>
        </pc:picChg>
        <pc:picChg chg="del">
          <ac:chgData name="Parthum, Bryan" userId="0944d42a-0297-47b7-847f-b5cd4d2f087f" providerId="ADAL" clId="{70BDFEFA-5403-4EE0-B8E5-92F8A31E8231}" dt="2022-09-11T15:26:13.529" v="1478" actId="478"/>
          <ac:picMkLst>
            <pc:docMk/>
            <pc:sldMk cId="2845651805" sldId="447"/>
            <ac:picMk id="42" creationId="{1234C5B3-116C-4B10-A7BB-54BCAF5198B2}"/>
          </ac:picMkLst>
        </pc:picChg>
        <pc:picChg chg="add del mod">
          <ac:chgData name="Parthum, Bryan" userId="0944d42a-0297-47b7-847f-b5cd4d2f087f" providerId="ADAL" clId="{70BDFEFA-5403-4EE0-B8E5-92F8A31E8231}" dt="2022-09-11T15:31:43.188" v="1670" actId="478"/>
          <ac:picMkLst>
            <pc:docMk/>
            <pc:sldMk cId="2845651805" sldId="447"/>
            <ac:picMk id="46" creationId="{05596AE8-3412-4726-BB5E-44D433F08FFF}"/>
          </ac:picMkLst>
        </pc:picChg>
        <pc:picChg chg="del">
          <ac:chgData name="Parthum, Bryan" userId="0944d42a-0297-47b7-847f-b5cd4d2f087f" providerId="ADAL" clId="{70BDFEFA-5403-4EE0-B8E5-92F8A31E8231}" dt="2022-09-11T15:26:06.891" v="1477" actId="478"/>
          <ac:picMkLst>
            <pc:docMk/>
            <pc:sldMk cId="2845651805" sldId="447"/>
            <ac:picMk id="47" creationId="{FF198412-D7B3-4991-B274-73C2A1AAF36A}"/>
          </ac:picMkLst>
        </pc:picChg>
        <pc:picChg chg="del">
          <ac:chgData name="Parthum, Bryan" userId="0944d42a-0297-47b7-847f-b5cd4d2f087f" providerId="ADAL" clId="{70BDFEFA-5403-4EE0-B8E5-92F8A31E8231}" dt="2022-09-11T15:26:06.891" v="1477" actId="478"/>
          <ac:picMkLst>
            <pc:docMk/>
            <pc:sldMk cId="2845651805" sldId="447"/>
            <ac:picMk id="49" creationId="{1BB56446-108C-40B3-9883-8C91A7802362}"/>
          </ac:picMkLst>
        </pc:picChg>
        <pc:picChg chg="mod">
          <ac:chgData name="Parthum, Bryan" userId="0944d42a-0297-47b7-847f-b5cd4d2f087f" providerId="ADAL" clId="{70BDFEFA-5403-4EE0-B8E5-92F8A31E8231}" dt="2022-09-11T15:30:32.617" v="1651" actId="1076"/>
          <ac:picMkLst>
            <pc:docMk/>
            <pc:sldMk cId="2845651805" sldId="447"/>
            <ac:picMk id="51" creationId="{0BAA458B-7B63-4A7C-B4A7-283C324D16EB}"/>
          </ac:picMkLst>
        </pc:picChg>
        <pc:picChg chg="mod">
          <ac:chgData name="Parthum, Bryan" userId="0944d42a-0297-47b7-847f-b5cd4d2f087f" providerId="ADAL" clId="{70BDFEFA-5403-4EE0-B8E5-92F8A31E8231}" dt="2022-09-11T15:36:52.218" v="1901" actId="1076"/>
          <ac:picMkLst>
            <pc:docMk/>
            <pc:sldMk cId="2845651805" sldId="447"/>
            <ac:picMk id="54" creationId="{FA698294-FF3E-4346-AEFB-82EEED6282A5}"/>
          </ac:picMkLst>
        </pc:picChg>
        <pc:picChg chg="mod">
          <ac:chgData name="Parthum, Bryan" userId="0944d42a-0297-47b7-847f-b5cd4d2f087f" providerId="ADAL" clId="{70BDFEFA-5403-4EE0-B8E5-92F8A31E8231}" dt="2022-09-11T15:36:52.218" v="1901" actId="1076"/>
          <ac:picMkLst>
            <pc:docMk/>
            <pc:sldMk cId="2845651805" sldId="447"/>
            <ac:picMk id="55" creationId="{06D63D27-0A28-4A24-96C2-810F5422235A}"/>
          </ac:picMkLst>
        </pc:picChg>
        <pc:picChg chg="mod">
          <ac:chgData name="Parthum, Bryan" userId="0944d42a-0297-47b7-847f-b5cd4d2f087f" providerId="ADAL" clId="{70BDFEFA-5403-4EE0-B8E5-92F8A31E8231}" dt="2022-09-11T15:36:52.218" v="1901" actId="1076"/>
          <ac:picMkLst>
            <pc:docMk/>
            <pc:sldMk cId="2845651805" sldId="447"/>
            <ac:picMk id="56" creationId="{1D06B75D-FF91-4FFC-8D20-754937CA35EA}"/>
          </ac:picMkLst>
        </pc:picChg>
        <pc:picChg chg="del">
          <ac:chgData name="Parthum, Bryan" userId="0944d42a-0297-47b7-847f-b5cd4d2f087f" providerId="ADAL" clId="{70BDFEFA-5403-4EE0-B8E5-92F8A31E8231}" dt="2022-09-11T15:26:06.891" v="1477" actId="478"/>
          <ac:picMkLst>
            <pc:docMk/>
            <pc:sldMk cId="2845651805" sldId="447"/>
            <ac:picMk id="58" creationId="{67297FB3-DFFC-482C-B1AF-FE625881B187}"/>
          </ac:picMkLst>
        </pc:picChg>
        <pc:picChg chg="mod">
          <ac:chgData name="Parthum, Bryan" userId="0944d42a-0297-47b7-847f-b5cd4d2f087f" providerId="ADAL" clId="{70BDFEFA-5403-4EE0-B8E5-92F8A31E8231}" dt="2022-09-11T15:36:52.218" v="1901" actId="1076"/>
          <ac:picMkLst>
            <pc:docMk/>
            <pc:sldMk cId="2845651805" sldId="447"/>
            <ac:picMk id="60" creationId="{44C629DC-AD82-4EED-BC95-044AE0873B44}"/>
          </ac:picMkLst>
        </pc:picChg>
        <pc:picChg chg="mod">
          <ac:chgData name="Parthum, Bryan" userId="0944d42a-0297-47b7-847f-b5cd4d2f087f" providerId="ADAL" clId="{70BDFEFA-5403-4EE0-B8E5-92F8A31E8231}" dt="2022-09-11T15:36:52.218" v="1901" actId="1076"/>
          <ac:picMkLst>
            <pc:docMk/>
            <pc:sldMk cId="2845651805" sldId="447"/>
            <ac:picMk id="61" creationId="{77B13BCB-292E-41BB-B0C5-11DB85BFFE4B}"/>
          </ac:picMkLst>
        </pc:picChg>
        <pc:picChg chg="del">
          <ac:chgData name="Parthum, Bryan" userId="0944d42a-0297-47b7-847f-b5cd4d2f087f" providerId="ADAL" clId="{70BDFEFA-5403-4EE0-B8E5-92F8A31E8231}" dt="2022-09-11T15:26:06.891" v="1477" actId="478"/>
          <ac:picMkLst>
            <pc:docMk/>
            <pc:sldMk cId="2845651805" sldId="447"/>
            <ac:picMk id="62" creationId="{F550CE0D-386E-49B1-80AA-8DD5AF04B10B}"/>
          </ac:picMkLst>
        </pc:picChg>
        <pc:picChg chg="mod">
          <ac:chgData name="Parthum, Bryan" userId="0944d42a-0297-47b7-847f-b5cd4d2f087f" providerId="ADAL" clId="{70BDFEFA-5403-4EE0-B8E5-92F8A31E8231}" dt="2022-09-11T15:30:35.484" v="1652" actId="1076"/>
          <ac:picMkLst>
            <pc:docMk/>
            <pc:sldMk cId="2845651805" sldId="447"/>
            <ac:picMk id="63" creationId="{D4FAD4A0-C1E2-4C2D-897C-E0DB6FEF4BA2}"/>
          </ac:picMkLst>
        </pc:picChg>
        <pc:picChg chg="del">
          <ac:chgData name="Parthum, Bryan" userId="0944d42a-0297-47b7-847f-b5cd4d2f087f" providerId="ADAL" clId="{70BDFEFA-5403-4EE0-B8E5-92F8A31E8231}" dt="2022-09-11T15:30:15.526" v="1644" actId="478"/>
          <ac:picMkLst>
            <pc:docMk/>
            <pc:sldMk cId="2845651805" sldId="447"/>
            <ac:picMk id="67" creationId="{E5ED2DA4-1640-4095-98A5-81A13B96340F}"/>
          </ac:picMkLst>
        </pc:picChg>
        <pc:picChg chg="del">
          <ac:chgData name="Parthum, Bryan" userId="0944d42a-0297-47b7-847f-b5cd4d2f087f" providerId="ADAL" clId="{70BDFEFA-5403-4EE0-B8E5-92F8A31E8231}" dt="2022-09-11T15:30:16.971" v="1645" actId="478"/>
          <ac:picMkLst>
            <pc:docMk/>
            <pc:sldMk cId="2845651805" sldId="447"/>
            <ac:picMk id="68" creationId="{A40CDC59-6E70-4C15-A939-D8CD99E7B0E7}"/>
          </ac:picMkLst>
        </pc:picChg>
      </pc:sldChg>
      <pc:sldChg chg="addSp delSp modSp add mod">
        <pc:chgData name="Parthum, Bryan" userId="0944d42a-0297-47b7-847f-b5cd4d2f087f" providerId="ADAL" clId="{70BDFEFA-5403-4EE0-B8E5-92F8A31E8231}" dt="2022-09-11T15:54:45.182" v="2527" actId="1076"/>
        <pc:sldMkLst>
          <pc:docMk/>
          <pc:sldMk cId="1239751187" sldId="448"/>
        </pc:sldMkLst>
        <pc:spChg chg="mod">
          <ac:chgData name="Parthum, Bryan" userId="0944d42a-0297-47b7-847f-b5cd4d2f087f" providerId="ADAL" clId="{70BDFEFA-5403-4EE0-B8E5-92F8A31E8231}" dt="2022-09-11T15:46:40.317" v="2026" actId="1076"/>
          <ac:spMkLst>
            <pc:docMk/>
            <pc:sldMk cId="1239751187" sldId="448"/>
            <ac:spMk id="4" creationId="{C1CDDD3A-6F7E-466E-B3A8-A3BE44EA22C1}"/>
          </ac:spMkLst>
        </pc:spChg>
        <pc:spChg chg="add del mod">
          <ac:chgData name="Parthum, Bryan" userId="0944d42a-0297-47b7-847f-b5cd4d2f087f" providerId="ADAL" clId="{70BDFEFA-5403-4EE0-B8E5-92F8A31E8231}" dt="2022-09-11T15:39:28.447" v="1929"/>
          <ac:spMkLst>
            <pc:docMk/>
            <pc:sldMk cId="1239751187" sldId="448"/>
            <ac:spMk id="33" creationId="{60768336-C5AB-465D-AC81-0895D6465EC3}"/>
          </ac:spMkLst>
        </pc:spChg>
        <pc:spChg chg="add del mod">
          <ac:chgData name="Parthum, Bryan" userId="0944d42a-0297-47b7-847f-b5cd4d2f087f" providerId="ADAL" clId="{70BDFEFA-5403-4EE0-B8E5-92F8A31E8231}" dt="2022-09-11T15:48:29.638" v="2142" actId="478"/>
          <ac:spMkLst>
            <pc:docMk/>
            <pc:sldMk cId="1239751187" sldId="448"/>
            <ac:spMk id="35" creationId="{C6B89BE9-B288-4982-8539-16837329A155}"/>
          </ac:spMkLst>
        </pc:spChg>
        <pc:spChg chg="del mod">
          <ac:chgData name="Parthum, Bryan" userId="0944d42a-0297-47b7-847f-b5cd4d2f087f" providerId="ADAL" clId="{70BDFEFA-5403-4EE0-B8E5-92F8A31E8231}" dt="2022-09-11T15:47:40.727" v="2112" actId="478"/>
          <ac:spMkLst>
            <pc:docMk/>
            <pc:sldMk cId="1239751187" sldId="448"/>
            <ac:spMk id="36" creationId="{34B90096-AE64-4839-815D-FB1FCFD8FDE6}"/>
          </ac:spMkLst>
        </pc:spChg>
        <pc:spChg chg="add mod">
          <ac:chgData name="Parthum, Bryan" userId="0944d42a-0297-47b7-847f-b5cd4d2f087f" providerId="ADAL" clId="{70BDFEFA-5403-4EE0-B8E5-92F8A31E8231}" dt="2022-09-11T15:54:45.182" v="2527" actId="1076"/>
          <ac:spMkLst>
            <pc:docMk/>
            <pc:sldMk cId="1239751187" sldId="448"/>
            <ac:spMk id="37" creationId="{F743516C-F3EC-4834-AD28-6FB05CE7D562}"/>
          </ac:spMkLst>
        </pc:spChg>
        <pc:spChg chg="del mod">
          <ac:chgData name="Parthum, Bryan" userId="0944d42a-0297-47b7-847f-b5cd4d2f087f" providerId="ADAL" clId="{70BDFEFA-5403-4EE0-B8E5-92F8A31E8231}" dt="2022-09-11T15:46:22.145" v="2023" actId="478"/>
          <ac:spMkLst>
            <pc:docMk/>
            <pc:sldMk cId="1239751187" sldId="448"/>
            <ac:spMk id="50" creationId="{8E4FBBA0-ACF0-4CA0-800E-8CFB002AAAE9}"/>
          </ac:spMkLst>
        </pc:spChg>
        <pc:spChg chg="del mod">
          <ac:chgData name="Parthum, Bryan" userId="0944d42a-0297-47b7-847f-b5cd4d2f087f" providerId="ADAL" clId="{70BDFEFA-5403-4EE0-B8E5-92F8A31E8231}" dt="2022-09-11T15:46:22.145" v="2023" actId="478"/>
          <ac:spMkLst>
            <pc:docMk/>
            <pc:sldMk cId="1239751187" sldId="448"/>
            <ac:spMk id="53" creationId="{0CFF9AC2-9A6A-47B9-B8BC-C82CACC34D79}"/>
          </ac:spMkLst>
        </pc:spChg>
        <pc:spChg chg="del mod">
          <ac:chgData name="Parthum, Bryan" userId="0944d42a-0297-47b7-847f-b5cd4d2f087f" providerId="ADAL" clId="{70BDFEFA-5403-4EE0-B8E5-92F8A31E8231}" dt="2022-09-11T15:46:22.145" v="2023" actId="478"/>
          <ac:spMkLst>
            <pc:docMk/>
            <pc:sldMk cId="1239751187" sldId="448"/>
            <ac:spMk id="57" creationId="{1B94FF02-B991-462A-87B2-A0ED2398CDD0}"/>
          </ac:spMkLst>
        </pc:spChg>
        <pc:spChg chg="del mod">
          <ac:chgData name="Parthum, Bryan" userId="0944d42a-0297-47b7-847f-b5cd4d2f087f" providerId="ADAL" clId="{70BDFEFA-5403-4EE0-B8E5-92F8A31E8231}" dt="2022-09-11T15:46:22.145" v="2023" actId="478"/>
          <ac:spMkLst>
            <pc:docMk/>
            <pc:sldMk cId="1239751187" sldId="448"/>
            <ac:spMk id="59" creationId="{35DED135-63FD-4906-87BC-80F06E6D4930}"/>
          </ac:spMkLst>
        </pc:spChg>
        <pc:spChg chg="del mod">
          <ac:chgData name="Parthum, Bryan" userId="0944d42a-0297-47b7-847f-b5cd4d2f087f" providerId="ADAL" clId="{70BDFEFA-5403-4EE0-B8E5-92F8A31E8231}" dt="2022-09-11T15:46:22.145" v="2023" actId="478"/>
          <ac:spMkLst>
            <pc:docMk/>
            <pc:sldMk cId="1239751187" sldId="448"/>
            <ac:spMk id="64" creationId="{4E427AF2-838D-4454-845D-1702C93D9FD6}"/>
          </ac:spMkLst>
        </pc:spChg>
        <pc:spChg chg="del mod">
          <ac:chgData name="Parthum, Bryan" userId="0944d42a-0297-47b7-847f-b5cd4d2f087f" providerId="ADAL" clId="{70BDFEFA-5403-4EE0-B8E5-92F8A31E8231}" dt="2022-09-11T15:46:22.145" v="2023" actId="478"/>
          <ac:spMkLst>
            <pc:docMk/>
            <pc:sldMk cId="1239751187" sldId="448"/>
            <ac:spMk id="65" creationId="{A7553BAA-0482-45B0-A3F7-BE8622A747BA}"/>
          </ac:spMkLst>
        </pc:spChg>
        <pc:spChg chg="del mod">
          <ac:chgData name="Parthum, Bryan" userId="0944d42a-0297-47b7-847f-b5cd4d2f087f" providerId="ADAL" clId="{70BDFEFA-5403-4EE0-B8E5-92F8A31E8231}" dt="2022-09-11T15:46:25.813" v="2024" actId="478"/>
          <ac:spMkLst>
            <pc:docMk/>
            <pc:sldMk cId="1239751187" sldId="448"/>
            <ac:spMk id="66" creationId="{63B88AB2-AF9B-41CA-AFE6-9E141BC3787B}"/>
          </ac:spMkLst>
        </pc:spChg>
        <pc:spChg chg="del mod">
          <ac:chgData name="Parthum, Bryan" userId="0944d42a-0297-47b7-847f-b5cd4d2f087f" providerId="ADAL" clId="{70BDFEFA-5403-4EE0-B8E5-92F8A31E8231}" dt="2022-09-11T15:46:22.145" v="2023" actId="478"/>
          <ac:spMkLst>
            <pc:docMk/>
            <pc:sldMk cId="1239751187" sldId="448"/>
            <ac:spMk id="69" creationId="{9E9C941D-87CC-49CF-ADA2-AFF674488096}"/>
          </ac:spMkLst>
        </pc:spChg>
        <pc:spChg chg="del mod">
          <ac:chgData name="Parthum, Bryan" userId="0944d42a-0297-47b7-847f-b5cd4d2f087f" providerId="ADAL" clId="{70BDFEFA-5403-4EE0-B8E5-92F8A31E8231}" dt="2022-09-11T15:46:22.145" v="2023" actId="478"/>
          <ac:spMkLst>
            <pc:docMk/>
            <pc:sldMk cId="1239751187" sldId="448"/>
            <ac:spMk id="70" creationId="{B89A4E67-7A13-4E8D-97E4-B16B7AD9C84E}"/>
          </ac:spMkLst>
        </pc:spChg>
        <pc:spChg chg="del mod">
          <ac:chgData name="Parthum, Bryan" userId="0944d42a-0297-47b7-847f-b5cd4d2f087f" providerId="ADAL" clId="{70BDFEFA-5403-4EE0-B8E5-92F8A31E8231}" dt="2022-09-11T15:46:22.145" v="2023" actId="478"/>
          <ac:spMkLst>
            <pc:docMk/>
            <pc:sldMk cId="1239751187" sldId="448"/>
            <ac:spMk id="72" creationId="{6C808147-A951-4C0B-8337-E9F71FD0AD4E}"/>
          </ac:spMkLst>
        </pc:spChg>
        <pc:spChg chg="del mod">
          <ac:chgData name="Parthum, Bryan" userId="0944d42a-0297-47b7-847f-b5cd4d2f087f" providerId="ADAL" clId="{70BDFEFA-5403-4EE0-B8E5-92F8A31E8231}" dt="2022-09-11T15:46:22.145" v="2023" actId="478"/>
          <ac:spMkLst>
            <pc:docMk/>
            <pc:sldMk cId="1239751187" sldId="448"/>
            <ac:spMk id="73" creationId="{B01F8D8E-5F12-4041-9CEA-2415D0D01CE3}"/>
          </ac:spMkLst>
        </pc:spChg>
        <pc:spChg chg="del mod">
          <ac:chgData name="Parthum, Bryan" userId="0944d42a-0297-47b7-847f-b5cd4d2f087f" providerId="ADAL" clId="{70BDFEFA-5403-4EE0-B8E5-92F8A31E8231}" dt="2022-09-11T15:46:22.145" v="2023" actId="478"/>
          <ac:spMkLst>
            <pc:docMk/>
            <pc:sldMk cId="1239751187" sldId="448"/>
            <ac:spMk id="74" creationId="{CF3A0F7C-2BD4-4748-AB74-6D231C388FB5}"/>
          </ac:spMkLst>
        </pc:spChg>
        <pc:spChg chg="del">
          <ac:chgData name="Parthum, Bryan" userId="0944d42a-0297-47b7-847f-b5cd4d2f087f" providerId="ADAL" clId="{70BDFEFA-5403-4EE0-B8E5-92F8A31E8231}" dt="2022-09-11T15:46:22.145" v="2023" actId="478"/>
          <ac:spMkLst>
            <pc:docMk/>
            <pc:sldMk cId="1239751187" sldId="448"/>
            <ac:spMk id="78" creationId="{605FFD87-6E52-4D2D-8F9A-178F051E542B}"/>
          </ac:spMkLst>
        </pc:spChg>
        <pc:picChg chg="del mod">
          <ac:chgData name="Parthum, Bryan" userId="0944d42a-0297-47b7-847f-b5cd4d2f087f" providerId="ADAL" clId="{70BDFEFA-5403-4EE0-B8E5-92F8A31E8231}" dt="2022-09-11T15:46:22.145" v="2023" actId="478"/>
          <ac:picMkLst>
            <pc:docMk/>
            <pc:sldMk cId="1239751187" sldId="448"/>
            <ac:picMk id="21" creationId="{553494B2-56C4-49AA-879D-44C083C3F7C2}"/>
          </ac:picMkLst>
        </pc:picChg>
        <pc:picChg chg="del mod">
          <ac:chgData name="Parthum, Bryan" userId="0944d42a-0297-47b7-847f-b5cd4d2f087f" providerId="ADAL" clId="{70BDFEFA-5403-4EE0-B8E5-92F8A31E8231}" dt="2022-09-11T15:46:22.145" v="2023" actId="478"/>
          <ac:picMkLst>
            <pc:docMk/>
            <pc:sldMk cId="1239751187" sldId="448"/>
            <ac:picMk id="23" creationId="{CACD4954-C37C-4A12-94C2-17398FA1C4AF}"/>
          </ac:picMkLst>
        </pc:picChg>
        <pc:picChg chg="del">
          <ac:chgData name="Parthum, Bryan" userId="0944d42a-0297-47b7-847f-b5cd4d2f087f" providerId="ADAL" clId="{70BDFEFA-5403-4EE0-B8E5-92F8A31E8231}" dt="2022-09-11T15:46:22.145" v="2023" actId="478"/>
          <ac:picMkLst>
            <pc:docMk/>
            <pc:sldMk cId="1239751187" sldId="448"/>
            <ac:picMk id="27" creationId="{3D2F5B1A-B4CB-48C3-9A4A-F2E0437449B4}"/>
          </ac:picMkLst>
        </pc:picChg>
        <pc:picChg chg="del mod">
          <ac:chgData name="Parthum, Bryan" userId="0944d42a-0297-47b7-847f-b5cd4d2f087f" providerId="ADAL" clId="{70BDFEFA-5403-4EE0-B8E5-92F8A31E8231}" dt="2022-09-11T15:46:22.145" v="2023" actId="478"/>
          <ac:picMkLst>
            <pc:docMk/>
            <pc:sldMk cId="1239751187" sldId="448"/>
            <ac:picMk id="28" creationId="{911352AC-EC91-4BEC-9779-14CD94F9FEE3}"/>
          </ac:picMkLst>
        </pc:picChg>
        <pc:picChg chg="del mod">
          <ac:chgData name="Parthum, Bryan" userId="0944d42a-0297-47b7-847f-b5cd4d2f087f" providerId="ADAL" clId="{70BDFEFA-5403-4EE0-B8E5-92F8A31E8231}" dt="2022-09-11T15:46:22.145" v="2023" actId="478"/>
          <ac:picMkLst>
            <pc:docMk/>
            <pc:sldMk cId="1239751187" sldId="448"/>
            <ac:picMk id="29" creationId="{4DCB2E94-FE89-47CE-83CE-E158EE5EFA4E}"/>
          </ac:picMkLst>
        </pc:picChg>
        <pc:picChg chg="del mod">
          <ac:chgData name="Parthum, Bryan" userId="0944d42a-0297-47b7-847f-b5cd4d2f087f" providerId="ADAL" clId="{70BDFEFA-5403-4EE0-B8E5-92F8A31E8231}" dt="2022-09-11T15:46:22.145" v="2023" actId="478"/>
          <ac:picMkLst>
            <pc:docMk/>
            <pc:sldMk cId="1239751187" sldId="448"/>
            <ac:picMk id="32" creationId="{25654FFA-1B94-47D6-903E-76D5B1616BB7}"/>
          </ac:picMkLst>
        </pc:picChg>
        <pc:picChg chg="del mod">
          <ac:chgData name="Parthum, Bryan" userId="0944d42a-0297-47b7-847f-b5cd4d2f087f" providerId="ADAL" clId="{70BDFEFA-5403-4EE0-B8E5-92F8A31E8231}" dt="2022-09-11T15:46:22.145" v="2023" actId="478"/>
          <ac:picMkLst>
            <pc:docMk/>
            <pc:sldMk cId="1239751187" sldId="448"/>
            <ac:picMk id="34" creationId="{ED877F70-C987-47A4-9F3C-8A3AD92EC005}"/>
          </ac:picMkLst>
        </pc:picChg>
        <pc:picChg chg="del mod">
          <ac:chgData name="Parthum, Bryan" userId="0944d42a-0297-47b7-847f-b5cd4d2f087f" providerId="ADAL" clId="{70BDFEFA-5403-4EE0-B8E5-92F8A31E8231}" dt="2022-09-11T15:46:22.145" v="2023" actId="478"/>
          <ac:picMkLst>
            <pc:docMk/>
            <pc:sldMk cId="1239751187" sldId="448"/>
            <ac:picMk id="51" creationId="{0BAA458B-7B63-4A7C-B4A7-283C324D16EB}"/>
          </ac:picMkLst>
        </pc:picChg>
        <pc:picChg chg="del mod">
          <ac:chgData name="Parthum, Bryan" userId="0944d42a-0297-47b7-847f-b5cd4d2f087f" providerId="ADAL" clId="{70BDFEFA-5403-4EE0-B8E5-92F8A31E8231}" dt="2022-09-11T15:46:22.145" v="2023" actId="478"/>
          <ac:picMkLst>
            <pc:docMk/>
            <pc:sldMk cId="1239751187" sldId="448"/>
            <ac:picMk id="54" creationId="{FA698294-FF3E-4346-AEFB-82EEED6282A5}"/>
          </ac:picMkLst>
        </pc:picChg>
        <pc:picChg chg="del mod">
          <ac:chgData name="Parthum, Bryan" userId="0944d42a-0297-47b7-847f-b5cd4d2f087f" providerId="ADAL" clId="{70BDFEFA-5403-4EE0-B8E5-92F8A31E8231}" dt="2022-09-11T15:46:22.145" v="2023" actId="478"/>
          <ac:picMkLst>
            <pc:docMk/>
            <pc:sldMk cId="1239751187" sldId="448"/>
            <ac:picMk id="55" creationId="{06D63D27-0A28-4A24-96C2-810F5422235A}"/>
          </ac:picMkLst>
        </pc:picChg>
        <pc:picChg chg="del mod">
          <ac:chgData name="Parthum, Bryan" userId="0944d42a-0297-47b7-847f-b5cd4d2f087f" providerId="ADAL" clId="{70BDFEFA-5403-4EE0-B8E5-92F8A31E8231}" dt="2022-09-11T15:46:22.145" v="2023" actId="478"/>
          <ac:picMkLst>
            <pc:docMk/>
            <pc:sldMk cId="1239751187" sldId="448"/>
            <ac:picMk id="56" creationId="{1D06B75D-FF91-4FFC-8D20-754937CA35EA}"/>
          </ac:picMkLst>
        </pc:picChg>
        <pc:picChg chg="del mod">
          <ac:chgData name="Parthum, Bryan" userId="0944d42a-0297-47b7-847f-b5cd4d2f087f" providerId="ADAL" clId="{70BDFEFA-5403-4EE0-B8E5-92F8A31E8231}" dt="2022-09-11T15:46:22.145" v="2023" actId="478"/>
          <ac:picMkLst>
            <pc:docMk/>
            <pc:sldMk cId="1239751187" sldId="448"/>
            <ac:picMk id="60" creationId="{44C629DC-AD82-4EED-BC95-044AE0873B44}"/>
          </ac:picMkLst>
        </pc:picChg>
        <pc:picChg chg="del mod">
          <ac:chgData name="Parthum, Bryan" userId="0944d42a-0297-47b7-847f-b5cd4d2f087f" providerId="ADAL" clId="{70BDFEFA-5403-4EE0-B8E5-92F8A31E8231}" dt="2022-09-11T15:46:22.145" v="2023" actId="478"/>
          <ac:picMkLst>
            <pc:docMk/>
            <pc:sldMk cId="1239751187" sldId="448"/>
            <ac:picMk id="61" creationId="{77B13BCB-292E-41BB-B0C5-11DB85BFFE4B}"/>
          </ac:picMkLst>
        </pc:picChg>
        <pc:picChg chg="del mod">
          <ac:chgData name="Parthum, Bryan" userId="0944d42a-0297-47b7-847f-b5cd4d2f087f" providerId="ADAL" clId="{70BDFEFA-5403-4EE0-B8E5-92F8A31E8231}" dt="2022-09-11T15:46:22.145" v="2023" actId="478"/>
          <ac:picMkLst>
            <pc:docMk/>
            <pc:sldMk cId="1239751187" sldId="448"/>
            <ac:picMk id="63" creationId="{D4FAD4A0-C1E2-4C2D-897C-E0DB6FEF4BA2}"/>
          </ac:picMkLst>
        </pc:picChg>
      </pc:sldChg>
      <pc:sldChg chg="addSp delSp modSp add mod">
        <pc:chgData name="Parthum, Bryan" userId="0944d42a-0297-47b7-847f-b5cd4d2f087f" providerId="ADAL" clId="{70BDFEFA-5403-4EE0-B8E5-92F8A31E8231}" dt="2022-09-11T18:01:07.937" v="4047" actId="20577"/>
        <pc:sldMkLst>
          <pc:docMk/>
          <pc:sldMk cId="2551138849" sldId="449"/>
        </pc:sldMkLst>
        <pc:spChg chg="add mod">
          <ac:chgData name="Parthum, Bryan" userId="0944d42a-0297-47b7-847f-b5cd4d2f087f" providerId="ADAL" clId="{70BDFEFA-5403-4EE0-B8E5-92F8A31E8231}" dt="2022-09-11T16:20:15.987" v="3199"/>
          <ac:spMkLst>
            <pc:docMk/>
            <pc:sldMk cId="2551138849" sldId="449"/>
            <ac:spMk id="4" creationId="{F963CE5F-EA78-4353-AF9C-F8D146725A08}"/>
          </ac:spMkLst>
        </pc:spChg>
        <pc:spChg chg="del mod">
          <ac:chgData name="Parthum, Bryan" userId="0944d42a-0297-47b7-847f-b5cd4d2f087f" providerId="ADAL" clId="{70BDFEFA-5403-4EE0-B8E5-92F8A31E8231}" dt="2022-09-11T16:20:15.673" v="3198" actId="478"/>
          <ac:spMkLst>
            <pc:docMk/>
            <pc:sldMk cId="2551138849" sldId="449"/>
            <ac:spMk id="6" creationId="{62886FA5-F147-476F-962C-F8F29C058435}"/>
          </ac:spMkLst>
        </pc:spChg>
        <pc:spChg chg="mod">
          <ac:chgData name="Parthum, Bryan" userId="0944d42a-0297-47b7-847f-b5cd4d2f087f" providerId="ADAL" clId="{70BDFEFA-5403-4EE0-B8E5-92F8A31E8231}" dt="2022-09-11T18:01:07.937" v="4047" actId="20577"/>
          <ac:spMkLst>
            <pc:docMk/>
            <pc:sldMk cId="2551138849" sldId="449"/>
            <ac:spMk id="10" creationId="{E863E88C-22ED-47CC-B17C-6B97A3611646}"/>
          </ac:spMkLst>
        </pc:spChg>
      </pc:sldChg>
      <pc:sldChg chg="addSp delSp modSp add mod">
        <pc:chgData name="Parthum, Bryan" userId="0944d42a-0297-47b7-847f-b5cd4d2f087f" providerId="ADAL" clId="{70BDFEFA-5403-4EE0-B8E5-92F8A31E8231}" dt="2022-09-11T16:22:45.943" v="3216" actId="1076"/>
        <pc:sldMkLst>
          <pc:docMk/>
          <pc:sldMk cId="1097439836" sldId="450"/>
        </pc:sldMkLst>
        <pc:spChg chg="del">
          <ac:chgData name="Parthum, Bryan" userId="0944d42a-0297-47b7-847f-b5cd4d2f087f" providerId="ADAL" clId="{70BDFEFA-5403-4EE0-B8E5-92F8A31E8231}" dt="2022-09-11T16:21:54.281" v="3205" actId="478"/>
          <ac:spMkLst>
            <pc:docMk/>
            <pc:sldMk cId="1097439836" sldId="450"/>
            <ac:spMk id="4" creationId="{F963CE5F-EA78-4353-AF9C-F8D146725A08}"/>
          </ac:spMkLst>
        </pc:spChg>
        <pc:spChg chg="del">
          <ac:chgData name="Parthum, Bryan" userId="0944d42a-0297-47b7-847f-b5cd4d2f087f" providerId="ADAL" clId="{70BDFEFA-5403-4EE0-B8E5-92F8A31E8231}" dt="2022-09-11T16:21:38.211" v="3201" actId="478"/>
          <ac:spMkLst>
            <pc:docMk/>
            <pc:sldMk cId="1097439836" sldId="450"/>
            <ac:spMk id="10" creationId="{E863E88C-22ED-47CC-B17C-6B97A3611646}"/>
          </ac:spMkLst>
        </pc:spChg>
        <pc:picChg chg="add mod">
          <ac:chgData name="Parthum, Bryan" userId="0944d42a-0297-47b7-847f-b5cd4d2f087f" providerId="ADAL" clId="{70BDFEFA-5403-4EE0-B8E5-92F8A31E8231}" dt="2022-09-11T16:22:43.277" v="3215" actId="1076"/>
          <ac:picMkLst>
            <pc:docMk/>
            <pc:sldMk cId="1097439836" sldId="450"/>
            <ac:picMk id="3" creationId="{1D1164A0-922B-407A-8E8E-F35409FE73DD}"/>
          </ac:picMkLst>
        </pc:picChg>
        <pc:picChg chg="add mod">
          <ac:chgData name="Parthum, Bryan" userId="0944d42a-0297-47b7-847f-b5cd4d2f087f" providerId="ADAL" clId="{70BDFEFA-5403-4EE0-B8E5-92F8A31E8231}" dt="2022-09-11T16:22:45.943" v="3216" actId="1076"/>
          <ac:picMkLst>
            <pc:docMk/>
            <pc:sldMk cId="1097439836" sldId="450"/>
            <ac:picMk id="6" creationId="{28A11F0A-F725-4B2D-9310-8D719ED6C2D2}"/>
          </ac:picMkLst>
        </pc:picChg>
      </pc:sldChg>
      <pc:sldChg chg="addSp delSp modSp add mod">
        <pc:chgData name="Parthum, Bryan" userId="0944d42a-0297-47b7-847f-b5cd4d2f087f" providerId="ADAL" clId="{70BDFEFA-5403-4EE0-B8E5-92F8A31E8231}" dt="2022-09-11T16:23:52.844" v="3222" actId="1076"/>
        <pc:sldMkLst>
          <pc:docMk/>
          <pc:sldMk cId="1864942689" sldId="451"/>
        </pc:sldMkLst>
        <pc:picChg chg="del">
          <ac:chgData name="Parthum, Bryan" userId="0944d42a-0297-47b7-847f-b5cd4d2f087f" providerId="ADAL" clId="{70BDFEFA-5403-4EE0-B8E5-92F8A31E8231}" dt="2022-09-11T16:23:44.495" v="3219" actId="478"/>
          <ac:picMkLst>
            <pc:docMk/>
            <pc:sldMk cId="1864942689" sldId="451"/>
            <ac:picMk id="3" creationId="{1D1164A0-922B-407A-8E8E-F35409FE73DD}"/>
          </ac:picMkLst>
        </pc:picChg>
        <pc:picChg chg="add mod">
          <ac:chgData name="Parthum, Bryan" userId="0944d42a-0297-47b7-847f-b5cd4d2f087f" providerId="ADAL" clId="{70BDFEFA-5403-4EE0-B8E5-92F8A31E8231}" dt="2022-09-11T16:23:52.844" v="3222" actId="1076"/>
          <ac:picMkLst>
            <pc:docMk/>
            <pc:sldMk cId="1864942689" sldId="451"/>
            <ac:picMk id="4" creationId="{075DA00D-7395-41B4-9FCD-AB87ED41BF64}"/>
          </ac:picMkLst>
        </pc:picChg>
        <pc:picChg chg="del">
          <ac:chgData name="Parthum, Bryan" userId="0944d42a-0297-47b7-847f-b5cd4d2f087f" providerId="ADAL" clId="{70BDFEFA-5403-4EE0-B8E5-92F8A31E8231}" dt="2022-09-11T16:23:43.504" v="3218" actId="478"/>
          <ac:picMkLst>
            <pc:docMk/>
            <pc:sldMk cId="1864942689" sldId="451"/>
            <ac:picMk id="6" creationId="{28A11F0A-F725-4B2D-9310-8D719ED6C2D2}"/>
          </ac:picMkLst>
        </pc:picChg>
      </pc:sldChg>
      <pc:sldChg chg="modSp add mod">
        <pc:chgData name="Parthum, Bryan" userId="0944d42a-0297-47b7-847f-b5cd4d2f087f" providerId="ADAL" clId="{70BDFEFA-5403-4EE0-B8E5-92F8A31E8231}" dt="2022-09-11T17:03:51.750" v="3788" actId="20577"/>
        <pc:sldMkLst>
          <pc:docMk/>
          <pc:sldMk cId="3006511944" sldId="452"/>
        </pc:sldMkLst>
        <pc:spChg chg="mod">
          <ac:chgData name="Parthum, Bryan" userId="0944d42a-0297-47b7-847f-b5cd4d2f087f" providerId="ADAL" clId="{70BDFEFA-5403-4EE0-B8E5-92F8A31E8231}" dt="2022-09-11T17:03:51.750" v="3788" actId="20577"/>
          <ac:spMkLst>
            <pc:docMk/>
            <pc:sldMk cId="3006511944" sldId="452"/>
            <ac:spMk id="10" creationId="{E863E88C-22ED-47CC-B17C-6B97A3611646}"/>
          </ac:spMkLst>
        </pc:spChg>
      </pc:sldChg>
      <pc:sldChg chg="modSp add mod">
        <pc:chgData name="Parthum, Bryan" userId="0944d42a-0297-47b7-847f-b5cd4d2f087f" providerId="ADAL" clId="{70BDFEFA-5403-4EE0-B8E5-92F8A31E8231}" dt="2022-09-11T17:39:30.146" v="3975" actId="113"/>
        <pc:sldMkLst>
          <pc:docMk/>
          <pc:sldMk cId="1321283861" sldId="453"/>
        </pc:sldMkLst>
        <pc:spChg chg="mod">
          <ac:chgData name="Parthum, Bryan" userId="0944d42a-0297-47b7-847f-b5cd4d2f087f" providerId="ADAL" clId="{70BDFEFA-5403-4EE0-B8E5-92F8A31E8231}" dt="2022-09-11T17:39:30.146" v="3975" actId="113"/>
          <ac:spMkLst>
            <pc:docMk/>
            <pc:sldMk cId="1321283861" sldId="453"/>
            <ac:spMk id="10" creationId="{E863E88C-22ED-47CC-B17C-6B97A3611646}"/>
          </ac:spMkLst>
        </pc:spChg>
      </pc:sldChg>
      <pc:sldChg chg="modSp add mod">
        <pc:chgData name="Parthum, Bryan" userId="0944d42a-0297-47b7-847f-b5cd4d2f087f" providerId="ADAL" clId="{70BDFEFA-5403-4EE0-B8E5-92F8A31E8231}" dt="2022-09-11T17:03:43.570" v="3784" actId="20578"/>
        <pc:sldMkLst>
          <pc:docMk/>
          <pc:sldMk cId="1283885913" sldId="454"/>
        </pc:sldMkLst>
        <pc:spChg chg="mod">
          <ac:chgData name="Parthum, Bryan" userId="0944d42a-0297-47b7-847f-b5cd4d2f087f" providerId="ADAL" clId="{70BDFEFA-5403-4EE0-B8E5-92F8A31E8231}" dt="2022-09-11T17:03:43.570" v="3784" actId="20578"/>
          <ac:spMkLst>
            <pc:docMk/>
            <pc:sldMk cId="1283885913" sldId="454"/>
            <ac:spMk id="10" creationId="{E863E88C-22ED-47CC-B17C-6B97A3611646}"/>
          </ac:spMkLst>
        </pc:spChg>
      </pc:sldChg>
      <pc:sldChg chg="addSp delSp modSp add mod">
        <pc:chgData name="Parthum, Bryan" userId="0944d42a-0297-47b7-847f-b5cd4d2f087f" providerId="ADAL" clId="{70BDFEFA-5403-4EE0-B8E5-92F8A31E8231}" dt="2022-09-11T18:07:23.922" v="4261" actId="1076"/>
        <pc:sldMkLst>
          <pc:docMk/>
          <pc:sldMk cId="1985371967" sldId="455"/>
        </pc:sldMkLst>
        <pc:spChg chg="add mod">
          <ac:chgData name="Parthum, Bryan" userId="0944d42a-0297-47b7-847f-b5cd4d2f087f" providerId="ADAL" clId="{70BDFEFA-5403-4EE0-B8E5-92F8A31E8231}" dt="2022-09-11T18:07:12.600" v="4259" actId="1076"/>
          <ac:spMkLst>
            <pc:docMk/>
            <pc:sldMk cId="1985371967" sldId="455"/>
            <ac:spMk id="5" creationId="{5B513DB1-4502-409F-937E-1F652A2AED9E}"/>
          </ac:spMkLst>
        </pc:spChg>
        <pc:picChg chg="add mod">
          <ac:chgData name="Parthum, Bryan" userId="0944d42a-0297-47b7-847f-b5cd4d2f087f" providerId="ADAL" clId="{70BDFEFA-5403-4EE0-B8E5-92F8A31E8231}" dt="2022-09-11T18:07:23.922" v="4261" actId="1076"/>
          <ac:picMkLst>
            <pc:docMk/>
            <pc:sldMk cId="1985371967" sldId="455"/>
            <ac:picMk id="3" creationId="{E2E1D5E9-4566-454E-B501-04F4C8277D4C}"/>
          </ac:picMkLst>
        </pc:picChg>
        <pc:picChg chg="del">
          <ac:chgData name="Parthum, Bryan" userId="0944d42a-0297-47b7-847f-b5cd4d2f087f" providerId="ADAL" clId="{70BDFEFA-5403-4EE0-B8E5-92F8A31E8231}" dt="2022-09-11T17:02:01.825" v="3708" actId="478"/>
          <ac:picMkLst>
            <pc:docMk/>
            <pc:sldMk cId="1985371967" sldId="455"/>
            <ac:picMk id="4" creationId="{075DA00D-7395-41B4-9FCD-AB87ED41BF64}"/>
          </ac:picMkLst>
        </pc:picChg>
      </pc:sldChg>
      <pc:sldChg chg="addSp delSp modSp add mod">
        <pc:chgData name="Parthum, Bryan" userId="0944d42a-0297-47b7-847f-b5cd4d2f087f" providerId="ADAL" clId="{70BDFEFA-5403-4EE0-B8E5-92F8A31E8231}" dt="2022-09-11T18:08:21.941" v="4275"/>
        <pc:sldMkLst>
          <pc:docMk/>
          <pc:sldMk cId="3877315701" sldId="456"/>
        </pc:sldMkLst>
        <pc:spChg chg="add mod">
          <ac:chgData name="Parthum, Bryan" userId="0944d42a-0297-47b7-847f-b5cd4d2f087f" providerId="ADAL" clId="{70BDFEFA-5403-4EE0-B8E5-92F8A31E8231}" dt="2022-09-11T18:08:09.764" v="4271" actId="1076"/>
          <ac:spMkLst>
            <pc:docMk/>
            <pc:sldMk cId="3877315701" sldId="456"/>
            <ac:spMk id="2" creationId="{6145A77E-5B04-4267-A16C-6F3E4E85B77E}"/>
          </ac:spMkLst>
        </pc:spChg>
        <pc:spChg chg="add mod">
          <ac:chgData name="Parthum, Bryan" userId="0944d42a-0297-47b7-847f-b5cd4d2f087f" providerId="ADAL" clId="{70BDFEFA-5403-4EE0-B8E5-92F8A31E8231}" dt="2022-09-11T18:08:17.503" v="4273" actId="1076"/>
          <ac:spMkLst>
            <pc:docMk/>
            <pc:sldMk cId="3877315701" sldId="456"/>
            <ac:spMk id="6" creationId="{958C7AA2-8811-4B8B-B91A-0F31157BB087}"/>
          </ac:spMkLst>
        </pc:spChg>
        <pc:spChg chg="add del mod">
          <ac:chgData name="Parthum, Bryan" userId="0944d42a-0297-47b7-847f-b5cd4d2f087f" providerId="ADAL" clId="{70BDFEFA-5403-4EE0-B8E5-92F8A31E8231}" dt="2022-09-11T18:08:21.941" v="4275"/>
          <ac:spMkLst>
            <pc:docMk/>
            <pc:sldMk cId="3877315701" sldId="456"/>
            <ac:spMk id="7" creationId="{705658E6-DDB3-46F0-80EA-4E7F8AB2F31F}"/>
          </ac:spMkLst>
        </pc:spChg>
      </pc:sldChg>
      <pc:sldChg chg="modSp add mod">
        <pc:chgData name="Parthum, Bryan" userId="0944d42a-0297-47b7-847f-b5cd4d2f087f" providerId="ADAL" clId="{70BDFEFA-5403-4EE0-B8E5-92F8A31E8231}" dt="2022-09-11T18:08:48.019" v="4279" actId="1076"/>
        <pc:sldMkLst>
          <pc:docMk/>
          <pc:sldMk cId="3285083992" sldId="457"/>
        </pc:sldMkLst>
        <pc:spChg chg="mod">
          <ac:chgData name="Parthum, Bryan" userId="0944d42a-0297-47b7-847f-b5cd4d2f087f" providerId="ADAL" clId="{70BDFEFA-5403-4EE0-B8E5-92F8A31E8231}" dt="2022-09-11T18:08:48.019" v="4279" actId="1076"/>
          <ac:spMkLst>
            <pc:docMk/>
            <pc:sldMk cId="3285083992" sldId="457"/>
            <ac:spMk id="2" creationId="{6145A77E-5B04-4267-A16C-6F3E4E85B77E}"/>
          </ac:spMkLst>
        </pc:spChg>
        <pc:spChg chg="mod">
          <ac:chgData name="Parthum, Bryan" userId="0944d42a-0297-47b7-847f-b5cd4d2f087f" providerId="ADAL" clId="{70BDFEFA-5403-4EE0-B8E5-92F8A31E8231}" dt="2022-09-11T18:08:48.019" v="4279" actId="1076"/>
          <ac:spMkLst>
            <pc:docMk/>
            <pc:sldMk cId="3285083992" sldId="457"/>
            <ac:spMk id="6" creationId="{958C7AA2-8811-4B8B-B91A-0F31157BB087}"/>
          </ac:spMkLst>
        </pc:spChg>
        <pc:picChg chg="mod">
          <ac:chgData name="Parthum, Bryan" userId="0944d42a-0297-47b7-847f-b5cd4d2f087f" providerId="ADAL" clId="{70BDFEFA-5403-4EE0-B8E5-92F8A31E8231}" dt="2022-09-11T18:08:34.129" v="4278" actId="1076"/>
          <ac:picMkLst>
            <pc:docMk/>
            <pc:sldMk cId="3285083992" sldId="457"/>
            <ac:picMk id="3" creationId="{E2E1D5E9-4566-454E-B501-04F4C8277D4C}"/>
          </ac:picMkLst>
        </pc:picChg>
      </pc:sldChg>
      <pc:sldChg chg="modSp add mod">
        <pc:chgData name="Parthum, Bryan" userId="0944d42a-0297-47b7-847f-b5cd4d2f087f" providerId="ADAL" clId="{70BDFEFA-5403-4EE0-B8E5-92F8A31E8231}" dt="2022-09-11T18:09:15.858" v="4281" actId="1076"/>
        <pc:sldMkLst>
          <pc:docMk/>
          <pc:sldMk cId="1177685991" sldId="458"/>
        </pc:sldMkLst>
        <pc:spChg chg="mod">
          <ac:chgData name="Parthum, Bryan" userId="0944d42a-0297-47b7-847f-b5cd4d2f087f" providerId="ADAL" clId="{70BDFEFA-5403-4EE0-B8E5-92F8A31E8231}" dt="2022-09-11T18:09:15.858" v="4281" actId="1076"/>
          <ac:spMkLst>
            <pc:docMk/>
            <pc:sldMk cId="1177685991" sldId="458"/>
            <ac:spMk id="2" creationId="{6145A77E-5B04-4267-A16C-6F3E4E85B77E}"/>
          </ac:spMkLst>
        </pc:spChg>
        <pc:spChg chg="mod">
          <ac:chgData name="Parthum, Bryan" userId="0944d42a-0297-47b7-847f-b5cd4d2f087f" providerId="ADAL" clId="{70BDFEFA-5403-4EE0-B8E5-92F8A31E8231}" dt="2022-09-11T18:09:15.858" v="4281" actId="1076"/>
          <ac:spMkLst>
            <pc:docMk/>
            <pc:sldMk cId="1177685991" sldId="458"/>
            <ac:spMk id="6" creationId="{958C7AA2-8811-4B8B-B91A-0F31157BB087}"/>
          </ac:spMkLst>
        </pc:spChg>
      </pc:sldChg>
      <pc:sldChg chg="modSp add mod">
        <pc:chgData name="Parthum, Bryan" userId="0944d42a-0297-47b7-847f-b5cd4d2f087f" providerId="ADAL" clId="{70BDFEFA-5403-4EE0-B8E5-92F8A31E8231}" dt="2022-09-11T18:15:38.617" v="4288" actId="14100"/>
        <pc:sldMkLst>
          <pc:docMk/>
          <pc:sldMk cId="906139895" sldId="459"/>
        </pc:sldMkLst>
        <pc:spChg chg="mod">
          <ac:chgData name="Parthum, Bryan" userId="0944d42a-0297-47b7-847f-b5cd4d2f087f" providerId="ADAL" clId="{70BDFEFA-5403-4EE0-B8E5-92F8A31E8231}" dt="2022-09-11T18:09:54.067" v="4287" actId="1076"/>
          <ac:spMkLst>
            <pc:docMk/>
            <pc:sldMk cId="906139895" sldId="459"/>
            <ac:spMk id="2" creationId="{6145A77E-5B04-4267-A16C-6F3E4E85B77E}"/>
          </ac:spMkLst>
        </pc:spChg>
        <pc:spChg chg="mod">
          <ac:chgData name="Parthum, Bryan" userId="0944d42a-0297-47b7-847f-b5cd4d2f087f" providerId="ADAL" clId="{70BDFEFA-5403-4EE0-B8E5-92F8A31E8231}" dt="2022-09-11T18:15:38.617" v="4288" actId="14100"/>
          <ac:spMkLst>
            <pc:docMk/>
            <pc:sldMk cId="906139895" sldId="459"/>
            <ac:spMk id="6" creationId="{958C7AA2-8811-4B8B-B91A-0F31157BB087}"/>
          </ac:spMkLst>
        </pc:spChg>
        <pc:picChg chg="mod">
          <ac:chgData name="Parthum, Bryan" userId="0944d42a-0297-47b7-847f-b5cd4d2f087f" providerId="ADAL" clId="{70BDFEFA-5403-4EE0-B8E5-92F8A31E8231}" dt="2022-09-11T18:09:30.188" v="4286" actId="1076"/>
          <ac:picMkLst>
            <pc:docMk/>
            <pc:sldMk cId="906139895" sldId="459"/>
            <ac:picMk id="3" creationId="{E2E1D5E9-4566-454E-B501-04F4C8277D4C}"/>
          </ac:picMkLst>
        </pc:picChg>
      </pc:sldChg>
      <pc:sldChg chg="addSp delSp modSp add mod">
        <pc:chgData name="Parthum, Bryan" userId="0944d42a-0297-47b7-847f-b5cd4d2f087f" providerId="ADAL" clId="{70BDFEFA-5403-4EE0-B8E5-92F8A31E8231}" dt="2022-09-11T18:40:32.617" v="4910"/>
        <pc:sldMkLst>
          <pc:docMk/>
          <pc:sldMk cId="3073755295" sldId="460"/>
        </pc:sldMkLst>
        <pc:spChg chg="del mod">
          <ac:chgData name="Parthum, Bryan" userId="0944d42a-0297-47b7-847f-b5cd4d2f087f" providerId="ADAL" clId="{70BDFEFA-5403-4EE0-B8E5-92F8A31E8231}" dt="2022-09-11T18:29:23.235" v="4342" actId="478"/>
          <ac:spMkLst>
            <pc:docMk/>
            <pc:sldMk cId="3073755295" sldId="460"/>
            <ac:spMk id="2" creationId="{6145A77E-5B04-4267-A16C-6F3E4E85B77E}"/>
          </ac:spMkLst>
        </pc:spChg>
        <pc:spChg chg="del mod">
          <ac:chgData name="Parthum, Bryan" userId="0944d42a-0297-47b7-847f-b5cd4d2f087f" providerId="ADAL" clId="{70BDFEFA-5403-4EE0-B8E5-92F8A31E8231}" dt="2022-09-11T18:37:28.562" v="4850" actId="478"/>
          <ac:spMkLst>
            <pc:docMk/>
            <pc:sldMk cId="3073755295" sldId="460"/>
            <ac:spMk id="5" creationId="{5B513DB1-4502-409F-937E-1F652A2AED9E}"/>
          </ac:spMkLst>
        </pc:spChg>
        <pc:spChg chg="del mod ord">
          <ac:chgData name="Parthum, Bryan" userId="0944d42a-0297-47b7-847f-b5cd4d2f087f" providerId="ADAL" clId="{70BDFEFA-5403-4EE0-B8E5-92F8A31E8231}" dt="2022-09-11T18:34:17.393" v="4843" actId="478"/>
          <ac:spMkLst>
            <pc:docMk/>
            <pc:sldMk cId="3073755295" sldId="460"/>
            <ac:spMk id="6" creationId="{958C7AA2-8811-4B8B-B91A-0F31157BB087}"/>
          </ac:spMkLst>
        </pc:spChg>
        <pc:spChg chg="add del mod">
          <ac:chgData name="Parthum, Bryan" userId="0944d42a-0297-47b7-847f-b5cd4d2f087f" providerId="ADAL" clId="{70BDFEFA-5403-4EE0-B8E5-92F8A31E8231}" dt="2022-09-11T18:34:19.130" v="4844" actId="478"/>
          <ac:spMkLst>
            <pc:docMk/>
            <pc:sldMk cId="3073755295" sldId="460"/>
            <ac:spMk id="8" creationId="{0496F45F-B610-40DE-B686-A66ECD3E6BC8}"/>
          </ac:spMkLst>
        </pc:spChg>
        <pc:spChg chg="add del mod">
          <ac:chgData name="Parthum, Bryan" userId="0944d42a-0297-47b7-847f-b5cd4d2f087f" providerId="ADAL" clId="{70BDFEFA-5403-4EE0-B8E5-92F8A31E8231}" dt="2022-09-11T18:38:31.576" v="4882" actId="478"/>
          <ac:spMkLst>
            <pc:docMk/>
            <pc:sldMk cId="3073755295" sldId="460"/>
            <ac:spMk id="11" creationId="{2AB79080-432B-4259-9E1A-103F5848D61E}"/>
          </ac:spMkLst>
        </pc:spChg>
        <pc:spChg chg="add mod">
          <ac:chgData name="Parthum, Bryan" userId="0944d42a-0297-47b7-847f-b5cd4d2f087f" providerId="ADAL" clId="{70BDFEFA-5403-4EE0-B8E5-92F8A31E8231}" dt="2022-09-11T18:39:31.053" v="4895" actId="1076"/>
          <ac:spMkLst>
            <pc:docMk/>
            <pc:sldMk cId="3073755295" sldId="460"/>
            <ac:spMk id="13" creationId="{0449C3EA-F852-496E-9FDF-038C0EF26A9D}"/>
          </ac:spMkLst>
        </pc:spChg>
        <pc:spChg chg="add mod">
          <ac:chgData name="Parthum, Bryan" userId="0944d42a-0297-47b7-847f-b5cd4d2f087f" providerId="ADAL" clId="{70BDFEFA-5403-4EE0-B8E5-92F8A31E8231}" dt="2022-09-11T18:40:27.800" v="4908" actId="1076"/>
          <ac:spMkLst>
            <pc:docMk/>
            <pc:sldMk cId="3073755295" sldId="460"/>
            <ac:spMk id="14" creationId="{5309DE18-F037-4A86-9B0E-BDA554007A6B}"/>
          </ac:spMkLst>
        </pc:spChg>
        <pc:spChg chg="add mod">
          <ac:chgData name="Parthum, Bryan" userId="0944d42a-0297-47b7-847f-b5cd4d2f087f" providerId="ADAL" clId="{70BDFEFA-5403-4EE0-B8E5-92F8A31E8231}" dt="2022-09-11T18:40:23.670" v="4906" actId="1076"/>
          <ac:spMkLst>
            <pc:docMk/>
            <pc:sldMk cId="3073755295" sldId="460"/>
            <ac:spMk id="15" creationId="{2732B550-2704-4333-A6F7-911E0F483947}"/>
          </ac:spMkLst>
        </pc:spChg>
        <pc:spChg chg="add del mod">
          <ac:chgData name="Parthum, Bryan" userId="0944d42a-0297-47b7-847f-b5cd4d2f087f" providerId="ADAL" clId="{70BDFEFA-5403-4EE0-B8E5-92F8A31E8231}" dt="2022-09-11T18:40:32.617" v="4910"/>
          <ac:spMkLst>
            <pc:docMk/>
            <pc:sldMk cId="3073755295" sldId="460"/>
            <ac:spMk id="16" creationId="{AFDB7CD5-414D-4834-B98F-6BD6A42DE577}"/>
          </ac:spMkLst>
        </pc:spChg>
        <pc:spChg chg="add del mod">
          <ac:chgData name="Parthum, Bryan" userId="0944d42a-0297-47b7-847f-b5cd4d2f087f" providerId="ADAL" clId="{70BDFEFA-5403-4EE0-B8E5-92F8A31E8231}" dt="2022-09-11T18:40:32.617" v="4910"/>
          <ac:spMkLst>
            <pc:docMk/>
            <pc:sldMk cId="3073755295" sldId="460"/>
            <ac:spMk id="17" creationId="{88909F77-B7E3-4D1E-A71C-93198DD01E71}"/>
          </ac:spMkLst>
        </pc:spChg>
        <pc:picChg chg="del">
          <ac:chgData name="Parthum, Bryan" userId="0944d42a-0297-47b7-847f-b5cd4d2f087f" providerId="ADAL" clId="{70BDFEFA-5403-4EE0-B8E5-92F8A31E8231}" dt="2022-09-11T18:16:00.757" v="4290" actId="478"/>
          <ac:picMkLst>
            <pc:docMk/>
            <pc:sldMk cId="3073755295" sldId="460"/>
            <ac:picMk id="3" creationId="{E2E1D5E9-4566-454E-B501-04F4C8277D4C}"/>
          </ac:picMkLst>
        </pc:picChg>
        <pc:picChg chg="add del mod">
          <ac:chgData name="Parthum, Bryan" userId="0944d42a-0297-47b7-847f-b5cd4d2f087f" providerId="ADAL" clId="{70BDFEFA-5403-4EE0-B8E5-92F8A31E8231}" dt="2022-09-11T18:34:15.388" v="4842" actId="478"/>
          <ac:picMkLst>
            <pc:docMk/>
            <pc:sldMk cId="3073755295" sldId="460"/>
            <ac:picMk id="7" creationId="{51007F9D-DFF2-41F5-8F0E-25D540CD555B}"/>
          </ac:picMkLst>
        </pc:picChg>
        <pc:picChg chg="add mod">
          <ac:chgData name="Parthum, Bryan" userId="0944d42a-0297-47b7-847f-b5cd4d2f087f" providerId="ADAL" clId="{70BDFEFA-5403-4EE0-B8E5-92F8A31E8231}" dt="2022-09-11T18:39:53.705" v="4901" actId="1076"/>
          <ac:picMkLst>
            <pc:docMk/>
            <pc:sldMk cId="3073755295" sldId="460"/>
            <ac:picMk id="10" creationId="{398ADFE8-C54B-4D69-BD64-24A53BD5CB8A}"/>
          </ac:picMkLst>
        </pc:picChg>
      </pc:sldChg>
      <pc:sldChg chg="add">
        <pc:chgData name="Parthum, Bryan" userId="0944d42a-0297-47b7-847f-b5cd4d2f087f" providerId="ADAL" clId="{70BDFEFA-5403-4EE0-B8E5-92F8A31E8231}" dt="2022-09-11T18:34:08.300" v="4841" actId="2890"/>
        <pc:sldMkLst>
          <pc:docMk/>
          <pc:sldMk cId="707805409" sldId="461"/>
        </pc:sldMkLst>
      </pc:sldChg>
      <pc:sldChg chg="add">
        <pc:chgData name="Parthum, Bryan" userId="0944d42a-0297-47b7-847f-b5cd4d2f087f" providerId="ADAL" clId="{70BDFEFA-5403-4EE0-B8E5-92F8A31E8231}" dt="2022-09-11T18:34:36.408" v="4849" actId="2890"/>
        <pc:sldMkLst>
          <pc:docMk/>
          <pc:sldMk cId="1989376870" sldId="462"/>
        </pc:sldMkLst>
      </pc:sldChg>
      <pc:sldChg chg="modSp add mod">
        <pc:chgData name="Parthum, Bryan" userId="0944d42a-0297-47b7-847f-b5cd4d2f087f" providerId="ADAL" clId="{70BDFEFA-5403-4EE0-B8E5-92F8A31E8231}" dt="2022-09-11T18:41:05.386" v="4916" actId="14100"/>
        <pc:sldMkLst>
          <pc:docMk/>
          <pc:sldMk cId="3887412791" sldId="463"/>
        </pc:sldMkLst>
        <pc:spChg chg="mod">
          <ac:chgData name="Parthum, Bryan" userId="0944d42a-0297-47b7-847f-b5cd4d2f087f" providerId="ADAL" clId="{70BDFEFA-5403-4EE0-B8E5-92F8A31E8231}" dt="2022-09-11T18:40:59.847" v="4915" actId="14100"/>
          <ac:spMkLst>
            <pc:docMk/>
            <pc:sldMk cId="3887412791" sldId="463"/>
            <ac:spMk id="14" creationId="{5309DE18-F037-4A86-9B0E-BDA554007A6B}"/>
          </ac:spMkLst>
        </pc:spChg>
        <pc:spChg chg="mod">
          <ac:chgData name="Parthum, Bryan" userId="0944d42a-0297-47b7-847f-b5cd4d2f087f" providerId="ADAL" clId="{70BDFEFA-5403-4EE0-B8E5-92F8A31E8231}" dt="2022-09-11T18:41:05.386" v="4916" actId="14100"/>
          <ac:spMkLst>
            <pc:docMk/>
            <pc:sldMk cId="3887412791" sldId="463"/>
            <ac:spMk id="15" creationId="{2732B550-2704-4333-A6F7-911E0F483947}"/>
          </ac:spMkLst>
        </pc:spChg>
        <pc:picChg chg="mod">
          <ac:chgData name="Parthum, Bryan" userId="0944d42a-0297-47b7-847f-b5cd4d2f087f" providerId="ADAL" clId="{70BDFEFA-5403-4EE0-B8E5-92F8A31E8231}" dt="2022-09-11T18:40:46.643" v="4913" actId="1076"/>
          <ac:picMkLst>
            <pc:docMk/>
            <pc:sldMk cId="3887412791" sldId="463"/>
            <ac:picMk id="10" creationId="{398ADFE8-C54B-4D69-BD64-24A53BD5CB8A}"/>
          </ac:picMkLst>
        </pc:picChg>
      </pc:sldChg>
      <pc:sldChg chg="modSp add mod">
        <pc:chgData name="Parthum, Bryan" userId="0944d42a-0297-47b7-847f-b5cd4d2f087f" providerId="ADAL" clId="{70BDFEFA-5403-4EE0-B8E5-92F8A31E8231}" dt="2022-09-11T18:42:13.719" v="4928" actId="14100"/>
        <pc:sldMkLst>
          <pc:docMk/>
          <pc:sldMk cId="539185580" sldId="464"/>
        </pc:sldMkLst>
        <pc:spChg chg="mod">
          <ac:chgData name="Parthum, Bryan" userId="0944d42a-0297-47b7-847f-b5cd4d2f087f" providerId="ADAL" clId="{70BDFEFA-5403-4EE0-B8E5-92F8A31E8231}" dt="2022-09-11T18:42:08.425" v="4927" actId="14100"/>
          <ac:spMkLst>
            <pc:docMk/>
            <pc:sldMk cId="539185580" sldId="464"/>
            <ac:spMk id="14" creationId="{5309DE18-F037-4A86-9B0E-BDA554007A6B}"/>
          </ac:spMkLst>
        </pc:spChg>
        <pc:spChg chg="mod">
          <ac:chgData name="Parthum, Bryan" userId="0944d42a-0297-47b7-847f-b5cd4d2f087f" providerId="ADAL" clId="{70BDFEFA-5403-4EE0-B8E5-92F8A31E8231}" dt="2022-09-11T18:42:13.719" v="4928" actId="14100"/>
          <ac:spMkLst>
            <pc:docMk/>
            <pc:sldMk cId="539185580" sldId="464"/>
            <ac:spMk id="15" creationId="{2732B550-2704-4333-A6F7-911E0F483947}"/>
          </ac:spMkLst>
        </pc:spChg>
        <pc:picChg chg="mod">
          <ac:chgData name="Parthum, Bryan" userId="0944d42a-0297-47b7-847f-b5cd4d2f087f" providerId="ADAL" clId="{70BDFEFA-5403-4EE0-B8E5-92F8A31E8231}" dt="2022-09-11T18:41:34.726" v="4920" actId="1076"/>
          <ac:picMkLst>
            <pc:docMk/>
            <pc:sldMk cId="539185580" sldId="464"/>
            <ac:picMk id="10" creationId="{398ADFE8-C54B-4D69-BD64-24A53BD5CB8A}"/>
          </ac:picMkLst>
        </pc:picChg>
      </pc:sldChg>
      <pc:sldChg chg="addSp delSp modSp add mod">
        <pc:chgData name="Parthum, Bryan" userId="0944d42a-0297-47b7-847f-b5cd4d2f087f" providerId="ADAL" clId="{70BDFEFA-5403-4EE0-B8E5-92F8A31E8231}" dt="2022-09-11T18:53:20.199" v="5648" actId="20577"/>
        <pc:sldMkLst>
          <pc:docMk/>
          <pc:sldMk cId="1473508937" sldId="465"/>
        </pc:sldMkLst>
        <pc:spChg chg="mod">
          <ac:chgData name="Parthum, Bryan" userId="0944d42a-0297-47b7-847f-b5cd4d2f087f" providerId="ADAL" clId="{70BDFEFA-5403-4EE0-B8E5-92F8A31E8231}" dt="2022-09-11T18:43:03.915" v="4970" actId="1076"/>
          <ac:spMkLst>
            <pc:docMk/>
            <pc:sldMk cId="1473508937" sldId="465"/>
            <ac:spMk id="5" creationId="{5B513DB1-4502-409F-937E-1F652A2AED9E}"/>
          </ac:spMkLst>
        </pc:spChg>
        <pc:spChg chg="del">
          <ac:chgData name="Parthum, Bryan" userId="0944d42a-0297-47b7-847f-b5cd4d2f087f" providerId="ADAL" clId="{70BDFEFA-5403-4EE0-B8E5-92F8A31E8231}" dt="2022-09-11T18:42:29.183" v="4931" actId="478"/>
          <ac:spMkLst>
            <pc:docMk/>
            <pc:sldMk cId="1473508937" sldId="465"/>
            <ac:spMk id="6" creationId="{958C7AA2-8811-4B8B-B91A-0F31157BB087}"/>
          </ac:spMkLst>
        </pc:spChg>
        <pc:spChg chg="del">
          <ac:chgData name="Parthum, Bryan" userId="0944d42a-0297-47b7-847f-b5cd4d2f087f" providerId="ADAL" clId="{70BDFEFA-5403-4EE0-B8E5-92F8A31E8231}" dt="2022-09-11T18:42:30.942" v="4932" actId="478"/>
          <ac:spMkLst>
            <pc:docMk/>
            <pc:sldMk cId="1473508937" sldId="465"/>
            <ac:spMk id="8" creationId="{0496F45F-B610-40DE-B686-A66ECD3E6BC8}"/>
          </ac:spMkLst>
        </pc:spChg>
        <pc:spChg chg="add del mod">
          <ac:chgData name="Parthum, Bryan" userId="0944d42a-0297-47b7-847f-b5cd4d2f087f" providerId="ADAL" clId="{70BDFEFA-5403-4EE0-B8E5-92F8A31E8231}" dt="2022-09-11T18:43:08.562" v="4972"/>
          <ac:spMkLst>
            <pc:docMk/>
            <pc:sldMk cId="1473508937" sldId="465"/>
            <ac:spMk id="9" creationId="{003C4330-4B04-4903-BB02-62FBF29C1766}"/>
          </ac:spMkLst>
        </pc:spChg>
        <pc:spChg chg="add del mod">
          <ac:chgData name="Parthum, Bryan" userId="0944d42a-0297-47b7-847f-b5cd4d2f087f" providerId="ADAL" clId="{70BDFEFA-5403-4EE0-B8E5-92F8A31E8231}" dt="2022-09-11T18:43:08.562" v="4972"/>
          <ac:spMkLst>
            <pc:docMk/>
            <pc:sldMk cId="1473508937" sldId="465"/>
            <ac:spMk id="10" creationId="{F5D0A063-230F-4C53-AA59-B405C0B4B73E}"/>
          </ac:spMkLst>
        </pc:spChg>
        <pc:spChg chg="add mod">
          <ac:chgData name="Parthum, Bryan" userId="0944d42a-0297-47b7-847f-b5cd4d2f087f" providerId="ADAL" clId="{70BDFEFA-5403-4EE0-B8E5-92F8A31E8231}" dt="2022-09-11T18:53:20.199" v="5648" actId="20577"/>
          <ac:spMkLst>
            <pc:docMk/>
            <pc:sldMk cId="1473508937" sldId="465"/>
            <ac:spMk id="11" creationId="{1DF8D491-E9D6-4622-95D9-A31A202ACC5D}"/>
          </ac:spMkLst>
        </pc:spChg>
        <pc:picChg chg="del">
          <ac:chgData name="Parthum, Bryan" userId="0944d42a-0297-47b7-847f-b5cd4d2f087f" providerId="ADAL" clId="{70BDFEFA-5403-4EE0-B8E5-92F8A31E8231}" dt="2022-09-11T18:42:27.079" v="4930" actId="478"/>
          <ac:picMkLst>
            <pc:docMk/>
            <pc:sldMk cId="1473508937" sldId="465"/>
            <ac:picMk id="7" creationId="{51007F9D-DFF2-41F5-8F0E-25D540CD555B}"/>
          </ac:picMkLst>
        </pc:picChg>
      </pc:sldChg>
      <pc:sldMasterChg chg="modSp mod">
        <pc:chgData name="Parthum, Bryan" userId="0944d42a-0297-47b7-847f-b5cd4d2f087f" providerId="ADAL" clId="{70BDFEFA-5403-4EE0-B8E5-92F8A31E8231}" dt="2022-09-11T18:55:22.696" v="5708" actId="120"/>
        <pc:sldMasterMkLst>
          <pc:docMk/>
          <pc:sldMasterMk cId="2101269002" sldId="2147483660"/>
        </pc:sldMasterMkLst>
        <pc:spChg chg="mod">
          <ac:chgData name="Parthum, Bryan" userId="0944d42a-0297-47b7-847f-b5cd4d2f087f" providerId="ADAL" clId="{70BDFEFA-5403-4EE0-B8E5-92F8A31E8231}" dt="2022-09-11T18:55:22.696" v="5708" actId="120"/>
          <ac:spMkLst>
            <pc:docMk/>
            <pc:sldMasterMk cId="2101269002" sldId="2147483660"/>
            <ac:spMk id="49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51268-28D7-4A1D-B6E7-7FC724367079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CB739-FC4C-4CC2-B8DD-75C8DB48E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95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6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36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39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60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47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76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38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19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69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42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36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01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93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791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949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909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16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087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813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885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97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532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959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056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217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932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236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05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93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12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21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28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89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>
            <a:cxnSpLocks/>
          </p:cNvCxnSpPr>
          <p:nvPr userDrawn="1"/>
        </p:nvCxnSpPr>
        <p:spPr>
          <a:xfrm flipV="1">
            <a:off x="576573" y="3252524"/>
            <a:ext cx="8719827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 userDrawn="1"/>
        </p:nvSpPr>
        <p:spPr>
          <a:xfrm>
            <a:off x="2895600" y="2336373"/>
            <a:ext cx="6400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58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98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578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>
          <a:xfrm>
            <a:off x="2251882" y="6506128"/>
            <a:ext cx="6587318" cy="288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cap="none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WTP for water quality, location information, and the rural-urban divide</a:t>
            </a:r>
          </a:p>
        </p:txBody>
      </p:sp>
    </p:spTree>
    <p:extLst>
      <p:ext uri="{BB962C8B-B14F-4D97-AF65-F5344CB8AC3E}">
        <p14:creationId xmlns:p14="http://schemas.microsoft.com/office/powerpoint/2010/main" val="621389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 userDrawn="1"/>
        </p:nvSpPr>
        <p:spPr>
          <a:xfrm>
            <a:off x="0" y="6453218"/>
            <a:ext cx="12192000" cy="418034"/>
          </a:xfrm>
          <a:prstGeom prst="rect">
            <a:avLst/>
          </a:prstGeom>
          <a:gradFill>
            <a:gsLst>
              <a:gs pos="10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ooter Placeholder 4"/>
          <p:cNvSpPr txBox="1">
            <a:spLocks/>
          </p:cNvSpPr>
          <p:nvPr userDrawn="1"/>
        </p:nvSpPr>
        <p:spPr>
          <a:xfrm>
            <a:off x="7906894" y="6514937"/>
            <a:ext cx="4285106" cy="294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none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Footer Placeholder 4"/>
          <p:cNvSpPr txBox="1">
            <a:spLocks/>
          </p:cNvSpPr>
          <p:nvPr userDrawn="1"/>
        </p:nvSpPr>
        <p:spPr>
          <a:xfrm>
            <a:off x="62779" y="6514936"/>
            <a:ext cx="4492596" cy="2945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cap="none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 6: Travel Cost Models </a:t>
            </a: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2936995" y="6490212"/>
            <a:ext cx="6318010" cy="288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cap="none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baseline="0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26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400" kern="1200" spc="-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.png"/><Relationship Id="rId18" Type="http://schemas.openxmlformats.org/officeDocument/2006/relationships/image" Target="../media/image9.png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7.png"/><Relationship Id="rId7" Type="http://schemas.openxmlformats.org/officeDocument/2006/relationships/image" Target="../media/image16.svg"/><Relationship Id="rId12" Type="http://schemas.openxmlformats.org/officeDocument/2006/relationships/image" Target="../media/image2.png"/><Relationship Id="rId17" Type="http://schemas.openxmlformats.org/officeDocument/2006/relationships/image" Target="../media/image12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png"/><Relationship Id="rId20" Type="http://schemas.openxmlformats.org/officeDocument/2006/relationships/image" Target="../media/image6.png"/><Relationship Id="rId1" Type="http://schemas.openxmlformats.org/officeDocument/2006/relationships/tags" Target="../tags/tag9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5.svg"/><Relationship Id="rId10" Type="http://schemas.openxmlformats.org/officeDocument/2006/relationships/image" Target="../media/image19.png"/><Relationship Id="rId19" Type="http://schemas.openxmlformats.org/officeDocument/2006/relationships/image" Target="../media/image10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4.png"/><Relationship Id="rId2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.png"/><Relationship Id="rId18" Type="http://schemas.openxmlformats.org/officeDocument/2006/relationships/image" Target="../media/image9.png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7.png"/><Relationship Id="rId7" Type="http://schemas.openxmlformats.org/officeDocument/2006/relationships/image" Target="../media/image16.svg"/><Relationship Id="rId12" Type="http://schemas.openxmlformats.org/officeDocument/2006/relationships/image" Target="../media/image2.png"/><Relationship Id="rId17" Type="http://schemas.openxmlformats.org/officeDocument/2006/relationships/image" Target="../media/image12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png"/><Relationship Id="rId20" Type="http://schemas.openxmlformats.org/officeDocument/2006/relationships/image" Target="../media/image6.png"/><Relationship Id="rId1" Type="http://schemas.openxmlformats.org/officeDocument/2006/relationships/tags" Target="../tags/tag10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24" Type="http://schemas.openxmlformats.org/officeDocument/2006/relationships/image" Target="../media/image22.svg"/><Relationship Id="rId5" Type="http://schemas.openxmlformats.org/officeDocument/2006/relationships/image" Target="../media/image14.svg"/><Relationship Id="rId15" Type="http://schemas.openxmlformats.org/officeDocument/2006/relationships/image" Target="../media/image5.svg"/><Relationship Id="rId23" Type="http://schemas.openxmlformats.org/officeDocument/2006/relationships/image" Target="../media/image21.png"/><Relationship Id="rId10" Type="http://schemas.openxmlformats.org/officeDocument/2006/relationships/image" Target="../media/image19.png"/><Relationship Id="rId19" Type="http://schemas.openxmlformats.org/officeDocument/2006/relationships/image" Target="../media/image10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4.png"/><Relationship Id="rId2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.png"/><Relationship Id="rId18" Type="http://schemas.openxmlformats.org/officeDocument/2006/relationships/image" Target="../media/image9.png"/><Relationship Id="rId26" Type="http://schemas.openxmlformats.org/officeDocument/2006/relationships/image" Target="../media/image24.svg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7.png"/><Relationship Id="rId7" Type="http://schemas.openxmlformats.org/officeDocument/2006/relationships/image" Target="../media/image16.svg"/><Relationship Id="rId12" Type="http://schemas.openxmlformats.org/officeDocument/2006/relationships/image" Target="../media/image2.png"/><Relationship Id="rId17" Type="http://schemas.openxmlformats.org/officeDocument/2006/relationships/image" Target="../media/image12.svg"/><Relationship Id="rId25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png"/><Relationship Id="rId20" Type="http://schemas.openxmlformats.org/officeDocument/2006/relationships/image" Target="../media/image6.png"/><Relationship Id="rId1" Type="http://schemas.openxmlformats.org/officeDocument/2006/relationships/tags" Target="../tags/tag11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24" Type="http://schemas.openxmlformats.org/officeDocument/2006/relationships/image" Target="../media/image22.svg"/><Relationship Id="rId5" Type="http://schemas.openxmlformats.org/officeDocument/2006/relationships/image" Target="../media/image14.svg"/><Relationship Id="rId15" Type="http://schemas.openxmlformats.org/officeDocument/2006/relationships/image" Target="../media/image5.svg"/><Relationship Id="rId23" Type="http://schemas.openxmlformats.org/officeDocument/2006/relationships/image" Target="../media/image21.png"/><Relationship Id="rId10" Type="http://schemas.openxmlformats.org/officeDocument/2006/relationships/image" Target="../media/image19.png"/><Relationship Id="rId19" Type="http://schemas.openxmlformats.org/officeDocument/2006/relationships/image" Target="../media/image10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4.png"/><Relationship Id="rId2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.png"/><Relationship Id="rId18" Type="http://schemas.openxmlformats.org/officeDocument/2006/relationships/image" Target="../media/image9.png"/><Relationship Id="rId26" Type="http://schemas.openxmlformats.org/officeDocument/2006/relationships/image" Target="../media/image24.svg"/><Relationship Id="rId3" Type="http://schemas.openxmlformats.org/officeDocument/2006/relationships/notesSlide" Target="../notesSlides/notesSlide12.xml"/><Relationship Id="rId21" Type="http://schemas.openxmlformats.org/officeDocument/2006/relationships/image" Target="../media/image7.png"/><Relationship Id="rId7" Type="http://schemas.openxmlformats.org/officeDocument/2006/relationships/image" Target="../media/image16.svg"/><Relationship Id="rId12" Type="http://schemas.openxmlformats.org/officeDocument/2006/relationships/image" Target="../media/image2.png"/><Relationship Id="rId17" Type="http://schemas.openxmlformats.org/officeDocument/2006/relationships/image" Target="../media/image12.svg"/><Relationship Id="rId25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png"/><Relationship Id="rId20" Type="http://schemas.openxmlformats.org/officeDocument/2006/relationships/image" Target="../media/image6.png"/><Relationship Id="rId1" Type="http://schemas.openxmlformats.org/officeDocument/2006/relationships/tags" Target="../tags/tag1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24" Type="http://schemas.openxmlformats.org/officeDocument/2006/relationships/image" Target="../media/image22.svg"/><Relationship Id="rId5" Type="http://schemas.openxmlformats.org/officeDocument/2006/relationships/image" Target="../media/image14.svg"/><Relationship Id="rId15" Type="http://schemas.openxmlformats.org/officeDocument/2006/relationships/image" Target="../media/image5.svg"/><Relationship Id="rId23" Type="http://schemas.openxmlformats.org/officeDocument/2006/relationships/image" Target="../media/image21.png"/><Relationship Id="rId10" Type="http://schemas.openxmlformats.org/officeDocument/2006/relationships/image" Target="../media/image19.png"/><Relationship Id="rId19" Type="http://schemas.openxmlformats.org/officeDocument/2006/relationships/image" Target="../media/image10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4.png"/><Relationship Id="rId22" Type="http://schemas.openxmlformats.org/officeDocument/2006/relationships/image" Target="../media/image8.png"/><Relationship Id="rId27" Type="http://schemas.openxmlformats.org/officeDocument/2006/relationships/image" Target="../media/image25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.png"/><Relationship Id="rId18" Type="http://schemas.openxmlformats.org/officeDocument/2006/relationships/image" Target="../media/image9.png"/><Relationship Id="rId26" Type="http://schemas.openxmlformats.org/officeDocument/2006/relationships/image" Target="../media/image24.svg"/><Relationship Id="rId3" Type="http://schemas.openxmlformats.org/officeDocument/2006/relationships/notesSlide" Target="../notesSlides/notesSlide13.xml"/><Relationship Id="rId21" Type="http://schemas.openxmlformats.org/officeDocument/2006/relationships/image" Target="../media/image7.png"/><Relationship Id="rId7" Type="http://schemas.openxmlformats.org/officeDocument/2006/relationships/image" Target="../media/image16.svg"/><Relationship Id="rId12" Type="http://schemas.openxmlformats.org/officeDocument/2006/relationships/image" Target="../media/image2.png"/><Relationship Id="rId17" Type="http://schemas.openxmlformats.org/officeDocument/2006/relationships/image" Target="../media/image12.svg"/><Relationship Id="rId25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png"/><Relationship Id="rId20" Type="http://schemas.openxmlformats.org/officeDocument/2006/relationships/image" Target="../media/image6.png"/><Relationship Id="rId1" Type="http://schemas.openxmlformats.org/officeDocument/2006/relationships/tags" Target="../tags/tag13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24" Type="http://schemas.openxmlformats.org/officeDocument/2006/relationships/image" Target="../media/image22.svg"/><Relationship Id="rId5" Type="http://schemas.openxmlformats.org/officeDocument/2006/relationships/image" Target="../media/image14.svg"/><Relationship Id="rId15" Type="http://schemas.openxmlformats.org/officeDocument/2006/relationships/image" Target="../media/image5.svg"/><Relationship Id="rId23" Type="http://schemas.openxmlformats.org/officeDocument/2006/relationships/image" Target="../media/image21.png"/><Relationship Id="rId10" Type="http://schemas.openxmlformats.org/officeDocument/2006/relationships/image" Target="../media/image19.png"/><Relationship Id="rId19" Type="http://schemas.openxmlformats.org/officeDocument/2006/relationships/image" Target="../media/image10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4.png"/><Relationship Id="rId22" Type="http://schemas.openxmlformats.org/officeDocument/2006/relationships/image" Target="../media/image26.png"/><Relationship Id="rId27" Type="http://schemas.openxmlformats.org/officeDocument/2006/relationships/image" Target="../media/image25.jp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svg"/><Relationship Id="rId18" Type="http://schemas.openxmlformats.org/officeDocument/2006/relationships/image" Target="../media/image2.png"/><Relationship Id="rId26" Type="http://schemas.openxmlformats.org/officeDocument/2006/relationships/image" Target="../media/image4.png"/><Relationship Id="rId21" Type="http://schemas.openxmlformats.org/officeDocument/2006/relationships/image" Target="../media/image33.png"/><Relationship Id="rId34" Type="http://schemas.openxmlformats.org/officeDocument/2006/relationships/image" Target="../media/image26.png"/><Relationship Id="rId7" Type="http://schemas.openxmlformats.org/officeDocument/2006/relationships/image" Target="../media/image3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5" Type="http://schemas.openxmlformats.org/officeDocument/2006/relationships/image" Target="../media/image10.svg"/><Relationship Id="rId3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png"/><Relationship Id="rId20" Type="http://schemas.openxmlformats.org/officeDocument/2006/relationships/image" Target="../media/image3.png"/><Relationship Id="rId29" Type="http://schemas.openxmlformats.org/officeDocument/2006/relationships/image" Target="../media/image22.svg"/><Relationship Id="rId1" Type="http://schemas.openxmlformats.org/officeDocument/2006/relationships/tags" Target="../tags/tag14.xml"/><Relationship Id="rId6" Type="http://schemas.openxmlformats.org/officeDocument/2006/relationships/image" Target="../media/image29.png"/><Relationship Id="rId11" Type="http://schemas.openxmlformats.org/officeDocument/2006/relationships/image" Target="../media/image32.svg"/><Relationship Id="rId24" Type="http://schemas.openxmlformats.org/officeDocument/2006/relationships/image" Target="../media/image9.png"/><Relationship Id="rId32" Type="http://schemas.openxmlformats.org/officeDocument/2006/relationships/image" Target="../media/image6.png"/><Relationship Id="rId37" Type="http://schemas.openxmlformats.org/officeDocument/2006/relationships/image" Target="../media/image36.png"/><Relationship Id="rId5" Type="http://schemas.openxmlformats.org/officeDocument/2006/relationships/image" Target="../media/image28.svg"/><Relationship Id="rId15" Type="http://schemas.openxmlformats.org/officeDocument/2006/relationships/image" Target="../media/image18.svg"/><Relationship Id="rId23" Type="http://schemas.openxmlformats.org/officeDocument/2006/relationships/image" Target="../media/image12.svg"/><Relationship Id="rId28" Type="http://schemas.openxmlformats.org/officeDocument/2006/relationships/image" Target="../media/image21.png"/><Relationship Id="rId36" Type="http://schemas.openxmlformats.org/officeDocument/2006/relationships/image" Target="../media/image35.png"/><Relationship Id="rId10" Type="http://schemas.openxmlformats.org/officeDocument/2006/relationships/image" Target="../media/image31.png"/><Relationship Id="rId19" Type="http://schemas.openxmlformats.org/officeDocument/2006/relationships/image" Target="../media/image25.jpg"/><Relationship Id="rId31" Type="http://schemas.openxmlformats.org/officeDocument/2006/relationships/image" Target="../media/image24.svg"/><Relationship Id="rId4" Type="http://schemas.openxmlformats.org/officeDocument/2006/relationships/image" Target="../media/image27.png"/><Relationship Id="rId9" Type="http://schemas.openxmlformats.org/officeDocument/2006/relationships/image" Target="../media/image14.svg"/><Relationship Id="rId14" Type="http://schemas.openxmlformats.org/officeDocument/2006/relationships/image" Target="../media/image17.png"/><Relationship Id="rId22" Type="http://schemas.openxmlformats.org/officeDocument/2006/relationships/image" Target="../media/image11.png"/><Relationship Id="rId27" Type="http://schemas.openxmlformats.org/officeDocument/2006/relationships/image" Target="../media/image5.svg"/><Relationship Id="rId30" Type="http://schemas.openxmlformats.org/officeDocument/2006/relationships/image" Target="../media/image23.png"/><Relationship Id="rId35" Type="http://schemas.openxmlformats.org/officeDocument/2006/relationships/image" Target="../media/image34.png"/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svg"/><Relationship Id="rId18" Type="http://schemas.openxmlformats.org/officeDocument/2006/relationships/image" Target="../media/image2.png"/><Relationship Id="rId26" Type="http://schemas.openxmlformats.org/officeDocument/2006/relationships/image" Target="../media/image4.png"/><Relationship Id="rId39" Type="http://schemas.openxmlformats.org/officeDocument/2006/relationships/image" Target="../media/image38.png"/><Relationship Id="rId21" Type="http://schemas.openxmlformats.org/officeDocument/2006/relationships/image" Target="../media/image33.png"/><Relationship Id="rId34" Type="http://schemas.openxmlformats.org/officeDocument/2006/relationships/image" Target="../media/image26.png"/><Relationship Id="rId7" Type="http://schemas.openxmlformats.org/officeDocument/2006/relationships/image" Target="../media/image3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5" Type="http://schemas.openxmlformats.org/officeDocument/2006/relationships/image" Target="../media/image10.svg"/><Relationship Id="rId33" Type="http://schemas.openxmlformats.org/officeDocument/2006/relationships/image" Target="../media/image7.png"/><Relationship Id="rId38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png"/><Relationship Id="rId20" Type="http://schemas.openxmlformats.org/officeDocument/2006/relationships/image" Target="../media/image3.png"/><Relationship Id="rId29" Type="http://schemas.openxmlformats.org/officeDocument/2006/relationships/image" Target="../media/image22.svg"/><Relationship Id="rId1" Type="http://schemas.openxmlformats.org/officeDocument/2006/relationships/tags" Target="../tags/tag15.xml"/><Relationship Id="rId6" Type="http://schemas.openxmlformats.org/officeDocument/2006/relationships/image" Target="../media/image29.png"/><Relationship Id="rId11" Type="http://schemas.openxmlformats.org/officeDocument/2006/relationships/image" Target="../media/image32.svg"/><Relationship Id="rId24" Type="http://schemas.openxmlformats.org/officeDocument/2006/relationships/image" Target="../media/image9.png"/><Relationship Id="rId32" Type="http://schemas.openxmlformats.org/officeDocument/2006/relationships/image" Target="../media/image6.png"/><Relationship Id="rId37" Type="http://schemas.openxmlformats.org/officeDocument/2006/relationships/image" Target="../media/image36.png"/><Relationship Id="rId5" Type="http://schemas.openxmlformats.org/officeDocument/2006/relationships/image" Target="../media/image28.svg"/><Relationship Id="rId15" Type="http://schemas.openxmlformats.org/officeDocument/2006/relationships/image" Target="../media/image18.svg"/><Relationship Id="rId23" Type="http://schemas.openxmlformats.org/officeDocument/2006/relationships/image" Target="../media/image12.svg"/><Relationship Id="rId28" Type="http://schemas.openxmlformats.org/officeDocument/2006/relationships/image" Target="../media/image21.png"/><Relationship Id="rId36" Type="http://schemas.openxmlformats.org/officeDocument/2006/relationships/image" Target="../media/image35.png"/><Relationship Id="rId10" Type="http://schemas.openxmlformats.org/officeDocument/2006/relationships/image" Target="../media/image31.png"/><Relationship Id="rId19" Type="http://schemas.openxmlformats.org/officeDocument/2006/relationships/image" Target="../media/image25.jpg"/><Relationship Id="rId31" Type="http://schemas.openxmlformats.org/officeDocument/2006/relationships/image" Target="../media/image24.svg"/><Relationship Id="rId4" Type="http://schemas.openxmlformats.org/officeDocument/2006/relationships/image" Target="../media/image27.png"/><Relationship Id="rId9" Type="http://schemas.openxmlformats.org/officeDocument/2006/relationships/image" Target="../media/image14.svg"/><Relationship Id="rId14" Type="http://schemas.openxmlformats.org/officeDocument/2006/relationships/image" Target="../media/image17.png"/><Relationship Id="rId22" Type="http://schemas.openxmlformats.org/officeDocument/2006/relationships/image" Target="../media/image11.png"/><Relationship Id="rId27" Type="http://schemas.openxmlformats.org/officeDocument/2006/relationships/image" Target="../media/image5.svg"/><Relationship Id="rId30" Type="http://schemas.openxmlformats.org/officeDocument/2006/relationships/image" Target="../media/image23.png"/><Relationship Id="rId35" Type="http://schemas.openxmlformats.org/officeDocument/2006/relationships/image" Target="../media/image34.png"/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svg"/><Relationship Id="rId18" Type="http://schemas.openxmlformats.org/officeDocument/2006/relationships/image" Target="../media/image39.png"/><Relationship Id="rId26" Type="http://schemas.openxmlformats.org/officeDocument/2006/relationships/image" Target="../media/image22.svg"/><Relationship Id="rId39" Type="http://schemas.openxmlformats.org/officeDocument/2006/relationships/image" Target="../media/image50.png"/><Relationship Id="rId21" Type="http://schemas.openxmlformats.org/officeDocument/2006/relationships/image" Target="../media/image11.png"/><Relationship Id="rId34" Type="http://schemas.openxmlformats.org/officeDocument/2006/relationships/image" Target="../media/image45.png"/><Relationship Id="rId7" Type="http://schemas.openxmlformats.org/officeDocument/2006/relationships/image" Target="../media/image3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5" Type="http://schemas.openxmlformats.org/officeDocument/2006/relationships/image" Target="../media/image21.png"/><Relationship Id="rId33" Type="http://schemas.openxmlformats.org/officeDocument/2006/relationships/image" Target="../media/image44.png"/><Relationship Id="rId38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png"/><Relationship Id="rId20" Type="http://schemas.openxmlformats.org/officeDocument/2006/relationships/image" Target="../media/image5.svg"/><Relationship Id="rId29" Type="http://schemas.openxmlformats.org/officeDocument/2006/relationships/image" Target="../media/image40.png"/><Relationship Id="rId1" Type="http://schemas.openxmlformats.org/officeDocument/2006/relationships/tags" Target="../tags/tag16.xml"/><Relationship Id="rId6" Type="http://schemas.openxmlformats.org/officeDocument/2006/relationships/image" Target="../media/image29.png"/><Relationship Id="rId11" Type="http://schemas.openxmlformats.org/officeDocument/2006/relationships/image" Target="../media/image14.svg"/><Relationship Id="rId24" Type="http://schemas.openxmlformats.org/officeDocument/2006/relationships/image" Target="../media/image10.svg"/><Relationship Id="rId32" Type="http://schemas.openxmlformats.org/officeDocument/2006/relationships/image" Target="../media/image43.png"/><Relationship Id="rId37" Type="http://schemas.openxmlformats.org/officeDocument/2006/relationships/image" Target="../media/image48.png"/><Relationship Id="rId40" Type="http://schemas.openxmlformats.org/officeDocument/2006/relationships/image" Target="../media/image51.png"/><Relationship Id="rId5" Type="http://schemas.openxmlformats.org/officeDocument/2006/relationships/image" Target="../media/image28.svg"/><Relationship Id="rId15" Type="http://schemas.openxmlformats.org/officeDocument/2006/relationships/image" Target="../media/image18.svg"/><Relationship Id="rId23" Type="http://schemas.openxmlformats.org/officeDocument/2006/relationships/image" Target="../media/image9.png"/><Relationship Id="rId28" Type="http://schemas.openxmlformats.org/officeDocument/2006/relationships/image" Target="../media/image24.svg"/><Relationship Id="rId36" Type="http://schemas.openxmlformats.org/officeDocument/2006/relationships/image" Target="../media/image47.png"/><Relationship Id="rId10" Type="http://schemas.openxmlformats.org/officeDocument/2006/relationships/image" Target="../media/image13.png"/><Relationship Id="rId19" Type="http://schemas.openxmlformats.org/officeDocument/2006/relationships/image" Target="../media/image4.png"/><Relationship Id="rId31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Relationship Id="rId14" Type="http://schemas.openxmlformats.org/officeDocument/2006/relationships/image" Target="../media/image17.png"/><Relationship Id="rId22" Type="http://schemas.openxmlformats.org/officeDocument/2006/relationships/image" Target="../media/image12.svg"/><Relationship Id="rId27" Type="http://schemas.openxmlformats.org/officeDocument/2006/relationships/image" Target="../media/image23.png"/><Relationship Id="rId30" Type="http://schemas.openxmlformats.org/officeDocument/2006/relationships/image" Target="../media/image41.png"/><Relationship Id="rId35" Type="http://schemas.openxmlformats.org/officeDocument/2006/relationships/image" Target="../media/image46.png"/><Relationship Id="rId8" Type="http://schemas.openxmlformats.org/officeDocument/2006/relationships/image" Target="../media/image31.png"/><Relationship Id="rId3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hyperlink" Target="https://www.sciencedirect.com/science/article/pii/S030147971730464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hyperlink" Target="https://www.sciencedirect.com/science/article/pii/S0301479717304644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hyperlink" Target="https://www.sciencedirect.com/science/article/pii/S0301479717304644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hyperlink" Target="https://www.sciencedirect.com/science/article/pii/S0301479717304644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hyperlink" Target="https://www.sciencedirect.com/science/article/pii/S0301479717304644" TargetMode="External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5" Type="http://schemas.openxmlformats.org/officeDocument/2006/relationships/hyperlink" Target="https://www.nber.org/system/files/working_papers/w24826/w24826.pdf" TargetMode="External"/><Relationship Id="rId4" Type="http://schemas.openxmlformats.org/officeDocument/2006/relationships/hyperlink" Target="https://bryanparthum.github.io/papers/journal_articles/Kuwayama_et_al._2022_JPE-water_quality_rec_and_hedonics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.svg"/><Relationship Id="rId12" Type="http://schemas.openxmlformats.org/officeDocument/2006/relationships/image" Target="../media/image10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.svg"/><Relationship Id="rId12" Type="http://schemas.openxmlformats.org/officeDocument/2006/relationships/image" Target="../media/image10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4632" y="4471423"/>
            <a:ext cx="670930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+mj-lt"/>
                <a:cs typeface="Calibri Light" panose="020F0302020204030204" pitchFamily="34" charset="0"/>
              </a:rPr>
              <a:t>Prof. Parthum</a:t>
            </a:r>
          </a:p>
          <a:p>
            <a:r>
              <a:rPr lang="en-US" sz="2600" dirty="0">
                <a:latin typeface="+mj-lt"/>
                <a:cs typeface="Calibri Light" panose="020F0302020204030204" pitchFamily="34" charset="0"/>
              </a:rPr>
              <a:t>Environmental Economics</a:t>
            </a:r>
            <a:br>
              <a:rPr lang="en-US" sz="2600" dirty="0">
                <a:latin typeface="+mj-lt"/>
                <a:cs typeface="Calibri Light" panose="020F0302020204030204" pitchFamily="34" charset="0"/>
              </a:rPr>
            </a:br>
            <a:r>
              <a:rPr lang="en-US" sz="2600" dirty="0">
                <a:latin typeface="+mj-lt"/>
                <a:cs typeface="Calibri Light" panose="020F0302020204030204" pitchFamily="34" charset="0"/>
              </a:rPr>
              <a:t>Econ 475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84632" y="2603768"/>
            <a:ext cx="11022736" cy="70788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rPr>
              <a:t>Lecture 6: Estimating Demand Functions with Travel Cost Models</a:t>
            </a:r>
          </a:p>
        </p:txBody>
      </p:sp>
    </p:spTree>
    <p:extLst>
      <p:ext uri="{BB962C8B-B14F-4D97-AF65-F5344CB8AC3E}">
        <p14:creationId xmlns:p14="http://schemas.microsoft.com/office/powerpoint/2010/main" val="276847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63A6E82-AC88-40FF-8D05-2549474AF673}"/>
              </a:ext>
            </a:extLst>
          </p:cNvPr>
          <p:cNvSpPr txBox="1">
            <a:spLocks/>
          </p:cNvSpPr>
          <p:nvPr/>
        </p:nvSpPr>
        <p:spPr>
          <a:xfrm>
            <a:off x="2837218" y="328584"/>
            <a:ext cx="6003853" cy="7995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C1CDDD3A-6F7E-466E-B3A8-A3BE44EA22C1}"/>
              </a:ext>
            </a:extLst>
          </p:cNvPr>
          <p:cNvSpPr txBox="1">
            <a:spLocks/>
          </p:cNvSpPr>
          <p:nvPr/>
        </p:nvSpPr>
        <p:spPr>
          <a:xfrm>
            <a:off x="2835113" y="-588504"/>
            <a:ext cx="6059881" cy="1198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The Travel Cost Model</a:t>
            </a:r>
          </a:p>
        </p:txBody>
      </p:sp>
      <p:pic>
        <p:nvPicPr>
          <p:cNvPr id="28" name="Graphic 27" descr="Deciduous tree with solid fill">
            <a:extLst>
              <a:ext uri="{FF2B5EF4-FFF2-40B4-BE49-F238E27FC236}">
                <a16:creationId xmlns:a16="http://schemas.microsoft.com/office/drawing/2014/main" id="{911352AC-EC91-4BEC-9779-14CD94F9F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2562" y="2659595"/>
            <a:ext cx="799516" cy="799516"/>
          </a:xfrm>
          <a:prstGeom prst="rect">
            <a:avLst/>
          </a:prstGeom>
        </p:spPr>
      </p:pic>
      <p:pic>
        <p:nvPicPr>
          <p:cNvPr id="29" name="Graphic 28" descr="Tent with solid fill">
            <a:extLst>
              <a:ext uri="{FF2B5EF4-FFF2-40B4-BE49-F238E27FC236}">
                <a16:creationId xmlns:a16="http://schemas.microsoft.com/office/drawing/2014/main" id="{4DCB2E94-FE89-47CE-83CE-E158EE5EFA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92562" y="1922906"/>
            <a:ext cx="799516" cy="799516"/>
          </a:xfrm>
          <a:prstGeom prst="rect">
            <a:avLst/>
          </a:prstGeom>
        </p:spPr>
      </p:pic>
      <p:pic>
        <p:nvPicPr>
          <p:cNvPr id="32" name="Graphic 31" descr="Swimming with solid fill">
            <a:extLst>
              <a:ext uri="{FF2B5EF4-FFF2-40B4-BE49-F238E27FC236}">
                <a16:creationId xmlns:a16="http://schemas.microsoft.com/office/drawing/2014/main" id="{25654FFA-1B94-47D6-903E-76D5B1616B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74345" y="1899995"/>
            <a:ext cx="914400" cy="914400"/>
          </a:xfrm>
          <a:prstGeom prst="rect">
            <a:avLst/>
          </a:prstGeom>
        </p:spPr>
      </p:pic>
      <p:pic>
        <p:nvPicPr>
          <p:cNvPr id="34" name="Graphic 33" descr="Boat launch with solid fill">
            <a:extLst>
              <a:ext uri="{FF2B5EF4-FFF2-40B4-BE49-F238E27FC236}">
                <a16:creationId xmlns:a16="http://schemas.microsoft.com/office/drawing/2014/main" id="{ED877F70-C987-47A4-9F3C-8A3AD92EC0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74345" y="2659873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itle 2">
                <a:extLst>
                  <a:ext uri="{FF2B5EF4-FFF2-40B4-BE49-F238E27FC236}">
                    <a16:creationId xmlns:a16="http://schemas.microsoft.com/office/drawing/2014/main" id="{34B90096-AE64-4839-815D-FB1FCFD8FD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2485" y="454118"/>
                <a:ext cx="11102939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ijt</m:t>
                          </m:r>
                        </m:sub>
                      </m:sSub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=  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+  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+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+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6" name="Title 2">
                <a:extLst>
                  <a:ext uri="{FF2B5EF4-FFF2-40B4-BE49-F238E27FC236}">
                    <a16:creationId xmlns:a16="http://schemas.microsoft.com/office/drawing/2014/main" id="{34B90096-AE64-4839-815D-FB1FCFD8F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85" y="454118"/>
                <a:ext cx="11102939" cy="115118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itle 2">
                <a:extLst>
                  <a:ext uri="{FF2B5EF4-FFF2-40B4-BE49-F238E27FC236}">
                    <a16:creationId xmlns:a16="http://schemas.microsoft.com/office/drawing/2014/main" id="{84A07A15-5780-4AA3-921D-86A2BC1743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73953" y="2146831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43" name="Title 2">
                <a:extLst>
                  <a:ext uri="{FF2B5EF4-FFF2-40B4-BE49-F238E27FC236}">
                    <a16:creationId xmlns:a16="http://schemas.microsoft.com/office/drawing/2014/main" id="{84A07A15-5780-4AA3-921D-86A2BC174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953" y="2146831"/>
                <a:ext cx="693855" cy="115118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Graphic 53" descr="Dollar with solid fill">
            <a:extLst>
              <a:ext uri="{FF2B5EF4-FFF2-40B4-BE49-F238E27FC236}">
                <a16:creationId xmlns:a16="http://schemas.microsoft.com/office/drawing/2014/main" id="{FA698294-FF3E-4346-AEFB-82EEED6282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19036" y="2372979"/>
            <a:ext cx="582409" cy="582409"/>
          </a:xfrm>
          <a:prstGeom prst="rect">
            <a:avLst/>
          </a:prstGeom>
        </p:spPr>
      </p:pic>
      <p:pic>
        <p:nvPicPr>
          <p:cNvPr id="55" name="Graphic 54" descr="Dollar with solid fill">
            <a:extLst>
              <a:ext uri="{FF2B5EF4-FFF2-40B4-BE49-F238E27FC236}">
                <a16:creationId xmlns:a16="http://schemas.microsoft.com/office/drawing/2014/main" id="{06D63D27-0A28-4A24-96C2-810F542223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27831" y="2368264"/>
            <a:ext cx="582409" cy="582409"/>
          </a:xfrm>
          <a:prstGeom prst="rect">
            <a:avLst/>
          </a:prstGeom>
        </p:spPr>
      </p:pic>
      <p:pic>
        <p:nvPicPr>
          <p:cNvPr id="56" name="Graphic 55" descr="Dollar with solid fill">
            <a:extLst>
              <a:ext uri="{FF2B5EF4-FFF2-40B4-BE49-F238E27FC236}">
                <a16:creationId xmlns:a16="http://schemas.microsoft.com/office/drawing/2014/main" id="{1D06B75D-FF91-4FFC-8D20-754937CA35E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17254" y="2377694"/>
            <a:ext cx="582409" cy="582409"/>
          </a:xfrm>
          <a:prstGeom prst="rect">
            <a:avLst/>
          </a:prstGeom>
        </p:spPr>
      </p:pic>
      <p:pic>
        <p:nvPicPr>
          <p:cNvPr id="60" name="Graphic 59" descr="Clock with solid fill">
            <a:extLst>
              <a:ext uri="{FF2B5EF4-FFF2-40B4-BE49-F238E27FC236}">
                <a16:creationId xmlns:a16="http://schemas.microsoft.com/office/drawing/2014/main" id="{44C629DC-AD82-4EED-BC95-044AE0873B4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60708" y="2812616"/>
            <a:ext cx="591056" cy="591056"/>
          </a:xfrm>
          <a:prstGeom prst="rect">
            <a:avLst/>
          </a:prstGeom>
        </p:spPr>
      </p:pic>
      <p:pic>
        <p:nvPicPr>
          <p:cNvPr id="61" name="Graphic 60" descr="Fuel with solid fill">
            <a:extLst>
              <a:ext uri="{FF2B5EF4-FFF2-40B4-BE49-F238E27FC236}">
                <a16:creationId xmlns:a16="http://schemas.microsoft.com/office/drawing/2014/main" id="{77B13BCB-292E-41BB-B0C5-11DB85BFFE4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78299" y="2985837"/>
            <a:ext cx="582409" cy="5824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itle 2">
                <a:extLst>
                  <a:ext uri="{FF2B5EF4-FFF2-40B4-BE49-F238E27FC236}">
                    <a16:creationId xmlns:a16="http://schemas.microsoft.com/office/drawing/2014/main" id="{9E9C941D-87CC-49CF-ADA2-AFF6744880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1199" y="2021039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9" name="Title 2">
                <a:extLst>
                  <a:ext uri="{FF2B5EF4-FFF2-40B4-BE49-F238E27FC236}">
                    <a16:creationId xmlns:a16="http://schemas.microsoft.com/office/drawing/2014/main" id="{9E9C941D-87CC-49CF-ADA2-AFF674488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199" y="2021039"/>
                <a:ext cx="693855" cy="115118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itle 2">
                <a:extLst>
                  <a:ext uri="{FF2B5EF4-FFF2-40B4-BE49-F238E27FC236}">
                    <a16:creationId xmlns:a16="http://schemas.microsoft.com/office/drawing/2014/main" id="{B89A4E67-7A13-4E8D-97E4-B16B7AD9C8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31763" y="2040519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70" name="Title 2">
                <a:extLst>
                  <a:ext uri="{FF2B5EF4-FFF2-40B4-BE49-F238E27FC236}">
                    <a16:creationId xmlns:a16="http://schemas.microsoft.com/office/drawing/2014/main" id="{B89A4E67-7A13-4E8D-97E4-B16B7AD9C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763" y="2040519"/>
                <a:ext cx="693855" cy="115118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itle 2">
                <a:extLst>
                  <a:ext uri="{FF2B5EF4-FFF2-40B4-BE49-F238E27FC236}">
                    <a16:creationId xmlns:a16="http://schemas.microsoft.com/office/drawing/2014/main" id="{77DDDE06-ECD1-4D57-982F-E6D8294558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16794" y="2040519"/>
                <a:ext cx="2199308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     </m:t>
                    </m:r>
                    <m:r>
                      <a:rPr lang="en-US" sz="4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?  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+mj-lt"/>
                  </a:rPr>
                  <a:t>    </a:t>
                </a:r>
              </a:p>
            </p:txBody>
          </p:sp>
        </mc:Choice>
        <mc:Fallback>
          <p:sp>
            <p:nvSpPr>
              <p:cNvPr id="71" name="Title 2">
                <a:extLst>
                  <a:ext uri="{FF2B5EF4-FFF2-40B4-BE49-F238E27FC236}">
                    <a16:creationId xmlns:a16="http://schemas.microsoft.com/office/drawing/2014/main" id="{77DDDE06-ECD1-4D57-982F-E6D829455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794" y="2040519"/>
                <a:ext cx="2199308" cy="115118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71568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63A6E82-AC88-40FF-8D05-2549474AF673}"/>
              </a:ext>
            </a:extLst>
          </p:cNvPr>
          <p:cNvSpPr txBox="1">
            <a:spLocks/>
          </p:cNvSpPr>
          <p:nvPr/>
        </p:nvSpPr>
        <p:spPr>
          <a:xfrm>
            <a:off x="2837218" y="328584"/>
            <a:ext cx="6003853" cy="7995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C1CDDD3A-6F7E-466E-B3A8-A3BE44EA22C1}"/>
              </a:ext>
            </a:extLst>
          </p:cNvPr>
          <p:cNvSpPr txBox="1">
            <a:spLocks/>
          </p:cNvSpPr>
          <p:nvPr/>
        </p:nvSpPr>
        <p:spPr>
          <a:xfrm>
            <a:off x="2835113" y="-588504"/>
            <a:ext cx="6059881" cy="1198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The Travel Cost Model</a:t>
            </a:r>
          </a:p>
        </p:txBody>
      </p:sp>
      <p:pic>
        <p:nvPicPr>
          <p:cNvPr id="28" name="Graphic 27" descr="Deciduous tree with solid fill">
            <a:extLst>
              <a:ext uri="{FF2B5EF4-FFF2-40B4-BE49-F238E27FC236}">
                <a16:creationId xmlns:a16="http://schemas.microsoft.com/office/drawing/2014/main" id="{911352AC-EC91-4BEC-9779-14CD94F9F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2562" y="2659595"/>
            <a:ext cx="799516" cy="799516"/>
          </a:xfrm>
          <a:prstGeom prst="rect">
            <a:avLst/>
          </a:prstGeom>
        </p:spPr>
      </p:pic>
      <p:pic>
        <p:nvPicPr>
          <p:cNvPr id="29" name="Graphic 28" descr="Tent with solid fill">
            <a:extLst>
              <a:ext uri="{FF2B5EF4-FFF2-40B4-BE49-F238E27FC236}">
                <a16:creationId xmlns:a16="http://schemas.microsoft.com/office/drawing/2014/main" id="{4DCB2E94-FE89-47CE-83CE-E158EE5EFA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92562" y="1922906"/>
            <a:ext cx="799516" cy="799516"/>
          </a:xfrm>
          <a:prstGeom prst="rect">
            <a:avLst/>
          </a:prstGeom>
        </p:spPr>
      </p:pic>
      <p:pic>
        <p:nvPicPr>
          <p:cNvPr id="32" name="Graphic 31" descr="Swimming with solid fill">
            <a:extLst>
              <a:ext uri="{FF2B5EF4-FFF2-40B4-BE49-F238E27FC236}">
                <a16:creationId xmlns:a16="http://schemas.microsoft.com/office/drawing/2014/main" id="{25654FFA-1B94-47D6-903E-76D5B1616B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74345" y="1899995"/>
            <a:ext cx="914400" cy="914400"/>
          </a:xfrm>
          <a:prstGeom prst="rect">
            <a:avLst/>
          </a:prstGeom>
        </p:spPr>
      </p:pic>
      <p:pic>
        <p:nvPicPr>
          <p:cNvPr id="34" name="Graphic 33" descr="Boat launch with solid fill">
            <a:extLst>
              <a:ext uri="{FF2B5EF4-FFF2-40B4-BE49-F238E27FC236}">
                <a16:creationId xmlns:a16="http://schemas.microsoft.com/office/drawing/2014/main" id="{ED877F70-C987-47A4-9F3C-8A3AD92EC0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74345" y="2659873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itle 2">
                <a:extLst>
                  <a:ext uri="{FF2B5EF4-FFF2-40B4-BE49-F238E27FC236}">
                    <a16:creationId xmlns:a16="http://schemas.microsoft.com/office/drawing/2014/main" id="{34B90096-AE64-4839-815D-FB1FCFD8FD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2485" y="454118"/>
                <a:ext cx="11102939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ijt</m:t>
                          </m:r>
                        </m:sub>
                      </m:sSub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=  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+  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+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+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6" name="Title 2">
                <a:extLst>
                  <a:ext uri="{FF2B5EF4-FFF2-40B4-BE49-F238E27FC236}">
                    <a16:creationId xmlns:a16="http://schemas.microsoft.com/office/drawing/2014/main" id="{34B90096-AE64-4839-815D-FB1FCFD8F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85" y="454118"/>
                <a:ext cx="11102939" cy="115118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itle 2">
                <a:extLst>
                  <a:ext uri="{FF2B5EF4-FFF2-40B4-BE49-F238E27FC236}">
                    <a16:creationId xmlns:a16="http://schemas.microsoft.com/office/drawing/2014/main" id="{84A07A15-5780-4AA3-921D-86A2BC1743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73953" y="2146831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43" name="Title 2">
                <a:extLst>
                  <a:ext uri="{FF2B5EF4-FFF2-40B4-BE49-F238E27FC236}">
                    <a16:creationId xmlns:a16="http://schemas.microsoft.com/office/drawing/2014/main" id="{84A07A15-5780-4AA3-921D-86A2BC174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953" y="2146831"/>
                <a:ext cx="693855" cy="115118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Graphic 53" descr="Dollar with solid fill">
            <a:extLst>
              <a:ext uri="{FF2B5EF4-FFF2-40B4-BE49-F238E27FC236}">
                <a16:creationId xmlns:a16="http://schemas.microsoft.com/office/drawing/2014/main" id="{FA698294-FF3E-4346-AEFB-82EEED6282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19036" y="2372979"/>
            <a:ext cx="582409" cy="582409"/>
          </a:xfrm>
          <a:prstGeom prst="rect">
            <a:avLst/>
          </a:prstGeom>
        </p:spPr>
      </p:pic>
      <p:pic>
        <p:nvPicPr>
          <p:cNvPr id="55" name="Graphic 54" descr="Dollar with solid fill">
            <a:extLst>
              <a:ext uri="{FF2B5EF4-FFF2-40B4-BE49-F238E27FC236}">
                <a16:creationId xmlns:a16="http://schemas.microsoft.com/office/drawing/2014/main" id="{06D63D27-0A28-4A24-96C2-810F542223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27831" y="2368264"/>
            <a:ext cx="582409" cy="582409"/>
          </a:xfrm>
          <a:prstGeom prst="rect">
            <a:avLst/>
          </a:prstGeom>
        </p:spPr>
      </p:pic>
      <p:pic>
        <p:nvPicPr>
          <p:cNvPr id="56" name="Graphic 55" descr="Dollar with solid fill">
            <a:extLst>
              <a:ext uri="{FF2B5EF4-FFF2-40B4-BE49-F238E27FC236}">
                <a16:creationId xmlns:a16="http://schemas.microsoft.com/office/drawing/2014/main" id="{1D06B75D-FF91-4FFC-8D20-754937CA35E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17254" y="2377694"/>
            <a:ext cx="582409" cy="582409"/>
          </a:xfrm>
          <a:prstGeom prst="rect">
            <a:avLst/>
          </a:prstGeom>
        </p:spPr>
      </p:pic>
      <p:pic>
        <p:nvPicPr>
          <p:cNvPr id="60" name="Graphic 59" descr="Clock with solid fill">
            <a:extLst>
              <a:ext uri="{FF2B5EF4-FFF2-40B4-BE49-F238E27FC236}">
                <a16:creationId xmlns:a16="http://schemas.microsoft.com/office/drawing/2014/main" id="{44C629DC-AD82-4EED-BC95-044AE0873B4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60708" y="2812616"/>
            <a:ext cx="591056" cy="591056"/>
          </a:xfrm>
          <a:prstGeom prst="rect">
            <a:avLst/>
          </a:prstGeom>
        </p:spPr>
      </p:pic>
      <p:pic>
        <p:nvPicPr>
          <p:cNvPr id="61" name="Graphic 60" descr="Fuel with solid fill">
            <a:extLst>
              <a:ext uri="{FF2B5EF4-FFF2-40B4-BE49-F238E27FC236}">
                <a16:creationId xmlns:a16="http://schemas.microsoft.com/office/drawing/2014/main" id="{77B13BCB-292E-41BB-B0C5-11DB85BFFE4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78299" y="2985837"/>
            <a:ext cx="582409" cy="5824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itle 2">
                <a:extLst>
                  <a:ext uri="{FF2B5EF4-FFF2-40B4-BE49-F238E27FC236}">
                    <a16:creationId xmlns:a16="http://schemas.microsoft.com/office/drawing/2014/main" id="{9E9C941D-87CC-49CF-ADA2-AFF6744880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1199" y="2021039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9" name="Title 2">
                <a:extLst>
                  <a:ext uri="{FF2B5EF4-FFF2-40B4-BE49-F238E27FC236}">
                    <a16:creationId xmlns:a16="http://schemas.microsoft.com/office/drawing/2014/main" id="{9E9C941D-87CC-49CF-ADA2-AFF674488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199" y="2021039"/>
                <a:ext cx="693855" cy="115118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itle 2">
                <a:extLst>
                  <a:ext uri="{FF2B5EF4-FFF2-40B4-BE49-F238E27FC236}">
                    <a16:creationId xmlns:a16="http://schemas.microsoft.com/office/drawing/2014/main" id="{B89A4E67-7A13-4E8D-97E4-B16B7AD9C8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31763" y="2040519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70" name="Title 2">
                <a:extLst>
                  <a:ext uri="{FF2B5EF4-FFF2-40B4-BE49-F238E27FC236}">
                    <a16:creationId xmlns:a16="http://schemas.microsoft.com/office/drawing/2014/main" id="{B89A4E67-7A13-4E8D-97E4-B16B7AD9C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763" y="2040519"/>
                <a:ext cx="693855" cy="115118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itle 2">
                <a:extLst>
                  <a:ext uri="{FF2B5EF4-FFF2-40B4-BE49-F238E27FC236}">
                    <a16:creationId xmlns:a16="http://schemas.microsoft.com/office/drawing/2014/main" id="{77DDDE06-ECD1-4D57-982F-E6D8294558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16794" y="2040519"/>
                <a:ext cx="2199308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     </m:t>
                    </m:r>
                    <m:r>
                      <a:rPr lang="en-US" sz="4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?  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+mj-lt"/>
                  </a:rPr>
                  <a:t>    </a:t>
                </a:r>
              </a:p>
            </p:txBody>
          </p:sp>
        </mc:Choice>
        <mc:Fallback>
          <p:sp>
            <p:nvSpPr>
              <p:cNvPr id="71" name="Title 2">
                <a:extLst>
                  <a:ext uri="{FF2B5EF4-FFF2-40B4-BE49-F238E27FC236}">
                    <a16:creationId xmlns:a16="http://schemas.microsoft.com/office/drawing/2014/main" id="{77DDDE06-ECD1-4D57-982F-E6D829455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794" y="2040519"/>
                <a:ext cx="2199308" cy="115118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Graphic 17" descr="Marker with solid fill">
            <a:extLst>
              <a:ext uri="{FF2B5EF4-FFF2-40B4-BE49-F238E27FC236}">
                <a16:creationId xmlns:a16="http://schemas.microsoft.com/office/drawing/2014/main" id="{304ACFA6-7A98-4EE7-A75C-223BE453147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743191" y="2040519"/>
            <a:ext cx="703179" cy="7031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94546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63A6E82-AC88-40FF-8D05-2549474AF673}"/>
              </a:ext>
            </a:extLst>
          </p:cNvPr>
          <p:cNvSpPr txBox="1">
            <a:spLocks/>
          </p:cNvSpPr>
          <p:nvPr/>
        </p:nvSpPr>
        <p:spPr>
          <a:xfrm>
            <a:off x="2837218" y="328584"/>
            <a:ext cx="6003853" cy="7995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C1CDDD3A-6F7E-466E-B3A8-A3BE44EA22C1}"/>
              </a:ext>
            </a:extLst>
          </p:cNvPr>
          <p:cNvSpPr txBox="1">
            <a:spLocks/>
          </p:cNvSpPr>
          <p:nvPr/>
        </p:nvSpPr>
        <p:spPr>
          <a:xfrm>
            <a:off x="2835113" y="-588504"/>
            <a:ext cx="6059881" cy="1198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The Travel Cost Model</a:t>
            </a:r>
          </a:p>
        </p:txBody>
      </p:sp>
      <p:pic>
        <p:nvPicPr>
          <p:cNvPr id="28" name="Graphic 27" descr="Deciduous tree with solid fill">
            <a:extLst>
              <a:ext uri="{FF2B5EF4-FFF2-40B4-BE49-F238E27FC236}">
                <a16:creationId xmlns:a16="http://schemas.microsoft.com/office/drawing/2014/main" id="{911352AC-EC91-4BEC-9779-14CD94F9F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2562" y="2659595"/>
            <a:ext cx="799516" cy="799516"/>
          </a:xfrm>
          <a:prstGeom prst="rect">
            <a:avLst/>
          </a:prstGeom>
        </p:spPr>
      </p:pic>
      <p:pic>
        <p:nvPicPr>
          <p:cNvPr id="29" name="Graphic 28" descr="Tent with solid fill">
            <a:extLst>
              <a:ext uri="{FF2B5EF4-FFF2-40B4-BE49-F238E27FC236}">
                <a16:creationId xmlns:a16="http://schemas.microsoft.com/office/drawing/2014/main" id="{4DCB2E94-FE89-47CE-83CE-E158EE5EFA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92562" y="1922906"/>
            <a:ext cx="799516" cy="799516"/>
          </a:xfrm>
          <a:prstGeom prst="rect">
            <a:avLst/>
          </a:prstGeom>
        </p:spPr>
      </p:pic>
      <p:pic>
        <p:nvPicPr>
          <p:cNvPr id="32" name="Graphic 31" descr="Swimming with solid fill">
            <a:extLst>
              <a:ext uri="{FF2B5EF4-FFF2-40B4-BE49-F238E27FC236}">
                <a16:creationId xmlns:a16="http://schemas.microsoft.com/office/drawing/2014/main" id="{25654FFA-1B94-47D6-903E-76D5B1616B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74345" y="1899995"/>
            <a:ext cx="914400" cy="914400"/>
          </a:xfrm>
          <a:prstGeom prst="rect">
            <a:avLst/>
          </a:prstGeom>
        </p:spPr>
      </p:pic>
      <p:pic>
        <p:nvPicPr>
          <p:cNvPr id="34" name="Graphic 33" descr="Boat launch with solid fill">
            <a:extLst>
              <a:ext uri="{FF2B5EF4-FFF2-40B4-BE49-F238E27FC236}">
                <a16:creationId xmlns:a16="http://schemas.microsoft.com/office/drawing/2014/main" id="{ED877F70-C987-47A4-9F3C-8A3AD92EC0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74345" y="2659873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itle 2">
                <a:extLst>
                  <a:ext uri="{FF2B5EF4-FFF2-40B4-BE49-F238E27FC236}">
                    <a16:creationId xmlns:a16="http://schemas.microsoft.com/office/drawing/2014/main" id="{34B90096-AE64-4839-815D-FB1FCFD8FD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2485" y="454118"/>
                <a:ext cx="11102939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ijt</m:t>
                          </m:r>
                        </m:sub>
                      </m:sSub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=  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+  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+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+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6" name="Title 2">
                <a:extLst>
                  <a:ext uri="{FF2B5EF4-FFF2-40B4-BE49-F238E27FC236}">
                    <a16:creationId xmlns:a16="http://schemas.microsoft.com/office/drawing/2014/main" id="{34B90096-AE64-4839-815D-FB1FCFD8F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85" y="454118"/>
                <a:ext cx="11102939" cy="115118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itle 2">
                <a:extLst>
                  <a:ext uri="{FF2B5EF4-FFF2-40B4-BE49-F238E27FC236}">
                    <a16:creationId xmlns:a16="http://schemas.microsoft.com/office/drawing/2014/main" id="{84A07A15-5780-4AA3-921D-86A2BC1743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73953" y="2146831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43" name="Title 2">
                <a:extLst>
                  <a:ext uri="{FF2B5EF4-FFF2-40B4-BE49-F238E27FC236}">
                    <a16:creationId xmlns:a16="http://schemas.microsoft.com/office/drawing/2014/main" id="{84A07A15-5780-4AA3-921D-86A2BC174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953" y="2146831"/>
                <a:ext cx="693855" cy="115118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Graphic 53" descr="Dollar with solid fill">
            <a:extLst>
              <a:ext uri="{FF2B5EF4-FFF2-40B4-BE49-F238E27FC236}">
                <a16:creationId xmlns:a16="http://schemas.microsoft.com/office/drawing/2014/main" id="{FA698294-FF3E-4346-AEFB-82EEED6282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19036" y="2372979"/>
            <a:ext cx="582409" cy="582409"/>
          </a:xfrm>
          <a:prstGeom prst="rect">
            <a:avLst/>
          </a:prstGeom>
        </p:spPr>
      </p:pic>
      <p:pic>
        <p:nvPicPr>
          <p:cNvPr id="55" name="Graphic 54" descr="Dollar with solid fill">
            <a:extLst>
              <a:ext uri="{FF2B5EF4-FFF2-40B4-BE49-F238E27FC236}">
                <a16:creationId xmlns:a16="http://schemas.microsoft.com/office/drawing/2014/main" id="{06D63D27-0A28-4A24-96C2-810F542223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27831" y="2368264"/>
            <a:ext cx="582409" cy="582409"/>
          </a:xfrm>
          <a:prstGeom prst="rect">
            <a:avLst/>
          </a:prstGeom>
        </p:spPr>
      </p:pic>
      <p:pic>
        <p:nvPicPr>
          <p:cNvPr id="56" name="Graphic 55" descr="Dollar with solid fill">
            <a:extLst>
              <a:ext uri="{FF2B5EF4-FFF2-40B4-BE49-F238E27FC236}">
                <a16:creationId xmlns:a16="http://schemas.microsoft.com/office/drawing/2014/main" id="{1D06B75D-FF91-4FFC-8D20-754937CA35E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17254" y="2377694"/>
            <a:ext cx="582409" cy="582409"/>
          </a:xfrm>
          <a:prstGeom prst="rect">
            <a:avLst/>
          </a:prstGeom>
        </p:spPr>
      </p:pic>
      <p:pic>
        <p:nvPicPr>
          <p:cNvPr id="60" name="Graphic 59" descr="Clock with solid fill">
            <a:extLst>
              <a:ext uri="{FF2B5EF4-FFF2-40B4-BE49-F238E27FC236}">
                <a16:creationId xmlns:a16="http://schemas.microsoft.com/office/drawing/2014/main" id="{44C629DC-AD82-4EED-BC95-044AE0873B4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60708" y="2812616"/>
            <a:ext cx="591056" cy="591056"/>
          </a:xfrm>
          <a:prstGeom prst="rect">
            <a:avLst/>
          </a:prstGeom>
        </p:spPr>
      </p:pic>
      <p:pic>
        <p:nvPicPr>
          <p:cNvPr id="61" name="Graphic 60" descr="Fuel with solid fill">
            <a:extLst>
              <a:ext uri="{FF2B5EF4-FFF2-40B4-BE49-F238E27FC236}">
                <a16:creationId xmlns:a16="http://schemas.microsoft.com/office/drawing/2014/main" id="{77B13BCB-292E-41BB-B0C5-11DB85BFFE4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78299" y="2985837"/>
            <a:ext cx="582409" cy="5824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itle 2">
                <a:extLst>
                  <a:ext uri="{FF2B5EF4-FFF2-40B4-BE49-F238E27FC236}">
                    <a16:creationId xmlns:a16="http://schemas.microsoft.com/office/drawing/2014/main" id="{9E9C941D-87CC-49CF-ADA2-AFF6744880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1199" y="2021039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9" name="Title 2">
                <a:extLst>
                  <a:ext uri="{FF2B5EF4-FFF2-40B4-BE49-F238E27FC236}">
                    <a16:creationId xmlns:a16="http://schemas.microsoft.com/office/drawing/2014/main" id="{9E9C941D-87CC-49CF-ADA2-AFF674488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199" y="2021039"/>
                <a:ext cx="693855" cy="115118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itle 2">
                <a:extLst>
                  <a:ext uri="{FF2B5EF4-FFF2-40B4-BE49-F238E27FC236}">
                    <a16:creationId xmlns:a16="http://schemas.microsoft.com/office/drawing/2014/main" id="{B89A4E67-7A13-4E8D-97E4-B16B7AD9C8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31763" y="2040519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70" name="Title 2">
                <a:extLst>
                  <a:ext uri="{FF2B5EF4-FFF2-40B4-BE49-F238E27FC236}">
                    <a16:creationId xmlns:a16="http://schemas.microsoft.com/office/drawing/2014/main" id="{B89A4E67-7A13-4E8D-97E4-B16B7AD9C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763" y="2040519"/>
                <a:ext cx="693855" cy="115118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itle 2">
                <a:extLst>
                  <a:ext uri="{FF2B5EF4-FFF2-40B4-BE49-F238E27FC236}">
                    <a16:creationId xmlns:a16="http://schemas.microsoft.com/office/drawing/2014/main" id="{77DDDE06-ECD1-4D57-982F-E6D8294558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16794" y="2040519"/>
                <a:ext cx="2199308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     </m:t>
                    </m:r>
                    <m:r>
                      <a:rPr lang="en-US" sz="4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?  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+mj-lt"/>
                  </a:rPr>
                  <a:t>    </a:t>
                </a:r>
              </a:p>
            </p:txBody>
          </p:sp>
        </mc:Choice>
        <mc:Fallback>
          <p:sp>
            <p:nvSpPr>
              <p:cNvPr id="71" name="Title 2">
                <a:extLst>
                  <a:ext uri="{FF2B5EF4-FFF2-40B4-BE49-F238E27FC236}">
                    <a16:creationId xmlns:a16="http://schemas.microsoft.com/office/drawing/2014/main" id="{77DDDE06-ECD1-4D57-982F-E6D829455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794" y="2040519"/>
                <a:ext cx="2199308" cy="115118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Graphic 17" descr="Marker with solid fill">
            <a:extLst>
              <a:ext uri="{FF2B5EF4-FFF2-40B4-BE49-F238E27FC236}">
                <a16:creationId xmlns:a16="http://schemas.microsoft.com/office/drawing/2014/main" id="{304ACFA6-7A98-4EE7-A75C-223BE453147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743191" y="2040519"/>
            <a:ext cx="703179" cy="703179"/>
          </a:xfrm>
          <a:prstGeom prst="rect">
            <a:avLst/>
          </a:prstGeom>
        </p:spPr>
      </p:pic>
      <p:pic>
        <p:nvPicPr>
          <p:cNvPr id="19" name="Graphic 18" descr="Woman with solid fill">
            <a:extLst>
              <a:ext uri="{FF2B5EF4-FFF2-40B4-BE49-F238E27FC236}">
                <a16:creationId xmlns:a16="http://schemas.microsoft.com/office/drawing/2014/main" id="{A8A396F4-9ECC-4071-A693-6B496649CF2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971490" y="2540654"/>
            <a:ext cx="774626" cy="7746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54246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63A6E82-AC88-40FF-8D05-2549474AF673}"/>
              </a:ext>
            </a:extLst>
          </p:cNvPr>
          <p:cNvSpPr txBox="1">
            <a:spLocks/>
          </p:cNvSpPr>
          <p:nvPr/>
        </p:nvSpPr>
        <p:spPr>
          <a:xfrm>
            <a:off x="2837218" y="328584"/>
            <a:ext cx="6003853" cy="7995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C1CDDD3A-6F7E-466E-B3A8-A3BE44EA22C1}"/>
              </a:ext>
            </a:extLst>
          </p:cNvPr>
          <p:cNvSpPr txBox="1">
            <a:spLocks/>
          </p:cNvSpPr>
          <p:nvPr/>
        </p:nvSpPr>
        <p:spPr>
          <a:xfrm>
            <a:off x="2835113" y="-588504"/>
            <a:ext cx="6059881" cy="1198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The Travel Cost Model</a:t>
            </a:r>
          </a:p>
        </p:txBody>
      </p:sp>
      <p:pic>
        <p:nvPicPr>
          <p:cNvPr id="28" name="Graphic 27" descr="Deciduous tree with solid fill">
            <a:extLst>
              <a:ext uri="{FF2B5EF4-FFF2-40B4-BE49-F238E27FC236}">
                <a16:creationId xmlns:a16="http://schemas.microsoft.com/office/drawing/2014/main" id="{911352AC-EC91-4BEC-9779-14CD94F9F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2562" y="2659595"/>
            <a:ext cx="799516" cy="799516"/>
          </a:xfrm>
          <a:prstGeom prst="rect">
            <a:avLst/>
          </a:prstGeom>
        </p:spPr>
      </p:pic>
      <p:pic>
        <p:nvPicPr>
          <p:cNvPr id="29" name="Graphic 28" descr="Tent with solid fill">
            <a:extLst>
              <a:ext uri="{FF2B5EF4-FFF2-40B4-BE49-F238E27FC236}">
                <a16:creationId xmlns:a16="http://schemas.microsoft.com/office/drawing/2014/main" id="{4DCB2E94-FE89-47CE-83CE-E158EE5EFA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92562" y="1922906"/>
            <a:ext cx="799516" cy="799516"/>
          </a:xfrm>
          <a:prstGeom prst="rect">
            <a:avLst/>
          </a:prstGeom>
        </p:spPr>
      </p:pic>
      <p:pic>
        <p:nvPicPr>
          <p:cNvPr id="32" name="Graphic 31" descr="Swimming with solid fill">
            <a:extLst>
              <a:ext uri="{FF2B5EF4-FFF2-40B4-BE49-F238E27FC236}">
                <a16:creationId xmlns:a16="http://schemas.microsoft.com/office/drawing/2014/main" id="{25654FFA-1B94-47D6-903E-76D5B1616B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74345" y="1899995"/>
            <a:ext cx="914400" cy="914400"/>
          </a:xfrm>
          <a:prstGeom prst="rect">
            <a:avLst/>
          </a:prstGeom>
        </p:spPr>
      </p:pic>
      <p:pic>
        <p:nvPicPr>
          <p:cNvPr id="34" name="Graphic 33" descr="Boat launch with solid fill">
            <a:extLst>
              <a:ext uri="{FF2B5EF4-FFF2-40B4-BE49-F238E27FC236}">
                <a16:creationId xmlns:a16="http://schemas.microsoft.com/office/drawing/2014/main" id="{ED877F70-C987-47A4-9F3C-8A3AD92EC0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74345" y="2659873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itle 2">
                <a:extLst>
                  <a:ext uri="{FF2B5EF4-FFF2-40B4-BE49-F238E27FC236}">
                    <a16:creationId xmlns:a16="http://schemas.microsoft.com/office/drawing/2014/main" id="{34B90096-AE64-4839-815D-FB1FCFD8FD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2485" y="454118"/>
                <a:ext cx="11102939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ijt</m:t>
                          </m:r>
                        </m:sub>
                      </m:sSub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=  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+  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+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+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6" name="Title 2">
                <a:extLst>
                  <a:ext uri="{FF2B5EF4-FFF2-40B4-BE49-F238E27FC236}">
                    <a16:creationId xmlns:a16="http://schemas.microsoft.com/office/drawing/2014/main" id="{34B90096-AE64-4839-815D-FB1FCFD8F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85" y="454118"/>
                <a:ext cx="11102939" cy="115118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itle 2">
                <a:extLst>
                  <a:ext uri="{FF2B5EF4-FFF2-40B4-BE49-F238E27FC236}">
                    <a16:creationId xmlns:a16="http://schemas.microsoft.com/office/drawing/2014/main" id="{84A07A15-5780-4AA3-921D-86A2BC1743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73953" y="2146831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43" name="Title 2">
                <a:extLst>
                  <a:ext uri="{FF2B5EF4-FFF2-40B4-BE49-F238E27FC236}">
                    <a16:creationId xmlns:a16="http://schemas.microsoft.com/office/drawing/2014/main" id="{84A07A15-5780-4AA3-921D-86A2BC174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953" y="2146831"/>
                <a:ext cx="693855" cy="115118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Graphic 53" descr="Dollar with solid fill">
            <a:extLst>
              <a:ext uri="{FF2B5EF4-FFF2-40B4-BE49-F238E27FC236}">
                <a16:creationId xmlns:a16="http://schemas.microsoft.com/office/drawing/2014/main" id="{FA698294-FF3E-4346-AEFB-82EEED6282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19036" y="2372979"/>
            <a:ext cx="582409" cy="582409"/>
          </a:xfrm>
          <a:prstGeom prst="rect">
            <a:avLst/>
          </a:prstGeom>
        </p:spPr>
      </p:pic>
      <p:pic>
        <p:nvPicPr>
          <p:cNvPr id="55" name="Graphic 54" descr="Dollar with solid fill">
            <a:extLst>
              <a:ext uri="{FF2B5EF4-FFF2-40B4-BE49-F238E27FC236}">
                <a16:creationId xmlns:a16="http://schemas.microsoft.com/office/drawing/2014/main" id="{06D63D27-0A28-4A24-96C2-810F542223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27831" y="2368264"/>
            <a:ext cx="582409" cy="582409"/>
          </a:xfrm>
          <a:prstGeom prst="rect">
            <a:avLst/>
          </a:prstGeom>
        </p:spPr>
      </p:pic>
      <p:pic>
        <p:nvPicPr>
          <p:cNvPr id="56" name="Graphic 55" descr="Dollar with solid fill">
            <a:extLst>
              <a:ext uri="{FF2B5EF4-FFF2-40B4-BE49-F238E27FC236}">
                <a16:creationId xmlns:a16="http://schemas.microsoft.com/office/drawing/2014/main" id="{1D06B75D-FF91-4FFC-8D20-754937CA35E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17254" y="2377694"/>
            <a:ext cx="582409" cy="582409"/>
          </a:xfrm>
          <a:prstGeom prst="rect">
            <a:avLst/>
          </a:prstGeom>
        </p:spPr>
      </p:pic>
      <p:pic>
        <p:nvPicPr>
          <p:cNvPr id="60" name="Graphic 59" descr="Clock with solid fill">
            <a:extLst>
              <a:ext uri="{FF2B5EF4-FFF2-40B4-BE49-F238E27FC236}">
                <a16:creationId xmlns:a16="http://schemas.microsoft.com/office/drawing/2014/main" id="{44C629DC-AD82-4EED-BC95-044AE0873B4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60708" y="2812616"/>
            <a:ext cx="591056" cy="591056"/>
          </a:xfrm>
          <a:prstGeom prst="rect">
            <a:avLst/>
          </a:prstGeom>
        </p:spPr>
      </p:pic>
      <p:pic>
        <p:nvPicPr>
          <p:cNvPr id="61" name="Graphic 60" descr="Fuel with solid fill">
            <a:extLst>
              <a:ext uri="{FF2B5EF4-FFF2-40B4-BE49-F238E27FC236}">
                <a16:creationId xmlns:a16="http://schemas.microsoft.com/office/drawing/2014/main" id="{77B13BCB-292E-41BB-B0C5-11DB85BFFE4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78299" y="2985837"/>
            <a:ext cx="582409" cy="5824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itle 2">
                <a:extLst>
                  <a:ext uri="{FF2B5EF4-FFF2-40B4-BE49-F238E27FC236}">
                    <a16:creationId xmlns:a16="http://schemas.microsoft.com/office/drawing/2014/main" id="{9E9C941D-87CC-49CF-ADA2-AFF6744880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1199" y="2021039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9" name="Title 2">
                <a:extLst>
                  <a:ext uri="{FF2B5EF4-FFF2-40B4-BE49-F238E27FC236}">
                    <a16:creationId xmlns:a16="http://schemas.microsoft.com/office/drawing/2014/main" id="{9E9C941D-87CC-49CF-ADA2-AFF674488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199" y="2021039"/>
                <a:ext cx="693855" cy="115118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itle 2">
                <a:extLst>
                  <a:ext uri="{FF2B5EF4-FFF2-40B4-BE49-F238E27FC236}">
                    <a16:creationId xmlns:a16="http://schemas.microsoft.com/office/drawing/2014/main" id="{B89A4E67-7A13-4E8D-97E4-B16B7AD9C8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31763" y="2040519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70" name="Title 2">
                <a:extLst>
                  <a:ext uri="{FF2B5EF4-FFF2-40B4-BE49-F238E27FC236}">
                    <a16:creationId xmlns:a16="http://schemas.microsoft.com/office/drawing/2014/main" id="{B89A4E67-7A13-4E8D-97E4-B16B7AD9C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763" y="2040519"/>
                <a:ext cx="693855" cy="115118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itle 2">
                <a:extLst>
                  <a:ext uri="{FF2B5EF4-FFF2-40B4-BE49-F238E27FC236}">
                    <a16:creationId xmlns:a16="http://schemas.microsoft.com/office/drawing/2014/main" id="{77DDDE06-ECD1-4D57-982F-E6D8294558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16794" y="2040519"/>
                <a:ext cx="2199308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     </m:t>
                    </m:r>
                    <m:r>
                      <a:rPr lang="en-US" sz="4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?  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+mj-lt"/>
                  </a:rPr>
                  <a:t>    </a:t>
                </a:r>
              </a:p>
            </p:txBody>
          </p:sp>
        </mc:Choice>
        <mc:Fallback>
          <p:sp>
            <p:nvSpPr>
              <p:cNvPr id="71" name="Title 2">
                <a:extLst>
                  <a:ext uri="{FF2B5EF4-FFF2-40B4-BE49-F238E27FC236}">
                    <a16:creationId xmlns:a16="http://schemas.microsoft.com/office/drawing/2014/main" id="{77DDDE06-ECD1-4D57-982F-E6D829455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794" y="2040519"/>
                <a:ext cx="2199308" cy="115118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Graphic 17" descr="Marker with solid fill">
            <a:extLst>
              <a:ext uri="{FF2B5EF4-FFF2-40B4-BE49-F238E27FC236}">
                <a16:creationId xmlns:a16="http://schemas.microsoft.com/office/drawing/2014/main" id="{304ACFA6-7A98-4EE7-A75C-223BE453147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743191" y="2040519"/>
            <a:ext cx="703179" cy="703179"/>
          </a:xfrm>
          <a:prstGeom prst="rect">
            <a:avLst/>
          </a:prstGeom>
        </p:spPr>
      </p:pic>
      <p:pic>
        <p:nvPicPr>
          <p:cNvPr id="19" name="Graphic 18" descr="Woman with solid fill">
            <a:extLst>
              <a:ext uri="{FF2B5EF4-FFF2-40B4-BE49-F238E27FC236}">
                <a16:creationId xmlns:a16="http://schemas.microsoft.com/office/drawing/2014/main" id="{A8A396F4-9ECC-4071-A693-6B496649CF2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971490" y="2540654"/>
            <a:ext cx="774626" cy="774626"/>
          </a:xfrm>
          <a:prstGeom prst="rect">
            <a:avLst/>
          </a:prstGeom>
        </p:spPr>
      </p:pic>
      <p:pic>
        <p:nvPicPr>
          <p:cNvPr id="20" name="Picture 19" descr="Black text on a white background&#10;&#10;Description automatically generated">
            <a:extLst>
              <a:ext uri="{FF2B5EF4-FFF2-40B4-BE49-F238E27FC236}">
                <a16:creationId xmlns:a16="http://schemas.microsoft.com/office/drawing/2014/main" id="{64AA8DB9-E578-4662-8714-F8F05EF34AED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6" t="20615" r="57576" b="55140"/>
          <a:stretch/>
        </p:blipFill>
        <p:spPr>
          <a:xfrm>
            <a:off x="832207" y="2441523"/>
            <a:ext cx="873304" cy="1018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9647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63A6E82-AC88-40FF-8D05-2549474AF673}"/>
              </a:ext>
            </a:extLst>
          </p:cNvPr>
          <p:cNvSpPr txBox="1">
            <a:spLocks/>
          </p:cNvSpPr>
          <p:nvPr/>
        </p:nvSpPr>
        <p:spPr>
          <a:xfrm>
            <a:off x="2837218" y="328584"/>
            <a:ext cx="6003853" cy="7995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C1CDDD3A-6F7E-466E-B3A8-A3BE44EA22C1}"/>
              </a:ext>
            </a:extLst>
          </p:cNvPr>
          <p:cNvSpPr txBox="1">
            <a:spLocks/>
          </p:cNvSpPr>
          <p:nvPr/>
        </p:nvSpPr>
        <p:spPr>
          <a:xfrm>
            <a:off x="2835113" y="-588504"/>
            <a:ext cx="6059881" cy="1198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The Travel Cost Model</a:t>
            </a:r>
          </a:p>
        </p:txBody>
      </p:sp>
      <p:pic>
        <p:nvPicPr>
          <p:cNvPr id="28" name="Graphic 27" descr="Deciduous tree with solid fill">
            <a:extLst>
              <a:ext uri="{FF2B5EF4-FFF2-40B4-BE49-F238E27FC236}">
                <a16:creationId xmlns:a16="http://schemas.microsoft.com/office/drawing/2014/main" id="{911352AC-EC91-4BEC-9779-14CD94F9F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2562" y="2659595"/>
            <a:ext cx="799516" cy="799516"/>
          </a:xfrm>
          <a:prstGeom prst="rect">
            <a:avLst/>
          </a:prstGeom>
        </p:spPr>
      </p:pic>
      <p:pic>
        <p:nvPicPr>
          <p:cNvPr id="29" name="Graphic 28" descr="Tent with solid fill">
            <a:extLst>
              <a:ext uri="{FF2B5EF4-FFF2-40B4-BE49-F238E27FC236}">
                <a16:creationId xmlns:a16="http://schemas.microsoft.com/office/drawing/2014/main" id="{4DCB2E94-FE89-47CE-83CE-E158EE5EFA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92562" y="1922906"/>
            <a:ext cx="799516" cy="799516"/>
          </a:xfrm>
          <a:prstGeom prst="rect">
            <a:avLst/>
          </a:prstGeom>
        </p:spPr>
      </p:pic>
      <p:pic>
        <p:nvPicPr>
          <p:cNvPr id="32" name="Graphic 31" descr="Swimming with solid fill">
            <a:extLst>
              <a:ext uri="{FF2B5EF4-FFF2-40B4-BE49-F238E27FC236}">
                <a16:creationId xmlns:a16="http://schemas.microsoft.com/office/drawing/2014/main" id="{25654FFA-1B94-47D6-903E-76D5B1616B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74345" y="1899995"/>
            <a:ext cx="914400" cy="914400"/>
          </a:xfrm>
          <a:prstGeom prst="rect">
            <a:avLst/>
          </a:prstGeom>
        </p:spPr>
      </p:pic>
      <p:pic>
        <p:nvPicPr>
          <p:cNvPr id="34" name="Graphic 33" descr="Boat launch with solid fill">
            <a:extLst>
              <a:ext uri="{FF2B5EF4-FFF2-40B4-BE49-F238E27FC236}">
                <a16:creationId xmlns:a16="http://schemas.microsoft.com/office/drawing/2014/main" id="{ED877F70-C987-47A4-9F3C-8A3AD92EC0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74345" y="2659873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itle 2">
                <a:extLst>
                  <a:ext uri="{FF2B5EF4-FFF2-40B4-BE49-F238E27FC236}">
                    <a16:creationId xmlns:a16="http://schemas.microsoft.com/office/drawing/2014/main" id="{34B90096-AE64-4839-815D-FB1FCFD8FD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2485" y="454118"/>
                <a:ext cx="11102939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ijt</m:t>
                          </m:r>
                        </m:sub>
                      </m:sSub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=  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+  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+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+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6" name="Title 2">
                <a:extLst>
                  <a:ext uri="{FF2B5EF4-FFF2-40B4-BE49-F238E27FC236}">
                    <a16:creationId xmlns:a16="http://schemas.microsoft.com/office/drawing/2014/main" id="{34B90096-AE64-4839-815D-FB1FCFD8F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85" y="454118"/>
                <a:ext cx="11102939" cy="115118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itle 2">
                <a:extLst>
                  <a:ext uri="{FF2B5EF4-FFF2-40B4-BE49-F238E27FC236}">
                    <a16:creationId xmlns:a16="http://schemas.microsoft.com/office/drawing/2014/main" id="{84A07A15-5780-4AA3-921D-86A2BC1743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73953" y="2146831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43" name="Title 2">
                <a:extLst>
                  <a:ext uri="{FF2B5EF4-FFF2-40B4-BE49-F238E27FC236}">
                    <a16:creationId xmlns:a16="http://schemas.microsoft.com/office/drawing/2014/main" id="{84A07A15-5780-4AA3-921D-86A2BC174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953" y="2146831"/>
                <a:ext cx="693855" cy="115118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Graphic 53" descr="Dollar with solid fill">
            <a:extLst>
              <a:ext uri="{FF2B5EF4-FFF2-40B4-BE49-F238E27FC236}">
                <a16:creationId xmlns:a16="http://schemas.microsoft.com/office/drawing/2014/main" id="{FA698294-FF3E-4346-AEFB-82EEED6282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19036" y="2372979"/>
            <a:ext cx="582409" cy="582409"/>
          </a:xfrm>
          <a:prstGeom prst="rect">
            <a:avLst/>
          </a:prstGeom>
        </p:spPr>
      </p:pic>
      <p:pic>
        <p:nvPicPr>
          <p:cNvPr id="55" name="Graphic 54" descr="Dollar with solid fill">
            <a:extLst>
              <a:ext uri="{FF2B5EF4-FFF2-40B4-BE49-F238E27FC236}">
                <a16:creationId xmlns:a16="http://schemas.microsoft.com/office/drawing/2014/main" id="{06D63D27-0A28-4A24-96C2-810F542223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27831" y="2368264"/>
            <a:ext cx="582409" cy="582409"/>
          </a:xfrm>
          <a:prstGeom prst="rect">
            <a:avLst/>
          </a:prstGeom>
        </p:spPr>
      </p:pic>
      <p:pic>
        <p:nvPicPr>
          <p:cNvPr id="56" name="Graphic 55" descr="Dollar with solid fill">
            <a:extLst>
              <a:ext uri="{FF2B5EF4-FFF2-40B4-BE49-F238E27FC236}">
                <a16:creationId xmlns:a16="http://schemas.microsoft.com/office/drawing/2014/main" id="{1D06B75D-FF91-4FFC-8D20-754937CA35E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17254" y="2377694"/>
            <a:ext cx="582409" cy="582409"/>
          </a:xfrm>
          <a:prstGeom prst="rect">
            <a:avLst/>
          </a:prstGeom>
        </p:spPr>
      </p:pic>
      <p:pic>
        <p:nvPicPr>
          <p:cNvPr id="60" name="Graphic 59" descr="Clock with solid fill">
            <a:extLst>
              <a:ext uri="{FF2B5EF4-FFF2-40B4-BE49-F238E27FC236}">
                <a16:creationId xmlns:a16="http://schemas.microsoft.com/office/drawing/2014/main" id="{44C629DC-AD82-4EED-BC95-044AE0873B4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60708" y="2812616"/>
            <a:ext cx="591056" cy="591056"/>
          </a:xfrm>
          <a:prstGeom prst="rect">
            <a:avLst/>
          </a:prstGeom>
        </p:spPr>
      </p:pic>
      <p:pic>
        <p:nvPicPr>
          <p:cNvPr id="61" name="Graphic 60" descr="Fuel with solid fill">
            <a:extLst>
              <a:ext uri="{FF2B5EF4-FFF2-40B4-BE49-F238E27FC236}">
                <a16:creationId xmlns:a16="http://schemas.microsoft.com/office/drawing/2014/main" id="{77B13BCB-292E-41BB-B0C5-11DB85BFFE4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78299" y="2985837"/>
            <a:ext cx="582409" cy="5824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itle 2">
                <a:extLst>
                  <a:ext uri="{FF2B5EF4-FFF2-40B4-BE49-F238E27FC236}">
                    <a16:creationId xmlns:a16="http://schemas.microsoft.com/office/drawing/2014/main" id="{9E9C941D-87CC-49CF-ADA2-AFF6744880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1199" y="2021039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9" name="Title 2">
                <a:extLst>
                  <a:ext uri="{FF2B5EF4-FFF2-40B4-BE49-F238E27FC236}">
                    <a16:creationId xmlns:a16="http://schemas.microsoft.com/office/drawing/2014/main" id="{9E9C941D-87CC-49CF-ADA2-AFF674488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199" y="2021039"/>
                <a:ext cx="693855" cy="115118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itle 2">
                <a:extLst>
                  <a:ext uri="{FF2B5EF4-FFF2-40B4-BE49-F238E27FC236}">
                    <a16:creationId xmlns:a16="http://schemas.microsoft.com/office/drawing/2014/main" id="{B89A4E67-7A13-4E8D-97E4-B16B7AD9C8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31763" y="2040519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70" name="Title 2">
                <a:extLst>
                  <a:ext uri="{FF2B5EF4-FFF2-40B4-BE49-F238E27FC236}">
                    <a16:creationId xmlns:a16="http://schemas.microsoft.com/office/drawing/2014/main" id="{B89A4E67-7A13-4E8D-97E4-B16B7AD9C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763" y="2040519"/>
                <a:ext cx="693855" cy="115118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itle 2">
                <a:extLst>
                  <a:ext uri="{FF2B5EF4-FFF2-40B4-BE49-F238E27FC236}">
                    <a16:creationId xmlns:a16="http://schemas.microsoft.com/office/drawing/2014/main" id="{77DDDE06-ECD1-4D57-982F-E6D8294558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16794" y="2040519"/>
                <a:ext cx="2199308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     </m:t>
                    </m:r>
                    <m:r>
                      <a:rPr lang="en-US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?  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+mj-lt"/>
                  </a:rPr>
                  <a:t>    </a:t>
                </a:r>
              </a:p>
            </p:txBody>
          </p:sp>
        </mc:Choice>
        <mc:Fallback>
          <p:sp>
            <p:nvSpPr>
              <p:cNvPr id="71" name="Title 2">
                <a:extLst>
                  <a:ext uri="{FF2B5EF4-FFF2-40B4-BE49-F238E27FC236}">
                    <a16:creationId xmlns:a16="http://schemas.microsoft.com/office/drawing/2014/main" id="{77DDDE06-ECD1-4D57-982F-E6D829455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794" y="2040519"/>
                <a:ext cx="2199308" cy="115118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Graphic 17" descr="Marker with solid fill">
            <a:extLst>
              <a:ext uri="{FF2B5EF4-FFF2-40B4-BE49-F238E27FC236}">
                <a16:creationId xmlns:a16="http://schemas.microsoft.com/office/drawing/2014/main" id="{304ACFA6-7A98-4EE7-A75C-223BE453147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743191" y="2040519"/>
            <a:ext cx="703179" cy="703179"/>
          </a:xfrm>
          <a:prstGeom prst="rect">
            <a:avLst/>
          </a:prstGeom>
        </p:spPr>
      </p:pic>
      <p:pic>
        <p:nvPicPr>
          <p:cNvPr id="19" name="Graphic 18" descr="Woman with solid fill">
            <a:extLst>
              <a:ext uri="{FF2B5EF4-FFF2-40B4-BE49-F238E27FC236}">
                <a16:creationId xmlns:a16="http://schemas.microsoft.com/office/drawing/2014/main" id="{A8A396F4-9ECC-4071-A693-6B496649CF2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971490" y="2540654"/>
            <a:ext cx="774626" cy="774626"/>
          </a:xfrm>
          <a:prstGeom prst="rect">
            <a:avLst/>
          </a:prstGeom>
        </p:spPr>
      </p:pic>
      <p:pic>
        <p:nvPicPr>
          <p:cNvPr id="20" name="Picture 19" descr="Black text on a white background&#10;&#10;Description automatically generated">
            <a:extLst>
              <a:ext uri="{FF2B5EF4-FFF2-40B4-BE49-F238E27FC236}">
                <a16:creationId xmlns:a16="http://schemas.microsoft.com/office/drawing/2014/main" id="{64AA8DB9-E578-4662-8714-F8F05EF34AED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6" t="20615" r="57576" b="55140"/>
          <a:stretch/>
        </p:blipFill>
        <p:spPr>
          <a:xfrm>
            <a:off x="832207" y="2441523"/>
            <a:ext cx="873304" cy="1018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080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63A6E82-AC88-40FF-8D05-2549474AF673}"/>
              </a:ext>
            </a:extLst>
          </p:cNvPr>
          <p:cNvSpPr txBox="1">
            <a:spLocks/>
          </p:cNvSpPr>
          <p:nvPr/>
        </p:nvSpPr>
        <p:spPr>
          <a:xfrm>
            <a:off x="2837218" y="328584"/>
            <a:ext cx="6003853" cy="7995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C1CDDD3A-6F7E-466E-B3A8-A3BE44EA22C1}"/>
              </a:ext>
            </a:extLst>
          </p:cNvPr>
          <p:cNvSpPr txBox="1">
            <a:spLocks/>
          </p:cNvSpPr>
          <p:nvPr/>
        </p:nvSpPr>
        <p:spPr>
          <a:xfrm>
            <a:off x="2835113" y="-588504"/>
            <a:ext cx="6059881" cy="1198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The Travel Cost Model</a:t>
            </a:r>
          </a:p>
        </p:txBody>
      </p:sp>
      <p:pic>
        <p:nvPicPr>
          <p:cNvPr id="21" name="Graphic 20" descr="Picnic table with solid fill">
            <a:extLst>
              <a:ext uri="{FF2B5EF4-FFF2-40B4-BE49-F238E27FC236}">
                <a16:creationId xmlns:a16="http://schemas.microsoft.com/office/drawing/2014/main" id="{553494B2-56C4-49AA-879D-44C083C3F7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0107" y="3934393"/>
            <a:ext cx="799516" cy="799516"/>
          </a:xfrm>
          <a:prstGeom prst="rect">
            <a:avLst/>
          </a:prstGeom>
        </p:spPr>
      </p:pic>
      <p:pic>
        <p:nvPicPr>
          <p:cNvPr id="23" name="Graphic 22" descr="Trailer with solid fill">
            <a:extLst>
              <a:ext uri="{FF2B5EF4-FFF2-40B4-BE49-F238E27FC236}">
                <a16:creationId xmlns:a16="http://schemas.microsoft.com/office/drawing/2014/main" id="{CACD4954-C37C-4A12-94C2-17398FA1C4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46010" y="5266291"/>
            <a:ext cx="799516" cy="799516"/>
          </a:xfrm>
          <a:prstGeom prst="rect">
            <a:avLst/>
          </a:prstGeom>
        </p:spPr>
      </p:pic>
      <p:pic>
        <p:nvPicPr>
          <p:cNvPr id="25" name="Graphic 24" descr="Deciduous tree with solid fill">
            <a:extLst>
              <a:ext uri="{FF2B5EF4-FFF2-40B4-BE49-F238E27FC236}">
                <a16:creationId xmlns:a16="http://schemas.microsoft.com/office/drawing/2014/main" id="{516A3B8C-5D33-431E-AACE-37D083FAB4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40107" y="4640530"/>
            <a:ext cx="799516" cy="799516"/>
          </a:xfrm>
          <a:prstGeom prst="rect">
            <a:avLst/>
          </a:prstGeom>
        </p:spPr>
      </p:pic>
      <p:pic>
        <p:nvPicPr>
          <p:cNvPr id="27" name="Graphic 26" descr="Climbing with solid fill">
            <a:extLst>
              <a:ext uri="{FF2B5EF4-FFF2-40B4-BE49-F238E27FC236}">
                <a16:creationId xmlns:a16="http://schemas.microsoft.com/office/drawing/2014/main" id="{3D2F5B1A-B4CB-48C3-9A4A-F2E0437449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17486" y="5536990"/>
            <a:ext cx="799516" cy="799516"/>
          </a:xfrm>
          <a:prstGeom prst="rect">
            <a:avLst/>
          </a:prstGeom>
        </p:spPr>
      </p:pic>
      <p:pic>
        <p:nvPicPr>
          <p:cNvPr id="28" name="Graphic 27" descr="Deciduous tree with solid fill">
            <a:extLst>
              <a:ext uri="{FF2B5EF4-FFF2-40B4-BE49-F238E27FC236}">
                <a16:creationId xmlns:a16="http://schemas.microsoft.com/office/drawing/2014/main" id="{911352AC-EC91-4BEC-9779-14CD94F9FE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92562" y="2659595"/>
            <a:ext cx="799516" cy="799516"/>
          </a:xfrm>
          <a:prstGeom prst="rect">
            <a:avLst/>
          </a:prstGeom>
        </p:spPr>
      </p:pic>
      <p:pic>
        <p:nvPicPr>
          <p:cNvPr id="29" name="Graphic 28" descr="Tent with solid fill">
            <a:extLst>
              <a:ext uri="{FF2B5EF4-FFF2-40B4-BE49-F238E27FC236}">
                <a16:creationId xmlns:a16="http://schemas.microsoft.com/office/drawing/2014/main" id="{4DCB2E94-FE89-47CE-83CE-E158EE5EFA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92562" y="1922906"/>
            <a:ext cx="799516" cy="799516"/>
          </a:xfrm>
          <a:prstGeom prst="rect">
            <a:avLst/>
          </a:prstGeom>
        </p:spPr>
      </p:pic>
      <p:pic>
        <p:nvPicPr>
          <p:cNvPr id="30" name="Graphic 29" descr="Tent with solid fill">
            <a:extLst>
              <a:ext uri="{FF2B5EF4-FFF2-40B4-BE49-F238E27FC236}">
                <a16:creationId xmlns:a16="http://schemas.microsoft.com/office/drawing/2014/main" id="{756D7308-10C6-4D23-8407-02736163EF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46010" y="4640530"/>
            <a:ext cx="799516" cy="799516"/>
          </a:xfrm>
          <a:prstGeom prst="rect">
            <a:avLst/>
          </a:prstGeom>
        </p:spPr>
      </p:pic>
      <p:pic>
        <p:nvPicPr>
          <p:cNvPr id="32" name="Graphic 31" descr="Swimming with solid fill">
            <a:extLst>
              <a:ext uri="{FF2B5EF4-FFF2-40B4-BE49-F238E27FC236}">
                <a16:creationId xmlns:a16="http://schemas.microsoft.com/office/drawing/2014/main" id="{25654FFA-1B94-47D6-903E-76D5B1616BB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74345" y="1899995"/>
            <a:ext cx="914400" cy="914400"/>
          </a:xfrm>
          <a:prstGeom prst="rect">
            <a:avLst/>
          </a:prstGeom>
        </p:spPr>
      </p:pic>
      <p:pic>
        <p:nvPicPr>
          <p:cNvPr id="34" name="Graphic 33" descr="Boat launch with solid fill">
            <a:extLst>
              <a:ext uri="{FF2B5EF4-FFF2-40B4-BE49-F238E27FC236}">
                <a16:creationId xmlns:a16="http://schemas.microsoft.com/office/drawing/2014/main" id="{ED877F70-C987-47A4-9F3C-8A3AD92EC00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774345" y="2659873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itle 2">
                <a:extLst>
                  <a:ext uri="{FF2B5EF4-FFF2-40B4-BE49-F238E27FC236}">
                    <a16:creationId xmlns:a16="http://schemas.microsoft.com/office/drawing/2014/main" id="{34B90096-AE64-4839-815D-FB1FCFD8FD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2485" y="454118"/>
                <a:ext cx="11102939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ijt</m:t>
                          </m:r>
                        </m:sub>
                      </m:sSub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=  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+  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+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+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6" name="Title 2">
                <a:extLst>
                  <a:ext uri="{FF2B5EF4-FFF2-40B4-BE49-F238E27FC236}">
                    <a16:creationId xmlns:a16="http://schemas.microsoft.com/office/drawing/2014/main" id="{34B90096-AE64-4839-815D-FB1FCFD8F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85" y="454118"/>
                <a:ext cx="11102939" cy="115118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 descr="Black text on a white background&#10;&#10;Description automatically generated">
            <a:extLst>
              <a:ext uri="{FF2B5EF4-FFF2-40B4-BE49-F238E27FC236}">
                <a16:creationId xmlns:a16="http://schemas.microsoft.com/office/drawing/2014/main" id="{35775D85-E065-42FB-A303-35CC6DCC2BE9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6" t="20615" r="57576" b="55140"/>
          <a:stretch/>
        </p:blipFill>
        <p:spPr>
          <a:xfrm>
            <a:off x="832207" y="2441523"/>
            <a:ext cx="873304" cy="1018300"/>
          </a:xfrm>
          <a:prstGeom prst="rect">
            <a:avLst/>
          </a:prstGeom>
        </p:spPr>
      </p:pic>
      <p:pic>
        <p:nvPicPr>
          <p:cNvPr id="42" name="Picture 41" descr="Black text on a white background&#10;&#10;Description automatically generated">
            <a:extLst>
              <a:ext uri="{FF2B5EF4-FFF2-40B4-BE49-F238E27FC236}">
                <a16:creationId xmlns:a16="http://schemas.microsoft.com/office/drawing/2014/main" id="{1234C5B3-116C-4B10-A7BB-54BCAF5198B2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6" t="44562" r="62433" b="31193"/>
          <a:stretch/>
        </p:blipFill>
        <p:spPr>
          <a:xfrm>
            <a:off x="755574" y="4467174"/>
            <a:ext cx="949937" cy="1018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itle 2">
                <a:extLst>
                  <a:ext uri="{FF2B5EF4-FFF2-40B4-BE49-F238E27FC236}">
                    <a16:creationId xmlns:a16="http://schemas.microsoft.com/office/drawing/2014/main" id="{84A07A15-5780-4AA3-921D-86A2BC1743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73953" y="2146831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43" name="Title 2">
                <a:extLst>
                  <a:ext uri="{FF2B5EF4-FFF2-40B4-BE49-F238E27FC236}">
                    <a16:creationId xmlns:a16="http://schemas.microsoft.com/office/drawing/2014/main" id="{84A07A15-5780-4AA3-921D-86A2BC174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953" y="2146831"/>
                <a:ext cx="693855" cy="115118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itle 2">
                <a:extLst>
                  <a:ext uri="{FF2B5EF4-FFF2-40B4-BE49-F238E27FC236}">
                    <a16:creationId xmlns:a16="http://schemas.microsoft.com/office/drawing/2014/main" id="{26C9A490-4E8E-4628-8BA9-08EB403903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73953" y="4214232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44" name="Title 2">
                <a:extLst>
                  <a:ext uri="{FF2B5EF4-FFF2-40B4-BE49-F238E27FC236}">
                    <a16:creationId xmlns:a16="http://schemas.microsoft.com/office/drawing/2014/main" id="{26C9A490-4E8E-4628-8BA9-08EB40390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953" y="4214232"/>
                <a:ext cx="693855" cy="115118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Graphic 46" descr="Clock with solid fill">
            <a:extLst>
              <a:ext uri="{FF2B5EF4-FFF2-40B4-BE49-F238E27FC236}">
                <a16:creationId xmlns:a16="http://schemas.microsoft.com/office/drawing/2014/main" id="{FF198412-D7B3-4991-B274-73C2A1AAF36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001093" y="4584690"/>
            <a:ext cx="591056" cy="591056"/>
          </a:xfrm>
          <a:prstGeom prst="rect">
            <a:avLst/>
          </a:prstGeom>
        </p:spPr>
      </p:pic>
      <p:pic>
        <p:nvPicPr>
          <p:cNvPr id="49" name="Graphic 48" descr="Fuel with solid fill">
            <a:extLst>
              <a:ext uri="{FF2B5EF4-FFF2-40B4-BE49-F238E27FC236}">
                <a16:creationId xmlns:a16="http://schemas.microsoft.com/office/drawing/2014/main" id="{1BB56446-108C-40B3-9883-8C91A780236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031957" y="5122367"/>
            <a:ext cx="582409" cy="582409"/>
          </a:xfrm>
          <a:prstGeom prst="rect">
            <a:avLst/>
          </a:prstGeom>
        </p:spPr>
      </p:pic>
      <p:pic>
        <p:nvPicPr>
          <p:cNvPr id="54" name="Graphic 53" descr="Dollar with solid fill">
            <a:extLst>
              <a:ext uri="{FF2B5EF4-FFF2-40B4-BE49-F238E27FC236}">
                <a16:creationId xmlns:a16="http://schemas.microsoft.com/office/drawing/2014/main" id="{FA698294-FF3E-4346-AEFB-82EEED6282A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619036" y="2372979"/>
            <a:ext cx="582409" cy="582409"/>
          </a:xfrm>
          <a:prstGeom prst="rect">
            <a:avLst/>
          </a:prstGeom>
        </p:spPr>
      </p:pic>
      <p:pic>
        <p:nvPicPr>
          <p:cNvPr id="55" name="Graphic 54" descr="Dollar with solid fill">
            <a:extLst>
              <a:ext uri="{FF2B5EF4-FFF2-40B4-BE49-F238E27FC236}">
                <a16:creationId xmlns:a16="http://schemas.microsoft.com/office/drawing/2014/main" id="{06D63D27-0A28-4A24-96C2-810F5422235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327831" y="2368264"/>
            <a:ext cx="582409" cy="582409"/>
          </a:xfrm>
          <a:prstGeom prst="rect">
            <a:avLst/>
          </a:prstGeom>
        </p:spPr>
      </p:pic>
      <p:pic>
        <p:nvPicPr>
          <p:cNvPr id="56" name="Graphic 55" descr="Dollar with solid fill">
            <a:extLst>
              <a:ext uri="{FF2B5EF4-FFF2-40B4-BE49-F238E27FC236}">
                <a16:creationId xmlns:a16="http://schemas.microsoft.com/office/drawing/2014/main" id="{1D06B75D-FF91-4FFC-8D20-754937CA35E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917254" y="2377694"/>
            <a:ext cx="582409" cy="582409"/>
          </a:xfrm>
          <a:prstGeom prst="rect">
            <a:avLst/>
          </a:prstGeom>
        </p:spPr>
      </p:pic>
      <p:pic>
        <p:nvPicPr>
          <p:cNvPr id="58" name="Graphic 57" descr="Dollar with solid fill">
            <a:extLst>
              <a:ext uri="{FF2B5EF4-FFF2-40B4-BE49-F238E27FC236}">
                <a16:creationId xmlns:a16="http://schemas.microsoft.com/office/drawing/2014/main" id="{67297FB3-DFFC-482C-B1AF-FE625881B18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508707" y="4589014"/>
            <a:ext cx="582409" cy="582409"/>
          </a:xfrm>
          <a:prstGeom prst="rect">
            <a:avLst/>
          </a:prstGeom>
        </p:spPr>
      </p:pic>
      <p:pic>
        <p:nvPicPr>
          <p:cNvPr id="60" name="Graphic 59" descr="Clock with solid fill">
            <a:extLst>
              <a:ext uri="{FF2B5EF4-FFF2-40B4-BE49-F238E27FC236}">
                <a16:creationId xmlns:a16="http://schemas.microsoft.com/office/drawing/2014/main" id="{44C629DC-AD82-4EED-BC95-044AE0873B4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260708" y="2806852"/>
            <a:ext cx="591056" cy="591056"/>
          </a:xfrm>
          <a:prstGeom prst="rect">
            <a:avLst/>
          </a:prstGeom>
        </p:spPr>
      </p:pic>
      <p:pic>
        <p:nvPicPr>
          <p:cNvPr id="61" name="Graphic 60" descr="Fuel with solid fill">
            <a:extLst>
              <a:ext uri="{FF2B5EF4-FFF2-40B4-BE49-F238E27FC236}">
                <a16:creationId xmlns:a16="http://schemas.microsoft.com/office/drawing/2014/main" id="{77B13BCB-292E-41BB-B0C5-11DB85BFFE4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678299" y="2985837"/>
            <a:ext cx="582409" cy="582409"/>
          </a:xfrm>
          <a:prstGeom prst="rect">
            <a:avLst/>
          </a:prstGeom>
        </p:spPr>
      </p:pic>
      <p:pic>
        <p:nvPicPr>
          <p:cNvPr id="62" name="Graphic 61" descr="Fuel with solid fill">
            <a:extLst>
              <a:ext uri="{FF2B5EF4-FFF2-40B4-BE49-F238E27FC236}">
                <a16:creationId xmlns:a16="http://schemas.microsoft.com/office/drawing/2014/main" id="{F550CE0D-386E-49B1-80AA-8DD5AF04B10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575601" y="5130044"/>
            <a:ext cx="582409" cy="582409"/>
          </a:xfrm>
          <a:prstGeom prst="rect">
            <a:avLst/>
          </a:prstGeom>
        </p:spPr>
      </p:pic>
      <p:pic>
        <p:nvPicPr>
          <p:cNvPr id="51" name="Graphic 50" descr="Marker with solid fill">
            <a:extLst>
              <a:ext uri="{FF2B5EF4-FFF2-40B4-BE49-F238E27FC236}">
                <a16:creationId xmlns:a16="http://schemas.microsoft.com/office/drawing/2014/main" id="{0BAA458B-7B63-4A7C-B4A7-283C324D16E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743191" y="2057080"/>
            <a:ext cx="703179" cy="703179"/>
          </a:xfrm>
          <a:prstGeom prst="rect">
            <a:avLst/>
          </a:prstGeom>
        </p:spPr>
      </p:pic>
      <p:pic>
        <p:nvPicPr>
          <p:cNvPr id="63" name="Graphic 62" descr="Woman with solid fill">
            <a:extLst>
              <a:ext uri="{FF2B5EF4-FFF2-40B4-BE49-F238E27FC236}">
                <a16:creationId xmlns:a16="http://schemas.microsoft.com/office/drawing/2014/main" id="{D4FAD4A0-C1E2-4C2D-897C-E0DB6FEF4BA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971490" y="2540654"/>
            <a:ext cx="774626" cy="774626"/>
          </a:xfrm>
          <a:prstGeom prst="rect">
            <a:avLst/>
          </a:prstGeom>
        </p:spPr>
      </p:pic>
      <p:pic>
        <p:nvPicPr>
          <p:cNvPr id="67" name="Graphic 66" descr="Marker with solid fill">
            <a:extLst>
              <a:ext uri="{FF2B5EF4-FFF2-40B4-BE49-F238E27FC236}">
                <a16:creationId xmlns:a16="http://schemas.microsoft.com/office/drawing/2014/main" id="{E5ED2DA4-1640-4095-98A5-81A13B96340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743191" y="4395404"/>
            <a:ext cx="703179" cy="703179"/>
          </a:xfrm>
          <a:prstGeom prst="rect">
            <a:avLst/>
          </a:prstGeom>
        </p:spPr>
      </p:pic>
      <p:pic>
        <p:nvPicPr>
          <p:cNvPr id="68" name="Graphic 67" descr="Woman with solid fill">
            <a:extLst>
              <a:ext uri="{FF2B5EF4-FFF2-40B4-BE49-F238E27FC236}">
                <a16:creationId xmlns:a16="http://schemas.microsoft.com/office/drawing/2014/main" id="{A40CDC59-6E70-4C15-A939-D8CD99E7B0E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971490" y="4878978"/>
            <a:ext cx="774626" cy="7746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itle 2">
                <a:extLst>
                  <a:ext uri="{FF2B5EF4-FFF2-40B4-BE49-F238E27FC236}">
                    <a16:creationId xmlns:a16="http://schemas.microsoft.com/office/drawing/2014/main" id="{9E9C941D-87CC-49CF-ADA2-AFF6744880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1199" y="2021039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9" name="Title 2">
                <a:extLst>
                  <a:ext uri="{FF2B5EF4-FFF2-40B4-BE49-F238E27FC236}">
                    <a16:creationId xmlns:a16="http://schemas.microsoft.com/office/drawing/2014/main" id="{9E9C941D-87CC-49CF-ADA2-AFF674488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199" y="2021039"/>
                <a:ext cx="693855" cy="115118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itle 2">
                <a:extLst>
                  <a:ext uri="{FF2B5EF4-FFF2-40B4-BE49-F238E27FC236}">
                    <a16:creationId xmlns:a16="http://schemas.microsoft.com/office/drawing/2014/main" id="{B89A4E67-7A13-4E8D-97E4-B16B7AD9C8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31763" y="2040519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70" name="Title 2">
                <a:extLst>
                  <a:ext uri="{FF2B5EF4-FFF2-40B4-BE49-F238E27FC236}">
                    <a16:creationId xmlns:a16="http://schemas.microsoft.com/office/drawing/2014/main" id="{B89A4E67-7A13-4E8D-97E4-B16B7AD9C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763" y="2040519"/>
                <a:ext cx="693855" cy="115118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itle 2">
                <a:extLst>
                  <a:ext uri="{FF2B5EF4-FFF2-40B4-BE49-F238E27FC236}">
                    <a16:creationId xmlns:a16="http://schemas.microsoft.com/office/drawing/2014/main" id="{77DDDE06-ECD1-4D57-982F-E6D8294558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16794" y="2040519"/>
                <a:ext cx="2199308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     ?  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+mj-lt"/>
                  </a:rPr>
                  <a:t>    </a:t>
                </a:r>
              </a:p>
            </p:txBody>
          </p:sp>
        </mc:Choice>
        <mc:Fallback>
          <p:sp>
            <p:nvSpPr>
              <p:cNvPr id="71" name="Title 2">
                <a:extLst>
                  <a:ext uri="{FF2B5EF4-FFF2-40B4-BE49-F238E27FC236}">
                    <a16:creationId xmlns:a16="http://schemas.microsoft.com/office/drawing/2014/main" id="{77DDDE06-ECD1-4D57-982F-E6D829455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794" y="2040519"/>
                <a:ext cx="2199308" cy="1151181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itle 2">
                <a:extLst>
                  <a:ext uri="{FF2B5EF4-FFF2-40B4-BE49-F238E27FC236}">
                    <a16:creationId xmlns:a16="http://schemas.microsoft.com/office/drawing/2014/main" id="{72FF3B12-C4AD-4E54-B682-B39B7DE8B4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1199" y="4291760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76" name="Title 2">
                <a:extLst>
                  <a:ext uri="{FF2B5EF4-FFF2-40B4-BE49-F238E27FC236}">
                    <a16:creationId xmlns:a16="http://schemas.microsoft.com/office/drawing/2014/main" id="{72FF3B12-C4AD-4E54-B682-B39B7DE8B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199" y="4291760"/>
                <a:ext cx="693855" cy="1151181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itle 2">
                <a:extLst>
                  <a:ext uri="{FF2B5EF4-FFF2-40B4-BE49-F238E27FC236}">
                    <a16:creationId xmlns:a16="http://schemas.microsoft.com/office/drawing/2014/main" id="{106720C7-CD2B-4590-A298-1FD866C917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31763" y="4311240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77" name="Title 2">
                <a:extLst>
                  <a:ext uri="{FF2B5EF4-FFF2-40B4-BE49-F238E27FC236}">
                    <a16:creationId xmlns:a16="http://schemas.microsoft.com/office/drawing/2014/main" id="{106720C7-CD2B-4590-A298-1FD866C91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763" y="4311240"/>
                <a:ext cx="693855" cy="115118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itle 2">
                <a:extLst>
                  <a:ext uri="{FF2B5EF4-FFF2-40B4-BE49-F238E27FC236}">
                    <a16:creationId xmlns:a16="http://schemas.microsoft.com/office/drawing/2014/main" id="{605FFD87-6E52-4D2D-8F9A-178F051E54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16794" y="4311240"/>
                <a:ext cx="2199308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     ?  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+mj-lt"/>
                  </a:rPr>
                  <a:t>    </a:t>
                </a:r>
              </a:p>
            </p:txBody>
          </p:sp>
        </mc:Choice>
        <mc:Fallback>
          <p:sp>
            <p:nvSpPr>
              <p:cNvPr id="78" name="Title 2">
                <a:extLst>
                  <a:ext uri="{FF2B5EF4-FFF2-40B4-BE49-F238E27FC236}">
                    <a16:creationId xmlns:a16="http://schemas.microsoft.com/office/drawing/2014/main" id="{605FFD87-6E52-4D2D-8F9A-178F051E5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794" y="4311240"/>
                <a:ext cx="2199308" cy="1151181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28941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63A6E82-AC88-40FF-8D05-2549474AF673}"/>
              </a:ext>
            </a:extLst>
          </p:cNvPr>
          <p:cNvSpPr txBox="1">
            <a:spLocks/>
          </p:cNvSpPr>
          <p:nvPr/>
        </p:nvSpPr>
        <p:spPr>
          <a:xfrm>
            <a:off x="2837218" y="328584"/>
            <a:ext cx="6003853" cy="7995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C1CDDD3A-6F7E-466E-B3A8-A3BE44EA22C1}"/>
              </a:ext>
            </a:extLst>
          </p:cNvPr>
          <p:cNvSpPr txBox="1">
            <a:spLocks/>
          </p:cNvSpPr>
          <p:nvPr/>
        </p:nvSpPr>
        <p:spPr>
          <a:xfrm>
            <a:off x="2835113" y="-588504"/>
            <a:ext cx="6059881" cy="1198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The Travel Cost Model</a:t>
            </a:r>
          </a:p>
        </p:txBody>
      </p:sp>
      <p:pic>
        <p:nvPicPr>
          <p:cNvPr id="21" name="Graphic 20" descr="Picnic table with solid fill">
            <a:extLst>
              <a:ext uri="{FF2B5EF4-FFF2-40B4-BE49-F238E27FC236}">
                <a16:creationId xmlns:a16="http://schemas.microsoft.com/office/drawing/2014/main" id="{553494B2-56C4-49AA-879D-44C083C3F7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0107" y="3934393"/>
            <a:ext cx="799516" cy="799516"/>
          </a:xfrm>
          <a:prstGeom prst="rect">
            <a:avLst/>
          </a:prstGeom>
        </p:spPr>
      </p:pic>
      <p:pic>
        <p:nvPicPr>
          <p:cNvPr id="23" name="Graphic 22" descr="Trailer with solid fill">
            <a:extLst>
              <a:ext uri="{FF2B5EF4-FFF2-40B4-BE49-F238E27FC236}">
                <a16:creationId xmlns:a16="http://schemas.microsoft.com/office/drawing/2014/main" id="{CACD4954-C37C-4A12-94C2-17398FA1C4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46010" y="5266291"/>
            <a:ext cx="799516" cy="799516"/>
          </a:xfrm>
          <a:prstGeom prst="rect">
            <a:avLst/>
          </a:prstGeom>
        </p:spPr>
      </p:pic>
      <p:pic>
        <p:nvPicPr>
          <p:cNvPr id="25" name="Graphic 24" descr="Deciduous tree with solid fill">
            <a:extLst>
              <a:ext uri="{FF2B5EF4-FFF2-40B4-BE49-F238E27FC236}">
                <a16:creationId xmlns:a16="http://schemas.microsoft.com/office/drawing/2014/main" id="{516A3B8C-5D33-431E-AACE-37D083FAB4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40107" y="4640530"/>
            <a:ext cx="799516" cy="799516"/>
          </a:xfrm>
          <a:prstGeom prst="rect">
            <a:avLst/>
          </a:prstGeom>
        </p:spPr>
      </p:pic>
      <p:pic>
        <p:nvPicPr>
          <p:cNvPr id="27" name="Graphic 26" descr="Climbing with solid fill">
            <a:extLst>
              <a:ext uri="{FF2B5EF4-FFF2-40B4-BE49-F238E27FC236}">
                <a16:creationId xmlns:a16="http://schemas.microsoft.com/office/drawing/2014/main" id="{3D2F5B1A-B4CB-48C3-9A4A-F2E0437449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17486" y="5536990"/>
            <a:ext cx="799516" cy="799516"/>
          </a:xfrm>
          <a:prstGeom prst="rect">
            <a:avLst/>
          </a:prstGeom>
        </p:spPr>
      </p:pic>
      <p:pic>
        <p:nvPicPr>
          <p:cNvPr id="28" name="Graphic 27" descr="Deciduous tree with solid fill">
            <a:extLst>
              <a:ext uri="{FF2B5EF4-FFF2-40B4-BE49-F238E27FC236}">
                <a16:creationId xmlns:a16="http://schemas.microsoft.com/office/drawing/2014/main" id="{911352AC-EC91-4BEC-9779-14CD94F9FE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92562" y="2659595"/>
            <a:ext cx="799516" cy="799516"/>
          </a:xfrm>
          <a:prstGeom prst="rect">
            <a:avLst/>
          </a:prstGeom>
        </p:spPr>
      </p:pic>
      <p:pic>
        <p:nvPicPr>
          <p:cNvPr id="29" name="Graphic 28" descr="Tent with solid fill">
            <a:extLst>
              <a:ext uri="{FF2B5EF4-FFF2-40B4-BE49-F238E27FC236}">
                <a16:creationId xmlns:a16="http://schemas.microsoft.com/office/drawing/2014/main" id="{4DCB2E94-FE89-47CE-83CE-E158EE5EFA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92562" y="1922906"/>
            <a:ext cx="799516" cy="799516"/>
          </a:xfrm>
          <a:prstGeom prst="rect">
            <a:avLst/>
          </a:prstGeom>
        </p:spPr>
      </p:pic>
      <p:pic>
        <p:nvPicPr>
          <p:cNvPr id="30" name="Graphic 29" descr="Tent with solid fill">
            <a:extLst>
              <a:ext uri="{FF2B5EF4-FFF2-40B4-BE49-F238E27FC236}">
                <a16:creationId xmlns:a16="http://schemas.microsoft.com/office/drawing/2014/main" id="{756D7308-10C6-4D23-8407-02736163EF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46010" y="4640530"/>
            <a:ext cx="799516" cy="799516"/>
          </a:xfrm>
          <a:prstGeom prst="rect">
            <a:avLst/>
          </a:prstGeom>
        </p:spPr>
      </p:pic>
      <p:pic>
        <p:nvPicPr>
          <p:cNvPr id="32" name="Graphic 31" descr="Swimming with solid fill">
            <a:extLst>
              <a:ext uri="{FF2B5EF4-FFF2-40B4-BE49-F238E27FC236}">
                <a16:creationId xmlns:a16="http://schemas.microsoft.com/office/drawing/2014/main" id="{25654FFA-1B94-47D6-903E-76D5B1616BB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74345" y="1899995"/>
            <a:ext cx="914400" cy="914400"/>
          </a:xfrm>
          <a:prstGeom prst="rect">
            <a:avLst/>
          </a:prstGeom>
        </p:spPr>
      </p:pic>
      <p:pic>
        <p:nvPicPr>
          <p:cNvPr id="34" name="Graphic 33" descr="Boat launch with solid fill">
            <a:extLst>
              <a:ext uri="{FF2B5EF4-FFF2-40B4-BE49-F238E27FC236}">
                <a16:creationId xmlns:a16="http://schemas.microsoft.com/office/drawing/2014/main" id="{ED877F70-C987-47A4-9F3C-8A3AD92EC00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774345" y="2659873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itle 2">
                <a:extLst>
                  <a:ext uri="{FF2B5EF4-FFF2-40B4-BE49-F238E27FC236}">
                    <a16:creationId xmlns:a16="http://schemas.microsoft.com/office/drawing/2014/main" id="{34B90096-AE64-4839-815D-FB1FCFD8FD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2485" y="454118"/>
                <a:ext cx="11102939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ijt</m:t>
                          </m:r>
                        </m:sub>
                      </m:sSub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=  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+  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+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+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6" name="Title 2">
                <a:extLst>
                  <a:ext uri="{FF2B5EF4-FFF2-40B4-BE49-F238E27FC236}">
                    <a16:creationId xmlns:a16="http://schemas.microsoft.com/office/drawing/2014/main" id="{34B90096-AE64-4839-815D-FB1FCFD8F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85" y="454118"/>
                <a:ext cx="11102939" cy="115118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 descr="Black text on a white background&#10;&#10;Description automatically generated">
            <a:extLst>
              <a:ext uri="{FF2B5EF4-FFF2-40B4-BE49-F238E27FC236}">
                <a16:creationId xmlns:a16="http://schemas.microsoft.com/office/drawing/2014/main" id="{35775D85-E065-42FB-A303-35CC6DCC2BE9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6" t="20615" r="57576" b="55140"/>
          <a:stretch/>
        </p:blipFill>
        <p:spPr>
          <a:xfrm>
            <a:off x="832207" y="2441523"/>
            <a:ext cx="873304" cy="1018300"/>
          </a:xfrm>
          <a:prstGeom prst="rect">
            <a:avLst/>
          </a:prstGeom>
        </p:spPr>
      </p:pic>
      <p:pic>
        <p:nvPicPr>
          <p:cNvPr id="42" name="Picture 41" descr="Black text on a white background&#10;&#10;Description automatically generated">
            <a:extLst>
              <a:ext uri="{FF2B5EF4-FFF2-40B4-BE49-F238E27FC236}">
                <a16:creationId xmlns:a16="http://schemas.microsoft.com/office/drawing/2014/main" id="{1234C5B3-116C-4B10-A7BB-54BCAF5198B2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6" t="44562" r="62433" b="31193"/>
          <a:stretch/>
        </p:blipFill>
        <p:spPr>
          <a:xfrm>
            <a:off x="755574" y="4467174"/>
            <a:ext cx="949937" cy="1018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itle 2">
                <a:extLst>
                  <a:ext uri="{FF2B5EF4-FFF2-40B4-BE49-F238E27FC236}">
                    <a16:creationId xmlns:a16="http://schemas.microsoft.com/office/drawing/2014/main" id="{84A07A15-5780-4AA3-921D-86A2BC1743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73953" y="2146831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43" name="Title 2">
                <a:extLst>
                  <a:ext uri="{FF2B5EF4-FFF2-40B4-BE49-F238E27FC236}">
                    <a16:creationId xmlns:a16="http://schemas.microsoft.com/office/drawing/2014/main" id="{84A07A15-5780-4AA3-921D-86A2BC174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953" y="2146831"/>
                <a:ext cx="693855" cy="115118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itle 2">
                <a:extLst>
                  <a:ext uri="{FF2B5EF4-FFF2-40B4-BE49-F238E27FC236}">
                    <a16:creationId xmlns:a16="http://schemas.microsoft.com/office/drawing/2014/main" id="{26C9A490-4E8E-4628-8BA9-08EB403903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73953" y="4214232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44" name="Title 2">
                <a:extLst>
                  <a:ext uri="{FF2B5EF4-FFF2-40B4-BE49-F238E27FC236}">
                    <a16:creationId xmlns:a16="http://schemas.microsoft.com/office/drawing/2014/main" id="{26C9A490-4E8E-4628-8BA9-08EB40390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953" y="4214232"/>
                <a:ext cx="693855" cy="115118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Graphic 46" descr="Clock with solid fill">
            <a:extLst>
              <a:ext uri="{FF2B5EF4-FFF2-40B4-BE49-F238E27FC236}">
                <a16:creationId xmlns:a16="http://schemas.microsoft.com/office/drawing/2014/main" id="{FF198412-D7B3-4991-B274-73C2A1AAF36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001093" y="4584690"/>
            <a:ext cx="591056" cy="591056"/>
          </a:xfrm>
          <a:prstGeom prst="rect">
            <a:avLst/>
          </a:prstGeom>
        </p:spPr>
      </p:pic>
      <p:pic>
        <p:nvPicPr>
          <p:cNvPr id="49" name="Graphic 48" descr="Fuel with solid fill">
            <a:extLst>
              <a:ext uri="{FF2B5EF4-FFF2-40B4-BE49-F238E27FC236}">
                <a16:creationId xmlns:a16="http://schemas.microsoft.com/office/drawing/2014/main" id="{1BB56446-108C-40B3-9883-8C91A780236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031957" y="5122367"/>
            <a:ext cx="582409" cy="582409"/>
          </a:xfrm>
          <a:prstGeom prst="rect">
            <a:avLst/>
          </a:prstGeom>
        </p:spPr>
      </p:pic>
      <p:pic>
        <p:nvPicPr>
          <p:cNvPr id="54" name="Graphic 53" descr="Dollar with solid fill">
            <a:extLst>
              <a:ext uri="{FF2B5EF4-FFF2-40B4-BE49-F238E27FC236}">
                <a16:creationId xmlns:a16="http://schemas.microsoft.com/office/drawing/2014/main" id="{FA698294-FF3E-4346-AEFB-82EEED6282A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619036" y="2372979"/>
            <a:ext cx="582409" cy="582409"/>
          </a:xfrm>
          <a:prstGeom prst="rect">
            <a:avLst/>
          </a:prstGeom>
        </p:spPr>
      </p:pic>
      <p:pic>
        <p:nvPicPr>
          <p:cNvPr id="55" name="Graphic 54" descr="Dollar with solid fill">
            <a:extLst>
              <a:ext uri="{FF2B5EF4-FFF2-40B4-BE49-F238E27FC236}">
                <a16:creationId xmlns:a16="http://schemas.microsoft.com/office/drawing/2014/main" id="{06D63D27-0A28-4A24-96C2-810F5422235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327831" y="2368264"/>
            <a:ext cx="582409" cy="582409"/>
          </a:xfrm>
          <a:prstGeom prst="rect">
            <a:avLst/>
          </a:prstGeom>
        </p:spPr>
      </p:pic>
      <p:pic>
        <p:nvPicPr>
          <p:cNvPr id="56" name="Graphic 55" descr="Dollar with solid fill">
            <a:extLst>
              <a:ext uri="{FF2B5EF4-FFF2-40B4-BE49-F238E27FC236}">
                <a16:creationId xmlns:a16="http://schemas.microsoft.com/office/drawing/2014/main" id="{1D06B75D-FF91-4FFC-8D20-754937CA35E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917254" y="2377694"/>
            <a:ext cx="582409" cy="582409"/>
          </a:xfrm>
          <a:prstGeom prst="rect">
            <a:avLst/>
          </a:prstGeom>
        </p:spPr>
      </p:pic>
      <p:pic>
        <p:nvPicPr>
          <p:cNvPr id="58" name="Graphic 57" descr="Dollar with solid fill">
            <a:extLst>
              <a:ext uri="{FF2B5EF4-FFF2-40B4-BE49-F238E27FC236}">
                <a16:creationId xmlns:a16="http://schemas.microsoft.com/office/drawing/2014/main" id="{67297FB3-DFFC-482C-B1AF-FE625881B18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508707" y="4589014"/>
            <a:ext cx="582409" cy="582409"/>
          </a:xfrm>
          <a:prstGeom prst="rect">
            <a:avLst/>
          </a:prstGeom>
        </p:spPr>
      </p:pic>
      <p:pic>
        <p:nvPicPr>
          <p:cNvPr id="60" name="Graphic 59" descr="Clock with solid fill">
            <a:extLst>
              <a:ext uri="{FF2B5EF4-FFF2-40B4-BE49-F238E27FC236}">
                <a16:creationId xmlns:a16="http://schemas.microsoft.com/office/drawing/2014/main" id="{44C629DC-AD82-4EED-BC95-044AE0873B4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260708" y="2806852"/>
            <a:ext cx="591056" cy="591056"/>
          </a:xfrm>
          <a:prstGeom prst="rect">
            <a:avLst/>
          </a:prstGeom>
        </p:spPr>
      </p:pic>
      <p:pic>
        <p:nvPicPr>
          <p:cNvPr id="61" name="Graphic 60" descr="Fuel with solid fill">
            <a:extLst>
              <a:ext uri="{FF2B5EF4-FFF2-40B4-BE49-F238E27FC236}">
                <a16:creationId xmlns:a16="http://schemas.microsoft.com/office/drawing/2014/main" id="{77B13BCB-292E-41BB-B0C5-11DB85BFFE4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678299" y="2985837"/>
            <a:ext cx="582409" cy="582409"/>
          </a:xfrm>
          <a:prstGeom prst="rect">
            <a:avLst/>
          </a:prstGeom>
        </p:spPr>
      </p:pic>
      <p:pic>
        <p:nvPicPr>
          <p:cNvPr id="62" name="Graphic 61" descr="Fuel with solid fill">
            <a:extLst>
              <a:ext uri="{FF2B5EF4-FFF2-40B4-BE49-F238E27FC236}">
                <a16:creationId xmlns:a16="http://schemas.microsoft.com/office/drawing/2014/main" id="{F550CE0D-386E-49B1-80AA-8DD5AF04B10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575601" y="5130044"/>
            <a:ext cx="582409" cy="582409"/>
          </a:xfrm>
          <a:prstGeom prst="rect">
            <a:avLst/>
          </a:prstGeom>
        </p:spPr>
      </p:pic>
      <p:pic>
        <p:nvPicPr>
          <p:cNvPr id="51" name="Graphic 50" descr="Marker with solid fill">
            <a:extLst>
              <a:ext uri="{FF2B5EF4-FFF2-40B4-BE49-F238E27FC236}">
                <a16:creationId xmlns:a16="http://schemas.microsoft.com/office/drawing/2014/main" id="{0BAA458B-7B63-4A7C-B4A7-283C324D16E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743191" y="2040519"/>
            <a:ext cx="703179" cy="703179"/>
          </a:xfrm>
          <a:prstGeom prst="rect">
            <a:avLst/>
          </a:prstGeom>
        </p:spPr>
      </p:pic>
      <p:pic>
        <p:nvPicPr>
          <p:cNvPr id="63" name="Graphic 62" descr="Woman with solid fill">
            <a:extLst>
              <a:ext uri="{FF2B5EF4-FFF2-40B4-BE49-F238E27FC236}">
                <a16:creationId xmlns:a16="http://schemas.microsoft.com/office/drawing/2014/main" id="{D4FAD4A0-C1E2-4C2D-897C-E0DB6FEF4BA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971490" y="2540654"/>
            <a:ext cx="774626" cy="774626"/>
          </a:xfrm>
          <a:prstGeom prst="rect">
            <a:avLst/>
          </a:prstGeom>
        </p:spPr>
      </p:pic>
      <p:pic>
        <p:nvPicPr>
          <p:cNvPr id="67" name="Graphic 66" descr="Marker with solid fill">
            <a:extLst>
              <a:ext uri="{FF2B5EF4-FFF2-40B4-BE49-F238E27FC236}">
                <a16:creationId xmlns:a16="http://schemas.microsoft.com/office/drawing/2014/main" id="{E5ED2DA4-1640-4095-98A5-81A13B96340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743191" y="4395404"/>
            <a:ext cx="703179" cy="703179"/>
          </a:xfrm>
          <a:prstGeom prst="rect">
            <a:avLst/>
          </a:prstGeom>
        </p:spPr>
      </p:pic>
      <p:pic>
        <p:nvPicPr>
          <p:cNvPr id="68" name="Graphic 67" descr="Woman with solid fill">
            <a:extLst>
              <a:ext uri="{FF2B5EF4-FFF2-40B4-BE49-F238E27FC236}">
                <a16:creationId xmlns:a16="http://schemas.microsoft.com/office/drawing/2014/main" id="{A40CDC59-6E70-4C15-A939-D8CD99E7B0E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971490" y="4878978"/>
            <a:ext cx="774626" cy="7746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itle 2">
                <a:extLst>
                  <a:ext uri="{FF2B5EF4-FFF2-40B4-BE49-F238E27FC236}">
                    <a16:creationId xmlns:a16="http://schemas.microsoft.com/office/drawing/2014/main" id="{9E9C941D-87CC-49CF-ADA2-AFF6744880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1199" y="2021039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9" name="Title 2">
                <a:extLst>
                  <a:ext uri="{FF2B5EF4-FFF2-40B4-BE49-F238E27FC236}">
                    <a16:creationId xmlns:a16="http://schemas.microsoft.com/office/drawing/2014/main" id="{9E9C941D-87CC-49CF-ADA2-AFF674488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199" y="2021039"/>
                <a:ext cx="693855" cy="115118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itle 2">
                <a:extLst>
                  <a:ext uri="{FF2B5EF4-FFF2-40B4-BE49-F238E27FC236}">
                    <a16:creationId xmlns:a16="http://schemas.microsoft.com/office/drawing/2014/main" id="{B89A4E67-7A13-4E8D-97E4-B16B7AD9C8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31763" y="2040519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70" name="Title 2">
                <a:extLst>
                  <a:ext uri="{FF2B5EF4-FFF2-40B4-BE49-F238E27FC236}">
                    <a16:creationId xmlns:a16="http://schemas.microsoft.com/office/drawing/2014/main" id="{B89A4E67-7A13-4E8D-97E4-B16B7AD9C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763" y="2040519"/>
                <a:ext cx="693855" cy="115118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itle 2">
                <a:extLst>
                  <a:ext uri="{FF2B5EF4-FFF2-40B4-BE49-F238E27FC236}">
                    <a16:creationId xmlns:a16="http://schemas.microsoft.com/office/drawing/2014/main" id="{77DDDE06-ECD1-4D57-982F-E6D8294558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16794" y="2040519"/>
                <a:ext cx="2199308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     ?  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+mj-lt"/>
                  </a:rPr>
                  <a:t>    </a:t>
                </a:r>
              </a:p>
            </p:txBody>
          </p:sp>
        </mc:Choice>
        <mc:Fallback>
          <p:sp>
            <p:nvSpPr>
              <p:cNvPr id="71" name="Title 2">
                <a:extLst>
                  <a:ext uri="{FF2B5EF4-FFF2-40B4-BE49-F238E27FC236}">
                    <a16:creationId xmlns:a16="http://schemas.microsoft.com/office/drawing/2014/main" id="{77DDDE06-ECD1-4D57-982F-E6D829455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794" y="2040519"/>
                <a:ext cx="2199308" cy="1151181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itle 2">
                <a:extLst>
                  <a:ext uri="{FF2B5EF4-FFF2-40B4-BE49-F238E27FC236}">
                    <a16:creationId xmlns:a16="http://schemas.microsoft.com/office/drawing/2014/main" id="{72FF3B12-C4AD-4E54-B682-B39B7DE8B4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1199" y="4291760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76" name="Title 2">
                <a:extLst>
                  <a:ext uri="{FF2B5EF4-FFF2-40B4-BE49-F238E27FC236}">
                    <a16:creationId xmlns:a16="http://schemas.microsoft.com/office/drawing/2014/main" id="{72FF3B12-C4AD-4E54-B682-B39B7DE8B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199" y="4291760"/>
                <a:ext cx="693855" cy="1151181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itle 2">
                <a:extLst>
                  <a:ext uri="{FF2B5EF4-FFF2-40B4-BE49-F238E27FC236}">
                    <a16:creationId xmlns:a16="http://schemas.microsoft.com/office/drawing/2014/main" id="{106720C7-CD2B-4590-A298-1FD866C917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31763" y="4311240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77" name="Title 2">
                <a:extLst>
                  <a:ext uri="{FF2B5EF4-FFF2-40B4-BE49-F238E27FC236}">
                    <a16:creationId xmlns:a16="http://schemas.microsoft.com/office/drawing/2014/main" id="{106720C7-CD2B-4590-A298-1FD866C91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763" y="4311240"/>
                <a:ext cx="693855" cy="115118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itle 2">
                <a:extLst>
                  <a:ext uri="{FF2B5EF4-FFF2-40B4-BE49-F238E27FC236}">
                    <a16:creationId xmlns:a16="http://schemas.microsoft.com/office/drawing/2014/main" id="{605FFD87-6E52-4D2D-8F9A-178F051E54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16794" y="4311240"/>
                <a:ext cx="2199308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     ?  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+mj-lt"/>
                  </a:rPr>
                  <a:t>    </a:t>
                </a:r>
              </a:p>
            </p:txBody>
          </p:sp>
        </mc:Choice>
        <mc:Fallback>
          <p:sp>
            <p:nvSpPr>
              <p:cNvPr id="78" name="Title 2">
                <a:extLst>
                  <a:ext uri="{FF2B5EF4-FFF2-40B4-BE49-F238E27FC236}">
                    <a16:creationId xmlns:a16="http://schemas.microsoft.com/office/drawing/2014/main" id="{605FFD87-6E52-4D2D-8F9A-178F051E5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794" y="4311240"/>
                <a:ext cx="2199308" cy="1151181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itle 2">
                <a:extLst>
                  <a:ext uri="{FF2B5EF4-FFF2-40B4-BE49-F238E27FC236}">
                    <a16:creationId xmlns:a16="http://schemas.microsoft.com/office/drawing/2014/main" id="{860948F4-34BF-43DA-A0FA-07638306AB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4907" y="4690700"/>
                <a:ext cx="1991270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4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=1,    </m:t>
                        </m:r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=2,    </m:t>
                        </m:r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+mj-lt"/>
                  </a:rPr>
                  <a:t> </a:t>
                </a:r>
              </a:p>
            </p:txBody>
          </p:sp>
        </mc:Choice>
        <mc:Fallback>
          <p:sp>
            <p:nvSpPr>
              <p:cNvPr id="40" name="Title 2">
                <a:extLst>
                  <a:ext uri="{FF2B5EF4-FFF2-40B4-BE49-F238E27FC236}">
                    <a16:creationId xmlns:a16="http://schemas.microsoft.com/office/drawing/2014/main" id="{860948F4-34BF-43DA-A0FA-07638306A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07" y="4690700"/>
                <a:ext cx="1991270" cy="1151181"/>
              </a:xfrm>
              <a:prstGeom prst="rect">
                <a:avLst/>
              </a:prstGeom>
              <a:blipFill>
                <a:blip r:embed="rId38"/>
                <a:stretch>
                  <a:fillRect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itle 2">
                <a:extLst>
                  <a:ext uri="{FF2B5EF4-FFF2-40B4-BE49-F238E27FC236}">
                    <a16:creationId xmlns:a16="http://schemas.microsoft.com/office/drawing/2014/main" id="{3AC21D18-13F7-41F2-ADAB-E457F949A4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6886" y="2623574"/>
                <a:ext cx="1991270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4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=1,    </m:t>
                        </m:r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=1,    </m:t>
                        </m:r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+mj-lt"/>
                  </a:rPr>
                  <a:t> </a:t>
                </a:r>
              </a:p>
            </p:txBody>
          </p:sp>
        </mc:Choice>
        <mc:Fallback>
          <p:sp>
            <p:nvSpPr>
              <p:cNvPr id="41" name="Title 2">
                <a:extLst>
                  <a:ext uri="{FF2B5EF4-FFF2-40B4-BE49-F238E27FC236}">
                    <a16:creationId xmlns:a16="http://schemas.microsoft.com/office/drawing/2014/main" id="{3AC21D18-13F7-41F2-ADAB-E457F949A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86" y="2623574"/>
                <a:ext cx="1991270" cy="1151181"/>
              </a:xfrm>
              <a:prstGeom prst="rect">
                <a:avLst/>
              </a:prstGeom>
              <a:blipFill>
                <a:blip r:embed="rId39"/>
                <a:stretch>
                  <a:fillRect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22075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63A6E82-AC88-40FF-8D05-2549474AF673}"/>
              </a:ext>
            </a:extLst>
          </p:cNvPr>
          <p:cNvSpPr txBox="1">
            <a:spLocks/>
          </p:cNvSpPr>
          <p:nvPr/>
        </p:nvSpPr>
        <p:spPr>
          <a:xfrm>
            <a:off x="2837218" y="328584"/>
            <a:ext cx="6003853" cy="7995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C1CDDD3A-6F7E-466E-B3A8-A3BE44EA22C1}"/>
              </a:ext>
            </a:extLst>
          </p:cNvPr>
          <p:cNvSpPr txBox="1">
            <a:spLocks/>
          </p:cNvSpPr>
          <p:nvPr/>
        </p:nvSpPr>
        <p:spPr>
          <a:xfrm>
            <a:off x="2835113" y="-588504"/>
            <a:ext cx="6059881" cy="1198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The Travel Cost Model</a:t>
            </a:r>
          </a:p>
        </p:txBody>
      </p:sp>
      <p:pic>
        <p:nvPicPr>
          <p:cNvPr id="21" name="Graphic 20" descr="Picnic table with solid fill">
            <a:extLst>
              <a:ext uri="{FF2B5EF4-FFF2-40B4-BE49-F238E27FC236}">
                <a16:creationId xmlns:a16="http://schemas.microsoft.com/office/drawing/2014/main" id="{553494B2-56C4-49AA-879D-44C083C3F7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5817" y="4833468"/>
            <a:ext cx="610502" cy="610502"/>
          </a:xfrm>
          <a:prstGeom prst="rect">
            <a:avLst/>
          </a:prstGeom>
        </p:spPr>
      </p:pic>
      <p:pic>
        <p:nvPicPr>
          <p:cNvPr id="23" name="Graphic 22" descr="Trailer with solid fill">
            <a:extLst>
              <a:ext uri="{FF2B5EF4-FFF2-40B4-BE49-F238E27FC236}">
                <a16:creationId xmlns:a16="http://schemas.microsoft.com/office/drawing/2014/main" id="{CACD4954-C37C-4A12-94C2-17398FA1C4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22113" y="2202380"/>
            <a:ext cx="610502" cy="610502"/>
          </a:xfrm>
          <a:prstGeom prst="rect">
            <a:avLst/>
          </a:prstGeom>
        </p:spPr>
      </p:pic>
      <p:pic>
        <p:nvPicPr>
          <p:cNvPr id="27" name="Graphic 26" descr="Climbing with solid fill">
            <a:extLst>
              <a:ext uri="{FF2B5EF4-FFF2-40B4-BE49-F238E27FC236}">
                <a16:creationId xmlns:a16="http://schemas.microsoft.com/office/drawing/2014/main" id="{3D2F5B1A-B4CB-48C3-9A4A-F2E0437449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54869" y="5555394"/>
            <a:ext cx="610502" cy="610502"/>
          </a:xfrm>
          <a:prstGeom prst="rect">
            <a:avLst/>
          </a:prstGeom>
        </p:spPr>
      </p:pic>
      <p:pic>
        <p:nvPicPr>
          <p:cNvPr id="28" name="Graphic 27" descr="Deciduous tree with solid fill">
            <a:extLst>
              <a:ext uri="{FF2B5EF4-FFF2-40B4-BE49-F238E27FC236}">
                <a16:creationId xmlns:a16="http://schemas.microsoft.com/office/drawing/2014/main" id="{911352AC-EC91-4BEC-9779-14CD94F9FE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02903" y="4126315"/>
            <a:ext cx="610502" cy="610502"/>
          </a:xfrm>
          <a:prstGeom prst="rect">
            <a:avLst/>
          </a:prstGeom>
        </p:spPr>
      </p:pic>
      <p:pic>
        <p:nvPicPr>
          <p:cNvPr id="29" name="Graphic 28" descr="Tent with solid fill">
            <a:extLst>
              <a:ext uri="{FF2B5EF4-FFF2-40B4-BE49-F238E27FC236}">
                <a16:creationId xmlns:a16="http://schemas.microsoft.com/office/drawing/2014/main" id="{4DCB2E94-FE89-47CE-83CE-E158EE5EFA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03090" y="1516037"/>
            <a:ext cx="610502" cy="610502"/>
          </a:xfrm>
          <a:prstGeom prst="rect">
            <a:avLst/>
          </a:prstGeom>
        </p:spPr>
      </p:pic>
      <p:pic>
        <p:nvPicPr>
          <p:cNvPr id="32" name="Graphic 31" descr="Swimming with solid fill">
            <a:extLst>
              <a:ext uri="{FF2B5EF4-FFF2-40B4-BE49-F238E27FC236}">
                <a16:creationId xmlns:a16="http://schemas.microsoft.com/office/drawing/2014/main" id="{25654FFA-1B94-47D6-903E-76D5B1616BB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66457" y="3410708"/>
            <a:ext cx="698226" cy="698226"/>
          </a:xfrm>
          <a:prstGeom prst="rect">
            <a:avLst/>
          </a:prstGeom>
        </p:spPr>
      </p:pic>
      <p:pic>
        <p:nvPicPr>
          <p:cNvPr id="34" name="Graphic 33" descr="Boat launch with solid fill">
            <a:extLst>
              <a:ext uri="{FF2B5EF4-FFF2-40B4-BE49-F238E27FC236}">
                <a16:creationId xmlns:a16="http://schemas.microsoft.com/office/drawing/2014/main" id="{ED877F70-C987-47A4-9F3C-8A3AD92EC00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22113" y="2782368"/>
            <a:ext cx="698226" cy="6982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itle 2">
                <a:extLst>
                  <a:ext uri="{FF2B5EF4-FFF2-40B4-BE49-F238E27FC236}">
                    <a16:creationId xmlns:a16="http://schemas.microsoft.com/office/drawing/2014/main" id="{34B90096-AE64-4839-815D-FB1FCFD8FD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2485" y="454118"/>
                <a:ext cx="11102939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𝑖𝑗𝑡</m:t>
                              </m:r>
                            </m:sub>
                          </m:sSub>
                        </m:e>
                      </m:acc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+  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+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+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6" name="Title 2">
                <a:extLst>
                  <a:ext uri="{FF2B5EF4-FFF2-40B4-BE49-F238E27FC236}">
                    <a16:creationId xmlns:a16="http://schemas.microsoft.com/office/drawing/2014/main" id="{34B90096-AE64-4839-815D-FB1FCFD8F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85" y="454118"/>
                <a:ext cx="11102939" cy="115118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Graphic 53" descr="Dollar with solid fill">
            <a:extLst>
              <a:ext uri="{FF2B5EF4-FFF2-40B4-BE49-F238E27FC236}">
                <a16:creationId xmlns:a16="http://schemas.microsoft.com/office/drawing/2014/main" id="{FA698294-FF3E-4346-AEFB-82EEED6282A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907999" y="3437512"/>
            <a:ext cx="475925" cy="475925"/>
          </a:xfrm>
          <a:prstGeom prst="rect">
            <a:avLst/>
          </a:prstGeom>
        </p:spPr>
      </p:pic>
      <p:pic>
        <p:nvPicPr>
          <p:cNvPr id="55" name="Graphic 54" descr="Dollar with solid fill">
            <a:extLst>
              <a:ext uri="{FF2B5EF4-FFF2-40B4-BE49-F238E27FC236}">
                <a16:creationId xmlns:a16="http://schemas.microsoft.com/office/drawing/2014/main" id="{06D63D27-0A28-4A24-96C2-810F5422235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616794" y="3432797"/>
            <a:ext cx="475925" cy="475925"/>
          </a:xfrm>
          <a:prstGeom prst="rect">
            <a:avLst/>
          </a:prstGeom>
        </p:spPr>
      </p:pic>
      <p:pic>
        <p:nvPicPr>
          <p:cNvPr id="56" name="Graphic 55" descr="Dollar with solid fill">
            <a:extLst>
              <a:ext uri="{FF2B5EF4-FFF2-40B4-BE49-F238E27FC236}">
                <a16:creationId xmlns:a16="http://schemas.microsoft.com/office/drawing/2014/main" id="{1D06B75D-FF91-4FFC-8D20-754937CA35E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06217" y="3442227"/>
            <a:ext cx="475925" cy="475925"/>
          </a:xfrm>
          <a:prstGeom prst="rect">
            <a:avLst/>
          </a:prstGeom>
        </p:spPr>
      </p:pic>
      <p:pic>
        <p:nvPicPr>
          <p:cNvPr id="60" name="Graphic 59" descr="Clock with solid fill">
            <a:extLst>
              <a:ext uri="{FF2B5EF4-FFF2-40B4-BE49-F238E27FC236}">
                <a16:creationId xmlns:a16="http://schemas.microsoft.com/office/drawing/2014/main" id="{44C629DC-AD82-4EED-BC95-044AE0873B4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167266" y="3919427"/>
            <a:ext cx="482991" cy="482991"/>
          </a:xfrm>
          <a:prstGeom prst="rect">
            <a:avLst/>
          </a:prstGeom>
        </p:spPr>
      </p:pic>
      <p:pic>
        <p:nvPicPr>
          <p:cNvPr id="61" name="Graphic 60" descr="Fuel with solid fill">
            <a:extLst>
              <a:ext uri="{FF2B5EF4-FFF2-40B4-BE49-F238E27FC236}">
                <a16:creationId xmlns:a16="http://schemas.microsoft.com/office/drawing/2014/main" id="{77B13BCB-292E-41BB-B0C5-11DB85BFFE4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730292" y="3918152"/>
            <a:ext cx="475925" cy="475925"/>
          </a:xfrm>
          <a:prstGeom prst="rect">
            <a:avLst/>
          </a:prstGeom>
        </p:spPr>
      </p:pic>
      <p:pic>
        <p:nvPicPr>
          <p:cNvPr id="51" name="Graphic 50" descr="Marker with solid fill">
            <a:extLst>
              <a:ext uri="{FF2B5EF4-FFF2-40B4-BE49-F238E27FC236}">
                <a16:creationId xmlns:a16="http://schemas.microsoft.com/office/drawing/2014/main" id="{0BAA458B-7B63-4A7C-B4A7-283C324D16E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062406" y="2606680"/>
            <a:ext cx="703179" cy="703179"/>
          </a:xfrm>
          <a:prstGeom prst="rect">
            <a:avLst/>
          </a:prstGeom>
        </p:spPr>
      </p:pic>
      <p:pic>
        <p:nvPicPr>
          <p:cNvPr id="63" name="Graphic 62" descr="Woman with solid fill">
            <a:extLst>
              <a:ext uri="{FF2B5EF4-FFF2-40B4-BE49-F238E27FC236}">
                <a16:creationId xmlns:a16="http://schemas.microsoft.com/office/drawing/2014/main" id="{D4FAD4A0-C1E2-4C2D-897C-E0DB6FEF4BA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065774" y="4431566"/>
            <a:ext cx="774626" cy="7746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itle 2">
                <a:extLst>
                  <a:ext uri="{FF2B5EF4-FFF2-40B4-BE49-F238E27FC236}">
                    <a16:creationId xmlns:a16="http://schemas.microsoft.com/office/drawing/2014/main" id="{9E9C941D-87CC-49CF-ADA2-AFF6744880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91650" y="3131481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9" name="Title 2">
                <a:extLst>
                  <a:ext uri="{FF2B5EF4-FFF2-40B4-BE49-F238E27FC236}">
                    <a16:creationId xmlns:a16="http://schemas.microsoft.com/office/drawing/2014/main" id="{9E9C941D-87CC-49CF-ADA2-AFF674488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650" y="3131481"/>
                <a:ext cx="693855" cy="115118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itle 2">
                <a:extLst>
                  <a:ext uri="{FF2B5EF4-FFF2-40B4-BE49-F238E27FC236}">
                    <a16:creationId xmlns:a16="http://schemas.microsoft.com/office/drawing/2014/main" id="{B89A4E67-7A13-4E8D-97E4-B16B7AD9C8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79162" y="3131480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70" name="Title 2">
                <a:extLst>
                  <a:ext uri="{FF2B5EF4-FFF2-40B4-BE49-F238E27FC236}">
                    <a16:creationId xmlns:a16="http://schemas.microsoft.com/office/drawing/2014/main" id="{B89A4E67-7A13-4E8D-97E4-B16B7AD9C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162" y="3131480"/>
                <a:ext cx="693855" cy="1151181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itle 2">
            <a:extLst>
              <a:ext uri="{FF2B5EF4-FFF2-40B4-BE49-F238E27FC236}">
                <a16:creationId xmlns:a16="http://schemas.microsoft.com/office/drawing/2014/main" id="{605FFD87-6E52-4D2D-8F9A-178F051E542B}"/>
              </a:ext>
            </a:extLst>
          </p:cNvPr>
          <p:cNvSpPr txBox="1">
            <a:spLocks/>
          </p:cNvSpPr>
          <p:nvPr/>
        </p:nvSpPr>
        <p:spPr>
          <a:xfrm>
            <a:off x="9616794" y="4311240"/>
            <a:ext cx="2199308" cy="11511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itle 2">
                <a:extLst>
                  <a:ext uri="{FF2B5EF4-FFF2-40B4-BE49-F238E27FC236}">
                    <a16:creationId xmlns:a16="http://schemas.microsoft.com/office/drawing/2014/main" id="{8E4FBBA0-ACF0-4CA0-800E-8CFB002AAA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30973" y="3486467"/>
                <a:ext cx="1193159" cy="66964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.05×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50" name="Title 2">
                <a:extLst>
                  <a:ext uri="{FF2B5EF4-FFF2-40B4-BE49-F238E27FC236}">
                    <a16:creationId xmlns:a16="http://schemas.microsoft.com/office/drawing/2014/main" id="{8E4FBBA0-ACF0-4CA0-800E-8CFB002AA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973" y="3486467"/>
                <a:ext cx="1193159" cy="669647"/>
              </a:xfrm>
              <a:prstGeom prst="rect">
                <a:avLst/>
              </a:prstGeom>
              <a:blipFill>
                <a:blip r:embed="rId31"/>
                <a:stretch>
                  <a:fillRect l="-2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itle 2">
                <a:extLst>
                  <a:ext uri="{FF2B5EF4-FFF2-40B4-BE49-F238E27FC236}">
                    <a16:creationId xmlns:a16="http://schemas.microsoft.com/office/drawing/2014/main" id="{0CFF9AC2-9A6A-47B9-B8BC-C82CACC34D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62053" y="2136639"/>
                <a:ext cx="897262" cy="63089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2.5×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53" name="Title 2">
                <a:extLst>
                  <a:ext uri="{FF2B5EF4-FFF2-40B4-BE49-F238E27FC236}">
                    <a16:creationId xmlns:a16="http://schemas.microsoft.com/office/drawing/2014/main" id="{0CFF9AC2-9A6A-47B9-B8BC-C82CACC34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053" y="2136639"/>
                <a:ext cx="897262" cy="630891"/>
              </a:xfrm>
              <a:prstGeom prst="rect">
                <a:avLst/>
              </a:prstGeom>
              <a:blipFill>
                <a:blip r:embed="rId32"/>
                <a:stretch>
                  <a:fillRect l="-2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itle 2">
                <a:extLst>
                  <a:ext uri="{FF2B5EF4-FFF2-40B4-BE49-F238E27FC236}">
                    <a16:creationId xmlns:a16="http://schemas.microsoft.com/office/drawing/2014/main" id="{1B94FF02-B991-462A-87B2-A0ED2398CD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93390" y="2766607"/>
                <a:ext cx="943053" cy="63089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:r>
                  <a:rPr lang="en-US" sz="4000" b="0" dirty="0">
                    <a:solidFill>
                      <a:schemeClr val="tx1"/>
                    </a:solidFill>
                  </a:rPr>
                  <a:t> 1.8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57" name="Title 2">
                <a:extLst>
                  <a:ext uri="{FF2B5EF4-FFF2-40B4-BE49-F238E27FC236}">
                    <a16:creationId xmlns:a16="http://schemas.microsoft.com/office/drawing/2014/main" id="{1B94FF02-B991-462A-87B2-A0ED2398C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390" y="2766607"/>
                <a:ext cx="943053" cy="630891"/>
              </a:xfrm>
              <a:prstGeom prst="rect">
                <a:avLst/>
              </a:prstGeom>
              <a:blipFill>
                <a:blip r:embed="rId33"/>
                <a:stretch>
                  <a:fillRect l="-1935" b="-21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itle 2">
                <a:extLst>
                  <a:ext uri="{FF2B5EF4-FFF2-40B4-BE49-F238E27FC236}">
                    <a16:creationId xmlns:a16="http://schemas.microsoft.com/office/drawing/2014/main" id="{35DED135-63FD-4906-87BC-80F06E6D49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78455" y="3486660"/>
                <a:ext cx="897262" cy="63089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:r>
                  <a:rPr lang="en-US" sz="4000" b="0" dirty="0">
                    <a:solidFill>
                      <a:schemeClr val="tx1"/>
                    </a:solidFill>
                  </a:rPr>
                  <a:t>0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.5×</m:t>
                    </m:r>
                  </m:oMath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59" name="Title 2">
                <a:extLst>
                  <a:ext uri="{FF2B5EF4-FFF2-40B4-BE49-F238E27FC236}">
                    <a16:creationId xmlns:a16="http://schemas.microsoft.com/office/drawing/2014/main" id="{35DED135-63FD-4906-87BC-80F06E6D4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455" y="3486660"/>
                <a:ext cx="897262" cy="630891"/>
              </a:xfrm>
              <a:prstGeom prst="rect">
                <a:avLst/>
              </a:prstGeom>
              <a:blipFill>
                <a:blip r:embed="rId34"/>
                <a:stretch>
                  <a:fillRect l="-8844" b="-22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itle 2">
                <a:extLst>
                  <a:ext uri="{FF2B5EF4-FFF2-40B4-BE49-F238E27FC236}">
                    <a16:creationId xmlns:a16="http://schemas.microsoft.com/office/drawing/2014/main" id="{4E427AF2-838D-4454-845D-1702C93D9F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66135" y="4096350"/>
                <a:ext cx="936001" cy="63089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:r>
                  <a:rPr lang="en-US" sz="4000" b="0" dirty="0">
                    <a:solidFill>
                      <a:schemeClr val="tx1"/>
                    </a:solidFill>
                  </a:rPr>
                  <a:t>0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.7×</m:t>
                    </m:r>
                  </m:oMath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4" name="Title 2">
                <a:extLst>
                  <a:ext uri="{FF2B5EF4-FFF2-40B4-BE49-F238E27FC236}">
                    <a16:creationId xmlns:a16="http://schemas.microsoft.com/office/drawing/2014/main" id="{4E427AF2-838D-4454-845D-1702C93D9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135" y="4096350"/>
                <a:ext cx="936001" cy="630891"/>
              </a:xfrm>
              <a:prstGeom prst="rect">
                <a:avLst/>
              </a:prstGeom>
              <a:blipFill>
                <a:blip r:embed="rId35"/>
                <a:stretch>
                  <a:fillRect l="-6494" b="-22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itle 2">
                <a:extLst>
                  <a:ext uri="{FF2B5EF4-FFF2-40B4-BE49-F238E27FC236}">
                    <a16:creationId xmlns:a16="http://schemas.microsoft.com/office/drawing/2014/main" id="{A7553BAA-0482-45B0-A3F7-BE8622A747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5505" y="4754198"/>
                <a:ext cx="897262" cy="63089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.6×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5" name="Title 2">
                <a:extLst>
                  <a:ext uri="{FF2B5EF4-FFF2-40B4-BE49-F238E27FC236}">
                    <a16:creationId xmlns:a16="http://schemas.microsoft.com/office/drawing/2014/main" id="{A7553BAA-0482-45B0-A3F7-BE8622A74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505" y="4754198"/>
                <a:ext cx="897262" cy="630891"/>
              </a:xfrm>
              <a:prstGeom prst="rect">
                <a:avLst/>
              </a:prstGeom>
              <a:blipFill>
                <a:blip r:embed="rId36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itle 2">
                <a:extLst>
                  <a:ext uri="{FF2B5EF4-FFF2-40B4-BE49-F238E27FC236}">
                    <a16:creationId xmlns:a16="http://schemas.microsoft.com/office/drawing/2014/main" id="{63B88AB2-AF9B-41CA-AFE6-9E141BC378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78455" y="5493398"/>
                <a:ext cx="897262" cy="63089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:r>
                  <a:rPr lang="en-US" sz="4000" b="0" dirty="0">
                    <a:solidFill>
                      <a:schemeClr val="tx1"/>
                    </a:solidFill>
                  </a:rPr>
                  <a:t>0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.3×</m:t>
                    </m:r>
                  </m:oMath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6" name="Title 2">
                <a:extLst>
                  <a:ext uri="{FF2B5EF4-FFF2-40B4-BE49-F238E27FC236}">
                    <a16:creationId xmlns:a16="http://schemas.microsoft.com/office/drawing/2014/main" id="{63B88AB2-AF9B-41CA-AFE6-9E141BC37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455" y="5493398"/>
                <a:ext cx="897262" cy="630891"/>
              </a:xfrm>
              <a:prstGeom prst="rect">
                <a:avLst/>
              </a:prstGeom>
              <a:blipFill>
                <a:blip r:embed="rId37"/>
                <a:stretch>
                  <a:fillRect l="-8844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itle 2">
                <a:extLst>
                  <a:ext uri="{FF2B5EF4-FFF2-40B4-BE49-F238E27FC236}">
                    <a16:creationId xmlns:a16="http://schemas.microsoft.com/office/drawing/2014/main" id="{6C808147-A951-4C0B-8337-E9F71FD0AD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53532" y="1463944"/>
                <a:ext cx="897262" cy="63089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:r>
                  <a:rPr lang="en-US" sz="4000" b="0" dirty="0">
                    <a:solidFill>
                      <a:schemeClr val="tx1"/>
                    </a:solidFill>
                  </a:rPr>
                  <a:t>1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.5×</m:t>
                    </m:r>
                  </m:oMath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72" name="Title 2">
                <a:extLst>
                  <a:ext uri="{FF2B5EF4-FFF2-40B4-BE49-F238E27FC236}">
                    <a16:creationId xmlns:a16="http://schemas.microsoft.com/office/drawing/2014/main" id="{6C808147-A951-4C0B-8337-E9F71FD0A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532" y="1463944"/>
                <a:ext cx="897262" cy="630891"/>
              </a:xfrm>
              <a:prstGeom prst="rect">
                <a:avLst/>
              </a:prstGeom>
              <a:blipFill>
                <a:blip r:embed="rId38"/>
                <a:stretch>
                  <a:fillRect l="-8844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itle 2">
                <a:extLst>
                  <a:ext uri="{FF2B5EF4-FFF2-40B4-BE49-F238E27FC236}">
                    <a16:creationId xmlns:a16="http://schemas.microsoft.com/office/drawing/2014/main" id="{B01F8D8E-5F12-4041-9CEA-2415D0D01C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2778" y="2505288"/>
                <a:ext cx="1016586" cy="66964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55000" lnSpcReduction="200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35.1×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73" name="Title 2">
                <a:extLst>
                  <a:ext uri="{FF2B5EF4-FFF2-40B4-BE49-F238E27FC236}">
                    <a16:creationId xmlns:a16="http://schemas.microsoft.com/office/drawing/2014/main" id="{B01F8D8E-5F12-4041-9CEA-2415D0D01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778" y="2505288"/>
                <a:ext cx="1016586" cy="669647"/>
              </a:xfrm>
              <a:prstGeom prst="rect">
                <a:avLst/>
              </a:prstGeom>
              <a:blipFill>
                <a:blip r:embed="rId39"/>
                <a:stretch>
                  <a:fillRect l="-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itle 2">
                <a:extLst>
                  <a:ext uri="{FF2B5EF4-FFF2-40B4-BE49-F238E27FC236}">
                    <a16:creationId xmlns:a16="http://schemas.microsoft.com/office/drawing/2014/main" id="{CF3A0F7C-2BD4-4748-AB74-6D231C388F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6701" y="4392417"/>
                <a:ext cx="1016586" cy="66964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55000" lnSpcReduction="200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5.2×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74" name="Title 2">
                <a:extLst>
                  <a:ext uri="{FF2B5EF4-FFF2-40B4-BE49-F238E27FC236}">
                    <a16:creationId xmlns:a16="http://schemas.microsoft.com/office/drawing/2014/main" id="{CF3A0F7C-2BD4-4748-AB74-6D231C388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701" y="4392417"/>
                <a:ext cx="1016586" cy="669647"/>
              </a:xfrm>
              <a:prstGeom prst="rect">
                <a:avLst/>
              </a:prstGeom>
              <a:blipFill>
                <a:blip r:embed="rId40"/>
                <a:stretch>
                  <a:fillRect l="-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45651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63A6E82-AC88-40FF-8D05-2549474AF673}"/>
              </a:ext>
            </a:extLst>
          </p:cNvPr>
          <p:cNvSpPr txBox="1">
            <a:spLocks/>
          </p:cNvSpPr>
          <p:nvPr/>
        </p:nvSpPr>
        <p:spPr>
          <a:xfrm>
            <a:off x="2837218" y="328584"/>
            <a:ext cx="6003853" cy="7995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C1CDDD3A-6F7E-466E-B3A8-A3BE44EA22C1}"/>
              </a:ext>
            </a:extLst>
          </p:cNvPr>
          <p:cNvSpPr txBox="1">
            <a:spLocks/>
          </p:cNvSpPr>
          <p:nvPr/>
        </p:nvSpPr>
        <p:spPr>
          <a:xfrm>
            <a:off x="2837218" y="-70862"/>
            <a:ext cx="6059881" cy="1198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The Travel Cost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itle 2">
                <a:extLst>
                  <a:ext uri="{FF2B5EF4-FFF2-40B4-BE49-F238E27FC236}">
                    <a16:creationId xmlns:a16="http://schemas.microsoft.com/office/drawing/2014/main" id="{F743516C-F3EC-4834-AD28-6FB05CE7D5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3562" y="1527545"/>
                <a:ext cx="9647192" cy="436126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Simple representation of consumer surplus if modeled linearly:</a:t>
                </a:r>
              </a:p>
              <a:p>
                <a:pPr/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/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𝐶𝑜𝑛𝑠𝑢𝑚𝑒𝑟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𝑆𝑢𝑟𝑝𝑙𝑢𝑠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</m:acc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  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𝑖𝑗𝑡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/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However, typically modeled using logistic, Poisson, or negative binomial count data models: </a:t>
                </a:r>
              </a:p>
              <a:p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𝐶𝑜𝑛𝑠𝑢𝑚𝑒𝑟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𝑆𝑢𝑟𝑝𝑙𝑢𝑠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</m:acc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𝑖𝑗𝑡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nary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7" name="Title 2">
                <a:extLst>
                  <a:ext uri="{FF2B5EF4-FFF2-40B4-BE49-F238E27FC236}">
                    <a16:creationId xmlns:a16="http://schemas.microsoft.com/office/drawing/2014/main" id="{F743516C-F3EC-4834-AD28-6FB05CE7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562" y="1527545"/>
                <a:ext cx="9647192" cy="4361268"/>
              </a:xfrm>
              <a:prstGeom prst="rect">
                <a:avLst/>
              </a:prstGeom>
              <a:blipFill>
                <a:blip r:embed="rId4"/>
                <a:stretch>
                  <a:fillRect l="-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39751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63E88C-22ED-47CC-B17C-6B97A3611646}"/>
              </a:ext>
            </a:extLst>
          </p:cNvPr>
          <p:cNvSpPr txBox="1"/>
          <p:nvPr/>
        </p:nvSpPr>
        <p:spPr>
          <a:xfrm>
            <a:off x="591343" y="1859340"/>
            <a:ext cx="11009309" cy="378565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Research Questions: </a:t>
            </a:r>
          </a:p>
          <a:p>
            <a:pPr marL="1371600" lvl="2" indent="-457200">
              <a:lnSpc>
                <a:spcPct val="200000"/>
              </a:lnSpc>
              <a:buAutoNum type="arabi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What is the value of Taylor Mountain Regional Park in Santa Rosa, California?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Approximately $13.70 per trip for  </a:t>
            </a:r>
          </a:p>
          <a:p>
            <a:pPr lvl="3"/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1371600" lvl="2" indent="-457200">
              <a:lnSpc>
                <a:spcPct val="200000"/>
              </a:lnSpc>
              <a:buAutoNum type="arabi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Can using individual-specific travel cost estimates improve estimation?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They find evidence that using conventional methods could potentially understate the value of the regional park.</a:t>
            </a:r>
          </a:p>
          <a:p>
            <a:pPr lvl="1"/>
            <a:endParaRPr lang="en-US" sz="2400" b="1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2886FA5-F147-476F-962C-F8F29C058435}"/>
              </a:ext>
            </a:extLst>
          </p:cNvPr>
          <p:cNvSpPr txBox="1">
            <a:spLocks/>
          </p:cNvSpPr>
          <p:nvPr/>
        </p:nvSpPr>
        <p:spPr>
          <a:xfrm>
            <a:off x="1921485" y="-149087"/>
            <a:ext cx="8349027" cy="16013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Valuing urban open space using the travel-cost method and the implications of measurement error (</a:t>
            </a:r>
            <a:r>
              <a:rPr lang="en-US" sz="4000" dirty="0">
                <a:solidFill>
                  <a:schemeClr val="tx1"/>
                </a:solidFill>
                <a:latin typeface="+mj-lt"/>
                <a:hlinkClick r:id="rId4"/>
              </a:rPr>
              <a:t>here</a:t>
            </a:r>
            <a:r>
              <a:rPr lang="en-US" sz="40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algn="ctr"/>
            <a:endParaRPr lang="en-US" sz="4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By: </a:t>
            </a:r>
            <a:r>
              <a:rPr lang="en-US" sz="4000" dirty="0" err="1">
                <a:solidFill>
                  <a:schemeClr val="tx1"/>
                </a:solidFill>
                <a:latin typeface="+mj-lt"/>
              </a:rPr>
              <a:t>Hanauer</a:t>
            </a:r>
            <a:r>
              <a:rPr lang="en-US" sz="4000" dirty="0">
                <a:solidFill>
                  <a:schemeClr val="tx1"/>
                </a:solidFill>
                <a:latin typeface="+mj-lt"/>
              </a:rPr>
              <a:t> and Reid (2017)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51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8AE995-3761-4E8E-B676-D7F73B916651}"/>
              </a:ext>
            </a:extLst>
          </p:cNvPr>
          <p:cNvSpPr txBox="1"/>
          <p:nvPr/>
        </p:nvSpPr>
        <p:spPr>
          <a:xfrm>
            <a:off x="-126220" y="2077940"/>
            <a:ext cx="5016273" cy="26776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In June of 1947, the National Parks Service, headed by Arthur </a:t>
            </a:r>
            <a:r>
              <a:rPr lang="en-US" sz="2400" dirty="0" err="1">
                <a:latin typeface="+mj-lt"/>
                <a:cs typeface="Calibri Light" panose="020F0302020204030204" pitchFamily="34" charset="0"/>
              </a:rPr>
              <a:t>Demaray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, reached out to a group of economists to ask about the feasibility of estimating the economic value of the national park system. 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0" y="-324318"/>
            <a:ext cx="6059881" cy="1198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The Travel Cost Model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6014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63E88C-22ED-47CC-B17C-6B97A3611646}"/>
              </a:ext>
            </a:extLst>
          </p:cNvPr>
          <p:cNvSpPr txBox="1"/>
          <p:nvPr/>
        </p:nvSpPr>
        <p:spPr>
          <a:xfrm>
            <a:off x="591343" y="1859340"/>
            <a:ext cx="11009309" cy="378565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Research Questions: </a:t>
            </a:r>
          </a:p>
          <a:p>
            <a:pPr marL="1371600" lvl="2" indent="-457200">
              <a:lnSpc>
                <a:spcPct val="200000"/>
              </a:lnSpc>
              <a:buAutoNum type="arabi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What is the value of Taylor Mountain Regional Park in Santa Rosa, California?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Approximately $13.70 per trip, or $1.5mil each year</a:t>
            </a:r>
          </a:p>
          <a:p>
            <a:pPr lvl="3"/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1371600" lvl="2" indent="-457200">
              <a:lnSpc>
                <a:spcPct val="200000"/>
              </a:lnSpc>
              <a:buAutoNum type="arabi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Can using individual-specific travel cost estimates improve estimation?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They find evidence that using conventional methods could potentially understate the value of the regional park.</a:t>
            </a:r>
          </a:p>
          <a:p>
            <a:pPr lvl="1"/>
            <a:endParaRPr lang="en-US" sz="2400" b="1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F963CE5F-EA78-4353-AF9C-F8D146725A08}"/>
              </a:ext>
            </a:extLst>
          </p:cNvPr>
          <p:cNvSpPr txBox="1">
            <a:spLocks/>
          </p:cNvSpPr>
          <p:nvPr/>
        </p:nvSpPr>
        <p:spPr>
          <a:xfrm>
            <a:off x="1921485" y="-149087"/>
            <a:ext cx="8349027" cy="16013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Valuing urban open space using the travel-cost method and the implications of measurement error (</a:t>
            </a:r>
            <a:r>
              <a:rPr lang="en-US" sz="4000" dirty="0">
                <a:solidFill>
                  <a:schemeClr val="tx1"/>
                </a:solidFill>
                <a:latin typeface="+mj-lt"/>
                <a:hlinkClick r:id="rId4"/>
              </a:rPr>
              <a:t>here</a:t>
            </a:r>
            <a:r>
              <a:rPr lang="en-US" sz="40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algn="ctr"/>
            <a:endParaRPr lang="en-US" sz="4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By: </a:t>
            </a:r>
            <a:r>
              <a:rPr lang="en-US" sz="4000" dirty="0" err="1">
                <a:solidFill>
                  <a:schemeClr val="tx1"/>
                </a:solidFill>
                <a:latin typeface="+mj-lt"/>
              </a:rPr>
              <a:t>Hanauer</a:t>
            </a:r>
            <a:r>
              <a:rPr lang="en-US" sz="4000" dirty="0">
                <a:solidFill>
                  <a:schemeClr val="tx1"/>
                </a:solidFill>
                <a:latin typeface="+mj-lt"/>
              </a:rPr>
              <a:t> and Reid (2017)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1138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63E88C-22ED-47CC-B17C-6B97A3611646}"/>
              </a:ext>
            </a:extLst>
          </p:cNvPr>
          <p:cNvSpPr txBox="1"/>
          <p:nvPr/>
        </p:nvSpPr>
        <p:spPr>
          <a:xfrm>
            <a:off x="591343" y="1859340"/>
            <a:ext cx="11009309" cy="30469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Data: </a:t>
            </a:r>
          </a:p>
          <a:p>
            <a:pPr marL="1371600" lvl="2" indent="-457200">
              <a:lnSpc>
                <a:spcPct val="200000"/>
              </a:lnSpc>
              <a:buAutoNum type="arabi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 439 intercept surveys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Number of trips, costs, where they live, how they got there, if they paid for parking, income, demographics, etc.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Average number of self reported trips in the past year 32.8</a:t>
            </a:r>
          </a:p>
          <a:p>
            <a:pPr lvl="3"/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lvl="1"/>
            <a:endParaRPr lang="en-US" sz="2400" b="1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F963CE5F-EA78-4353-AF9C-F8D146725A08}"/>
              </a:ext>
            </a:extLst>
          </p:cNvPr>
          <p:cNvSpPr txBox="1">
            <a:spLocks/>
          </p:cNvSpPr>
          <p:nvPr/>
        </p:nvSpPr>
        <p:spPr>
          <a:xfrm>
            <a:off x="1921485" y="-149087"/>
            <a:ext cx="8349027" cy="16013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Valuing urban open space using the travel-cost method and the implications of measurement error (</a:t>
            </a:r>
            <a:r>
              <a:rPr lang="en-US" sz="4000" dirty="0">
                <a:solidFill>
                  <a:schemeClr val="tx1"/>
                </a:solidFill>
                <a:latin typeface="+mj-lt"/>
                <a:hlinkClick r:id="rId4"/>
              </a:rPr>
              <a:t>here</a:t>
            </a:r>
            <a:r>
              <a:rPr lang="en-US" sz="40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algn="ctr"/>
            <a:endParaRPr lang="en-US" sz="4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By: </a:t>
            </a:r>
            <a:r>
              <a:rPr lang="en-US" sz="4000" dirty="0" err="1">
                <a:solidFill>
                  <a:schemeClr val="tx1"/>
                </a:solidFill>
                <a:latin typeface="+mj-lt"/>
              </a:rPr>
              <a:t>Hanauer</a:t>
            </a:r>
            <a:r>
              <a:rPr lang="en-US" sz="4000" dirty="0">
                <a:solidFill>
                  <a:schemeClr val="tx1"/>
                </a:solidFill>
                <a:latin typeface="+mj-lt"/>
              </a:rPr>
              <a:t> and Reid (2017)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6511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63E88C-22ED-47CC-B17C-6B97A3611646}"/>
              </a:ext>
            </a:extLst>
          </p:cNvPr>
          <p:cNvSpPr txBox="1"/>
          <p:nvPr/>
        </p:nvSpPr>
        <p:spPr>
          <a:xfrm>
            <a:off x="591343" y="1859340"/>
            <a:ext cx="11009309" cy="34163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Data: </a:t>
            </a:r>
          </a:p>
          <a:p>
            <a:pPr marL="1371600" lvl="2" indent="-457200">
              <a:lnSpc>
                <a:spcPct val="200000"/>
              </a:lnSpc>
              <a:buAutoNum type="arabi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 439 intercept surveys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Number of trips, costs, where they live, how they got there, if they paid for parking, income, demographics, etc.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Average number of self reported trips in the past year 32.8</a:t>
            </a:r>
          </a:p>
          <a:p>
            <a:pPr marL="1371600" lvl="2" indent="-457200">
              <a:lnSpc>
                <a:spcPct val="200000"/>
              </a:lnSpc>
              <a:buAutoNum type="arabi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How were costs calculated?</a:t>
            </a:r>
          </a:p>
          <a:p>
            <a:pPr lvl="1"/>
            <a:endParaRPr lang="en-US" sz="2400" b="1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F963CE5F-EA78-4353-AF9C-F8D146725A08}"/>
              </a:ext>
            </a:extLst>
          </p:cNvPr>
          <p:cNvSpPr txBox="1">
            <a:spLocks/>
          </p:cNvSpPr>
          <p:nvPr/>
        </p:nvSpPr>
        <p:spPr>
          <a:xfrm>
            <a:off x="1921485" y="-149087"/>
            <a:ext cx="8349027" cy="16013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Valuing urban open space using the travel-cost method and the implications of measurement error (</a:t>
            </a:r>
            <a:r>
              <a:rPr lang="en-US" sz="4000" dirty="0">
                <a:solidFill>
                  <a:schemeClr val="tx1"/>
                </a:solidFill>
                <a:latin typeface="+mj-lt"/>
                <a:hlinkClick r:id="rId4"/>
              </a:rPr>
              <a:t>here</a:t>
            </a:r>
            <a:r>
              <a:rPr lang="en-US" sz="40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algn="ctr"/>
            <a:endParaRPr lang="en-US" sz="4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By: </a:t>
            </a:r>
            <a:r>
              <a:rPr lang="en-US" sz="4000" dirty="0" err="1">
                <a:solidFill>
                  <a:schemeClr val="tx1"/>
                </a:solidFill>
                <a:latin typeface="+mj-lt"/>
              </a:rPr>
              <a:t>Hanauer</a:t>
            </a:r>
            <a:r>
              <a:rPr lang="en-US" sz="4000" dirty="0">
                <a:solidFill>
                  <a:schemeClr val="tx1"/>
                </a:solidFill>
                <a:latin typeface="+mj-lt"/>
              </a:rPr>
              <a:t> and Reid (2017)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3885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63E88C-22ED-47CC-B17C-6B97A3611646}"/>
                  </a:ext>
                </a:extLst>
              </p:cNvPr>
              <p:cNvSpPr txBox="1"/>
              <p:nvPr/>
            </p:nvSpPr>
            <p:spPr>
              <a:xfrm>
                <a:off x="591343" y="1859340"/>
                <a:ext cx="11009309" cy="46783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+mj-lt"/>
                    <a:cs typeface="Calibri Light" panose="020F0302020204030204" pitchFamily="34" charset="0"/>
                  </a:rPr>
                  <a:t>Data: </a:t>
                </a:r>
              </a:p>
              <a:p>
                <a:pPr marL="1371600" lvl="2" indent="-457200">
                  <a:lnSpc>
                    <a:spcPct val="200000"/>
                  </a:lnSpc>
                  <a:buAutoNum type="arabicPeriod"/>
                </a:pPr>
                <a:r>
                  <a:rPr lang="en-US" sz="2400" dirty="0">
                    <a:latin typeface="+mj-lt"/>
                    <a:cs typeface="Calibri Light" panose="020F0302020204030204" pitchFamily="34" charset="0"/>
                  </a:rPr>
                  <a:t> 439 intercept surveys</a:t>
                </a:r>
              </a:p>
              <a:p>
                <a:pPr marL="1828800" lvl="3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+mj-lt"/>
                    <a:cs typeface="Calibri Light" panose="020F0302020204030204" pitchFamily="34" charset="0"/>
                  </a:rPr>
                  <a:t>Number of trips, costs, home address, how they got there, if they paid for parking, activities they participate in, income, demographics, etc.</a:t>
                </a:r>
              </a:p>
              <a:p>
                <a:pPr marL="1828800" lvl="3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+mj-lt"/>
                    <a:cs typeface="Calibri Light" panose="020F0302020204030204" pitchFamily="34" charset="0"/>
                  </a:rPr>
                  <a:t>Average number of self reported trips in the past year </a:t>
                </a:r>
                <a:r>
                  <a:rPr lang="en-US" sz="2400" dirty="0">
                    <a:solidFill>
                      <a:srgbClr val="C00000"/>
                    </a:solidFill>
                    <a:latin typeface="+mj-lt"/>
                    <a:cs typeface="Calibri Light" panose="020F0302020204030204" pitchFamily="34" charset="0"/>
                  </a:rPr>
                  <a:t>32.8</a:t>
                </a:r>
              </a:p>
              <a:p>
                <a:pPr marL="1828800" lvl="3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+mj-lt"/>
                    <a:cs typeface="Calibri Light" panose="020F0302020204030204" pitchFamily="34" charset="0"/>
                  </a:rPr>
                  <a:t>72% white, $80k income</a:t>
                </a:r>
              </a:p>
              <a:p>
                <a:pPr marL="1371600" lvl="2" indent="-457200">
                  <a:lnSpc>
                    <a:spcPct val="200000"/>
                  </a:lnSpc>
                  <a:buAutoNum type="arabicPeriod"/>
                </a:pPr>
                <a:r>
                  <a:rPr lang="en-US" sz="2400" dirty="0">
                    <a:latin typeface="+mj-lt"/>
                    <a:cs typeface="Calibri Light" panose="020F0302020204030204" pitchFamily="34" charset="0"/>
                  </a:rPr>
                  <a:t>How were costs calculated?</a:t>
                </a:r>
              </a:p>
              <a:p>
                <a:pPr marL="1828800" lvl="3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𝑇𝑟𝑖𝑝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𝐶𝑜𝑠𝑡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𝑤𝑎𝑔𝑒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h𝑜𝑢𝑟𝑠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𝑣𝑒h𝑖𝑐𝑙𝑒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𝑐𝑜𝑠𝑡𝑠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𝑝𝑎𝑟𝑘𝑖𝑛𝑔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𝑓𝑒𝑒𝑠</m:t>
                    </m:r>
                  </m:oMath>
                </a14:m>
                <a:endParaRPr lang="en-US" sz="2400" dirty="0">
                  <a:latin typeface="+mj-lt"/>
                  <a:cs typeface="Calibri Light" panose="020F0302020204030204" pitchFamily="34" charset="0"/>
                </a:endParaRPr>
              </a:p>
              <a:p>
                <a:pPr marL="1828800" lvl="3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+mj-lt"/>
                    <a:cs typeface="Calibri Light" panose="020F0302020204030204" pitchFamily="34" charset="0"/>
                  </a:rPr>
                  <a:t>Average trip cost was </a:t>
                </a:r>
                <a:r>
                  <a:rPr lang="en-US" sz="2400" dirty="0">
                    <a:solidFill>
                      <a:srgbClr val="00B050"/>
                    </a:solidFill>
                    <a:latin typeface="+mj-lt"/>
                    <a:cs typeface="Calibri Light" panose="020F0302020204030204" pitchFamily="34" charset="0"/>
                  </a:rPr>
                  <a:t>$24</a:t>
                </a:r>
              </a:p>
              <a:p>
                <a:pPr lvl="1"/>
                <a:endParaRPr lang="en-US" sz="2400" b="1" dirty="0">
                  <a:latin typeface="+mj-lt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63E88C-22ED-47CC-B17C-6B97A3611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43" y="1859340"/>
                <a:ext cx="11009309" cy="4678397"/>
              </a:xfrm>
              <a:prstGeom prst="rect">
                <a:avLst/>
              </a:prstGeom>
              <a:blipFill>
                <a:blip r:embed="rId4"/>
                <a:stretch>
                  <a:fillRect t="-1043" r="-127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2">
            <a:extLst>
              <a:ext uri="{FF2B5EF4-FFF2-40B4-BE49-F238E27FC236}">
                <a16:creationId xmlns:a16="http://schemas.microsoft.com/office/drawing/2014/main" id="{F963CE5F-EA78-4353-AF9C-F8D146725A08}"/>
              </a:ext>
            </a:extLst>
          </p:cNvPr>
          <p:cNvSpPr txBox="1">
            <a:spLocks/>
          </p:cNvSpPr>
          <p:nvPr/>
        </p:nvSpPr>
        <p:spPr>
          <a:xfrm>
            <a:off x="1921485" y="-149087"/>
            <a:ext cx="8349027" cy="16013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Valuing urban open space using the travel-cost method and the implications of measurement error (</a:t>
            </a:r>
            <a:r>
              <a:rPr lang="en-US" sz="4000" dirty="0">
                <a:solidFill>
                  <a:schemeClr val="tx1"/>
                </a:solidFill>
                <a:latin typeface="+mj-lt"/>
                <a:hlinkClick r:id="rId5"/>
              </a:rPr>
              <a:t>here</a:t>
            </a:r>
            <a:r>
              <a:rPr lang="en-US" sz="40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algn="ctr"/>
            <a:endParaRPr lang="en-US" sz="4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By: </a:t>
            </a:r>
            <a:r>
              <a:rPr lang="en-US" sz="4000" dirty="0" err="1">
                <a:solidFill>
                  <a:schemeClr val="tx1"/>
                </a:solidFill>
                <a:latin typeface="+mj-lt"/>
              </a:rPr>
              <a:t>Hanauer</a:t>
            </a:r>
            <a:r>
              <a:rPr lang="en-US" sz="4000" dirty="0">
                <a:solidFill>
                  <a:schemeClr val="tx1"/>
                </a:solidFill>
                <a:latin typeface="+mj-lt"/>
              </a:rPr>
              <a:t> and Reid (2017)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1283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1164A0-922B-407A-8E8E-F35409FE7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843" y="452798"/>
            <a:ext cx="7076661" cy="59524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A11F0A-F725-4B2D-9310-8D719ED6C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422" y="139148"/>
            <a:ext cx="3950613" cy="31345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97439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5DA00D-7395-41B4-9FCD-AB87ED41B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786" y="121134"/>
            <a:ext cx="8992428" cy="63144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4942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E1D5E9-4566-454E-B501-04F4C8277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11" y="1381538"/>
            <a:ext cx="11770476" cy="48581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2">
                <a:extLst>
                  <a:ext uri="{FF2B5EF4-FFF2-40B4-BE49-F238E27FC236}">
                    <a16:creationId xmlns:a16="http://schemas.microsoft.com/office/drawing/2014/main" id="{5B513DB1-4502-409F-937E-1F652A2AED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78622" y="-151955"/>
                <a:ext cx="5213659" cy="134178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ijt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𝑖𝑗𝑡</m:t>
                              </m:r>
                            </m:sub>
                          </m:sSub>
                        </m:e>
                      </m:nary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𝑖𝑘𝑡</m:t>
                              </m:r>
                            </m:sub>
                            <m:sup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5" name="Title 2">
                <a:extLst>
                  <a:ext uri="{FF2B5EF4-FFF2-40B4-BE49-F238E27FC236}">
                    <a16:creationId xmlns:a16="http://schemas.microsoft.com/office/drawing/2014/main" id="{5B513DB1-4502-409F-937E-1F652A2AE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622" y="-151955"/>
                <a:ext cx="5213659" cy="13417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85371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E1D5E9-4566-454E-B501-04F4C8277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11" y="1381538"/>
            <a:ext cx="11770476" cy="48581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2">
                <a:extLst>
                  <a:ext uri="{FF2B5EF4-FFF2-40B4-BE49-F238E27FC236}">
                    <a16:creationId xmlns:a16="http://schemas.microsoft.com/office/drawing/2014/main" id="{5B513DB1-4502-409F-937E-1F652A2AED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78622" y="-151955"/>
                <a:ext cx="5213659" cy="134178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ijt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𝑖𝑗𝑡</m:t>
                              </m:r>
                            </m:sub>
                          </m:sSub>
                        </m:e>
                      </m:nary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𝑖𝑘𝑡</m:t>
                              </m:r>
                            </m:sub>
                            <m:sup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5" name="Title 2">
                <a:extLst>
                  <a:ext uri="{FF2B5EF4-FFF2-40B4-BE49-F238E27FC236}">
                    <a16:creationId xmlns:a16="http://schemas.microsoft.com/office/drawing/2014/main" id="{5B513DB1-4502-409F-937E-1F652A2AE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622" y="-151955"/>
                <a:ext cx="5213659" cy="13417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145A77E-5B04-4267-A16C-6F3E4E85B77E}"/>
              </a:ext>
            </a:extLst>
          </p:cNvPr>
          <p:cNvSpPr/>
          <p:nvPr/>
        </p:nvSpPr>
        <p:spPr>
          <a:xfrm>
            <a:off x="6013174" y="2912165"/>
            <a:ext cx="1043610" cy="42738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8C7AA2-8811-4B8B-B91A-0F31157BB087}"/>
              </a:ext>
            </a:extLst>
          </p:cNvPr>
          <p:cNvSpPr/>
          <p:nvPr/>
        </p:nvSpPr>
        <p:spPr>
          <a:xfrm>
            <a:off x="10936357" y="2912165"/>
            <a:ext cx="1043610" cy="42738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7315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E1D5E9-4566-454E-B501-04F4C8277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11" y="1381538"/>
            <a:ext cx="11770476" cy="48581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2">
                <a:extLst>
                  <a:ext uri="{FF2B5EF4-FFF2-40B4-BE49-F238E27FC236}">
                    <a16:creationId xmlns:a16="http://schemas.microsoft.com/office/drawing/2014/main" id="{5B513DB1-4502-409F-937E-1F652A2AED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78622" y="-151955"/>
                <a:ext cx="5213659" cy="134178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ijt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𝑖𝑗𝑡</m:t>
                              </m:r>
                            </m:sub>
                          </m:sSub>
                        </m:e>
                      </m:nary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𝑖𝑘𝑡</m:t>
                              </m:r>
                            </m:sub>
                            <m:sup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5" name="Title 2">
                <a:extLst>
                  <a:ext uri="{FF2B5EF4-FFF2-40B4-BE49-F238E27FC236}">
                    <a16:creationId xmlns:a16="http://schemas.microsoft.com/office/drawing/2014/main" id="{5B513DB1-4502-409F-937E-1F652A2AE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622" y="-151955"/>
                <a:ext cx="5213659" cy="13417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145A77E-5B04-4267-A16C-6F3E4E85B77E}"/>
              </a:ext>
            </a:extLst>
          </p:cNvPr>
          <p:cNvSpPr/>
          <p:nvPr/>
        </p:nvSpPr>
        <p:spPr>
          <a:xfrm>
            <a:off x="6013174" y="3309730"/>
            <a:ext cx="1043610" cy="42738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8C7AA2-8811-4B8B-B91A-0F31157BB087}"/>
              </a:ext>
            </a:extLst>
          </p:cNvPr>
          <p:cNvSpPr/>
          <p:nvPr/>
        </p:nvSpPr>
        <p:spPr>
          <a:xfrm>
            <a:off x="10936357" y="3309730"/>
            <a:ext cx="1043610" cy="42738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5083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E1D5E9-4566-454E-B501-04F4C8277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11" y="1381538"/>
            <a:ext cx="11770476" cy="48581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2">
                <a:extLst>
                  <a:ext uri="{FF2B5EF4-FFF2-40B4-BE49-F238E27FC236}">
                    <a16:creationId xmlns:a16="http://schemas.microsoft.com/office/drawing/2014/main" id="{5B513DB1-4502-409F-937E-1F652A2AED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78622" y="-151955"/>
                <a:ext cx="5213659" cy="134178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ijt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𝑖𝑗𝑡</m:t>
                              </m:r>
                            </m:sub>
                          </m:sSub>
                        </m:e>
                      </m:nary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𝑖𝑘𝑡</m:t>
                              </m:r>
                            </m:sub>
                            <m:sup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5" name="Title 2">
                <a:extLst>
                  <a:ext uri="{FF2B5EF4-FFF2-40B4-BE49-F238E27FC236}">
                    <a16:creationId xmlns:a16="http://schemas.microsoft.com/office/drawing/2014/main" id="{5B513DB1-4502-409F-937E-1F652A2AE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622" y="-151955"/>
                <a:ext cx="5213659" cy="13417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145A77E-5B04-4267-A16C-6F3E4E85B77E}"/>
              </a:ext>
            </a:extLst>
          </p:cNvPr>
          <p:cNvSpPr/>
          <p:nvPr/>
        </p:nvSpPr>
        <p:spPr>
          <a:xfrm>
            <a:off x="6023113" y="4055165"/>
            <a:ext cx="1043610" cy="42738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8C7AA2-8811-4B8B-B91A-0F31157BB087}"/>
              </a:ext>
            </a:extLst>
          </p:cNvPr>
          <p:cNvSpPr/>
          <p:nvPr/>
        </p:nvSpPr>
        <p:spPr>
          <a:xfrm>
            <a:off x="10946296" y="4055165"/>
            <a:ext cx="1043610" cy="42738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768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8AE995-3761-4E8E-B676-D7F73B916651}"/>
              </a:ext>
            </a:extLst>
          </p:cNvPr>
          <p:cNvSpPr txBox="1"/>
          <p:nvPr/>
        </p:nvSpPr>
        <p:spPr>
          <a:xfrm>
            <a:off x="-126220" y="2077940"/>
            <a:ext cx="5016273" cy="415498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In June of 1947, the National Parks Service, headed by Arthur </a:t>
            </a:r>
            <a:r>
              <a:rPr lang="en-US" sz="2400" dirty="0" err="1">
                <a:latin typeface="+mj-lt"/>
                <a:cs typeface="Calibri Light" panose="020F0302020204030204" pitchFamily="34" charset="0"/>
              </a:rPr>
              <a:t>Demaray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, reached out to a group of economists to ask about the feasibility of estimating the economic value of the national park system. </a:t>
            </a:r>
          </a:p>
          <a:p>
            <a:pPr lvl="1"/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In response they received 10 letters. One of these letters was from Harold </a:t>
            </a:r>
            <a:r>
              <a:rPr lang="en-US" sz="2400" dirty="0" err="1">
                <a:latin typeface="+mj-lt"/>
                <a:cs typeface="Calibri Light" panose="020F0302020204030204" pitchFamily="34" charset="0"/>
              </a:rPr>
              <a:t>Hotelling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.  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0" y="-324318"/>
            <a:ext cx="6059881" cy="1198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The Travel Cost Model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2623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E1D5E9-4566-454E-B501-04F4C8277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11" y="1381538"/>
            <a:ext cx="11770476" cy="48581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2">
                <a:extLst>
                  <a:ext uri="{FF2B5EF4-FFF2-40B4-BE49-F238E27FC236}">
                    <a16:creationId xmlns:a16="http://schemas.microsoft.com/office/drawing/2014/main" id="{5B513DB1-4502-409F-937E-1F652A2AED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78622" y="-151955"/>
                <a:ext cx="5213659" cy="134178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ijt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𝑖𝑗𝑡</m:t>
                              </m:r>
                            </m:sub>
                          </m:sSub>
                        </m:e>
                      </m:nary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𝑖𝑘𝑡</m:t>
                              </m:r>
                            </m:sub>
                            <m:sup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5" name="Title 2">
                <a:extLst>
                  <a:ext uri="{FF2B5EF4-FFF2-40B4-BE49-F238E27FC236}">
                    <a16:creationId xmlns:a16="http://schemas.microsoft.com/office/drawing/2014/main" id="{5B513DB1-4502-409F-937E-1F652A2AE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622" y="-151955"/>
                <a:ext cx="5213659" cy="13417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145A77E-5B04-4267-A16C-6F3E4E85B77E}"/>
              </a:ext>
            </a:extLst>
          </p:cNvPr>
          <p:cNvSpPr/>
          <p:nvPr/>
        </p:nvSpPr>
        <p:spPr>
          <a:xfrm>
            <a:off x="6023113" y="5138530"/>
            <a:ext cx="1043610" cy="42738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8C7AA2-8811-4B8B-B91A-0F31157BB087}"/>
              </a:ext>
            </a:extLst>
          </p:cNvPr>
          <p:cNvSpPr/>
          <p:nvPr/>
        </p:nvSpPr>
        <p:spPr>
          <a:xfrm>
            <a:off x="10946296" y="5138529"/>
            <a:ext cx="1043610" cy="61622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6139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E1D5E9-4566-454E-B501-04F4C8277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11" y="1381538"/>
            <a:ext cx="11770476" cy="48581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2">
                <a:extLst>
                  <a:ext uri="{FF2B5EF4-FFF2-40B4-BE49-F238E27FC236}">
                    <a16:creationId xmlns:a16="http://schemas.microsoft.com/office/drawing/2014/main" id="{5B513DB1-4502-409F-937E-1F652A2AED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78622" y="-151955"/>
                <a:ext cx="5213659" cy="134178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ijt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𝑖𝑗𝑡</m:t>
                              </m:r>
                            </m:sub>
                          </m:sSub>
                        </m:e>
                      </m:nary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𝑖𝑘𝑡</m:t>
                              </m:r>
                            </m:sub>
                            <m:sup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5" name="Title 2">
                <a:extLst>
                  <a:ext uri="{FF2B5EF4-FFF2-40B4-BE49-F238E27FC236}">
                    <a16:creationId xmlns:a16="http://schemas.microsoft.com/office/drawing/2014/main" id="{5B513DB1-4502-409F-937E-1F652A2AE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622" y="-151955"/>
                <a:ext cx="5213659" cy="13417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145A77E-5B04-4267-A16C-6F3E4E85B77E}"/>
              </a:ext>
            </a:extLst>
          </p:cNvPr>
          <p:cNvSpPr/>
          <p:nvPr/>
        </p:nvSpPr>
        <p:spPr>
          <a:xfrm>
            <a:off x="6023113" y="5138530"/>
            <a:ext cx="1043610" cy="42738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8C7AA2-8811-4B8B-B91A-0F31157BB087}"/>
              </a:ext>
            </a:extLst>
          </p:cNvPr>
          <p:cNvSpPr/>
          <p:nvPr/>
        </p:nvSpPr>
        <p:spPr>
          <a:xfrm>
            <a:off x="10946296" y="5138529"/>
            <a:ext cx="1043610" cy="61622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76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98ADFE8-C54B-4D69-BD64-24A53BD5C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620" y="1839458"/>
            <a:ext cx="9098757" cy="40845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49C3EA-F852-496E-9FDF-038C0EF26A9D}"/>
                  </a:ext>
                </a:extLst>
              </p:cNvPr>
              <p:cNvSpPr txBox="1"/>
              <p:nvPr/>
            </p:nvSpPr>
            <p:spPr>
              <a:xfrm>
                <a:off x="2903467" y="367480"/>
                <a:ext cx="6385064" cy="10899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𝐶𝑜𝑛𝑠𝑢𝑚𝑒𝑟</m:t>
                              </m:r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𝑆𝑢𝑟𝑝𝑙𝑢𝑠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</m:acc>
                      <m:r>
                        <a:rPr lang="en-US" sz="3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49C3EA-F852-496E-9FDF-038C0EF26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467" y="367480"/>
                <a:ext cx="6385064" cy="10899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309DE18-F037-4A86-9B0E-BDA554007A6B}"/>
              </a:ext>
            </a:extLst>
          </p:cNvPr>
          <p:cNvSpPr/>
          <p:nvPr/>
        </p:nvSpPr>
        <p:spPr>
          <a:xfrm>
            <a:off x="3886200" y="3454343"/>
            <a:ext cx="1043610" cy="42738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732B550-2704-4333-A6F7-911E0F483947}"/>
              </a:ext>
            </a:extLst>
          </p:cNvPr>
          <p:cNvSpPr/>
          <p:nvPr/>
        </p:nvSpPr>
        <p:spPr>
          <a:xfrm>
            <a:off x="6218582" y="3454343"/>
            <a:ext cx="3069949" cy="42738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3755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98ADFE8-C54B-4D69-BD64-24A53BD5C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620" y="1839458"/>
            <a:ext cx="9098757" cy="40845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49C3EA-F852-496E-9FDF-038C0EF26A9D}"/>
                  </a:ext>
                </a:extLst>
              </p:cNvPr>
              <p:cNvSpPr txBox="1"/>
              <p:nvPr/>
            </p:nvSpPr>
            <p:spPr>
              <a:xfrm>
                <a:off x="2903467" y="367480"/>
                <a:ext cx="6385064" cy="10899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𝐶𝑜𝑛𝑠𝑢𝑚𝑒𝑟</m:t>
                              </m:r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𝑆𝑢𝑟𝑝𝑙𝑢𝑠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</m:acc>
                      <m:r>
                        <a:rPr lang="en-US" sz="3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49C3EA-F852-496E-9FDF-038C0EF26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467" y="367480"/>
                <a:ext cx="6385064" cy="10899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309DE18-F037-4A86-9B0E-BDA554007A6B}"/>
              </a:ext>
            </a:extLst>
          </p:cNvPr>
          <p:cNvSpPr/>
          <p:nvPr/>
        </p:nvSpPr>
        <p:spPr>
          <a:xfrm>
            <a:off x="3886200" y="3762456"/>
            <a:ext cx="1600200" cy="42738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732B550-2704-4333-A6F7-911E0F483947}"/>
              </a:ext>
            </a:extLst>
          </p:cNvPr>
          <p:cNvSpPr/>
          <p:nvPr/>
        </p:nvSpPr>
        <p:spPr>
          <a:xfrm>
            <a:off x="6218583" y="3762456"/>
            <a:ext cx="3959088" cy="42738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7412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98ADFE8-C54B-4D69-BD64-24A53BD5C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620" y="1839458"/>
            <a:ext cx="9098757" cy="40845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49C3EA-F852-496E-9FDF-038C0EF26A9D}"/>
                  </a:ext>
                </a:extLst>
              </p:cNvPr>
              <p:cNvSpPr txBox="1"/>
              <p:nvPr/>
            </p:nvSpPr>
            <p:spPr>
              <a:xfrm>
                <a:off x="2903467" y="367480"/>
                <a:ext cx="6385064" cy="10899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𝐶𝑜𝑛𝑠𝑢𝑚𝑒𝑟</m:t>
                              </m:r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𝑆𝑢𝑟𝑝𝑙𝑢𝑠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</m:acc>
                      <m:r>
                        <a:rPr lang="en-US" sz="3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49C3EA-F852-496E-9FDF-038C0EF26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467" y="367480"/>
                <a:ext cx="6385064" cy="10899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309DE18-F037-4A86-9B0E-BDA554007A6B}"/>
              </a:ext>
            </a:extLst>
          </p:cNvPr>
          <p:cNvSpPr/>
          <p:nvPr/>
        </p:nvSpPr>
        <p:spPr>
          <a:xfrm>
            <a:off x="1808920" y="4686795"/>
            <a:ext cx="1669775" cy="106796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732B550-2704-4333-A6F7-911E0F483947}"/>
              </a:ext>
            </a:extLst>
          </p:cNvPr>
          <p:cNvSpPr/>
          <p:nvPr/>
        </p:nvSpPr>
        <p:spPr>
          <a:xfrm>
            <a:off x="3823252" y="4686795"/>
            <a:ext cx="1941444" cy="106796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9185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5B513DB1-4502-409F-937E-1F652A2AED9E}"/>
              </a:ext>
            </a:extLst>
          </p:cNvPr>
          <p:cNvSpPr txBox="1">
            <a:spLocks/>
          </p:cNvSpPr>
          <p:nvPr/>
        </p:nvSpPr>
        <p:spPr>
          <a:xfrm>
            <a:off x="371061" y="436243"/>
            <a:ext cx="11449878" cy="1632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Does using zip-code level data to estimate travel costs bias the results?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The authors find that by failing to account for within-zip-code variation in travel costs the per trip consumer surplus and, thus, the overall benefits of Taylor Mountain Regional Park are underestimated compared to when more accurate individual-level costs are used. 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007F9D-DFF2-41F5-8F0E-25D540CD5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63" y="2209249"/>
            <a:ext cx="11897575" cy="386858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8C7AA2-8811-4B8B-B91A-0F31157BB087}"/>
              </a:ext>
            </a:extLst>
          </p:cNvPr>
          <p:cNvSpPr/>
          <p:nvPr/>
        </p:nvSpPr>
        <p:spPr>
          <a:xfrm>
            <a:off x="7735957" y="3250096"/>
            <a:ext cx="1179443" cy="282773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96F45F-B610-40DE-B686-A66ECD3E6BC8}"/>
              </a:ext>
            </a:extLst>
          </p:cNvPr>
          <p:cNvSpPr/>
          <p:nvPr/>
        </p:nvSpPr>
        <p:spPr>
          <a:xfrm>
            <a:off x="10641496" y="3250096"/>
            <a:ext cx="1179443" cy="282773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78054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5B513DB1-4502-409F-937E-1F652A2AED9E}"/>
              </a:ext>
            </a:extLst>
          </p:cNvPr>
          <p:cNvSpPr txBox="1">
            <a:spLocks/>
          </p:cNvSpPr>
          <p:nvPr/>
        </p:nvSpPr>
        <p:spPr>
          <a:xfrm>
            <a:off x="371061" y="-269435"/>
            <a:ext cx="11449878" cy="16321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800" dirty="0">
                <a:solidFill>
                  <a:schemeClr val="tx1"/>
                </a:solidFill>
                <a:latin typeface="+mj-lt"/>
              </a:rPr>
              <a:t>Next class</a:t>
            </a:r>
          </a:p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F8D491-E9D6-4622-95D9-A31A202ACC5D}"/>
              </a:ext>
            </a:extLst>
          </p:cNvPr>
          <p:cNvSpPr txBox="1"/>
          <p:nvPr/>
        </p:nvSpPr>
        <p:spPr>
          <a:xfrm>
            <a:off x="591345" y="1362736"/>
            <a:ext cx="11009309" cy="452431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Hedonics: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 Two papers: </a:t>
            </a:r>
          </a:p>
          <a:p>
            <a:pPr marL="1828800" lvl="3" indent="-457200">
              <a:buAutoNum type="arabicPeriod"/>
            </a:pPr>
            <a:r>
              <a:rPr lang="en-US" sz="2400" dirty="0">
                <a:latin typeface="+mj-lt"/>
                <a:cs typeface="Calibri Light" panose="020F0302020204030204" pitchFamily="34" charset="0"/>
                <a:hlinkClick r:id="rId4"/>
              </a:rPr>
              <a:t>Kuwayama et al. (2022)</a:t>
            </a: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1828800" lvl="3" indent="-457200">
              <a:buAutoNum type="arabicPeriod"/>
            </a:pPr>
            <a:r>
              <a:rPr lang="en-US" sz="2400" dirty="0">
                <a:latin typeface="+mj-lt"/>
                <a:cs typeface="Calibri Light" panose="020F0302020204030204" pitchFamily="34" charset="0"/>
                <a:hlinkClick r:id="rId5"/>
              </a:rPr>
              <a:t>Christensen and Timmins (2021)</a:t>
            </a: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lvl="1"/>
            <a:endParaRPr lang="en-US" sz="2400" b="1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Case Study due Sept 25</a:t>
            </a:r>
            <a:r>
              <a:rPr lang="en-US" sz="2400" baseline="30000" dirty="0">
                <a:latin typeface="+mj-lt"/>
                <a:cs typeface="Calibri Light" panose="020F0302020204030204" pitchFamily="34" charset="0"/>
              </a:rPr>
              <a:t>th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 by 11:59pm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Estimate a travel cost or hedonic model.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Data and code (or at least most of it) will be provided. </a:t>
            </a:r>
            <a:endParaRPr lang="en-US" sz="2400" b="1" dirty="0">
              <a:latin typeface="+mj-lt"/>
              <a:cs typeface="Calibri Light" panose="020F0302020204030204" pitchFamily="34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Your job will be to submit a writeup of your results, explain the intuition, any potentially missing information/data that you would have like to have included in the analysis.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You will also submit your code.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350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B6C6AC-3E6C-4B76-A81C-4F1BFA88BD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7026"/>
          <a:stretch/>
        </p:blipFill>
        <p:spPr>
          <a:xfrm>
            <a:off x="4783707" y="198783"/>
            <a:ext cx="7176705" cy="60341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8AE995-3761-4E8E-B676-D7F73B916651}"/>
              </a:ext>
            </a:extLst>
          </p:cNvPr>
          <p:cNvSpPr txBox="1"/>
          <p:nvPr/>
        </p:nvSpPr>
        <p:spPr>
          <a:xfrm>
            <a:off x="-126220" y="2077940"/>
            <a:ext cx="5016273" cy="415498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In June of 1947, the National Parks Service, headed by Arthur </a:t>
            </a:r>
            <a:r>
              <a:rPr lang="en-US" sz="2400" dirty="0" err="1">
                <a:latin typeface="+mj-lt"/>
                <a:cs typeface="Calibri Light" panose="020F0302020204030204" pitchFamily="34" charset="0"/>
              </a:rPr>
              <a:t>Demaray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, reached out to a group of economists to ask about the feasibility of estimating the economic value of the national park system. </a:t>
            </a:r>
          </a:p>
          <a:p>
            <a:pPr lvl="1"/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In response they received 10 letters. One of these letters was from Harold </a:t>
            </a:r>
            <a:r>
              <a:rPr lang="en-US" sz="2400" dirty="0" err="1">
                <a:latin typeface="+mj-lt"/>
                <a:cs typeface="Calibri Light" panose="020F0302020204030204" pitchFamily="34" charset="0"/>
              </a:rPr>
              <a:t>Hotelling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.  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6AEE2A5-5559-4CBB-A888-5C63129E4FC9}"/>
              </a:ext>
            </a:extLst>
          </p:cNvPr>
          <p:cNvSpPr txBox="1">
            <a:spLocks/>
          </p:cNvSpPr>
          <p:nvPr/>
        </p:nvSpPr>
        <p:spPr>
          <a:xfrm>
            <a:off x="0" y="-324318"/>
            <a:ext cx="6059881" cy="1198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The Travel Cost Model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475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B2A39B-8076-428B-A0BD-58AE85E236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174"/>
          <a:stretch/>
        </p:blipFill>
        <p:spPr>
          <a:xfrm>
            <a:off x="723029" y="715472"/>
            <a:ext cx="10745941" cy="542705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87445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63A6E82-AC88-40FF-8D05-2549474AF673}"/>
              </a:ext>
            </a:extLst>
          </p:cNvPr>
          <p:cNvSpPr txBox="1">
            <a:spLocks/>
          </p:cNvSpPr>
          <p:nvPr/>
        </p:nvSpPr>
        <p:spPr>
          <a:xfrm>
            <a:off x="2837218" y="328584"/>
            <a:ext cx="6003853" cy="7995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C1CDDD3A-6F7E-466E-B3A8-A3BE44EA22C1}"/>
              </a:ext>
            </a:extLst>
          </p:cNvPr>
          <p:cNvSpPr txBox="1">
            <a:spLocks/>
          </p:cNvSpPr>
          <p:nvPr/>
        </p:nvSpPr>
        <p:spPr>
          <a:xfrm>
            <a:off x="2835113" y="-588504"/>
            <a:ext cx="6059881" cy="1198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The Travel Cost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itle 2">
                <a:extLst>
                  <a:ext uri="{FF2B5EF4-FFF2-40B4-BE49-F238E27FC236}">
                    <a16:creationId xmlns:a16="http://schemas.microsoft.com/office/drawing/2014/main" id="{34B90096-AE64-4839-815D-FB1FCFD8FD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2485" y="454118"/>
                <a:ext cx="11102939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ijt</m:t>
                          </m:r>
                        </m:sub>
                      </m:sSub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=  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+  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+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+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6" name="Title 2">
                <a:extLst>
                  <a:ext uri="{FF2B5EF4-FFF2-40B4-BE49-F238E27FC236}">
                    <a16:creationId xmlns:a16="http://schemas.microsoft.com/office/drawing/2014/main" id="{34B90096-AE64-4839-815D-FB1FCFD8F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85" y="454118"/>
                <a:ext cx="11102939" cy="11511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76872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63A6E82-AC88-40FF-8D05-2549474AF673}"/>
              </a:ext>
            </a:extLst>
          </p:cNvPr>
          <p:cNvSpPr txBox="1">
            <a:spLocks/>
          </p:cNvSpPr>
          <p:nvPr/>
        </p:nvSpPr>
        <p:spPr>
          <a:xfrm>
            <a:off x="2837218" y="328584"/>
            <a:ext cx="6003853" cy="7995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C1CDDD3A-6F7E-466E-B3A8-A3BE44EA22C1}"/>
              </a:ext>
            </a:extLst>
          </p:cNvPr>
          <p:cNvSpPr txBox="1">
            <a:spLocks/>
          </p:cNvSpPr>
          <p:nvPr/>
        </p:nvSpPr>
        <p:spPr>
          <a:xfrm>
            <a:off x="2835113" y="-588504"/>
            <a:ext cx="6059881" cy="1198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The Travel Cost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itle 2">
                <a:extLst>
                  <a:ext uri="{FF2B5EF4-FFF2-40B4-BE49-F238E27FC236}">
                    <a16:creationId xmlns:a16="http://schemas.microsoft.com/office/drawing/2014/main" id="{34B90096-AE64-4839-815D-FB1FCFD8FD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2485" y="454118"/>
                <a:ext cx="11102939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ijt</m:t>
                          </m:r>
                        </m:sub>
                      </m:sSub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=  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+  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+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+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6" name="Title 2">
                <a:extLst>
                  <a:ext uri="{FF2B5EF4-FFF2-40B4-BE49-F238E27FC236}">
                    <a16:creationId xmlns:a16="http://schemas.microsoft.com/office/drawing/2014/main" id="{34B90096-AE64-4839-815D-FB1FCFD8F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85" y="454118"/>
                <a:ext cx="11102939" cy="11511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itle 2">
                <a:extLst>
                  <a:ext uri="{FF2B5EF4-FFF2-40B4-BE49-F238E27FC236}">
                    <a16:creationId xmlns:a16="http://schemas.microsoft.com/office/drawing/2014/main" id="{84A07A15-5780-4AA3-921D-86A2BC1743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73953" y="2146831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43" name="Title 2">
                <a:extLst>
                  <a:ext uri="{FF2B5EF4-FFF2-40B4-BE49-F238E27FC236}">
                    <a16:creationId xmlns:a16="http://schemas.microsoft.com/office/drawing/2014/main" id="{84A07A15-5780-4AA3-921D-86A2BC174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953" y="2146831"/>
                <a:ext cx="693855" cy="11511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Graphic 53" descr="Dollar with solid fill">
            <a:extLst>
              <a:ext uri="{FF2B5EF4-FFF2-40B4-BE49-F238E27FC236}">
                <a16:creationId xmlns:a16="http://schemas.microsoft.com/office/drawing/2014/main" id="{FA698294-FF3E-4346-AEFB-82EEED6282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19036" y="2372979"/>
            <a:ext cx="582409" cy="582409"/>
          </a:xfrm>
          <a:prstGeom prst="rect">
            <a:avLst/>
          </a:prstGeom>
        </p:spPr>
      </p:pic>
      <p:pic>
        <p:nvPicPr>
          <p:cNvPr id="55" name="Graphic 54" descr="Dollar with solid fill">
            <a:extLst>
              <a:ext uri="{FF2B5EF4-FFF2-40B4-BE49-F238E27FC236}">
                <a16:creationId xmlns:a16="http://schemas.microsoft.com/office/drawing/2014/main" id="{06D63D27-0A28-4A24-96C2-810F542223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27831" y="2368264"/>
            <a:ext cx="582409" cy="582409"/>
          </a:xfrm>
          <a:prstGeom prst="rect">
            <a:avLst/>
          </a:prstGeom>
        </p:spPr>
      </p:pic>
      <p:pic>
        <p:nvPicPr>
          <p:cNvPr id="56" name="Graphic 55" descr="Dollar with solid fill">
            <a:extLst>
              <a:ext uri="{FF2B5EF4-FFF2-40B4-BE49-F238E27FC236}">
                <a16:creationId xmlns:a16="http://schemas.microsoft.com/office/drawing/2014/main" id="{1D06B75D-FF91-4FFC-8D20-754937CA35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17254" y="2377694"/>
            <a:ext cx="582409" cy="5824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itle 2">
                <a:extLst>
                  <a:ext uri="{FF2B5EF4-FFF2-40B4-BE49-F238E27FC236}">
                    <a16:creationId xmlns:a16="http://schemas.microsoft.com/office/drawing/2014/main" id="{9E9C941D-87CC-49CF-ADA2-AFF6744880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1199" y="2021039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9" name="Title 2">
                <a:extLst>
                  <a:ext uri="{FF2B5EF4-FFF2-40B4-BE49-F238E27FC236}">
                    <a16:creationId xmlns:a16="http://schemas.microsoft.com/office/drawing/2014/main" id="{9E9C941D-87CC-49CF-ADA2-AFF674488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199" y="2021039"/>
                <a:ext cx="693855" cy="11511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itle 2">
                <a:extLst>
                  <a:ext uri="{FF2B5EF4-FFF2-40B4-BE49-F238E27FC236}">
                    <a16:creationId xmlns:a16="http://schemas.microsoft.com/office/drawing/2014/main" id="{B89A4E67-7A13-4E8D-97E4-B16B7AD9C8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31763" y="2040519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70" name="Title 2">
                <a:extLst>
                  <a:ext uri="{FF2B5EF4-FFF2-40B4-BE49-F238E27FC236}">
                    <a16:creationId xmlns:a16="http://schemas.microsoft.com/office/drawing/2014/main" id="{B89A4E67-7A13-4E8D-97E4-B16B7AD9C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763" y="2040519"/>
                <a:ext cx="693855" cy="115118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itle 2">
                <a:extLst>
                  <a:ext uri="{FF2B5EF4-FFF2-40B4-BE49-F238E27FC236}">
                    <a16:creationId xmlns:a16="http://schemas.microsoft.com/office/drawing/2014/main" id="{77DDDE06-ECD1-4D57-982F-E6D8294558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16794" y="2040519"/>
                <a:ext cx="2199308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     </m:t>
                    </m:r>
                    <m:r>
                      <a:rPr lang="en-US" sz="4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?</m:t>
                    </m:r>
                    <m:r>
                      <a:rPr lang="en-US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+mj-lt"/>
                  </a:rPr>
                  <a:t>    </a:t>
                </a:r>
              </a:p>
            </p:txBody>
          </p:sp>
        </mc:Choice>
        <mc:Fallback>
          <p:sp>
            <p:nvSpPr>
              <p:cNvPr id="71" name="Title 2">
                <a:extLst>
                  <a:ext uri="{FF2B5EF4-FFF2-40B4-BE49-F238E27FC236}">
                    <a16:creationId xmlns:a16="http://schemas.microsoft.com/office/drawing/2014/main" id="{77DDDE06-ECD1-4D57-982F-E6D829455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794" y="2040519"/>
                <a:ext cx="2199308" cy="115118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53219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63A6E82-AC88-40FF-8D05-2549474AF673}"/>
              </a:ext>
            </a:extLst>
          </p:cNvPr>
          <p:cNvSpPr txBox="1">
            <a:spLocks/>
          </p:cNvSpPr>
          <p:nvPr/>
        </p:nvSpPr>
        <p:spPr>
          <a:xfrm>
            <a:off x="2837218" y="328584"/>
            <a:ext cx="6003853" cy="7995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C1CDDD3A-6F7E-466E-B3A8-A3BE44EA22C1}"/>
              </a:ext>
            </a:extLst>
          </p:cNvPr>
          <p:cNvSpPr txBox="1">
            <a:spLocks/>
          </p:cNvSpPr>
          <p:nvPr/>
        </p:nvSpPr>
        <p:spPr>
          <a:xfrm>
            <a:off x="2835113" y="-588504"/>
            <a:ext cx="6059881" cy="1198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The Travel Cost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itle 2">
                <a:extLst>
                  <a:ext uri="{FF2B5EF4-FFF2-40B4-BE49-F238E27FC236}">
                    <a16:creationId xmlns:a16="http://schemas.microsoft.com/office/drawing/2014/main" id="{34B90096-AE64-4839-815D-FB1FCFD8FD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2485" y="454118"/>
                <a:ext cx="11102939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ijt</m:t>
                          </m:r>
                        </m:sub>
                      </m:sSub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=  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+  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+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+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6" name="Title 2">
                <a:extLst>
                  <a:ext uri="{FF2B5EF4-FFF2-40B4-BE49-F238E27FC236}">
                    <a16:creationId xmlns:a16="http://schemas.microsoft.com/office/drawing/2014/main" id="{34B90096-AE64-4839-815D-FB1FCFD8F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85" y="454118"/>
                <a:ext cx="11102939" cy="11511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itle 2">
                <a:extLst>
                  <a:ext uri="{FF2B5EF4-FFF2-40B4-BE49-F238E27FC236}">
                    <a16:creationId xmlns:a16="http://schemas.microsoft.com/office/drawing/2014/main" id="{84A07A15-5780-4AA3-921D-86A2BC1743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73953" y="2146831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43" name="Title 2">
                <a:extLst>
                  <a:ext uri="{FF2B5EF4-FFF2-40B4-BE49-F238E27FC236}">
                    <a16:creationId xmlns:a16="http://schemas.microsoft.com/office/drawing/2014/main" id="{84A07A15-5780-4AA3-921D-86A2BC174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953" y="2146831"/>
                <a:ext cx="693855" cy="11511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Graphic 53" descr="Dollar with solid fill">
            <a:extLst>
              <a:ext uri="{FF2B5EF4-FFF2-40B4-BE49-F238E27FC236}">
                <a16:creationId xmlns:a16="http://schemas.microsoft.com/office/drawing/2014/main" id="{FA698294-FF3E-4346-AEFB-82EEED6282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19036" y="2372979"/>
            <a:ext cx="582409" cy="582409"/>
          </a:xfrm>
          <a:prstGeom prst="rect">
            <a:avLst/>
          </a:prstGeom>
        </p:spPr>
      </p:pic>
      <p:pic>
        <p:nvPicPr>
          <p:cNvPr id="55" name="Graphic 54" descr="Dollar with solid fill">
            <a:extLst>
              <a:ext uri="{FF2B5EF4-FFF2-40B4-BE49-F238E27FC236}">
                <a16:creationId xmlns:a16="http://schemas.microsoft.com/office/drawing/2014/main" id="{06D63D27-0A28-4A24-96C2-810F542223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27831" y="2368264"/>
            <a:ext cx="582409" cy="582409"/>
          </a:xfrm>
          <a:prstGeom prst="rect">
            <a:avLst/>
          </a:prstGeom>
        </p:spPr>
      </p:pic>
      <p:pic>
        <p:nvPicPr>
          <p:cNvPr id="56" name="Graphic 55" descr="Dollar with solid fill">
            <a:extLst>
              <a:ext uri="{FF2B5EF4-FFF2-40B4-BE49-F238E27FC236}">
                <a16:creationId xmlns:a16="http://schemas.microsoft.com/office/drawing/2014/main" id="{1D06B75D-FF91-4FFC-8D20-754937CA35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17254" y="2377694"/>
            <a:ext cx="582409" cy="5824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itle 2">
                <a:extLst>
                  <a:ext uri="{FF2B5EF4-FFF2-40B4-BE49-F238E27FC236}">
                    <a16:creationId xmlns:a16="http://schemas.microsoft.com/office/drawing/2014/main" id="{9E9C941D-87CC-49CF-ADA2-AFF6744880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1199" y="2021039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9" name="Title 2">
                <a:extLst>
                  <a:ext uri="{FF2B5EF4-FFF2-40B4-BE49-F238E27FC236}">
                    <a16:creationId xmlns:a16="http://schemas.microsoft.com/office/drawing/2014/main" id="{9E9C941D-87CC-49CF-ADA2-AFF674488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199" y="2021039"/>
                <a:ext cx="693855" cy="11511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itle 2">
                <a:extLst>
                  <a:ext uri="{FF2B5EF4-FFF2-40B4-BE49-F238E27FC236}">
                    <a16:creationId xmlns:a16="http://schemas.microsoft.com/office/drawing/2014/main" id="{B89A4E67-7A13-4E8D-97E4-B16B7AD9C8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31763" y="2040519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70" name="Title 2">
                <a:extLst>
                  <a:ext uri="{FF2B5EF4-FFF2-40B4-BE49-F238E27FC236}">
                    <a16:creationId xmlns:a16="http://schemas.microsoft.com/office/drawing/2014/main" id="{B89A4E67-7A13-4E8D-97E4-B16B7AD9C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763" y="2040519"/>
                <a:ext cx="693855" cy="115118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itle 2">
                <a:extLst>
                  <a:ext uri="{FF2B5EF4-FFF2-40B4-BE49-F238E27FC236}">
                    <a16:creationId xmlns:a16="http://schemas.microsoft.com/office/drawing/2014/main" id="{77DDDE06-ECD1-4D57-982F-E6D8294558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16794" y="2040519"/>
                <a:ext cx="2199308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     </m:t>
                    </m:r>
                    <m:r>
                      <a:rPr lang="en-US" sz="4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? </m:t>
                    </m:r>
                    <m:r>
                      <a:rPr lang="en-US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+mj-lt"/>
                  </a:rPr>
                  <a:t>    </a:t>
                </a:r>
              </a:p>
            </p:txBody>
          </p:sp>
        </mc:Choice>
        <mc:Fallback>
          <p:sp>
            <p:nvSpPr>
              <p:cNvPr id="71" name="Title 2">
                <a:extLst>
                  <a:ext uri="{FF2B5EF4-FFF2-40B4-BE49-F238E27FC236}">
                    <a16:creationId xmlns:a16="http://schemas.microsoft.com/office/drawing/2014/main" id="{77DDDE06-ECD1-4D57-982F-E6D829455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794" y="2040519"/>
                <a:ext cx="2199308" cy="115118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Fuel with solid fill">
            <a:extLst>
              <a:ext uri="{FF2B5EF4-FFF2-40B4-BE49-F238E27FC236}">
                <a16:creationId xmlns:a16="http://schemas.microsoft.com/office/drawing/2014/main" id="{05596501-FDD6-4804-97E3-928B68E8B2A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78299" y="2985837"/>
            <a:ext cx="582409" cy="5824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82224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63A6E82-AC88-40FF-8D05-2549474AF673}"/>
              </a:ext>
            </a:extLst>
          </p:cNvPr>
          <p:cNvSpPr txBox="1">
            <a:spLocks/>
          </p:cNvSpPr>
          <p:nvPr/>
        </p:nvSpPr>
        <p:spPr>
          <a:xfrm>
            <a:off x="2837218" y="328584"/>
            <a:ext cx="6003853" cy="7995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C1CDDD3A-6F7E-466E-B3A8-A3BE44EA22C1}"/>
              </a:ext>
            </a:extLst>
          </p:cNvPr>
          <p:cNvSpPr txBox="1">
            <a:spLocks/>
          </p:cNvSpPr>
          <p:nvPr/>
        </p:nvSpPr>
        <p:spPr>
          <a:xfrm>
            <a:off x="2835113" y="-588504"/>
            <a:ext cx="6059881" cy="1198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The Travel Cost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itle 2">
                <a:extLst>
                  <a:ext uri="{FF2B5EF4-FFF2-40B4-BE49-F238E27FC236}">
                    <a16:creationId xmlns:a16="http://schemas.microsoft.com/office/drawing/2014/main" id="{34B90096-AE64-4839-815D-FB1FCFD8FD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2485" y="454118"/>
                <a:ext cx="11102939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ijt</m:t>
                          </m:r>
                        </m:sub>
                      </m:sSub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=  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+  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+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+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6" name="Title 2">
                <a:extLst>
                  <a:ext uri="{FF2B5EF4-FFF2-40B4-BE49-F238E27FC236}">
                    <a16:creationId xmlns:a16="http://schemas.microsoft.com/office/drawing/2014/main" id="{34B90096-AE64-4839-815D-FB1FCFD8F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85" y="454118"/>
                <a:ext cx="11102939" cy="11511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itle 2">
                <a:extLst>
                  <a:ext uri="{FF2B5EF4-FFF2-40B4-BE49-F238E27FC236}">
                    <a16:creationId xmlns:a16="http://schemas.microsoft.com/office/drawing/2014/main" id="{84A07A15-5780-4AA3-921D-86A2BC1743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73953" y="2146831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43" name="Title 2">
                <a:extLst>
                  <a:ext uri="{FF2B5EF4-FFF2-40B4-BE49-F238E27FC236}">
                    <a16:creationId xmlns:a16="http://schemas.microsoft.com/office/drawing/2014/main" id="{84A07A15-5780-4AA3-921D-86A2BC174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953" y="2146831"/>
                <a:ext cx="693855" cy="11511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Graphic 53" descr="Dollar with solid fill">
            <a:extLst>
              <a:ext uri="{FF2B5EF4-FFF2-40B4-BE49-F238E27FC236}">
                <a16:creationId xmlns:a16="http://schemas.microsoft.com/office/drawing/2014/main" id="{FA698294-FF3E-4346-AEFB-82EEED6282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19036" y="2372979"/>
            <a:ext cx="582409" cy="582409"/>
          </a:xfrm>
          <a:prstGeom prst="rect">
            <a:avLst/>
          </a:prstGeom>
        </p:spPr>
      </p:pic>
      <p:pic>
        <p:nvPicPr>
          <p:cNvPr id="55" name="Graphic 54" descr="Dollar with solid fill">
            <a:extLst>
              <a:ext uri="{FF2B5EF4-FFF2-40B4-BE49-F238E27FC236}">
                <a16:creationId xmlns:a16="http://schemas.microsoft.com/office/drawing/2014/main" id="{06D63D27-0A28-4A24-96C2-810F542223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27831" y="2368264"/>
            <a:ext cx="582409" cy="582409"/>
          </a:xfrm>
          <a:prstGeom prst="rect">
            <a:avLst/>
          </a:prstGeom>
        </p:spPr>
      </p:pic>
      <p:pic>
        <p:nvPicPr>
          <p:cNvPr id="56" name="Graphic 55" descr="Dollar with solid fill">
            <a:extLst>
              <a:ext uri="{FF2B5EF4-FFF2-40B4-BE49-F238E27FC236}">
                <a16:creationId xmlns:a16="http://schemas.microsoft.com/office/drawing/2014/main" id="{1D06B75D-FF91-4FFC-8D20-754937CA35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17254" y="2377694"/>
            <a:ext cx="582409" cy="5824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itle 2">
                <a:extLst>
                  <a:ext uri="{FF2B5EF4-FFF2-40B4-BE49-F238E27FC236}">
                    <a16:creationId xmlns:a16="http://schemas.microsoft.com/office/drawing/2014/main" id="{9E9C941D-87CC-49CF-ADA2-AFF6744880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1199" y="2021039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9" name="Title 2">
                <a:extLst>
                  <a:ext uri="{FF2B5EF4-FFF2-40B4-BE49-F238E27FC236}">
                    <a16:creationId xmlns:a16="http://schemas.microsoft.com/office/drawing/2014/main" id="{9E9C941D-87CC-49CF-ADA2-AFF674488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199" y="2021039"/>
                <a:ext cx="693855" cy="11511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itle 2">
                <a:extLst>
                  <a:ext uri="{FF2B5EF4-FFF2-40B4-BE49-F238E27FC236}">
                    <a16:creationId xmlns:a16="http://schemas.microsoft.com/office/drawing/2014/main" id="{B89A4E67-7A13-4E8D-97E4-B16B7AD9C8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31763" y="2040519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70" name="Title 2">
                <a:extLst>
                  <a:ext uri="{FF2B5EF4-FFF2-40B4-BE49-F238E27FC236}">
                    <a16:creationId xmlns:a16="http://schemas.microsoft.com/office/drawing/2014/main" id="{B89A4E67-7A13-4E8D-97E4-B16B7AD9C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763" y="2040519"/>
                <a:ext cx="693855" cy="115118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itle 2">
                <a:extLst>
                  <a:ext uri="{FF2B5EF4-FFF2-40B4-BE49-F238E27FC236}">
                    <a16:creationId xmlns:a16="http://schemas.microsoft.com/office/drawing/2014/main" id="{77DDDE06-ECD1-4D57-982F-E6D8294558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16794" y="2040519"/>
                <a:ext cx="2199308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     </m:t>
                    </m:r>
                    <m:r>
                      <a:rPr lang="en-US" sz="4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? </m:t>
                    </m:r>
                    <m:r>
                      <a:rPr lang="en-US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+mj-lt"/>
                  </a:rPr>
                  <a:t>    </a:t>
                </a:r>
              </a:p>
            </p:txBody>
          </p:sp>
        </mc:Choice>
        <mc:Fallback>
          <p:sp>
            <p:nvSpPr>
              <p:cNvPr id="71" name="Title 2">
                <a:extLst>
                  <a:ext uri="{FF2B5EF4-FFF2-40B4-BE49-F238E27FC236}">
                    <a16:creationId xmlns:a16="http://schemas.microsoft.com/office/drawing/2014/main" id="{77DDDE06-ECD1-4D57-982F-E6D829455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794" y="2040519"/>
                <a:ext cx="2199308" cy="115118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Fuel with solid fill">
            <a:extLst>
              <a:ext uri="{FF2B5EF4-FFF2-40B4-BE49-F238E27FC236}">
                <a16:creationId xmlns:a16="http://schemas.microsoft.com/office/drawing/2014/main" id="{05596501-FDD6-4804-97E3-928B68E8B2A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78299" y="2985837"/>
            <a:ext cx="582409" cy="582409"/>
          </a:xfrm>
          <a:prstGeom prst="rect">
            <a:avLst/>
          </a:prstGeom>
        </p:spPr>
      </p:pic>
      <p:pic>
        <p:nvPicPr>
          <p:cNvPr id="13" name="Graphic 12" descr="Clock with solid fill">
            <a:extLst>
              <a:ext uri="{FF2B5EF4-FFF2-40B4-BE49-F238E27FC236}">
                <a16:creationId xmlns:a16="http://schemas.microsoft.com/office/drawing/2014/main" id="{DD48D709-588A-43B3-B87A-23189C5940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60708" y="2812616"/>
            <a:ext cx="591056" cy="5910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793180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heme/theme1.xml><?xml version="1.0" encoding="utf-8"?>
<a:theme xmlns:a="http://schemas.openxmlformats.org/drawingml/2006/main" name="Presentation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UC_Real Theme Updated 2018" id="{E13B41A0-8B66-4609-AF70-58520B831F02}" vid="{3ED8087A-4891-4EE5-A68C-328DF07D5C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UIUC_Real Theme Updated 2018</Template>
  <TotalTime>20682</TotalTime>
  <Words>1103</Words>
  <Application>Microsoft Office PowerPoint</Application>
  <PresentationFormat>Widescreen</PresentationFormat>
  <Paragraphs>209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Times New Roman</vt:lpstr>
      <vt:lpstr>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parthum2@illinois.edu</dc:creator>
  <cp:lastModifiedBy>Parthum, Bryan</cp:lastModifiedBy>
  <cp:revision>633</cp:revision>
  <dcterms:created xsi:type="dcterms:W3CDTF">2018-08-24T16:58:07Z</dcterms:created>
  <dcterms:modified xsi:type="dcterms:W3CDTF">2022-09-11T18:55:45Z</dcterms:modified>
</cp:coreProperties>
</file>