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tags/tag31.xml" ContentType="application/vnd.openxmlformats-officedocument.presentationml.tags+xml"/>
  <Override PartName="/ppt/notesSlides/notesSlide31.xml" ContentType="application/vnd.openxmlformats-officedocument.presentationml.notesSlide+xml"/>
  <Override PartName="/ppt/tags/tag32.xml" ContentType="application/vnd.openxmlformats-officedocument.presentationml.tags+xml"/>
  <Override PartName="/ppt/notesSlides/notesSlide32.xml" ContentType="application/vnd.openxmlformats-officedocument.presentationml.notesSlide+xml"/>
  <Override PartName="/ppt/tags/tag33.xml" ContentType="application/vnd.openxmlformats-officedocument.presentationml.tags+xml"/>
  <Override PartName="/ppt/notesSlides/notesSlide33.xml" ContentType="application/vnd.openxmlformats-officedocument.presentationml.notesSlide+xml"/>
  <Override PartName="/ppt/tags/tag34.xml" ContentType="application/vnd.openxmlformats-officedocument.presentationml.tags+xml"/>
  <Override PartName="/ppt/notesSlides/notesSlide34.xml" ContentType="application/vnd.openxmlformats-officedocument.presentationml.notesSlide+xml"/>
  <Override PartName="/ppt/tags/tag35.xml" ContentType="application/vnd.openxmlformats-officedocument.presentationml.tags+xml"/>
  <Override PartName="/ppt/notesSlides/notesSlide35.xml" ContentType="application/vnd.openxmlformats-officedocument.presentationml.notesSlide+xml"/>
  <Override PartName="/ppt/tags/tag36.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5" r:id="rId2"/>
    <p:sldId id="428" r:id="rId3"/>
    <p:sldId id="468" r:id="rId4"/>
    <p:sldId id="467" r:id="rId5"/>
    <p:sldId id="469" r:id="rId6"/>
    <p:sldId id="470" r:id="rId7"/>
    <p:sldId id="473" r:id="rId8"/>
    <p:sldId id="466" r:id="rId9"/>
    <p:sldId id="474" r:id="rId10"/>
    <p:sldId id="472" r:id="rId11"/>
    <p:sldId id="475" r:id="rId12"/>
    <p:sldId id="471" r:id="rId13"/>
    <p:sldId id="478" r:id="rId14"/>
    <p:sldId id="480" r:id="rId15"/>
    <p:sldId id="479" r:id="rId16"/>
    <p:sldId id="477" r:id="rId17"/>
    <p:sldId id="482" r:id="rId18"/>
    <p:sldId id="484" r:id="rId19"/>
    <p:sldId id="483" r:id="rId20"/>
    <p:sldId id="485" r:id="rId21"/>
    <p:sldId id="486" r:id="rId22"/>
    <p:sldId id="487" r:id="rId23"/>
    <p:sldId id="490" r:id="rId24"/>
    <p:sldId id="489" r:id="rId25"/>
    <p:sldId id="488" r:id="rId26"/>
    <p:sldId id="491" r:id="rId27"/>
    <p:sldId id="497" r:id="rId28"/>
    <p:sldId id="499" r:id="rId29"/>
    <p:sldId id="498" r:id="rId30"/>
    <p:sldId id="492" r:id="rId31"/>
    <p:sldId id="500" r:id="rId32"/>
    <p:sldId id="493" r:id="rId33"/>
    <p:sldId id="494" r:id="rId34"/>
    <p:sldId id="495" r:id="rId35"/>
    <p:sldId id="496" r:id="rId36"/>
    <p:sldId id="501" r:id="rId37"/>
    <p:sldId id="4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FEF91F-1E90-493F-958D-5DD030754175}">
          <p14:sldIdLst>
            <p14:sldId id="315"/>
            <p14:sldId id="428"/>
            <p14:sldId id="468"/>
            <p14:sldId id="467"/>
            <p14:sldId id="469"/>
            <p14:sldId id="470"/>
            <p14:sldId id="473"/>
            <p14:sldId id="466"/>
            <p14:sldId id="474"/>
            <p14:sldId id="472"/>
            <p14:sldId id="475"/>
            <p14:sldId id="471"/>
            <p14:sldId id="478"/>
            <p14:sldId id="480"/>
            <p14:sldId id="479"/>
            <p14:sldId id="477"/>
            <p14:sldId id="482"/>
            <p14:sldId id="484"/>
            <p14:sldId id="483"/>
            <p14:sldId id="485"/>
            <p14:sldId id="486"/>
            <p14:sldId id="487"/>
            <p14:sldId id="490"/>
            <p14:sldId id="489"/>
            <p14:sldId id="488"/>
            <p14:sldId id="491"/>
            <p14:sldId id="497"/>
            <p14:sldId id="499"/>
            <p14:sldId id="498"/>
            <p14:sldId id="492"/>
            <p14:sldId id="500"/>
            <p14:sldId id="493"/>
            <p14:sldId id="494"/>
            <p14:sldId id="495"/>
            <p14:sldId id="496"/>
            <p14:sldId id="501"/>
            <p14:sldId id="465"/>
          </p14:sldIdLst>
        </p14:section>
        <p14:section name="Store" id="{99F90279-42E7-411D-A27A-8C0A36389AB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um, Bryan Michael" initials="PBM" lastIdx="3" clrIdx="0">
    <p:extLst>
      <p:ext uri="{19B8F6BF-5375-455C-9EA6-DF929625EA0E}">
        <p15:presenceInfo xmlns:p15="http://schemas.microsoft.com/office/powerpoint/2012/main" userId="S-1-5-21-2509641344-1052565914-3260824488-13179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3F314"/>
    <a:srgbClr val="3B1907"/>
    <a:srgbClr val="E09878"/>
    <a:srgbClr val="007033"/>
    <a:srgbClr val="2E6187"/>
    <a:srgbClr val="00B050"/>
    <a:srgbClr val="C00000"/>
    <a:srgbClr val="DDDDDD"/>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84129" autoAdjust="0"/>
  </p:normalViewPr>
  <p:slideViewPr>
    <p:cSldViewPr snapToGrid="0">
      <p:cViewPr varScale="1">
        <p:scale>
          <a:sx n="96" d="100"/>
          <a:sy n="96" d="100"/>
        </p:scale>
        <p:origin x="942" y="5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um, Bryan" userId="0944d42a-0297-47b7-847f-b5cd4d2f087f" providerId="ADAL" clId="{FABEAE1C-E1AD-44F1-8D0E-441EAFE2B511}"/>
    <pc:docChg chg="undo custSel addSld delSld modSld sldOrd modMainMaster modSection">
      <pc:chgData name="Parthum, Bryan" userId="0944d42a-0297-47b7-847f-b5cd4d2f087f" providerId="ADAL" clId="{FABEAE1C-E1AD-44F1-8D0E-441EAFE2B511}" dt="2022-09-28T01:28:05.487" v="10017" actId="1076"/>
      <pc:docMkLst>
        <pc:docMk/>
      </pc:docMkLst>
      <pc:sldChg chg="modSp mod">
        <pc:chgData name="Parthum, Bryan" userId="0944d42a-0297-47b7-847f-b5cd4d2f087f" providerId="ADAL" clId="{FABEAE1C-E1AD-44F1-8D0E-441EAFE2B511}" dt="2022-09-27T20:04:37.955" v="56" actId="20577"/>
        <pc:sldMkLst>
          <pc:docMk/>
          <pc:sldMk cId="2768470357" sldId="315"/>
        </pc:sldMkLst>
        <pc:spChg chg="mod">
          <ac:chgData name="Parthum, Bryan" userId="0944d42a-0297-47b7-847f-b5cd4d2f087f" providerId="ADAL" clId="{FABEAE1C-E1AD-44F1-8D0E-441EAFE2B511}" dt="2022-09-27T20:04:37.955" v="56" actId="20577"/>
          <ac:spMkLst>
            <pc:docMk/>
            <pc:sldMk cId="2768470357" sldId="315"/>
            <ac:spMk id="7" creationId="{00000000-0000-0000-0000-000000000000}"/>
          </ac:spMkLst>
        </pc:spChg>
      </pc:sldChg>
      <pc:sldChg chg="addSp delSp modSp mod">
        <pc:chgData name="Parthum, Bryan" userId="0944d42a-0297-47b7-847f-b5cd4d2f087f" providerId="ADAL" clId="{FABEAE1C-E1AD-44F1-8D0E-441EAFE2B511}" dt="2022-09-27T20:54:57.723" v="934" actId="1076"/>
        <pc:sldMkLst>
          <pc:docMk/>
          <pc:sldMk cId="3176014870" sldId="428"/>
        </pc:sldMkLst>
        <pc:spChg chg="del mod">
          <ac:chgData name="Parthum, Bryan" userId="0944d42a-0297-47b7-847f-b5cd4d2f087f" providerId="ADAL" clId="{FABEAE1C-E1AD-44F1-8D0E-441EAFE2B511}" dt="2022-09-27T20:24:26.673" v="473"/>
          <ac:spMkLst>
            <pc:docMk/>
            <pc:sldMk cId="3176014870" sldId="428"/>
            <ac:spMk id="9" creationId="{9A8AE995-3761-4E8E-B676-D7F73B916651}"/>
          </ac:spMkLst>
        </pc:spChg>
        <pc:spChg chg="del">
          <ac:chgData name="Parthum, Bryan" userId="0944d42a-0297-47b7-847f-b5cd4d2f087f" providerId="ADAL" clId="{FABEAE1C-E1AD-44F1-8D0E-441EAFE2B511}" dt="2022-09-27T20:24:28.061" v="474" actId="478"/>
          <ac:spMkLst>
            <pc:docMk/>
            <pc:sldMk cId="3176014870" sldId="428"/>
            <ac:spMk id="11" creationId="{462E9AFE-FCE3-4594-A4DB-141C6B7644D4}"/>
          </ac:spMkLst>
        </pc:spChg>
        <pc:spChg chg="add mod">
          <ac:chgData name="Parthum, Bryan" userId="0944d42a-0297-47b7-847f-b5cd4d2f087f" providerId="ADAL" clId="{FABEAE1C-E1AD-44F1-8D0E-441EAFE2B511}" dt="2022-09-27T20:53:40.297" v="916" actId="1076"/>
          <ac:spMkLst>
            <pc:docMk/>
            <pc:sldMk cId="3176014870" sldId="428"/>
            <ac:spMk id="44" creationId="{0F1AB423-D29C-4AAC-96EA-EE0A9A8282E2}"/>
          </ac:spMkLst>
        </pc:spChg>
        <pc:spChg chg="add del mod">
          <ac:chgData name="Parthum, Bryan" userId="0944d42a-0297-47b7-847f-b5cd4d2f087f" providerId="ADAL" clId="{FABEAE1C-E1AD-44F1-8D0E-441EAFE2B511}" dt="2022-09-27T20:54:04.995" v="920" actId="478"/>
          <ac:spMkLst>
            <pc:docMk/>
            <pc:sldMk cId="3176014870" sldId="428"/>
            <ac:spMk id="45" creationId="{E305D111-63A7-457E-B018-8D048BA32F20}"/>
          </ac:spMkLst>
        </pc:spChg>
        <pc:spChg chg="add del mod">
          <ac:chgData name="Parthum, Bryan" userId="0944d42a-0297-47b7-847f-b5cd4d2f087f" providerId="ADAL" clId="{FABEAE1C-E1AD-44F1-8D0E-441EAFE2B511}" dt="2022-09-27T20:49:51.512" v="666" actId="478"/>
          <ac:spMkLst>
            <pc:docMk/>
            <pc:sldMk cId="3176014870" sldId="428"/>
            <ac:spMk id="47" creationId="{6D585E70-D1BB-4114-80C0-FDBCE4F41D49}"/>
          </ac:spMkLst>
        </pc:spChg>
        <pc:spChg chg="add del mod">
          <ac:chgData name="Parthum, Bryan" userId="0944d42a-0297-47b7-847f-b5cd4d2f087f" providerId="ADAL" clId="{FABEAE1C-E1AD-44F1-8D0E-441EAFE2B511}" dt="2022-09-27T20:54:08.130" v="923" actId="478"/>
          <ac:spMkLst>
            <pc:docMk/>
            <pc:sldMk cId="3176014870" sldId="428"/>
            <ac:spMk id="48" creationId="{5D986461-B4DF-4835-9AD8-4BE1E1C68B33}"/>
          </ac:spMkLst>
        </pc:spChg>
        <pc:spChg chg="add del mod">
          <ac:chgData name="Parthum, Bryan" userId="0944d42a-0297-47b7-847f-b5cd4d2f087f" providerId="ADAL" clId="{FABEAE1C-E1AD-44F1-8D0E-441EAFE2B511}" dt="2022-09-27T20:54:04.995" v="920" actId="478"/>
          <ac:spMkLst>
            <pc:docMk/>
            <pc:sldMk cId="3176014870" sldId="428"/>
            <ac:spMk id="49" creationId="{AD58D60C-74A4-43A2-A5D0-E2712AFD75DB}"/>
          </ac:spMkLst>
        </pc:spChg>
        <pc:spChg chg="add del mod">
          <ac:chgData name="Parthum, Bryan" userId="0944d42a-0297-47b7-847f-b5cd4d2f087f" providerId="ADAL" clId="{FABEAE1C-E1AD-44F1-8D0E-441EAFE2B511}" dt="2022-09-27T20:54:04.995" v="920" actId="478"/>
          <ac:spMkLst>
            <pc:docMk/>
            <pc:sldMk cId="3176014870" sldId="428"/>
            <ac:spMk id="50" creationId="{879B24F4-B093-499C-8ED8-3C71892E98AB}"/>
          </ac:spMkLst>
        </pc:spChg>
        <pc:spChg chg="add mod">
          <ac:chgData name="Parthum, Bryan" userId="0944d42a-0297-47b7-847f-b5cd4d2f087f" providerId="ADAL" clId="{FABEAE1C-E1AD-44F1-8D0E-441EAFE2B511}" dt="2022-09-27T20:54:57.723" v="934" actId="1076"/>
          <ac:spMkLst>
            <pc:docMk/>
            <pc:sldMk cId="3176014870" sldId="428"/>
            <ac:spMk id="51" creationId="{56A9C50B-03A1-4582-864C-E1A018A3D204}"/>
          </ac:spMkLst>
        </pc:spChg>
        <pc:picChg chg="add mod">
          <ac:chgData name="Parthum, Bryan" userId="0944d42a-0297-47b7-847f-b5cd4d2f087f" providerId="ADAL" clId="{FABEAE1C-E1AD-44F1-8D0E-441EAFE2B511}" dt="2022-09-27T20:53:40.297" v="916" actId="1076"/>
          <ac:picMkLst>
            <pc:docMk/>
            <pc:sldMk cId="3176014870" sldId="428"/>
            <ac:picMk id="3" creationId="{EA38045D-1B9C-47F3-95D9-A2F7DF228964}"/>
          </ac:picMkLst>
        </pc:picChg>
        <pc:picChg chg="add mod">
          <ac:chgData name="Parthum, Bryan" userId="0944d42a-0297-47b7-847f-b5cd4d2f087f" providerId="ADAL" clId="{FABEAE1C-E1AD-44F1-8D0E-441EAFE2B511}" dt="2022-09-27T20:53:40.297" v="916" actId="1076"/>
          <ac:picMkLst>
            <pc:docMk/>
            <pc:sldMk cId="3176014870" sldId="428"/>
            <ac:picMk id="5" creationId="{51FDD640-2FF8-47A8-B666-79832753CECD}"/>
          </ac:picMkLst>
        </pc:picChg>
        <pc:picChg chg="add del mod">
          <ac:chgData name="Parthum, Bryan" userId="0944d42a-0297-47b7-847f-b5cd4d2f087f" providerId="ADAL" clId="{FABEAE1C-E1AD-44F1-8D0E-441EAFE2B511}" dt="2022-09-27T20:31:39.928" v="483" actId="478"/>
          <ac:picMkLst>
            <pc:docMk/>
            <pc:sldMk cId="3176014870" sldId="428"/>
            <ac:picMk id="6" creationId="{252F30A9-6CDA-48FC-952D-891FF358AEA8}"/>
          </ac:picMkLst>
        </pc:picChg>
        <pc:picChg chg="add mod">
          <ac:chgData name="Parthum, Bryan" userId="0944d42a-0297-47b7-847f-b5cd4d2f087f" providerId="ADAL" clId="{FABEAE1C-E1AD-44F1-8D0E-441EAFE2B511}" dt="2022-09-27T20:53:40.297" v="916" actId="1076"/>
          <ac:picMkLst>
            <pc:docMk/>
            <pc:sldMk cId="3176014870" sldId="428"/>
            <ac:picMk id="7" creationId="{1FC45817-FC61-477D-85A9-EC0F601304FE}"/>
          </ac:picMkLst>
        </pc:picChg>
        <pc:picChg chg="add del mod">
          <ac:chgData name="Parthum, Bryan" userId="0944d42a-0297-47b7-847f-b5cd4d2f087f" providerId="ADAL" clId="{FABEAE1C-E1AD-44F1-8D0E-441EAFE2B511}" dt="2022-09-27T20:34:14.205" v="517" actId="478"/>
          <ac:picMkLst>
            <pc:docMk/>
            <pc:sldMk cId="3176014870" sldId="428"/>
            <ac:picMk id="10" creationId="{93699B59-F8C4-4012-8129-B5E42A069F44}"/>
          </ac:picMkLst>
        </pc:picChg>
        <pc:picChg chg="add mod">
          <ac:chgData name="Parthum, Bryan" userId="0944d42a-0297-47b7-847f-b5cd4d2f087f" providerId="ADAL" clId="{FABEAE1C-E1AD-44F1-8D0E-441EAFE2B511}" dt="2022-09-27T20:53:40.297" v="916" actId="1076"/>
          <ac:picMkLst>
            <pc:docMk/>
            <pc:sldMk cId="3176014870" sldId="428"/>
            <ac:picMk id="12" creationId="{8B64DFF1-87C8-47B7-A3F3-1050C2B3527C}"/>
          </ac:picMkLst>
        </pc:picChg>
        <pc:picChg chg="add mod">
          <ac:chgData name="Parthum, Bryan" userId="0944d42a-0297-47b7-847f-b5cd4d2f087f" providerId="ADAL" clId="{FABEAE1C-E1AD-44F1-8D0E-441EAFE2B511}" dt="2022-09-27T20:53:40.297" v="916" actId="1076"/>
          <ac:picMkLst>
            <pc:docMk/>
            <pc:sldMk cId="3176014870" sldId="428"/>
            <ac:picMk id="13" creationId="{47543B92-2E38-4B16-A752-A7BECD095EFC}"/>
          </ac:picMkLst>
        </pc:picChg>
        <pc:picChg chg="add mod">
          <ac:chgData name="Parthum, Bryan" userId="0944d42a-0297-47b7-847f-b5cd4d2f087f" providerId="ADAL" clId="{FABEAE1C-E1AD-44F1-8D0E-441EAFE2B511}" dt="2022-09-27T20:53:40.297" v="916" actId="1076"/>
          <ac:picMkLst>
            <pc:docMk/>
            <pc:sldMk cId="3176014870" sldId="428"/>
            <ac:picMk id="14" creationId="{DC101683-B480-4902-97AA-33EE4A084605}"/>
          </ac:picMkLst>
        </pc:picChg>
        <pc:picChg chg="add mod">
          <ac:chgData name="Parthum, Bryan" userId="0944d42a-0297-47b7-847f-b5cd4d2f087f" providerId="ADAL" clId="{FABEAE1C-E1AD-44F1-8D0E-441EAFE2B511}" dt="2022-09-27T20:53:40.297" v="916" actId="1076"/>
          <ac:picMkLst>
            <pc:docMk/>
            <pc:sldMk cId="3176014870" sldId="428"/>
            <ac:picMk id="15" creationId="{85F15890-E985-4AB2-991F-1B79871D8847}"/>
          </ac:picMkLst>
        </pc:picChg>
        <pc:picChg chg="add del mod">
          <ac:chgData name="Parthum, Bryan" userId="0944d42a-0297-47b7-847f-b5cd4d2f087f" providerId="ADAL" clId="{FABEAE1C-E1AD-44F1-8D0E-441EAFE2B511}" dt="2022-09-27T20:33:38.080" v="510" actId="478"/>
          <ac:picMkLst>
            <pc:docMk/>
            <pc:sldMk cId="3176014870" sldId="428"/>
            <ac:picMk id="16" creationId="{0B492953-41C3-4FEF-A058-EC405465849F}"/>
          </ac:picMkLst>
        </pc:picChg>
        <pc:picChg chg="add del mod">
          <ac:chgData name="Parthum, Bryan" userId="0944d42a-0297-47b7-847f-b5cd4d2f087f" providerId="ADAL" clId="{FABEAE1C-E1AD-44F1-8D0E-441EAFE2B511}" dt="2022-09-27T20:33:43.161" v="513" actId="478"/>
          <ac:picMkLst>
            <pc:docMk/>
            <pc:sldMk cId="3176014870" sldId="428"/>
            <ac:picMk id="17" creationId="{6A0252AB-8EB9-4F1A-A29E-6CA73FDC73DA}"/>
          </ac:picMkLst>
        </pc:picChg>
        <pc:picChg chg="add del mod">
          <ac:chgData name="Parthum, Bryan" userId="0944d42a-0297-47b7-847f-b5cd4d2f087f" providerId="ADAL" clId="{FABEAE1C-E1AD-44F1-8D0E-441EAFE2B511}" dt="2022-09-27T20:53:40.297" v="916" actId="1076"/>
          <ac:picMkLst>
            <pc:docMk/>
            <pc:sldMk cId="3176014870" sldId="428"/>
            <ac:picMk id="18" creationId="{CDC73A16-54D8-48B3-BDF7-FE972DD3D509}"/>
          </ac:picMkLst>
        </pc:picChg>
        <pc:picChg chg="add mod">
          <ac:chgData name="Parthum, Bryan" userId="0944d42a-0297-47b7-847f-b5cd4d2f087f" providerId="ADAL" clId="{FABEAE1C-E1AD-44F1-8D0E-441EAFE2B511}" dt="2022-09-27T20:53:40.297" v="916" actId="1076"/>
          <ac:picMkLst>
            <pc:docMk/>
            <pc:sldMk cId="3176014870" sldId="428"/>
            <ac:picMk id="19" creationId="{AD997F7E-5957-4BA4-8D5D-11D12CFF331A}"/>
          </ac:picMkLst>
        </pc:picChg>
        <pc:picChg chg="add del mod">
          <ac:chgData name="Parthum, Bryan" userId="0944d42a-0297-47b7-847f-b5cd4d2f087f" providerId="ADAL" clId="{FABEAE1C-E1AD-44F1-8D0E-441EAFE2B511}" dt="2022-09-27T20:33:37.214" v="509" actId="478"/>
          <ac:picMkLst>
            <pc:docMk/>
            <pc:sldMk cId="3176014870" sldId="428"/>
            <ac:picMk id="20" creationId="{2DD6DB92-909A-47F4-A38C-9D76BD3313B3}"/>
          </ac:picMkLst>
        </pc:picChg>
        <pc:picChg chg="add del mod">
          <ac:chgData name="Parthum, Bryan" userId="0944d42a-0297-47b7-847f-b5cd4d2f087f" providerId="ADAL" clId="{FABEAE1C-E1AD-44F1-8D0E-441EAFE2B511}" dt="2022-09-27T20:54:06.008" v="921" actId="478"/>
          <ac:picMkLst>
            <pc:docMk/>
            <pc:sldMk cId="3176014870" sldId="428"/>
            <ac:picMk id="22" creationId="{BEDED3D1-F059-41D4-9D1D-AEE32A059F05}"/>
          </ac:picMkLst>
        </pc:picChg>
        <pc:picChg chg="add del mod">
          <ac:chgData name="Parthum, Bryan" userId="0944d42a-0297-47b7-847f-b5cd4d2f087f" providerId="ADAL" clId="{FABEAE1C-E1AD-44F1-8D0E-441EAFE2B511}" dt="2022-09-27T20:54:08.801" v="924" actId="478"/>
          <ac:picMkLst>
            <pc:docMk/>
            <pc:sldMk cId="3176014870" sldId="428"/>
            <ac:picMk id="23" creationId="{E2441726-1D6A-43C7-ADF4-540DA3D0E87B}"/>
          </ac:picMkLst>
        </pc:picChg>
        <pc:picChg chg="add del mod">
          <ac:chgData name="Parthum, Bryan" userId="0944d42a-0297-47b7-847f-b5cd4d2f087f" providerId="ADAL" clId="{FABEAE1C-E1AD-44F1-8D0E-441EAFE2B511}" dt="2022-09-27T20:54:09.234" v="925" actId="478"/>
          <ac:picMkLst>
            <pc:docMk/>
            <pc:sldMk cId="3176014870" sldId="428"/>
            <ac:picMk id="24" creationId="{5BB6783D-EA53-43A5-AF7F-E458A5168B6B}"/>
          </ac:picMkLst>
        </pc:picChg>
        <pc:picChg chg="add del mod">
          <ac:chgData name="Parthum, Bryan" userId="0944d42a-0297-47b7-847f-b5cd4d2f087f" providerId="ADAL" clId="{FABEAE1C-E1AD-44F1-8D0E-441EAFE2B511}" dt="2022-09-27T20:54:06.726" v="922" actId="478"/>
          <ac:picMkLst>
            <pc:docMk/>
            <pc:sldMk cId="3176014870" sldId="428"/>
            <ac:picMk id="26" creationId="{4958175C-EED2-4F6B-8412-3F9E662AAF3B}"/>
          </ac:picMkLst>
        </pc:picChg>
        <pc:picChg chg="add del mod">
          <ac:chgData name="Parthum, Bryan" userId="0944d42a-0297-47b7-847f-b5cd4d2f087f" providerId="ADAL" clId="{FABEAE1C-E1AD-44F1-8D0E-441EAFE2B511}" dt="2022-09-27T20:54:04.995" v="920" actId="478"/>
          <ac:picMkLst>
            <pc:docMk/>
            <pc:sldMk cId="3176014870" sldId="428"/>
            <ac:picMk id="28" creationId="{E80E0457-C926-464F-9ADE-F80F892EF210}"/>
          </ac:picMkLst>
        </pc:picChg>
        <pc:picChg chg="add del mod">
          <ac:chgData name="Parthum, Bryan" userId="0944d42a-0297-47b7-847f-b5cd4d2f087f" providerId="ADAL" clId="{FABEAE1C-E1AD-44F1-8D0E-441EAFE2B511}" dt="2022-09-27T20:54:04.995" v="920" actId="478"/>
          <ac:picMkLst>
            <pc:docMk/>
            <pc:sldMk cId="3176014870" sldId="428"/>
            <ac:picMk id="30" creationId="{A9C230CB-9A0F-4E98-B9FC-18B533DF5906}"/>
          </ac:picMkLst>
        </pc:picChg>
        <pc:picChg chg="add del mod">
          <ac:chgData name="Parthum, Bryan" userId="0944d42a-0297-47b7-847f-b5cd4d2f087f" providerId="ADAL" clId="{FABEAE1C-E1AD-44F1-8D0E-441EAFE2B511}" dt="2022-09-27T20:54:04.995" v="920" actId="478"/>
          <ac:picMkLst>
            <pc:docMk/>
            <pc:sldMk cId="3176014870" sldId="428"/>
            <ac:picMk id="32" creationId="{C08F01DA-7453-4D2D-B934-D7F70E20D9CC}"/>
          </ac:picMkLst>
        </pc:picChg>
        <pc:picChg chg="add del mod">
          <ac:chgData name="Parthum, Bryan" userId="0944d42a-0297-47b7-847f-b5cd4d2f087f" providerId="ADAL" clId="{FABEAE1C-E1AD-44F1-8D0E-441EAFE2B511}" dt="2022-09-27T20:54:04.995" v="920" actId="478"/>
          <ac:picMkLst>
            <pc:docMk/>
            <pc:sldMk cId="3176014870" sldId="428"/>
            <ac:picMk id="34" creationId="{A57F7395-0BFA-43A5-915C-58B3FB9C511A}"/>
          </ac:picMkLst>
        </pc:picChg>
        <pc:picChg chg="add del mod">
          <ac:chgData name="Parthum, Bryan" userId="0944d42a-0297-47b7-847f-b5cd4d2f087f" providerId="ADAL" clId="{FABEAE1C-E1AD-44F1-8D0E-441EAFE2B511}" dt="2022-09-27T20:54:04.995" v="920" actId="478"/>
          <ac:picMkLst>
            <pc:docMk/>
            <pc:sldMk cId="3176014870" sldId="428"/>
            <ac:picMk id="36" creationId="{D10D5BAB-F367-4E5E-8CDC-0E136035C63D}"/>
          </ac:picMkLst>
        </pc:picChg>
        <pc:picChg chg="add del mod">
          <ac:chgData name="Parthum, Bryan" userId="0944d42a-0297-47b7-847f-b5cd4d2f087f" providerId="ADAL" clId="{FABEAE1C-E1AD-44F1-8D0E-441EAFE2B511}" dt="2022-09-27T20:54:04.995" v="920" actId="478"/>
          <ac:picMkLst>
            <pc:docMk/>
            <pc:sldMk cId="3176014870" sldId="428"/>
            <ac:picMk id="38" creationId="{A4AF569A-D112-4BC6-B3BC-4CF04B20EF40}"/>
          </ac:picMkLst>
        </pc:picChg>
        <pc:picChg chg="add del mod">
          <ac:chgData name="Parthum, Bryan" userId="0944d42a-0297-47b7-847f-b5cd4d2f087f" providerId="ADAL" clId="{FABEAE1C-E1AD-44F1-8D0E-441EAFE2B511}" dt="2022-09-27T20:54:04.995" v="920" actId="478"/>
          <ac:picMkLst>
            <pc:docMk/>
            <pc:sldMk cId="3176014870" sldId="428"/>
            <ac:picMk id="40" creationId="{E617C915-AC71-4F2F-9DC0-0EBBEC8E2BDC}"/>
          </ac:picMkLst>
        </pc:picChg>
        <pc:picChg chg="add del mod">
          <ac:chgData name="Parthum, Bryan" userId="0944d42a-0297-47b7-847f-b5cd4d2f087f" providerId="ADAL" clId="{FABEAE1C-E1AD-44F1-8D0E-441EAFE2B511}" dt="2022-09-27T20:54:04.995" v="920" actId="478"/>
          <ac:picMkLst>
            <pc:docMk/>
            <pc:sldMk cId="3176014870" sldId="428"/>
            <ac:picMk id="42" creationId="{9F7D19B2-F535-43B1-BD83-CA2FE0DB6EC7}"/>
          </ac:picMkLst>
        </pc:picChg>
        <pc:picChg chg="add del mod">
          <ac:chgData name="Parthum, Bryan" userId="0944d42a-0297-47b7-847f-b5cd4d2f087f" providerId="ADAL" clId="{FABEAE1C-E1AD-44F1-8D0E-441EAFE2B511}" dt="2022-09-27T20:54:04.995" v="920" actId="478"/>
          <ac:picMkLst>
            <pc:docMk/>
            <pc:sldMk cId="3176014870" sldId="428"/>
            <ac:picMk id="43" creationId="{9D980634-AC07-460C-83AD-B5D60B3DB390}"/>
          </ac:picMkLst>
        </pc:picChg>
      </pc:sldChg>
      <pc:sldChg chg="modSp mod">
        <pc:chgData name="Parthum, Bryan" userId="0944d42a-0297-47b7-847f-b5cd4d2f087f" providerId="ADAL" clId="{FABEAE1C-E1AD-44F1-8D0E-441EAFE2B511}" dt="2022-09-27T20:07:52.811" v="468" actId="20577"/>
        <pc:sldMkLst>
          <pc:docMk/>
          <pc:sldMk cId="1473508937" sldId="465"/>
        </pc:sldMkLst>
        <pc:spChg chg="mod">
          <ac:chgData name="Parthum, Bryan" userId="0944d42a-0297-47b7-847f-b5cd4d2f087f" providerId="ADAL" clId="{FABEAE1C-E1AD-44F1-8D0E-441EAFE2B511}" dt="2022-09-27T20:07:52.811" v="468" actId="20577"/>
          <ac:spMkLst>
            <pc:docMk/>
            <pc:sldMk cId="1473508937" sldId="465"/>
            <ac:spMk id="11" creationId="{1DF8D491-E9D6-4622-95D9-A31A202ACC5D}"/>
          </ac:spMkLst>
        </pc:spChg>
      </pc:sldChg>
      <pc:sldChg chg="modSp add mod">
        <pc:chgData name="Parthum, Bryan" userId="0944d42a-0297-47b7-847f-b5cd4d2f087f" providerId="ADAL" clId="{FABEAE1C-E1AD-44F1-8D0E-441EAFE2B511}" dt="2022-09-27T21:18:31.285" v="1777" actId="313"/>
        <pc:sldMkLst>
          <pc:docMk/>
          <pc:sldMk cId="3177420556" sldId="466"/>
        </pc:sldMkLst>
        <pc:spChg chg="mod">
          <ac:chgData name="Parthum, Bryan" userId="0944d42a-0297-47b7-847f-b5cd4d2f087f" providerId="ADAL" clId="{FABEAE1C-E1AD-44F1-8D0E-441EAFE2B511}" dt="2022-09-27T21:18:31.285" v="1777" actId="313"/>
          <ac:spMkLst>
            <pc:docMk/>
            <pc:sldMk cId="3177420556" sldId="466"/>
            <ac:spMk id="9" creationId="{9A8AE995-3761-4E8E-B676-D7F73B916651}"/>
          </ac:spMkLst>
        </pc:spChg>
        <pc:spChg chg="mod">
          <ac:chgData name="Parthum, Bryan" userId="0944d42a-0297-47b7-847f-b5cd4d2f087f" providerId="ADAL" clId="{FABEAE1C-E1AD-44F1-8D0E-441EAFE2B511}" dt="2022-09-27T21:12:40.493" v="1422" actId="1076"/>
          <ac:spMkLst>
            <pc:docMk/>
            <pc:sldMk cId="3177420556" sldId="466"/>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2891302346" sldId="467"/>
        </pc:sldMkLst>
      </pc:sldChg>
      <pc:sldChg chg="addSp delSp modSp add mod">
        <pc:chgData name="Parthum, Bryan" userId="0944d42a-0297-47b7-847f-b5cd4d2f087f" providerId="ADAL" clId="{FABEAE1C-E1AD-44F1-8D0E-441EAFE2B511}" dt="2022-09-27T20:55:47.563" v="956" actId="478"/>
        <pc:sldMkLst>
          <pc:docMk/>
          <pc:sldMk cId="3879362233" sldId="467"/>
        </pc:sldMkLst>
        <pc:spChg chg="add del mod">
          <ac:chgData name="Parthum, Bryan" userId="0944d42a-0297-47b7-847f-b5cd4d2f087f" providerId="ADAL" clId="{FABEAE1C-E1AD-44F1-8D0E-441EAFE2B511}" dt="2022-09-27T20:55:06.648" v="937" actId="478"/>
          <ac:spMkLst>
            <pc:docMk/>
            <pc:sldMk cId="3879362233" sldId="467"/>
            <ac:spMk id="31" creationId="{CCE19EFD-B599-40D6-8C15-976ECC5D8D53}"/>
          </ac:spMkLst>
        </pc:spChg>
        <pc:spChg chg="add mod">
          <ac:chgData name="Parthum, Bryan" userId="0944d42a-0297-47b7-847f-b5cd4d2f087f" providerId="ADAL" clId="{FABEAE1C-E1AD-44F1-8D0E-441EAFE2B511}" dt="2022-09-27T20:55:06.898" v="938"/>
          <ac:spMkLst>
            <pc:docMk/>
            <pc:sldMk cId="3879362233" sldId="467"/>
            <ac:spMk id="33" creationId="{F2C9FA45-B6FA-4ECA-B7F4-044158ED2156}"/>
          </ac:spMkLst>
        </pc:spChg>
        <pc:spChg chg="del">
          <ac:chgData name="Parthum, Bryan" userId="0944d42a-0297-47b7-847f-b5cd4d2f087f" providerId="ADAL" clId="{FABEAE1C-E1AD-44F1-8D0E-441EAFE2B511}" dt="2022-09-27T20:55:46.088" v="954" actId="478"/>
          <ac:spMkLst>
            <pc:docMk/>
            <pc:sldMk cId="3879362233" sldId="467"/>
            <ac:spMk id="49" creationId="{AD58D60C-74A4-43A2-A5D0-E2712AFD75DB}"/>
          </ac:spMkLst>
        </pc:spChg>
        <pc:spChg chg="del">
          <ac:chgData name="Parthum, Bryan" userId="0944d42a-0297-47b7-847f-b5cd4d2f087f" providerId="ADAL" clId="{FABEAE1C-E1AD-44F1-8D0E-441EAFE2B511}" dt="2022-09-27T20:55:38.375" v="949" actId="478"/>
          <ac:spMkLst>
            <pc:docMk/>
            <pc:sldMk cId="3879362233" sldId="467"/>
            <ac:spMk id="50" creationId="{879B24F4-B093-499C-8ED8-3C71892E98AB}"/>
          </ac:spMkLst>
        </pc:spChg>
        <pc:spChg chg="del">
          <ac:chgData name="Parthum, Bryan" userId="0944d42a-0297-47b7-847f-b5cd4d2f087f" providerId="ADAL" clId="{FABEAE1C-E1AD-44F1-8D0E-441EAFE2B511}" dt="2022-09-27T20:54:40.396" v="930" actId="478"/>
          <ac:spMkLst>
            <pc:docMk/>
            <pc:sldMk cId="3879362233" sldId="467"/>
            <ac:spMk id="51" creationId="{56A9C50B-03A1-4582-864C-E1A018A3D204}"/>
          </ac:spMkLst>
        </pc:spChg>
        <pc:picChg chg="del">
          <ac:chgData name="Parthum, Bryan" userId="0944d42a-0297-47b7-847f-b5cd4d2f087f" providerId="ADAL" clId="{FABEAE1C-E1AD-44F1-8D0E-441EAFE2B511}" dt="2022-09-27T20:55:43.076" v="951" actId="478"/>
          <ac:picMkLst>
            <pc:docMk/>
            <pc:sldMk cId="3879362233" sldId="467"/>
            <ac:picMk id="26" creationId="{4958175C-EED2-4F6B-8412-3F9E662AAF3B}"/>
          </ac:picMkLst>
        </pc:picChg>
        <pc:picChg chg="del">
          <ac:chgData name="Parthum, Bryan" userId="0944d42a-0297-47b7-847f-b5cd4d2f087f" providerId="ADAL" clId="{FABEAE1C-E1AD-44F1-8D0E-441EAFE2B511}" dt="2022-09-27T20:55:42.122" v="950" actId="478"/>
          <ac:picMkLst>
            <pc:docMk/>
            <pc:sldMk cId="3879362233" sldId="467"/>
            <ac:picMk id="28" creationId="{E80E0457-C926-464F-9ADE-F80F892EF210}"/>
          </ac:picMkLst>
        </pc:picChg>
        <pc:picChg chg="del">
          <ac:chgData name="Parthum, Bryan" userId="0944d42a-0297-47b7-847f-b5cd4d2f087f" providerId="ADAL" clId="{FABEAE1C-E1AD-44F1-8D0E-441EAFE2B511}" dt="2022-09-27T20:55:43.994" v="953" actId="478"/>
          <ac:picMkLst>
            <pc:docMk/>
            <pc:sldMk cId="3879362233" sldId="467"/>
            <ac:picMk id="30" creationId="{A9C230CB-9A0F-4E98-B9FC-18B533DF5906}"/>
          </ac:picMkLst>
        </pc:picChg>
        <pc:picChg chg="del">
          <ac:chgData name="Parthum, Bryan" userId="0944d42a-0297-47b7-847f-b5cd4d2f087f" providerId="ADAL" clId="{FABEAE1C-E1AD-44F1-8D0E-441EAFE2B511}" dt="2022-09-27T20:55:46.821" v="955" actId="478"/>
          <ac:picMkLst>
            <pc:docMk/>
            <pc:sldMk cId="3879362233" sldId="467"/>
            <ac:picMk id="32" creationId="{C08F01DA-7453-4D2D-B934-D7F70E20D9CC}"/>
          </ac:picMkLst>
        </pc:picChg>
        <pc:picChg chg="del">
          <ac:chgData name="Parthum, Bryan" userId="0944d42a-0297-47b7-847f-b5cd4d2f087f" providerId="ADAL" clId="{FABEAE1C-E1AD-44F1-8D0E-441EAFE2B511}" dt="2022-09-27T20:55:47.563" v="956" actId="478"/>
          <ac:picMkLst>
            <pc:docMk/>
            <pc:sldMk cId="3879362233" sldId="467"/>
            <ac:picMk id="34" creationId="{A57F7395-0BFA-43A5-915C-58B3FB9C511A}"/>
          </ac:picMkLst>
        </pc:picChg>
        <pc:picChg chg="del">
          <ac:chgData name="Parthum, Bryan" userId="0944d42a-0297-47b7-847f-b5cd4d2f087f" providerId="ADAL" clId="{FABEAE1C-E1AD-44F1-8D0E-441EAFE2B511}" dt="2022-09-27T20:55:42.122" v="950" actId="478"/>
          <ac:picMkLst>
            <pc:docMk/>
            <pc:sldMk cId="3879362233" sldId="467"/>
            <ac:picMk id="38" creationId="{A4AF569A-D112-4BC6-B3BC-4CF04B20EF40}"/>
          </ac:picMkLst>
        </pc:picChg>
        <pc:picChg chg="del">
          <ac:chgData name="Parthum, Bryan" userId="0944d42a-0297-47b7-847f-b5cd4d2f087f" providerId="ADAL" clId="{FABEAE1C-E1AD-44F1-8D0E-441EAFE2B511}" dt="2022-09-27T20:55:42.122" v="950" actId="478"/>
          <ac:picMkLst>
            <pc:docMk/>
            <pc:sldMk cId="3879362233" sldId="467"/>
            <ac:picMk id="42" creationId="{9F7D19B2-F535-43B1-BD83-CA2FE0DB6EC7}"/>
          </ac:picMkLst>
        </pc:picChg>
        <pc:picChg chg="del">
          <ac:chgData name="Parthum, Bryan" userId="0944d42a-0297-47b7-847f-b5cd4d2f087f" providerId="ADAL" clId="{FABEAE1C-E1AD-44F1-8D0E-441EAFE2B511}" dt="2022-09-27T20:55:43.545" v="952" actId="478"/>
          <ac:picMkLst>
            <pc:docMk/>
            <pc:sldMk cId="3879362233" sldId="467"/>
            <ac:picMk id="43" creationId="{9D980634-AC07-460C-83AD-B5D60B3DB390}"/>
          </ac:picMkLst>
        </pc:picChg>
      </pc:sldChg>
      <pc:sldChg chg="del">
        <pc:chgData name="Parthum, Bryan" userId="0944d42a-0297-47b7-847f-b5cd4d2f087f" providerId="ADAL" clId="{FABEAE1C-E1AD-44F1-8D0E-441EAFE2B511}" dt="2022-09-27T20:05:06.664" v="76" actId="47"/>
        <pc:sldMkLst>
          <pc:docMk/>
          <pc:sldMk cId="129495266" sldId="468"/>
        </pc:sldMkLst>
      </pc:sldChg>
      <pc:sldChg chg="addSp delSp modSp add mod">
        <pc:chgData name="Parthum, Bryan" userId="0944d42a-0297-47b7-847f-b5cd4d2f087f" providerId="ADAL" clId="{FABEAE1C-E1AD-44F1-8D0E-441EAFE2B511}" dt="2022-09-27T20:55:30.983" v="948" actId="478"/>
        <pc:sldMkLst>
          <pc:docMk/>
          <pc:sldMk cId="899648997" sldId="468"/>
        </pc:sldMkLst>
        <pc:spChg chg="add del mod">
          <ac:chgData name="Parthum, Bryan" userId="0944d42a-0297-47b7-847f-b5cd4d2f087f" providerId="ADAL" clId="{FABEAE1C-E1AD-44F1-8D0E-441EAFE2B511}" dt="2022-09-27T20:55:02.653" v="935" actId="478"/>
          <ac:spMkLst>
            <pc:docMk/>
            <pc:sldMk cId="899648997" sldId="468"/>
            <ac:spMk id="31" creationId="{02BA41C5-3C0F-4572-9599-4C282313B7D8}"/>
          </ac:spMkLst>
        </pc:spChg>
        <pc:spChg chg="add mod">
          <ac:chgData name="Parthum, Bryan" userId="0944d42a-0297-47b7-847f-b5cd4d2f087f" providerId="ADAL" clId="{FABEAE1C-E1AD-44F1-8D0E-441EAFE2B511}" dt="2022-09-27T20:55:02.931" v="936"/>
          <ac:spMkLst>
            <pc:docMk/>
            <pc:sldMk cId="899648997" sldId="468"/>
            <ac:spMk id="33" creationId="{A8B9D292-65D1-4B8D-B936-FD1285DFAD7E}"/>
          </ac:spMkLst>
        </pc:spChg>
        <pc:spChg chg="del">
          <ac:chgData name="Parthum, Bryan" userId="0944d42a-0297-47b7-847f-b5cd4d2f087f" providerId="ADAL" clId="{FABEAE1C-E1AD-44F1-8D0E-441EAFE2B511}" dt="2022-09-27T20:55:28.592" v="945" actId="478"/>
          <ac:spMkLst>
            <pc:docMk/>
            <pc:sldMk cId="899648997" sldId="468"/>
            <ac:spMk id="45" creationId="{E305D111-63A7-457E-B018-8D048BA32F20}"/>
          </ac:spMkLst>
        </pc:spChg>
        <pc:spChg chg="del">
          <ac:chgData name="Parthum, Bryan" userId="0944d42a-0297-47b7-847f-b5cd4d2f087f" providerId="ADAL" clId="{FABEAE1C-E1AD-44F1-8D0E-441EAFE2B511}" dt="2022-09-27T20:55:28.592" v="945" actId="478"/>
          <ac:spMkLst>
            <pc:docMk/>
            <pc:sldMk cId="899648997" sldId="468"/>
            <ac:spMk id="49" creationId="{AD58D60C-74A4-43A2-A5D0-E2712AFD75DB}"/>
          </ac:spMkLst>
        </pc:spChg>
        <pc:spChg chg="del">
          <ac:chgData name="Parthum, Bryan" userId="0944d42a-0297-47b7-847f-b5cd4d2f087f" providerId="ADAL" clId="{FABEAE1C-E1AD-44F1-8D0E-441EAFE2B511}" dt="2022-09-27T20:55:28.592" v="945" actId="478"/>
          <ac:spMkLst>
            <pc:docMk/>
            <pc:sldMk cId="899648997" sldId="468"/>
            <ac:spMk id="50" creationId="{879B24F4-B093-499C-8ED8-3C71892E98AB}"/>
          </ac:spMkLst>
        </pc:spChg>
        <pc:spChg chg="del">
          <ac:chgData name="Parthum, Bryan" userId="0944d42a-0297-47b7-847f-b5cd4d2f087f" providerId="ADAL" clId="{FABEAE1C-E1AD-44F1-8D0E-441EAFE2B511}" dt="2022-09-27T20:54:36.418" v="928" actId="478"/>
          <ac:spMkLst>
            <pc:docMk/>
            <pc:sldMk cId="899648997" sldId="468"/>
            <ac:spMk id="51" creationId="{56A9C50B-03A1-4582-864C-E1A018A3D204}"/>
          </ac:spMkLst>
        </pc:spChg>
        <pc:picChg chg="del">
          <ac:chgData name="Parthum, Bryan" userId="0944d42a-0297-47b7-847f-b5cd4d2f087f" providerId="ADAL" clId="{FABEAE1C-E1AD-44F1-8D0E-441EAFE2B511}" dt="2022-09-27T20:55:30.282" v="947" actId="478"/>
          <ac:picMkLst>
            <pc:docMk/>
            <pc:sldMk cId="899648997" sldId="468"/>
            <ac:picMk id="26" creationId="{4958175C-EED2-4F6B-8412-3F9E662AAF3B}"/>
          </ac:picMkLst>
        </pc:picChg>
        <pc:picChg chg="del">
          <ac:chgData name="Parthum, Bryan" userId="0944d42a-0297-47b7-847f-b5cd4d2f087f" providerId="ADAL" clId="{FABEAE1C-E1AD-44F1-8D0E-441EAFE2B511}" dt="2022-09-27T20:55:28.592" v="945" actId="478"/>
          <ac:picMkLst>
            <pc:docMk/>
            <pc:sldMk cId="899648997" sldId="468"/>
            <ac:picMk id="28" creationId="{E80E0457-C926-464F-9ADE-F80F892EF210}"/>
          </ac:picMkLst>
        </pc:picChg>
        <pc:picChg chg="del">
          <ac:chgData name="Parthum, Bryan" userId="0944d42a-0297-47b7-847f-b5cd4d2f087f" providerId="ADAL" clId="{FABEAE1C-E1AD-44F1-8D0E-441EAFE2B511}" dt="2022-09-27T20:55:28.592" v="945" actId="478"/>
          <ac:picMkLst>
            <pc:docMk/>
            <pc:sldMk cId="899648997" sldId="468"/>
            <ac:picMk id="30" creationId="{A9C230CB-9A0F-4E98-B9FC-18B533DF5906}"/>
          </ac:picMkLst>
        </pc:picChg>
        <pc:picChg chg="del">
          <ac:chgData name="Parthum, Bryan" userId="0944d42a-0297-47b7-847f-b5cd4d2f087f" providerId="ADAL" clId="{FABEAE1C-E1AD-44F1-8D0E-441EAFE2B511}" dt="2022-09-27T20:55:28.592" v="945" actId="478"/>
          <ac:picMkLst>
            <pc:docMk/>
            <pc:sldMk cId="899648997" sldId="468"/>
            <ac:picMk id="32" creationId="{C08F01DA-7453-4D2D-B934-D7F70E20D9CC}"/>
          </ac:picMkLst>
        </pc:picChg>
        <pc:picChg chg="del">
          <ac:chgData name="Parthum, Bryan" userId="0944d42a-0297-47b7-847f-b5cd4d2f087f" providerId="ADAL" clId="{FABEAE1C-E1AD-44F1-8D0E-441EAFE2B511}" dt="2022-09-27T20:55:28.592" v="945" actId="478"/>
          <ac:picMkLst>
            <pc:docMk/>
            <pc:sldMk cId="899648997" sldId="468"/>
            <ac:picMk id="34" creationId="{A57F7395-0BFA-43A5-915C-58B3FB9C511A}"/>
          </ac:picMkLst>
        </pc:picChg>
        <pc:picChg chg="del">
          <ac:chgData name="Parthum, Bryan" userId="0944d42a-0297-47b7-847f-b5cd4d2f087f" providerId="ADAL" clId="{FABEAE1C-E1AD-44F1-8D0E-441EAFE2B511}" dt="2022-09-27T20:55:29.711" v="946" actId="478"/>
          <ac:picMkLst>
            <pc:docMk/>
            <pc:sldMk cId="899648997" sldId="468"/>
            <ac:picMk id="36" creationId="{D10D5BAB-F367-4E5E-8CDC-0E136035C63D}"/>
          </ac:picMkLst>
        </pc:picChg>
        <pc:picChg chg="del">
          <ac:chgData name="Parthum, Bryan" userId="0944d42a-0297-47b7-847f-b5cd4d2f087f" providerId="ADAL" clId="{FABEAE1C-E1AD-44F1-8D0E-441EAFE2B511}" dt="2022-09-27T20:55:28.592" v="945" actId="478"/>
          <ac:picMkLst>
            <pc:docMk/>
            <pc:sldMk cId="899648997" sldId="468"/>
            <ac:picMk id="38" creationId="{A4AF569A-D112-4BC6-B3BC-4CF04B20EF40}"/>
          </ac:picMkLst>
        </pc:picChg>
        <pc:picChg chg="del">
          <ac:chgData name="Parthum, Bryan" userId="0944d42a-0297-47b7-847f-b5cd4d2f087f" providerId="ADAL" clId="{FABEAE1C-E1AD-44F1-8D0E-441EAFE2B511}" dt="2022-09-27T20:55:30.983" v="948" actId="478"/>
          <ac:picMkLst>
            <pc:docMk/>
            <pc:sldMk cId="899648997" sldId="468"/>
            <ac:picMk id="40" creationId="{E617C915-AC71-4F2F-9DC0-0EBBEC8E2BDC}"/>
          </ac:picMkLst>
        </pc:picChg>
        <pc:picChg chg="del">
          <ac:chgData name="Parthum, Bryan" userId="0944d42a-0297-47b7-847f-b5cd4d2f087f" providerId="ADAL" clId="{FABEAE1C-E1AD-44F1-8D0E-441EAFE2B511}" dt="2022-09-27T20:55:28.592" v="945" actId="478"/>
          <ac:picMkLst>
            <pc:docMk/>
            <pc:sldMk cId="899648997" sldId="468"/>
            <ac:picMk id="42" creationId="{9F7D19B2-F535-43B1-BD83-CA2FE0DB6EC7}"/>
          </ac:picMkLst>
        </pc:picChg>
        <pc:picChg chg="del">
          <ac:chgData name="Parthum, Bryan" userId="0944d42a-0297-47b7-847f-b5cd4d2f087f" providerId="ADAL" clId="{FABEAE1C-E1AD-44F1-8D0E-441EAFE2B511}" dt="2022-09-27T20:55:28.592" v="945" actId="478"/>
          <ac:picMkLst>
            <pc:docMk/>
            <pc:sldMk cId="899648997" sldId="468"/>
            <ac:picMk id="43" creationId="{9D980634-AC07-460C-83AD-B5D60B3DB390}"/>
          </ac:picMkLst>
        </pc:picChg>
      </pc:sldChg>
      <pc:sldChg chg="del">
        <pc:chgData name="Parthum, Bryan" userId="0944d42a-0297-47b7-847f-b5cd4d2f087f" providerId="ADAL" clId="{FABEAE1C-E1AD-44F1-8D0E-441EAFE2B511}" dt="2022-09-27T20:05:06.664" v="76" actId="47"/>
        <pc:sldMkLst>
          <pc:docMk/>
          <pc:sldMk cId="688420722" sldId="469"/>
        </pc:sldMkLst>
      </pc:sldChg>
      <pc:sldChg chg="addSp delSp modSp add mod">
        <pc:chgData name="Parthum, Bryan" userId="0944d42a-0297-47b7-847f-b5cd4d2f087f" providerId="ADAL" clId="{FABEAE1C-E1AD-44F1-8D0E-441EAFE2B511}" dt="2022-09-27T20:56:04.694" v="961" actId="478"/>
        <pc:sldMkLst>
          <pc:docMk/>
          <pc:sldMk cId="3450932423" sldId="469"/>
        </pc:sldMkLst>
        <pc:spChg chg="add mod">
          <ac:chgData name="Parthum, Bryan" userId="0944d42a-0297-47b7-847f-b5cd4d2f087f" providerId="ADAL" clId="{FABEAE1C-E1AD-44F1-8D0E-441EAFE2B511}" dt="2022-09-27T20:55:11.178" v="940"/>
          <ac:spMkLst>
            <pc:docMk/>
            <pc:sldMk cId="3450932423" sldId="469"/>
            <ac:spMk id="31" creationId="{E31B832C-7486-4600-9509-04CDB2745365}"/>
          </ac:spMkLst>
        </pc:spChg>
        <pc:spChg chg="del">
          <ac:chgData name="Parthum, Bryan" userId="0944d42a-0297-47b7-847f-b5cd4d2f087f" providerId="ADAL" clId="{FABEAE1C-E1AD-44F1-8D0E-441EAFE2B511}" dt="2022-09-27T20:56:03.714" v="959" actId="478"/>
          <ac:spMkLst>
            <pc:docMk/>
            <pc:sldMk cId="3450932423" sldId="469"/>
            <ac:spMk id="50" creationId="{879B24F4-B093-499C-8ED8-3C71892E98AB}"/>
          </ac:spMkLst>
        </pc:spChg>
        <pc:spChg chg="del">
          <ac:chgData name="Parthum, Bryan" userId="0944d42a-0297-47b7-847f-b5cd4d2f087f" providerId="ADAL" clId="{FABEAE1C-E1AD-44F1-8D0E-441EAFE2B511}" dt="2022-09-27T20:55:10.909" v="939" actId="478"/>
          <ac:spMkLst>
            <pc:docMk/>
            <pc:sldMk cId="3450932423" sldId="469"/>
            <ac:spMk id="51" creationId="{56A9C50B-03A1-4582-864C-E1A018A3D204}"/>
          </ac:spMkLst>
        </pc:spChg>
        <pc:picChg chg="del">
          <ac:chgData name="Parthum, Bryan" userId="0944d42a-0297-47b7-847f-b5cd4d2f087f" providerId="ADAL" clId="{FABEAE1C-E1AD-44F1-8D0E-441EAFE2B511}" dt="2022-09-27T20:56:03.054" v="958" actId="478"/>
          <ac:picMkLst>
            <pc:docMk/>
            <pc:sldMk cId="3450932423" sldId="469"/>
            <ac:picMk id="26" creationId="{4958175C-EED2-4F6B-8412-3F9E662AAF3B}"/>
          </ac:picMkLst>
        </pc:picChg>
        <pc:picChg chg="del">
          <ac:chgData name="Parthum, Bryan" userId="0944d42a-0297-47b7-847f-b5cd4d2f087f" providerId="ADAL" clId="{FABEAE1C-E1AD-44F1-8D0E-441EAFE2B511}" dt="2022-09-27T20:56:02.519" v="957" actId="478"/>
          <ac:picMkLst>
            <pc:docMk/>
            <pc:sldMk cId="3450932423" sldId="469"/>
            <ac:picMk id="28" creationId="{E80E0457-C926-464F-9ADE-F80F892EF210}"/>
          </ac:picMkLst>
        </pc:picChg>
        <pc:picChg chg="del">
          <ac:chgData name="Parthum, Bryan" userId="0944d42a-0297-47b7-847f-b5cd4d2f087f" providerId="ADAL" clId="{FABEAE1C-E1AD-44F1-8D0E-441EAFE2B511}" dt="2022-09-27T20:56:04.694" v="961" actId="478"/>
          <ac:picMkLst>
            <pc:docMk/>
            <pc:sldMk cId="3450932423" sldId="469"/>
            <ac:picMk id="38" creationId="{A4AF569A-D112-4BC6-B3BC-4CF04B20EF40}"/>
          </ac:picMkLst>
        </pc:picChg>
        <pc:picChg chg="del">
          <ac:chgData name="Parthum, Bryan" userId="0944d42a-0297-47b7-847f-b5cd4d2f087f" providerId="ADAL" clId="{FABEAE1C-E1AD-44F1-8D0E-441EAFE2B511}" dt="2022-09-27T20:56:04.214" v="960" actId="478"/>
          <ac:picMkLst>
            <pc:docMk/>
            <pc:sldMk cId="3450932423" sldId="469"/>
            <ac:picMk id="42" creationId="{9F7D19B2-F535-43B1-BD83-CA2FE0DB6EC7}"/>
          </ac:picMkLst>
        </pc:picChg>
      </pc:sldChg>
      <pc:sldChg chg="del">
        <pc:chgData name="Parthum, Bryan" userId="0944d42a-0297-47b7-847f-b5cd4d2f087f" providerId="ADAL" clId="{FABEAE1C-E1AD-44F1-8D0E-441EAFE2B511}" dt="2022-09-27T20:05:06.664" v="76" actId="47"/>
        <pc:sldMkLst>
          <pc:docMk/>
          <pc:sldMk cId="1000079594" sldId="470"/>
        </pc:sldMkLst>
      </pc:sldChg>
      <pc:sldChg chg="addSp delSp modSp add mod replId">
        <pc:chgData name="Parthum, Bryan" userId="0944d42a-0297-47b7-847f-b5cd4d2f087f" providerId="ADAL" clId="{FABEAE1C-E1AD-44F1-8D0E-441EAFE2B511}" dt="2022-09-27T20:55:14.741" v="942"/>
        <pc:sldMkLst>
          <pc:docMk/>
          <pc:sldMk cId="2023457987" sldId="470"/>
        </pc:sldMkLst>
        <pc:spChg chg="add mod">
          <ac:chgData name="Parthum, Bryan" userId="0944d42a-0297-47b7-847f-b5cd4d2f087f" providerId="ADAL" clId="{FABEAE1C-E1AD-44F1-8D0E-441EAFE2B511}" dt="2022-09-27T20:55:14.741" v="942"/>
          <ac:spMkLst>
            <pc:docMk/>
            <pc:sldMk cId="2023457987" sldId="470"/>
            <ac:spMk id="31" creationId="{BD5FE200-70DA-4F18-B3F8-5B51B9F675D6}"/>
          </ac:spMkLst>
        </pc:spChg>
        <pc:spChg chg="del">
          <ac:chgData name="Parthum, Bryan" userId="0944d42a-0297-47b7-847f-b5cd4d2f087f" providerId="ADAL" clId="{FABEAE1C-E1AD-44F1-8D0E-441EAFE2B511}" dt="2022-09-27T20:55:14.452" v="941" actId="478"/>
          <ac:spMkLst>
            <pc:docMk/>
            <pc:sldMk cId="2023457987" sldId="470"/>
            <ac:spMk id="51" creationId="{56A9C50B-03A1-4582-864C-E1A018A3D204}"/>
          </ac:spMkLst>
        </pc:spChg>
      </pc:sldChg>
      <pc:sldChg chg="del">
        <pc:chgData name="Parthum, Bryan" userId="0944d42a-0297-47b7-847f-b5cd4d2f087f" providerId="ADAL" clId="{FABEAE1C-E1AD-44F1-8D0E-441EAFE2B511}" dt="2022-09-27T20:05:06.664" v="76" actId="47"/>
        <pc:sldMkLst>
          <pc:docMk/>
          <pc:sldMk cId="157624176" sldId="471"/>
        </pc:sldMkLst>
      </pc:sldChg>
      <pc:sldChg chg="addSp delSp modSp add del mod replId">
        <pc:chgData name="Parthum, Bryan" userId="0944d42a-0297-47b7-847f-b5cd4d2f087f" providerId="ADAL" clId="{FABEAE1C-E1AD-44F1-8D0E-441EAFE2B511}" dt="2022-09-27T20:56:37.738" v="962" actId="2696"/>
        <pc:sldMkLst>
          <pc:docMk/>
          <pc:sldMk cId="530827779" sldId="471"/>
        </pc:sldMkLst>
        <pc:spChg chg="add mod">
          <ac:chgData name="Parthum, Bryan" userId="0944d42a-0297-47b7-847f-b5cd4d2f087f" providerId="ADAL" clId="{FABEAE1C-E1AD-44F1-8D0E-441EAFE2B511}" dt="2022-09-27T20:55:18.584" v="944"/>
          <ac:spMkLst>
            <pc:docMk/>
            <pc:sldMk cId="530827779" sldId="471"/>
            <ac:spMk id="31" creationId="{E752E2DC-7567-4DF2-9700-D352D2A79500}"/>
          </ac:spMkLst>
        </pc:spChg>
        <pc:spChg chg="del">
          <ac:chgData name="Parthum, Bryan" userId="0944d42a-0297-47b7-847f-b5cd4d2f087f" providerId="ADAL" clId="{FABEAE1C-E1AD-44F1-8D0E-441EAFE2B511}" dt="2022-09-27T20:55:18.282" v="943" actId="478"/>
          <ac:spMkLst>
            <pc:docMk/>
            <pc:sldMk cId="530827779" sldId="471"/>
            <ac:spMk id="51" creationId="{56A9C50B-03A1-4582-864C-E1A018A3D204}"/>
          </ac:spMkLst>
        </pc:spChg>
      </pc:sldChg>
      <pc:sldChg chg="addSp delSp modSp add mod">
        <pc:chgData name="Parthum, Bryan" userId="0944d42a-0297-47b7-847f-b5cd4d2f087f" providerId="ADAL" clId="{FABEAE1C-E1AD-44F1-8D0E-441EAFE2B511}" dt="2022-09-27T23:31:21.546" v="2759" actId="20577"/>
        <pc:sldMkLst>
          <pc:docMk/>
          <pc:sldMk cId="3565100140" sldId="471"/>
        </pc:sldMkLst>
        <pc:spChg chg="add del mod">
          <ac:chgData name="Parthum, Bryan" userId="0944d42a-0297-47b7-847f-b5cd4d2f087f" providerId="ADAL" clId="{FABEAE1C-E1AD-44F1-8D0E-441EAFE2B511}" dt="2022-09-27T23:14:26.468" v="2729" actId="478"/>
          <ac:spMkLst>
            <pc:docMk/>
            <pc:sldMk cId="3565100140" sldId="471"/>
            <ac:spMk id="7" creationId="{AC7BB951-4362-4107-A14F-40F7D0A7EA40}"/>
          </ac:spMkLst>
        </pc:spChg>
        <pc:spChg chg="mod">
          <ac:chgData name="Parthum, Bryan" userId="0944d42a-0297-47b7-847f-b5cd4d2f087f" providerId="ADAL" clId="{FABEAE1C-E1AD-44F1-8D0E-441EAFE2B511}" dt="2022-09-27T23:14:35.326" v="2730" actId="20577"/>
          <ac:spMkLst>
            <pc:docMk/>
            <pc:sldMk cId="3565100140" sldId="471"/>
            <ac:spMk id="9" creationId="{9A8AE995-3761-4E8E-B676-D7F73B916651}"/>
          </ac:spMkLst>
        </pc:spChg>
        <pc:spChg chg="mod">
          <ac:chgData name="Parthum, Bryan" userId="0944d42a-0297-47b7-847f-b5cd4d2f087f" providerId="ADAL" clId="{FABEAE1C-E1AD-44F1-8D0E-441EAFE2B511}" dt="2022-09-27T23:31:21.546" v="2759" actId="20577"/>
          <ac:spMkLst>
            <pc:docMk/>
            <pc:sldMk cId="3565100140" sldId="471"/>
            <ac:spMk id="11" creationId="{462E9AFE-FCE3-4594-A4DB-141C6B7644D4}"/>
          </ac:spMkLst>
        </pc:spChg>
        <pc:picChg chg="add del mod">
          <ac:chgData name="Parthum, Bryan" userId="0944d42a-0297-47b7-847f-b5cd4d2f087f" providerId="ADAL" clId="{FABEAE1C-E1AD-44F1-8D0E-441EAFE2B511}" dt="2022-09-27T23:14:23.284" v="2728" actId="478"/>
          <ac:picMkLst>
            <pc:docMk/>
            <pc:sldMk cId="3565100140" sldId="471"/>
            <ac:picMk id="5" creationId="{2E0885EA-38F2-4F09-B6F9-3B98FDBC6495}"/>
          </ac:picMkLst>
        </pc:picChg>
        <pc:picChg chg="add del mod">
          <ac:chgData name="Parthum, Bryan" userId="0944d42a-0297-47b7-847f-b5cd4d2f087f" providerId="ADAL" clId="{FABEAE1C-E1AD-44F1-8D0E-441EAFE2B511}" dt="2022-09-27T23:12:25.311" v="2669" actId="478"/>
          <ac:picMkLst>
            <pc:docMk/>
            <pc:sldMk cId="3565100140" sldId="471"/>
            <ac:picMk id="1026" creationId="{D6F6D0B9-EAE8-4878-B3AD-8D314300A262}"/>
          </ac:picMkLst>
        </pc:picChg>
      </pc:sldChg>
      <pc:sldChg chg="del">
        <pc:chgData name="Parthum, Bryan" userId="0944d42a-0297-47b7-847f-b5cd4d2f087f" providerId="ADAL" clId="{FABEAE1C-E1AD-44F1-8D0E-441EAFE2B511}" dt="2022-09-27T20:05:06.664" v="76" actId="47"/>
        <pc:sldMkLst>
          <pc:docMk/>
          <pc:sldMk cId="686947760" sldId="472"/>
        </pc:sldMkLst>
      </pc:sldChg>
      <pc:sldChg chg="modSp add mod">
        <pc:chgData name="Parthum, Bryan" userId="0944d42a-0297-47b7-847f-b5cd4d2f087f" providerId="ADAL" clId="{FABEAE1C-E1AD-44F1-8D0E-441EAFE2B511}" dt="2022-09-27T21:18:22.339" v="1769" actId="313"/>
        <pc:sldMkLst>
          <pc:docMk/>
          <pc:sldMk cId="1632905435" sldId="472"/>
        </pc:sldMkLst>
        <pc:spChg chg="mod">
          <ac:chgData name="Parthum, Bryan" userId="0944d42a-0297-47b7-847f-b5cd4d2f087f" providerId="ADAL" clId="{FABEAE1C-E1AD-44F1-8D0E-441EAFE2B511}" dt="2022-09-27T21:18:22.339" v="1769" actId="313"/>
          <ac:spMkLst>
            <pc:docMk/>
            <pc:sldMk cId="1632905435" sldId="472"/>
            <ac:spMk id="9" creationId="{9A8AE995-3761-4E8E-B676-D7F73B916651}"/>
          </ac:spMkLst>
        </pc:spChg>
        <pc:spChg chg="mod">
          <ac:chgData name="Parthum, Bryan" userId="0944d42a-0297-47b7-847f-b5cd4d2f087f" providerId="ADAL" clId="{FABEAE1C-E1AD-44F1-8D0E-441EAFE2B511}" dt="2022-09-27T21:18:14.113" v="1765" actId="1076"/>
          <ac:spMkLst>
            <pc:docMk/>
            <pc:sldMk cId="1632905435" sldId="472"/>
            <ac:spMk id="11" creationId="{462E9AFE-FCE3-4594-A4DB-141C6B7644D4}"/>
          </ac:spMkLst>
        </pc:spChg>
      </pc:sldChg>
      <pc:sldChg chg="addSp delSp modSp add mod">
        <pc:chgData name="Parthum, Bryan" userId="0944d42a-0297-47b7-847f-b5cd4d2f087f" providerId="ADAL" clId="{FABEAE1C-E1AD-44F1-8D0E-441EAFE2B511}" dt="2022-09-27T23:01:19.371" v="1904" actId="207"/>
        <pc:sldMkLst>
          <pc:docMk/>
          <pc:sldMk cId="2702104067" sldId="473"/>
        </pc:sldMkLst>
        <pc:spChg chg="mod">
          <ac:chgData name="Parthum, Bryan" userId="0944d42a-0297-47b7-847f-b5cd4d2f087f" providerId="ADAL" clId="{FABEAE1C-E1AD-44F1-8D0E-441EAFE2B511}" dt="2022-09-27T22:59:16.686" v="1883" actId="1076"/>
          <ac:spMkLst>
            <pc:docMk/>
            <pc:sldMk cId="2702104067" sldId="473"/>
            <ac:spMk id="31" creationId="{BD5FE200-70DA-4F18-B3F8-5B51B9F675D6}"/>
          </ac:spMkLst>
        </pc:spChg>
        <pc:spChg chg="del">
          <ac:chgData name="Parthum, Bryan" userId="0944d42a-0297-47b7-847f-b5cd4d2f087f" providerId="ADAL" clId="{FABEAE1C-E1AD-44F1-8D0E-441EAFE2B511}" dt="2022-09-27T22:58:21.956" v="1779" actId="478"/>
          <ac:spMkLst>
            <pc:docMk/>
            <pc:sldMk cId="2702104067" sldId="473"/>
            <ac:spMk id="44" creationId="{0F1AB423-D29C-4AAC-96EA-EE0A9A8282E2}"/>
          </ac:spMkLst>
        </pc:spChg>
        <pc:spChg chg="del">
          <ac:chgData name="Parthum, Bryan" userId="0944d42a-0297-47b7-847f-b5cd4d2f087f" providerId="ADAL" clId="{FABEAE1C-E1AD-44F1-8D0E-441EAFE2B511}" dt="2022-09-27T22:58:26.750" v="1781" actId="478"/>
          <ac:spMkLst>
            <pc:docMk/>
            <pc:sldMk cId="2702104067" sldId="473"/>
            <ac:spMk id="45" creationId="{E305D111-63A7-457E-B018-8D048BA32F20}"/>
          </ac:spMkLst>
        </pc:spChg>
        <pc:spChg chg="del">
          <ac:chgData name="Parthum, Bryan" userId="0944d42a-0297-47b7-847f-b5cd4d2f087f" providerId="ADAL" clId="{FABEAE1C-E1AD-44F1-8D0E-441EAFE2B511}" dt="2022-09-27T22:58:24.599" v="1780" actId="478"/>
          <ac:spMkLst>
            <pc:docMk/>
            <pc:sldMk cId="2702104067" sldId="473"/>
            <ac:spMk id="48" creationId="{5D986461-B4DF-4835-9AD8-4BE1E1C68B33}"/>
          </ac:spMkLst>
        </pc:spChg>
        <pc:spChg chg="del">
          <ac:chgData name="Parthum, Bryan" userId="0944d42a-0297-47b7-847f-b5cd4d2f087f" providerId="ADAL" clId="{FABEAE1C-E1AD-44F1-8D0E-441EAFE2B511}" dt="2022-09-27T22:58:28.700" v="1782" actId="478"/>
          <ac:spMkLst>
            <pc:docMk/>
            <pc:sldMk cId="2702104067" sldId="473"/>
            <ac:spMk id="49" creationId="{AD58D60C-74A4-43A2-A5D0-E2712AFD75DB}"/>
          </ac:spMkLst>
        </pc:spChg>
        <pc:spChg chg="del">
          <ac:chgData name="Parthum, Bryan" userId="0944d42a-0297-47b7-847f-b5cd4d2f087f" providerId="ADAL" clId="{FABEAE1C-E1AD-44F1-8D0E-441EAFE2B511}" dt="2022-09-27T22:58:30.998" v="1783" actId="478"/>
          <ac:spMkLst>
            <pc:docMk/>
            <pc:sldMk cId="2702104067" sldId="473"/>
            <ac:spMk id="50" creationId="{879B24F4-B093-499C-8ED8-3C71892E98AB}"/>
          </ac:spMkLst>
        </pc:spChg>
        <pc:picChg chg="add mod">
          <ac:chgData name="Parthum, Bryan" userId="0944d42a-0297-47b7-847f-b5cd4d2f087f" providerId="ADAL" clId="{FABEAE1C-E1AD-44F1-8D0E-441EAFE2B511}" dt="2022-09-27T23:00:05.851" v="1892" actId="1076"/>
          <ac:picMkLst>
            <pc:docMk/>
            <pc:sldMk cId="2702104067" sldId="473"/>
            <ac:picMk id="4" creationId="{D91A143D-76F6-4F22-872D-3F217A7CF485}"/>
          </ac:picMkLst>
        </pc:picChg>
        <pc:picChg chg="add mod">
          <ac:chgData name="Parthum, Bryan" userId="0944d42a-0297-47b7-847f-b5cd4d2f087f" providerId="ADAL" clId="{FABEAE1C-E1AD-44F1-8D0E-441EAFE2B511}" dt="2022-09-27T23:01:19.371" v="1904" actId="207"/>
          <ac:picMkLst>
            <pc:docMk/>
            <pc:sldMk cId="2702104067" sldId="473"/>
            <ac:picMk id="8" creationId="{FEE67A4A-0A1C-454B-BFEF-57C59F1B48FB}"/>
          </ac:picMkLst>
        </pc:picChg>
        <pc:picChg chg="add mod">
          <ac:chgData name="Parthum, Bryan" userId="0944d42a-0297-47b7-847f-b5cd4d2f087f" providerId="ADAL" clId="{FABEAE1C-E1AD-44F1-8D0E-441EAFE2B511}" dt="2022-09-27T23:00:23.928" v="1895" actId="1076"/>
          <ac:picMkLst>
            <pc:docMk/>
            <pc:sldMk cId="2702104067" sldId="473"/>
            <ac:picMk id="33" creationId="{EE852723-66A8-48BB-929B-893D532268FE}"/>
          </ac:picMkLst>
        </pc:picChg>
      </pc:sldChg>
      <pc:sldChg chg="del">
        <pc:chgData name="Parthum, Bryan" userId="0944d42a-0297-47b7-847f-b5cd4d2f087f" providerId="ADAL" clId="{FABEAE1C-E1AD-44F1-8D0E-441EAFE2B511}" dt="2022-09-27T20:05:06.664" v="76" actId="47"/>
        <pc:sldMkLst>
          <pc:docMk/>
          <pc:sldMk cId="2775425758" sldId="473"/>
        </pc:sldMkLst>
      </pc:sldChg>
      <pc:sldChg chg="modSp add mod">
        <pc:chgData name="Parthum, Bryan" userId="0944d42a-0297-47b7-847f-b5cd4d2f087f" providerId="ADAL" clId="{FABEAE1C-E1AD-44F1-8D0E-441EAFE2B511}" dt="2022-09-27T23:05:06.233" v="1907" actId="207"/>
        <pc:sldMkLst>
          <pc:docMk/>
          <pc:sldMk cId="1343353209" sldId="474"/>
        </pc:sldMkLst>
        <pc:spChg chg="mod">
          <ac:chgData name="Parthum, Bryan" userId="0944d42a-0297-47b7-847f-b5cd4d2f087f" providerId="ADAL" clId="{FABEAE1C-E1AD-44F1-8D0E-441EAFE2B511}" dt="2022-09-27T23:05:06.233" v="1907" actId="207"/>
          <ac:spMkLst>
            <pc:docMk/>
            <pc:sldMk cId="1343353209" sldId="474"/>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2837542214" sldId="474"/>
        </pc:sldMkLst>
      </pc:sldChg>
      <pc:sldChg chg="modSp add mod">
        <pc:chgData name="Parthum, Bryan" userId="0944d42a-0297-47b7-847f-b5cd4d2f087f" providerId="ADAL" clId="{FABEAE1C-E1AD-44F1-8D0E-441EAFE2B511}" dt="2022-09-27T23:06:29.187" v="2053" actId="20577"/>
        <pc:sldMkLst>
          <pc:docMk/>
          <pc:sldMk cId="286662241" sldId="475"/>
        </pc:sldMkLst>
        <pc:spChg chg="mod">
          <ac:chgData name="Parthum, Bryan" userId="0944d42a-0297-47b7-847f-b5cd4d2f087f" providerId="ADAL" clId="{FABEAE1C-E1AD-44F1-8D0E-441EAFE2B511}" dt="2022-09-27T23:06:29.187" v="2053" actId="20577"/>
          <ac:spMkLst>
            <pc:docMk/>
            <pc:sldMk cId="286662241" sldId="475"/>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2874394015" sldId="475"/>
        </pc:sldMkLst>
      </pc:sldChg>
      <pc:sldChg chg="del">
        <pc:chgData name="Parthum, Bryan" userId="0944d42a-0297-47b7-847f-b5cd4d2f087f" providerId="ADAL" clId="{FABEAE1C-E1AD-44F1-8D0E-441EAFE2B511}" dt="2022-09-27T20:05:06.664" v="76" actId="47"/>
        <pc:sldMkLst>
          <pc:docMk/>
          <pc:sldMk cId="1205464002" sldId="476"/>
        </pc:sldMkLst>
      </pc:sldChg>
      <pc:sldChg chg="delSp add del mod">
        <pc:chgData name="Parthum, Bryan" userId="0944d42a-0297-47b7-847f-b5cd4d2f087f" providerId="ADAL" clId="{FABEAE1C-E1AD-44F1-8D0E-441EAFE2B511}" dt="2022-09-27T23:07:17.450" v="2058" actId="47"/>
        <pc:sldMkLst>
          <pc:docMk/>
          <pc:sldMk cId="3555623589" sldId="476"/>
        </pc:sldMkLst>
        <pc:spChg chg="del">
          <ac:chgData name="Parthum, Bryan" userId="0944d42a-0297-47b7-847f-b5cd4d2f087f" providerId="ADAL" clId="{FABEAE1C-E1AD-44F1-8D0E-441EAFE2B511}" dt="2022-09-27T23:06:42.387" v="2055" actId="478"/>
          <ac:spMkLst>
            <pc:docMk/>
            <pc:sldMk cId="3555623589" sldId="476"/>
            <ac:spMk id="9" creationId="{9A8AE995-3761-4E8E-B676-D7F73B916651}"/>
          </ac:spMkLst>
        </pc:spChg>
        <pc:spChg chg="del">
          <ac:chgData name="Parthum, Bryan" userId="0944d42a-0297-47b7-847f-b5cd4d2f087f" providerId="ADAL" clId="{FABEAE1C-E1AD-44F1-8D0E-441EAFE2B511}" dt="2022-09-27T23:06:45.492" v="2056" actId="478"/>
          <ac:spMkLst>
            <pc:docMk/>
            <pc:sldMk cId="3555623589" sldId="476"/>
            <ac:spMk id="11" creationId="{462E9AFE-FCE3-4594-A4DB-141C6B7644D4}"/>
          </ac:spMkLst>
        </pc:spChg>
      </pc:sldChg>
      <pc:sldChg chg="modSp add mod">
        <pc:chgData name="Parthum, Bryan" userId="0944d42a-0297-47b7-847f-b5cd4d2f087f" providerId="ADAL" clId="{FABEAE1C-E1AD-44F1-8D0E-441EAFE2B511}" dt="2022-09-28T00:01:42.193" v="4044" actId="207"/>
        <pc:sldMkLst>
          <pc:docMk/>
          <pc:sldMk cId="366424579" sldId="477"/>
        </pc:sldMkLst>
        <pc:spChg chg="mod">
          <ac:chgData name="Parthum, Bryan" userId="0944d42a-0297-47b7-847f-b5cd4d2f087f" providerId="ADAL" clId="{FABEAE1C-E1AD-44F1-8D0E-441EAFE2B511}" dt="2022-09-28T00:01:42.193" v="4044" actId="207"/>
          <ac:spMkLst>
            <pc:docMk/>
            <pc:sldMk cId="366424579" sldId="477"/>
            <ac:spMk id="9" creationId="{9A8AE995-3761-4E8E-B676-D7F73B916651}"/>
          </ac:spMkLst>
        </pc:spChg>
        <pc:spChg chg="mod">
          <ac:chgData name="Parthum, Bryan" userId="0944d42a-0297-47b7-847f-b5cd4d2f087f" providerId="ADAL" clId="{FABEAE1C-E1AD-44F1-8D0E-441EAFE2B511}" dt="2022-09-27T23:33:28.520" v="2865" actId="20577"/>
          <ac:spMkLst>
            <pc:docMk/>
            <pc:sldMk cId="366424579" sldId="477"/>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376483242" sldId="477"/>
        </pc:sldMkLst>
      </pc:sldChg>
      <pc:sldChg chg="delSp modSp add mod">
        <pc:chgData name="Parthum, Bryan" userId="0944d42a-0297-47b7-847f-b5cd4d2f087f" providerId="ADAL" clId="{FABEAE1C-E1AD-44F1-8D0E-441EAFE2B511}" dt="2022-09-27T23:31:26.310" v="2760" actId="20577"/>
        <pc:sldMkLst>
          <pc:docMk/>
          <pc:sldMk cId="928089255" sldId="478"/>
        </pc:sldMkLst>
        <pc:spChg chg="del">
          <ac:chgData name="Parthum, Bryan" userId="0944d42a-0297-47b7-847f-b5cd4d2f087f" providerId="ADAL" clId="{FABEAE1C-E1AD-44F1-8D0E-441EAFE2B511}" dt="2022-09-27T23:14:44.006" v="2733" actId="478"/>
          <ac:spMkLst>
            <pc:docMk/>
            <pc:sldMk cId="928089255" sldId="478"/>
            <ac:spMk id="7" creationId="{AC7BB951-4362-4107-A14F-40F7D0A7EA40}"/>
          </ac:spMkLst>
        </pc:spChg>
        <pc:spChg chg="mod">
          <ac:chgData name="Parthum, Bryan" userId="0944d42a-0297-47b7-847f-b5cd4d2f087f" providerId="ADAL" clId="{FABEAE1C-E1AD-44F1-8D0E-441EAFE2B511}" dt="2022-09-27T23:14:47.355" v="2734" actId="20577"/>
          <ac:spMkLst>
            <pc:docMk/>
            <pc:sldMk cId="928089255" sldId="478"/>
            <ac:spMk id="9" creationId="{9A8AE995-3761-4E8E-B676-D7F73B916651}"/>
          </ac:spMkLst>
        </pc:spChg>
        <pc:spChg chg="mod">
          <ac:chgData name="Parthum, Bryan" userId="0944d42a-0297-47b7-847f-b5cd4d2f087f" providerId="ADAL" clId="{FABEAE1C-E1AD-44F1-8D0E-441EAFE2B511}" dt="2022-09-27T23:31:26.310" v="2760" actId="20577"/>
          <ac:spMkLst>
            <pc:docMk/>
            <pc:sldMk cId="928089255" sldId="478"/>
            <ac:spMk id="11" creationId="{462E9AFE-FCE3-4594-A4DB-141C6B7644D4}"/>
          </ac:spMkLst>
        </pc:spChg>
        <pc:picChg chg="del">
          <ac:chgData name="Parthum, Bryan" userId="0944d42a-0297-47b7-847f-b5cd4d2f087f" providerId="ADAL" clId="{FABEAE1C-E1AD-44F1-8D0E-441EAFE2B511}" dt="2022-09-27T23:14:41.822" v="2732" actId="478"/>
          <ac:picMkLst>
            <pc:docMk/>
            <pc:sldMk cId="928089255" sldId="478"/>
            <ac:picMk id="5" creationId="{2E0885EA-38F2-4F09-B6F9-3B98FDBC6495}"/>
          </ac:picMkLst>
        </pc:picChg>
      </pc:sldChg>
      <pc:sldChg chg="del">
        <pc:chgData name="Parthum, Bryan" userId="0944d42a-0297-47b7-847f-b5cd4d2f087f" providerId="ADAL" clId="{FABEAE1C-E1AD-44F1-8D0E-441EAFE2B511}" dt="2022-09-27T20:05:06.664" v="76" actId="47"/>
        <pc:sldMkLst>
          <pc:docMk/>
          <pc:sldMk cId="2841525372" sldId="478"/>
        </pc:sldMkLst>
      </pc:sldChg>
      <pc:sldChg chg="modSp add mod">
        <pc:chgData name="Parthum, Bryan" userId="0944d42a-0297-47b7-847f-b5cd4d2f087f" providerId="ADAL" clId="{FABEAE1C-E1AD-44F1-8D0E-441EAFE2B511}" dt="2022-09-27T23:31:00.798" v="2758" actId="20577"/>
        <pc:sldMkLst>
          <pc:docMk/>
          <pc:sldMk cId="357912262" sldId="479"/>
        </pc:sldMkLst>
        <pc:spChg chg="mod">
          <ac:chgData name="Parthum, Bryan" userId="0944d42a-0297-47b7-847f-b5cd4d2f087f" providerId="ADAL" clId="{FABEAE1C-E1AD-44F1-8D0E-441EAFE2B511}" dt="2022-09-27T23:15:21.286" v="2757" actId="20577"/>
          <ac:spMkLst>
            <pc:docMk/>
            <pc:sldMk cId="357912262" sldId="479"/>
            <ac:spMk id="9" creationId="{9A8AE995-3761-4E8E-B676-D7F73B916651}"/>
          </ac:spMkLst>
        </pc:spChg>
        <pc:spChg chg="mod">
          <ac:chgData name="Parthum, Bryan" userId="0944d42a-0297-47b7-847f-b5cd4d2f087f" providerId="ADAL" clId="{FABEAE1C-E1AD-44F1-8D0E-441EAFE2B511}" dt="2022-09-27T23:31:00.798" v="2758" actId="20577"/>
          <ac:spMkLst>
            <pc:docMk/>
            <pc:sldMk cId="357912262" sldId="479"/>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1877679690" sldId="479"/>
        </pc:sldMkLst>
      </pc:sldChg>
      <pc:sldChg chg="delSp modSp add mod">
        <pc:chgData name="Parthum, Bryan" userId="0944d42a-0297-47b7-847f-b5cd4d2f087f" providerId="ADAL" clId="{FABEAE1C-E1AD-44F1-8D0E-441EAFE2B511}" dt="2022-09-27T23:31:30.866" v="2761" actId="20577"/>
        <pc:sldMkLst>
          <pc:docMk/>
          <pc:sldMk cId="2559382417" sldId="480"/>
        </pc:sldMkLst>
        <pc:spChg chg="del">
          <ac:chgData name="Parthum, Bryan" userId="0944d42a-0297-47b7-847f-b5cd4d2f087f" providerId="ADAL" clId="{FABEAE1C-E1AD-44F1-8D0E-441EAFE2B511}" dt="2022-09-27T23:14:55.462" v="2737" actId="478"/>
          <ac:spMkLst>
            <pc:docMk/>
            <pc:sldMk cId="2559382417" sldId="480"/>
            <ac:spMk id="7" creationId="{AC7BB951-4362-4107-A14F-40F7D0A7EA40}"/>
          </ac:spMkLst>
        </pc:spChg>
        <pc:spChg chg="mod">
          <ac:chgData name="Parthum, Bryan" userId="0944d42a-0297-47b7-847f-b5cd4d2f087f" providerId="ADAL" clId="{FABEAE1C-E1AD-44F1-8D0E-441EAFE2B511}" dt="2022-09-27T23:15:13.038" v="2744" actId="20577"/>
          <ac:spMkLst>
            <pc:docMk/>
            <pc:sldMk cId="2559382417" sldId="480"/>
            <ac:spMk id="9" creationId="{9A8AE995-3761-4E8E-B676-D7F73B916651}"/>
          </ac:spMkLst>
        </pc:spChg>
        <pc:spChg chg="mod">
          <ac:chgData name="Parthum, Bryan" userId="0944d42a-0297-47b7-847f-b5cd4d2f087f" providerId="ADAL" clId="{FABEAE1C-E1AD-44F1-8D0E-441EAFE2B511}" dt="2022-09-27T23:31:30.866" v="2761" actId="20577"/>
          <ac:spMkLst>
            <pc:docMk/>
            <pc:sldMk cId="2559382417" sldId="480"/>
            <ac:spMk id="11" creationId="{462E9AFE-FCE3-4594-A4DB-141C6B7644D4}"/>
          </ac:spMkLst>
        </pc:spChg>
        <pc:picChg chg="del mod">
          <ac:chgData name="Parthum, Bryan" userId="0944d42a-0297-47b7-847f-b5cd4d2f087f" providerId="ADAL" clId="{FABEAE1C-E1AD-44F1-8D0E-441EAFE2B511}" dt="2022-09-27T23:14:53.541" v="2736" actId="478"/>
          <ac:picMkLst>
            <pc:docMk/>
            <pc:sldMk cId="2559382417" sldId="480"/>
            <ac:picMk id="5" creationId="{2E0885EA-38F2-4F09-B6F9-3B98FDBC6495}"/>
          </ac:picMkLst>
        </pc:picChg>
      </pc:sldChg>
      <pc:sldChg chg="add del">
        <pc:chgData name="Parthum, Bryan" userId="0944d42a-0297-47b7-847f-b5cd4d2f087f" providerId="ADAL" clId="{FABEAE1C-E1AD-44F1-8D0E-441EAFE2B511}" dt="2022-09-28T01:22:21.440" v="9268" actId="47"/>
        <pc:sldMkLst>
          <pc:docMk/>
          <pc:sldMk cId="2509984653" sldId="481"/>
        </pc:sldMkLst>
      </pc:sldChg>
      <pc:sldChg chg="del">
        <pc:chgData name="Parthum, Bryan" userId="0944d42a-0297-47b7-847f-b5cd4d2f087f" providerId="ADAL" clId="{FABEAE1C-E1AD-44F1-8D0E-441EAFE2B511}" dt="2022-09-27T20:05:06.664" v="76" actId="47"/>
        <pc:sldMkLst>
          <pc:docMk/>
          <pc:sldMk cId="2795987784" sldId="481"/>
        </pc:sldMkLst>
      </pc:sldChg>
      <pc:sldChg chg="modSp add mod">
        <pc:chgData name="Parthum, Bryan" userId="0944d42a-0297-47b7-847f-b5cd4d2f087f" providerId="ADAL" clId="{FABEAE1C-E1AD-44F1-8D0E-441EAFE2B511}" dt="2022-09-28T00:01:48.183" v="4045" actId="207"/>
        <pc:sldMkLst>
          <pc:docMk/>
          <pc:sldMk cId="2108985230" sldId="482"/>
        </pc:sldMkLst>
        <pc:spChg chg="mod">
          <ac:chgData name="Parthum, Bryan" userId="0944d42a-0297-47b7-847f-b5cd4d2f087f" providerId="ADAL" clId="{FABEAE1C-E1AD-44F1-8D0E-441EAFE2B511}" dt="2022-09-28T00:01:48.183" v="4045" actId="207"/>
          <ac:spMkLst>
            <pc:docMk/>
            <pc:sldMk cId="2108985230" sldId="482"/>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4133184129" sldId="482"/>
        </pc:sldMkLst>
      </pc:sldChg>
      <pc:sldChg chg="add">
        <pc:chgData name="Parthum, Bryan" userId="0944d42a-0297-47b7-847f-b5cd4d2f087f" providerId="ADAL" clId="{FABEAE1C-E1AD-44F1-8D0E-441EAFE2B511}" dt="2022-09-28T00:01:30.349" v="4042" actId="2890"/>
        <pc:sldMkLst>
          <pc:docMk/>
          <pc:sldMk cId="227497627" sldId="483"/>
        </pc:sldMkLst>
      </pc:sldChg>
      <pc:sldChg chg="del">
        <pc:chgData name="Parthum, Bryan" userId="0944d42a-0297-47b7-847f-b5cd4d2f087f" providerId="ADAL" clId="{FABEAE1C-E1AD-44F1-8D0E-441EAFE2B511}" dt="2022-09-27T20:05:06.664" v="76" actId="47"/>
        <pc:sldMkLst>
          <pc:docMk/>
          <pc:sldMk cId="3419971525" sldId="483"/>
        </pc:sldMkLst>
      </pc:sldChg>
      <pc:sldChg chg="modSp add mod">
        <pc:chgData name="Parthum, Bryan" userId="0944d42a-0297-47b7-847f-b5cd4d2f087f" providerId="ADAL" clId="{FABEAE1C-E1AD-44F1-8D0E-441EAFE2B511}" dt="2022-09-28T00:01:59.987" v="4046" actId="207"/>
        <pc:sldMkLst>
          <pc:docMk/>
          <pc:sldMk cId="3076089463" sldId="484"/>
        </pc:sldMkLst>
        <pc:spChg chg="mod">
          <ac:chgData name="Parthum, Bryan" userId="0944d42a-0297-47b7-847f-b5cd4d2f087f" providerId="ADAL" clId="{FABEAE1C-E1AD-44F1-8D0E-441EAFE2B511}" dt="2022-09-28T00:01:59.987" v="4046" actId="207"/>
          <ac:spMkLst>
            <pc:docMk/>
            <pc:sldMk cId="3076089463" sldId="484"/>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1536961979" sldId="485"/>
        </pc:sldMkLst>
      </pc:sldChg>
      <pc:sldChg chg="modSp add mod">
        <pc:chgData name="Parthum, Bryan" userId="0944d42a-0297-47b7-847f-b5cd4d2f087f" providerId="ADAL" clId="{FABEAE1C-E1AD-44F1-8D0E-441EAFE2B511}" dt="2022-09-28T00:11:39.056" v="4896" actId="20577"/>
        <pc:sldMkLst>
          <pc:docMk/>
          <pc:sldMk cId="3367723142" sldId="485"/>
        </pc:sldMkLst>
        <pc:spChg chg="mod">
          <ac:chgData name="Parthum, Bryan" userId="0944d42a-0297-47b7-847f-b5cd4d2f087f" providerId="ADAL" clId="{FABEAE1C-E1AD-44F1-8D0E-441EAFE2B511}" dt="2022-09-28T00:11:39.056" v="4896" actId="20577"/>
          <ac:spMkLst>
            <pc:docMk/>
            <pc:sldMk cId="3367723142" sldId="485"/>
            <ac:spMk id="9" creationId="{9A8AE995-3761-4E8E-B676-D7F73B916651}"/>
          </ac:spMkLst>
        </pc:spChg>
      </pc:sldChg>
      <pc:sldChg chg="del">
        <pc:chgData name="Parthum, Bryan" userId="0944d42a-0297-47b7-847f-b5cd4d2f087f" providerId="ADAL" clId="{FABEAE1C-E1AD-44F1-8D0E-441EAFE2B511}" dt="2022-09-27T20:05:06.664" v="76" actId="47"/>
        <pc:sldMkLst>
          <pc:docMk/>
          <pc:sldMk cId="1461463328" sldId="486"/>
        </pc:sldMkLst>
      </pc:sldChg>
      <pc:sldChg chg="add">
        <pc:chgData name="Parthum, Bryan" userId="0944d42a-0297-47b7-847f-b5cd4d2f087f" providerId="ADAL" clId="{FABEAE1C-E1AD-44F1-8D0E-441EAFE2B511}" dt="2022-09-28T00:11:24.376" v="4895" actId="2890"/>
        <pc:sldMkLst>
          <pc:docMk/>
          <pc:sldMk cId="3949377389" sldId="486"/>
        </pc:sldMkLst>
      </pc:sldChg>
      <pc:sldChg chg="addSp delSp modSp add mod ord">
        <pc:chgData name="Parthum, Bryan" userId="0944d42a-0297-47b7-847f-b5cd4d2f087f" providerId="ADAL" clId="{FABEAE1C-E1AD-44F1-8D0E-441EAFE2B511}" dt="2022-09-28T00:30:51.906" v="6238" actId="20577"/>
        <pc:sldMkLst>
          <pc:docMk/>
          <pc:sldMk cId="551073264" sldId="487"/>
        </pc:sldMkLst>
        <pc:spChg chg="mod">
          <ac:chgData name="Parthum, Bryan" userId="0944d42a-0297-47b7-847f-b5cd4d2f087f" providerId="ADAL" clId="{FABEAE1C-E1AD-44F1-8D0E-441EAFE2B511}" dt="2022-09-28T00:30:00.970" v="6166" actId="20577"/>
          <ac:spMkLst>
            <pc:docMk/>
            <pc:sldMk cId="551073264" sldId="487"/>
            <ac:spMk id="9" creationId="{9A8AE995-3761-4E8E-B676-D7F73B916651}"/>
          </ac:spMkLst>
        </pc:spChg>
        <pc:spChg chg="mod">
          <ac:chgData name="Parthum, Bryan" userId="0944d42a-0297-47b7-847f-b5cd4d2f087f" providerId="ADAL" clId="{FABEAE1C-E1AD-44F1-8D0E-441EAFE2B511}" dt="2022-09-28T00:30:51.906" v="6238" actId="20577"/>
          <ac:spMkLst>
            <pc:docMk/>
            <pc:sldMk cId="551073264" sldId="487"/>
            <ac:spMk id="11" creationId="{462E9AFE-FCE3-4594-A4DB-141C6B7644D4}"/>
          </ac:spMkLst>
        </pc:spChg>
        <pc:graphicFrameChg chg="add del mod modGraphic">
          <ac:chgData name="Parthum, Bryan" userId="0944d42a-0297-47b7-847f-b5cd4d2f087f" providerId="ADAL" clId="{FABEAE1C-E1AD-44F1-8D0E-441EAFE2B511}" dt="2022-09-28T00:30:27.220" v="6178" actId="27309"/>
          <ac:graphicFrameMkLst>
            <pc:docMk/>
            <pc:sldMk cId="551073264" sldId="487"/>
            <ac:graphicFrameMk id="3" creationId="{3A14B9E2-8D6E-4FDF-ADF0-3596766EB6F2}"/>
          </ac:graphicFrameMkLst>
        </pc:graphicFrameChg>
      </pc:sldChg>
      <pc:sldChg chg="del">
        <pc:chgData name="Parthum, Bryan" userId="0944d42a-0297-47b7-847f-b5cd4d2f087f" providerId="ADAL" clId="{FABEAE1C-E1AD-44F1-8D0E-441EAFE2B511}" dt="2022-09-27T20:05:06.664" v="76" actId="47"/>
        <pc:sldMkLst>
          <pc:docMk/>
          <pc:sldMk cId="2569355126" sldId="487"/>
        </pc:sldMkLst>
      </pc:sldChg>
      <pc:sldChg chg="modSp add mod">
        <pc:chgData name="Parthum, Bryan" userId="0944d42a-0297-47b7-847f-b5cd4d2f087f" providerId="ADAL" clId="{FABEAE1C-E1AD-44F1-8D0E-441EAFE2B511}" dt="2022-09-28T00:31:07.321" v="6241"/>
        <pc:sldMkLst>
          <pc:docMk/>
          <pc:sldMk cId="1698303793" sldId="488"/>
        </pc:sldMkLst>
        <pc:spChg chg="mod">
          <ac:chgData name="Parthum, Bryan" userId="0944d42a-0297-47b7-847f-b5cd4d2f087f" providerId="ADAL" clId="{FABEAE1C-E1AD-44F1-8D0E-441EAFE2B511}" dt="2022-09-28T00:31:07.321" v="6241"/>
          <ac:spMkLst>
            <pc:docMk/>
            <pc:sldMk cId="1698303793" sldId="488"/>
            <ac:spMk id="11" creationId="{462E9AFE-FCE3-4594-A4DB-141C6B7644D4}"/>
          </ac:spMkLst>
        </pc:spChg>
      </pc:sldChg>
      <pc:sldChg chg="del">
        <pc:chgData name="Parthum, Bryan" userId="0944d42a-0297-47b7-847f-b5cd4d2f087f" providerId="ADAL" clId="{FABEAE1C-E1AD-44F1-8D0E-441EAFE2B511}" dt="2022-09-27T20:05:06.664" v="76" actId="47"/>
        <pc:sldMkLst>
          <pc:docMk/>
          <pc:sldMk cId="2785913564" sldId="488"/>
        </pc:sldMkLst>
      </pc:sldChg>
      <pc:sldChg chg="modSp add mod">
        <pc:chgData name="Parthum, Bryan" userId="0944d42a-0297-47b7-847f-b5cd4d2f087f" providerId="ADAL" clId="{FABEAE1C-E1AD-44F1-8D0E-441EAFE2B511}" dt="2022-09-28T00:31:03.365" v="6240"/>
        <pc:sldMkLst>
          <pc:docMk/>
          <pc:sldMk cId="514205968" sldId="489"/>
        </pc:sldMkLst>
        <pc:spChg chg="mod">
          <ac:chgData name="Parthum, Bryan" userId="0944d42a-0297-47b7-847f-b5cd4d2f087f" providerId="ADAL" clId="{FABEAE1C-E1AD-44F1-8D0E-441EAFE2B511}" dt="2022-09-28T00:30:12.856" v="6170" actId="20577"/>
          <ac:spMkLst>
            <pc:docMk/>
            <pc:sldMk cId="514205968" sldId="489"/>
            <ac:spMk id="9" creationId="{9A8AE995-3761-4E8E-B676-D7F73B916651}"/>
          </ac:spMkLst>
        </pc:spChg>
        <pc:spChg chg="mod">
          <ac:chgData name="Parthum, Bryan" userId="0944d42a-0297-47b7-847f-b5cd4d2f087f" providerId="ADAL" clId="{FABEAE1C-E1AD-44F1-8D0E-441EAFE2B511}" dt="2022-09-28T00:31:03.365" v="6240"/>
          <ac:spMkLst>
            <pc:docMk/>
            <pc:sldMk cId="514205968" sldId="489"/>
            <ac:spMk id="11" creationId="{462E9AFE-FCE3-4594-A4DB-141C6B7644D4}"/>
          </ac:spMkLst>
        </pc:spChg>
      </pc:sldChg>
      <pc:sldChg chg="modSp add mod">
        <pc:chgData name="Parthum, Bryan" userId="0944d42a-0297-47b7-847f-b5cd4d2f087f" providerId="ADAL" clId="{FABEAE1C-E1AD-44F1-8D0E-441EAFE2B511}" dt="2022-09-28T00:30:59.443" v="6239"/>
        <pc:sldMkLst>
          <pc:docMk/>
          <pc:sldMk cId="493206353" sldId="490"/>
        </pc:sldMkLst>
        <pc:spChg chg="mod">
          <ac:chgData name="Parthum, Bryan" userId="0944d42a-0297-47b7-847f-b5cd4d2f087f" providerId="ADAL" clId="{FABEAE1C-E1AD-44F1-8D0E-441EAFE2B511}" dt="2022-09-28T00:30:05.086" v="6167" actId="20577"/>
          <ac:spMkLst>
            <pc:docMk/>
            <pc:sldMk cId="493206353" sldId="490"/>
            <ac:spMk id="9" creationId="{9A8AE995-3761-4E8E-B676-D7F73B916651}"/>
          </ac:spMkLst>
        </pc:spChg>
        <pc:spChg chg="mod">
          <ac:chgData name="Parthum, Bryan" userId="0944d42a-0297-47b7-847f-b5cd4d2f087f" providerId="ADAL" clId="{FABEAE1C-E1AD-44F1-8D0E-441EAFE2B511}" dt="2022-09-28T00:30:59.443" v="6239"/>
          <ac:spMkLst>
            <pc:docMk/>
            <pc:sldMk cId="493206353" sldId="490"/>
            <ac:spMk id="11" creationId="{462E9AFE-FCE3-4594-A4DB-141C6B7644D4}"/>
          </ac:spMkLst>
        </pc:spChg>
      </pc:sldChg>
      <pc:sldChg chg="modSp add mod">
        <pc:chgData name="Parthum, Bryan" userId="0944d42a-0297-47b7-847f-b5cd4d2f087f" providerId="ADAL" clId="{FABEAE1C-E1AD-44F1-8D0E-441EAFE2B511}" dt="2022-09-28T01:21:11.046" v="9254" actId="20577"/>
        <pc:sldMkLst>
          <pc:docMk/>
          <pc:sldMk cId="1858976958" sldId="491"/>
        </pc:sldMkLst>
        <pc:spChg chg="mod">
          <ac:chgData name="Parthum, Bryan" userId="0944d42a-0297-47b7-847f-b5cd4d2f087f" providerId="ADAL" clId="{FABEAE1C-E1AD-44F1-8D0E-441EAFE2B511}" dt="2022-09-28T01:21:11.046" v="9254" actId="20577"/>
          <ac:spMkLst>
            <pc:docMk/>
            <pc:sldMk cId="1858976958" sldId="491"/>
            <ac:spMk id="9" creationId="{9A8AE995-3761-4E8E-B676-D7F73B916651}"/>
          </ac:spMkLst>
        </pc:spChg>
        <pc:spChg chg="mod">
          <ac:chgData name="Parthum, Bryan" userId="0944d42a-0297-47b7-847f-b5cd4d2f087f" providerId="ADAL" clId="{FABEAE1C-E1AD-44F1-8D0E-441EAFE2B511}" dt="2022-09-28T00:40:05.007" v="6925" actId="20577"/>
          <ac:spMkLst>
            <pc:docMk/>
            <pc:sldMk cId="1858976958" sldId="491"/>
            <ac:spMk id="11" creationId="{462E9AFE-FCE3-4594-A4DB-141C6B7644D4}"/>
          </ac:spMkLst>
        </pc:spChg>
      </pc:sldChg>
      <pc:sldChg chg="modSp add mod">
        <pc:chgData name="Parthum, Bryan" userId="0944d42a-0297-47b7-847f-b5cd4d2f087f" providerId="ADAL" clId="{FABEAE1C-E1AD-44F1-8D0E-441EAFE2B511}" dt="2022-09-28T01:22:09.576" v="9267" actId="20577"/>
        <pc:sldMkLst>
          <pc:docMk/>
          <pc:sldMk cId="2812087067" sldId="492"/>
        </pc:sldMkLst>
        <pc:spChg chg="mod">
          <ac:chgData name="Parthum, Bryan" userId="0944d42a-0297-47b7-847f-b5cd4d2f087f" providerId="ADAL" clId="{FABEAE1C-E1AD-44F1-8D0E-441EAFE2B511}" dt="2022-09-28T01:22:09.576" v="9267" actId="20577"/>
          <ac:spMkLst>
            <pc:docMk/>
            <pc:sldMk cId="2812087067" sldId="492"/>
            <ac:spMk id="9" creationId="{9A8AE995-3761-4E8E-B676-D7F73B916651}"/>
          </ac:spMkLst>
        </pc:spChg>
        <pc:spChg chg="mod">
          <ac:chgData name="Parthum, Bryan" userId="0944d42a-0297-47b7-847f-b5cd4d2f087f" providerId="ADAL" clId="{FABEAE1C-E1AD-44F1-8D0E-441EAFE2B511}" dt="2022-09-28T01:03:07.791" v="7497" actId="1076"/>
          <ac:spMkLst>
            <pc:docMk/>
            <pc:sldMk cId="2812087067" sldId="492"/>
            <ac:spMk id="11" creationId="{462E9AFE-FCE3-4594-A4DB-141C6B7644D4}"/>
          </ac:spMkLst>
        </pc:spChg>
      </pc:sldChg>
      <pc:sldChg chg="modSp add mod">
        <pc:chgData name="Parthum, Bryan" userId="0944d42a-0297-47b7-847f-b5cd4d2f087f" providerId="ADAL" clId="{FABEAE1C-E1AD-44F1-8D0E-441EAFE2B511}" dt="2022-09-28T01:18:43.777" v="9160" actId="20577"/>
        <pc:sldMkLst>
          <pc:docMk/>
          <pc:sldMk cId="3757952081" sldId="493"/>
        </pc:sldMkLst>
        <pc:spChg chg="mod">
          <ac:chgData name="Parthum, Bryan" userId="0944d42a-0297-47b7-847f-b5cd4d2f087f" providerId="ADAL" clId="{FABEAE1C-E1AD-44F1-8D0E-441EAFE2B511}" dt="2022-09-28T01:18:43.777" v="9160" actId="20577"/>
          <ac:spMkLst>
            <pc:docMk/>
            <pc:sldMk cId="3757952081" sldId="493"/>
            <ac:spMk id="9" creationId="{9A8AE995-3761-4E8E-B676-D7F73B916651}"/>
          </ac:spMkLst>
        </pc:spChg>
        <pc:spChg chg="mod">
          <ac:chgData name="Parthum, Bryan" userId="0944d42a-0297-47b7-847f-b5cd4d2f087f" providerId="ADAL" clId="{FABEAE1C-E1AD-44F1-8D0E-441EAFE2B511}" dt="2022-09-28T01:12:41.537" v="8434" actId="1076"/>
          <ac:spMkLst>
            <pc:docMk/>
            <pc:sldMk cId="3757952081" sldId="493"/>
            <ac:spMk id="11" creationId="{462E9AFE-FCE3-4594-A4DB-141C6B7644D4}"/>
          </ac:spMkLst>
        </pc:spChg>
      </pc:sldChg>
      <pc:sldChg chg="modSp add mod">
        <pc:chgData name="Parthum, Bryan" userId="0944d42a-0297-47b7-847f-b5cd4d2f087f" providerId="ADAL" clId="{FABEAE1C-E1AD-44F1-8D0E-441EAFE2B511}" dt="2022-09-28T01:18:50.677" v="9161" actId="20577"/>
        <pc:sldMkLst>
          <pc:docMk/>
          <pc:sldMk cId="1452381182" sldId="494"/>
        </pc:sldMkLst>
        <pc:spChg chg="mod">
          <ac:chgData name="Parthum, Bryan" userId="0944d42a-0297-47b7-847f-b5cd4d2f087f" providerId="ADAL" clId="{FABEAE1C-E1AD-44F1-8D0E-441EAFE2B511}" dt="2022-09-28T01:18:50.677" v="9161" actId="20577"/>
          <ac:spMkLst>
            <pc:docMk/>
            <pc:sldMk cId="1452381182" sldId="494"/>
            <ac:spMk id="9" creationId="{9A8AE995-3761-4E8E-B676-D7F73B916651}"/>
          </ac:spMkLst>
        </pc:spChg>
      </pc:sldChg>
      <pc:sldChg chg="modSp add mod">
        <pc:chgData name="Parthum, Bryan" userId="0944d42a-0297-47b7-847f-b5cd4d2f087f" providerId="ADAL" clId="{FABEAE1C-E1AD-44F1-8D0E-441EAFE2B511}" dt="2022-09-28T01:19:02.034" v="9162" actId="20577"/>
        <pc:sldMkLst>
          <pc:docMk/>
          <pc:sldMk cId="476534457" sldId="495"/>
        </pc:sldMkLst>
        <pc:spChg chg="mod">
          <ac:chgData name="Parthum, Bryan" userId="0944d42a-0297-47b7-847f-b5cd4d2f087f" providerId="ADAL" clId="{FABEAE1C-E1AD-44F1-8D0E-441EAFE2B511}" dt="2022-09-28T01:19:02.034" v="9162" actId="20577"/>
          <ac:spMkLst>
            <pc:docMk/>
            <pc:sldMk cId="476534457" sldId="495"/>
            <ac:spMk id="9" creationId="{9A8AE995-3761-4E8E-B676-D7F73B916651}"/>
          </ac:spMkLst>
        </pc:spChg>
      </pc:sldChg>
      <pc:sldChg chg="add">
        <pc:chgData name="Parthum, Bryan" userId="0944d42a-0297-47b7-847f-b5cd4d2f087f" providerId="ADAL" clId="{FABEAE1C-E1AD-44F1-8D0E-441EAFE2B511}" dt="2022-09-28T01:18:36.938" v="9159" actId="2890"/>
        <pc:sldMkLst>
          <pc:docMk/>
          <pc:sldMk cId="1348224897" sldId="496"/>
        </pc:sldMkLst>
      </pc:sldChg>
      <pc:sldChg chg="modSp add mod">
        <pc:chgData name="Parthum, Bryan" userId="0944d42a-0297-47b7-847f-b5cd4d2f087f" providerId="ADAL" clId="{FABEAE1C-E1AD-44F1-8D0E-441EAFE2B511}" dt="2022-09-28T01:21:14.600" v="9256" actId="20577"/>
        <pc:sldMkLst>
          <pc:docMk/>
          <pc:sldMk cId="3009819319" sldId="497"/>
        </pc:sldMkLst>
        <pc:spChg chg="mod">
          <ac:chgData name="Parthum, Bryan" userId="0944d42a-0297-47b7-847f-b5cd4d2f087f" providerId="ADAL" clId="{FABEAE1C-E1AD-44F1-8D0E-441EAFE2B511}" dt="2022-09-28T01:21:14.600" v="9256" actId="20577"/>
          <ac:spMkLst>
            <pc:docMk/>
            <pc:sldMk cId="3009819319" sldId="497"/>
            <ac:spMk id="9" creationId="{9A8AE995-3761-4E8E-B676-D7F73B916651}"/>
          </ac:spMkLst>
        </pc:spChg>
      </pc:sldChg>
      <pc:sldChg chg="modSp add mod">
        <pc:chgData name="Parthum, Bryan" userId="0944d42a-0297-47b7-847f-b5cd4d2f087f" providerId="ADAL" clId="{FABEAE1C-E1AD-44F1-8D0E-441EAFE2B511}" dt="2022-09-28T01:21:39.388" v="9263" actId="20577"/>
        <pc:sldMkLst>
          <pc:docMk/>
          <pc:sldMk cId="606724879" sldId="498"/>
        </pc:sldMkLst>
        <pc:spChg chg="mod">
          <ac:chgData name="Parthum, Bryan" userId="0944d42a-0297-47b7-847f-b5cd4d2f087f" providerId="ADAL" clId="{FABEAE1C-E1AD-44F1-8D0E-441EAFE2B511}" dt="2022-09-28T01:21:39.388" v="9263" actId="20577"/>
          <ac:spMkLst>
            <pc:docMk/>
            <pc:sldMk cId="606724879" sldId="498"/>
            <ac:spMk id="9" creationId="{9A8AE995-3761-4E8E-B676-D7F73B916651}"/>
          </ac:spMkLst>
        </pc:spChg>
      </pc:sldChg>
      <pc:sldChg chg="modSp add mod">
        <pc:chgData name="Parthum, Bryan" userId="0944d42a-0297-47b7-847f-b5cd4d2f087f" providerId="ADAL" clId="{FABEAE1C-E1AD-44F1-8D0E-441EAFE2B511}" dt="2022-09-28T01:21:20.867" v="9257" actId="20577"/>
        <pc:sldMkLst>
          <pc:docMk/>
          <pc:sldMk cId="2236498710" sldId="499"/>
        </pc:sldMkLst>
        <pc:spChg chg="mod">
          <ac:chgData name="Parthum, Bryan" userId="0944d42a-0297-47b7-847f-b5cd4d2f087f" providerId="ADAL" clId="{FABEAE1C-E1AD-44F1-8D0E-441EAFE2B511}" dt="2022-09-28T01:21:20.867" v="9257" actId="20577"/>
          <ac:spMkLst>
            <pc:docMk/>
            <pc:sldMk cId="2236498710" sldId="499"/>
            <ac:spMk id="9" creationId="{9A8AE995-3761-4E8E-B676-D7F73B916651}"/>
          </ac:spMkLst>
        </pc:spChg>
      </pc:sldChg>
      <pc:sldChg chg="modSp add mod">
        <pc:chgData name="Parthum, Bryan" userId="0944d42a-0297-47b7-847f-b5cd4d2f087f" providerId="ADAL" clId="{FABEAE1C-E1AD-44F1-8D0E-441EAFE2B511}" dt="2022-09-28T01:22:05.791" v="9266" actId="20577"/>
        <pc:sldMkLst>
          <pc:docMk/>
          <pc:sldMk cId="711007671" sldId="500"/>
        </pc:sldMkLst>
        <pc:spChg chg="mod">
          <ac:chgData name="Parthum, Bryan" userId="0944d42a-0297-47b7-847f-b5cd4d2f087f" providerId="ADAL" clId="{FABEAE1C-E1AD-44F1-8D0E-441EAFE2B511}" dt="2022-09-28T01:22:05.791" v="9266" actId="20577"/>
          <ac:spMkLst>
            <pc:docMk/>
            <pc:sldMk cId="711007671" sldId="500"/>
            <ac:spMk id="9" creationId="{9A8AE995-3761-4E8E-B676-D7F73B916651}"/>
          </ac:spMkLst>
        </pc:spChg>
      </pc:sldChg>
      <pc:sldChg chg="modSp add mod">
        <pc:chgData name="Parthum, Bryan" userId="0944d42a-0297-47b7-847f-b5cd4d2f087f" providerId="ADAL" clId="{FABEAE1C-E1AD-44F1-8D0E-441EAFE2B511}" dt="2022-09-28T01:28:05.487" v="10017" actId="1076"/>
        <pc:sldMkLst>
          <pc:docMk/>
          <pc:sldMk cId="2978748560" sldId="501"/>
        </pc:sldMkLst>
        <pc:spChg chg="mod">
          <ac:chgData name="Parthum, Bryan" userId="0944d42a-0297-47b7-847f-b5cd4d2f087f" providerId="ADAL" clId="{FABEAE1C-E1AD-44F1-8D0E-441EAFE2B511}" dt="2022-09-28T01:28:01.233" v="10016" actId="20577"/>
          <ac:spMkLst>
            <pc:docMk/>
            <pc:sldMk cId="2978748560" sldId="501"/>
            <ac:spMk id="9" creationId="{9A8AE995-3761-4E8E-B676-D7F73B916651}"/>
          </ac:spMkLst>
        </pc:spChg>
        <pc:spChg chg="mod">
          <ac:chgData name="Parthum, Bryan" userId="0944d42a-0297-47b7-847f-b5cd4d2f087f" providerId="ADAL" clId="{FABEAE1C-E1AD-44F1-8D0E-441EAFE2B511}" dt="2022-09-28T01:28:05.487" v="10017" actId="1076"/>
          <ac:spMkLst>
            <pc:docMk/>
            <pc:sldMk cId="2978748560" sldId="501"/>
            <ac:spMk id="11" creationId="{462E9AFE-FCE3-4594-A4DB-141C6B7644D4}"/>
          </ac:spMkLst>
        </pc:spChg>
      </pc:sldChg>
      <pc:sldMasterChg chg="modSp mod">
        <pc:chgData name="Parthum, Bryan" userId="0944d42a-0297-47b7-847f-b5cd4d2f087f" providerId="ADAL" clId="{FABEAE1C-E1AD-44F1-8D0E-441EAFE2B511}" dt="2022-09-27T20:04:54.796" v="75" actId="20577"/>
        <pc:sldMasterMkLst>
          <pc:docMk/>
          <pc:sldMasterMk cId="2101269002" sldId="2147483660"/>
        </pc:sldMasterMkLst>
        <pc:spChg chg="mod">
          <ac:chgData name="Parthum, Bryan" userId="0944d42a-0297-47b7-847f-b5cd4d2f087f" providerId="ADAL" clId="{FABEAE1C-E1AD-44F1-8D0E-441EAFE2B511}" dt="2022-09-27T20:04:54.796" v="75" actId="20577"/>
          <ac:spMkLst>
            <pc:docMk/>
            <pc:sldMasterMk cId="2101269002" sldId="2147483660"/>
            <ac:spMk id="4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51268-28D7-4A1D-B6E7-7FC724367079}"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CB739-FC4C-4CC2-B8DD-75C8DB48E189}" type="slidenum">
              <a:rPr lang="en-US" smtClean="0"/>
              <a:t>‹#›</a:t>
            </a:fld>
            <a:endParaRPr lang="en-US"/>
          </a:p>
        </p:txBody>
      </p:sp>
    </p:spTree>
    <p:extLst>
      <p:ext uri="{BB962C8B-B14F-4D97-AF65-F5344CB8AC3E}">
        <p14:creationId xmlns:p14="http://schemas.microsoft.com/office/powerpoint/2010/main" val="2520895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a:t>
            </a:fld>
            <a:endParaRPr lang="en-US"/>
          </a:p>
        </p:txBody>
      </p:sp>
    </p:spTree>
    <p:extLst>
      <p:ext uri="{BB962C8B-B14F-4D97-AF65-F5344CB8AC3E}">
        <p14:creationId xmlns:p14="http://schemas.microsoft.com/office/powerpoint/2010/main" val="80636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11</a:t>
            </a:fld>
            <a:endParaRPr lang="en-US"/>
          </a:p>
        </p:txBody>
      </p:sp>
    </p:spTree>
    <p:extLst>
      <p:ext uri="{BB962C8B-B14F-4D97-AF65-F5344CB8AC3E}">
        <p14:creationId xmlns:p14="http://schemas.microsoft.com/office/powerpoint/2010/main" val="78472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12</a:t>
            </a:fld>
            <a:endParaRPr lang="en-US"/>
          </a:p>
        </p:txBody>
      </p:sp>
    </p:spTree>
    <p:extLst>
      <p:ext uri="{BB962C8B-B14F-4D97-AF65-F5344CB8AC3E}">
        <p14:creationId xmlns:p14="http://schemas.microsoft.com/office/powerpoint/2010/main" val="299738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13</a:t>
            </a:fld>
            <a:endParaRPr lang="en-US"/>
          </a:p>
        </p:txBody>
      </p:sp>
    </p:spTree>
    <p:extLst>
      <p:ext uri="{BB962C8B-B14F-4D97-AF65-F5344CB8AC3E}">
        <p14:creationId xmlns:p14="http://schemas.microsoft.com/office/powerpoint/2010/main" val="213980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14</a:t>
            </a:fld>
            <a:endParaRPr lang="en-US"/>
          </a:p>
        </p:txBody>
      </p:sp>
    </p:spTree>
    <p:extLst>
      <p:ext uri="{BB962C8B-B14F-4D97-AF65-F5344CB8AC3E}">
        <p14:creationId xmlns:p14="http://schemas.microsoft.com/office/powerpoint/2010/main" val="2784955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15</a:t>
            </a:fld>
            <a:endParaRPr lang="en-US"/>
          </a:p>
        </p:txBody>
      </p:sp>
    </p:spTree>
    <p:extLst>
      <p:ext uri="{BB962C8B-B14F-4D97-AF65-F5344CB8AC3E}">
        <p14:creationId xmlns:p14="http://schemas.microsoft.com/office/powerpoint/2010/main" val="1629242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16</a:t>
            </a:fld>
            <a:endParaRPr lang="en-US"/>
          </a:p>
        </p:txBody>
      </p:sp>
    </p:spTree>
    <p:extLst>
      <p:ext uri="{BB962C8B-B14F-4D97-AF65-F5344CB8AC3E}">
        <p14:creationId xmlns:p14="http://schemas.microsoft.com/office/powerpoint/2010/main" val="204257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17</a:t>
            </a:fld>
            <a:endParaRPr lang="en-US"/>
          </a:p>
        </p:txBody>
      </p:sp>
    </p:spTree>
    <p:extLst>
      <p:ext uri="{BB962C8B-B14F-4D97-AF65-F5344CB8AC3E}">
        <p14:creationId xmlns:p14="http://schemas.microsoft.com/office/powerpoint/2010/main" val="307453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18</a:t>
            </a:fld>
            <a:endParaRPr lang="en-US"/>
          </a:p>
        </p:txBody>
      </p:sp>
    </p:spTree>
    <p:extLst>
      <p:ext uri="{BB962C8B-B14F-4D97-AF65-F5344CB8AC3E}">
        <p14:creationId xmlns:p14="http://schemas.microsoft.com/office/powerpoint/2010/main" val="123931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19</a:t>
            </a:fld>
            <a:endParaRPr lang="en-US"/>
          </a:p>
        </p:txBody>
      </p:sp>
    </p:spTree>
    <p:extLst>
      <p:ext uri="{BB962C8B-B14F-4D97-AF65-F5344CB8AC3E}">
        <p14:creationId xmlns:p14="http://schemas.microsoft.com/office/powerpoint/2010/main" val="165924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20</a:t>
            </a:fld>
            <a:endParaRPr lang="en-US"/>
          </a:p>
        </p:txBody>
      </p:sp>
    </p:spTree>
    <p:extLst>
      <p:ext uri="{BB962C8B-B14F-4D97-AF65-F5344CB8AC3E}">
        <p14:creationId xmlns:p14="http://schemas.microsoft.com/office/powerpoint/2010/main" val="238247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a:t>
            </a:fld>
            <a:endParaRPr lang="en-US"/>
          </a:p>
        </p:txBody>
      </p:sp>
    </p:spTree>
    <p:extLst>
      <p:ext uri="{BB962C8B-B14F-4D97-AF65-F5344CB8AC3E}">
        <p14:creationId xmlns:p14="http://schemas.microsoft.com/office/powerpoint/2010/main" val="311940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21</a:t>
            </a:fld>
            <a:endParaRPr lang="en-US"/>
          </a:p>
        </p:txBody>
      </p:sp>
    </p:spTree>
    <p:extLst>
      <p:ext uri="{BB962C8B-B14F-4D97-AF65-F5344CB8AC3E}">
        <p14:creationId xmlns:p14="http://schemas.microsoft.com/office/powerpoint/2010/main" val="413088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22</a:t>
            </a:fld>
            <a:endParaRPr lang="en-US"/>
          </a:p>
        </p:txBody>
      </p:sp>
    </p:spTree>
    <p:extLst>
      <p:ext uri="{BB962C8B-B14F-4D97-AF65-F5344CB8AC3E}">
        <p14:creationId xmlns:p14="http://schemas.microsoft.com/office/powerpoint/2010/main" val="4063598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23</a:t>
            </a:fld>
            <a:endParaRPr lang="en-US"/>
          </a:p>
        </p:txBody>
      </p:sp>
    </p:spTree>
    <p:extLst>
      <p:ext uri="{BB962C8B-B14F-4D97-AF65-F5344CB8AC3E}">
        <p14:creationId xmlns:p14="http://schemas.microsoft.com/office/powerpoint/2010/main" val="367481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24</a:t>
            </a:fld>
            <a:endParaRPr lang="en-US"/>
          </a:p>
        </p:txBody>
      </p:sp>
    </p:spTree>
    <p:extLst>
      <p:ext uri="{BB962C8B-B14F-4D97-AF65-F5344CB8AC3E}">
        <p14:creationId xmlns:p14="http://schemas.microsoft.com/office/powerpoint/2010/main" val="3331491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25</a:t>
            </a:fld>
            <a:endParaRPr lang="en-US"/>
          </a:p>
        </p:txBody>
      </p:sp>
    </p:spTree>
    <p:extLst>
      <p:ext uri="{BB962C8B-B14F-4D97-AF65-F5344CB8AC3E}">
        <p14:creationId xmlns:p14="http://schemas.microsoft.com/office/powerpoint/2010/main" val="3179556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26</a:t>
            </a:fld>
            <a:endParaRPr lang="en-US"/>
          </a:p>
        </p:txBody>
      </p:sp>
    </p:spTree>
    <p:extLst>
      <p:ext uri="{BB962C8B-B14F-4D97-AF65-F5344CB8AC3E}">
        <p14:creationId xmlns:p14="http://schemas.microsoft.com/office/powerpoint/2010/main" val="2440355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27</a:t>
            </a:fld>
            <a:endParaRPr lang="en-US"/>
          </a:p>
        </p:txBody>
      </p:sp>
    </p:spTree>
    <p:extLst>
      <p:ext uri="{BB962C8B-B14F-4D97-AF65-F5344CB8AC3E}">
        <p14:creationId xmlns:p14="http://schemas.microsoft.com/office/powerpoint/2010/main" val="3572764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28</a:t>
            </a:fld>
            <a:endParaRPr lang="en-US"/>
          </a:p>
        </p:txBody>
      </p:sp>
    </p:spTree>
    <p:extLst>
      <p:ext uri="{BB962C8B-B14F-4D97-AF65-F5344CB8AC3E}">
        <p14:creationId xmlns:p14="http://schemas.microsoft.com/office/powerpoint/2010/main" val="31903716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29</a:t>
            </a:fld>
            <a:endParaRPr lang="en-US"/>
          </a:p>
        </p:txBody>
      </p:sp>
    </p:spTree>
    <p:extLst>
      <p:ext uri="{BB962C8B-B14F-4D97-AF65-F5344CB8AC3E}">
        <p14:creationId xmlns:p14="http://schemas.microsoft.com/office/powerpoint/2010/main" val="1260694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30</a:t>
            </a:fld>
            <a:endParaRPr lang="en-US"/>
          </a:p>
        </p:txBody>
      </p:sp>
    </p:spTree>
    <p:extLst>
      <p:ext uri="{BB962C8B-B14F-4D97-AF65-F5344CB8AC3E}">
        <p14:creationId xmlns:p14="http://schemas.microsoft.com/office/powerpoint/2010/main" val="412105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4</a:t>
            </a:fld>
            <a:endParaRPr lang="en-US"/>
          </a:p>
        </p:txBody>
      </p:sp>
    </p:spTree>
    <p:extLst>
      <p:ext uri="{BB962C8B-B14F-4D97-AF65-F5344CB8AC3E}">
        <p14:creationId xmlns:p14="http://schemas.microsoft.com/office/powerpoint/2010/main" val="3872675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31</a:t>
            </a:fld>
            <a:endParaRPr lang="en-US"/>
          </a:p>
        </p:txBody>
      </p:sp>
    </p:spTree>
    <p:extLst>
      <p:ext uri="{BB962C8B-B14F-4D97-AF65-F5344CB8AC3E}">
        <p14:creationId xmlns:p14="http://schemas.microsoft.com/office/powerpoint/2010/main" val="32159526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32</a:t>
            </a:fld>
            <a:endParaRPr lang="en-US"/>
          </a:p>
        </p:txBody>
      </p:sp>
    </p:spTree>
    <p:extLst>
      <p:ext uri="{BB962C8B-B14F-4D97-AF65-F5344CB8AC3E}">
        <p14:creationId xmlns:p14="http://schemas.microsoft.com/office/powerpoint/2010/main" val="9642957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33</a:t>
            </a:fld>
            <a:endParaRPr lang="en-US"/>
          </a:p>
        </p:txBody>
      </p:sp>
    </p:spTree>
    <p:extLst>
      <p:ext uri="{BB962C8B-B14F-4D97-AF65-F5344CB8AC3E}">
        <p14:creationId xmlns:p14="http://schemas.microsoft.com/office/powerpoint/2010/main" val="1020673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34</a:t>
            </a:fld>
            <a:endParaRPr lang="en-US"/>
          </a:p>
        </p:txBody>
      </p:sp>
    </p:spTree>
    <p:extLst>
      <p:ext uri="{BB962C8B-B14F-4D97-AF65-F5344CB8AC3E}">
        <p14:creationId xmlns:p14="http://schemas.microsoft.com/office/powerpoint/2010/main" val="1090239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35</a:t>
            </a:fld>
            <a:endParaRPr lang="en-US"/>
          </a:p>
        </p:txBody>
      </p:sp>
    </p:spTree>
    <p:extLst>
      <p:ext uri="{BB962C8B-B14F-4D97-AF65-F5344CB8AC3E}">
        <p14:creationId xmlns:p14="http://schemas.microsoft.com/office/powerpoint/2010/main" val="3199281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36</a:t>
            </a:fld>
            <a:endParaRPr lang="en-US"/>
          </a:p>
        </p:txBody>
      </p:sp>
    </p:spTree>
    <p:extLst>
      <p:ext uri="{BB962C8B-B14F-4D97-AF65-F5344CB8AC3E}">
        <p14:creationId xmlns:p14="http://schemas.microsoft.com/office/powerpoint/2010/main" val="2361554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37</a:t>
            </a:fld>
            <a:endParaRPr lang="en-US"/>
          </a:p>
        </p:txBody>
      </p:sp>
    </p:spTree>
    <p:extLst>
      <p:ext uri="{BB962C8B-B14F-4D97-AF65-F5344CB8AC3E}">
        <p14:creationId xmlns:p14="http://schemas.microsoft.com/office/powerpoint/2010/main" val="11945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5</a:t>
            </a:fld>
            <a:endParaRPr lang="en-US"/>
          </a:p>
        </p:txBody>
      </p:sp>
    </p:spTree>
    <p:extLst>
      <p:ext uri="{BB962C8B-B14F-4D97-AF65-F5344CB8AC3E}">
        <p14:creationId xmlns:p14="http://schemas.microsoft.com/office/powerpoint/2010/main" val="3745846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6</a:t>
            </a:fld>
            <a:endParaRPr lang="en-US"/>
          </a:p>
        </p:txBody>
      </p:sp>
    </p:spTree>
    <p:extLst>
      <p:ext uri="{BB962C8B-B14F-4D97-AF65-F5344CB8AC3E}">
        <p14:creationId xmlns:p14="http://schemas.microsoft.com/office/powerpoint/2010/main" val="117907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7</a:t>
            </a:fld>
            <a:endParaRPr lang="en-US"/>
          </a:p>
        </p:txBody>
      </p:sp>
    </p:spTree>
    <p:extLst>
      <p:ext uri="{BB962C8B-B14F-4D97-AF65-F5344CB8AC3E}">
        <p14:creationId xmlns:p14="http://schemas.microsoft.com/office/powerpoint/2010/main" val="26876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8</a:t>
            </a:fld>
            <a:endParaRPr lang="en-US"/>
          </a:p>
        </p:txBody>
      </p:sp>
    </p:spTree>
    <p:extLst>
      <p:ext uri="{BB962C8B-B14F-4D97-AF65-F5344CB8AC3E}">
        <p14:creationId xmlns:p14="http://schemas.microsoft.com/office/powerpoint/2010/main" val="1214309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9</a:t>
            </a:fld>
            <a:endParaRPr lang="en-US"/>
          </a:p>
        </p:txBody>
      </p:sp>
    </p:spTree>
    <p:extLst>
      <p:ext uri="{BB962C8B-B14F-4D97-AF65-F5344CB8AC3E}">
        <p14:creationId xmlns:p14="http://schemas.microsoft.com/office/powerpoint/2010/main" val="183003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CB739-FC4C-4CC2-B8DD-75C8DB48E189}" type="slidenum">
              <a:rPr lang="en-US" smtClean="0"/>
              <a:t>10</a:t>
            </a:fld>
            <a:endParaRPr lang="en-US"/>
          </a:p>
        </p:txBody>
      </p:sp>
    </p:spTree>
    <p:extLst>
      <p:ext uri="{BB962C8B-B14F-4D97-AF65-F5344CB8AC3E}">
        <p14:creationId xmlns:p14="http://schemas.microsoft.com/office/powerpoint/2010/main" val="269437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23" name="Straight Connector 22"/>
          <p:cNvCxnSpPr>
            <a:cxnSpLocks/>
          </p:cNvCxnSpPr>
          <p:nvPr userDrawn="1"/>
        </p:nvCxnSpPr>
        <p:spPr>
          <a:xfrm flipV="1">
            <a:off x="576573" y="3252524"/>
            <a:ext cx="8719827"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2895600" y="2336373"/>
            <a:ext cx="6400800" cy="369332"/>
          </a:xfrm>
          <a:prstGeom prst="rect">
            <a:avLst/>
          </a:prstGeom>
          <a:noFill/>
        </p:spPr>
        <p:txBody>
          <a:bodyPr wrap="square" rtlCol="0" anchor="ctr">
            <a:spAutoFit/>
          </a:bodyPr>
          <a:lstStyle/>
          <a:p>
            <a:pPr algn="ctr"/>
            <a:endParaRPr lang="en-US" dirty="0"/>
          </a:p>
        </p:txBody>
      </p:sp>
    </p:spTree>
    <p:extLst>
      <p:ext uri="{BB962C8B-B14F-4D97-AF65-F5344CB8AC3E}">
        <p14:creationId xmlns:p14="http://schemas.microsoft.com/office/powerpoint/2010/main" val="69385864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6" name="Text Placeholder 2"/>
          <p:cNvSpPr>
            <a:spLocks noGrp="1"/>
          </p:cNvSpPr>
          <p:nvPr>
            <p:ph idx="1"/>
          </p:nvPr>
        </p:nvSpPr>
        <p:spPr>
          <a:xfrm>
            <a:off x="1097280" y="1845734"/>
            <a:ext cx="10058400" cy="4023360"/>
          </a:xfrm>
          <a:prstGeom prst="rect">
            <a:avLst/>
          </a:prstGeom>
        </p:spPr>
        <p:txBody>
          <a:bodyPr vert="horz" lIns="0" tIns="45720" rIns="0" bIns="45720" rtlCol="0">
            <a:normAutofit/>
          </a:bodyPr>
          <a:lstStyle>
            <a:lvl1pPr>
              <a:defRPr sz="1400">
                <a:latin typeface="Times New Roman" panose="02020603050405020304" pitchFamily="18" charset="0"/>
                <a:cs typeface="Times New Roman" panose="02020603050405020304" pitchFamily="18" charset="0"/>
              </a:defRPr>
            </a:lvl1pPr>
            <a:lvl2pPr>
              <a:defRPr sz="1400">
                <a:latin typeface="Times New Roman" panose="02020603050405020304" pitchFamily="18" charset="0"/>
                <a:cs typeface="Times New Roman" panose="02020603050405020304" pitchFamily="18" charset="0"/>
              </a:defRPr>
            </a:lvl2pPr>
            <a:lvl3pPr>
              <a:defRPr sz="14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endParaRPr lang="en-US" dirty="0"/>
          </a:p>
        </p:txBody>
      </p:sp>
    </p:spTree>
    <p:extLst>
      <p:ext uri="{BB962C8B-B14F-4D97-AF65-F5344CB8AC3E}">
        <p14:creationId xmlns:p14="http://schemas.microsoft.com/office/powerpoint/2010/main" val="4161984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general">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78818"/>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general">
    <p:spTree>
      <p:nvGrpSpPr>
        <p:cNvPr id="1" name=""/>
        <p:cNvGrpSpPr/>
        <p:nvPr/>
      </p:nvGrpSpPr>
      <p:grpSpPr>
        <a:xfrm>
          <a:off x="0" y="0"/>
          <a:ext cx="0" cy="0"/>
          <a:chOff x="0" y="0"/>
          <a:chExt cx="0" cy="0"/>
        </a:xfrm>
      </p:grpSpPr>
      <p:sp>
        <p:nvSpPr>
          <p:cNvPr id="2" name="Footer Placeholder 4"/>
          <p:cNvSpPr txBox="1">
            <a:spLocks/>
          </p:cNvSpPr>
          <p:nvPr userDrawn="1"/>
        </p:nvSpPr>
        <p:spPr>
          <a:xfrm>
            <a:off x="2251882" y="6506128"/>
            <a:ext cx="6587318"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Times New Roman" panose="02020603050405020304" pitchFamily="18" charset="0"/>
                <a:cs typeface="Times New Roman" panose="02020603050405020304" pitchFamily="18" charset="0"/>
              </a:rPr>
              <a:t>WTP for water quality, location information, and the rural-urban divide</a:t>
            </a:r>
          </a:p>
        </p:txBody>
      </p:sp>
    </p:spTree>
    <p:extLst>
      <p:ext uri="{BB962C8B-B14F-4D97-AF65-F5344CB8AC3E}">
        <p14:creationId xmlns:p14="http://schemas.microsoft.com/office/powerpoint/2010/main" val="62138955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Rectangle 32"/>
          <p:cNvSpPr/>
          <p:nvPr userDrawn="1"/>
        </p:nvSpPr>
        <p:spPr>
          <a:xfrm>
            <a:off x="0" y="6453218"/>
            <a:ext cx="12192000" cy="418034"/>
          </a:xfrm>
          <a:prstGeom prst="rect">
            <a:avLst/>
          </a:prstGeom>
          <a:gradFill>
            <a:gsLst>
              <a:gs pos="100000">
                <a:schemeClr val="bg2">
                  <a:lumMod val="50000"/>
                  <a:shade val="67500"/>
                  <a:satMod val="115000"/>
                </a:schemeClr>
              </a:gs>
              <a:gs pos="100000">
                <a:schemeClr val="bg2">
                  <a:lumMod val="50000"/>
                  <a:shade val="100000"/>
                  <a:satMod val="1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ooter Placeholder 4"/>
          <p:cNvSpPr txBox="1">
            <a:spLocks/>
          </p:cNvSpPr>
          <p:nvPr userDrawn="1"/>
        </p:nvSpPr>
        <p:spPr>
          <a:xfrm>
            <a:off x="7906894" y="6514937"/>
            <a:ext cx="4285106" cy="29459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endParaRPr lang="en-US" sz="1800" dirty="0">
              <a:solidFill>
                <a:schemeClr val="bg1"/>
              </a:solidFill>
              <a:latin typeface="Calibri" panose="020F0502020204030204" pitchFamily="34" charset="0"/>
              <a:cs typeface="Calibri" panose="020F0502020204030204" pitchFamily="34" charset="0"/>
            </a:endParaRPr>
          </a:p>
        </p:txBody>
      </p:sp>
      <p:sp>
        <p:nvSpPr>
          <p:cNvPr id="49" name="Footer Placeholder 4"/>
          <p:cNvSpPr txBox="1">
            <a:spLocks/>
          </p:cNvSpPr>
          <p:nvPr userDrawn="1"/>
        </p:nvSpPr>
        <p:spPr>
          <a:xfrm>
            <a:off x="62779" y="6514936"/>
            <a:ext cx="4492596" cy="29459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solidFill>
                  <a:schemeClr val="bg1"/>
                </a:solidFill>
                <a:latin typeface="Calibri" panose="020F0502020204030204" pitchFamily="34" charset="0"/>
                <a:cs typeface="Calibri" panose="020F0502020204030204" pitchFamily="34" charset="0"/>
              </a:rPr>
              <a:t>Lecture 11: Natural Capital</a:t>
            </a:r>
          </a:p>
        </p:txBody>
      </p:sp>
      <p:sp>
        <p:nvSpPr>
          <p:cNvPr id="6" name="Footer Placeholder 4"/>
          <p:cNvSpPr txBox="1">
            <a:spLocks/>
          </p:cNvSpPr>
          <p:nvPr userDrawn="1"/>
        </p:nvSpPr>
        <p:spPr>
          <a:xfrm>
            <a:off x="2936995" y="6490212"/>
            <a:ext cx="6318010" cy="288956"/>
          </a:xfrm>
          <a:prstGeom prst="rect">
            <a:avLst/>
          </a:prstGeom>
        </p:spPr>
        <p:txBody>
          <a:bodyPr vert="horz" lIns="91440" tIns="45720" rIns="91440" bIns="45720" rtlCol="0" anchor="ctr"/>
          <a:lstStyle>
            <a:defPPr>
              <a:defRPr lang="en-US"/>
            </a:defPPr>
            <a:lvl1pPr marL="0" algn="ctr" defTabSz="914400" rtl="0" eaLnBrk="1" latinLnBrk="0" hangingPunct="1">
              <a:defRPr sz="1200" kern="1200" cap="none" baseline="0">
                <a:solidFill>
                  <a:srgbClr val="FFFFFF"/>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1200" baseline="0" dirty="0">
              <a:solidFill>
                <a:schemeClr val="bg1"/>
              </a:solidFill>
              <a:latin typeface="+mn-lt"/>
              <a:cs typeface="Times New Roman" panose="02020603050405020304" pitchFamily="18" charset="0"/>
            </a:endParaRPr>
          </a:p>
        </p:txBody>
      </p:sp>
    </p:spTree>
    <p:extLst>
      <p:ext uri="{BB962C8B-B14F-4D97-AF65-F5344CB8AC3E}">
        <p14:creationId xmlns:p14="http://schemas.microsoft.com/office/powerpoint/2010/main" val="2101269002"/>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75" r:id="rId3"/>
    <p:sldLayoutId id="2147483676" r:id="rId4"/>
  </p:sldLayoutIdLst>
  <p:hf hdr="0" ftr="0"/>
  <p:txStyles>
    <p:title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SzPct val="90000"/>
        <a:buFont typeface="Arial" panose="020B0604020202020204" pitchFamily="34" charset="0"/>
        <a:buChar char="•"/>
        <a:defRPr sz="1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hyperlink" Target="https://www.whitehouse.gov/ostp/news-updates/2022/04/24/accounting-for-nature-on-earth-day-2022/" TargetMode="Externa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hyperlink" Target="https://www.whitehouse.gov/ostp/news-updates/2022/04/24/accounting-for-nature-on-earth-day-2022/"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hyperlink" Target="https://www.whitehouse.gov/ostp/news-updates/2022/04/24/accounting-for-nature-on-earth-day-202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hyperlink" Target="https://www.regulations.gov/docket/OMB-2022-0009/document"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hyperlink" Target="https://github.com/bryanparthum/environmental_economics/tree/main/case_studies/case_study_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notesSlide" Target="../notesSlides/notesSlide3.xm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18" Type="http://schemas.openxmlformats.org/officeDocument/2006/relationships/image" Target="../media/image9.png"/><Relationship Id="rId3" Type="http://schemas.openxmlformats.org/officeDocument/2006/relationships/notesSlide" Target="../notesSlides/notesSlide4.xml"/><Relationship Id="rId21" Type="http://schemas.openxmlformats.org/officeDocument/2006/relationships/image" Target="../media/image12.svg"/><Relationship Id="rId7" Type="http://schemas.openxmlformats.org/officeDocument/2006/relationships/image" Target="../media/image4.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slideLayout" Target="../slideLayouts/slideLayout2.xml"/><Relationship Id="rId16" Type="http://schemas.openxmlformats.org/officeDocument/2006/relationships/image" Target="../media/image17.png"/><Relationship Id="rId20" Type="http://schemas.openxmlformats.org/officeDocument/2006/relationships/image" Target="../media/image11.png"/><Relationship Id="rId1" Type="http://schemas.openxmlformats.org/officeDocument/2006/relationships/tags" Target="../tags/tag4.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6.svg"/><Relationship Id="rId10" Type="http://schemas.openxmlformats.org/officeDocument/2006/relationships/image" Target="../media/image7.png"/><Relationship Id="rId19" Type="http://schemas.openxmlformats.org/officeDocument/2006/relationships/image" Target="../media/image10.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0.svg"/><Relationship Id="rId18" Type="http://schemas.openxmlformats.org/officeDocument/2006/relationships/image" Target="../media/image15.png"/><Relationship Id="rId26" Type="http://schemas.openxmlformats.org/officeDocument/2006/relationships/image" Target="../media/image11.png"/><Relationship Id="rId3" Type="http://schemas.openxmlformats.org/officeDocument/2006/relationships/notesSlide" Target="../notesSlides/notesSlide5.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19.png"/><Relationship Id="rId17" Type="http://schemas.openxmlformats.org/officeDocument/2006/relationships/image" Target="../media/image14.svg"/><Relationship Id="rId25" Type="http://schemas.openxmlformats.org/officeDocument/2006/relationships/image" Target="../media/image24.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tags" Target="../tags/tag5.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3.png"/><Relationship Id="rId5" Type="http://schemas.openxmlformats.org/officeDocument/2006/relationships/image" Target="../media/image2.svg"/><Relationship Id="rId15" Type="http://schemas.openxmlformats.org/officeDocument/2006/relationships/image" Target="../media/image22.svg"/><Relationship Id="rId23" Type="http://schemas.openxmlformats.org/officeDocument/2006/relationships/image" Target="../media/image1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21.png"/><Relationship Id="rId22" Type="http://schemas.openxmlformats.org/officeDocument/2006/relationships/image" Target="../media/image9.png"/><Relationship Id="rId27" Type="http://schemas.openxmlformats.org/officeDocument/2006/relationships/image" Target="../media/image12.svg"/></Relationships>
</file>

<file path=ppt/slides/_rels/slide7.xml.rels><?xml version="1.0" encoding="UTF-8" standalone="yes"?>
<Relationships xmlns="http://schemas.openxmlformats.org/package/2006/relationships"><Relationship Id="rId13" Type="http://schemas.openxmlformats.org/officeDocument/2006/relationships/image" Target="../media/image20.svg"/><Relationship Id="rId18" Type="http://schemas.openxmlformats.org/officeDocument/2006/relationships/image" Target="../media/image15.png"/><Relationship Id="rId26" Type="http://schemas.openxmlformats.org/officeDocument/2006/relationships/image" Target="../media/image11.png"/><Relationship Id="rId3" Type="http://schemas.openxmlformats.org/officeDocument/2006/relationships/notesSlide" Target="../notesSlides/notesSlide6.xml"/><Relationship Id="rId21" Type="http://schemas.openxmlformats.org/officeDocument/2006/relationships/image" Target="../media/image18.svg"/><Relationship Id="rId7" Type="http://schemas.openxmlformats.org/officeDocument/2006/relationships/image" Target="../media/image4.svg"/><Relationship Id="rId12" Type="http://schemas.openxmlformats.org/officeDocument/2006/relationships/image" Target="../media/image19.png"/><Relationship Id="rId17" Type="http://schemas.openxmlformats.org/officeDocument/2006/relationships/image" Target="../media/image14.svg"/><Relationship Id="rId25" Type="http://schemas.openxmlformats.org/officeDocument/2006/relationships/image" Target="../media/image24.svg"/><Relationship Id="rId33" Type="http://schemas.openxmlformats.org/officeDocument/2006/relationships/image" Target="../media/image30.svg"/><Relationship Id="rId2" Type="http://schemas.openxmlformats.org/officeDocument/2006/relationships/slideLayout" Target="../slideLayouts/slideLayout2.xml"/><Relationship Id="rId16" Type="http://schemas.openxmlformats.org/officeDocument/2006/relationships/image" Target="../media/image13.png"/><Relationship Id="rId20" Type="http://schemas.openxmlformats.org/officeDocument/2006/relationships/image" Target="../media/image17.png"/><Relationship Id="rId29" Type="http://schemas.openxmlformats.org/officeDocument/2006/relationships/image" Target="../media/image26.svg"/><Relationship Id="rId1" Type="http://schemas.openxmlformats.org/officeDocument/2006/relationships/tags" Target="../tags/tag6.xml"/><Relationship Id="rId6" Type="http://schemas.openxmlformats.org/officeDocument/2006/relationships/image" Target="../media/image3.png"/><Relationship Id="rId11" Type="http://schemas.openxmlformats.org/officeDocument/2006/relationships/image" Target="../media/image8.svg"/><Relationship Id="rId24" Type="http://schemas.openxmlformats.org/officeDocument/2006/relationships/image" Target="../media/image23.png"/><Relationship Id="rId32" Type="http://schemas.openxmlformats.org/officeDocument/2006/relationships/image" Target="../media/image29.png"/><Relationship Id="rId5" Type="http://schemas.openxmlformats.org/officeDocument/2006/relationships/image" Target="../media/image2.svg"/><Relationship Id="rId15" Type="http://schemas.openxmlformats.org/officeDocument/2006/relationships/image" Target="../media/image22.svg"/><Relationship Id="rId23" Type="http://schemas.openxmlformats.org/officeDocument/2006/relationships/image" Target="../media/image10.svg"/><Relationship Id="rId28" Type="http://schemas.openxmlformats.org/officeDocument/2006/relationships/image" Target="../media/image25.png"/><Relationship Id="rId10" Type="http://schemas.openxmlformats.org/officeDocument/2006/relationships/image" Target="../media/image7.png"/><Relationship Id="rId19" Type="http://schemas.openxmlformats.org/officeDocument/2006/relationships/image" Target="../media/image16.svg"/><Relationship Id="rId31" Type="http://schemas.openxmlformats.org/officeDocument/2006/relationships/image" Target="../media/image2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21.png"/><Relationship Id="rId22" Type="http://schemas.openxmlformats.org/officeDocument/2006/relationships/image" Target="../media/image9.png"/><Relationship Id="rId27" Type="http://schemas.openxmlformats.org/officeDocument/2006/relationships/image" Target="../media/image12.svg"/><Relationship Id="rId30" Type="http://schemas.openxmlformats.org/officeDocument/2006/relationships/image" Target="../media/image27.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4632" y="4471423"/>
            <a:ext cx="6709303" cy="1292662"/>
          </a:xfrm>
          <a:prstGeom prst="rect">
            <a:avLst/>
          </a:prstGeom>
          <a:noFill/>
        </p:spPr>
        <p:txBody>
          <a:bodyPr wrap="square" rtlCol="0">
            <a:spAutoFit/>
          </a:bodyPr>
          <a:lstStyle/>
          <a:p>
            <a:r>
              <a:rPr lang="en-US" sz="2600" dirty="0">
                <a:latin typeface="+mj-lt"/>
                <a:cs typeface="Calibri Light" panose="020F0302020204030204" pitchFamily="34" charset="0"/>
              </a:rPr>
              <a:t>Prof. Parthum</a:t>
            </a:r>
          </a:p>
          <a:p>
            <a:r>
              <a:rPr lang="en-US" sz="2600" dirty="0">
                <a:latin typeface="+mj-lt"/>
                <a:cs typeface="Calibri Light" panose="020F0302020204030204" pitchFamily="34" charset="0"/>
              </a:rPr>
              <a:t>Environmental Economics</a:t>
            </a:r>
            <a:br>
              <a:rPr lang="en-US" sz="2600" dirty="0">
                <a:latin typeface="+mj-lt"/>
                <a:cs typeface="Calibri Light" panose="020F0302020204030204" pitchFamily="34" charset="0"/>
              </a:rPr>
            </a:br>
            <a:r>
              <a:rPr lang="en-US" sz="2600" dirty="0">
                <a:latin typeface="+mj-lt"/>
                <a:cs typeface="Calibri Light" panose="020F0302020204030204" pitchFamily="34" charset="0"/>
              </a:rPr>
              <a:t>Econ 475</a:t>
            </a:r>
          </a:p>
        </p:txBody>
      </p:sp>
      <p:sp>
        <p:nvSpPr>
          <p:cNvPr id="7" name="Title 1"/>
          <p:cNvSpPr txBox="1">
            <a:spLocks/>
          </p:cNvSpPr>
          <p:nvPr/>
        </p:nvSpPr>
        <p:spPr>
          <a:xfrm>
            <a:off x="584632" y="2603768"/>
            <a:ext cx="11022736" cy="707886"/>
          </a:xfrm>
          <a:prstGeom prst="rect">
            <a:avLst/>
          </a:prstGeom>
        </p:spPr>
        <p:txBody>
          <a:bodyPr anchor="ct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r>
              <a:rPr lang="en-US" sz="2800" dirty="0">
                <a:solidFill>
                  <a:schemeClr val="tx1"/>
                </a:solidFill>
                <a:latin typeface="+mj-lt"/>
                <a:cs typeface="Calibri Light" panose="020F0302020204030204" pitchFamily="34" charset="0"/>
              </a:rPr>
              <a:t>Lecture 11: Natural Capital, a System of Environmental Accounts</a:t>
            </a:r>
          </a:p>
        </p:txBody>
      </p:sp>
    </p:spTree>
    <p:extLst>
      <p:ext uri="{BB962C8B-B14F-4D97-AF65-F5344CB8AC3E}">
        <p14:creationId xmlns:p14="http://schemas.microsoft.com/office/powerpoint/2010/main" val="2768470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1549240" y="2167391"/>
            <a:ext cx="9093518" cy="2246769"/>
          </a:xfrm>
          <a:prstGeom prst="rect">
            <a:avLst/>
          </a:prstGeom>
          <a:noFill/>
          <a:effectLst/>
        </p:spPr>
        <p:txBody>
          <a:bodyPr wrap="square" rtlCol="0">
            <a:spAutoFit/>
          </a:bodyPr>
          <a:lstStyle/>
          <a:p>
            <a:pPr algn="l"/>
            <a:r>
              <a:rPr lang="en-US" sz="2400" b="0" i="0" dirty="0">
                <a:solidFill>
                  <a:srgbClr val="202122"/>
                </a:solidFill>
                <a:effectLst/>
                <a:latin typeface="+mj-lt"/>
              </a:rPr>
              <a:t>“Measurements of national income are subject to this type of illusion and resulting abuse, especially since they deal with matters that are the center of conflict of opposing social groups where the effectiveness of an argument is often contingent upon oversimplification.”</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751521" y="73170"/>
            <a:ext cx="6688956"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sz="3000" b="0" i="0" dirty="0">
                <a:solidFill>
                  <a:srgbClr val="000000"/>
                </a:solidFill>
                <a:effectLst/>
                <a:latin typeface="+mj-lt"/>
              </a:rPr>
              <a:t>Simon Kuznets in a report to Congress; </a:t>
            </a:r>
            <a:r>
              <a:rPr lang="en-US" sz="3000" b="0" i="0" dirty="0">
                <a:solidFill>
                  <a:srgbClr val="202122"/>
                </a:solidFill>
                <a:effectLst/>
                <a:latin typeface="+mj-lt"/>
              </a:rPr>
              <a:t>1934</a:t>
            </a:r>
            <a:endParaRPr lang="en-US" sz="3000"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163290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1549240" y="2167391"/>
            <a:ext cx="9093518" cy="4093428"/>
          </a:xfrm>
          <a:prstGeom prst="rect">
            <a:avLst/>
          </a:prstGeom>
          <a:noFill/>
          <a:effectLst/>
        </p:spPr>
        <p:txBody>
          <a:bodyPr wrap="square" rtlCol="0">
            <a:spAutoFit/>
          </a:bodyPr>
          <a:lstStyle/>
          <a:p>
            <a:pPr algn="l"/>
            <a:r>
              <a:rPr lang="en-US" sz="2400" b="0" i="0" dirty="0">
                <a:solidFill>
                  <a:srgbClr val="202122"/>
                </a:solidFill>
                <a:effectLst/>
                <a:latin typeface="+mj-lt"/>
              </a:rPr>
              <a:t>“Measurements of national income are subject to this type of illusion and resulting abuse, especially since they deal with matters that are the center of conflict of opposing social groups where the effectiveness of an argument is often contingent upon oversimplification.”</a:t>
            </a:r>
          </a:p>
          <a:p>
            <a:pPr algn="l"/>
            <a:endParaRPr lang="en-US" sz="2400" dirty="0">
              <a:solidFill>
                <a:srgbClr val="202122"/>
              </a:solidFill>
              <a:latin typeface="+mj-lt"/>
            </a:endParaRPr>
          </a:p>
          <a:p>
            <a:pPr algn="l"/>
            <a:endParaRPr lang="en-US" sz="2400" dirty="0">
              <a:solidFill>
                <a:srgbClr val="202122"/>
              </a:solidFill>
              <a:latin typeface="+mj-lt"/>
            </a:endParaRPr>
          </a:p>
          <a:p>
            <a:pPr algn="l"/>
            <a:endParaRPr lang="en-US" sz="2400" dirty="0">
              <a:solidFill>
                <a:srgbClr val="202122"/>
              </a:solidFill>
              <a:latin typeface="+mj-lt"/>
            </a:endParaRPr>
          </a:p>
          <a:p>
            <a:pPr marL="342900" indent="-342900" algn="l">
              <a:buFont typeface="Arial" panose="020B0604020202020204" pitchFamily="34" charset="0"/>
              <a:buChar char="•"/>
            </a:pPr>
            <a:r>
              <a:rPr lang="en-US" sz="2400" b="0" i="0" dirty="0">
                <a:solidFill>
                  <a:srgbClr val="202122"/>
                </a:solidFill>
                <a:effectLst/>
                <a:latin typeface="+mj-lt"/>
              </a:rPr>
              <a:t>Simon, the inventor of GDP, warned of exactly the type of devotion to a single metric!</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751521" y="73170"/>
            <a:ext cx="6688956"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sz="3000" b="0" i="0" dirty="0">
                <a:solidFill>
                  <a:srgbClr val="000000"/>
                </a:solidFill>
                <a:effectLst/>
                <a:latin typeface="+mj-lt"/>
              </a:rPr>
              <a:t>Simon Kuznets in a report to Congress; </a:t>
            </a:r>
            <a:r>
              <a:rPr lang="en-US" sz="3000" b="0" i="0" dirty="0">
                <a:solidFill>
                  <a:srgbClr val="202122"/>
                </a:solidFill>
                <a:effectLst/>
                <a:latin typeface="+mj-lt"/>
              </a:rPr>
              <a:t>1934</a:t>
            </a:r>
            <a:endParaRPr lang="en-US" sz="3000"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2866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83099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Probably not in the way that is suggested by </a:t>
            </a:r>
            <a:r>
              <a:rPr lang="en-US" sz="2400" i="1" dirty="0">
                <a:latin typeface="+mj-lt"/>
                <a:cs typeface="Calibri Light" panose="020F0302020204030204" pitchFamily="34" charset="0"/>
              </a:rPr>
              <a:t>The Limits to Growth </a:t>
            </a:r>
            <a:r>
              <a:rPr lang="en-US" sz="2400" dirty="0">
                <a:latin typeface="+mj-lt"/>
                <a:cs typeface="Calibri Light" panose="020F0302020204030204" pitchFamily="34" charset="0"/>
              </a:rPr>
              <a:t>argument. Why?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So, are we doomed?</a:t>
            </a:r>
          </a:p>
        </p:txBody>
      </p:sp>
    </p:spTree>
    <p:custDataLst>
      <p:tags r:id="rId1"/>
    </p:custDataLst>
    <p:extLst>
      <p:ext uri="{BB962C8B-B14F-4D97-AF65-F5344CB8AC3E}">
        <p14:creationId xmlns:p14="http://schemas.microsoft.com/office/powerpoint/2010/main" val="356510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93899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Probably not in the way that is suggested by </a:t>
            </a:r>
            <a:r>
              <a:rPr lang="en-US" sz="2400" i="1" dirty="0">
                <a:latin typeface="+mj-lt"/>
                <a:cs typeface="Calibri Light" panose="020F0302020204030204" pitchFamily="34" charset="0"/>
              </a:rPr>
              <a:t>The Limits to Growth </a:t>
            </a:r>
            <a:r>
              <a:rPr lang="en-US" sz="2400" dirty="0">
                <a:latin typeface="+mj-lt"/>
                <a:cs typeface="Calibri Light" panose="020F0302020204030204" pitchFamily="34" charset="0"/>
              </a:rPr>
              <a:t>argument. Why?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know that scarcity provides prices, it provides incentives, and it drives societal change in ways that were not accounted for in the </a:t>
            </a:r>
            <a:r>
              <a:rPr lang="en-US" sz="2400" i="1" dirty="0">
                <a:latin typeface="+mj-lt"/>
                <a:cs typeface="Calibri Light" panose="020F0302020204030204" pitchFamily="34" charset="0"/>
              </a:rPr>
              <a:t>Limits</a:t>
            </a:r>
            <a:r>
              <a:rPr lang="en-US" sz="2400" dirty="0">
                <a:latin typeface="+mj-lt"/>
                <a:cs typeface="Calibri Light" panose="020F0302020204030204" pitchFamily="34" charset="0"/>
              </a:rPr>
              <a: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So, are we doomed?</a:t>
            </a:r>
          </a:p>
        </p:txBody>
      </p:sp>
    </p:spTree>
    <p:custDataLst>
      <p:tags r:id="rId1"/>
    </p:custDataLst>
    <p:extLst>
      <p:ext uri="{BB962C8B-B14F-4D97-AF65-F5344CB8AC3E}">
        <p14:creationId xmlns:p14="http://schemas.microsoft.com/office/powerpoint/2010/main" val="928089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Probably not in the way that is suggested by </a:t>
            </a:r>
            <a:r>
              <a:rPr lang="en-US" sz="2400" i="1" dirty="0">
                <a:latin typeface="+mj-lt"/>
                <a:cs typeface="Calibri Light" panose="020F0302020204030204" pitchFamily="34" charset="0"/>
              </a:rPr>
              <a:t>The Limits to Growth </a:t>
            </a:r>
            <a:r>
              <a:rPr lang="en-US" sz="2400" dirty="0">
                <a:latin typeface="+mj-lt"/>
                <a:cs typeface="Calibri Light" panose="020F0302020204030204" pitchFamily="34" charset="0"/>
              </a:rPr>
              <a:t>argument. Why?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know that scarcity provides prices, it provides incentives, and it drives societal change in ways that were not accounted for in the </a:t>
            </a:r>
            <a:r>
              <a:rPr lang="en-US" sz="2400" i="1" dirty="0">
                <a:latin typeface="+mj-lt"/>
                <a:cs typeface="Calibri Light" panose="020F0302020204030204" pitchFamily="34" charset="0"/>
              </a:rPr>
              <a:t>Limits</a:t>
            </a:r>
            <a:r>
              <a:rPr lang="en-US" sz="2400" dirty="0">
                <a:latin typeface="+mj-lt"/>
                <a:cs typeface="Calibri Light" panose="020F0302020204030204" pitchFamily="34" charset="0"/>
              </a:rPr>
              <a: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also know that technological change is an incredible thing.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So, are we doomed?</a:t>
            </a:r>
          </a:p>
        </p:txBody>
      </p:sp>
    </p:spTree>
    <p:custDataLst>
      <p:tags r:id="rId1"/>
    </p:custDataLst>
    <p:extLst>
      <p:ext uri="{BB962C8B-B14F-4D97-AF65-F5344CB8AC3E}">
        <p14:creationId xmlns:p14="http://schemas.microsoft.com/office/powerpoint/2010/main" val="255938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30832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Probably not in the way that is suggested by </a:t>
            </a:r>
            <a:r>
              <a:rPr lang="en-US" sz="2400" i="1" dirty="0">
                <a:latin typeface="+mj-lt"/>
                <a:cs typeface="Calibri Light" panose="020F0302020204030204" pitchFamily="34" charset="0"/>
              </a:rPr>
              <a:t>The Limits to Growth </a:t>
            </a:r>
            <a:r>
              <a:rPr lang="en-US" sz="2400" dirty="0">
                <a:latin typeface="+mj-lt"/>
                <a:cs typeface="Calibri Light" panose="020F0302020204030204" pitchFamily="34" charset="0"/>
              </a:rPr>
              <a:t>argument. Why?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know that scarcity provides prices, it provides incentives, and it drives societal change in ways that were not accounted for in the </a:t>
            </a:r>
            <a:r>
              <a:rPr lang="en-US" sz="2400" i="1" dirty="0">
                <a:latin typeface="+mj-lt"/>
                <a:cs typeface="Calibri Light" panose="020F0302020204030204" pitchFamily="34" charset="0"/>
              </a:rPr>
              <a:t>Limits</a:t>
            </a:r>
            <a:r>
              <a:rPr lang="en-US" sz="2400" dirty="0">
                <a:latin typeface="+mj-lt"/>
                <a:cs typeface="Calibri Light" panose="020F0302020204030204" pitchFamily="34" charset="0"/>
              </a:rPr>
              <a: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also know that technological change is an incredible thing.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423710"/>
            <a:ext cx="7225748"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So, are we doomed?</a:t>
            </a:r>
          </a:p>
        </p:txBody>
      </p:sp>
      <p:pic>
        <p:nvPicPr>
          <p:cNvPr id="5" name="Picture 2" descr="Environmental Kuznets curve">
            <a:extLst>
              <a:ext uri="{FF2B5EF4-FFF2-40B4-BE49-F238E27FC236}">
                <a16:creationId xmlns:a16="http://schemas.microsoft.com/office/drawing/2014/main" id="{2E0885EA-38F2-4F09-B6F9-3B98FDBC64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90" t="-1" r="1170" b="1197"/>
          <a:stretch/>
        </p:blipFill>
        <p:spPr bwMode="auto">
          <a:xfrm>
            <a:off x="6728791" y="3332716"/>
            <a:ext cx="4154556" cy="3038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7BB951-4362-4107-A14F-40F7D0A7EA40}"/>
              </a:ext>
            </a:extLst>
          </p:cNvPr>
          <p:cNvSpPr txBox="1"/>
          <p:nvPr/>
        </p:nvSpPr>
        <p:spPr>
          <a:xfrm>
            <a:off x="346960" y="4135547"/>
            <a:ext cx="6097656" cy="1200329"/>
          </a:xfrm>
          <a:prstGeom prst="rect">
            <a:avLst/>
          </a:prstGeom>
          <a:noFill/>
        </p:spPr>
        <p:txBody>
          <a:bodyPr wrap="square">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Can this help explain the intuition behind the shape of the Environmental Kuznets Curve? </a:t>
            </a:r>
          </a:p>
        </p:txBody>
      </p:sp>
    </p:spTree>
    <p:custDataLst>
      <p:tags r:id="rId1"/>
    </p:custDataLst>
    <p:extLst>
      <p:ext uri="{BB962C8B-B14F-4D97-AF65-F5344CB8AC3E}">
        <p14:creationId xmlns:p14="http://schemas.microsoft.com/office/powerpoint/2010/main" val="357912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economic lulls of the 1970’s and 1980’s spurred a bunch of critical thought on what the term “sustainability” actually means. Clearly defined terms help advance conversations.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1257300" lvl="2" indent="-342900">
              <a:buFont typeface="Arial" panose="020B0604020202020204" pitchFamily="34" charset="0"/>
              <a:buChar char="•"/>
            </a:pPr>
            <a:r>
              <a:rPr lang="en-US" sz="2400" dirty="0">
                <a:solidFill>
                  <a:schemeClr val="bg1"/>
                </a:solidFill>
                <a:latin typeface="+mj-lt"/>
                <a:cs typeface="Calibri Light" panose="020F0302020204030204" pitchFamily="34" charset="0"/>
              </a:rPr>
              <a:t>Sustainability requires that we leave future generations the capacity to be as well off as we are, as to avoid enriching ourselves by impoverishing our successors.</a:t>
            </a:r>
          </a:p>
          <a:p>
            <a:pPr marL="1257300" lvl="2"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Building on this definition of sustainability, think back to intermediate economics and the concept of scarcity rent. </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Is extracting a scarce resource (natural nonrenewable resources) necessarily a bad thing? Likely depends on what we do with those scarcity rents (revenues)!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66424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economic lulls of the 1970’s and 1980’s spurred a bunch of critical thought on what the term “sustainability” actually means. Clearly defined terms help advance conversations.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Sustainability requires that we leave future generations the capacity to be as well off as we are, as to avoid enriching ourselves by impoverishing our successors.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Building on this definition of sustainability, think back to intermediate economics and the concept of scarcity rent. </a:t>
            </a:r>
          </a:p>
          <a:p>
            <a:pPr marL="800100" lvl="1" indent="-342900">
              <a:buFont typeface="Arial" panose="020B0604020202020204" pitchFamily="34" charset="0"/>
              <a:buChar char="•"/>
            </a:pPr>
            <a:endParaRPr lang="en-US" sz="2400" dirty="0">
              <a:solidFill>
                <a:schemeClr val="bg1"/>
              </a:solidFill>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Is extracting a scarce resource (natural nonrenewable resources) necessarily a bad thing? Likely depends on what we do with those scarcity rents (revenues)!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2108985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economic lulls of the 1970’s and 1980’s spurred a bunch of critical thought on what the term “sustainability” actually means. Clearly defined terms help advance conversations.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Sustainability requires that we leave future generations the capacity to be as well off as we are, as to avoid enriching ourselves by impoverishing our successors.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Building on this definition of sustainability, think back to intermediate economics and the concept of scarcity rent.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solidFill>
                  <a:schemeClr val="bg1"/>
                </a:solidFill>
                <a:latin typeface="+mj-lt"/>
                <a:cs typeface="Calibri Light" panose="020F0302020204030204" pitchFamily="34" charset="0"/>
              </a:rPr>
              <a:t>Is extracting a scarce resource (natural nonrenewable resources) necessarily a bad thing? Likely depends on what we do with those scarcity rents (revenues)!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076089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The economic lulls of the 1970’s and 1980’s spurred a bunch of critical thought on what the term “sustainability” actually means. Clearly defined terms help advance conversations.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Robert Solow provided one of the most widely adopted definitions in economics: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Sustainability requires that we leave future generations the capacity to be as well off as we are, as to avoid enriching ourselves by impoverishing our successors.</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Building on this definition of sustainability, think back to intermediate economics and the concept of scarcity rent.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Is extracting a scarce resource (natural nonrenewable resources) necessarily a bad thing? Likely depends on what we do with those scarcity rents (revenues)!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22749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51" name="TextBox 50">
            <a:extLst>
              <a:ext uri="{FF2B5EF4-FFF2-40B4-BE49-F238E27FC236}">
                <a16:creationId xmlns:a16="http://schemas.microsoft.com/office/drawing/2014/main" id="{56A9C50B-03A1-4582-864C-E1A018A3D204}"/>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17601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Examples of investments made using scarcity rents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Norway establishes a Petroleum Fund to invest tax revenues from oil companies operating in the North Sea. That fund is now worth over $7 trillion dollars! That’s 20x their annual GDP. </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Similar, the Alaska Permanent Fund is at $70 billion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Contrast this with UK’s use of these scarcity rents, used to boost current consumption in the 1980’s and lift them out of a recession.</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367723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262979"/>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Examples of investments made using scarcity rents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Norway establishes a Petroleum Fund to invest tax revenues from oil companies operating in the North Sea. That fund is now worth over $7 trillion dollars! That’s 20x their annual GDP. </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Similar, the Alaska Permanent Fund is at $70 billion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1714500" lvl="3" indent="-342900">
              <a:buFont typeface="Arial" panose="020B0604020202020204" pitchFamily="34" charset="0"/>
              <a:buChar char="•"/>
            </a:pPr>
            <a:r>
              <a:rPr lang="en-US" sz="2400" dirty="0">
                <a:latin typeface="+mj-lt"/>
                <a:cs typeface="Calibri Light" panose="020F0302020204030204" pitchFamily="34" charset="0"/>
              </a:rPr>
              <a:t>Contrast this with UK’s use of these scarcity rents, used to boost current consumption in the 1980’s and lift them out of a recession.</a:t>
            </a:r>
          </a:p>
          <a:p>
            <a:pPr marL="1714500" lvl="3"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Is it clear which one of these approaches is consistent with the definition of economic sustainability? While Norway and Alaska sure seem like winners, arguments could be made that UK was also acting sustainably.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Sustainability, in Economic Terms</a:t>
            </a:r>
          </a:p>
        </p:txBody>
      </p:sp>
    </p:spTree>
    <p:custDataLst>
      <p:tags r:id="rId1"/>
    </p:custDataLst>
    <p:extLst>
      <p:ext uri="{BB962C8B-B14F-4D97-AF65-F5344CB8AC3E}">
        <p14:creationId xmlns:p14="http://schemas.microsoft.com/office/powerpoint/2010/main" val="394937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569660"/>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551073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677656"/>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493206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785652"/>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in seeking “sustainability” for future generation about which we know very little about, do we dismiss the very real inefficiencies of today’s wealth distributions?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514205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If we deplete specific natural resources in the process of economic growth, we must leave equivalent capital assets of other types to future generations so that their welfare is not diminished by this depletion.</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We can think of capital investment as another form of Pareto Efficiency, but with an intertemporal dimension.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in seeking “sustainability” for future generation about which we know very little about, do we dismiss the very real inefficiencies of today’s wealth distributions?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Overinvesting in climate policies today that will benefit future generations could amount to shifting the consumption of poor residents in poor countries today to their future, likely wealthier, counterparts.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398804" y="0"/>
            <a:ext cx="7225748"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Investing in a Hypothetical Future</a:t>
            </a:r>
          </a:p>
        </p:txBody>
      </p:sp>
    </p:spTree>
    <p:custDataLst>
      <p:tags r:id="rId1"/>
    </p:custDataLst>
    <p:extLst>
      <p:ext uri="{BB962C8B-B14F-4D97-AF65-F5344CB8AC3E}">
        <p14:creationId xmlns:p14="http://schemas.microsoft.com/office/powerpoint/2010/main" val="1698303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1200329"/>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185897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2308324"/>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3009819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416320"/>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 would this work, and how does it compare to GDP?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223649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consideration of economic sustainability forces us to think carefully about if we are being good stewards of the world’s capital stock.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On Earth Day, April 24</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2022, The Biden Administration </a:t>
            </a:r>
            <a:r>
              <a:rPr lang="en-US" sz="2400" dirty="0">
                <a:latin typeface="+mj-lt"/>
                <a:cs typeface="Calibri Light" panose="020F0302020204030204" pitchFamily="34" charset="0"/>
                <a:hlinkClick r:id="rId4"/>
              </a:rPr>
              <a:t>announced</a:t>
            </a:r>
            <a:r>
              <a:rPr lang="en-US" sz="2400" dirty="0">
                <a:latin typeface="+mj-lt"/>
                <a:cs typeface="Calibri Light" panose="020F0302020204030204" pitchFamily="34" charset="0"/>
              </a:rPr>
              <a:t> a new effort to establish a system of environmental accounts for the United States.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 would this work, and how does it compare to GDP?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It’s useful to think of the proposal as a </a:t>
            </a:r>
            <a:r>
              <a:rPr lang="en-US" sz="2400" dirty="0">
                <a:solidFill>
                  <a:srgbClr val="FF0000"/>
                </a:solidFill>
                <a:latin typeface="+mj-lt"/>
                <a:cs typeface="Calibri Light" panose="020F0302020204030204" pitchFamily="34" charset="0"/>
              </a:rPr>
              <a:t>correction</a:t>
            </a:r>
            <a:r>
              <a:rPr lang="en-US" sz="2400" dirty="0">
                <a:latin typeface="+mj-lt"/>
                <a:cs typeface="Calibri Light" panose="020F0302020204030204" pitchFamily="34" charset="0"/>
              </a:rPr>
              <a:t> to traditional measures of income. For example, Net Domestic Product (NDP) is GDP minus the depreciation in capital.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But what forms of capital are currently included? </a:t>
            </a: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483126" y="164710"/>
            <a:ext cx="7225748"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Accounting for Natural Capital with Natural Capital Accounting (“Green Accounting”)</a:t>
            </a:r>
          </a:p>
        </p:txBody>
      </p:sp>
    </p:spTree>
    <p:custDataLst>
      <p:tags r:id="rId1"/>
    </p:custDataLst>
    <p:extLst>
      <p:ext uri="{BB962C8B-B14F-4D97-AF65-F5344CB8AC3E}">
        <p14:creationId xmlns:p14="http://schemas.microsoft.com/office/powerpoint/2010/main" val="60672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33" name="TextBox 32">
            <a:extLst>
              <a:ext uri="{FF2B5EF4-FFF2-40B4-BE49-F238E27FC236}">
                <a16:creationId xmlns:a16="http://schemas.microsoft.com/office/drawing/2014/main" id="{A8B9D292-65D1-4B8D-B936-FD1285DFAD7E}"/>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899648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6001643"/>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As with any capital, depletion of a natural resource depreciates its value.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Example: Coal Extraction</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The extraction of 1 ton of coal adds $20 to GDP</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mining equipment adjusts GDP to a measure of GNP of $10</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scarce resource, GNP falls to $5, accounting for the negative externalities would make it fall even more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44367" y="0"/>
            <a:ext cx="7903265"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Correcting GDP for Natural Capital Depreciation</a:t>
            </a:r>
          </a:p>
        </p:txBody>
      </p:sp>
    </p:spTree>
    <p:custDataLst>
      <p:tags r:id="rId1"/>
    </p:custDataLst>
    <p:extLst>
      <p:ext uri="{BB962C8B-B14F-4D97-AF65-F5344CB8AC3E}">
        <p14:creationId xmlns:p14="http://schemas.microsoft.com/office/powerpoint/2010/main" val="2812087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637097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As with any capital, depletion of a natural resource depreciates its value.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r>
              <a:rPr lang="en-US" sz="2400" dirty="0">
                <a:latin typeface="+mj-lt"/>
                <a:cs typeface="Calibri Light" panose="020F0302020204030204" pitchFamily="34" charset="0"/>
              </a:rPr>
              <a:t>Example: Coal Extraction</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The extraction of 1 ton of coal adds $20 to GDP</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mining equipment adjusts GDP to a measure of GNP of $10</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r>
              <a:rPr lang="en-US" sz="2400" dirty="0">
                <a:latin typeface="+mj-lt"/>
                <a:cs typeface="Calibri Light" panose="020F0302020204030204" pitchFamily="34" charset="0"/>
              </a:rPr>
              <a:t>Accounting for the depreciation of the scarce resource, GNP falls to $5, accounting for the negative externalities would make it fall even more</a:t>
            </a: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Which measure is more useful for evaluating economic sustainability?</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2144367" y="0"/>
            <a:ext cx="7903265"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Correcting GDP for Natural Capital Depreciation</a:t>
            </a:r>
          </a:p>
        </p:txBody>
      </p:sp>
    </p:spTree>
    <p:custDataLst>
      <p:tags r:id="rId1"/>
    </p:custDataLst>
    <p:extLst>
      <p:ext uri="{BB962C8B-B14F-4D97-AF65-F5344CB8AC3E}">
        <p14:creationId xmlns:p14="http://schemas.microsoft.com/office/powerpoint/2010/main" val="71100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3416320"/>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3757952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52431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1452381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5632311"/>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However, if the economic value of the excluded capital has increased overtime, then the bias has also.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476534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6370975"/>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Great, so let’s just do it! But…</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Measurement is really hard. Creating a statistically consistent time-series of </a:t>
            </a:r>
            <a:r>
              <a:rPr lang="en-US" sz="2400" dirty="0">
                <a:solidFill>
                  <a:srgbClr val="0070C0"/>
                </a:solidFill>
                <a:latin typeface="+mj-lt"/>
                <a:cs typeface="Calibri Light" panose="020F0302020204030204" pitchFamily="34" charset="0"/>
              </a:rPr>
              <a:t>clean air </a:t>
            </a:r>
            <a:r>
              <a:rPr lang="en-US" sz="2400" dirty="0">
                <a:latin typeface="+mj-lt"/>
                <a:cs typeface="Calibri Light" panose="020F0302020204030204" pitchFamily="34" charset="0"/>
              </a:rPr>
              <a:t>or </a:t>
            </a:r>
            <a:r>
              <a:rPr lang="en-US" sz="2400" dirty="0">
                <a:solidFill>
                  <a:srgbClr val="0070C0"/>
                </a:solidFill>
                <a:latin typeface="+mj-lt"/>
                <a:cs typeface="Calibri Light" panose="020F0302020204030204" pitchFamily="34" charset="0"/>
              </a:rPr>
              <a:t>clean water</a:t>
            </a:r>
            <a:r>
              <a:rPr lang="en-US" sz="2400" dirty="0">
                <a:latin typeface="+mj-lt"/>
                <a:cs typeface="Calibri Light" panose="020F0302020204030204" pitchFamily="34" charset="0"/>
              </a:rPr>
              <a:t> is challenging.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A simple measure of net domestic product is likely strongly correlated with a true measure of wealth that takes into account nonmarket goods and services.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However, if the economic value of the excluded capital has increased overtime, then the bias has also.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For example, wealthier societies participate more in outdoor recreation. Often competing with production things like mining that </a:t>
            </a:r>
            <a:r>
              <a:rPr lang="en-US" sz="2400" i="1" dirty="0">
                <a:latin typeface="+mj-lt"/>
                <a:cs typeface="Calibri Light" panose="020F0302020204030204" pitchFamily="34" charset="0"/>
              </a:rPr>
              <a:t>are counted </a:t>
            </a:r>
            <a:r>
              <a:rPr lang="en-US" sz="2400" dirty="0">
                <a:latin typeface="+mj-lt"/>
                <a:cs typeface="Calibri Light" panose="020F0302020204030204" pitchFamily="34" charset="0"/>
              </a:rPr>
              <a:t>in GDP/NDP!  </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0"/>
            <a:ext cx="8679346" cy="77525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Difficulty at a National Scale and Bias of Omitted Capital</a:t>
            </a:r>
          </a:p>
        </p:txBody>
      </p:sp>
    </p:spTree>
    <p:custDataLst>
      <p:tags r:id="rId1"/>
    </p:custDataLst>
    <p:extLst>
      <p:ext uri="{BB962C8B-B14F-4D97-AF65-F5344CB8AC3E}">
        <p14:creationId xmlns:p14="http://schemas.microsoft.com/office/powerpoint/2010/main" val="1348224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60" y="1024392"/>
            <a:ext cx="11498080" cy="4893647"/>
          </a:xfrm>
          <a:prstGeom prst="rect">
            <a:avLst/>
          </a:prstGeom>
          <a:noFill/>
          <a:effectLst/>
        </p:spPr>
        <p:txBody>
          <a:bodyPr wrap="square" rtlCol="0">
            <a:spAutoFit/>
          </a:bodyPr>
          <a:lstStyle/>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Statistics for Environmental-Economic Decisions</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Public comment is open until Oct 21</a:t>
            </a:r>
            <a:r>
              <a:rPr lang="en-US" sz="2400" baseline="30000" dirty="0">
                <a:latin typeface="+mj-lt"/>
                <a:cs typeface="Calibri Light" panose="020F0302020204030204" pitchFamily="34" charset="0"/>
              </a:rPr>
              <a:t>st</a:t>
            </a:r>
            <a:r>
              <a:rPr lang="en-US" sz="2400" dirty="0">
                <a:latin typeface="+mj-lt"/>
                <a:cs typeface="Calibri Light" panose="020F0302020204030204" pitchFamily="34" charset="0"/>
              </a:rPr>
              <a:t>, 2022. Feel free to submit a comment through the federal register. </a:t>
            </a:r>
            <a:r>
              <a:rPr lang="en-US" sz="2400" dirty="0">
                <a:latin typeface="+mj-lt"/>
                <a:cs typeface="Calibri Light" panose="020F0302020204030204" pitchFamily="34" charset="0"/>
                <a:hlinkClick r:id="rId4"/>
              </a:rPr>
              <a:t>Link here.</a:t>
            </a:r>
            <a:r>
              <a:rPr lang="en-US" sz="2400" dirty="0">
                <a:latin typeface="+mj-lt"/>
                <a:cs typeface="Calibri Light" panose="020F0302020204030204" pitchFamily="34" charset="0"/>
              </a:rPr>
              <a:t> Read the proposal, submit a comment, there’s a good chance I’ll be the one reading your comment. </a:t>
            </a:r>
          </a:p>
          <a:p>
            <a:pPr marL="800100" lvl="1" indent="-342900">
              <a:buFont typeface="Arial" panose="020B0604020202020204" pitchFamily="34" charset="0"/>
              <a:buChar char="•"/>
            </a:pPr>
            <a:endParaRPr lang="en-US" sz="2400" dirty="0">
              <a:latin typeface="+mj-lt"/>
              <a:cs typeface="Calibri Light" panose="020F0302020204030204" pitchFamily="34" charset="0"/>
            </a:endParaRPr>
          </a:p>
          <a:p>
            <a:pPr marL="800100" lvl="1" indent="-342900">
              <a:buFont typeface="Arial" panose="020B0604020202020204" pitchFamily="34" charset="0"/>
              <a:buChar char="•"/>
            </a:pPr>
            <a:r>
              <a:rPr lang="en-US" sz="2400" dirty="0">
                <a:latin typeface="+mj-lt"/>
                <a:cs typeface="Calibri Light" panose="020F0302020204030204" pitchFamily="34" charset="0"/>
              </a:rPr>
              <a:t>This is a 10-year project to just get it off the ground, plenty of time for you to start your career advancing the development of these accounts!</a:t>
            </a:r>
          </a:p>
          <a:p>
            <a:pPr lvl="1"/>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a:p>
            <a:pPr marL="1257300" lvl="2"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756327" y="447261"/>
            <a:ext cx="8679346" cy="77525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000" dirty="0">
                <a:solidFill>
                  <a:schemeClr val="tx1"/>
                </a:solidFill>
                <a:latin typeface="+mj-lt"/>
              </a:rPr>
              <a:t>We’re Really Doing It!</a:t>
            </a:r>
          </a:p>
        </p:txBody>
      </p:sp>
    </p:spTree>
    <p:custDataLst>
      <p:tags r:id="rId1"/>
    </p:custDataLst>
    <p:extLst>
      <p:ext uri="{BB962C8B-B14F-4D97-AF65-F5344CB8AC3E}">
        <p14:creationId xmlns:p14="http://schemas.microsoft.com/office/powerpoint/2010/main" val="297874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5B513DB1-4502-409F-937E-1F652A2AED9E}"/>
              </a:ext>
            </a:extLst>
          </p:cNvPr>
          <p:cNvSpPr txBox="1">
            <a:spLocks/>
          </p:cNvSpPr>
          <p:nvPr/>
        </p:nvSpPr>
        <p:spPr>
          <a:xfrm>
            <a:off x="371061" y="-269435"/>
            <a:ext cx="11449878" cy="163217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4800" dirty="0">
                <a:solidFill>
                  <a:schemeClr val="tx1"/>
                </a:solidFill>
                <a:latin typeface="+mj-lt"/>
              </a:rPr>
              <a:t>Next class</a:t>
            </a:r>
          </a:p>
          <a:p>
            <a:pPr algn="ctr"/>
            <a:endParaRPr lang="en-US" dirty="0">
              <a:solidFill>
                <a:schemeClr val="tx1"/>
              </a:solidFill>
              <a:latin typeface="+mj-lt"/>
            </a:endParaRPr>
          </a:p>
        </p:txBody>
      </p:sp>
      <p:sp>
        <p:nvSpPr>
          <p:cNvPr id="11" name="TextBox 10">
            <a:extLst>
              <a:ext uri="{FF2B5EF4-FFF2-40B4-BE49-F238E27FC236}">
                <a16:creationId xmlns:a16="http://schemas.microsoft.com/office/drawing/2014/main" id="{1DF8D491-E9D6-4622-95D9-A31A202ACC5D}"/>
              </a:ext>
            </a:extLst>
          </p:cNvPr>
          <p:cNvSpPr txBox="1"/>
          <p:nvPr/>
        </p:nvSpPr>
        <p:spPr>
          <a:xfrm>
            <a:off x="591345" y="1482657"/>
            <a:ext cx="11009309" cy="4154984"/>
          </a:xfrm>
          <a:prstGeom prst="rect">
            <a:avLst/>
          </a:prstGeom>
          <a:noFill/>
          <a:effectLst/>
        </p:spPr>
        <p:txBody>
          <a:bodyPr wrap="square" rtlCol="0">
            <a:spAutoFit/>
          </a:bodyPr>
          <a:lstStyle/>
          <a:p>
            <a:pPr marL="800100" lvl="1" indent="-342900">
              <a:buFont typeface="Arial" panose="020B0604020202020204" pitchFamily="34" charset="0"/>
              <a:buChar char="•"/>
            </a:pPr>
            <a:r>
              <a:rPr lang="en-US" sz="2400" dirty="0">
                <a:latin typeface="+mj-lt"/>
                <a:cs typeface="Calibri Light" panose="020F0302020204030204" pitchFamily="34" charset="0"/>
              </a:rPr>
              <a:t>Review Session!</a:t>
            </a:r>
          </a:p>
          <a:p>
            <a:pPr lvl="2"/>
            <a:endParaRPr lang="en-US" sz="2400" dirty="0">
              <a:latin typeface="+mj-lt"/>
              <a:cs typeface="Calibri Light" panose="020F0302020204030204" pitchFamily="34" charset="0"/>
            </a:endParaRPr>
          </a:p>
          <a:p>
            <a:pPr marL="1828800" lvl="3" indent="-457200">
              <a:buFont typeface="Arial" panose="020B0604020202020204" pitchFamily="34" charset="0"/>
              <a:buChar char="•"/>
            </a:pPr>
            <a:r>
              <a:rPr lang="en-US" sz="2400" dirty="0">
                <a:latin typeface="+mj-lt"/>
                <a:cs typeface="Calibri Light" panose="020F0302020204030204" pitchFamily="34" charset="0"/>
              </a:rPr>
              <a:t>Hoping I will be able to finish a fun review game… but worst case it will be me going over things that are on the yet-to-be-written exam.</a:t>
            </a: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endParaRPr lang="en-US" sz="2400" dirty="0">
              <a:latin typeface="+mj-lt"/>
              <a:cs typeface="Calibri Light" panose="020F0302020204030204" pitchFamily="34" charset="0"/>
            </a:endParaRPr>
          </a:p>
          <a:p>
            <a:pPr marL="914400" lvl="1" indent="-457200">
              <a:buFont typeface="Arial" panose="020B0604020202020204" pitchFamily="34" charset="0"/>
              <a:buChar char="•"/>
            </a:pPr>
            <a:r>
              <a:rPr lang="en-US" sz="2400" b="1" dirty="0">
                <a:latin typeface="+mj-lt"/>
                <a:cs typeface="Calibri Light" panose="020F0302020204030204" pitchFamily="34" charset="0"/>
              </a:rPr>
              <a:t>Reminder: </a:t>
            </a:r>
            <a:r>
              <a:rPr lang="en-US" sz="2400" dirty="0">
                <a:latin typeface="+mj-lt"/>
                <a:cs typeface="Calibri Light" panose="020F0302020204030204" pitchFamily="34" charset="0"/>
                <a:hlinkClick r:id="rId4"/>
              </a:rPr>
              <a:t>Case Study #2 </a:t>
            </a:r>
            <a:r>
              <a:rPr lang="en-US" sz="2400" dirty="0">
                <a:latin typeface="+mj-lt"/>
                <a:cs typeface="Calibri Light" panose="020F0302020204030204" pitchFamily="34" charset="0"/>
              </a:rPr>
              <a:t>is on the course github repository and it is AWESOME – I think it provides a really great introduction to climate-economy models, DICE, and coding, all in one! Due Oct 9</a:t>
            </a:r>
            <a:r>
              <a:rPr lang="en-US" sz="2400" baseline="30000" dirty="0">
                <a:latin typeface="+mj-lt"/>
                <a:cs typeface="Calibri Light" panose="020F0302020204030204" pitchFamily="34" charset="0"/>
              </a:rPr>
              <a:t>th</a:t>
            </a:r>
            <a:r>
              <a:rPr lang="en-US" sz="2400" dirty="0">
                <a:latin typeface="+mj-lt"/>
                <a:cs typeface="Calibri Light" panose="020F0302020204030204" pitchFamily="34" charset="0"/>
              </a:rPr>
              <a:t> by 11:59pm</a:t>
            </a:r>
          </a:p>
          <a:p>
            <a:pPr marL="1828800" lvl="3" indent="-457200">
              <a:buFont typeface="Arial" panose="020B0604020202020204" pitchFamily="34" charset="0"/>
              <a:buChar char="•"/>
            </a:pPr>
            <a:endParaRPr lang="en-US" sz="2400" dirty="0">
              <a:latin typeface="+mj-lt"/>
              <a:cs typeface="Calibri Light" panose="020F0302020204030204" pitchFamily="34" charset="0"/>
            </a:endParaRPr>
          </a:p>
        </p:txBody>
      </p:sp>
    </p:spTree>
    <p:custDataLst>
      <p:tags r:id="rId1"/>
    </p:custDataLst>
    <p:extLst>
      <p:ext uri="{BB962C8B-B14F-4D97-AF65-F5344CB8AC3E}">
        <p14:creationId xmlns:p14="http://schemas.microsoft.com/office/powerpoint/2010/main" val="147350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28458" y="3819029"/>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54887" y="3819029"/>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33" name="TextBox 32">
            <a:extLst>
              <a:ext uri="{FF2B5EF4-FFF2-40B4-BE49-F238E27FC236}">
                <a16:creationId xmlns:a16="http://schemas.microsoft.com/office/drawing/2014/main" id="{F2C9FA45-B6FA-4ECA-B7F4-044158ED2156}"/>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879362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28458" y="3819029"/>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54887" y="3819029"/>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464882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49" name="TextBox 48">
            <a:extLst>
              <a:ext uri="{FF2B5EF4-FFF2-40B4-BE49-F238E27FC236}">
                <a16:creationId xmlns:a16="http://schemas.microsoft.com/office/drawing/2014/main" id="{AD58D60C-74A4-43A2-A5D0-E2712AFD75DB}"/>
              </a:ext>
            </a:extLst>
          </p:cNvPr>
          <p:cNvSpPr txBox="1"/>
          <p:nvPr/>
        </p:nvSpPr>
        <p:spPr>
          <a:xfrm>
            <a:off x="5256918" y="4648828"/>
            <a:ext cx="1596887" cy="769441"/>
          </a:xfrm>
          <a:prstGeom prst="rect">
            <a:avLst/>
          </a:prstGeom>
          <a:noFill/>
        </p:spPr>
        <p:txBody>
          <a:bodyPr wrap="square" rtlCol="0">
            <a:spAutoFit/>
          </a:bodyPr>
          <a:lstStyle/>
          <a:p>
            <a:pPr algn="ctr"/>
            <a:r>
              <a:rPr lang="en-US" sz="2200" dirty="0"/>
              <a:t>Forest Health</a:t>
            </a:r>
          </a:p>
        </p:txBody>
      </p:sp>
      <p:sp>
        <p:nvSpPr>
          <p:cNvPr id="31" name="TextBox 30">
            <a:extLst>
              <a:ext uri="{FF2B5EF4-FFF2-40B4-BE49-F238E27FC236}">
                <a16:creationId xmlns:a16="http://schemas.microsoft.com/office/drawing/2014/main" id="{E31B832C-7486-4600-9509-04CDB2745365}"/>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345093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26" name="Graphic 25" descr="Zombie with solid fill">
            <a:extLst>
              <a:ext uri="{FF2B5EF4-FFF2-40B4-BE49-F238E27FC236}">
                <a16:creationId xmlns:a16="http://schemas.microsoft.com/office/drawing/2014/main" id="{4958175C-EED2-4F6B-8412-3F9E662AAF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5514880"/>
            <a:ext cx="914400" cy="914400"/>
          </a:xfrm>
          <a:prstGeom prst="rect">
            <a:avLst/>
          </a:prstGeom>
        </p:spPr>
      </p:pic>
      <p:pic>
        <p:nvPicPr>
          <p:cNvPr id="28" name="Graphic 27" descr="Dead Fish Skeleton with solid fill">
            <a:extLst>
              <a:ext uri="{FF2B5EF4-FFF2-40B4-BE49-F238E27FC236}">
                <a16:creationId xmlns:a16="http://schemas.microsoft.com/office/drawing/2014/main" id="{E80E0457-C926-464F-9ADE-F80F892EF21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59365" y="5482736"/>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28458" y="3819029"/>
            <a:ext cx="914400" cy="914400"/>
          </a:xfrm>
          <a:prstGeom prst="rect">
            <a:avLst/>
          </a:prstGeom>
        </p:spPr>
      </p:pic>
      <p:pic>
        <p:nvPicPr>
          <p:cNvPr id="38" name="Graphic 37" descr="Diving with solid fill">
            <a:extLst>
              <a:ext uri="{FF2B5EF4-FFF2-40B4-BE49-F238E27FC236}">
                <a16:creationId xmlns:a16="http://schemas.microsoft.com/office/drawing/2014/main" id="{A4AF569A-D112-4BC6-B3BC-4CF04B20EF4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247583" y="5417741"/>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554887" y="3819029"/>
            <a:ext cx="914400" cy="914400"/>
          </a:xfrm>
          <a:prstGeom prst="rect">
            <a:avLst/>
          </a:prstGeom>
        </p:spPr>
      </p:pic>
      <p:pic>
        <p:nvPicPr>
          <p:cNvPr id="42" name="Graphic 41" descr="Fish with solid fill">
            <a:extLst>
              <a:ext uri="{FF2B5EF4-FFF2-40B4-BE49-F238E27FC236}">
                <a16:creationId xmlns:a16="http://schemas.microsoft.com/office/drawing/2014/main" id="{9F7D19B2-F535-43B1-BD83-CA2FE0DB6EC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176789" y="5478627"/>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14882" y="4648828"/>
            <a:ext cx="914400" cy="914400"/>
          </a:xfrm>
          <a:prstGeom prst="rect">
            <a:avLst/>
          </a:prstGeom>
        </p:spPr>
      </p:pic>
      <p:sp>
        <p:nvSpPr>
          <p:cNvPr id="44" name="TextBox 43">
            <a:extLst>
              <a:ext uri="{FF2B5EF4-FFF2-40B4-BE49-F238E27FC236}">
                <a16:creationId xmlns:a16="http://schemas.microsoft.com/office/drawing/2014/main" id="{0F1AB423-D29C-4AAC-96EA-EE0A9A8282E2}"/>
              </a:ext>
            </a:extLst>
          </p:cNvPr>
          <p:cNvSpPr txBox="1"/>
          <p:nvPr/>
        </p:nvSpPr>
        <p:spPr>
          <a:xfrm>
            <a:off x="5256917" y="2129658"/>
            <a:ext cx="1596887" cy="769441"/>
          </a:xfrm>
          <a:prstGeom prst="rect">
            <a:avLst/>
          </a:prstGeom>
          <a:noFill/>
        </p:spPr>
        <p:txBody>
          <a:bodyPr wrap="square" rtlCol="0">
            <a:spAutoFit/>
          </a:bodyPr>
          <a:lstStyle/>
          <a:p>
            <a:pPr algn="ctr"/>
            <a:r>
              <a:rPr lang="en-US" sz="2200" dirty="0"/>
              <a:t>Income (GDP)</a:t>
            </a:r>
          </a:p>
        </p:txBody>
      </p:sp>
      <p:sp>
        <p:nvSpPr>
          <p:cNvPr id="45" name="TextBox 44">
            <a:extLst>
              <a:ext uri="{FF2B5EF4-FFF2-40B4-BE49-F238E27FC236}">
                <a16:creationId xmlns:a16="http://schemas.microsoft.com/office/drawing/2014/main" id="{E305D111-63A7-457E-B018-8D048BA32F20}"/>
              </a:ext>
            </a:extLst>
          </p:cNvPr>
          <p:cNvSpPr txBox="1"/>
          <p:nvPr/>
        </p:nvSpPr>
        <p:spPr>
          <a:xfrm>
            <a:off x="5256918" y="3840442"/>
            <a:ext cx="1596887" cy="769441"/>
          </a:xfrm>
          <a:prstGeom prst="rect">
            <a:avLst/>
          </a:prstGeom>
          <a:noFill/>
        </p:spPr>
        <p:txBody>
          <a:bodyPr wrap="square" rtlCol="0">
            <a:spAutoFit/>
          </a:bodyPr>
          <a:lstStyle/>
          <a:p>
            <a:pPr algn="ctr"/>
            <a:r>
              <a:rPr lang="en-US" sz="2200" dirty="0"/>
              <a:t>Drinking Water</a:t>
            </a:r>
          </a:p>
        </p:txBody>
      </p:sp>
      <p:sp>
        <p:nvSpPr>
          <p:cNvPr id="48" name="TextBox 47">
            <a:extLst>
              <a:ext uri="{FF2B5EF4-FFF2-40B4-BE49-F238E27FC236}">
                <a16:creationId xmlns:a16="http://schemas.microsoft.com/office/drawing/2014/main" id="{5D986461-B4DF-4835-9AD8-4BE1E1C68B33}"/>
              </a:ext>
            </a:extLst>
          </p:cNvPr>
          <p:cNvSpPr txBox="1"/>
          <p:nvPr/>
        </p:nvSpPr>
        <p:spPr>
          <a:xfrm>
            <a:off x="5256917" y="2985050"/>
            <a:ext cx="1596887" cy="769441"/>
          </a:xfrm>
          <a:prstGeom prst="rect">
            <a:avLst/>
          </a:prstGeom>
          <a:noFill/>
        </p:spPr>
        <p:txBody>
          <a:bodyPr wrap="square" rtlCol="0">
            <a:spAutoFit/>
          </a:bodyPr>
          <a:lstStyle/>
          <a:p>
            <a:pPr algn="ctr"/>
            <a:r>
              <a:rPr lang="en-US" sz="2200" dirty="0"/>
              <a:t>Savings</a:t>
            </a:r>
          </a:p>
          <a:p>
            <a:pPr algn="ctr"/>
            <a:r>
              <a:rPr lang="en-US" sz="2200" dirty="0"/>
              <a:t>(stocks)</a:t>
            </a:r>
          </a:p>
        </p:txBody>
      </p:sp>
      <p:sp>
        <p:nvSpPr>
          <p:cNvPr id="49" name="TextBox 48">
            <a:extLst>
              <a:ext uri="{FF2B5EF4-FFF2-40B4-BE49-F238E27FC236}">
                <a16:creationId xmlns:a16="http://schemas.microsoft.com/office/drawing/2014/main" id="{AD58D60C-74A4-43A2-A5D0-E2712AFD75DB}"/>
              </a:ext>
            </a:extLst>
          </p:cNvPr>
          <p:cNvSpPr txBox="1"/>
          <p:nvPr/>
        </p:nvSpPr>
        <p:spPr>
          <a:xfrm>
            <a:off x="5256918" y="4648828"/>
            <a:ext cx="1596887" cy="769441"/>
          </a:xfrm>
          <a:prstGeom prst="rect">
            <a:avLst/>
          </a:prstGeom>
          <a:noFill/>
        </p:spPr>
        <p:txBody>
          <a:bodyPr wrap="square" rtlCol="0">
            <a:spAutoFit/>
          </a:bodyPr>
          <a:lstStyle/>
          <a:p>
            <a:pPr algn="ctr"/>
            <a:r>
              <a:rPr lang="en-US" sz="2200" dirty="0"/>
              <a:t>Forest Health</a:t>
            </a:r>
          </a:p>
        </p:txBody>
      </p:sp>
      <p:sp>
        <p:nvSpPr>
          <p:cNvPr id="50" name="TextBox 49">
            <a:extLst>
              <a:ext uri="{FF2B5EF4-FFF2-40B4-BE49-F238E27FC236}">
                <a16:creationId xmlns:a16="http://schemas.microsoft.com/office/drawing/2014/main" id="{879B24F4-B093-499C-8ED8-3C71892E98AB}"/>
              </a:ext>
            </a:extLst>
          </p:cNvPr>
          <p:cNvSpPr txBox="1"/>
          <p:nvPr/>
        </p:nvSpPr>
        <p:spPr>
          <a:xfrm>
            <a:off x="5256918" y="5465659"/>
            <a:ext cx="1596887" cy="769441"/>
          </a:xfrm>
          <a:prstGeom prst="rect">
            <a:avLst/>
          </a:prstGeom>
          <a:noFill/>
        </p:spPr>
        <p:txBody>
          <a:bodyPr wrap="square" rtlCol="0">
            <a:spAutoFit/>
          </a:bodyPr>
          <a:lstStyle/>
          <a:p>
            <a:pPr algn="ctr"/>
            <a:r>
              <a:rPr lang="en-US" sz="2200" dirty="0"/>
              <a:t>Aquatic Health</a:t>
            </a:r>
          </a:p>
        </p:txBody>
      </p:sp>
      <p:sp>
        <p:nvSpPr>
          <p:cNvPr id="31" name="TextBox 30">
            <a:extLst>
              <a:ext uri="{FF2B5EF4-FFF2-40B4-BE49-F238E27FC236}">
                <a16:creationId xmlns:a16="http://schemas.microsoft.com/office/drawing/2014/main" id="{BD5FE200-70DA-4F18-B3F8-5B51B9F675D6}"/>
              </a:ext>
            </a:extLst>
          </p:cNvPr>
          <p:cNvSpPr txBox="1"/>
          <p:nvPr/>
        </p:nvSpPr>
        <p:spPr>
          <a:xfrm>
            <a:off x="4527142" y="418738"/>
            <a:ext cx="3056436" cy="553998"/>
          </a:xfrm>
          <a:prstGeom prst="rect">
            <a:avLst/>
          </a:prstGeom>
          <a:noFill/>
        </p:spPr>
        <p:txBody>
          <a:bodyPr wrap="square" rtlCol="0">
            <a:spAutoFit/>
          </a:bodyPr>
          <a:lstStyle/>
          <a:p>
            <a:pPr algn="ctr"/>
            <a:r>
              <a:rPr lang="en-US" sz="3000" dirty="0"/>
              <a:t>Who is better off?</a:t>
            </a:r>
          </a:p>
        </p:txBody>
      </p:sp>
    </p:spTree>
    <p:custDataLst>
      <p:tags r:id="rId1"/>
    </p:custDataLst>
    <p:extLst>
      <p:ext uri="{BB962C8B-B14F-4D97-AF65-F5344CB8AC3E}">
        <p14:creationId xmlns:p14="http://schemas.microsoft.com/office/powerpoint/2010/main" val="202345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Female Profile with solid fill">
            <a:extLst>
              <a:ext uri="{FF2B5EF4-FFF2-40B4-BE49-F238E27FC236}">
                <a16:creationId xmlns:a16="http://schemas.microsoft.com/office/drawing/2014/main" id="{EA38045D-1B9C-47F3-95D9-A2F7DF228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36911" y="695737"/>
            <a:ext cx="1497495" cy="1497495"/>
          </a:xfrm>
          <a:prstGeom prst="rect">
            <a:avLst/>
          </a:prstGeom>
        </p:spPr>
      </p:pic>
      <p:pic>
        <p:nvPicPr>
          <p:cNvPr id="7" name="Graphic 6" descr="Female Profile with solid fill">
            <a:extLst>
              <a:ext uri="{FF2B5EF4-FFF2-40B4-BE49-F238E27FC236}">
                <a16:creationId xmlns:a16="http://schemas.microsoft.com/office/drawing/2014/main" id="{1FC45817-FC61-477D-85A9-EC0F601304F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0273" y="695738"/>
            <a:ext cx="1497495" cy="1497495"/>
          </a:xfrm>
          <a:prstGeom prst="rect">
            <a:avLst/>
          </a:prstGeom>
        </p:spPr>
      </p:pic>
      <p:pic>
        <p:nvPicPr>
          <p:cNvPr id="5" name="Graphic 4" descr="Dollar with solid fill">
            <a:extLst>
              <a:ext uri="{FF2B5EF4-FFF2-40B4-BE49-F238E27FC236}">
                <a16:creationId xmlns:a16="http://schemas.microsoft.com/office/drawing/2014/main" id="{51FDD640-2FF8-47A8-B666-79832753CEC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49571" y="2193232"/>
            <a:ext cx="766226" cy="766226"/>
          </a:xfrm>
          <a:prstGeom prst="rect">
            <a:avLst/>
          </a:prstGeom>
        </p:spPr>
      </p:pic>
      <p:pic>
        <p:nvPicPr>
          <p:cNvPr id="12" name="Graphic 11" descr="Dollar with solid fill">
            <a:extLst>
              <a:ext uri="{FF2B5EF4-FFF2-40B4-BE49-F238E27FC236}">
                <a16:creationId xmlns:a16="http://schemas.microsoft.com/office/drawing/2014/main" id="{8B64DFF1-87C8-47B7-A3F3-1050C2B352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36910" y="2193232"/>
            <a:ext cx="766226" cy="766226"/>
          </a:xfrm>
          <a:prstGeom prst="rect">
            <a:avLst/>
          </a:prstGeom>
        </p:spPr>
      </p:pic>
      <p:pic>
        <p:nvPicPr>
          <p:cNvPr id="13" name="Graphic 12" descr="Dollar with solid fill">
            <a:extLst>
              <a:ext uri="{FF2B5EF4-FFF2-40B4-BE49-F238E27FC236}">
                <a16:creationId xmlns:a16="http://schemas.microsoft.com/office/drawing/2014/main" id="{47543B92-2E38-4B16-A752-A7BECD095E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5856" y="2193232"/>
            <a:ext cx="766226" cy="766226"/>
          </a:xfrm>
          <a:prstGeom prst="rect">
            <a:avLst/>
          </a:prstGeom>
        </p:spPr>
      </p:pic>
      <p:pic>
        <p:nvPicPr>
          <p:cNvPr id="14" name="Graphic 13" descr="Dollar with solid fill">
            <a:extLst>
              <a:ext uri="{FF2B5EF4-FFF2-40B4-BE49-F238E27FC236}">
                <a16:creationId xmlns:a16="http://schemas.microsoft.com/office/drawing/2014/main" id="{DC101683-B480-4902-97AA-33EE4A0846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07362" y="2193232"/>
            <a:ext cx="766226" cy="766226"/>
          </a:xfrm>
          <a:prstGeom prst="rect">
            <a:avLst/>
          </a:prstGeom>
        </p:spPr>
      </p:pic>
      <p:pic>
        <p:nvPicPr>
          <p:cNvPr id="15" name="Graphic 14" descr="Dollar with solid fill">
            <a:extLst>
              <a:ext uri="{FF2B5EF4-FFF2-40B4-BE49-F238E27FC236}">
                <a16:creationId xmlns:a16="http://schemas.microsoft.com/office/drawing/2014/main" id="{85F15890-E985-4AB2-991F-1B79871D884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94701" y="2193232"/>
            <a:ext cx="766226" cy="766226"/>
          </a:xfrm>
          <a:prstGeom prst="rect">
            <a:avLst/>
          </a:prstGeom>
        </p:spPr>
      </p:pic>
      <p:pic>
        <p:nvPicPr>
          <p:cNvPr id="18" name="Graphic 17" descr="Dollar with solid fill">
            <a:extLst>
              <a:ext uri="{FF2B5EF4-FFF2-40B4-BE49-F238E27FC236}">
                <a16:creationId xmlns:a16="http://schemas.microsoft.com/office/drawing/2014/main" id="{CDC73A16-54D8-48B3-BDF7-FE972DD3D5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3753" y="2193232"/>
            <a:ext cx="766226" cy="766226"/>
          </a:xfrm>
          <a:prstGeom prst="rect">
            <a:avLst/>
          </a:prstGeom>
        </p:spPr>
      </p:pic>
      <p:pic>
        <p:nvPicPr>
          <p:cNvPr id="19" name="Graphic 18" descr="Dollar with solid fill">
            <a:extLst>
              <a:ext uri="{FF2B5EF4-FFF2-40B4-BE49-F238E27FC236}">
                <a16:creationId xmlns:a16="http://schemas.microsoft.com/office/drawing/2014/main" id="{AD997F7E-5957-4BA4-8D5D-11D12CFF331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95259" y="2193232"/>
            <a:ext cx="766226" cy="766226"/>
          </a:xfrm>
          <a:prstGeom prst="rect">
            <a:avLst/>
          </a:prstGeom>
        </p:spPr>
      </p:pic>
      <p:pic>
        <p:nvPicPr>
          <p:cNvPr id="22" name="Graphic 21" descr="Piggy Bank with solid fill">
            <a:extLst>
              <a:ext uri="{FF2B5EF4-FFF2-40B4-BE49-F238E27FC236}">
                <a16:creationId xmlns:a16="http://schemas.microsoft.com/office/drawing/2014/main" id="{BEDED3D1-F059-41D4-9D1D-AEE32A059F0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52887" y="2959458"/>
            <a:ext cx="914400" cy="914400"/>
          </a:xfrm>
          <a:prstGeom prst="rect">
            <a:avLst/>
          </a:prstGeom>
        </p:spPr>
      </p:pic>
      <p:pic>
        <p:nvPicPr>
          <p:cNvPr id="23" name="Graphic 22" descr="Piggy Bank with solid fill">
            <a:extLst>
              <a:ext uri="{FF2B5EF4-FFF2-40B4-BE49-F238E27FC236}">
                <a16:creationId xmlns:a16="http://schemas.microsoft.com/office/drawing/2014/main" id="{E2441726-1D6A-43C7-ADF4-540DA3D0E87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49795" y="2917878"/>
            <a:ext cx="914400" cy="914400"/>
          </a:xfrm>
          <a:prstGeom prst="rect">
            <a:avLst/>
          </a:prstGeom>
        </p:spPr>
      </p:pic>
      <p:pic>
        <p:nvPicPr>
          <p:cNvPr id="24" name="Graphic 23" descr="Piggy Bank with solid fill">
            <a:extLst>
              <a:ext uri="{FF2B5EF4-FFF2-40B4-BE49-F238E27FC236}">
                <a16:creationId xmlns:a16="http://schemas.microsoft.com/office/drawing/2014/main" id="{5BB6783D-EA53-43A5-AF7F-E458A5168B6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931699" y="2917878"/>
            <a:ext cx="914400" cy="914400"/>
          </a:xfrm>
          <a:prstGeom prst="rect">
            <a:avLst/>
          </a:prstGeom>
        </p:spPr>
      </p:pic>
      <p:pic>
        <p:nvPicPr>
          <p:cNvPr id="26" name="Graphic 25" descr="Zombie with solid fill">
            <a:extLst>
              <a:ext uri="{FF2B5EF4-FFF2-40B4-BE49-F238E27FC236}">
                <a16:creationId xmlns:a16="http://schemas.microsoft.com/office/drawing/2014/main" id="{4958175C-EED2-4F6B-8412-3F9E662AAF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14882" y="5514880"/>
            <a:ext cx="914400" cy="914400"/>
          </a:xfrm>
          <a:prstGeom prst="rect">
            <a:avLst/>
          </a:prstGeom>
        </p:spPr>
      </p:pic>
      <p:pic>
        <p:nvPicPr>
          <p:cNvPr id="28" name="Graphic 27" descr="Dead Fish Skeleton with solid fill">
            <a:extLst>
              <a:ext uri="{FF2B5EF4-FFF2-40B4-BE49-F238E27FC236}">
                <a16:creationId xmlns:a16="http://schemas.microsoft.com/office/drawing/2014/main" id="{E80E0457-C926-464F-9ADE-F80F892EF21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959365" y="5482736"/>
            <a:ext cx="914400" cy="914400"/>
          </a:xfrm>
          <a:prstGeom prst="rect">
            <a:avLst/>
          </a:prstGeom>
        </p:spPr>
      </p:pic>
      <p:pic>
        <p:nvPicPr>
          <p:cNvPr id="30" name="Graphic 29" descr="Withering Tree with solid fill">
            <a:extLst>
              <a:ext uri="{FF2B5EF4-FFF2-40B4-BE49-F238E27FC236}">
                <a16:creationId xmlns:a16="http://schemas.microsoft.com/office/drawing/2014/main" id="{A9C230CB-9A0F-4E98-B9FC-18B533DF59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65385" y="4648828"/>
            <a:ext cx="914400" cy="914400"/>
          </a:xfrm>
          <a:prstGeom prst="rect">
            <a:avLst/>
          </a:prstGeom>
        </p:spPr>
      </p:pic>
      <p:pic>
        <p:nvPicPr>
          <p:cNvPr id="32" name="Graphic 31" descr="Forest scene with solid fill">
            <a:extLst>
              <a:ext uri="{FF2B5EF4-FFF2-40B4-BE49-F238E27FC236}">
                <a16:creationId xmlns:a16="http://schemas.microsoft.com/office/drawing/2014/main" id="{C08F01DA-7453-4D2D-B934-D7F70E20D9C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176789" y="4534065"/>
            <a:ext cx="914400" cy="914400"/>
          </a:xfrm>
          <a:prstGeom prst="rect">
            <a:avLst/>
          </a:prstGeom>
        </p:spPr>
      </p:pic>
      <p:pic>
        <p:nvPicPr>
          <p:cNvPr id="34" name="Graphic 33" descr="Deciduous tree with solid fill">
            <a:extLst>
              <a:ext uri="{FF2B5EF4-FFF2-40B4-BE49-F238E27FC236}">
                <a16:creationId xmlns:a16="http://schemas.microsoft.com/office/drawing/2014/main" id="{A57F7395-0BFA-43A5-915C-58B3FB9C511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247583" y="4556923"/>
            <a:ext cx="914400" cy="914400"/>
          </a:xfrm>
          <a:prstGeom prst="rect">
            <a:avLst/>
          </a:prstGeom>
        </p:spPr>
      </p:pic>
      <p:pic>
        <p:nvPicPr>
          <p:cNvPr id="36" name="Graphic 35" descr="Water Bottle with solid fill">
            <a:extLst>
              <a:ext uri="{FF2B5EF4-FFF2-40B4-BE49-F238E27FC236}">
                <a16:creationId xmlns:a16="http://schemas.microsoft.com/office/drawing/2014/main" id="{D10D5BAB-F367-4E5E-8CDC-0E136035C63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428458" y="3819029"/>
            <a:ext cx="914400" cy="914400"/>
          </a:xfrm>
          <a:prstGeom prst="rect">
            <a:avLst/>
          </a:prstGeom>
        </p:spPr>
      </p:pic>
      <p:pic>
        <p:nvPicPr>
          <p:cNvPr id="38" name="Graphic 37" descr="Diving with solid fill">
            <a:extLst>
              <a:ext uri="{FF2B5EF4-FFF2-40B4-BE49-F238E27FC236}">
                <a16:creationId xmlns:a16="http://schemas.microsoft.com/office/drawing/2014/main" id="{A4AF569A-D112-4BC6-B3BC-4CF04B20EF40}"/>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247583" y="5417741"/>
            <a:ext cx="914400" cy="914400"/>
          </a:xfrm>
          <a:prstGeom prst="rect">
            <a:avLst/>
          </a:prstGeom>
        </p:spPr>
      </p:pic>
      <p:pic>
        <p:nvPicPr>
          <p:cNvPr id="40" name="Graphic 39" descr="Leaky Tap with solid fill">
            <a:extLst>
              <a:ext uri="{FF2B5EF4-FFF2-40B4-BE49-F238E27FC236}">
                <a16:creationId xmlns:a16="http://schemas.microsoft.com/office/drawing/2014/main" id="{E617C915-AC71-4F2F-9DC0-0EBBEC8E2BDC}"/>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8554887" y="3819029"/>
            <a:ext cx="914400" cy="914400"/>
          </a:xfrm>
          <a:prstGeom prst="rect">
            <a:avLst/>
          </a:prstGeom>
        </p:spPr>
      </p:pic>
      <p:pic>
        <p:nvPicPr>
          <p:cNvPr id="42" name="Graphic 41" descr="Fish with solid fill">
            <a:extLst>
              <a:ext uri="{FF2B5EF4-FFF2-40B4-BE49-F238E27FC236}">
                <a16:creationId xmlns:a16="http://schemas.microsoft.com/office/drawing/2014/main" id="{9F7D19B2-F535-43B1-BD83-CA2FE0DB6EC7}"/>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176789" y="5478627"/>
            <a:ext cx="914400" cy="914400"/>
          </a:xfrm>
          <a:prstGeom prst="rect">
            <a:avLst/>
          </a:prstGeom>
        </p:spPr>
      </p:pic>
      <p:pic>
        <p:nvPicPr>
          <p:cNvPr id="43" name="Graphic 42" descr="Withering Tree with solid fill">
            <a:extLst>
              <a:ext uri="{FF2B5EF4-FFF2-40B4-BE49-F238E27FC236}">
                <a16:creationId xmlns:a16="http://schemas.microsoft.com/office/drawing/2014/main" id="{9D980634-AC07-460C-83AD-B5D60B3DB39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14882" y="4648828"/>
            <a:ext cx="914400" cy="914400"/>
          </a:xfrm>
          <a:prstGeom prst="rect">
            <a:avLst/>
          </a:prstGeom>
        </p:spPr>
      </p:pic>
      <p:sp>
        <p:nvSpPr>
          <p:cNvPr id="31" name="TextBox 30">
            <a:extLst>
              <a:ext uri="{FF2B5EF4-FFF2-40B4-BE49-F238E27FC236}">
                <a16:creationId xmlns:a16="http://schemas.microsoft.com/office/drawing/2014/main" id="{BD5FE200-70DA-4F18-B3F8-5B51B9F675D6}"/>
              </a:ext>
            </a:extLst>
          </p:cNvPr>
          <p:cNvSpPr txBox="1"/>
          <p:nvPr/>
        </p:nvSpPr>
        <p:spPr>
          <a:xfrm>
            <a:off x="4427433" y="3588898"/>
            <a:ext cx="3056436" cy="2400657"/>
          </a:xfrm>
          <a:prstGeom prst="rect">
            <a:avLst/>
          </a:prstGeom>
          <a:noFill/>
        </p:spPr>
        <p:txBody>
          <a:bodyPr wrap="square" rtlCol="0">
            <a:spAutoFit/>
          </a:bodyPr>
          <a:lstStyle/>
          <a:p>
            <a:pPr algn="ctr"/>
            <a:r>
              <a:rPr lang="en-US" sz="3000" dirty="0"/>
              <a:t>Who do we want to represent our future selves, or future populations? </a:t>
            </a:r>
          </a:p>
        </p:txBody>
      </p:sp>
      <p:pic>
        <p:nvPicPr>
          <p:cNvPr id="4" name="Graphic 3" descr="Arrow Right with solid fill">
            <a:extLst>
              <a:ext uri="{FF2B5EF4-FFF2-40B4-BE49-F238E27FC236}">
                <a16:creationId xmlns:a16="http://schemas.microsoft.com/office/drawing/2014/main" id="{D91A143D-76F6-4F22-872D-3F217A7CF485}"/>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4921695" y="89449"/>
            <a:ext cx="1911289" cy="1911289"/>
          </a:xfrm>
          <a:prstGeom prst="rect">
            <a:avLst/>
          </a:prstGeom>
        </p:spPr>
      </p:pic>
      <p:pic>
        <p:nvPicPr>
          <p:cNvPr id="33" name="Graphic 32" descr="Arrow Right with solid fill">
            <a:extLst>
              <a:ext uri="{FF2B5EF4-FFF2-40B4-BE49-F238E27FC236}">
                <a16:creationId xmlns:a16="http://schemas.microsoft.com/office/drawing/2014/main" id="{EE852723-66A8-48BB-929B-893D532268FE}"/>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rot="10800000">
            <a:off x="4906047" y="1779539"/>
            <a:ext cx="1911289" cy="1911289"/>
          </a:xfrm>
          <a:prstGeom prst="rect">
            <a:avLst/>
          </a:prstGeom>
        </p:spPr>
      </p:pic>
      <p:pic>
        <p:nvPicPr>
          <p:cNvPr id="8" name="Graphic 7" descr="Clock with solid fill">
            <a:extLst>
              <a:ext uri="{FF2B5EF4-FFF2-40B4-BE49-F238E27FC236}">
                <a16:creationId xmlns:a16="http://schemas.microsoft.com/office/drawing/2014/main" id="{FEE67A4A-0A1C-454B-BFEF-57C59F1B48FB}"/>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5332568" y="1364971"/>
            <a:ext cx="1036066" cy="1036066"/>
          </a:xfrm>
          <a:prstGeom prst="rect">
            <a:avLst/>
          </a:prstGeom>
        </p:spPr>
      </p:pic>
    </p:spTree>
    <p:custDataLst>
      <p:tags r:id="rId1"/>
    </p:custDataLst>
    <p:extLst>
      <p:ext uri="{BB962C8B-B14F-4D97-AF65-F5344CB8AC3E}">
        <p14:creationId xmlns:p14="http://schemas.microsoft.com/office/powerpoint/2010/main" val="27021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352382"/>
            <a:ext cx="11498080" cy="4462760"/>
          </a:xfrm>
          <a:prstGeom prst="rect">
            <a:avLst/>
          </a:prstGeom>
          <a:noFill/>
          <a:effectLst/>
        </p:spPr>
        <p:txBody>
          <a:bodyPr wrap="square" rtlCol="0">
            <a:spAutoFit/>
          </a:bodyPr>
          <a:lstStyle/>
          <a:p>
            <a:pPr algn="l"/>
            <a:r>
              <a:rPr lang="en-US" sz="2000" b="0" i="0" dirty="0">
                <a:solidFill>
                  <a:srgbClr val="202122"/>
                </a:solidFill>
                <a:effectLst/>
                <a:latin typeface="+mj-lt"/>
              </a:rPr>
              <a:t>“Too much and for too long, we seemed to have surrendered personal excellence and community values in the mere accumulation of material things. Our Gross National Product…counts air pollution and cigarette advertising, and ambulances to clear our highways of carnage. It counts special locks for our doors and the jails for the people who break them. It counts the destruction of the redwood and the loss of our natural wonder in chaotic sprawl. It counts napalm and counts nuclear warheads and armored cars for the police to fight the riots in our cities.</a:t>
            </a:r>
          </a:p>
          <a:p>
            <a:pPr algn="l"/>
            <a:endParaRPr lang="en-US" sz="2000" dirty="0">
              <a:solidFill>
                <a:srgbClr val="202122"/>
              </a:solidFill>
              <a:latin typeface="+mj-lt"/>
            </a:endParaRPr>
          </a:p>
          <a:p>
            <a:pPr algn="l"/>
            <a:r>
              <a:rPr lang="en-US" sz="2000" b="0" i="0" dirty="0">
                <a:solidFill>
                  <a:srgbClr val="202122"/>
                </a:solidFill>
                <a:effectLst/>
                <a:latin typeface="+mj-lt"/>
              </a:rPr>
              <a:t>Yet the gross national product does not allow for the health of our children, the quality of their education or the joy of their play. It does not include the beauty of our poetry or the strength of our marriages, the intelligence of our public debate or the integrity of our public officials. It measures neither our wit nor our courage, neither our wisdom nor our learning, neither our compassion nor our devotion to our country, it measures everything in short, except that which makes life worthwhile.”</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312044" y="-284640"/>
            <a:ext cx="956790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b="0" i="0" dirty="0">
                <a:solidFill>
                  <a:srgbClr val="000000"/>
                </a:solidFill>
                <a:effectLst/>
                <a:latin typeface="+mj-lt"/>
              </a:rPr>
              <a:t>Robert F. Kennedy's remarks at the University of Kansas; </a:t>
            </a:r>
            <a:r>
              <a:rPr lang="en-US" b="0" i="0" dirty="0">
                <a:solidFill>
                  <a:srgbClr val="202122"/>
                </a:solidFill>
                <a:effectLst/>
                <a:latin typeface="+mj-lt"/>
              </a:rPr>
              <a:t>March 18, 1968</a:t>
            </a:r>
            <a:endParaRPr lang="en-US"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317742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8AE995-3761-4E8E-B676-D7F73B916651}"/>
              </a:ext>
            </a:extLst>
          </p:cNvPr>
          <p:cNvSpPr txBox="1"/>
          <p:nvPr/>
        </p:nvSpPr>
        <p:spPr>
          <a:xfrm>
            <a:off x="346959" y="1352382"/>
            <a:ext cx="11498080" cy="4462760"/>
          </a:xfrm>
          <a:prstGeom prst="rect">
            <a:avLst/>
          </a:prstGeom>
          <a:noFill/>
          <a:effectLst/>
        </p:spPr>
        <p:txBody>
          <a:bodyPr wrap="square" rtlCol="0">
            <a:spAutoFit/>
          </a:bodyPr>
          <a:lstStyle/>
          <a:p>
            <a:pPr algn="l"/>
            <a:r>
              <a:rPr lang="en-US" sz="2000" b="0" i="0" dirty="0">
                <a:solidFill>
                  <a:schemeClr val="bg1">
                    <a:lumMod val="85000"/>
                  </a:schemeClr>
                </a:solidFill>
                <a:effectLst/>
                <a:latin typeface="+mj-lt"/>
              </a:rPr>
              <a:t>“Too much and for too long, we seemed to have surrendered personal excellence and community values in the mere accumulation of material things. Our Gross National Product…counts air pollution and cigarette advertising, and ambulances to clear our highways of carnage. It counts special locks for our doors and the jails for the people who break them. It counts the destruction of the redwood and the loss of our natural wonder in chaotic sprawl. It counts napalm and counts nuclear warheads and armored cars for the police to fight the riots in our cities.</a:t>
            </a:r>
          </a:p>
          <a:p>
            <a:pPr algn="l"/>
            <a:endParaRPr lang="en-US" sz="2000" dirty="0">
              <a:solidFill>
                <a:schemeClr val="bg1">
                  <a:lumMod val="85000"/>
                </a:schemeClr>
              </a:solidFill>
              <a:latin typeface="+mj-lt"/>
            </a:endParaRPr>
          </a:p>
          <a:p>
            <a:pPr algn="l"/>
            <a:r>
              <a:rPr lang="en-US" sz="2000" b="0" i="0" dirty="0">
                <a:solidFill>
                  <a:schemeClr val="bg1">
                    <a:lumMod val="85000"/>
                  </a:schemeClr>
                </a:solidFill>
                <a:effectLst/>
                <a:latin typeface="+mj-lt"/>
              </a:rPr>
              <a:t>Yet the gross national product does not allow for the health of our children, the quality of their education or the joy of their play. It does not include the beauty of our poetry or the strength of our marriages, the intelligence of our public debate or the integrity of our public officials. It measures neither our wit nor our courage, neither our wisdom nor our learning, neither our compassion nor our devotion to our country, </a:t>
            </a:r>
            <a:r>
              <a:rPr lang="en-US" sz="2000" b="0" i="0" dirty="0">
                <a:solidFill>
                  <a:srgbClr val="202122"/>
                </a:solidFill>
                <a:effectLst/>
                <a:latin typeface="+mj-lt"/>
              </a:rPr>
              <a:t>it measures everything in short, except that which makes life worthwhile.”</a:t>
            </a:r>
          </a:p>
          <a:p>
            <a:pPr marL="800100" lvl="1" indent="-342900">
              <a:buFont typeface="Arial" panose="020B0604020202020204" pitchFamily="34" charset="0"/>
              <a:buChar char="•"/>
            </a:pPr>
            <a:endParaRPr lang="en-US" sz="2000" dirty="0">
              <a:latin typeface="+mj-lt"/>
              <a:cs typeface="Calibri Light" panose="020F0302020204030204" pitchFamily="34" charset="0"/>
            </a:endParaRPr>
          </a:p>
          <a:p>
            <a:pPr marL="800100" lvl="1" indent="-342900">
              <a:buFont typeface="Arial" panose="020B0604020202020204" pitchFamily="34" charset="0"/>
              <a:buChar char="•"/>
            </a:pPr>
            <a:endParaRPr lang="en-US" sz="2400" dirty="0">
              <a:latin typeface="+mj-lt"/>
              <a:cs typeface="Calibri Light" panose="020F0302020204030204" pitchFamily="34" charset="0"/>
            </a:endParaRPr>
          </a:p>
        </p:txBody>
      </p:sp>
      <p:sp>
        <p:nvSpPr>
          <p:cNvPr id="11" name="Title 2">
            <a:extLst>
              <a:ext uri="{FF2B5EF4-FFF2-40B4-BE49-F238E27FC236}">
                <a16:creationId xmlns:a16="http://schemas.microsoft.com/office/drawing/2014/main" id="{462E9AFE-FCE3-4594-A4DB-141C6B7644D4}"/>
              </a:ext>
            </a:extLst>
          </p:cNvPr>
          <p:cNvSpPr txBox="1">
            <a:spLocks/>
          </p:cNvSpPr>
          <p:nvPr/>
        </p:nvSpPr>
        <p:spPr>
          <a:xfrm>
            <a:off x="1312044" y="-284640"/>
            <a:ext cx="9567909" cy="119896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24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l"/>
            <a:r>
              <a:rPr lang="en-US" b="0" i="0" dirty="0">
                <a:solidFill>
                  <a:srgbClr val="000000"/>
                </a:solidFill>
                <a:effectLst/>
                <a:latin typeface="+mj-lt"/>
              </a:rPr>
              <a:t>Robert F. Kennedy's remarks at the University of Kansas; </a:t>
            </a:r>
            <a:r>
              <a:rPr lang="en-US" b="0" i="0" dirty="0">
                <a:solidFill>
                  <a:srgbClr val="202122"/>
                </a:solidFill>
                <a:effectLst/>
                <a:latin typeface="+mj-lt"/>
              </a:rPr>
              <a:t>March 18, 1968</a:t>
            </a:r>
            <a:endParaRPr lang="en-US" b="0" i="0" dirty="0">
              <a:solidFill>
                <a:srgbClr val="000000"/>
              </a:solidFill>
              <a:effectLst/>
              <a:latin typeface="+mj-lt"/>
            </a:endParaRPr>
          </a:p>
        </p:txBody>
      </p:sp>
    </p:spTree>
    <p:custDataLst>
      <p:tags r:id="rId1"/>
    </p:custDataLst>
    <p:extLst>
      <p:ext uri="{BB962C8B-B14F-4D97-AF65-F5344CB8AC3E}">
        <p14:creationId xmlns:p14="http://schemas.microsoft.com/office/powerpoint/2010/main" val="13433532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1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2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0.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1.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2.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3.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3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4.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5.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6.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7.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8.xml><?xml version="1.0" encoding="utf-8"?>
<p:tagLst xmlns:a="http://schemas.openxmlformats.org/drawingml/2006/main" xmlns:r="http://schemas.openxmlformats.org/officeDocument/2006/relationships" xmlns:p="http://schemas.openxmlformats.org/presentationml/2006/main">
  <p:tag name="TIMING" val="|58|1.1|0.3|0.6|0.1|0.1|0.1|0.5|0.9|3.3"/>
</p:tagLst>
</file>

<file path=ppt/tags/tag9.xml><?xml version="1.0" encoding="utf-8"?>
<p:tagLst xmlns:a="http://schemas.openxmlformats.org/drawingml/2006/main" xmlns:r="http://schemas.openxmlformats.org/officeDocument/2006/relationships" xmlns:p="http://schemas.openxmlformats.org/presentationml/2006/main">
  <p:tag name="TIMING" val="|58|1.1|0.3|0.6|0.1|0.1|0.1|0.5|0.9|3.3"/>
</p:tagLst>
</file>

<file path=ppt/theme/theme1.xml><?xml version="1.0" encoding="utf-8"?>
<a:theme xmlns:a="http://schemas.openxmlformats.org/drawingml/2006/main" name="Presentation">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UIUC_Real Theme Updated 2018" id="{E13B41A0-8B66-4609-AF70-58520B831F02}" vid="{3ED8087A-4891-4EE5-A68C-328DF07D5C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UIUC_Real Theme Updated 2018</Template>
  <TotalTime>24255</TotalTime>
  <Words>2837</Words>
  <Application>Microsoft Office PowerPoint</Application>
  <PresentationFormat>Widescreen</PresentationFormat>
  <Paragraphs>286</Paragraphs>
  <Slides>37</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parthum2@illinois.edu</dc:creator>
  <cp:lastModifiedBy>Parthum, Bryan</cp:lastModifiedBy>
  <cp:revision>693</cp:revision>
  <dcterms:created xsi:type="dcterms:W3CDTF">2018-08-24T16:58:07Z</dcterms:created>
  <dcterms:modified xsi:type="dcterms:W3CDTF">2022-09-28T01:28:10Z</dcterms:modified>
</cp:coreProperties>
</file>