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15" r:id="rId2"/>
    <p:sldId id="361" r:id="rId3"/>
    <p:sldId id="401" r:id="rId4"/>
    <p:sldId id="402" r:id="rId5"/>
    <p:sldId id="403" r:id="rId6"/>
    <p:sldId id="404" r:id="rId7"/>
    <p:sldId id="405" r:id="rId8"/>
    <p:sldId id="406" r:id="rId9"/>
    <p:sldId id="407" r:id="rId10"/>
    <p:sldId id="408" r:id="rId11"/>
    <p:sldId id="409" r:id="rId12"/>
    <p:sldId id="410" r:id="rId13"/>
    <p:sldId id="411" r:id="rId14"/>
    <p:sldId id="413" r:id="rId15"/>
    <p:sldId id="379" r:id="rId16"/>
    <p:sldId id="414" r:id="rId17"/>
    <p:sldId id="415" r:id="rId18"/>
    <p:sldId id="416" r:id="rId19"/>
    <p:sldId id="417" r:id="rId20"/>
    <p:sldId id="421" r:id="rId21"/>
    <p:sldId id="420" r:id="rId22"/>
    <p:sldId id="419" r:id="rId23"/>
    <p:sldId id="422" r:id="rId24"/>
    <p:sldId id="424" r:id="rId25"/>
    <p:sldId id="423" r:id="rId26"/>
    <p:sldId id="425" r:id="rId27"/>
    <p:sldId id="428" r:id="rId28"/>
    <p:sldId id="429" r:id="rId29"/>
    <p:sldId id="426" r:id="rId30"/>
    <p:sldId id="427" r:id="rId31"/>
    <p:sldId id="40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361"/>
            <p14:sldId id="401"/>
            <p14:sldId id="402"/>
            <p14:sldId id="403"/>
            <p14:sldId id="404"/>
            <p14:sldId id="405"/>
            <p14:sldId id="406"/>
            <p14:sldId id="407"/>
            <p14:sldId id="408"/>
            <p14:sldId id="409"/>
            <p14:sldId id="410"/>
            <p14:sldId id="411"/>
            <p14:sldId id="413"/>
            <p14:sldId id="379"/>
            <p14:sldId id="414"/>
            <p14:sldId id="415"/>
            <p14:sldId id="416"/>
            <p14:sldId id="417"/>
            <p14:sldId id="421"/>
            <p14:sldId id="420"/>
            <p14:sldId id="419"/>
            <p14:sldId id="422"/>
            <p14:sldId id="424"/>
            <p14:sldId id="423"/>
            <p14:sldId id="425"/>
            <p14:sldId id="428"/>
            <p14:sldId id="429"/>
            <p14:sldId id="426"/>
            <p14:sldId id="427"/>
            <p14:sldId id="400"/>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DDDDD"/>
    <a:srgbClr val="FF9900"/>
    <a:srgbClr val="00B050"/>
    <a:srgbClr val="2E6187"/>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6" autoAdjust="0"/>
    <p:restoredTop sz="84129" autoAdjust="0"/>
  </p:normalViewPr>
  <p:slideViewPr>
    <p:cSldViewPr snapToGrid="0">
      <p:cViewPr varScale="1">
        <p:scale>
          <a:sx n="96" d="100"/>
          <a:sy n="96" d="100"/>
        </p:scale>
        <p:origin x="2478"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746386C3-AF8A-4427-BAD6-926A0D3ED5D4}"/>
    <pc:docChg chg="undo redo custSel addSld delSld modSld sldOrd modSection">
      <pc:chgData name="Parthum, Bryan" userId="0944d42a-0297-47b7-847f-b5cd4d2f087f" providerId="ADAL" clId="{746386C3-AF8A-4427-BAD6-926A0D3ED5D4}" dt="2022-08-31T02:49:35.682" v="1991" actId="1076"/>
      <pc:docMkLst>
        <pc:docMk/>
      </pc:docMkLst>
      <pc:sldChg chg="modSp mod">
        <pc:chgData name="Parthum, Bryan" userId="0944d42a-0297-47b7-847f-b5cd4d2f087f" providerId="ADAL" clId="{746386C3-AF8A-4427-BAD6-926A0D3ED5D4}" dt="2022-08-30T01:52:13.922" v="164" actId="6549"/>
        <pc:sldMkLst>
          <pc:docMk/>
          <pc:sldMk cId="2768470357" sldId="315"/>
        </pc:sldMkLst>
        <pc:spChg chg="mod">
          <ac:chgData name="Parthum, Bryan" userId="0944d42a-0297-47b7-847f-b5cd4d2f087f" providerId="ADAL" clId="{746386C3-AF8A-4427-BAD6-926A0D3ED5D4}" dt="2022-08-30T01:52:13.922" v="164" actId="6549"/>
          <ac:spMkLst>
            <pc:docMk/>
            <pc:sldMk cId="2768470357" sldId="315"/>
            <ac:spMk id="7" creationId="{00000000-0000-0000-0000-000000000000}"/>
          </ac:spMkLst>
        </pc:spChg>
      </pc:sldChg>
      <pc:sldChg chg="addSp delSp modSp mod ord">
        <pc:chgData name="Parthum, Bryan" userId="0944d42a-0297-47b7-847f-b5cd4d2f087f" providerId="ADAL" clId="{746386C3-AF8A-4427-BAD6-926A0D3ED5D4}" dt="2022-08-30T03:45:38.868" v="376" actId="1076"/>
        <pc:sldMkLst>
          <pc:docMk/>
          <pc:sldMk cId="3119519373" sldId="329"/>
        </pc:sldMkLst>
        <pc:spChg chg="add del mod">
          <ac:chgData name="Parthum, Bryan" userId="0944d42a-0297-47b7-847f-b5cd4d2f087f" providerId="ADAL" clId="{746386C3-AF8A-4427-BAD6-926A0D3ED5D4}" dt="2022-08-30T03:33:46.236" v="291" actId="478"/>
          <ac:spMkLst>
            <pc:docMk/>
            <pc:sldMk cId="3119519373" sldId="329"/>
            <ac:spMk id="6" creationId="{00000000-0000-0000-0000-000000000000}"/>
          </ac:spMkLst>
        </pc:spChg>
        <pc:spChg chg="add del mod">
          <ac:chgData name="Parthum, Bryan" userId="0944d42a-0297-47b7-847f-b5cd4d2f087f" providerId="ADAL" clId="{746386C3-AF8A-4427-BAD6-926A0D3ED5D4}" dt="2022-08-30T03:33:43.504" v="290" actId="1076"/>
          <ac:spMkLst>
            <pc:docMk/>
            <pc:sldMk cId="3119519373" sldId="329"/>
            <ac:spMk id="8" creationId="{363A6E82-AC88-40FF-8D05-2549474AF673}"/>
          </ac:spMkLst>
        </pc:spChg>
        <pc:spChg chg="add mod">
          <ac:chgData name="Parthum, Bryan" userId="0944d42a-0297-47b7-847f-b5cd4d2f087f" providerId="ADAL" clId="{746386C3-AF8A-4427-BAD6-926A0D3ED5D4}" dt="2022-08-30T03:45:38.868" v="376" actId="1076"/>
          <ac:spMkLst>
            <pc:docMk/>
            <pc:sldMk cId="3119519373" sldId="329"/>
            <ac:spMk id="10" creationId="{9618D731-B42D-4F24-957F-613802B3C3BC}"/>
          </ac:spMkLst>
        </pc:spChg>
        <pc:picChg chg="add mod">
          <ac:chgData name="Parthum, Bryan" userId="0944d42a-0297-47b7-847f-b5cd4d2f087f" providerId="ADAL" clId="{746386C3-AF8A-4427-BAD6-926A0D3ED5D4}" dt="2022-08-30T03:44:16.151" v="311" actId="1076"/>
          <ac:picMkLst>
            <pc:docMk/>
            <pc:sldMk cId="3119519373" sldId="329"/>
            <ac:picMk id="3" creationId="{325BE659-77C9-4A72-9FC1-04F44707B5BE}"/>
          </ac:picMkLst>
        </pc:picChg>
        <pc:picChg chg="add del mod">
          <ac:chgData name="Parthum, Bryan" userId="0944d42a-0297-47b7-847f-b5cd4d2f087f" providerId="ADAL" clId="{746386C3-AF8A-4427-BAD6-926A0D3ED5D4}" dt="2022-08-30T03:43:46.443" v="302" actId="478"/>
          <ac:picMkLst>
            <pc:docMk/>
            <pc:sldMk cId="3119519373" sldId="329"/>
            <ac:picMk id="5" creationId="{5F25A563-A852-4152-AFC7-2EE13D762BC9}"/>
          </ac:picMkLst>
        </pc:picChg>
        <pc:picChg chg="add mod">
          <ac:chgData name="Parthum, Bryan" userId="0944d42a-0297-47b7-847f-b5cd4d2f087f" providerId="ADAL" clId="{746386C3-AF8A-4427-BAD6-926A0D3ED5D4}" dt="2022-08-30T03:44:13.877" v="310" actId="1076"/>
          <ac:picMkLst>
            <pc:docMk/>
            <pc:sldMk cId="3119519373" sldId="329"/>
            <ac:picMk id="9" creationId="{7D4B0BB9-9122-41E3-B8AC-5EB6BF9B7568}"/>
          </ac:picMkLst>
        </pc:picChg>
      </pc:sldChg>
      <pc:sldChg chg="add del">
        <pc:chgData name="Parthum, Bryan" userId="0944d42a-0297-47b7-847f-b5cd4d2f087f" providerId="ADAL" clId="{746386C3-AF8A-4427-BAD6-926A0D3ED5D4}" dt="2022-08-30T01:52:06.084" v="158" actId="47"/>
        <pc:sldMkLst>
          <pc:docMk/>
          <pc:sldMk cId="2913893421" sldId="330"/>
        </pc:sldMkLst>
      </pc:sldChg>
      <pc:sldChg chg="add del">
        <pc:chgData name="Parthum, Bryan" userId="0944d42a-0297-47b7-847f-b5cd4d2f087f" providerId="ADAL" clId="{746386C3-AF8A-4427-BAD6-926A0D3ED5D4}" dt="2022-08-30T01:52:08.351" v="161" actId="47"/>
        <pc:sldMkLst>
          <pc:docMk/>
          <pc:sldMk cId="935720392" sldId="347"/>
        </pc:sldMkLst>
      </pc:sldChg>
      <pc:sldChg chg="add del">
        <pc:chgData name="Parthum, Bryan" userId="0944d42a-0297-47b7-847f-b5cd4d2f087f" providerId="ADAL" clId="{746386C3-AF8A-4427-BAD6-926A0D3ED5D4}" dt="2022-08-30T01:51:43.422" v="141" actId="2696"/>
        <pc:sldMkLst>
          <pc:docMk/>
          <pc:sldMk cId="2111565500" sldId="348"/>
        </pc:sldMkLst>
      </pc:sldChg>
      <pc:sldChg chg="add del">
        <pc:chgData name="Parthum, Bryan" userId="0944d42a-0297-47b7-847f-b5cd4d2f087f" providerId="ADAL" clId="{746386C3-AF8A-4427-BAD6-926A0D3ED5D4}" dt="2022-08-30T01:52:07.071" v="159" actId="47"/>
        <pc:sldMkLst>
          <pc:docMk/>
          <pc:sldMk cId="2421720304" sldId="349"/>
        </pc:sldMkLst>
      </pc:sldChg>
      <pc:sldChg chg="add del">
        <pc:chgData name="Parthum, Bryan" userId="0944d42a-0297-47b7-847f-b5cd4d2f087f" providerId="ADAL" clId="{746386C3-AF8A-4427-BAD6-926A0D3ED5D4}" dt="2022-08-30T01:52:07.736" v="160" actId="47"/>
        <pc:sldMkLst>
          <pc:docMk/>
          <pc:sldMk cId="3266361798" sldId="350"/>
        </pc:sldMkLst>
      </pc:sldChg>
      <pc:sldChg chg="add del">
        <pc:chgData name="Parthum, Bryan" userId="0944d42a-0297-47b7-847f-b5cd4d2f087f" providerId="ADAL" clId="{746386C3-AF8A-4427-BAD6-926A0D3ED5D4}" dt="2022-08-30T01:52:01.169" v="153" actId="47"/>
        <pc:sldMkLst>
          <pc:docMk/>
          <pc:sldMk cId="3403026593" sldId="351"/>
        </pc:sldMkLst>
      </pc:sldChg>
      <pc:sldChg chg="add del">
        <pc:chgData name="Parthum, Bryan" userId="0944d42a-0297-47b7-847f-b5cd4d2f087f" providerId="ADAL" clId="{746386C3-AF8A-4427-BAD6-926A0D3ED5D4}" dt="2022-08-30T01:52:05.367" v="157" actId="47"/>
        <pc:sldMkLst>
          <pc:docMk/>
          <pc:sldMk cId="4147597605" sldId="353"/>
        </pc:sldMkLst>
      </pc:sldChg>
      <pc:sldChg chg="add del">
        <pc:chgData name="Parthum, Bryan" userId="0944d42a-0297-47b7-847f-b5cd4d2f087f" providerId="ADAL" clId="{746386C3-AF8A-4427-BAD6-926A0D3ED5D4}" dt="2022-08-30T01:51:58.079" v="150" actId="47"/>
        <pc:sldMkLst>
          <pc:docMk/>
          <pc:sldMk cId="604952862" sldId="354"/>
        </pc:sldMkLst>
      </pc:sldChg>
      <pc:sldChg chg="add del">
        <pc:chgData name="Parthum, Bryan" userId="0944d42a-0297-47b7-847f-b5cd4d2f087f" providerId="ADAL" clId="{746386C3-AF8A-4427-BAD6-926A0D3ED5D4}" dt="2022-08-30T01:51:57.493" v="149" actId="47"/>
        <pc:sldMkLst>
          <pc:docMk/>
          <pc:sldMk cId="24469940" sldId="355"/>
        </pc:sldMkLst>
      </pc:sldChg>
      <pc:sldChg chg="add del">
        <pc:chgData name="Parthum, Bryan" userId="0944d42a-0297-47b7-847f-b5cd4d2f087f" providerId="ADAL" clId="{746386C3-AF8A-4427-BAD6-926A0D3ED5D4}" dt="2022-08-30T01:51:56.791" v="148" actId="47"/>
        <pc:sldMkLst>
          <pc:docMk/>
          <pc:sldMk cId="3924409820" sldId="356"/>
        </pc:sldMkLst>
      </pc:sldChg>
      <pc:sldChg chg="add del">
        <pc:chgData name="Parthum, Bryan" userId="0944d42a-0297-47b7-847f-b5cd4d2f087f" providerId="ADAL" clId="{746386C3-AF8A-4427-BAD6-926A0D3ED5D4}" dt="2022-08-30T01:52:01.819" v="154" actId="47"/>
        <pc:sldMkLst>
          <pc:docMk/>
          <pc:sldMk cId="3609359133" sldId="357"/>
        </pc:sldMkLst>
      </pc:sldChg>
      <pc:sldChg chg="add del">
        <pc:chgData name="Parthum, Bryan" userId="0944d42a-0297-47b7-847f-b5cd4d2f087f" providerId="ADAL" clId="{746386C3-AF8A-4427-BAD6-926A0D3ED5D4}" dt="2022-08-30T01:52:00.289" v="152" actId="47"/>
        <pc:sldMkLst>
          <pc:docMk/>
          <pc:sldMk cId="2649148045" sldId="358"/>
        </pc:sldMkLst>
      </pc:sldChg>
      <pc:sldChg chg="add del">
        <pc:chgData name="Parthum, Bryan" userId="0944d42a-0297-47b7-847f-b5cd4d2f087f" providerId="ADAL" clId="{746386C3-AF8A-4427-BAD6-926A0D3ED5D4}" dt="2022-08-30T01:51:58.627" v="151" actId="47"/>
        <pc:sldMkLst>
          <pc:docMk/>
          <pc:sldMk cId="1350765494" sldId="359"/>
        </pc:sldMkLst>
      </pc:sldChg>
      <pc:sldChg chg="add del">
        <pc:chgData name="Parthum, Bryan" userId="0944d42a-0297-47b7-847f-b5cd4d2f087f" providerId="ADAL" clId="{746386C3-AF8A-4427-BAD6-926A0D3ED5D4}" dt="2022-08-30T01:51:56.221" v="147" actId="47"/>
        <pc:sldMkLst>
          <pc:docMk/>
          <pc:sldMk cId="2689026886" sldId="360"/>
        </pc:sldMkLst>
      </pc:sldChg>
      <pc:sldChg chg="add del">
        <pc:chgData name="Parthum, Bryan" userId="0944d42a-0297-47b7-847f-b5cd4d2f087f" providerId="ADAL" clId="{746386C3-AF8A-4427-BAD6-926A0D3ED5D4}" dt="2022-08-30T01:52:04.039" v="156" actId="47"/>
        <pc:sldMkLst>
          <pc:docMk/>
          <pc:sldMk cId="1314667311" sldId="361"/>
        </pc:sldMkLst>
      </pc:sldChg>
      <pc:sldChg chg="add del">
        <pc:chgData name="Parthum, Bryan" userId="0944d42a-0297-47b7-847f-b5cd4d2f087f" providerId="ADAL" clId="{746386C3-AF8A-4427-BAD6-926A0D3ED5D4}" dt="2022-08-30T01:50:52.065" v="107" actId="2696"/>
        <pc:sldMkLst>
          <pc:docMk/>
          <pc:sldMk cId="2062271143" sldId="362"/>
        </pc:sldMkLst>
      </pc:sldChg>
      <pc:sldChg chg="add del">
        <pc:chgData name="Parthum, Bryan" userId="0944d42a-0297-47b7-847f-b5cd4d2f087f" providerId="ADAL" clId="{746386C3-AF8A-4427-BAD6-926A0D3ED5D4}" dt="2022-08-30T01:51:51.640" v="146" actId="47"/>
        <pc:sldMkLst>
          <pc:docMk/>
          <pc:sldMk cId="1759149214" sldId="363"/>
        </pc:sldMkLst>
      </pc:sldChg>
      <pc:sldChg chg="modSp add mod">
        <pc:chgData name="Parthum, Bryan" userId="0944d42a-0297-47b7-847f-b5cd4d2f087f" providerId="ADAL" clId="{746386C3-AF8A-4427-BAD6-926A0D3ED5D4}" dt="2022-08-30T03:11:49.444" v="264" actId="207"/>
        <pc:sldMkLst>
          <pc:docMk/>
          <pc:sldMk cId="3198281085" sldId="363"/>
        </pc:sldMkLst>
        <pc:spChg chg="mod">
          <ac:chgData name="Parthum, Bryan" userId="0944d42a-0297-47b7-847f-b5cd4d2f087f" providerId="ADAL" clId="{746386C3-AF8A-4427-BAD6-926A0D3ED5D4}" dt="2022-08-30T03:11:49.444" v="264" actId="207"/>
          <ac:spMkLst>
            <pc:docMk/>
            <pc:sldMk cId="3198281085" sldId="363"/>
            <ac:spMk id="6" creationId="{00000000-0000-0000-0000-000000000000}"/>
          </ac:spMkLst>
        </pc:spChg>
      </pc:sldChg>
      <pc:sldChg chg="add del">
        <pc:chgData name="Parthum, Bryan" userId="0944d42a-0297-47b7-847f-b5cd4d2f087f" providerId="ADAL" clId="{746386C3-AF8A-4427-BAD6-926A0D3ED5D4}" dt="2022-08-30T01:51:50.855" v="145" actId="47"/>
        <pc:sldMkLst>
          <pc:docMk/>
          <pc:sldMk cId="1320365346" sldId="364"/>
        </pc:sldMkLst>
      </pc:sldChg>
      <pc:sldChg chg="modSp add mod">
        <pc:chgData name="Parthum, Bryan" userId="0944d42a-0297-47b7-847f-b5cd4d2f087f" providerId="ADAL" clId="{746386C3-AF8A-4427-BAD6-926A0D3ED5D4}" dt="2022-08-30T03:11:49.117" v="263" actId="207"/>
        <pc:sldMkLst>
          <pc:docMk/>
          <pc:sldMk cId="2956025657" sldId="364"/>
        </pc:sldMkLst>
        <pc:spChg chg="mod">
          <ac:chgData name="Parthum, Bryan" userId="0944d42a-0297-47b7-847f-b5cd4d2f087f" providerId="ADAL" clId="{746386C3-AF8A-4427-BAD6-926A0D3ED5D4}" dt="2022-08-30T03:11:49.117" v="263" actId="207"/>
          <ac:spMkLst>
            <pc:docMk/>
            <pc:sldMk cId="2956025657" sldId="364"/>
            <ac:spMk id="6" creationId="{00000000-0000-0000-0000-000000000000}"/>
          </ac:spMkLst>
        </pc:spChg>
      </pc:sldChg>
      <pc:sldChg chg="modSp add mod">
        <pc:chgData name="Parthum, Bryan" userId="0944d42a-0297-47b7-847f-b5cd4d2f087f" providerId="ADAL" clId="{746386C3-AF8A-4427-BAD6-926A0D3ED5D4}" dt="2022-08-30T03:12:45.090" v="267" actId="207"/>
        <pc:sldMkLst>
          <pc:docMk/>
          <pc:sldMk cId="903375275" sldId="365"/>
        </pc:sldMkLst>
        <pc:spChg chg="mod">
          <ac:chgData name="Parthum, Bryan" userId="0944d42a-0297-47b7-847f-b5cd4d2f087f" providerId="ADAL" clId="{746386C3-AF8A-4427-BAD6-926A0D3ED5D4}" dt="2022-08-30T03:12:45.090" v="267" actId="207"/>
          <ac:spMkLst>
            <pc:docMk/>
            <pc:sldMk cId="903375275" sldId="365"/>
            <ac:spMk id="6" creationId="{00000000-0000-0000-0000-000000000000}"/>
          </ac:spMkLst>
        </pc:spChg>
      </pc:sldChg>
      <pc:sldChg chg="addSp delSp modSp add mod">
        <pc:chgData name="Parthum, Bryan" userId="0944d42a-0297-47b7-847f-b5cd4d2f087f" providerId="ADAL" clId="{746386C3-AF8A-4427-BAD6-926A0D3ED5D4}" dt="2022-08-30T04:14:47.509" v="563" actId="313"/>
        <pc:sldMkLst>
          <pc:docMk/>
          <pc:sldMk cId="4170528689" sldId="366"/>
        </pc:sldMkLst>
        <pc:spChg chg="add del mod">
          <ac:chgData name="Parthum, Bryan" userId="0944d42a-0297-47b7-847f-b5cd4d2f087f" providerId="ADAL" clId="{746386C3-AF8A-4427-BAD6-926A0D3ED5D4}" dt="2022-08-30T04:14:47.509" v="563" actId="313"/>
          <ac:spMkLst>
            <pc:docMk/>
            <pc:sldMk cId="4170528689" sldId="366"/>
            <ac:spMk id="4" creationId="{3B31125D-70A0-4ED9-BC37-AFB61FA1A772}"/>
          </ac:spMkLst>
        </pc:spChg>
        <pc:spChg chg="del mod">
          <ac:chgData name="Parthum, Bryan" userId="0944d42a-0297-47b7-847f-b5cd4d2f087f" providerId="ADAL" clId="{746386C3-AF8A-4427-BAD6-926A0D3ED5D4}" dt="2022-08-30T03:20:05.870" v="275" actId="478"/>
          <ac:spMkLst>
            <pc:docMk/>
            <pc:sldMk cId="4170528689" sldId="366"/>
            <ac:spMk id="6" creationId="{00000000-0000-0000-0000-000000000000}"/>
          </ac:spMkLst>
        </pc:spChg>
        <pc:spChg chg="mod">
          <ac:chgData name="Parthum, Bryan" userId="0944d42a-0297-47b7-847f-b5cd4d2f087f" providerId="ADAL" clId="{746386C3-AF8A-4427-BAD6-926A0D3ED5D4}" dt="2022-08-30T04:14:47.350" v="558"/>
          <ac:spMkLst>
            <pc:docMk/>
            <pc:sldMk cId="4170528689" sldId="366"/>
            <ac:spMk id="8" creationId="{363A6E82-AC88-40FF-8D05-2549474AF673}"/>
          </ac:spMkLst>
        </pc:spChg>
      </pc:sldChg>
      <pc:sldChg chg="add">
        <pc:chgData name="Parthum, Bryan" userId="0944d42a-0297-47b7-847f-b5cd4d2f087f" providerId="ADAL" clId="{746386C3-AF8A-4427-BAD6-926A0D3ED5D4}" dt="2022-08-30T03:33:06.404" v="276" actId="2890"/>
        <pc:sldMkLst>
          <pc:docMk/>
          <pc:sldMk cId="3688818749" sldId="367"/>
        </pc:sldMkLst>
      </pc:sldChg>
      <pc:sldChg chg="modSp add del mod">
        <pc:chgData name="Parthum, Bryan" userId="0944d42a-0297-47b7-847f-b5cd4d2f087f" providerId="ADAL" clId="{746386C3-AF8A-4427-BAD6-926A0D3ED5D4}" dt="2022-08-30T03:20:02.529" v="274" actId="2696"/>
        <pc:sldMkLst>
          <pc:docMk/>
          <pc:sldMk cId="4265113987" sldId="367"/>
        </pc:sldMkLst>
        <pc:spChg chg="mod">
          <ac:chgData name="Parthum, Bryan" userId="0944d42a-0297-47b7-847f-b5cd4d2f087f" providerId="ADAL" clId="{746386C3-AF8A-4427-BAD6-926A0D3ED5D4}" dt="2022-08-30T03:19:57.890" v="273" actId="207"/>
          <ac:spMkLst>
            <pc:docMk/>
            <pc:sldMk cId="4265113987" sldId="367"/>
            <ac:spMk id="6" creationId="{00000000-0000-0000-0000-000000000000}"/>
          </ac:spMkLst>
        </pc:spChg>
      </pc:sldChg>
      <pc:sldChg chg="addSp delSp modSp add mod">
        <pc:chgData name="Parthum, Bryan" userId="0944d42a-0297-47b7-847f-b5cd4d2f087f" providerId="ADAL" clId="{746386C3-AF8A-4427-BAD6-926A0D3ED5D4}" dt="2022-08-30T04:28:49.224" v="578" actId="255"/>
        <pc:sldMkLst>
          <pc:docMk/>
          <pc:sldMk cId="177133863" sldId="368"/>
        </pc:sldMkLst>
        <pc:spChg chg="add mod">
          <ac:chgData name="Parthum, Bryan" userId="0944d42a-0297-47b7-847f-b5cd4d2f087f" providerId="ADAL" clId="{746386C3-AF8A-4427-BAD6-926A0D3ED5D4}" dt="2022-08-30T03:47:53.989" v="380"/>
          <ac:spMkLst>
            <pc:docMk/>
            <pc:sldMk cId="177133863" sldId="368"/>
            <ac:spMk id="6" creationId="{1A954D65-1AE2-44B6-B1D6-F06F4EADCA6E}"/>
          </ac:spMkLst>
        </pc:spChg>
        <pc:spChg chg="mod">
          <ac:chgData name="Parthum, Bryan" userId="0944d42a-0297-47b7-847f-b5cd4d2f087f" providerId="ADAL" clId="{746386C3-AF8A-4427-BAD6-926A0D3ED5D4}" dt="2022-08-30T04:28:49.224" v="578" actId="255"/>
          <ac:spMkLst>
            <pc:docMk/>
            <pc:sldMk cId="177133863" sldId="368"/>
            <ac:spMk id="8" creationId="{363A6E82-AC88-40FF-8D05-2549474AF673}"/>
          </ac:spMkLst>
        </pc:spChg>
        <pc:picChg chg="del">
          <ac:chgData name="Parthum, Bryan" userId="0944d42a-0297-47b7-847f-b5cd4d2f087f" providerId="ADAL" clId="{746386C3-AF8A-4427-BAD6-926A0D3ED5D4}" dt="2022-08-30T03:39:18.900" v="300" actId="478"/>
          <ac:picMkLst>
            <pc:docMk/>
            <pc:sldMk cId="177133863" sldId="368"/>
            <ac:picMk id="3" creationId="{325BE659-77C9-4A72-9FC1-04F44707B5BE}"/>
          </ac:picMkLst>
        </pc:picChg>
        <pc:picChg chg="del">
          <ac:chgData name="Parthum, Bryan" userId="0944d42a-0297-47b7-847f-b5cd4d2f087f" providerId="ADAL" clId="{746386C3-AF8A-4427-BAD6-926A0D3ED5D4}" dt="2022-08-30T03:39:19.340" v="301" actId="478"/>
          <ac:picMkLst>
            <pc:docMk/>
            <pc:sldMk cId="177133863" sldId="368"/>
            <ac:picMk id="5" creationId="{5F25A563-A852-4152-AFC7-2EE13D762BC9}"/>
          </ac:picMkLst>
        </pc:picChg>
        <pc:picChg chg="add mod">
          <ac:chgData name="Parthum, Bryan" userId="0944d42a-0297-47b7-847f-b5cd4d2f087f" providerId="ADAL" clId="{746386C3-AF8A-4427-BAD6-926A0D3ED5D4}" dt="2022-08-30T03:52:22.585" v="403" actId="1076"/>
          <ac:picMkLst>
            <pc:docMk/>
            <pc:sldMk cId="177133863" sldId="368"/>
            <ac:picMk id="1026" creationId="{AD02EA81-8198-4981-8E61-81428EF45DFC}"/>
          </ac:picMkLst>
        </pc:picChg>
        <pc:picChg chg="add del mod">
          <ac:chgData name="Parthum, Bryan" userId="0944d42a-0297-47b7-847f-b5cd4d2f087f" providerId="ADAL" clId="{746386C3-AF8A-4427-BAD6-926A0D3ED5D4}" dt="2022-08-30T03:51:30.810" v="390" actId="478"/>
          <ac:picMkLst>
            <pc:docMk/>
            <pc:sldMk cId="177133863" sldId="368"/>
            <ac:picMk id="1028" creationId="{8F4DA0CD-2775-44E5-AABF-378AA5AE8E22}"/>
          </ac:picMkLst>
        </pc:picChg>
        <pc:picChg chg="add mod">
          <ac:chgData name="Parthum, Bryan" userId="0944d42a-0297-47b7-847f-b5cd4d2f087f" providerId="ADAL" clId="{746386C3-AF8A-4427-BAD6-926A0D3ED5D4}" dt="2022-08-30T03:52:17.202" v="400" actId="1076"/>
          <ac:picMkLst>
            <pc:docMk/>
            <pc:sldMk cId="177133863" sldId="368"/>
            <ac:picMk id="1030" creationId="{0D6E4A88-06B3-4D12-8221-F20BDB6E2DEC}"/>
          </ac:picMkLst>
        </pc:picChg>
      </pc:sldChg>
      <pc:sldChg chg="addSp delSp modSp add mod">
        <pc:chgData name="Parthum, Bryan" userId="0944d42a-0297-47b7-847f-b5cd4d2f087f" providerId="ADAL" clId="{746386C3-AF8A-4427-BAD6-926A0D3ED5D4}" dt="2022-08-30T04:48:39.914" v="636" actId="1076"/>
        <pc:sldMkLst>
          <pc:docMk/>
          <pc:sldMk cId="1599500337" sldId="369"/>
        </pc:sldMkLst>
        <pc:spChg chg="mod">
          <ac:chgData name="Parthum, Bryan" userId="0944d42a-0297-47b7-847f-b5cd4d2f087f" providerId="ADAL" clId="{746386C3-AF8A-4427-BAD6-926A0D3ED5D4}" dt="2022-08-30T04:33:32.856" v="620" actId="27636"/>
          <ac:spMkLst>
            <pc:docMk/>
            <pc:sldMk cId="1599500337" sldId="369"/>
            <ac:spMk id="8" creationId="{363A6E82-AC88-40FF-8D05-2549474AF673}"/>
          </ac:spMkLst>
        </pc:spChg>
        <pc:spChg chg="mod">
          <ac:chgData name="Parthum, Bryan" userId="0944d42a-0297-47b7-847f-b5cd4d2f087f" providerId="ADAL" clId="{746386C3-AF8A-4427-BAD6-926A0D3ED5D4}" dt="2022-08-30T04:35:56.481" v="623" actId="1076"/>
          <ac:spMkLst>
            <pc:docMk/>
            <pc:sldMk cId="1599500337" sldId="369"/>
            <ac:spMk id="10" creationId="{9618D731-B42D-4F24-957F-613802B3C3BC}"/>
          </ac:spMkLst>
        </pc:spChg>
        <pc:picChg chg="del">
          <ac:chgData name="Parthum, Bryan" userId="0944d42a-0297-47b7-847f-b5cd4d2f087f" providerId="ADAL" clId="{746386C3-AF8A-4427-BAD6-926A0D3ED5D4}" dt="2022-08-30T03:52:35.091" v="407" actId="478"/>
          <ac:picMkLst>
            <pc:docMk/>
            <pc:sldMk cId="1599500337" sldId="369"/>
            <ac:picMk id="3" creationId="{325BE659-77C9-4A72-9FC1-04F44707B5BE}"/>
          </ac:picMkLst>
        </pc:picChg>
        <pc:picChg chg="del">
          <ac:chgData name="Parthum, Bryan" userId="0944d42a-0297-47b7-847f-b5cd4d2f087f" providerId="ADAL" clId="{746386C3-AF8A-4427-BAD6-926A0D3ED5D4}" dt="2022-08-30T03:52:35.656" v="408" actId="478"/>
          <ac:picMkLst>
            <pc:docMk/>
            <pc:sldMk cId="1599500337" sldId="369"/>
            <ac:picMk id="9" creationId="{7D4B0BB9-9122-41E3-B8AC-5EB6BF9B7568}"/>
          </ac:picMkLst>
        </pc:picChg>
        <pc:picChg chg="add mod">
          <ac:chgData name="Parthum, Bryan" userId="0944d42a-0297-47b7-847f-b5cd4d2f087f" providerId="ADAL" clId="{746386C3-AF8A-4427-BAD6-926A0D3ED5D4}" dt="2022-08-30T04:48:39.914" v="636" actId="1076"/>
          <ac:picMkLst>
            <pc:docMk/>
            <pc:sldMk cId="1599500337" sldId="369"/>
            <ac:picMk id="2050" creationId="{720206F6-C7FC-4327-B810-53757ADA56CF}"/>
          </ac:picMkLst>
        </pc:picChg>
        <pc:picChg chg="add del mod">
          <ac:chgData name="Parthum, Bryan" userId="0944d42a-0297-47b7-847f-b5cd4d2f087f" providerId="ADAL" clId="{746386C3-AF8A-4427-BAD6-926A0D3ED5D4}" dt="2022-08-30T04:47:58.280" v="624" actId="478"/>
          <ac:picMkLst>
            <pc:docMk/>
            <pc:sldMk cId="1599500337" sldId="369"/>
            <ac:picMk id="2052" creationId="{B4CD9122-4F89-4F67-AA3E-64F9EEC8CA48}"/>
          </ac:picMkLst>
        </pc:picChg>
        <pc:picChg chg="add mod">
          <ac:chgData name="Parthum, Bryan" userId="0944d42a-0297-47b7-847f-b5cd4d2f087f" providerId="ADAL" clId="{746386C3-AF8A-4427-BAD6-926A0D3ED5D4}" dt="2022-08-30T04:48:38.376" v="635" actId="1076"/>
          <ac:picMkLst>
            <pc:docMk/>
            <pc:sldMk cId="1599500337" sldId="369"/>
            <ac:picMk id="2054" creationId="{5B1F7B30-0827-4FAA-908E-A5B7C6AECDB4}"/>
          </ac:picMkLst>
        </pc:picChg>
      </pc:sldChg>
      <pc:sldChg chg="new del">
        <pc:chgData name="Parthum, Bryan" userId="0944d42a-0297-47b7-847f-b5cd4d2f087f" providerId="ADAL" clId="{746386C3-AF8A-4427-BAD6-926A0D3ED5D4}" dt="2022-08-30T03:52:30.494" v="405" actId="680"/>
        <pc:sldMkLst>
          <pc:docMk/>
          <pc:sldMk cId="3050612535" sldId="369"/>
        </pc:sldMkLst>
      </pc:sldChg>
      <pc:sldChg chg="modSp add del mod">
        <pc:chgData name="Parthum, Bryan" userId="0944d42a-0297-47b7-847f-b5cd4d2f087f" providerId="ADAL" clId="{746386C3-AF8A-4427-BAD6-926A0D3ED5D4}" dt="2022-08-30T04:15:27.998" v="566" actId="207"/>
        <pc:sldMkLst>
          <pc:docMk/>
          <pc:sldMk cId="1755617470" sldId="370"/>
        </pc:sldMkLst>
        <pc:spChg chg="mod">
          <ac:chgData name="Parthum, Bryan" userId="0944d42a-0297-47b7-847f-b5cd4d2f087f" providerId="ADAL" clId="{746386C3-AF8A-4427-BAD6-926A0D3ED5D4}" dt="2022-08-30T04:15:27.998" v="566" actId="207"/>
          <ac:spMkLst>
            <pc:docMk/>
            <pc:sldMk cId="1755617470" sldId="370"/>
            <ac:spMk id="6" creationId="{00000000-0000-0000-0000-000000000000}"/>
          </ac:spMkLst>
        </pc:spChg>
      </pc:sldChg>
      <pc:sldChg chg="modSp add mod">
        <pc:chgData name="Parthum, Bryan" userId="0944d42a-0297-47b7-847f-b5cd4d2f087f" providerId="ADAL" clId="{746386C3-AF8A-4427-BAD6-926A0D3ED5D4}" dt="2022-08-30T04:15:42.842" v="569" actId="207"/>
        <pc:sldMkLst>
          <pc:docMk/>
          <pc:sldMk cId="150511416" sldId="371"/>
        </pc:sldMkLst>
        <pc:spChg chg="mod">
          <ac:chgData name="Parthum, Bryan" userId="0944d42a-0297-47b7-847f-b5cd4d2f087f" providerId="ADAL" clId="{746386C3-AF8A-4427-BAD6-926A0D3ED5D4}" dt="2022-08-30T04:15:42.842" v="569" actId="207"/>
          <ac:spMkLst>
            <pc:docMk/>
            <pc:sldMk cId="150511416" sldId="371"/>
            <ac:spMk id="6" creationId="{00000000-0000-0000-0000-000000000000}"/>
          </ac:spMkLst>
        </pc:spChg>
      </pc:sldChg>
      <pc:sldChg chg="addSp delSp modSp add mod">
        <pc:chgData name="Parthum, Bryan" userId="0944d42a-0297-47b7-847f-b5cd4d2f087f" providerId="ADAL" clId="{746386C3-AF8A-4427-BAD6-926A0D3ED5D4}" dt="2022-08-31T02:07:03.448" v="1044" actId="948"/>
        <pc:sldMkLst>
          <pc:docMk/>
          <pc:sldMk cId="3396756116" sldId="372"/>
        </pc:sldMkLst>
        <pc:spChg chg="del">
          <ac:chgData name="Parthum, Bryan" userId="0944d42a-0297-47b7-847f-b5cd4d2f087f" providerId="ADAL" clId="{746386C3-AF8A-4427-BAD6-926A0D3ED5D4}" dt="2022-08-30T04:15:49.223" v="571" actId="478"/>
          <ac:spMkLst>
            <pc:docMk/>
            <pc:sldMk cId="3396756116" sldId="372"/>
            <ac:spMk id="6" creationId="{00000000-0000-0000-0000-000000000000}"/>
          </ac:spMkLst>
        </pc:spChg>
        <pc:spChg chg="mod">
          <ac:chgData name="Parthum, Bryan" userId="0944d42a-0297-47b7-847f-b5cd4d2f087f" providerId="ADAL" clId="{746386C3-AF8A-4427-BAD6-926A0D3ED5D4}" dt="2022-08-31T02:07:03.448" v="1044" actId="948"/>
          <ac:spMkLst>
            <pc:docMk/>
            <pc:sldMk cId="3396756116" sldId="372"/>
            <ac:spMk id="8" creationId="{363A6E82-AC88-40FF-8D05-2549474AF673}"/>
          </ac:spMkLst>
        </pc:spChg>
        <pc:picChg chg="add del">
          <ac:chgData name="Parthum, Bryan" userId="0944d42a-0297-47b7-847f-b5cd4d2f087f" providerId="ADAL" clId="{746386C3-AF8A-4427-BAD6-926A0D3ED5D4}" dt="2022-08-31T02:06:25.975" v="1033" actId="478"/>
          <ac:picMkLst>
            <pc:docMk/>
            <pc:sldMk cId="3396756116" sldId="372"/>
            <ac:picMk id="3" creationId="{A11F49D0-943B-43CB-AEE8-4C94456266A6}"/>
          </ac:picMkLst>
        </pc:picChg>
        <pc:picChg chg="add mod">
          <ac:chgData name="Parthum, Bryan" userId="0944d42a-0297-47b7-847f-b5cd4d2f087f" providerId="ADAL" clId="{746386C3-AF8A-4427-BAD6-926A0D3ED5D4}" dt="2022-08-31T02:06:43.692" v="1040" actId="1076"/>
          <ac:picMkLst>
            <pc:docMk/>
            <pc:sldMk cId="3396756116" sldId="372"/>
            <ac:picMk id="5" creationId="{2CC5E967-5349-4AB7-837E-82AE5586DECE}"/>
          </ac:picMkLst>
        </pc:picChg>
      </pc:sldChg>
      <pc:sldChg chg="addSp delSp modSp add mod">
        <pc:chgData name="Parthum, Bryan" userId="0944d42a-0297-47b7-847f-b5cd4d2f087f" providerId="ADAL" clId="{746386C3-AF8A-4427-BAD6-926A0D3ED5D4}" dt="2022-08-31T01:43:34.525" v="922"/>
        <pc:sldMkLst>
          <pc:docMk/>
          <pc:sldMk cId="4289398714" sldId="373"/>
        </pc:sldMkLst>
        <pc:spChg chg="mod">
          <ac:chgData name="Parthum, Bryan" userId="0944d42a-0297-47b7-847f-b5cd4d2f087f" providerId="ADAL" clId="{746386C3-AF8A-4427-BAD6-926A0D3ED5D4}" dt="2022-08-31T00:52:49.383" v="711" actId="33524"/>
          <ac:spMkLst>
            <pc:docMk/>
            <pc:sldMk cId="4289398714" sldId="373"/>
            <ac:spMk id="4" creationId="{3B31125D-70A0-4ED9-BC37-AFB61FA1A772}"/>
          </ac:spMkLst>
        </pc:spChg>
        <pc:spChg chg="add mod">
          <ac:chgData name="Parthum, Bryan" userId="0944d42a-0297-47b7-847f-b5cd4d2f087f" providerId="ADAL" clId="{746386C3-AF8A-4427-BAD6-926A0D3ED5D4}" dt="2022-08-31T01:43:34.525" v="922"/>
          <ac:spMkLst>
            <pc:docMk/>
            <pc:sldMk cId="4289398714" sldId="373"/>
            <ac:spMk id="5" creationId="{9C11E16F-0EE6-4AF8-83E0-DD5ECA71C895}"/>
          </ac:spMkLst>
        </pc:spChg>
        <pc:spChg chg="del mod">
          <ac:chgData name="Parthum, Bryan" userId="0944d42a-0297-47b7-847f-b5cd4d2f087f" providerId="ADAL" clId="{746386C3-AF8A-4427-BAD6-926A0D3ED5D4}" dt="2022-08-31T01:43:32.705" v="921" actId="478"/>
          <ac:spMkLst>
            <pc:docMk/>
            <pc:sldMk cId="4289398714" sldId="373"/>
            <ac:spMk id="8" creationId="{363A6E82-AC88-40FF-8D05-2549474AF673}"/>
          </ac:spMkLst>
        </pc:spChg>
      </pc:sldChg>
      <pc:sldChg chg="delSp modSp add del mod">
        <pc:chgData name="Parthum, Bryan" userId="0944d42a-0297-47b7-847f-b5cd4d2f087f" providerId="ADAL" clId="{746386C3-AF8A-4427-BAD6-926A0D3ED5D4}" dt="2022-08-31T02:13:57.442" v="1144" actId="2696"/>
        <pc:sldMkLst>
          <pc:docMk/>
          <pc:sldMk cId="2392902443" sldId="374"/>
        </pc:sldMkLst>
        <pc:spChg chg="mod">
          <ac:chgData name="Parthum, Bryan" userId="0944d42a-0297-47b7-847f-b5cd4d2f087f" providerId="ADAL" clId="{746386C3-AF8A-4427-BAD6-926A0D3ED5D4}" dt="2022-08-31T02:13:53.544" v="1143" actId="20577"/>
          <ac:spMkLst>
            <pc:docMk/>
            <pc:sldMk cId="2392902443" sldId="374"/>
            <ac:spMk id="8" creationId="{363A6E82-AC88-40FF-8D05-2549474AF673}"/>
          </ac:spMkLst>
        </pc:spChg>
        <pc:picChg chg="del">
          <ac:chgData name="Parthum, Bryan" userId="0944d42a-0297-47b7-847f-b5cd4d2f087f" providerId="ADAL" clId="{746386C3-AF8A-4427-BAD6-926A0D3ED5D4}" dt="2022-08-31T00:43:21.964" v="638" actId="478"/>
          <ac:picMkLst>
            <pc:docMk/>
            <pc:sldMk cId="2392902443" sldId="374"/>
            <ac:picMk id="1026" creationId="{AD02EA81-8198-4981-8E61-81428EF45DFC}"/>
          </ac:picMkLst>
        </pc:picChg>
        <pc:picChg chg="del">
          <ac:chgData name="Parthum, Bryan" userId="0944d42a-0297-47b7-847f-b5cd4d2f087f" providerId="ADAL" clId="{746386C3-AF8A-4427-BAD6-926A0D3ED5D4}" dt="2022-08-31T00:43:24.359" v="639" actId="478"/>
          <ac:picMkLst>
            <pc:docMk/>
            <pc:sldMk cId="2392902443" sldId="374"/>
            <ac:picMk id="1030" creationId="{0D6E4A88-06B3-4D12-8221-F20BDB6E2DEC}"/>
          </ac:picMkLst>
        </pc:picChg>
      </pc:sldChg>
      <pc:sldChg chg="addSp delSp modSp add mod">
        <pc:chgData name="Parthum, Bryan" userId="0944d42a-0297-47b7-847f-b5cd4d2f087f" providerId="ADAL" clId="{746386C3-AF8A-4427-BAD6-926A0D3ED5D4}" dt="2022-08-31T01:27:40.217" v="852" actId="6549"/>
        <pc:sldMkLst>
          <pc:docMk/>
          <pc:sldMk cId="718519468" sldId="375"/>
        </pc:sldMkLst>
        <pc:spChg chg="del">
          <ac:chgData name="Parthum, Bryan" userId="0944d42a-0297-47b7-847f-b5cd4d2f087f" providerId="ADAL" clId="{746386C3-AF8A-4427-BAD6-926A0D3ED5D4}" dt="2022-08-31T00:52:59.701" v="713" actId="478"/>
          <ac:spMkLst>
            <pc:docMk/>
            <pc:sldMk cId="718519468" sldId="375"/>
            <ac:spMk id="4" creationId="{3B31125D-70A0-4ED9-BC37-AFB61FA1A772}"/>
          </ac:spMkLst>
        </pc:spChg>
        <pc:spChg chg="add del">
          <ac:chgData name="Parthum, Bryan" userId="0944d42a-0297-47b7-847f-b5cd4d2f087f" providerId="ADAL" clId="{746386C3-AF8A-4427-BAD6-926A0D3ED5D4}" dt="2022-08-31T01:05:57.582" v="771" actId="22"/>
          <ac:spMkLst>
            <pc:docMk/>
            <pc:sldMk cId="718519468" sldId="375"/>
            <ac:spMk id="5" creationId="{29758796-6441-42B7-B849-051523F58C61}"/>
          </ac:spMkLst>
        </pc:spChg>
        <pc:spChg chg="add del mod">
          <ac:chgData name="Parthum, Bryan" userId="0944d42a-0297-47b7-847f-b5cd4d2f087f" providerId="ADAL" clId="{746386C3-AF8A-4427-BAD6-926A0D3ED5D4}" dt="2022-08-31T01:06:31.925" v="779" actId="478"/>
          <ac:spMkLst>
            <pc:docMk/>
            <pc:sldMk cId="718519468" sldId="375"/>
            <ac:spMk id="7" creationId="{FA53262F-F2C4-4AEE-BB56-4232EC4E5D6E}"/>
          </ac:spMkLst>
        </pc:spChg>
        <pc:spChg chg="mod">
          <ac:chgData name="Parthum, Bryan" userId="0944d42a-0297-47b7-847f-b5cd4d2f087f" providerId="ADAL" clId="{746386C3-AF8A-4427-BAD6-926A0D3ED5D4}" dt="2022-08-31T01:27:40.217" v="852" actId="6549"/>
          <ac:spMkLst>
            <pc:docMk/>
            <pc:sldMk cId="718519468" sldId="375"/>
            <ac:spMk id="8" creationId="{363A6E82-AC88-40FF-8D05-2549474AF673}"/>
          </ac:spMkLst>
        </pc:spChg>
        <pc:spChg chg="add del mod">
          <ac:chgData name="Parthum, Bryan" userId="0944d42a-0297-47b7-847f-b5cd4d2f087f" providerId="ADAL" clId="{746386C3-AF8A-4427-BAD6-926A0D3ED5D4}" dt="2022-08-31T01:06:26.885" v="778" actId="478"/>
          <ac:spMkLst>
            <pc:docMk/>
            <pc:sldMk cId="718519468" sldId="375"/>
            <ac:spMk id="9" creationId="{CD8B95E7-3B3F-43FF-931C-51F709884288}"/>
          </ac:spMkLst>
        </pc:spChg>
        <pc:spChg chg="add mod">
          <ac:chgData name="Parthum, Bryan" userId="0944d42a-0297-47b7-847f-b5cd4d2f087f" providerId="ADAL" clId="{746386C3-AF8A-4427-BAD6-926A0D3ED5D4}" dt="2022-08-31T01:06:47.300" v="781"/>
          <ac:spMkLst>
            <pc:docMk/>
            <pc:sldMk cId="718519468" sldId="375"/>
            <ac:spMk id="10" creationId="{E863E88C-22ED-47CC-B17C-6B97A3611646}"/>
          </ac:spMkLst>
        </pc:spChg>
      </pc:sldChg>
      <pc:sldChg chg="addSp delSp modSp add mod">
        <pc:chgData name="Parthum, Bryan" userId="0944d42a-0297-47b7-847f-b5cd4d2f087f" providerId="ADAL" clId="{746386C3-AF8A-4427-BAD6-926A0D3ED5D4}" dt="2022-08-31T01:26:46.543" v="835" actId="1076"/>
        <pc:sldMkLst>
          <pc:docMk/>
          <pc:sldMk cId="1782488575" sldId="376"/>
        </pc:sldMkLst>
        <pc:spChg chg="mod">
          <ac:chgData name="Parthum, Bryan" userId="0944d42a-0297-47b7-847f-b5cd4d2f087f" providerId="ADAL" clId="{746386C3-AF8A-4427-BAD6-926A0D3ED5D4}" dt="2022-08-31T01:26:46.543" v="835" actId="1076"/>
          <ac:spMkLst>
            <pc:docMk/>
            <pc:sldMk cId="1782488575" sldId="376"/>
            <ac:spMk id="8" creationId="{363A6E82-AC88-40FF-8D05-2549474AF673}"/>
          </ac:spMkLst>
        </pc:spChg>
        <pc:spChg chg="del">
          <ac:chgData name="Parthum, Bryan" userId="0944d42a-0297-47b7-847f-b5cd4d2f087f" providerId="ADAL" clId="{746386C3-AF8A-4427-BAD6-926A0D3ED5D4}" dt="2022-08-31T01:20:49.098" v="783" actId="478"/>
          <ac:spMkLst>
            <pc:docMk/>
            <pc:sldMk cId="1782488575" sldId="376"/>
            <ac:spMk id="10" creationId="{E863E88C-22ED-47CC-B17C-6B97A3611646}"/>
          </ac:spMkLst>
        </pc:spChg>
        <pc:picChg chg="add mod">
          <ac:chgData name="Parthum, Bryan" userId="0944d42a-0297-47b7-847f-b5cd4d2f087f" providerId="ADAL" clId="{746386C3-AF8A-4427-BAD6-926A0D3ED5D4}" dt="2022-08-31T01:23:04.723" v="812" actId="1076"/>
          <ac:picMkLst>
            <pc:docMk/>
            <pc:sldMk cId="1782488575" sldId="376"/>
            <ac:picMk id="1026" creationId="{2B40A47D-B0A9-4D69-8D74-56EA4F4A13D8}"/>
          </ac:picMkLst>
        </pc:picChg>
        <pc:picChg chg="add mod">
          <ac:chgData name="Parthum, Bryan" userId="0944d42a-0297-47b7-847f-b5cd4d2f087f" providerId="ADAL" clId="{746386C3-AF8A-4427-BAD6-926A0D3ED5D4}" dt="2022-08-31T01:23:07.562" v="813" actId="1076"/>
          <ac:picMkLst>
            <pc:docMk/>
            <pc:sldMk cId="1782488575" sldId="376"/>
            <ac:picMk id="1028" creationId="{83FEF22A-2C6B-4590-85E2-5F4720CA9AAC}"/>
          </ac:picMkLst>
        </pc:picChg>
      </pc:sldChg>
      <pc:sldChg chg="addSp delSp modSp add mod">
        <pc:chgData name="Parthum, Bryan" userId="0944d42a-0297-47b7-847f-b5cd4d2f087f" providerId="ADAL" clId="{746386C3-AF8A-4427-BAD6-926A0D3ED5D4}" dt="2022-08-31T01:27:51.513" v="854"/>
        <pc:sldMkLst>
          <pc:docMk/>
          <pc:sldMk cId="2567786901" sldId="377"/>
        </pc:sldMkLst>
        <pc:spChg chg="add del mod">
          <ac:chgData name="Parthum, Bryan" userId="0944d42a-0297-47b7-847f-b5cd4d2f087f" providerId="ADAL" clId="{746386C3-AF8A-4427-BAD6-926A0D3ED5D4}" dt="2022-08-31T01:27:51.313" v="853" actId="478"/>
          <ac:spMkLst>
            <pc:docMk/>
            <pc:sldMk cId="2567786901" sldId="377"/>
            <ac:spMk id="4" creationId="{1635FC4F-8C08-4B0F-B57F-FB9193384EB7}"/>
          </ac:spMkLst>
        </pc:spChg>
        <pc:spChg chg="add mod">
          <ac:chgData name="Parthum, Bryan" userId="0944d42a-0297-47b7-847f-b5cd4d2f087f" providerId="ADAL" clId="{746386C3-AF8A-4427-BAD6-926A0D3ED5D4}" dt="2022-08-31T01:27:51.513" v="854"/>
          <ac:spMkLst>
            <pc:docMk/>
            <pc:sldMk cId="2567786901" sldId="377"/>
            <ac:spMk id="5" creationId="{64126F10-5AC6-4D23-99C5-620A95EC0277}"/>
          </ac:spMkLst>
        </pc:spChg>
        <pc:spChg chg="del">
          <ac:chgData name="Parthum, Bryan" userId="0944d42a-0297-47b7-847f-b5cd4d2f087f" providerId="ADAL" clId="{746386C3-AF8A-4427-BAD6-926A0D3ED5D4}" dt="2022-08-31T01:27:10.884" v="839" actId="478"/>
          <ac:spMkLst>
            <pc:docMk/>
            <pc:sldMk cId="2567786901" sldId="377"/>
            <ac:spMk id="8" creationId="{363A6E82-AC88-40FF-8D05-2549474AF673}"/>
          </ac:spMkLst>
        </pc:spChg>
        <pc:spChg chg="mod">
          <ac:chgData name="Parthum, Bryan" userId="0944d42a-0297-47b7-847f-b5cd4d2f087f" providerId="ADAL" clId="{746386C3-AF8A-4427-BAD6-926A0D3ED5D4}" dt="2022-08-31T01:23:46.655" v="816" actId="207"/>
          <ac:spMkLst>
            <pc:docMk/>
            <pc:sldMk cId="2567786901" sldId="377"/>
            <ac:spMk id="10" creationId="{E863E88C-22ED-47CC-B17C-6B97A3611646}"/>
          </ac:spMkLst>
        </pc:spChg>
      </pc:sldChg>
      <pc:sldChg chg="addSp delSp modSp add mod">
        <pc:chgData name="Parthum, Bryan" userId="0944d42a-0297-47b7-847f-b5cd4d2f087f" providerId="ADAL" clId="{746386C3-AF8A-4427-BAD6-926A0D3ED5D4}" dt="2022-08-31T01:27:57.214" v="856"/>
        <pc:sldMkLst>
          <pc:docMk/>
          <pc:sldMk cId="620093926" sldId="378"/>
        </pc:sldMkLst>
        <pc:spChg chg="add del mod">
          <ac:chgData name="Parthum, Bryan" userId="0944d42a-0297-47b7-847f-b5cd4d2f087f" providerId="ADAL" clId="{746386C3-AF8A-4427-BAD6-926A0D3ED5D4}" dt="2022-08-31T01:27:56.987" v="855" actId="478"/>
          <ac:spMkLst>
            <pc:docMk/>
            <pc:sldMk cId="620093926" sldId="378"/>
            <ac:spMk id="4" creationId="{337FAB1C-C5C2-4AB6-965C-E12BE61ED9B8}"/>
          </ac:spMkLst>
        </pc:spChg>
        <pc:spChg chg="add mod">
          <ac:chgData name="Parthum, Bryan" userId="0944d42a-0297-47b7-847f-b5cd4d2f087f" providerId="ADAL" clId="{746386C3-AF8A-4427-BAD6-926A0D3ED5D4}" dt="2022-08-31T01:27:57.214" v="856"/>
          <ac:spMkLst>
            <pc:docMk/>
            <pc:sldMk cId="620093926" sldId="378"/>
            <ac:spMk id="5" creationId="{61ECEC76-01B8-40BC-901B-6C4E28ADE8C2}"/>
          </ac:spMkLst>
        </pc:spChg>
        <pc:spChg chg="del">
          <ac:chgData name="Parthum, Bryan" userId="0944d42a-0297-47b7-847f-b5cd4d2f087f" providerId="ADAL" clId="{746386C3-AF8A-4427-BAD6-926A0D3ED5D4}" dt="2022-08-31T01:27:00.849" v="837" actId="478"/>
          <ac:spMkLst>
            <pc:docMk/>
            <pc:sldMk cId="620093926" sldId="378"/>
            <ac:spMk id="8" creationId="{363A6E82-AC88-40FF-8D05-2549474AF673}"/>
          </ac:spMkLst>
        </pc:spChg>
        <pc:spChg chg="mod">
          <ac:chgData name="Parthum, Bryan" userId="0944d42a-0297-47b7-847f-b5cd4d2f087f" providerId="ADAL" clId="{746386C3-AF8A-4427-BAD6-926A0D3ED5D4}" dt="2022-08-31T01:25:35.180" v="825" actId="207"/>
          <ac:spMkLst>
            <pc:docMk/>
            <pc:sldMk cId="620093926" sldId="378"/>
            <ac:spMk id="10" creationId="{E863E88C-22ED-47CC-B17C-6B97A3611646}"/>
          </ac:spMkLst>
        </pc:spChg>
      </pc:sldChg>
      <pc:sldChg chg="addSp delSp modSp add mod">
        <pc:chgData name="Parthum, Bryan" userId="0944d42a-0297-47b7-847f-b5cd4d2f087f" providerId="ADAL" clId="{746386C3-AF8A-4427-BAD6-926A0D3ED5D4}" dt="2022-08-31T01:28:04.161" v="858"/>
        <pc:sldMkLst>
          <pc:docMk/>
          <pc:sldMk cId="107512449" sldId="379"/>
        </pc:sldMkLst>
        <pc:spChg chg="add del mod">
          <ac:chgData name="Parthum, Bryan" userId="0944d42a-0297-47b7-847f-b5cd4d2f087f" providerId="ADAL" clId="{746386C3-AF8A-4427-BAD6-926A0D3ED5D4}" dt="2022-08-31T01:26:06.042" v="828"/>
          <ac:spMkLst>
            <pc:docMk/>
            <pc:sldMk cId="107512449" sldId="379"/>
            <ac:spMk id="4" creationId="{E29ABD58-B858-44DD-96CB-A01A4BF696DB}"/>
          </ac:spMkLst>
        </pc:spChg>
        <pc:spChg chg="add del mod">
          <ac:chgData name="Parthum, Bryan" userId="0944d42a-0297-47b7-847f-b5cd4d2f087f" providerId="ADAL" clId="{746386C3-AF8A-4427-BAD6-926A0D3ED5D4}" dt="2022-08-31T01:28:03.869" v="857" actId="478"/>
          <ac:spMkLst>
            <pc:docMk/>
            <pc:sldMk cId="107512449" sldId="379"/>
            <ac:spMk id="5" creationId="{9E727AF0-EB18-4DA3-AFE7-AE09F8E85855}"/>
          </ac:spMkLst>
        </pc:spChg>
        <pc:spChg chg="add mod">
          <ac:chgData name="Parthum, Bryan" userId="0944d42a-0297-47b7-847f-b5cd4d2f087f" providerId="ADAL" clId="{746386C3-AF8A-4427-BAD6-926A0D3ED5D4}" dt="2022-08-31T01:28:04.161" v="858"/>
          <ac:spMkLst>
            <pc:docMk/>
            <pc:sldMk cId="107512449" sldId="379"/>
            <ac:spMk id="6" creationId="{62886FA5-F147-476F-962C-F8F29C058435}"/>
          </ac:spMkLst>
        </pc:spChg>
        <pc:spChg chg="del">
          <ac:chgData name="Parthum, Bryan" userId="0944d42a-0297-47b7-847f-b5cd4d2f087f" providerId="ADAL" clId="{746386C3-AF8A-4427-BAD6-926A0D3ED5D4}" dt="2022-08-31T01:26:04.059" v="826" actId="478"/>
          <ac:spMkLst>
            <pc:docMk/>
            <pc:sldMk cId="107512449" sldId="379"/>
            <ac:spMk id="8" creationId="{363A6E82-AC88-40FF-8D05-2549474AF673}"/>
          </ac:spMkLst>
        </pc:spChg>
        <pc:spChg chg="mod">
          <ac:chgData name="Parthum, Bryan" userId="0944d42a-0297-47b7-847f-b5cd4d2f087f" providerId="ADAL" clId="{746386C3-AF8A-4427-BAD6-926A0D3ED5D4}" dt="2022-08-31T01:25:24.529" v="823" actId="207"/>
          <ac:spMkLst>
            <pc:docMk/>
            <pc:sldMk cId="107512449" sldId="379"/>
            <ac:spMk id="10" creationId="{E863E88C-22ED-47CC-B17C-6B97A3611646}"/>
          </ac:spMkLst>
        </pc:spChg>
      </pc:sldChg>
      <pc:sldChg chg="addSp delSp modSp add mod">
        <pc:chgData name="Parthum, Bryan" userId="0944d42a-0297-47b7-847f-b5cd4d2f087f" providerId="ADAL" clId="{746386C3-AF8A-4427-BAD6-926A0D3ED5D4}" dt="2022-08-31T01:33:54.142" v="872" actId="1076"/>
        <pc:sldMkLst>
          <pc:docMk/>
          <pc:sldMk cId="1067057254" sldId="380"/>
        </pc:sldMkLst>
        <pc:spChg chg="del">
          <ac:chgData name="Parthum, Bryan" userId="0944d42a-0297-47b7-847f-b5cd4d2f087f" providerId="ADAL" clId="{746386C3-AF8A-4427-BAD6-926A0D3ED5D4}" dt="2022-08-31T01:29:47.075" v="860" actId="478"/>
          <ac:spMkLst>
            <pc:docMk/>
            <pc:sldMk cId="1067057254" sldId="380"/>
            <ac:spMk id="4" creationId="{3B31125D-70A0-4ED9-BC37-AFB61FA1A772}"/>
          </ac:spMkLst>
        </pc:spChg>
        <pc:spChg chg="add del mod">
          <ac:chgData name="Parthum, Bryan" userId="0944d42a-0297-47b7-847f-b5cd4d2f087f" providerId="ADAL" clId="{746386C3-AF8A-4427-BAD6-926A0D3ED5D4}" dt="2022-08-31T01:30:38.185" v="862"/>
          <ac:spMkLst>
            <pc:docMk/>
            <pc:sldMk cId="1067057254" sldId="380"/>
            <ac:spMk id="5" creationId="{B84008D0-EF48-4F25-9C1C-770BA6CFE110}"/>
          </ac:spMkLst>
        </pc:spChg>
        <pc:picChg chg="add del mod">
          <ac:chgData name="Parthum, Bryan" userId="0944d42a-0297-47b7-847f-b5cd4d2f087f" providerId="ADAL" clId="{746386C3-AF8A-4427-BAD6-926A0D3ED5D4}" dt="2022-08-31T01:33:47.662" v="871" actId="478"/>
          <ac:picMkLst>
            <pc:docMk/>
            <pc:sldMk cId="1067057254" sldId="380"/>
            <ac:picMk id="3" creationId="{D98D48CB-290F-4710-9E23-AA0B1DFC7C9F}"/>
          </ac:picMkLst>
        </pc:picChg>
        <pc:picChg chg="add mod">
          <ac:chgData name="Parthum, Bryan" userId="0944d42a-0297-47b7-847f-b5cd4d2f087f" providerId="ADAL" clId="{746386C3-AF8A-4427-BAD6-926A0D3ED5D4}" dt="2022-08-31T01:33:54.142" v="872" actId="1076"/>
          <ac:picMkLst>
            <pc:docMk/>
            <pc:sldMk cId="1067057254" sldId="380"/>
            <ac:picMk id="7" creationId="{A80389A3-3887-49F4-8FC8-FA34585CE90A}"/>
          </ac:picMkLst>
        </pc:picChg>
      </pc:sldChg>
      <pc:sldChg chg="addSp delSp modSp add mod">
        <pc:chgData name="Parthum, Bryan" userId="0944d42a-0297-47b7-847f-b5cd4d2f087f" providerId="ADAL" clId="{746386C3-AF8A-4427-BAD6-926A0D3ED5D4}" dt="2022-08-31T01:34:41.392" v="879" actId="1076"/>
        <pc:sldMkLst>
          <pc:docMk/>
          <pc:sldMk cId="4051151722" sldId="381"/>
        </pc:sldMkLst>
        <pc:picChg chg="add mod">
          <ac:chgData name="Parthum, Bryan" userId="0944d42a-0297-47b7-847f-b5cd4d2f087f" providerId="ADAL" clId="{746386C3-AF8A-4427-BAD6-926A0D3ED5D4}" dt="2022-08-31T01:34:41.392" v="879" actId="1076"/>
          <ac:picMkLst>
            <pc:docMk/>
            <pc:sldMk cId="4051151722" sldId="381"/>
            <ac:picMk id="3" creationId="{75F5ECDD-CA5C-461F-92CF-9213F06780B6}"/>
          </ac:picMkLst>
        </pc:picChg>
        <pc:picChg chg="del">
          <ac:chgData name="Parthum, Bryan" userId="0944d42a-0297-47b7-847f-b5cd4d2f087f" providerId="ADAL" clId="{746386C3-AF8A-4427-BAD6-926A0D3ED5D4}" dt="2022-08-31T01:34:01.135" v="874" actId="478"/>
          <ac:picMkLst>
            <pc:docMk/>
            <pc:sldMk cId="4051151722" sldId="381"/>
            <ac:picMk id="7" creationId="{A80389A3-3887-49F4-8FC8-FA34585CE90A}"/>
          </ac:picMkLst>
        </pc:picChg>
      </pc:sldChg>
      <pc:sldChg chg="addSp delSp modSp add mod">
        <pc:chgData name="Parthum, Bryan" userId="0944d42a-0297-47b7-847f-b5cd4d2f087f" providerId="ADAL" clId="{746386C3-AF8A-4427-BAD6-926A0D3ED5D4}" dt="2022-08-31T01:40:25.513" v="904" actId="1076"/>
        <pc:sldMkLst>
          <pc:docMk/>
          <pc:sldMk cId="1824837615" sldId="382"/>
        </pc:sldMkLst>
        <pc:spChg chg="mod">
          <ac:chgData name="Parthum, Bryan" userId="0944d42a-0297-47b7-847f-b5cd4d2f087f" providerId="ADAL" clId="{746386C3-AF8A-4427-BAD6-926A0D3ED5D4}" dt="2022-08-31T01:38:49.349" v="893" actId="1076"/>
          <ac:spMkLst>
            <pc:docMk/>
            <pc:sldMk cId="1824837615" sldId="382"/>
            <ac:spMk id="8" creationId="{363A6E82-AC88-40FF-8D05-2549474AF673}"/>
          </ac:spMkLst>
        </pc:spChg>
        <pc:picChg chg="add mod modCrop">
          <ac:chgData name="Parthum, Bryan" userId="0944d42a-0297-47b7-847f-b5cd4d2f087f" providerId="ADAL" clId="{746386C3-AF8A-4427-BAD6-926A0D3ED5D4}" dt="2022-08-31T01:40:05.935" v="900" actId="732"/>
          <ac:picMkLst>
            <pc:docMk/>
            <pc:sldMk cId="1824837615" sldId="382"/>
            <ac:picMk id="3" creationId="{AC1B8182-6F72-41C0-9B58-FB27475E887D}"/>
          </ac:picMkLst>
        </pc:picChg>
        <pc:picChg chg="add mod">
          <ac:chgData name="Parthum, Bryan" userId="0944d42a-0297-47b7-847f-b5cd4d2f087f" providerId="ADAL" clId="{746386C3-AF8A-4427-BAD6-926A0D3ED5D4}" dt="2022-08-31T01:40:25.513" v="904" actId="1076"/>
          <ac:picMkLst>
            <pc:docMk/>
            <pc:sldMk cId="1824837615" sldId="382"/>
            <ac:picMk id="5" creationId="{FBE68CEF-CB48-4C25-9C83-5D3B0187F30B}"/>
          </ac:picMkLst>
        </pc:picChg>
        <pc:picChg chg="del">
          <ac:chgData name="Parthum, Bryan" userId="0944d42a-0297-47b7-847f-b5cd4d2f087f" providerId="ADAL" clId="{746386C3-AF8A-4427-BAD6-926A0D3ED5D4}" dt="2022-08-31T01:38:27.531" v="881" actId="478"/>
          <ac:picMkLst>
            <pc:docMk/>
            <pc:sldMk cId="1824837615" sldId="382"/>
            <ac:picMk id="7" creationId="{A80389A3-3887-49F4-8FC8-FA34585CE90A}"/>
          </ac:picMkLst>
        </pc:picChg>
        <pc:picChg chg="add mod modCrop">
          <ac:chgData name="Parthum, Bryan" userId="0944d42a-0297-47b7-847f-b5cd4d2f087f" providerId="ADAL" clId="{746386C3-AF8A-4427-BAD6-926A0D3ED5D4}" dt="2022-08-31T01:40:22.280" v="903" actId="1076"/>
          <ac:picMkLst>
            <pc:docMk/>
            <pc:sldMk cId="1824837615" sldId="382"/>
            <ac:picMk id="9" creationId="{28D04C88-CD01-4375-941D-CDBA456EAF86}"/>
          </ac:picMkLst>
        </pc:picChg>
      </pc:sldChg>
      <pc:sldChg chg="modSp add mod">
        <pc:chgData name="Parthum, Bryan" userId="0944d42a-0297-47b7-847f-b5cd4d2f087f" providerId="ADAL" clId="{746386C3-AF8A-4427-BAD6-926A0D3ED5D4}" dt="2022-08-31T01:40:55.664" v="908" actId="207"/>
        <pc:sldMkLst>
          <pc:docMk/>
          <pc:sldMk cId="2440472948" sldId="383"/>
        </pc:sldMkLst>
        <pc:spChg chg="mod">
          <ac:chgData name="Parthum, Bryan" userId="0944d42a-0297-47b7-847f-b5cd4d2f087f" providerId="ADAL" clId="{746386C3-AF8A-4427-BAD6-926A0D3ED5D4}" dt="2022-08-31T01:40:55.664" v="908" actId="207"/>
          <ac:spMkLst>
            <pc:docMk/>
            <pc:sldMk cId="2440472948" sldId="383"/>
            <ac:spMk id="4" creationId="{3B31125D-70A0-4ED9-BC37-AFB61FA1A772}"/>
          </ac:spMkLst>
        </pc:spChg>
      </pc:sldChg>
      <pc:sldChg chg="modSp add mod">
        <pc:chgData name="Parthum, Bryan" userId="0944d42a-0297-47b7-847f-b5cd4d2f087f" providerId="ADAL" clId="{746386C3-AF8A-4427-BAD6-926A0D3ED5D4}" dt="2022-08-31T01:41:35.405" v="911" actId="207"/>
        <pc:sldMkLst>
          <pc:docMk/>
          <pc:sldMk cId="1909501492" sldId="384"/>
        </pc:sldMkLst>
        <pc:spChg chg="mod">
          <ac:chgData name="Parthum, Bryan" userId="0944d42a-0297-47b7-847f-b5cd4d2f087f" providerId="ADAL" clId="{746386C3-AF8A-4427-BAD6-926A0D3ED5D4}" dt="2022-08-31T01:41:35.405" v="911" actId="207"/>
          <ac:spMkLst>
            <pc:docMk/>
            <pc:sldMk cId="1909501492" sldId="384"/>
            <ac:spMk id="4" creationId="{3B31125D-70A0-4ED9-BC37-AFB61FA1A772}"/>
          </ac:spMkLst>
        </pc:spChg>
      </pc:sldChg>
      <pc:sldChg chg="modSp add mod">
        <pc:chgData name="Parthum, Bryan" userId="0944d42a-0297-47b7-847f-b5cd4d2f087f" providerId="ADAL" clId="{746386C3-AF8A-4427-BAD6-926A0D3ED5D4}" dt="2022-08-31T01:42:03.880" v="914" actId="207"/>
        <pc:sldMkLst>
          <pc:docMk/>
          <pc:sldMk cId="3320926832" sldId="385"/>
        </pc:sldMkLst>
        <pc:spChg chg="mod">
          <ac:chgData name="Parthum, Bryan" userId="0944d42a-0297-47b7-847f-b5cd4d2f087f" providerId="ADAL" clId="{746386C3-AF8A-4427-BAD6-926A0D3ED5D4}" dt="2022-08-31T01:42:03.880" v="914" actId="207"/>
          <ac:spMkLst>
            <pc:docMk/>
            <pc:sldMk cId="3320926832" sldId="385"/>
            <ac:spMk id="4" creationId="{3B31125D-70A0-4ED9-BC37-AFB61FA1A772}"/>
          </ac:spMkLst>
        </pc:spChg>
      </pc:sldChg>
      <pc:sldChg chg="modSp add mod">
        <pc:chgData name="Parthum, Bryan" userId="0944d42a-0297-47b7-847f-b5cd4d2f087f" providerId="ADAL" clId="{746386C3-AF8A-4427-BAD6-926A0D3ED5D4}" dt="2022-08-31T01:42:25.516" v="917" actId="207"/>
        <pc:sldMkLst>
          <pc:docMk/>
          <pc:sldMk cId="1321138336" sldId="386"/>
        </pc:sldMkLst>
        <pc:spChg chg="mod">
          <ac:chgData name="Parthum, Bryan" userId="0944d42a-0297-47b7-847f-b5cd4d2f087f" providerId="ADAL" clId="{746386C3-AF8A-4427-BAD6-926A0D3ED5D4}" dt="2022-08-31T01:42:25.516" v="917" actId="207"/>
          <ac:spMkLst>
            <pc:docMk/>
            <pc:sldMk cId="1321138336" sldId="386"/>
            <ac:spMk id="4" creationId="{3B31125D-70A0-4ED9-BC37-AFB61FA1A772}"/>
          </ac:spMkLst>
        </pc:spChg>
      </pc:sldChg>
      <pc:sldChg chg="modSp add mod">
        <pc:chgData name="Parthum, Bryan" userId="0944d42a-0297-47b7-847f-b5cd4d2f087f" providerId="ADAL" clId="{746386C3-AF8A-4427-BAD6-926A0D3ED5D4}" dt="2022-08-31T01:42:53.962" v="920" actId="207"/>
        <pc:sldMkLst>
          <pc:docMk/>
          <pc:sldMk cId="4016966488" sldId="387"/>
        </pc:sldMkLst>
        <pc:spChg chg="mod">
          <ac:chgData name="Parthum, Bryan" userId="0944d42a-0297-47b7-847f-b5cd4d2f087f" providerId="ADAL" clId="{746386C3-AF8A-4427-BAD6-926A0D3ED5D4}" dt="2022-08-31T01:42:53.962" v="920" actId="207"/>
          <ac:spMkLst>
            <pc:docMk/>
            <pc:sldMk cId="4016966488" sldId="387"/>
            <ac:spMk id="4" creationId="{3B31125D-70A0-4ED9-BC37-AFB61FA1A772}"/>
          </ac:spMkLst>
        </pc:spChg>
      </pc:sldChg>
      <pc:sldChg chg="modSp add mod">
        <pc:chgData name="Parthum, Bryan" userId="0944d42a-0297-47b7-847f-b5cd4d2f087f" providerId="ADAL" clId="{746386C3-AF8A-4427-BAD6-926A0D3ED5D4}" dt="2022-08-31T01:44:01.722" v="925" actId="207"/>
        <pc:sldMkLst>
          <pc:docMk/>
          <pc:sldMk cId="2728303465" sldId="388"/>
        </pc:sldMkLst>
        <pc:spChg chg="mod">
          <ac:chgData name="Parthum, Bryan" userId="0944d42a-0297-47b7-847f-b5cd4d2f087f" providerId="ADAL" clId="{746386C3-AF8A-4427-BAD6-926A0D3ED5D4}" dt="2022-08-31T01:44:01.722" v="925" actId="207"/>
          <ac:spMkLst>
            <pc:docMk/>
            <pc:sldMk cId="2728303465" sldId="388"/>
            <ac:spMk id="4" creationId="{3B31125D-70A0-4ED9-BC37-AFB61FA1A772}"/>
          </ac:spMkLst>
        </pc:spChg>
      </pc:sldChg>
      <pc:sldChg chg="modSp add mod">
        <pc:chgData name="Parthum, Bryan" userId="0944d42a-0297-47b7-847f-b5cd4d2f087f" providerId="ADAL" clId="{746386C3-AF8A-4427-BAD6-926A0D3ED5D4}" dt="2022-08-31T01:44:28.079" v="928" actId="207"/>
        <pc:sldMkLst>
          <pc:docMk/>
          <pc:sldMk cId="1372740948" sldId="389"/>
        </pc:sldMkLst>
        <pc:spChg chg="mod">
          <ac:chgData name="Parthum, Bryan" userId="0944d42a-0297-47b7-847f-b5cd4d2f087f" providerId="ADAL" clId="{746386C3-AF8A-4427-BAD6-926A0D3ED5D4}" dt="2022-08-31T01:44:28.079" v="928" actId="207"/>
          <ac:spMkLst>
            <pc:docMk/>
            <pc:sldMk cId="1372740948" sldId="389"/>
            <ac:spMk id="4" creationId="{3B31125D-70A0-4ED9-BC37-AFB61FA1A772}"/>
          </ac:spMkLst>
        </pc:spChg>
      </pc:sldChg>
      <pc:sldChg chg="modSp add mod">
        <pc:chgData name="Parthum, Bryan" userId="0944d42a-0297-47b7-847f-b5cd4d2f087f" providerId="ADAL" clId="{746386C3-AF8A-4427-BAD6-926A0D3ED5D4}" dt="2022-08-31T01:44:54.502" v="931" actId="207"/>
        <pc:sldMkLst>
          <pc:docMk/>
          <pc:sldMk cId="1980754250" sldId="390"/>
        </pc:sldMkLst>
        <pc:spChg chg="mod">
          <ac:chgData name="Parthum, Bryan" userId="0944d42a-0297-47b7-847f-b5cd4d2f087f" providerId="ADAL" clId="{746386C3-AF8A-4427-BAD6-926A0D3ED5D4}" dt="2022-08-31T01:44:54.502" v="931" actId="207"/>
          <ac:spMkLst>
            <pc:docMk/>
            <pc:sldMk cId="1980754250" sldId="390"/>
            <ac:spMk id="4" creationId="{3B31125D-70A0-4ED9-BC37-AFB61FA1A772}"/>
          </ac:spMkLst>
        </pc:spChg>
      </pc:sldChg>
      <pc:sldChg chg="modSp add mod">
        <pc:chgData name="Parthum, Bryan" userId="0944d42a-0297-47b7-847f-b5cd4d2f087f" providerId="ADAL" clId="{746386C3-AF8A-4427-BAD6-926A0D3ED5D4}" dt="2022-08-31T01:45:20.885" v="934" actId="207"/>
        <pc:sldMkLst>
          <pc:docMk/>
          <pc:sldMk cId="3141993563" sldId="391"/>
        </pc:sldMkLst>
        <pc:spChg chg="mod">
          <ac:chgData name="Parthum, Bryan" userId="0944d42a-0297-47b7-847f-b5cd4d2f087f" providerId="ADAL" clId="{746386C3-AF8A-4427-BAD6-926A0D3ED5D4}" dt="2022-08-31T01:45:20.885" v="934" actId="207"/>
          <ac:spMkLst>
            <pc:docMk/>
            <pc:sldMk cId="3141993563" sldId="391"/>
            <ac:spMk id="4" creationId="{3B31125D-70A0-4ED9-BC37-AFB61FA1A772}"/>
          </ac:spMkLst>
        </pc:spChg>
      </pc:sldChg>
      <pc:sldChg chg="addSp delSp modSp add mod">
        <pc:chgData name="Parthum, Bryan" userId="0944d42a-0297-47b7-847f-b5cd4d2f087f" providerId="ADAL" clId="{746386C3-AF8A-4427-BAD6-926A0D3ED5D4}" dt="2022-08-31T01:54:26.991" v="953" actId="1076"/>
        <pc:sldMkLst>
          <pc:docMk/>
          <pc:sldMk cId="1443732176" sldId="392"/>
        </pc:sldMkLst>
        <pc:spChg chg="del">
          <ac:chgData name="Parthum, Bryan" userId="0944d42a-0297-47b7-847f-b5cd4d2f087f" providerId="ADAL" clId="{746386C3-AF8A-4427-BAD6-926A0D3ED5D4}" dt="2022-08-31T01:50:07.690" v="936" actId="478"/>
          <ac:spMkLst>
            <pc:docMk/>
            <pc:sldMk cId="1443732176" sldId="392"/>
            <ac:spMk id="4" creationId="{3B31125D-70A0-4ED9-BC37-AFB61FA1A772}"/>
          </ac:spMkLst>
        </pc:spChg>
        <pc:spChg chg="add mod">
          <ac:chgData name="Parthum, Bryan" userId="0944d42a-0297-47b7-847f-b5cd4d2f087f" providerId="ADAL" clId="{746386C3-AF8A-4427-BAD6-926A0D3ED5D4}" dt="2022-08-31T01:53:58.297" v="947" actId="2085"/>
          <ac:spMkLst>
            <pc:docMk/>
            <pc:sldMk cId="1443732176" sldId="392"/>
            <ac:spMk id="10" creationId="{9EDBD49A-749A-42D4-BB83-B4766C83B7ED}"/>
          </ac:spMkLst>
        </pc:spChg>
        <pc:spChg chg="add mod">
          <ac:chgData name="Parthum, Bryan" userId="0944d42a-0297-47b7-847f-b5cd4d2f087f" providerId="ADAL" clId="{746386C3-AF8A-4427-BAD6-926A0D3ED5D4}" dt="2022-08-31T01:54:13.097" v="952" actId="14100"/>
          <ac:spMkLst>
            <pc:docMk/>
            <pc:sldMk cId="1443732176" sldId="392"/>
            <ac:spMk id="11" creationId="{4C6D2D8A-622B-4D56-AD84-81E3E6258805}"/>
          </ac:spMkLst>
        </pc:spChg>
        <pc:picChg chg="add del mod">
          <ac:chgData name="Parthum, Bryan" userId="0944d42a-0297-47b7-847f-b5cd4d2f087f" providerId="ADAL" clId="{746386C3-AF8A-4427-BAD6-926A0D3ED5D4}" dt="2022-08-31T01:50:35.382" v="939" actId="478"/>
          <ac:picMkLst>
            <pc:docMk/>
            <pc:sldMk cId="1443732176" sldId="392"/>
            <ac:picMk id="3" creationId="{BEE57093-B7A1-4137-8B8C-4336F48EC4BD}"/>
          </ac:picMkLst>
        </pc:picChg>
        <pc:picChg chg="add mod">
          <ac:chgData name="Parthum, Bryan" userId="0944d42a-0297-47b7-847f-b5cd4d2f087f" providerId="ADAL" clId="{746386C3-AF8A-4427-BAD6-926A0D3ED5D4}" dt="2022-08-31T01:54:26.991" v="953" actId="1076"/>
          <ac:picMkLst>
            <pc:docMk/>
            <pc:sldMk cId="1443732176" sldId="392"/>
            <ac:picMk id="6" creationId="{4C6FB1D0-5964-47D1-9CB5-265D74E35E33}"/>
          </ac:picMkLst>
        </pc:picChg>
        <pc:picChg chg="add mod">
          <ac:chgData name="Parthum, Bryan" userId="0944d42a-0297-47b7-847f-b5cd4d2f087f" providerId="ADAL" clId="{746386C3-AF8A-4427-BAD6-926A0D3ED5D4}" dt="2022-08-31T01:53:27.463" v="944" actId="1076"/>
          <ac:picMkLst>
            <pc:docMk/>
            <pc:sldMk cId="1443732176" sldId="392"/>
            <ac:picMk id="9" creationId="{262EA852-08A1-4317-98DE-E03C0E190C7C}"/>
          </ac:picMkLst>
        </pc:picChg>
      </pc:sldChg>
      <pc:sldChg chg="addSp delSp modSp add mod">
        <pc:chgData name="Parthum, Bryan" userId="0944d42a-0297-47b7-847f-b5cd4d2f087f" providerId="ADAL" clId="{746386C3-AF8A-4427-BAD6-926A0D3ED5D4}" dt="2022-08-31T01:57:14.747" v="980" actId="1076"/>
        <pc:sldMkLst>
          <pc:docMk/>
          <pc:sldMk cId="3582746829" sldId="393"/>
        </pc:sldMkLst>
        <pc:spChg chg="mod">
          <ac:chgData name="Parthum, Bryan" userId="0944d42a-0297-47b7-847f-b5cd4d2f087f" providerId="ADAL" clId="{746386C3-AF8A-4427-BAD6-926A0D3ED5D4}" dt="2022-08-31T01:57:05.645" v="979" actId="27636"/>
          <ac:spMkLst>
            <pc:docMk/>
            <pc:sldMk cId="3582746829" sldId="393"/>
            <ac:spMk id="8" creationId="{363A6E82-AC88-40FF-8D05-2549474AF673}"/>
          </ac:spMkLst>
        </pc:spChg>
        <pc:spChg chg="del">
          <ac:chgData name="Parthum, Bryan" userId="0944d42a-0297-47b7-847f-b5cd4d2f087f" providerId="ADAL" clId="{746386C3-AF8A-4427-BAD6-926A0D3ED5D4}" dt="2022-08-31T01:54:45.688" v="956" actId="478"/>
          <ac:spMkLst>
            <pc:docMk/>
            <pc:sldMk cId="3582746829" sldId="393"/>
            <ac:spMk id="10" creationId="{9EDBD49A-749A-42D4-BB83-B4766C83B7ED}"/>
          </ac:spMkLst>
        </pc:spChg>
        <pc:spChg chg="del">
          <ac:chgData name="Parthum, Bryan" userId="0944d42a-0297-47b7-847f-b5cd4d2f087f" providerId="ADAL" clId="{746386C3-AF8A-4427-BAD6-926A0D3ED5D4}" dt="2022-08-31T01:54:45.688" v="956" actId="478"/>
          <ac:spMkLst>
            <pc:docMk/>
            <pc:sldMk cId="3582746829" sldId="393"/>
            <ac:spMk id="11" creationId="{4C6D2D8A-622B-4D56-AD84-81E3E6258805}"/>
          </ac:spMkLst>
        </pc:spChg>
        <pc:picChg chg="add mod">
          <ac:chgData name="Parthum, Bryan" userId="0944d42a-0297-47b7-847f-b5cd4d2f087f" providerId="ADAL" clId="{746386C3-AF8A-4427-BAD6-926A0D3ED5D4}" dt="2022-08-31T01:57:14.747" v="980" actId="1076"/>
          <ac:picMkLst>
            <pc:docMk/>
            <pc:sldMk cId="3582746829" sldId="393"/>
            <ac:picMk id="3" creationId="{3FEA541B-6279-4BBC-9D93-3FD78721E228}"/>
          </ac:picMkLst>
        </pc:picChg>
        <pc:picChg chg="del">
          <ac:chgData name="Parthum, Bryan" userId="0944d42a-0297-47b7-847f-b5cd4d2f087f" providerId="ADAL" clId="{746386C3-AF8A-4427-BAD6-926A0D3ED5D4}" dt="2022-08-31T01:54:45.688" v="956" actId="478"/>
          <ac:picMkLst>
            <pc:docMk/>
            <pc:sldMk cId="3582746829" sldId="393"/>
            <ac:picMk id="6" creationId="{4C6FB1D0-5964-47D1-9CB5-265D74E35E33}"/>
          </ac:picMkLst>
        </pc:picChg>
        <pc:picChg chg="del mod">
          <ac:chgData name="Parthum, Bryan" userId="0944d42a-0297-47b7-847f-b5cd4d2f087f" providerId="ADAL" clId="{746386C3-AF8A-4427-BAD6-926A0D3ED5D4}" dt="2022-08-31T01:54:48.687" v="957" actId="478"/>
          <ac:picMkLst>
            <pc:docMk/>
            <pc:sldMk cId="3582746829" sldId="393"/>
            <ac:picMk id="9" creationId="{262EA852-08A1-4317-98DE-E03C0E190C7C}"/>
          </ac:picMkLst>
        </pc:picChg>
      </pc:sldChg>
      <pc:sldChg chg="addSp delSp modSp add mod">
        <pc:chgData name="Parthum, Bryan" userId="0944d42a-0297-47b7-847f-b5cd4d2f087f" providerId="ADAL" clId="{746386C3-AF8A-4427-BAD6-926A0D3ED5D4}" dt="2022-08-31T02:00:40.886" v="997" actId="1076"/>
        <pc:sldMkLst>
          <pc:docMk/>
          <pc:sldMk cId="1239547513" sldId="394"/>
        </pc:sldMkLst>
        <pc:spChg chg="del mod">
          <ac:chgData name="Parthum, Bryan" userId="0944d42a-0297-47b7-847f-b5cd4d2f087f" providerId="ADAL" clId="{746386C3-AF8A-4427-BAD6-926A0D3ED5D4}" dt="2022-08-31T02:00:19.927" v="992" actId="478"/>
          <ac:spMkLst>
            <pc:docMk/>
            <pc:sldMk cId="1239547513" sldId="394"/>
            <ac:spMk id="8" creationId="{363A6E82-AC88-40FF-8D05-2549474AF673}"/>
          </ac:spMkLst>
        </pc:spChg>
        <pc:picChg chg="del mod">
          <ac:chgData name="Parthum, Bryan" userId="0944d42a-0297-47b7-847f-b5cd4d2f087f" providerId="ADAL" clId="{746386C3-AF8A-4427-BAD6-926A0D3ED5D4}" dt="2022-08-31T01:57:36.767" v="983" actId="478"/>
          <ac:picMkLst>
            <pc:docMk/>
            <pc:sldMk cId="1239547513" sldId="394"/>
            <ac:picMk id="3" creationId="{3FEA541B-6279-4BBC-9D93-3FD78721E228}"/>
          </ac:picMkLst>
        </pc:picChg>
        <pc:picChg chg="add mod">
          <ac:chgData name="Parthum, Bryan" userId="0944d42a-0297-47b7-847f-b5cd4d2f087f" providerId="ADAL" clId="{746386C3-AF8A-4427-BAD6-926A0D3ED5D4}" dt="2022-08-31T02:00:40.886" v="997" actId="1076"/>
          <ac:picMkLst>
            <pc:docMk/>
            <pc:sldMk cId="1239547513" sldId="394"/>
            <ac:picMk id="4" creationId="{D5B9455A-4912-4C3A-AE07-7CE11F5FFB3B}"/>
          </ac:picMkLst>
        </pc:picChg>
      </pc:sldChg>
      <pc:sldChg chg="addSp delSp modSp add mod">
        <pc:chgData name="Parthum, Bryan" userId="0944d42a-0297-47b7-847f-b5cd4d2f087f" providerId="ADAL" clId="{746386C3-AF8A-4427-BAD6-926A0D3ED5D4}" dt="2022-08-31T02:03:20.263" v="1026" actId="478"/>
        <pc:sldMkLst>
          <pc:docMk/>
          <pc:sldMk cId="4178883896" sldId="395"/>
        </pc:sldMkLst>
        <pc:spChg chg="add mod">
          <ac:chgData name="Parthum, Bryan" userId="0944d42a-0297-47b7-847f-b5cd4d2f087f" providerId="ADAL" clId="{746386C3-AF8A-4427-BAD6-926A0D3ED5D4}" dt="2022-08-31T02:02:34.065" v="1017" actId="1076"/>
          <ac:spMkLst>
            <pc:docMk/>
            <pc:sldMk cId="4178883896" sldId="395"/>
            <ac:spMk id="2" creationId="{1BB1C015-9C66-4393-8EC7-7C692FF9F725}"/>
          </ac:spMkLst>
        </pc:spChg>
        <pc:spChg chg="add mod">
          <ac:chgData name="Parthum, Bryan" userId="0944d42a-0297-47b7-847f-b5cd4d2f087f" providerId="ADAL" clId="{746386C3-AF8A-4427-BAD6-926A0D3ED5D4}" dt="2022-08-31T02:02:28.080" v="1016" actId="1076"/>
          <ac:spMkLst>
            <pc:docMk/>
            <pc:sldMk cId="4178883896" sldId="395"/>
            <ac:spMk id="5" creationId="{BDBBAAAA-D9B4-4447-A1C4-7C87C6974AB9}"/>
          </ac:spMkLst>
        </pc:spChg>
        <pc:spChg chg="add del mod">
          <ac:chgData name="Parthum, Bryan" userId="0944d42a-0297-47b7-847f-b5cd4d2f087f" providerId="ADAL" clId="{746386C3-AF8A-4427-BAD6-926A0D3ED5D4}" dt="2022-08-31T02:03:18.490" v="1025" actId="478"/>
          <ac:spMkLst>
            <pc:docMk/>
            <pc:sldMk cId="4178883896" sldId="395"/>
            <ac:spMk id="6" creationId="{740B933C-FAEC-43B8-B759-1F06AA352885}"/>
          </ac:spMkLst>
        </pc:spChg>
        <pc:spChg chg="add del mod">
          <ac:chgData name="Parthum, Bryan" userId="0944d42a-0297-47b7-847f-b5cd4d2f087f" providerId="ADAL" clId="{746386C3-AF8A-4427-BAD6-926A0D3ED5D4}" dt="2022-08-31T02:03:20.263" v="1026" actId="478"/>
          <ac:spMkLst>
            <pc:docMk/>
            <pc:sldMk cId="4178883896" sldId="395"/>
            <ac:spMk id="7" creationId="{7F7621FD-BB77-466A-913D-AA027CF8FC4C}"/>
          </ac:spMkLst>
        </pc:spChg>
        <pc:picChg chg="add del mod">
          <ac:chgData name="Parthum, Bryan" userId="0944d42a-0297-47b7-847f-b5cd4d2f087f" providerId="ADAL" clId="{746386C3-AF8A-4427-BAD6-926A0D3ED5D4}" dt="2022-08-31T02:03:11.728" v="1024" actId="478"/>
          <ac:picMkLst>
            <pc:docMk/>
            <pc:sldMk cId="4178883896" sldId="395"/>
            <ac:picMk id="4" creationId="{D5B9455A-4912-4C3A-AE07-7CE11F5FFB3B}"/>
          </ac:picMkLst>
        </pc:picChg>
      </pc:sldChg>
      <pc:sldChg chg="delSp add mod">
        <pc:chgData name="Parthum, Bryan" userId="0944d42a-0297-47b7-847f-b5cd4d2f087f" providerId="ADAL" clId="{746386C3-AF8A-4427-BAD6-926A0D3ED5D4}" dt="2022-08-31T02:03:03.628" v="1022" actId="478"/>
        <pc:sldMkLst>
          <pc:docMk/>
          <pc:sldMk cId="3142450274" sldId="396"/>
        </pc:sldMkLst>
        <pc:spChg chg="del">
          <ac:chgData name="Parthum, Bryan" userId="0944d42a-0297-47b7-847f-b5cd4d2f087f" providerId="ADAL" clId="{746386C3-AF8A-4427-BAD6-926A0D3ED5D4}" dt="2022-08-31T02:03:03.628" v="1022" actId="478"/>
          <ac:spMkLst>
            <pc:docMk/>
            <pc:sldMk cId="3142450274" sldId="396"/>
            <ac:spMk id="2" creationId="{1BB1C015-9C66-4393-8EC7-7C692FF9F725}"/>
          </ac:spMkLst>
        </pc:spChg>
        <pc:spChg chg="del">
          <ac:chgData name="Parthum, Bryan" userId="0944d42a-0297-47b7-847f-b5cd4d2f087f" providerId="ADAL" clId="{746386C3-AF8A-4427-BAD6-926A0D3ED5D4}" dt="2022-08-31T02:03:00.940" v="1021" actId="478"/>
          <ac:spMkLst>
            <pc:docMk/>
            <pc:sldMk cId="3142450274" sldId="396"/>
            <ac:spMk id="5" creationId="{BDBBAAAA-D9B4-4447-A1C4-7C87C6974AB9}"/>
          </ac:spMkLst>
        </pc:spChg>
      </pc:sldChg>
      <pc:sldChg chg="add ord">
        <pc:chgData name="Parthum, Bryan" userId="0944d42a-0297-47b7-847f-b5cd4d2f087f" providerId="ADAL" clId="{746386C3-AF8A-4427-BAD6-926A0D3ED5D4}" dt="2022-08-31T02:03:53.130" v="1029"/>
        <pc:sldMkLst>
          <pc:docMk/>
          <pc:sldMk cId="1681459682" sldId="397"/>
        </pc:sldMkLst>
      </pc:sldChg>
      <pc:sldChg chg="addSp delSp modSp add mod">
        <pc:chgData name="Parthum, Bryan" userId="0944d42a-0297-47b7-847f-b5cd4d2f087f" providerId="ADAL" clId="{746386C3-AF8A-4427-BAD6-926A0D3ED5D4}" dt="2022-08-31T02:19:58.866" v="1168" actId="571"/>
        <pc:sldMkLst>
          <pc:docMk/>
          <pc:sldMk cId="3251851924" sldId="398"/>
        </pc:sldMkLst>
        <pc:spChg chg="mod">
          <ac:chgData name="Parthum, Bryan" userId="0944d42a-0297-47b7-847f-b5cd4d2f087f" providerId="ADAL" clId="{746386C3-AF8A-4427-BAD6-926A0D3ED5D4}" dt="2022-08-31T02:13:13.504" v="1066" actId="1076"/>
          <ac:spMkLst>
            <pc:docMk/>
            <pc:sldMk cId="3251851924" sldId="398"/>
            <ac:spMk id="8" creationId="{363A6E82-AC88-40FF-8D05-2549474AF673}"/>
          </ac:spMkLst>
        </pc:spChg>
        <pc:picChg chg="add mod">
          <ac:chgData name="Parthum, Bryan" userId="0944d42a-0297-47b7-847f-b5cd4d2f087f" providerId="ADAL" clId="{746386C3-AF8A-4427-BAD6-926A0D3ED5D4}" dt="2022-08-31T02:13:16.463" v="1067" actId="1076"/>
          <ac:picMkLst>
            <pc:docMk/>
            <pc:sldMk cId="3251851924" sldId="398"/>
            <ac:picMk id="3" creationId="{8E516EFF-3307-44E5-822A-42AB7E074AB8}"/>
          </ac:picMkLst>
        </pc:picChg>
        <pc:picChg chg="del">
          <ac:chgData name="Parthum, Bryan" userId="0944d42a-0297-47b7-847f-b5cd4d2f087f" providerId="ADAL" clId="{746386C3-AF8A-4427-BAD6-926A0D3ED5D4}" dt="2022-08-31T02:07:27.775" v="1046" actId="478"/>
          <ac:picMkLst>
            <pc:docMk/>
            <pc:sldMk cId="3251851924" sldId="398"/>
            <ac:picMk id="5" creationId="{2CC5E967-5349-4AB7-837E-82AE5586DECE}"/>
          </ac:picMkLst>
        </pc:picChg>
        <pc:picChg chg="add mod">
          <ac:chgData name="Parthum, Bryan" userId="0944d42a-0297-47b7-847f-b5cd4d2f087f" providerId="ADAL" clId="{746386C3-AF8A-4427-BAD6-926A0D3ED5D4}" dt="2022-08-31T02:11:25.844" v="1059" actId="1076"/>
          <ac:picMkLst>
            <pc:docMk/>
            <pc:sldMk cId="3251851924" sldId="398"/>
            <ac:picMk id="6" creationId="{27342AA0-8401-4608-901F-C8C903B43738}"/>
          </ac:picMkLst>
        </pc:picChg>
        <pc:picChg chg="add mod">
          <ac:chgData name="Parthum, Bryan" userId="0944d42a-0297-47b7-847f-b5cd4d2f087f" providerId="ADAL" clId="{746386C3-AF8A-4427-BAD6-926A0D3ED5D4}" dt="2022-08-31T02:11:31.412" v="1060" actId="1076"/>
          <ac:picMkLst>
            <pc:docMk/>
            <pc:sldMk cId="3251851924" sldId="398"/>
            <ac:picMk id="9" creationId="{C8420034-B23A-4CD0-BE61-98EBCF7D95BA}"/>
          </ac:picMkLst>
        </pc:picChg>
        <pc:picChg chg="add mod">
          <ac:chgData name="Parthum, Bryan" userId="0944d42a-0297-47b7-847f-b5cd4d2f087f" providerId="ADAL" clId="{746386C3-AF8A-4427-BAD6-926A0D3ED5D4}" dt="2022-08-31T02:12:33.845" v="1064" actId="14100"/>
          <ac:picMkLst>
            <pc:docMk/>
            <pc:sldMk cId="3251851924" sldId="398"/>
            <ac:picMk id="11" creationId="{401F2144-5B97-46E1-8023-A06CBB6F7F79}"/>
          </ac:picMkLst>
        </pc:picChg>
        <pc:picChg chg="add mod">
          <ac:chgData name="Parthum, Bryan" userId="0944d42a-0297-47b7-847f-b5cd4d2f087f" providerId="ADAL" clId="{746386C3-AF8A-4427-BAD6-926A0D3ED5D4}" dt="2022-08-31T02:19:58.866" v="1168" actId="571"/>
          <ac:picMkLst>
            <pc:docMk/>
            <pc:sldMk cId="3251851924" sldId="398"/>
            <ac:picMk id="12" creationId="{855F116D-668F-4068-915A-BEA966B56FA5}"/>
          </ac:picMkLst>
        </pc:picChg>
      </pc:sldChg>
      <pc:sldChg chg="add del">
        <pc:chgData name="Parthum, Bryan" userId="0944d42a-0297-47b7-847f-b5cd4d2f087f" providerId="ADAL" clId="{746386C3-AF8A-4427-BAD6-926A0D3ED5D4}" dt="2022-08-31T02:15:17.132" v="1146" actId="2890"/>
        <pc:sldMkLst>
          <pc:docMk/>
          <pc:sldMk cId="2547357695" sldId="399"/>
        </pc:sldMkLst>
      </pc:sldChg>
      <pc:sldChg chg="addSp delSp modSp add mod">
        <pc:chgData name="Parthum, Bryan" userId="0944d42a-0297-47b7-847f-b5cd4d2f087f" providerId="ADAL" clId="{746386C3-AF8A-4427-BAD6-926A0D3ED5D4}" dt="2022-08-31T02:20:03.429" v="1170" actId="1076"/>
        <pc:sldMkLst>
          <pc:docMk/>
          <pc:sldMk cId="4204658775" sldId="399"/>
        </pc:sldMkLst>
        <pc:spChg chg="del">
          <ac:chgData name="Parthum, Bryan" userId="0944d42a-0297-47b7-847f-b5cd4d2f087f" providerId="ADAL" clId="{746386C3-AF8A-4427-BAD6-926A0D3ED5D4}" dt="2022-08-31T02:17:01.092" v="1158" actId="478"/>
          <ac:spMkLst>
            <pc:docMk/>
            <pc:sldMk cId="4204658775" sldId="399"/>
            <ac:spMk id="8" creationId="{363A6E82-AC88-40FF-8D05-2549474AF673}"/>
          </ac:spMkLst>
        </pc:spChg>
        <pc:picChg chg="del">
          <ac:chgData name="Parthum, Bryan" userId="0944d42a-0297-47b7-847f-b5cd4d2f087f" providerId="ADAL" clId="{746386C3-AF8A-4427-BAD6-926A0D3ED5D4}" dt="2022-08-31T02:16:54.633" v="1155" actId="478"/>
          <ac:picMkLst>
            <pc:docMk/>
            <pc:sldMk cId="4204658775" sldId="399"/>
            <ac:picMk id="3" creationId="{8E516EFF-3307-44E5-822A-42AB7E074AB8}"/>
          </ac:picMkLst>
        </pc:picChg>
        <pc:picChg chg="add del mod">
          <ac:chgData name="Parthum, Bryan" userId="0944d42a-0297-47b7-847f-b5cd4d2f087f" providerId="ADAL" clId="{746386C3-AF8A-4427-BAD6-926A0D3ED5D4}" dt="2022-08-31T02:19:33.832" v="1165" actId="478"/>
          <ac:picMkLst>
            <pc:docMk/>
            <pc:sldMk cId="4204658775" sldId="399"/>
            <ac:picMk id="4" creationId="{0F4116BC-75AE-4314-A2DC-AB3FA0C717C7}"/>
          </ac:picMkLst>
        </pc:picChg>
        <pc:picChg chg="del">
          <ac:chgData name="Parthum, Bryan" userId="0944d42a-0297-47b7-847f-b5cd4d2f087f" providerId="ADAL" clId="{746386C3-AF8A-4427-BAD6-926A0D3ED5D4}" dt="2022-08-31T02:16:43.430" v="1149" actId="478"/>
          <ac:picMkLst>
            <pc:docMk/>
            <pc:sldMk cId="4204658775" sldId="399"/>
            <ac:picMk id="6" creationId="{27342AA0-8401-4608-901F-C8C903B43738}"/>
          </ac:picMkLst>
        </pc:picChg>
        <pc:picChg chg="add mod">
          <ac:chgData name="Parthum, Bryan" userId="0944d42a-0297-47b7-847f-b5cd4d2f087f" providerId="ADAL" clId="{746386C3-AF8A-4427-BAD6-926A0D3ED5D4}" dt="2022-08-31T02:19:41.848" v="1167" actId="1076"/>
          <ac:picMkLst>
            <pc:docMk/>
            <pc:sldMk cId="4204658775" sldId="399"/>
            <ac:picMk id="7" creationId="{1C3BA0EC-29F6-4B6D-A01E-46A48DE91914}"/>
          </ac:picMkLst>
        </pc:picChg>
        <pc:picChg chg="del mod">
          <ac:chgData name="Parthum, Bryan" userId="0944d42a-0297-47b7-847f-b5cd4d2f087f" providerId="ADAL" clId="{746386C3-AF8A-4427-BAD6-926A0D3ED5D4}" dt="2022-08-31T02:16:45.608" v="1151" actId="478"/>
          <ac:picMkLst>
            <pc:docMk/>
            <pc:sldMk cId="4204658775" sldId="399"/>
            <ac:picMk id="9" creationId="{C8420034-B23A-4CD0-BE61-98EBCF7D95BA}"/>
          </ac:picMkLst>
        </pc:picChg>
        <pc:picChg chg="del">
          <ac:chgData name="Parthum, Bryan" userId="0944d42a-0297-47b7-847f-b5cd4d2f087f" providerId="ADAL" clId="{746386C3-AF8A-4427-BAD6-926A0D3ED5D4}" dt="2022-08-31T02:16:40.698" v="1148" actId="478"/>
          <ac:picMkLst>
            <pc:docMk/>
            <pc:sldMk cId="4204658775" sldId="399"/>
            <ac:picMk id="11" creationId="{401F2144-5B97-46E1-8023-A06CBB6F7F79}"/>
          </ac:picMkLst>
        </pc:picChg>
        <pc:picChg chg="add mod">
          <ac:chgData name="Parthum, Bryan" userId="0944d42a-0297-47b7-847f-b5cd4d2f087f" providerId="ADAL" clId="{746386C3-AF8A-4427-BAD6-926A0D3ED5D4}" dt="2022-08-31T02:20:03.429" v="1170" actId="1076"/>
          <ac:picMkLst>
            <pc:docMk/>
            <pc:sldMk cId="4204658775" sldId="399"/>
            <ac:picMk id="12" creationId="{13EB7C6B-DFBB-47CB-98D5-C55F9E42412E}"/>
          </ac:picMkLst>
        </pc:picChg>
      </pc:sldChg>
      <pc:sldChg chg="delSp add del mod">
        <pc:chgData name="Parthum, Bryan" userId="0944d42a-0297-47b7-847f-b5cd4d2f087f" providerId="ADAL" clId="{746386C3-AF8A-4427-BAD6-926A0D3ED5D4}" dt="2022-08-31T02:19:25.586" v="1164" actId="2696"/>
        <pc:sldMkLst>
          <pc:docMk/>
          <pc:sldMk cId="286722468" sldId="400"/>
        </pc:sldMkLst>
        <pc:picChg chg="del">
          <ac:chgData name="Parthum, Bryan" userId="0944d42a-0297-47b7-847f-b5cd4d2f087f" providerId="ADAL" clId="{746386C3-AF8A-4427-BAD6-926A0D3ED5D4}" dt="2022-08-31T02:17:25.221" v="1163" actId="478"/>
          <ac:picMkLst>
            <pc:docMk/>
            <pc:sldMk cId="286722468" sldId="400"/>
            <ac:picMk id="4" creationId="{0F4116BC-75AE-4314-A2DC-AB3FA0C717C7}"/>
          </ac:picMkLst>
        </pc:picChg>
      </pc:sldChg>
      <pc:sldChg chg="modSp new mod ord">
        <pc:chgData name="Parthum, Bryan" userId="0944d42a-0297-47b7-847f-b5cd4d2f087f" providerId="ADAL" clId="{746386C3-AF8A-4427-BAD6-926A0D3ED5D4}" dt="2022-08-31T02:49:35.682" v="1991" actId="1076"/>
        <pc:sldMkLst>
          <pc:docMk/>
          <pc:sldMk cId="551665083" sldId="400"/>
        </pc:sldMkLst>
        <pc:spChg chg="mod">
          <ac:chgData name="Parthum, Bryan" userId="0944d42a-0297-47b7-847f-b5cd4d2f087f" providerId="ADAL" clId="{746386C3-AF8A-4427-BAD6-926A0D3ED5D4}" dt="2022-08-31T02:49:35.682" v="1991" actId="1076"/>
          <ac:spMkLst>
            <pc:docMk/>
            <pc:sldMk cId="551665083" sldId="400"/>
            <ac:spMk id="2" creationId="{C41BE140-AF44-4A0D-B0B8-E10E91DA10F2}"/>
          </ac:spMkLst>
        </pc:spChg>
        <pc:spChg chg="mod">
          <ac:chgData name="Parthum, Bryan" userId="0944d42a-0297-47b7-847f-b5cd4d2f087f" providerId="ADAL" clId="{746386C3-AF8A-4427-BAD6-926A0D3ED5D4}" dt="2022-08-31T02:35:36.151" v="1206" actId="1076"/>
          <ac:spMkLst>
            <pc:docMk/>
            <pc:sldMk cId="551665083" sldId="400"/>
            <ac:spMk id="3" creationId="{5E35D933-1EB6-4E26-B8AF-77E161482E4F}"/>
          </ac:spMkLst>
        </pc:spChg>
      </pc:sldChg>
    </pc:docChg>
  </pc:docChgLst>
  <pc:docChgLst>
    <pc:chgData name="Parthum, Bryan" userId="0944d42a-0297-47b7-847f-b5cd4d2f087f" providerId="ADAL" clId="{97FF49B3-37E3-4633-8E6F-DE51D47B13E9}"/>
    <pc:docChg chg="undo redo custSel addSld delSld modSld sldOrd modMainMaster modSection">
      <pc:chgData name="Parthum, Bryan" userId="0944d42a-0297-47b7-847f-b5cd4d2f087f" providerId="ADAL" clId="{97FF49B3-37E3-4633-8E6F-DE51D47B13E9}" dt="2022-09-06T19:11:20.277" v="6312" actId="20577"/>
      <pc:docMkLst>
        <pc:docMk/>
      </pc:docMkLst>
      <pc:sldChg chg="modSp mod">
        <pc:chgData name="Parthum, Bryan" userId="0944d42a-0297-47b7-847f-b5cd4d2f087f" providerId="ADAL" clId="{97FF49B3-37E3-4633-8E6F-DE51D47B13E9}" dt="2022-09-06T15:41:02.612" v="2775" actId="20577"/>
        <pc:sldMkLst>
          <pc:docMk/>
          <pc:sldMk cId="2768470357" sldId="315"/>
        </pc:sldMkLst>
        <pc:spChg chg="mod">
          <ac:chgData name="Parthum, Bryan" userId="0944d42a-0297-47b7-847f-b5cd4d2f087f" providerId="ADAL" clId="{97FF49B3-37E3-4633-8E6F-DE51D47B13E9}" dt="2022-09-06T15:41:02.612" v="2775" actId="20577"/>
          <ac:spMkLst>
            <pc:docMk/>
            <pc:sldMk cId="2768470357" sldId="315"/>
            <ac:spMk id="7" creationId="{00000000-0000-0000-0000-000000000000}"/>
          </ac:spMkLst>
        </pc:spChg>
      </pc:sldChg>
      <pc:sldChg chg="del">
        <pc:chgData name="Parthum, Bryan" userId="0944d42a-0297-47b7-847f-b5cd4d2f087f" providerId="ADAL" clId="{97FF49B3-37E3-4633-8E6F-DE51D47B13E9}" dt="2022-09-05T23:17:59.268" v="14" actId="47"/>
        <pc:sldMkLst>
          <pc:docMk/>
          <pc:sldMk cId="3119519373" sldId="329"/>
        </pc:sldMkLst>
      </pc:sldChg>
      <pc:sldChg chg="del">
        <pc:chgData name="Parthum, Bryan" userId="0944d42a-0297-47b7-847f-b5cd4d2f087f" providerId="ADAL" clId="{97FF49B3-37E3-4633-8E6F-DE51D47B13E9}" dt="2022-09-05T23:17:58.400" v="13" actId="47"/>
        <pc:sldMkLst>
          <pc:docMk/>
          <pc:sldMk cId="2111565500" sldId="348"/>
        </pc:sldMkLst>
      </pc:sldChg>
      <pc:sldChg chg="addSp delSp modSp mod">
        <pc:chgData name="Parthum, Bryan" userId="0944d42a-0297-47b7-847f-b5cd4d2f087f" providerId="ADAL" clId="{97FF49B3-37E3-4633-8E6F-DE51D47B13E9}" dt="2022-09-06T14:06:15.470" v="1042" actId="478"/>
        <pc:sldMkLst>
          <pc:docMk/>
          <pc:sldMk cId="1314667311" sldId="361"/>
        </pc:sldMkLst>
        <pc:spChg chg="del">
          <ac:chgData name="Parthum, Bryan" userId="0944d42a-0297-47b7-847f-b5cd4d2f087f" providerId="ADAL" clId="{97FF49B3-37E3-4633-8E6F-DE51D47B13E9}" dt="2022-09-06T13:22:09.411" v="55" actId="478"/>
          <ac:spMkLst>
            <pc:docMk/>
            <pc:sldMk cId="1314667311" sldId="361"/>
            <ac:spMk id="3" creationId="{22F5C9C5-FBD9-4CB6-82BE-B0986D1AA0C4}"/>
          </ac:spMkLst>
        </pc:spChg>
        <pc:spChg chg="del mod">
          <ac:chgData name="Parthum, Bryan" userId="0944d42a-0297-47b7-847f-b5cd4d2f087f" providerId="ADAL" clId="{97FF49B3-37E3-4633-8E6F-DE51D47B13E9}" dt="2022-09-06T14:06:12.705" v="1041" actId="478"/>
          <ac:spMkLst>
            <pc:docMk/>
            <pc:sldMk cId="1314667311" sldId="361"/>
            <ac:spMk id="5" creationId="{00000000-0000-0000-0000-000000000000}"/>
          </ac:spMkLst>
        </pc:spChg>
        <pc:spChg chg="add del mod">
          <ac:chgData name="Parthum, Bryan" userId="0944d42a-0297-47b7-847f-b5cd4d2f087f" providerId="ADAL" clId="{97FF49B3-37E3-4633-8E6F-DE51D47B13E9}" dt="2022-09-06T14:06:15.470" v="1042" actId="478"/>
          <ac:spMkLst>
            <pc:docMk/>
            <pc:sldMk cId="1314667311" sldId="361"/>
            <ac:spMk id="13" creationId="{409C69E4-CCD6-4A63-8FB5-700408E8A907}"/>
          </ac:spMkLst>
        </pc:spChg>
        <pc:spChg chg="del">
          <ac:chgData name="Parthum, Bryan" userId="0944d42a-0297-47b7-847f-b5cd4d2f087f" providerId="ADAL" clId="{97FF49B3-37E3-4633-8E6F-DE51D47B13E9}" dt="2022-09-06T13:22:09.411" v="55" actId="478"/>
          <ac:spMkLst>
            <pc:docMk/>
            <pc:sldMk cId="1314667311" sldId="361"/>
            <ac:spMk id="15" creationId="{3823F81A-F621-4FCC-81DC-49224C21EA41}"/>
          </ac:spMkLst>
        </pc:spChg>
        <pc:spChg chg="del">
          <ac:chgData name="Parthum, Bryan" userId="0944d42a-0297-47b7-847f-b5cd4d2f087f" providerId="ADAL" clId="{97FF49B3-37E3-4633-8E6F-DE51D47B13E9}" dt="2022-09-06T13:22:09.411" v="55" actId="478"/>
          <ac:spMkLst>
            <pc:docMk/>
            <pc:sldMk cId="1314667311" sldId="361"/>
            <ac:spMk id="16" creationId="{1A2C5D13-0102-4A3C-B03B-013195A72068}"/>
          </ac:spMkLst>
        </pc:spChg>
        <pc:spChg chg="del">
          <ac:chgData name="Parthum, Bryan" userId="0944d42a-0297-47b7-847f-b5cd4d2f087f" providerId="ADAL" clId="{97FF49B3-37E3-4633-8E6F-DE51D47B13E9}" dt="2022-09-06T13:22:09.411" v="55" actId="478"/>
          <ac:spMkLst>
            <pc:docMk/>
            <pc:sldMk cId="1314667311" sldId="361"/>
            <ac:spMk id="19" creationId="{7FFBC481-5DE9-46BB-B393-3627A9428F84}"/>
          </ac:spMkLst>
        </pc:spChg>
        <pc:spChg chg="del">
          <ac:chgData name="Parthum, Bryan" userId="0944d42a-0297-47b7-847f-b5cd4d2f087f" providerId="ADAL" clId="{97FF49B3-37E3-4633-8E6F-DE51D47B13E9}" dt="2022-09-06T13:22:09.411" v="55" actId="478"/>
          <ac:spMkLst>
            <pc:docMk/>
            <pc:sldMk cId="1314667311" sldId="361"/>
            <ac:spMk id="38" creationId="{D45CA974-A32F-476A-BA25-5A90D6B3D03B}"/>
          </ac:spMkLst>
        </pc:spChg>
        <pc:spChg chg="del">
          <ac:chgData name="Parthum, Bryan" userId="0944d42a-0297-47b7-847f-b5cd4d2f087f" providerId="ADAL" clId="{97FF49B3-37E3-4633-8E6F-DE51D47B13E9}" dt="2022-09-06T13:22:09.411" v="55" actId="478"/>
          <ac:spMkLst>
            <pc:docMk/>
            <pc:sldMk cId="1314667311" sldId="361"/>
            <ac:spMk id="39" creationId="{1424FD2A-EF8E-4E5B-B554-764A33FF60AD}"/>
          </ac:spMkLst>
        </pc:spChg>
        <pc:spChg chg="del">
          <ac:chgData name="Parthum, Bryan" userId="0944d42a-0297-47b7-847f-b5cd4d2f087f" providerId="ADAL" clId="{97FF49B3-37E3-4633-8E6F-DE51D47B13E9}" dt="2022-09-06T13:22:09.411" v="55" actId="478"/>
          <ac:spMkLst>
            <pc:docMk/>
            <pc:sldMk cId="1314667311" sldId="361"/>
            <ac:spMk id="44" creationId="{B08226D1-AC68-41DF-AD7F-5A6264485DFA}"/>
          </ac:spMkLst>
        </pc:spChg>
        <pc:spChg chg="mod">
          <ac:chgData name="Parthum, Bryan" userId="0944d42a-0297-47b7-847f-b5cd4d2f087f" providerId="ADAL" clId="{97FF49B3-37E3-4633-8E6F-DE51D47B13E9}" dt="2022-09-06T13:30:20.586" v="794" actId="1076"/>
          <ac:spMkLst>
            <pc:docMk/>
            <pc:sldMk cId="1314667311" sldId="361"/>
            <ac:spMk id="45" creationId="{7BE9C99F-028E-4B81-AC05-A932B6D77E91}"/>
          </ac:spMkLst>
        </pc:spChg>
        <pc:spChg chg="del">
          <ac:chgData name="Parthum, Bryan" userId="0944d42a-0297-47b7-847f-b5cd4d2f087f" providerId="ADAL" clId="{97FF49B3-37E3-4633-8E6F-DE51D47B13E9}" dt="2022-09-06T13:22:09.411" v="55" actId="478"/>
          <ac:spMkLst>
            <pc:docMk/>
            <pc:sldMk cId="1314667311" sldId="361"/>
            <ac:spMk id="47" creationId="{B3399E5B-6372-499C-ADFB-29C84FBDB329}"/>
          </ac:spMkLst>
        </pc:spChg>
        <pc:spChg chg="del">
          <ac:chgData name="Parthum, Bryan" userId="0944d42a-0297-47b7-847f-b5cd4d2f087f" providerId="ADAL" clId="{97FF49B3-37E3-4633-8E6F-DE51D47B13E9}" dt="2022-09-06T13:22:09.411" v="55" actId="478"/>
          <ac:spMkLst>
            <pc:docMk/>
            <pc:sldMk cId="1314667311" sldId="361"/>
            <ac:spMk id="62" creationId="{CA26147B-D0A9-4E07-B637-44F278FC579C}"/>
          </ac:spMkLst>
        </pc:spChg>
        <pc:spChg chg="del">
          <ac:chgData name="Parthum, Bryan" userId="0944d42a-0297-47b7-847f-b5cd4d2f087f" providerId="ADAL" clId="{97FF49B3-37E3-4633-8E6F-DE51D47B13E9}" dt="2022-09-06T13:22:09.411" v="55" actId="478"/>
          <ac:spMkLst>
            <pc:docMk/>
            <pc:sldMk cId="1314667311" sldId="361"/>
            <ac:spMk id="63" creationId="{EF66491A-F0EB-45B2-9D3B-D2A0D38E6B9E}"/>
          </ac:spMkLst>
        </pc:spChg>
        <pc:spChg chg="del">
          <ac:chgData name="Parthum, Bryan" userId="0944d42a-0297-47b7-847f-b5cd4d2f087f" providerId="ADAL" clId="{97FF49B3-37E3-4633-8E6F-DE51D47B13E9}" dt="2022-09-06T13:22:09.411" v="55" actId="478"/>
          <ac:spMkLst>
            <pc:docMk/>
            <pc:sldMk cId="1314667311" sldId="361"/>
            <ac:spMk id="64" creationId="{1D2EB2A9-1A06-40CB-9712-506697778353}"/>
          </ac:spMkLst>
        </pc:spChg>
        <pc:spChg chg="add mod">
          <ac:chgData name="Parthum, Bryan" userId="0944d42a-0297-47b7-847f-b5cd4d2f087f" providerId="ADAL" clId="{97FF49B3-37E3-4633-8E6F-DE51D47B13E9}" dt="2022-09-06T14:06:10.829" v="1040"/>
          <ac:spMkLst>
            <pc:docMk/>
            <pc:sldMk cId="1314667311" sldId="361"/>
            <ac:spMk id="71" creationId="{E67D3D65-189E-499E-8300-B6E12714E130}"/>
          </ac:spMkLst>
        </pc:spChg>
        <pc:grpChg chg="del">
          <ac:chgData name="Parthum, Bryan" userId="0944d42a-0297-47b7-847f-b5cd4d2f087f" providerId="ADAL" clId="{97FF49B3-37E3-4633-8E6F-DE51D47B13E9}" dt="2022-09-06T13:22:09.411" v="55" actId="478"/>
          <ac:grpSpMkLst>
            <pc:docMk/>
            <pc:sldMk cId="1314667311" sldId="361"/>
            <ac:grpSpMk id="8" creationId="{59BE8C15-A8CA-4B8A-9A94-D79E67B2DD1A}"/>
          </ac:grpSpMkLst>
        </pc:grpChg>
        <pc:grpChg chg="del">
          <ac:chgData name="Parthum, Bryan" userId="0944d42a-0297-47b7-847f-b5cd4d2f087f" providerId="ADAL" clId="{97FF49B3-37E3-4633-8E6F-DE51D47B13E9}" dt="2022-09-06T13:22:09.411" v="55" actId="478"/>
          <ac:grpSpMkLst>
            <pc:docMk/>
            <pc:sldMk cId="1314667311" sldId="361"/>
            <ac:grpSpMk id="61" creationId="{6C5F1B89-5F86-4A7D-AE96-BAA8D83663DF}"/>
          </ac:grpSpMkLst>
        </pc:grpChg>
        <pc:picChg chg="add mod ord">
          <ac:chgData name="Parthum, Bryan" userId="0944d42a-0297-47b7-847f-b5cd4d2f087f" providerId="ADAL" clId="{97FF49B3-37E3-4633-8E6F-DE51D47B13E9}" dt="2022-09-06T13:27:31.786" v="325" actId="1076"/>
          <ac:picMkLst>
            <pc:docMk/>
            <pc:sldMk cId="1314667311" sldId="361"/>
            <ac:picMk id="46" creationId="{1439219E-CBDF-49AE-B240-20561C12ABA5}"/>
          </ac:picMkLst>
        </pc:picChg>
        <pc:picChg chg="add mod">
          <ac:chgData name="Parthum, Bryan" userId="0944d42a-0297-47b7-847f-b5cd4d2f087f" providerId="ADAL" clId="{97FF49B3-37E3-4633-8E6F-DE51D47B13E9}" dt="2022-09-06T13:30:31.175" v="795" actId="1076"/>
          <ac:picMkLst>
            <pc:docMk/>
            <pc:sldMk cId="1314667311" sldId="361"/>
            <ac:picMk id="48" creationId="{54FE1D5F-9138-4D48-98BF-38B7AFD65DEC}"/>
          </ac:picMkLst>
        </pc:picChg>
        <pc:picChg chg="add mod">
          <ac:chgData name="Parthum, Bryan" userId="0944d42a-0297-47b7-847f-b5cd4d2f087f" providerId="ADAL" clId="{97FF49B3-37E3-4633-8E6F-DE51D47B13E9}" dt="2022-09-06T13:27:38.322" v="326" actId="1076"/>
          <ac:picMkLst>
            <pc:docMk/>
            <pc:sldMk cId="1314667311" sldId="361"/>
            <ac:picMk id="65" creationId="{A12167CE-5453-43F0-8ABE-5F27B161DE78}"/>
          </ac:picMkLst>
        </pc:picChg>
        <pc:picChg chg="add mod">
          <ac:chgData name="Parthum, Bryan" userId="0944d42a-0297-47b7-847f-b5cd4d2f087f" providerId="ADAL" clId="{97FF49B3-37E3-4633-8E6F-DE51D47B13E9}" dt="2022-09-06T13:27:38.322" v="326" actId="1076"/>
          <ac:picMkLst>
            <pc:docMk/>
            <pc:sldMk cId="1314667311" sldId="361"/>
            <ac:picMk id="70" creationId="{99B7E200-A3ED-46A5-BDFC-0CA2DC2A7BEC}"/>
          </ac:picMkLst>
        </pc:picChg>
        <pc:cxnChg chg="del">
          <ac:chgData name="Parthum, Bryan" userId="0944d42a-0297-47b7-847f-b5cd4d2f087f" providerId="ADAL" clId="{97FF49B3-37E3-4633-8E6F-DE51D47B13E9}" dt="2022-09-06T13:22:09.411" v="55" actId="478"/>
          <ac:cxnSpMkLst>
            <pc:docMk/>
            <pc:sldMk cId="1314667311" sldId="361"/>
            <ac:cxnSpMk id="17" creationId="{70D1F006-4E11-4EAA-834B-8357E1343E97}"/>
          </ac:cxnSpMkLst>
        </pc:cxnChg>
        <pc:cxnChg chg="del">
          <ac:chgData name="Parthum, Bryan" userId="0944d42a-0297-47b7-847f-b5cd4d2f087f" providerId="ADAL" clId="{97FF49B3-37E3-4633-8E6F-DE51D47B13E9}" dt="2022-09-06T13:22:09.411" v="55" actId="478"/>
          <ac:cxnSpMkLst>
            <pc:docMk/>
            <pc:sldMk cId="1314667311" sldId="361"/>
            <ac:cxnSpMk id="20" creationId="{A2A08BF4-9F38-4AB2-9957-E165CD28FD98}"/>
          </ac:cxnSpMkLst>
        </pc:cxnChg>
        <pc:cxnChg chg="del">
          <ac:chgData name="Parthum, Bryan" userId="0944d42a-0297-47b7-847f-b5cd4d2f087f" providerId="ADAL" clId="{97FF49B3-37E3-4633-8E6F-DE51D47B13E9}" dt="2022-09-06T13:22:09.411" v="55" actId="478"/>
          <ac:cxnSpMkLst>
            <pc:docMk/>
            <pc:sldMk cId="1314667311" sldId="361"/>
            <ac:cxnSpMk id="35" creationId="{203F4AEA-3BE7-41B7-BA75-8AE6E7D6FA52}"/>
          </ac:cxnSpMkLst>
        </pc:cxnChg>
        <pc:cxnChg chg="del">
          <ac:chgData name="Parthum, Bryan" userId="0944d42a-0297-47b7-847f-b5cd4d2f087f" providerId="ADAL" clId="{97FF49B3-37E3-4633-8E6F-DE51D47B13E9}" dt="2022-09-06T13:22:09.411" v="55" actId="478"/>
          <ac:cxnSpMkLst>
            <pc:docMk/>
            <pc:sldMk cId="1314667311" sldId="361"/>
            <ac:cxnSpMk id="37" creationId="{9DF403A1-3727-4225-BE51-0819F3CB8A22}"/>
          </ac:cxnSpMkLst>
        </pc:cxnChg>
        <pc:cxnChg chg="del">
          <ac:chgData name="Parthum, Bryan" userId="0944d42a-0297-47b7-847f-b5cd4d2f087f" providerId="ADAL" clId="{97FF49B3-37E3-4633-8E6F-DE51D47B13E9}" dt="2022-09-06T13:22:09.411" v="55" actId="478"/>
          <ac:cxnSpMkLst>
            <pc:docMk/>
            <pc:sldMk cId="1314667311" sldId="361"/>
            <ac:cxnSpMk id="40" creationId="{77664EDF-2CC9-4A1F-96CA-F798F9C547AE}"/>
          </ac:cxnSpMkLst>
        </pc:cxnChg>
        <pc:cxnChg chg="del">
          <ac:chgData name="Parthum, Bryan" userId="0944d42a-0297-47b7-847f-b5cd4d2f087f" providerId="ADAL" clId="{97FF49B3-37E3-4633-8E6F-DE51D47B13E9}" dt="2022-09-06T13:22:09.411" v="55" actId="478"/>
          <ac:cxnSpMkLst>
            <pc:docMk/>
            <pc:sldMk cId="1314667311" sldId="361"/>
            <ac:cxnSpMk id="66" creationId="{ACCC9E43-6739-4043-A805-75A7AA30F9B2}"/>
          </ac:cxnSpMkLst>
        </pc:cxnChg>
        <pc:cxnChg chg="del">
          <ac:chgData name="Parthum, Bryan" userId="0944d42a-0297-47b7-847f-b5cd4d2f087f" providerId="ADAL" clId="{97FF49B3-37E3-4633-8E6F-DE51D47B13E9}" dt="2022-09-06T13:22:09.411" v="55" actId="478"/>
          <ac:cxnSpMkLst>
            <pc:docMk/>
            <pc:sldMk cId="1314667311" sldId="361"/>
            <ac:cxnSpMk id="67" creationId="{40FA394A-614D-4E98-B537-537E1AE393BF}"/>
          </ac:cxnSpMkLst>
        </pc:cxnChg>
        <pc:cxnChg chg="del">
          <ac:chgData name="Parthum, Bryan" userId="0944d42a-0297-47b7-847f-b5cd4d2f087f" providerId="ADAL" clId="{97FF49B3-37E3-4633-8E6F-DE51D47B13E9}" dt="2022-09-06T13:22:09.411" v="55" actId="478"/>
          <ac:cxnSpMkLst>
            <pc:docMk/>
            <pc:sldMk cId="1314667311" sldId="361"/>
            <ac:cxnSpMk id="68" creationId="{A8955375-C887-4B36-91EA-AAB0CBC74364}"/>
          </ac:cxnSpMkLst>
        </pc:cxnChg>
        <pc:cxnChg chg="del">
          <ac:chgData name="Parthum, Bryan" userId="0944d42a-0297-47b7-847f-b5cd4d2f087f" providerId="ADAL" clId="{97FF49B3-37E3-4633-8E6F-DE51D47B13E9}" dt="2022-09-06T13:22:09.411" v="55" actId="478"/>
          <ac:cxnSpMkLst>
            <pc:docMk/>
            <pc:sldMk cId="1314667311" sldId="361"/>
            <ac:cxnSpMk id="69" creationId="{45FA5FC3-4F77-482C-BDFE-783B82FA5A1B}"/>
          </ac:cxnSpMkLst>
        </pc:cxnChg>
      </pc:sldChg>
      <pc:sldChg chg="del">
        <pc:chgData name="Parthum, Bryan" userId="0944d42a-0297-47b7-847f-b5cd4d2f087f" providerId="ADAL" clId="{97FF49B3-37E3-4633-8E6F-DE51D47B13E9}" dt="2022-09-05T23:17:54.944" v="12" actId="47"/>
        <pc:sldMkLst>
          <pc:docMk/>
          <pc:sldMk cId="2062271143" sldId="362"/>
        </pc:sldMkLst>
      </pc:sldChg>
      <pc:sldChg chg="del">
        <pc:chgData name="Parthum, Bryan" userId="0944d42a-0297-47b7-847f-b5cd4d2f087f" providerId="ADAL" clId="{97FF49B3-37E3-4633-8E6F-DE51D47B13E9}" dt="2022-09-05T23:18:03.831" v="17" actId="47"/>
        <pc:sldMkLst>
          <pc:docMk/>
          <pc:sldMk cId="3198281085" sldId="363"/>
        </pc:sldMkLst>
      </pc:sldChg>
      <pc:sldChg chg="del">
        <pc:chgData name="Parthum, Bryan" userId="0944d42a-0297-47b7-847f-b5cd4d2f087f" providerId="ADAL" clId="{97FF49B3-37E3-4633-8E6F-DE51D47B13E9}" dt="2022-09-05T23:18:04.761" v="18" actId="47"/>
        <pc:sldMkLst>
          <pc:docMk/>
          <pc:sldMk cId="2956025657" sldId="364"/>
        </pc:sldMkLst>
      </pc:sldChg>
      <pc:sldChg chg="del">
        <pc:chgData name="Parthum, Bryan" userId="0944d42a-0297-47b7-847f-b5cd4d2f087f" providerId="ADAL" clId="{97FF49B3-37E3-4633-8E6F-DE51D47B13E9}" dt="2022-09-05T23:18:05.999" v="19" actId="47"/>
        <pc:sldMkLst>
          <pc:docMk/>
          <pc:sldMk cId="903375275" sldId="365"/>
        </pc:sldMkLst>
      </pc:sldChg>
      <pc:sldChg chg="del">
        <pc:chgData name="Parthum, Bryan" userId="0944d42a-0297-47b7-847f-b5cd4d2f087f" providerId="ADAL" clId="{97FF49B3-37E3-4633-8E6F-DE51D47B13E9}" dt="2022-09-05T23:18:15.456" v="25" actId="47"/>
        <pc:sldMkLst>
          <pc:docMk/>
          <pc:sldMk cId="4170528689" sldId="366"/>
        </pc:sldMkLst>
      </pc:sldChg>
      <pc:sldChg chg="del">
        <pc:chgData name="Parthum, Bryan" userId="0944d42a-0297-47b7-847f-b5cd4d2f087f" providerId="ADAL" clId="{97FF49B3-37E3-4633-8E6F-DE51D47B13E9}" dt="2022-09-05T23:18:17.982" v="27" actId="47"/>
        <pc:sldMkLst>
          <pc:docMk/>
          <pc:sldMk cId="3688818749" sldId="367"/>
        </pc:sldMkLst>
      </pc:sldChg>
      <pc:sldChg chg="del">
        <pc:chgData name="Parthum, Bryan" userId="0944d42a-0297-47b7-847f-b5cd4d2f087f" providerId="ADAL" clId="{97FF49B3-37E3-4633-8E6F-DE51D47B13E9}" dt="2022-09-05T23:18:01.814" v="16" actId="47"/>
        <pc:sldMkLst>
          <pc:docMk/>
          <pc:sldMk cId="177133863" sldId="368"/>
        </pc:sldMkLst>
      </pc:sldChg>
      <pc:sldChg chg="del">
        <pc:chgData name="Parthum, Bryan" userId="0944d42a-0297-47b7-847f-b5cd4d2f087f" providerId="ADAL" clId="{97FF49B3-37E3-4633-8E6F-DE51D47B13E9}" dt="2022-09-05T23:18:00.731" v="15" actId="47"/>
        <pc:sldMkLst>
          <pc:docMk/>
          <pc:sldMk cId="1599500337" sldId="369"/>
        </pc:sldMkLst>
      </pc:sldChg>
      <pc:sldChg chg="del">
        <pc:chgData name="Parthum, Bryan" userId="0944d42a-0297-47b7-847f-b5cd4d2f087f" providerId="ADAL" clId="{97FF49B3-37E3-4633-8E6F-DE51D47B13E9}" dt="2022-09-05T23:18:06.874" v="20" actId="47"/>
        <pc:sldMkLst>
          <pc:docMk/>
          <pc:sldMk cId="1755617470" sldId="370"/>
        </pc:sldMkLst>
      </pc:sldChg>
      <pc:sldChg chg="del">
        <pc:chgData name="Parthum, Bryan" userId="0944d42a-0297-47b7-847f-b5cd4d2f087f" providerId="ADAL" clId="{97FF49B3-37E3-4633-8E6F-DE51D47B13E9}" dt="2022-09-05T23:18:13.424" v="23" actId="47"/>
        <pc:sldMkLst>
          <pc:docMk/>
          <pc:sldMk cId="150511416" sldId="371"/>
        </pc:sldMkLst>
      </pc:sldChg>
      <pc:sldChg chg="del">
        <pc:chgData name="Parthum, Bryan" userId="0944d42a-0297-47b7-847f-b5cd4d2f087f" providerId="ADAL" clId="{97FF49B3-37E3-4633-8E6F-DE51D47B13E9}" dt="2022-09-05T23:18:12.214" v="22" actId="47"/>
        <pc:sldMkLst>
          <pc:docMk/>
          <pc:sldMk cId="3396756116" sldId="372"/>
        </pc:sldMkLst>
      </pc:sldChg>
      <pc:sldChg chg="del">
        <pc:chgData name="Parthum, Bryan" userId="0944d42a-0297-47b7-847f-b5cd4d2f087f" providerId="ADAL" clId="{97FF49B3-37E3-4633-8E6F-DE51D47B13E9}" dt="2022-09-05T23:18:23.705" v="36" actId="47"/>
        <pc:sldMkLst>
          <pc:docMk/>
          <pc:sldMk cId="4289398714" sldId="373"/>
        </pc:sldMkLst>
      </pc:sldChg>
      <pc:sldChg chg="del">
        <pc:chgData name="Parthum, Bryan" userId="0944d42a-0297-47b7-847f-b5cd4d2f087f" providerId="ADAL" clId="{97FF49B3-37E3-4633-8E6F-DE51D47B13E9}" dt="2022-09-05T23:18:28.962" v="45" actId="47"/>
        <pc:sldMkLst>
          <pc:docMk/>
          <pc:sldMk cId="718519468" sldId="375"/>
        </pc:sldMkLst>
      </pc:sldChg>
      <pc:sldChg chg="add del">
        <pc:chgData name="Parthum, Bryan" userId="0944d42a-0297-47b7-847f-b5cd4d2f087f" providerId="ADAL" clId="{97FF49B3-37E3-4633-8E6F-DE51D47B13E9}" dt="2022-09-05T23:18:42.039" v="53" actId="47"/>
        <pc:sldMkLst>
          <pc:docMk/>
          <pc:sldMk cId="1782488575" sldId="376"/>
        </pc:sldMkLst>
      </pc:sldChg>
      <pc:sldChg chg="del">
        <pc:chgData name="Parthum, Bryan" userId="0944d42a-0297-47b7-847f-b5cd4d2f087f" providerId="ADAL" clId="{97FF49B3-37E3-4633-8E6F-DE51D47B13E9}" dt="2022-09-05T23:18:31.666" v="48" actId="47"/>
        <pc:sldMkLst>
          <pc:docMk/>
          <pc:sldMk cId="2567786901" sldId="377"/>
        </pc:sldMkLst>
      </pc:sldChg>
      <pc:sldChg chg="del">
        <pc:chgData name="Parthum, Bryan" userId="0944d42a-0297-47b7-847f-b5cd4d2f087f" providerId="ADAL" clId="{97FF49B3-37E3-4633-8E6F-DE51D47B13E9}" dt="2022-09-05T23:18:31.122" v="47" actId="47"/>
        <pc:sldMkLst>
          <pc:docMk/>
          <pc:sldMk cId="620093926" sldId="378"/>
        </pc:sldMkLst>
      </pc:sldChg>
      <pc:sldChg chg="modSp add del mod">
        <pc:chgData name="Parthum, Bryan" userId="0944d42a-0297-47b7-847f-b5cd4d2f087f" providerId="ADAL" clId="{97FF49B3-37E3-4633-8E6F-DE51D47B13E9}" dt="2022-09-06T17:17:14.900" v="4625" actId="1076"/>
        <pc:sldMkLst>
          <pc:docMk/>
          <pc:sldMk cId="107512449" sldId="379"/>
        </pc:sldMkLst>
        <pc:spChg chg="mod">
          <ac:chgData name="Parthum, Bryan" userId="0944d42a-0297-47b7-847f-b5cd4d2f087f" providerId="ADAL" clId="{97FF49B3-37E3-4633-8E6F-DE51D47B13E9}" dt="2022-09-06T16:22:09.980" v="3459" actId="20577"/>
          <ac:spMkLst>
            <pc:docMk/>
            <pc:sldMk cId="107512449" sldId="379"/>
            <ac:spMk id="6" creationId="{62886FA5-F147-476F-962C-F8F29C058435}"/>
          </ac:spMkLst>
        </pc:spChg>
        <pc:spChg chg="mod">
          <ac:chgData name="Parthum, Bryan" userId="0944d42a-0297-47b7-847f-b5cd4d2f087f" providerId="ADAL" clId="{97FF49B3-37E3-4633-8E6F-DE51D47B13E9}" dt="2022-09-06T17:17:14.900" v="4625" actId="1076"/>
          <ac:spMkLst>
            <pc:docMk/>
            <pc:sldMk cId="107512449" sldId="379"/>
            <ac:spMk id="10" creationId="{E863E88C-22ED-47CC-B17C-6B97A3611646}"/>
          </ac:spMkLst>
        </pc:spChg>
      </pc:sldChg>
      <pc:sldChg chg="del">
        <pc:chgData name="Parthum, Bryan" userId="0944d42a-0297-47b7-847f-b5cd4d2f087f" providerId="ADAL" clId="{97FF49B3-37E3-4633-8E6F-DE51D47B13E9}" dt="2022-09-05T23:18:28.337" v="44" actId="47"/>
        <pc:sldMkLst>
          <pc:docMk/>
          <pc:sldMk cId="1067057254" sldId="380"/>
        </pc:sldMkLst>
      </pc:sldChg>
      <pc:sldChg chg="del">
        <pc:chgData name="Parthum, Bryan" userId="0944d42a-0297-47b7-847f-b5cd4d2f087f" providerId="ADAL" clId="{97FF49B3-37E3-4633-8E6F-DE51D47B13E9}" dt="2022-09-05T23:18:29.650" v="46" actId="47"/>
        <pc:sldMkLst>
          <pc:docMk/>
          <pc:sldMk cId="4051151722" sldId="381"/>
        </pc:sldMkLst>
      </pc:sldChg>
      <pc:sldChg chg="del">
        <pc:chgData name="Parthum, Bryan" userId="0944d42a-0297-47b7-847f-b5cd4d2f087f" providerId="ADAL" clId="{97FF49B3-37E3-4633-8E6F-DE51D47B13E9}" dt="2022-09-05T23:18:27.709" v="43" actId="47"/>
        <pc:sldMkLst>
          <pc:docMk/>
          <pc:sldMk cId="1824837615" sldId="382"/>
        </pc:sldMkLst>
      </pc:sldChg>
      <pc:sldChg chg="del">
        <pc:chgData name="Parthum, Bryan" userId="0944d42a-0297-47b7-847f-b5cd4d2f087f" providerId="ADAL" clId="{97FF49B3-37E3-4633-8E6F-DE51D47B13E9}" dt="2022-09-05T23:18:25.380" v="39" actId="47"/>
        <pc:sldMkLst>
          <pc:docMk/>
          <pc:sldMk cId="2440472948" sldId="383"/>
        </pc:sldMkLst>
      </pc:sldChg>
      <pc:sldChg chg="del">
        <pc:chgData name="Parthum, Bryan" userId="0944d42a-0297-47b7-847f-b5cd4d2f087f" providerId="ADAL" clId="{97FF49B3-37E3-4633-8E6F-DE51D47B13E9}" dt="2022-09-05T23:18:24.793" v="38" actId="47"/>
        <pc:sldMkLst>
          <pc:docMk/>
          <pc:sldMk cId="1909501492" sldId="384"/>
        </pc:sldMkLst>
      </pc:sldChg>
      <pc:sldChg chg="del">
        <pc:chgData name="Parthum, Bryan" userId="0944d42a-0297-47b7-847f-b5cd4d2f087f" providerId="ADAL" clId="{97FF49B3-37E3-4633-8E6F-DE51D47B13E9}" dt="2022-09-05T23:18:27.150" v="42" actId="47"/>
        <pc:sldMkLst>
          <pc:docMk/>
          <pc:sldMk cId="3320926832" sldId="385"/>
        </pc:sldMkLst>
      </pc:sldChg>
      <pc:sldChg chg="del">
        <pc:chgData name="Parthum, Bryan" userId="0944d42a-0297-47b7-847f-b5cd4d2f087f" providerId="ADAL" clId="{97FF49B3-37E3-4633-8E6F-DE51D47B13E9}" dt="2022-09-05T23:18:25.926" v="40" actId="47"/>
        <pc:sldMkLst>
          <pc:docMk/>
          <pc:sldMk cId="1321138336" sldId="386"/>
        </pc:sldMkLst>
      </pc:sldChg>
      <pc:sldChg chg="del">
        <pc:chgData name="Parthum, Bryan" userId="0944d42a-0297-47b7-847f-b5cd4d2f087f" providerId="ADAL" clId="{97FF49B3-37E3-4633-8E6F-DE51D47B13E9}" dt="2022-09-05T23:18:26.609" v="41" actId="47"/>
        <pc:sldMkLst>
          <pc:docMk/>
          <pc:sldMk cId="4016966488" sldId="387"/>
        </pc:sldMkLst>
      </pc:sldChg>
      <pc:sldChg chg="del">
        <pc:chgData name="Parthum, Bryan" userId="0944d42a-0297-47b7-847f-b5cd4d2f087f" providerId="ADAL" clId="{97FF49B3-37E3-4633-8E6F-DE51D47B13E9}" dt="2022-09-05T23:18:17.030" v="26" actId="47"/>
        <pc:sldMkLst>
          <pc:docMk/>
          <pc:sldMk cId="2728303465" sldId="388"/>
        </pc:sldMkLst>
      </pc:sldChg>
      <pc:sldChg chg="del">
        <pc:chgData name="Parthum, Bryan" userId="0944d42a-0297-47b7-847f-b5cd4d2f087f" providerId="ADAL" clId="{97FF49B3-37E3-4633-8E6F-DE51D47B13E9}" dt="2022-09-05T23:18:19.594" v="29" actId="47"/>
        <pc:sldMkLst>
          <pc:docMk/>
          <pc:sldMk cId="1372740948" sldId="389"/>
        </pc:sldMkLst>
      </pc:sldChg>
      <pc:sldChg chg="del">
        <pc:chgData name="Parthum, Bryan" userId="0944d42a-0297-47b7-847f-b5cd4d2f087f" providerId="ADAL" clId="{97FF49B3-37E3-4633-8E6F-DE51D47B13E9}" dt="2022-09-05T23:18:18.853" v="28" actId="47"/>
        <pc:sldMkLst>
          <pc:docMk/>
          <pc:sldMk cId="1980754250" sldId="390"/>
        </pc:sldMkLst>
      </pc:sldChg>
      <pc:sldChg chg="del">
        <pc:chgData name="Parthum, Bryan" userId="0944d42a-0297-47b7-847f-b5cd4d2f087f" providerId="ADAL" clId="{97FF49B3-37E3-4633-8E6F-DE51D47B13E9}" dt="2022-09-05T23:18:20.828" v="31" actId="47"/>
        <pc:sldMkLst>
          <pc:docMk/>
          <pc:sldMk cId="3141993563" sldId="391"/>
        </pc:sldMkLst>
      </pc:sldChg>
      <pc:sldChg chg="del">
        <pc:chgData name="Parthum, Bryan" userId="0944d42a-0297-47b7-847f-b5cd4d2f087f" providerId="ADAL" clId="{97FF49B3-37E3-4633-8E6F-DE51D47B13E9}" dt="2022-09-05T23:18:20.210" v="30" actId="47"/>
        <pc:sldMkLst>
          <pc:docMk/>
          <pc:sldMk cId="1443732176" sldId="392"/>
        </pc:sldMkLst>
      </pc:sldChg>
      <pc:sldChg chg="del">
        <pc:chgData name="Parthum, Bryan" userId="0944d42a-0297-47b7-847f-b5cd4d2f087f" providerId="ADAL" clId="{97FF49B3-37E3-4633-8E6F-DE51D47B13E9}" dt="2022-09-05T23:18:21.979" v="33" actId="47"/>
        <pc:sldMkLst>
          <pc:docMk/>
          <pc:sldMk cId="3582746829" sldId="393"/>
        </pc:sldMkLst>
      </pc:sldChg>
      <pc:sldChg chg="del">
        <pc:chgData name="Parthum, Bryan" userId="0944d42a-0297-47b7-847f-b5cd4d2f087f" providerId="ADAL" clId="{97FF49B3-37E3-4633-8E6F-DE51D47B13E9}" dt="2022-09-05T23:18:21.381" v="32" actId="47"/>
        <pc:sldMkLst>
          <pc:docMk/>
          <pc:sldMk cId="1239547513" sldId="394"/>
        </pc:sldMkLst>
      </pc:sldChg>
      <pc:sldChg chg="del">
        <pc:chgData name="Parthum, Bryan" userId="0944d42a-0297-47b7-847f-b5cd4d2f087f" providerId="ADAL" clId="{97FF49B3-37E3-4633-8E6F-DE51D47B13E9}" dt="2022-09-05T23:18:23.118" v="35" actId="47"/>
        <pc:sldMkLst>
          <pc:docMk/>
          <pc:sldMk cId="4178883896" sldId="395"/>
        </pc:sldMkLst>
      </pc:sldChg>
      <pc:sldChg chg="del">
        <pc:chgData name="Parthum, Bryan" userId="0944d42a-0297-47b7-847f-b5cd4d2f087f" providerId="ADAL" clId="{97FF49B3-37E3-4633-8E6F-DE51D47B13E9}" dt="2022-09-05T23:18:22.580" v="34" actId="47"/>
        <pc:sldMkLst>
          <pc:docMk/>
          <pc:sldMk cId="3142450274" sldId="396"/>
        </pc:sldMkLst>
      </pc:sldChg>
      <pc:sldChg chg="del">
        <pc:chgData name="Parthum, Bryan" userId="0944d42a-0297-47b7-847f-b5cd4d2f087f" providerId="ADAL" clId="{97FF49B3-37E3-4633-8E6F-DE51D47B13E9}" dt="2022-09-05T23:18:24.246" v="37" actId="47"/>
        <pc:sldMkLst>
          <pc:docMk/>
          <pc:sldMk cId="1681459682" sldId="397"/>
        </pc:sldMkLst>
      </pc:sldChg>
      <pc:sldChg chg="del">
        <pc:chgData name="Parthum, Bryan" userId="0944d42a-0297-47b7-847f-b5cd4d2f087f" providerId="ADAL" clId="{97FF49B3-37E3-4633-8E6F-DE51D47B13E9}" dt="2022-09-05T23:18:11.425" v="21" actId="47"/>
        <pc:sldMkLst>
          <pc:docMk/>
          <pc:sldMk cId="3251851924" sldId="398"/>
        </pc:sldMkLst>
      </pc:sldChg>
      <pc:sldChg chg="del">
        <pc:chgData name="Parthum, Bryan" userId="0944d42a-0297-47b7-847f-b5cd4d2f087f" providerId="ADAL" clId="{97FF49B3-37E3-4633-8E6F-DE51D47B13E9}" dt="2022-09-05T23:18:14.575" v="24" actId="47"/>
        <pc:sldMkLst>
          <pc:docMk/>
          <pc:sldMk cId="4204658775" sldId="399"/>
        </pc:sldMkLst>
      </pc:sldChg>
      <pc:sldChg chg="modSp mod">
        <pc:chgData name="Parthum, Bryan" userId="0944d42a-0297-47b7-847f-b5cd4d2f087f" providerId="ADAL" clId="{97FF49B3-37E3-4633-8E6F-DE51D47B13E9}" dt="2022-09-06T18:50:36.819" v="6290" actId="20577"/>
        <pc:sldMkLst>
          <pc:docMk/>
          <pc:sldMk cId="551665083" sldId="400"/>
        </pc:sldMkLst>
        <pc:spChg chg="mod">
          <ac:chgData name="Parthum, Bryan" userId="0944d42a-0297-47b7-847f-b5cd4d2f087f" providerId="ADAL" clId="{97FF49B3-37E3-4633-8E6F-DE51D47B13E9}" dt="2022-09-06T18:50:36.819" v="6290" actId="20577"/>
          <ac:spMkLst>
            <pc:docMk/>
            <pc:sldMk cId="551665083" sldId="400"/>
            <ac:spMk id="2" creationId="{C41BE140-AF44-4A0D-B0B8-E10E91DA10F2}"/>
          </ac:spMkLst>
        </pc:spChg>
        <pc:spChg chg="mod">
          <ac:chgData name="Parthum, Bryan" userId="0944d42a-0297-47b7-847f-b5cd4d2f087f" providerId="ADAL" clId="{97FF49B3-37E3-4633-8E6F-DE51D47B13E9}" dt="2022-09-06T16:40:26.822" v="3487" actId="1076"/>
          <ac:spMkLst>
            <pc:docMk/>
            <pc:sldMk cId="551665083" sldId="400"/>
            <ac:spMk id="3" creationId="{5E35D933-1EB6-4E26-B8AF-77E161482E4F}"/>
          </ac:spMkLst>
        </pc:spChg>
      </pc:sldChg>
      <pc:sldChg chg="addSp delSp modSp add mod">
        <pc:chgData name="Parthum, Bryan" userId="0944d42a-0297-47b7-847f-b5cd4d2f087f" providerId="ADAL" clId="{97FF49B3-37E3-4633-8E6F-DE51D47B13E9}" dt="2022-09-06T14:16:10.027" v="1625" actId="20577"/>
        <pc:sldMkLst>
          <pc:docMk/>
          <pc:sldMk cId="440397647" sldId="401"/>
        </pc:sldMkLst>
        <pc:spChg chg="add del mod">
          <ac:chgData name="Parthum, Bryan" userId="0944d42a-0297-47b7-847f-b5cd4d2f087f" providerId="ADAL" clId="{97FF49B3-37E3-4633-8E6F-DE51D47B13E9}" dt="2022-09-06T13:36:34.258" v="799" actId="478"/>
          <ac:spMkLst>
            <pc:docMk/>
            <pc:sldMk cId="440397647" sldId="401"/>
            <ac:spMk id="3" creationId="{2DC00074-1EDB-46D7-85B4-76C1F370C4C9}"/>
          </ac:spMkLst>
        </pc:spChg>
        <pc:spChg chg="del">
          <ac:chgData name="Parthum, Bryan" userId="0944d42a-0297-47b7-847f-b5cd4d2f087f" providerId="ADAL" clId="{97FF49B3-37E3-4633-8E6F-DE51D47B13E9}" dt="2022-09-06T13:36:31.247" v="798" actId="478"/>
          <ac:spMkLst>
            <pc:docMk/>
            <pc:sldMk cId="440397647" sldId="401"/>
            <ac:spMk id="5" creationId="{00000000-0000-0000-0000-000000000000}"/>
          </ac:spMkLst>
        </pc:spChg>
        <pc:spChg chg="add del mod">
          <ac:chgData name="Parthum, Bryan" userId="0944d42a-0297-47b7-847f-b5cd4d2f087f" providerId="ADAL" clId="{97FF49B3-37E3-4633-8E6F-DE51D47B13E9}" dt="2022-09-06T14:05:41.443" v="945" actId="478"/>
          <ac:spMkLst>
            <pc:docMk/>
            <pc:sldMk cId="440397647" sldId="401"/>
            <ac:spMk id="10" creationId="{10290298-F1B5-4F48-8955-4C94C60E87A8}"/>
          </ac:spMkLst>
        </pc:spChg>
        <pc:spChg chg="add mod">
          <ac:chgData name="Parthum, Bryan" userId="0944d42a-0297-47b7-847f-b5cd4d2f087f" providerId="ADAL" clId="{97FF49B3-37E3-4633-8E6F-DE51D47B13E9}" dt="2022-09-06T14:06:07.089" v="1039" actId="1076"/>
          <ac:spMkLst>
            <pc:docMk/>
            <pc:sldMk cId="440397647" sldId="401"/>
            <ac:spMk id="11" creationId="{BB915E21-27C1-4107-8A79-AEE7952EF128}"/>
          </ac:spMkLst>
        </pc:spChg>
        <pc:spChg chg="mod">
          <ac:chgData name="Parthum, Bryan" userId="0944d42a-0297-47b7-847f-b5cd4d2f087f" providerId="ADAL" clId="{97FF49B3-37E3-4633-8E6F-DE51D47B13E9}" dt="2022-09-06T14:16:10.027" v="1625" actId="20577"/>
          <ac:spMkLst>
            <pc:docMk/>
            <pc:sldMk cId="440397647" sldId="401"/>
            <ac:spMk id="45" creationId="{7BE9C99F-028E-4B81-AC05-A932B6D77E91}"/>
          </ac:spMkLst>
        </pc:spChg>
        <pc:picChg chg="del">
          <ac:chgData name="Parthum, Bryan" userId="0944d42a-0297-47b7-847f-b5cd4d2f087f" providerId="ADAL" clId="{97FF49B3-37E3-4633-8E6F-DE51D47B13E9}" dt="2022-09-06T13:36:36.952" v="803" actId="478"/>
          <ac:picMkLst>
            <pc:docMk/>
            <pc:sldMk cId="440397647" sldId="401"/>
            <ac:picMk id="46" creationId="{1439219E-CBDF-49AE-B240-20561C12ABA5}"/>
          </ac:picMkLst>
        </pc:picChg>
        <pc:picChg chg="del">
          <ac:chgData name="Parthum, Bryan" userId="0944d42a-0297-47b7-847f-b5cd4d2f087f" providerId="ADAL" clId="{97FF49B3-37E3-4633-8E6F-DE51D47B13E9}" dt="2022-09-06T13:36:36.295" v="802" actId="478"/>
          <ac:picMkLst>
            <pc:docMk/>
            <pc:sldMk cId="440397647" sldId="401"/>
            <ac:picMk id="48" creationId="{54FE1D5F-9138-4D48-98BF-38B7AFD65DEC}"/>
          </ac:picMkLst>
        </pc:picChg>
        <pc:picChg chg="del">
          <ac:chgData name="Parthum, Bryan" userId="0944d42a-0297-47b7-847f-b5cd4d2f087f" providerId="ADAL" clId="{97FF49B3-37E3-4633-8E6F-DE51D47B13E9}" dt="2022-09-06T13:36:35.848" v="801" actId="478"/>
          <ac:picMkLst>
            <pc:docMk/>
            <pc:sldMk cId="440397647" sldId="401"/>
            <ac:picMk id="65" creationId="{A12167CE-5453-43F0-8ABE-5F27B161DE78}"/>
          </ac:picMkLst>
        </pc:picChg>
        <pc:picChg chg="del">
          <ac:chgData name="Parthum, Bryan" userId="0944d42a-0297-47b7-847f-b5cd4d2f087f" providerId="ADAL" clId="{97FF49B3-37E3-4633-8E6F-DE51D47B13E9}" dt="2022-09-06T13:36:35.030" v="800" actId="478"/>
          <ac:picMkLst>
            <pc:docMk/>
            <pc:sldMk cId="440397647" sldId="401"/>
            <ac:picMk id="70" creationId="{99B7E200-A3ED-46A5-BDFC-0CA2DC2A7BEC}"/>
          </ac:picMkLst>
        </pc:picChg>
      </pc:sldChg>
      <pc:sldChg chg="addSp delSp modSp add del">
        <pc:chgData name="Parthum, Bryan" userId="0944d42a-0297-47b7-847f-b5cd4d2f087f" providerId="ADAL" clId="{97FF49B3-37E3-4633-8E6F-DE51D47B13E9}" dt="2022-09-06T13:30:41.867" v="796" actId="2696"/>
        <pc:sldMkLst>
          <pc:docMk/>
          <pc:sldMk cId="3112255705" sldId="401"/>
        </pc:sldMkLst>
        <pc:picChg chg="add del mod">
          <ac:chgData name="Parthum, Bryan" userId="0944d42a-0297-47b7-847f-b5cd4d2f087f" providerId="ADAL" clId="{97FF49B3-37E3-4633-8E6F-DE51D47B13E9}" dt="2022-09-06T13:26:20.861" v="310"/>
          <ac:picMkLst>
            <pc:docMk/>
            <pc:sldMk cId="3112255705" sldId="401"/>
            <ac:picMk id="46" creationId="{882A923E-37CA-4133-9E35-9BA01860732B}"/>
          </ac:picMkLst>
        </pc:picChg>
      </pc:sldChg>
      <pc:sldChg chg="modSp add mod">
        <pc:chgData name="Parthum, Bryan" userId="0944d42a-0297-47b7-847f-b5cd4d2f087f" providerId="ADAL" clId="{97FF49B3-37E3-4633-8E6F-DE51D47B13E9}" dt="2022-09-06T14:55:15.438" v="2576" actId="20577"/>
        <pc:sldMkLst>
          <pc:docMk/>
          <pc:sldMk cId="603803831" sldId="402"/>
        </pc:sldMkLst>
        <pc:spChg chg="mod">
          <ac:chgData name="Parthum, Bryan" userId="0944d42a-0297-47b7-847f-b5cd4d2f087f" providerId="ADAL" clId="{97FF49B3-37E3-4633-8E6F-DE51D47B13E9}" dt="2022-09-06T14:55:15.438" v="2576" actId="20577"/>
          <ac:spMkLst>
            <pc:docMk/>
            <pc:sldMk cId="603803831" sldId="402"/>
            <ac:spMk id="45" creationId="{7BE9C99F-028E-4B81-AC05-A932B6D77E91}"/>
          </ac:spMkLst>
        </pc:spChg>
      </pc:sldChg>
      <pc:sldChg chg="modSp add mod">
        <pc:chgData name="Parthum, Bryan" userId="0944d42a-0297-47b7-847f-b5cd4d2f087f" providerId="ADAL" clId="{97FF49B3-37E3-4633-8E6F-DE51D47B13E9}" dt="2022-09-06T14:16:26.180" v="1627" actId="20577"/>
        <pc:sldMkLst>
          <pc:docMk/>
          <pc:sldMk cId="2864259184" sldId="403"/>
        </pc:sldMkLst>
        <pc:spChg chg="mod">
          <ac:chgData name="Parthum, Bryan" userId="0944d42a-0297-47b7-847f-b5cd4d2f087f" providerId="ADAL" clId="{97FF49B3-37E3-4633-8E6F-DE51D47B13E9}" dt="2022-09-06T14:16:26.180" v="1627" actId="20577"/>
          <ac:spMkLst>
            <pc:docMk/>
            <pc:sldMk cId="2864259184" sldId="403"/>
            <ac:spMk id="45" creationId="{7BE9C99F-028E-4B81-AC05-A932B6D77E91}"/>
          </ac:spMkLst>
        </pc:spChg>
      </pc:sldChg>
      <pc:sldChg chg="modSp add mod">
        <pc:chgData name="Parthum, Bryan" userId="0944d42a-0297-47b7-847f-b5cd4d2f087f" providerId="ADAL" clId="{97FF49B3-37E3-4633-8E6F-DE51D47B13E9}" dt="2022-09-06T14:16:41.394" v="1631" actId="20577"/>
        <pc:sldMkLst>
          <pc:docMk/>
          <pc:sldMk cId="2465537959" sldId="404"/>
        </pc:sldMkLst>
        <pc:spChg chg="mod">
          <ac:chgData name="Parthum, Bryan" userId="0944d42a-0297-47b7-847f-b5cd4d2f087f" providerId="ADAL" clId="{97FF49B3-37E3-4633-8E6F-DE51D47B13E9}" dt="2022-09-06T14:16:41.394" v="1631" actId="20577"/>
          <ac:spMkLst>
            <pc:docMk/>
            <pc:sldMk cId="2465537959" sldId="404"/>
            <ac:spMk id="45" creationId="{7BE9C99F-028E-4B81-AC05-A932B6D77E91}"/>
          </ac:spMkLst>
        </pc:spChg>
      </pc:sldChg>
      <pc:sldChg chg="add">
        <pc:chgData name="Parthum, Bryan" userId="0944d42a-0297-47b7-847f-b5cd4d2f087f" providerId="ADAL" clId="{97FF49B3-37E3-4633-8E6F-DE51D47B13E9}" dt="2022-09-06T14:16:37.577" v="1630"/>
        <pc:sldMkLst>
          <pc:docMk/>
          <pc:sldMk cId="430493588" sldId="405"/>
        </pc:sldMkLst>
      </pc:sldChg>
      <pc:sldChg chg="modSp add mod">
        <pc:chgData name="Parthum, Bryan" userId="0944d42a-0297-47b7-847f-b5cd4d2f087f" providerId="ADAL" clId="{97FF49B3-37E3-4633-8E6F-DE51D47B13E9}" dt="2022-09-06T15:44:13.004" v="2851" actId="20577"/>
        <pc:sldMkLst>
          <pc:docMk/>
          <pc:sldMk cId="565551331" sldId="406"/>
        </pc:sldMkLst>
        <pc:spChg chg="mod">
          <ac:chgData name="Parthum, Bryan" userId="0944d42a-0297-47b7-847f-b5cd4d2f087f" providerId="ADAL" clId="{97FF49B3-37E3-4633-8E6F-DE51D47B13E9}" dt="2022-09-06T15:44:13.004" v="2851" actId="20577"/>
          <ac:spMkLst>
            <pc:docMk/>
            <pc:sldMk cId="565551331" sldId="406"/>
            <ac:spMk id="45" creationId="{7BE9C99F-028E-4B81-AC05-A932B6D77E91}"/>
          </ac:spMkLst>
        </pc:spChg>
      </pc:sldChg>
      <pc:sldChg chg="modSp add mod">
        <pc:chgData name="Parthum, Bryan" userId="0944d42a-0297-47b7-847f-b5cd4d2f087f" providerId="ADAL" clId="{97FF49B3-37E3-4633-8E6F-DE51D47B13E9}" dt="2022-09-06T15:44:19.539" v="2858" actId="20577"/>
        <pc:sldMkLst>
          <pc:docMk/>
          <pc:sldMk cId="4096372276" sldId="407"/>
        </pc:sldMkLst>
        <pc:spChg chg="mod">
          <ac:chgData name="Parthum, Bryan" userId="0944d42a-0297-47b7-847f-b5cd4d2f087f" providerId="ADAL" clId="{97FF49B3-37E3-4633-8E6F-DE51D47B13E9}" dt="2022-09-06T15:44:19.539" v="2858" actId="20577"/>
          <ac:spMkLst>
            <pc:docMk/>
            <pc:sldMk cId="4096372276" sldId="407"/>
            <ac:spMk id="45" creationId="{7BE9C99F-028E-4B81-AC05-A932B6D77E91}"/>
          </ac:spMkLst>
        </pc:spChg>
      </pc:sldChg>
      <pc:sldChg chg="modSp add mod">
        <pc:chgData name="Parthum, Bryan" userId="0944d42a-0297-47b7-847f-b5cd4d2f087f" providerId="ADAL" clId="{97FF49B3-37E3-4633-8E6F-DE51D47B13E9}" dt="2022-09-06T19:11:08.861" v="6305" actId="6549"/>
        <pc:sldMkLst>
          <pc:docMk/>
          <pc:sldMk cId="1856775927" sldId="408"/>
        </pc:sldMkLst>
        <pc:spChg chg="mod">
          <ac:chgData name="Parthum, Bryan" userId="0944d42a-0297-47b7-847f-b5cd4d2f087f" providerId="ADAL" clId="{97FF49B3-37E3-4633-8E6F-DE51D47B13E9}" dt="2022-09-06T19:11:08.861" v="6305" actId="6549"/>
          <ac:spMkLst>
            <pc:docMk/>
            <pc:sldMk cId="1856775927" sldId="408"/>
            <ac:spMk id="45" creationId="{7BE9C99F-028E-4B81-AC05-A932B6D77E91}"/>
          </ac:spMkLst>
        </pc:spChg>
      </pc:sldChg>
      <pc:sldChg chg="modSp add mod">
        <pc:chgData name="Parthum, Bryan" userId="0944d42a-0297-47b7-847f-b5cd4d2f087f" providerId="ADAL" clId="{97FF49B3-37E3-4633-8E6F-DE51D47B13E9}" dt="2022-09-06T19:11:20.277" v="6312" actId="20577"/>
        <pc:sldMkLst>
          <pc:docMk/>
          <pc:sldMk cId="2416977683" sldId="409"/>
        </pc:sldMkLst>
        <pc:spChg chg="mod">
          <ac:chgData name="Parthum, Bryan" userId="0944d42a-0297-47b7-847f-b5cd4d2f087f" providerId="ADAL" clId="{97FF49B3-37E3-4633-8E6F-DE51D47B13E9}" dt="2022-09-06T19:11:20.277" v="6312" actId="20577"/>
          <ac:spMkLst>
            <pc:docMk/>
            <pc:sldMk cId="2416977683" sldId="409"/>
            <ac:spMk id="45" creationId="{7BE9C99F-028E-4B81-AC05-A932B6D77E91}"/>
          </ac:spMkLst>
        </pc:spChg>
      </pc:sldChg>
      <pc:sldChg chg="modSp add mod">
        <pc:chgData name="Parthum, Bryan" userId="0944d42a-0297-47b7-847f-b5cd4d2f087f" providerId="ADAL" clId="{97FF49B3-37E3-4633-8E6F-DE51D47B13E9}" dt="2022-09-06T15:15:07.643" v="2771" actId="20577"/>
        <pc:sldMkLst>
          <pc:docMk/>
          <pc:sldMk cId="3810415412" sldId="410"/>
        </pc:sldMkLst>
        <pc:spChg chg="mod">
          <ac:chgData name="Parthum, Bryan" userId="0944d42a-0297-47b7-847f-b5cd4d2f087f" providerId="ADAL" clId="{97FF49B3-37E3-4633-8E6F-DE51D47B13E9}" dt="2022-09-06T15:15:07.643" v="2771" actId="20577"/>
          <ac:spMkLst>
            <pc:docMk/>
            <pc:sldMk cId="3810415412" sldId="410"/>
            <ac:spMk id="45" creationId="{7BE9C99F-028E-4B81-AC05-A932B6D77E91}"/>
          </ac:spMkLst>
        </pc:spChg>
      </pc:sldChg>
      <pc:sldChg chg="addSp delSp modSp add mod">
        <pc:chgData name="Parthum, Bryan" userId="0944d42a-0297-47b7-847f-b5cd4d2f087f" providerId="ADAL" clId="{97FF49B3-37E3-4633-8E6F-DE51D47B13E9}" dt="2022-09-06T15:59:53.192" v="3396" actId="14100"/>
        <pc:sldMkLst>
          <pc:docMk/>
          <pc:sldMk cId="2959702496" sldId="411"/>
        </pc:sldMkLst>
        <pc:spChg chg="add del mod">
          <ac:chgData name="Parthum, Bryan" userId="0944d42a-0297-47b7-847f-b5cd4d2f087f" providerId="ADAL" clId="{97FF49B3-37E3-4633-8E6F-DE51D47B13E9}" dt="2022-09-06T15:50:37.860" v="2960" actId="478"/>
          <ac:spMkLst>
            <pc:docMk/>
            <pc:sldMk cId="2959702496" sldId="411"/>
            <ac:spMk id="5" creationId="{6D48EB95-9ECC-4728-B524-8D7FC89690A1}"/>
          </ac:spMkLst>
        </pc:spChg>
        <pc:spChg chg="add del mod">
          <ac:chgData name="Parthum, Bryan" userId="0944d42a-0297-47b7-847f-b5cd4d2f087f" providerId="ADAL" clId="{97FF49B3-37E3-4633-8E6F-DE51D47B13E9}" dt="2022-09-06T15:50:27.227" v="2958"/>
          <ac:spMkLst>
            <pc:docMk/>
            <pc:sldMk cId="2959702496" sldId="411"/>
            <ac:spMk id="6" creationId="{08D66350-2E75-4F7A-BC4F-4AE01401BD26}"/>
          </ac:spMkLst>
        </pc:spChg>
        <pc:spChg chg="mod">
          <ac:chgData name="Parthum, Bryan" userId="0944d42a-0297-47b7-847f-b5cd4d2f087f" providerId="ADAL" clId="{97FF49B3-37E3-4633-8E6F-DE51D47B13E9}" dt="2022-09-06T15:47:20.575" v="2930" actId="20577"/>
          <ac:spMkLst>
            <pc:docMk/>
            <pc:sldMk cId="2959702496" sldId="411"/>
            <ac:spMk id="11" creationId="{BB915E21-27C1-4107-8A79-AEE7952EF128}"/>
          </ac:spMkLst>
        </pc:spChg>
        <pc:spChg chg="mod">
          <ac:chgData name="Parthum, Bryan" userId="0944d42a-0297-47b7-847f-b5cd4d2f087f" providerId="ADAL" clId="{97FF49B3-37E3-4633-8E6F-DE51D47B13E9}" dt="2022-09-06T15:59:53.192" v="3396" actId="14100"/>
          <ac:spMkLst>
            <pc:docMk/>
            <pc:sldMk cId="2959702496" sldId="411"/>
            <ac:spMk id="45" creationId="{7BE9C99F-028E-4B81-AC05-A932B6D77E91}"/>
          </ac:spMkLst>
        </pc:spChg>
        <pc:picChg chg="add mod">
          <ac:chgData name="Parthum, Bryan" userId="0944d42a-0297-47b7-847f-b5cd4d2f087f" providerId="ADAL" clId="{97FF49B3-37E3-4633-8E6F-DE51D47B13E9}" dt="2022-09-06T15:58:04.863" v="3373" actId="1076"/>
          <ac:picMkLst>
            <pc:docMk/>
            <pc:sldMk cId="2959702496" sldId="411"/>
            <ac:picMk id="4" creationId="{BFB409FD-92E4-40D1-8AA9-9B0ADA3CA9D0}"/>
          </ac:picMkLst>
        </pc:picChg>
      </pc:sldChg>
      <pc:sldChg chg="delSp add del mod">
        <pc:chgData name="Parthum, Bryan" userId="0944d42a-0297-47b7-847f-b5cd4d2f087f" providerId="ADAL" clId="{97FF49B3-37E3-4633-8E6F-DE51D47B13E9}" dt="2022-09-06T16:13:00.453" v="3399" actId="2696"/>
        <pc:sldMkLst>
          <pc:docMk/>
          <pc:sldMk cId="1988248783" sldId="412"/>
        </pc:sldMkLst>
        <pc:spChg chg="del">
          <ac:chgData name="Parthum, Bryan" userId="0944d42a-0297-47b7-847f-b5cd4d2f087f" providerId="ADAL" clId="{97FF49B3-37E3-4633-8E6F-DE51D47B13E9}" dt="2022-09-06T16:12:56.123" v="3398" actId="478"/>
          <ac:spMkLst>
            <pc:docMk/>
            <pc:sldMk cId="1988248783" sldId="412"/>
            <ac:spMk id="11" creationId="{BB915E21-27C1-4107-8A79-AEE7952EF128}"/>
          </ac:spMkLst>
        </pc:spChg>
        <pc:spChg chg="del">
          <ac:chgData name="Parthum, Bryan" userId="0944d42a-0297-47b7-847f-b5cd4d2f087f" providerId="ADAL" clId="{97FF49B3-37E3-4633-8E6F-DE51D47B13E9}" dt="2022-09-06T16:12:54.144" v="3397" actId="478"/>
          <ac:spMkLst>
            <pc:docMk/>
            <pc:sldMk cId="1988248783" sldId="412"/>
            <ac:spMk id="45" creationId="{7BE9C99F-028E-4B81-AC05-A932B6D77E91}"/>
          </ac:spMkLst>
        </pc:spChg>
      </pc:sldChg>
      <pc:sldChg chg="delSp modSp add mod">
        <pc:chgData name="Parthum, Bryan" userId="0944d42a-0297-47b7-847f-b5cd4d2f087f" providerId="ADAL" clId="{97FF49B3-37E3-4633-8E6F-DE51D47B13E9}" dt="2022-09-06T15:58:30.635" v="3379" actId="1076"/>
        <pc:sldMkLst>
          <pc:docMk/>
          <pc:sldMk cId="3919700729" sldId="413"/>
        </pc:sldMkLst>
        <pc:spChg chg="mod">
          <ac:chgData name="Parthum, Bryan" userId="0944d42a-0297-47b7-847f-b5cd4d2f087f" providerId="ADAL" clId="{97FF49B3-37E3-4633-8E6F-DE51D47B13E9}" dt="2022-09-06T15:58:30.635" v="3379" actId="1076"/>
          <ac:spMkLst>
            <pc:docMk/>
            <pc:sldMk cId="3919700729" sldId="413"/>
            <ac:spMk id="45" creationId="{7BE9C99F-028E-4B81-AC05-A932B6D77E91}"/>
          </ac:spMkLst>
        </pc:spChg>
        <pc:picChg chg="del">
          <ac:chgData name="Parthum, Bryan" userId="0944d42a-0297-47b7-847f-b5cd4d2f087f" providerId="ADAL" clId="{97FF49B3-37E3-4633-8E6F-DE51D47B13E9}" dt="2022-09-06T15:58:14.643" v="3375" actId="478"/>
          <ac:picMkLst>
            <pc:docMk/>
            <pc:sldMk cId="3919700729" sldId="413"/>
            <ac:picMk id="4" creationId="{BFB409FD-92E4-40D1-8AA9-9B0ADA3CA9D0}"/>
          </ac:picMkLst>
        </pc:picChg>
      </pc:sldChg>
      <pc:sldChg chg="modSp add mod">
        <pc:chgData name="Parthum, Bryan" userId="0944d42a-0297-47b7-847f-b5cd4d2f087f" providerId="ADAL" clId="{97FF49B3-37E3-4633-8E6F-DE51D47B13E9}" dt="2022-09-06T17:17:43.132" v="4628" actId="207"/>
        <pc:sldMkLst>
          <pc:docMk/>
          <pc:sldMk cId="1239474215" sldId="414"/>
        </pc:sldMkLst>
        <pc:spChg chg="mod">
          <ac:chgData name="Parthum, Bryan" userId="0944d42a-0297-47b7-847f-b5cd4d2f087f" providerId="ADAL" clId="{97FF49B3-37E3-4633-8E6F-DE51D47B13E9}" dt="2022-09-06T17:17:43.132" v="4628" actId="207"/>
          <ac:spMkLst>
            <pc:docMk/>
            <pc:sldMk cId="1239474215" sldId="414"/>
            <ac:spMk id="10" creationId="{E863E88C-22ED-47CC-B17C-6B97A3611646}"/>
          </ac:spMkLst>
        </pc:spChg>
      </pc:sldChg>
      <pc:sldChg chg="modSp add mod">
        <pc:chgData name="Parthum, Bryan" userId="0944d42a-0297-47b7-847f-b5cd4d2f087f" providerId="ADAL" clId="{97FF49B3-37E3-4633-8E6F-DE51D47B13E9}" dt="2022-09-06T17:20:17.152" v="4633" actId="207"/>
        <pc:sldMkLst>
          <pc:docMk/>
          <pc:sldMk cId="1815901451" sldId="415"/>
        </pc:sldMkLst>
        <pc:spChg chg="mod">
          <ac:chgData name="Parthum, Bryan" userId="0944d42a-0297-47b7-847f-b5cd4d2f087f" providerId="ADAL" clId="{97FF49B3-37E3-4633-8E6F-DE51D47B13E9}" dt="2022-09-06T17:20:17.152" v="4633" actId="207"/>
          <ac:spMkLst>
            <pc:docMk/>
            <pc:sldMk cId="1815901451" sldId="415"/>
            <ac:spMk id="10" creationId="{E863E88C-22ED-47CC-B17C-6B97A3611646}"/>
          </ac:spMkLst>
        </pc:spChg>
      </pc:sldChg>
      <pc:sldChg chg="add del">
        <pc:chgData name="Parthum, Bryan" userId="0944d42a-0297-47b7-847f-b5cd4d2f087f" providerId="ADAL" clId="{97FF49B3-37E3-4633-8E6F-DE51D47B13E9}" dt="2022-09-06T17:19:38.483" v="4630"/>
        <pc:sldMkLst>
          <pc:docMk/>
          <pc:sldMk cId="3345541299" sldId="415"/>
        </pc:sldMkLst>
      </pc:sldChg>
      <pc:sldChg chg="modSp add mod">
        <pc:chgData name="Parthum, Bryan" userId="0944d42a-0297-47b7-847f-b5cd4d2f087f" providerId="ADAL" clId="{97FF49B3-37E3-4633-8E6F-DE51D47B13E9}" dt="2022-09-06T17:21:21.689" v="4639" actId="207"/>
        <pc:sldMkLst>
          <pc:docMk/>
          <pc:sldMk cId="897345543" sldId="416"/>
        </pc:sldMkLst>
        <pc:spChg chg="mod">
          <ac:chgData name="Parthum, Bryan" userId="0944d42a-0297-47b7-847f-b5cd4d2f087f" providerId="ADAL" clId="{97FF49B3-37E3-4633-8E6F-DE51D47B13E9}" dt="2022-09-06T17:21:21.689" v="4639" actId="207"/>
          <ac:spMkLst>
            <pc:docMk/>
            <pc:sldMk cId="897345543" sldId="416"/>
            <ac:spMk id="10" creationId="{E863E88C-22ED-47CC-B17C-6B97A3611646}"/>
          </ac:spMkLst>
        </pc:spChg>
      </pc:sldChg>
      <pc:sldChg chg="modSp add mod">
        <pc:chgData name="Parthum, Bryan" userId="0944d42a-0297-47b7-847f-b5cd4d2f087f" providerId="ADAL" clId="{97FF49B3-37E3-4633-8E6F-DE51D47B13E9}" dt="2022-09-06T17:21:51.790" v="4642" actId="207"/>
        <pc:sldMkLst>
          <pc:docMk/>
          <pc:sldMk cId="3845802937" sldId="417"/>
        </pc:sldMkLst>
        <pc:spChg chg="mod">
          <ac:chgData name="Parthum, Bryan" userId="0944d42a-0297-47b7-847f-b5cd4d2f087f" providerId="ADAL" clId="{97FF49B3-37E3-4633-8E6F-DE51D47B13E9}" dt="2022-09-06T17:21:51.790" v="4642" actId="207"/>
          <ac:spMkLst>
            <pc:docMk/>
            <pc:sldMk cId="3845802937" sldId="417"/>
            <ac:spMk id="10" creationId="{E863E88C-22ED-47CC-B17C-6B97A3611646}"/>
          </ac:spMkLst>
        </pc:spChg>
      </pc:sldChg>
      <pc:sldChg chg="modSp add del mod">
        <pc:chgData name="Parthum, Bryan" userId="0944d42a-0297-47b7-847f-b5cd4d2f087f" providerId="ADAL" clId="{97FF49B3-37E3-4633-8E6F-DE51D47B13E9}" dt="2022-09-06T17:57:06.403" v="5129" actId="47"/>
        <pc:sldMkLst>
          <pc:docMk/>
          <pc:sldMk cId="1177782048" sldId="418"/>
        </pc:sldMkLst>
        <pc:spChg chg="mod">
          <ac:chgData name="Parthum, Bryan" userId="0944d42a-0297-47b7-847f-b5cd4d2f087f" providerId="ADAL" clId="{97FF49B3-37E3-4633-8E6F-DE51D47B13E9}" dt="2022-09-06T17:56:57.343" v="5128" actId="20577"/>
          <ac:spMkLst>
            <pc:docMk/>
            <pc:sldMk cId="1177782048" sldId="418"/>
            <ac:spMk id="10" creationId="{E863E88C-22ED-47CC-B17C-6B97A3611646}"/>
          </ac:spMkLst>
        </pc:spChg>
      </pc:sldChg>
      <pc:sldChg chg="modSp add mod">
        <pc:chgData name="Parthum, Bryan" userId="0944d42a-0297-47b7-847f-b5cd4d2f087f" providerId="ADAL" clId="{97FF49B3-37E3-4633-8E6F-DE51D47B13E9}" dt="2022-09-06T17:58:52.189" v="5152" actId="20577"/>
        <pc:sldMkLst>
          <pc:docMk/>
          <pc:sldMk cId="2196625210" sldId="419"/>
        </pc:sldMkLst>
        <pc:spChg chg="mod">
          <ac:chgData name="Parthum, Bryan" userId="0944d42a-0297-47b7-847f-b5cd4d2f087f" providerId="ADAL" clId="{97FF49B3-37E3-4633-8E6F-DE51D47B13E9}" dt="2022-09-06T17:57:59.702" v="5141" actId="1076"/>
          <ac:spMkLst>
            <pc:docMk/>
            <pc:sldMk cId="2196625210" sldId="419"/>
            <ac:spMk id="6" creationId="{62886FA5-F147-476F-962C-F8F29C058435}"/>
          </ac:spMkLst>
        </pc:spChg>
        <pc:spChg chg="mod">
          <ac:chgData name="Parthum, Bryan" userId="0944d42a-0297-47b7-847f-b5cd4d2f087f" providerId="ADAL" clId="{97FF49B3-37E3-4633-8E6F-DE51D47B13E9}" dt="2022-09-06T17:58:52.189" v="5152" actId="20577"/>
          <ac:spMkLst>
            <pc:docMk/>
            <pc:sldMk cId="2196625210" sldId="419"/>
            <ac:spMk id="10" creationId="{E863E88C-22ED-47CC-B17C-6B97A3611646}"/>
          </ac:spMkLst>
        </pc:spChg>
      </pc:sldChg>
      <pc:sldChg chg="modSp add mod ord">
        <pc:chgData name="Parthum, Bryan" userId="0944d42a-0297-47b7-847f-b5cd4d2f087f" providerId="ADAL" clId="{97FF49B3-37E3-4633-8E6F-DE51D47B13E9}" dt="2022-09-06T17:58:24.381" v="5146"/>
        <pc:sldMkLst>
          <pc:docMk/>
          <pc:sldMk cId="44530435" sldId="420"/>
        </pc:sldMkLst>
        <pc:spChg chg="mod">
          <ac:chgData name="Parthum, Bryan" userId="0944d42a-0297-47b7-847f-b5cd4d2f087f" providerId="ADAL" clId="{97FF49B3-37E3-4633-8E6F-DE51D47B13E9}" dt="2022-09-06T17:58:18.424" v="5144" actId="20577"/>
          <ac:spMkLst>
            <pc:docMk/>
            <pc:sldMk cId="44530435" sldId="420"/>
            <ac:spMk id="10" creationId="{E863E88C-22ED-47CC-B17C-6B97A3611646}"/>
          </ac:spMkLst>
        </pc:spChg>
      </pc:sldChg>
      <pc:sldChg chg="add del">
        <pc:chgData name="Parthum, Bryan" userId="0944d42a-0297-47b7-847f-b5cd4d2f087f" providerId="ADAL" clId="{97FF49B3-37E3-4633-8E6F-DE51D47B13E9}" dt="2022-09-06T17:57:08.070" v="5130" actId="47"/>
        <pc:sldMkLst>
          <pc:docMk/>
          <pc:sldMk cId="2627834858" sldId="420"/>
        </pc:sldMkLst>
      </pc:sldChg>
      <pc:sldChg chg="modSp add mod ord">
        <pc:chgData name="Parthum, Bryan" userId="0944d42a-0297-47b7-847f-b5cd4d2f087f" providerId="ADAL" clId="{97FF49B3-37E3-4633-8E6F-DE51D47B13E9}" dt="2022-09-06T17:58:35.542" v="5150"/>
        <pc:sldMkLst>
          <pc:docMk/>
          <pc:sldMk cId="1984265572" sldId="421"/>
        </pc:sldMkLst>
        <pc:spChg chg="mod">
          <ac:chgData name="Parthum, Bryan" userId="0944d42a-0297-47b7-847f-b5cd4d2f087f" providerId="ADAL" clId="{97FF49B3-37E3-4633-8E6F-DE51D47B13E9}" dt="2022-09-06T17:58:31.135" v="5148" actId="20577"/>
          <ac:spMkLst>
            <pc:docMk/>
            <pc:sldMk cId="1984265572" sldId="421"/>
            <ac:spMk id="10" creationId="{E863E88C-22ED-47CC-B17C-6B97A3611646}"/>
          </ac:spMkLst>
        </pc:spChg>
      </pc:sldChg>
      <pc:sldChg chg="add">
        <pc:chgData name="Parthum, Bryan" userId="0944d42a-0297-47b7-847f-b5cd4d2f087f" providerId="ADAL" clId="{97FF49B3-37E3-4633-8E6F-DE51D47B13E9}" dt="2022-09-06T17:58:46.011" v="5151"/>
        <pc:sldMkLst>
          <pc:docMk/>
          <pc:sldMk cId="2078051149" sldId="422"/>
        </pc:sldMkLst>
      </pc:sldChg>
      <pc:sldChg chg="modSp add mod">
        <pc:chgData name="Parthum, Bryan" userId="0944d42a-0297-47b7-847f-b5cd4d2f087f" providerId="ADAL" clId="{97FF49B3-37E3-4633-8E6F-DE51D47B13E9}" dt="2022-09-06T18:03:11.556" v="5199" actId="20577"/>
        <pc:sldMkLst>
          <pc:docMk/>
          <pc:sldMk cId="1292317713" sldId="423"/>
        </pc:sldMkLst>
        <pc:spChg chg="mod">
          <ac:chgData name="Parthum, Bryan" userId="0944d42a-0297-47b7-847f-b5cd4d2f087f" providerId="ADAL" clId="{97FF49B3-37E3-4633-8E6F-DE51D47B13E9}" dt="2022-09-06T18:00:28.472" v="5189" actId="20577"/>
          <ac:spMkLst>
            <pc:docMk/>
            <pc:sldMk cId="1292317713" sldId="423"/>
            <ac:spMk id="6" creationId="{62886FA5-F147-476F-962C-F8F29C058435}"/>
          </ac:spMkLst>
        </pc:spChg>
        <pc:spChg chg="mod">
          <ac:chgData name="Parthum, Bryan" userId="0944d42a-0297-47b7-847f-b5cd4d2f087f" providerId="ADAL" clId="{97FF49B3-37E3-4633-8E6F-DE51D47B13E9}" dt="2022-09-06T18:03:11.556" v="5199" actId="20577"/>
          <ac:spMkLst>
            <pc:docMk/>
            <pc:sldMk cId="1292317713" sldId="423"/>
            <ac:spMk id="10" creationId="{E863E88C-22ED-47CC-B17C-6B97A3611646}"/>
          </ac:spMkLst>
        </pc:spChg>
      </pc:sldChg>
      <pc:sldChg chg="modSp add mod">
        <pc:chgData name="Parthum, Bryan" userId="0944d42a-0297-47b7-847f-b5cd4d2f087f" providerId="ADAL" clId="{97FF49B3-37E3-4633-8E6F-DE51D47B13E9}" dt="2022-09-06T18:05:43.699" v="5236" actId="207"/>
        <pc:sldMkLst>
          <pc:docMk/>
          <pc:sldMk cId="2659586529" sldId="424"/>
        </pc:sldMkLst>
        <pc:spChg chg="mod">
          <ac:chgData name="Parthum, Bryan" userId="0944d42a-0297-47b7-847f-b5cd4d2f087f" providerId="ADAL" clId="{97FF49B3-37E3-4633-8E6F-DE51D47B13E9}" dt="2022-09-06T18:05:43.699" v="5236" actId="207"/>
          <ac:spMkLst>
            <pc:docMk/>
            <pc:sldMk cId="2659586529" sldId="424"/>
            <ac:spMk id="10" creationId="{E863E88C-22ED-47CC-B17C-6B97A3611646}"/>
          </ac:spMkLst>
        </pc:spChg>
      </pc:sldChg>
      <pc:sldChg chg="modSp add mod">
        <pc:chgData name="Parthum, Bryan" userId="0944d42a-0297-47b7-847f-b5cd4d2f087f" providerId="ADAL" clId="{97FF49B3-37E3-4633-8E6F-DE51D47B13E9}" dt="2022-09-06T18:41:19.368" v="5565" actId="207"/>
        <pc:sldMkLst>
          <pc:docMk/>
          <pc:sldMk cId="3989589972" sldId="425"/>
        </pc:sldMkLst>
        <pc:spChg chg="mod">
          <ac:chgData name="Parthum, Bryan" userId="0944d42a-0297-47b7-847f-b5cd4d2f087f" providerId="ADAL" clId="{97FF49B3-37E3-4633-8E6F-DE51D47B13E9}" dt="2022-09-06T18:41:19.368" v="5565" actId="207"/>
          <ac:spMkLst>
            <pc:docMk/>
            <pc:sldMk cId="3989589972" sldId="425"/>
            <ac:spMk id="10" creationId="{E863E88C-22ED-47CC-B17C-6B97A3611646}"/>
          </ac:spMkLst>
        </pc:spChg>
      </pc:sldChg>
      <pc:sldChg chg="modSp add mod">
        <pc:chgData name="Parthum, Bryan" userId="0944d42a-0297-47b7-847f-b5cd4d2f087f" providerId="ADAL" clId="{97FF49B3-37E3-4633-8E6F-DE51D47B13E9}" dt="2022-09-06T18:40:11.782" v="5562" actId="6549"/>
        <pc:sldMkLst>
          <pc:docMk/>
          <pc:sldMk cId="4290300739" sldId="426"/>
        </pc:sldMkLst>
        <pc:spChg chg="mod">
          <ac:chgData name="Parthum, Bryan" userId="0944d42a-0297-47b7-847f-b5cd4d2f087f" providerId="ADAL" clId="{97FF49B3-37E3-4633-8E6F-DE51D47B13E9}" dt="2022-09-06T18:40:11.782" v="5562" actId="6549"/>
          <ac:spMkLst>
            <pc:docMk/>
            <pc:sldMk cId="4290300739" sldId="426"/>
            <ac:spMk id="10" creationId="{E863E88C-22ED-47CC-B17C-6B97A3611646}"/>
          </ac:spMkLst>
        </pc:spChg>
      </pc:sldChg>
      <pc:sldChg chg="modSp add mod">
        <pc:chgData name="Parthum, Bryan" userId="0944d42a-0297-47b7-847f-b5cd4d2f087f" providerId="ADAL" clId="{97FF49B3-37E3-4633-8E6F-DE51D47B13E9}" dt="2022-09-06T18:34:44.118" v="5559" actId="20577"/>
        <pc:sldMkLst>
          <pc:docMk/>
          <pc:sldMk cId="796325809" sldId="427"/>
        </pc:sldMkLst>
        <pc:spChg chg="mod">
          <ac:chgData name="Parthum, Bryan" userId="0944d42a-0297-47b7-847f-b5cd4d2f087f" providerId="ADAL" clId="{97FF49B3-37E3-4633-8E6F-DE51D47B13E9}" dt="2022-09-06T18:34:44.118" v="5559" actId="20577"/>
          <ac:spMkLst>
            <pc:docMk/>
            <pc:sldMk cId="796325809" sldId="427"/>
            <ac:spMk id="10" creationId="{E863E88C-22ED-47CC-B17C-6B97A3611646}"/>
          </ac:spMkLst>
        </pc:spChg>
      </pc:sldChg>
      <pc:sldChg chg="modSp add mod">
        <pc:chgData name="Parthum, Bryan" userId="0944d42a-0297-47b7-847f-b5cd4d2f087f" providerId="ADAL" clId="{97FF49B3-37E3-4633-8E6F-DE51D47B13E9}" dt="2022-09-06T18:46:11.577" v="5568" actId="207"/>
        <pc:sldMkLst>
          <pc:docMk/>
          <pc:sldMk cId="1394993501" sldId="428"/>
        </pc:sldMkLst>
        <pc:spChg chg="mod">
          <ac:chgData name="Parthum, Bryan" userId="0944d42a-0297-47b7-847f-b5cd4d2f087f" providerId="ADAL" clId="{97FF49B3-37E3-4633-8E6F-DE51D47B13E9}" dt="2022-09-06T18:46:11.577" v="5568" actId="207"/>
          <ac:spMkLst>
            <pc:docMk/>
            <pc:sldMk cId="1394993501" sldId="428"/>
            <ac:spMk id="10" creationId="{E863E88C-22ED-47CC-B17C-6B97A3611646}"/>
          </ac:spMkLst>
        </pc:spChg>
      </pc:sldChg>
      <pc:sldChg chg="modSp add mod">
        <pc:chgData name="Parthum, Bryan" userId="0944d42a-0297-47b7-847f-b5cd4d2f087f" providerId="ADAL" clId="{97FF49B3-37E3-4633-8E6F-DE51D47B13E9}" dt="2022-09-06T18:46:35.074" v="5571" actId="207"/>
        <pc:sldMkLst>
          <pc:docMk/>
          <pc:sldMk cId="2390044181" sldId="429"/>
        </pc:sldMkLst>
        <pc:spChg chg="mod">
          <ac:chgData name="Parthum, Bryan" userId="0944d42a-0297-47b7-847f-b5cd4d2f087f" providerId="ADAL" clId="{97FF49B3-37E3-4633-8E6F-DE51D47B13E9}" dt="2022-09-06T18:46:35.074" v="5571" actId="207"/>
          <ac:spMkLst>
            <pc:docMk/>
            <pc:sldMk cId="2390044181" sldId="429"/>
            <ac:spMk id="10" creationId="{E863E88C-22ED-47CC-B17C-6B97A3611646}"/>
          </ac:spMkLst>
        </pc:spChg>
      </pc:sldChg>
      <pc:sldMasterChg chg="modSp mod">
        <pc:chgData name="Parthum, Bryan" userId="0944d42a-0297-47b7-847f-b5cd4d2f087f" providerId="ADAL" clId="{97FF49B3-37E3-4633-8E6F-DE51D47B13E9}" dt="2022-09-06T15:42:10.513" v="2844" actId="20577"/>
        <pc:sldMasterMkLst>
          <pc:docMk/>
          <pc:sldMasterMk cId="2101269002" sldId="2147483660"/>
        </pc:sldMasterMkLst>
        <pc:spChg chg="mod">
          <ac:chgData name="Parthum, Bryan" userId="0944d42a-0297-47b7-847f-b5cd4d2f087f" providerId="ADAL" clId="{97FF49B3-37E3-4633-8E6F-DE51D47B13E9}" dt="2022-09-06T15:42:10.513" v="2844" actId="20577"/>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4036248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63845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100113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2205449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623504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32205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14678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3925189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408711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3657380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396440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3203226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995718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1483574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1597055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1417489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328308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3580560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2883915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2049285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1307332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51582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28999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53257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98634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45266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16848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2980131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52403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8815214"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4: Positive vs. Normative Methods in Environmental Economics</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hyperlink" Target="https://pubs.acs.org/doi/pdf/10.1021/es990673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hyperlink" Target="https://screeningtool.geoplatform.gov/en/#3/46.01/-96.25"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www.baltimoresun.com/opinion/op-ed/bs-ed-op-0510-climate-equity-tool-20220509-lrnsb7d7nfddfpk4se3stqp5bq-story.html"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www.journals.uchicago.edu/doi/full/10.1086/715623"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s://www.journals.uchicago.edu/doi/full/10.1086/715623"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s://www.journals.uchicago.edu/doi/full/10.1086/715623"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hyperlink" Target="https://www.journals.uchicago.edu/doi/full/10.1086/715623"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hyperlink" Target="https://www.journals.uchicago.edu/doi/full/10.1086/715623"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s://www.journals.uchicago.edu/doi/full/10.1086/715623"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s://www.journals.uchicago.edu/doi/full/10.1086/715623"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hyperlink" Target="https://www.journals.uchicago.edu/doi/full/10.1086/715623"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hyperlink" Target="https://www.journals.uchicago.edu/doi/full/10.1086/715623"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www.journals.uchicago.edu/doi/full/10.1086/715623"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bryanparthum.github.io/papers/journal_articles/Cook%202022%20-%20Kaldor-Hicks%20Neoliberalism.pdf"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hyperlink" Target="https://bryanparthum.github.io/papers/journal_articles/Cook%202022%20-%20Kaldor-Hicks%20Neoliberalism.pdf"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bryanparthum.github.io/papers/journal_articles/Cook%202022%20-%20Kaldor-Hicks%20Neoliberalism.pdf"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hyperlink" Target="https://bryanparthum.github.io/papers/journal_articles/Cook%202022%20-%20Kaldor-Hicks%20Neoliberalism.pdf"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hyperlink" Target="https://bryanparthum.github.io/papers/journal_articles/Cook%202022%20-%20Kaldor-Hicks%20Neoliberalism.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hyperlink" Target="https://bryanparthum.github.io/papers/journal_articles/Cook%202022%20-%20Kaldor-Hicks%20Neoliberalism.pdf" TargetMode="External"/><Relationship Id="rId4" Type="http://schemas.openxmlformats.org/officeDocument/2006/relationships/hyperlink" Target="https://www.sciencedirect.com/science/article/pii/S0921800903002635"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oundcloud.com/resourcesradio/people-parks-and-policy-with-rffs-margaret-walls" TargetMode="External"/><Relationship Id="rId2" Type="http://schemas.openxmlformats.org/officeDocument/2006/relationships/hyperlink" Target="https://soundcloud.com/resourcesradio/sensing-air-pollution-exposure-in-new-york-city-schools-with-beia-spi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Parthum</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475</a:t>
            </a:r>
          </a:p>
        </p:txBody>
      </p:sp>
      <p:sp>
        <p:nvSpPr>
          <p:cNvPr id="7" name="Title 1"/>
          <p:cNvSpPr txBox="1">
            <a:spLocks/>
          </p:cNvSpPr>
          <p:nvPr/>
        </p:nvSpPr>
        <p:spPr>
          <a:xfrm>
            <a:off x="278295" y="2603768"/>
            <a:ext cx="11688417"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700" dirty="0">
                <a:solidFill>
                  <a:schemeClr val="tx1"/>
                </a:solidFill>
                <a:latin typeface="+mj-lt"/>
                <a:cs typeface="Calibri Light" panose="020F0302020204030204" pitchFamily="34" charset="0"/>
              </a:rPr>
              <a:t>Lecture 4: Positive vs. Normative Methods and their Role in Environmental Economics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3785652"/>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Environmental economics can be used to answer the quantitative research questions related to the public park.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Using data, theory, and </a:t>
            </a:r>
            <a:r>
              <a:rPr lang="en-US" sz="2400" dirty="0" err="1">
                <a:latin typeface="+mj-lt"/>
                <a:cs typeface="Calibri Light" panose="020F0302020204030204" pitchFamily="34" charset="0"/>
              </a:rPr>
              <a:t>maths</a:t>
            </a:r>
            <a:r>
              <a:rPr lang="en-US" sz="2400" dirty="0">
                <a:latin typeface="+mj-lt"/>
                <a:cs typeface="Calibri Light" panose="020F0302020204030204" pitchFamily="34" charset="0"/>
              </a:rPr>
              <a:t>, economists can provide really important information to the decision makers.</a:t>
            </a:r>
          </a:p>
          <a:p>
            <a:pPr lvl="1"/>
            <a:r>
              <a:rPr lang="en-US" sz="2400" dirty="0">
                <a:latin typeface="+mj-lt"/>
                <a:cs typeface="Calibri Light" panose="020F0302020204030204" pitchFamily="34" charset="0"/>
              </a:rPr>
              <a:t>   </a:t>
            </a:r>
          </a:p>
          <a:p>
            <a:pPr marL="800100" lvl="1" indent="-342900">
              <a:buFont typeface="Arial" panose="020B0604020202020204" pitchFamily="34" charset="0"/>
              <a:buChar char="•"/>
            </a:pPr>
            <a:r>
              <a:rPr lang="en-US" sz="2400" dirty="0">
                <a:latin typeface="+mj-lt"/>
                <a:cs typeface="Calibri Light" panose="020F0302020204030204" pitchFamily="34" charset="0"/>
              </a:rPr>
              <a:t>But what about the “</a:t>
            </a:r>
            <a:r>
              <a:rPr lang="en-US" sz="2400" i="1" dirty="0">
                <a:latin typeface="+mj-lt"/>
                <a:cs typeface="Calibri Light" panose="020F0302020204030204" pitchFamily="34" charset="0"/>
              </a:rPr>
              <a:t>should”</a:t>
            </a:r>
            <a:r>
              <a:rPr lang="en-US" sz="2400" dirty="0">
                <a:latin typeface="+mj-lt"/>
                <a:cs typeface="Calibri Light" panose="020F0302020204030204" pitchFamily="34" charset="0"/>
              </a:rPr>
              <a:t> part of the question. How can environmental economists help inform these decisions? Can they?</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185677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4893647"/>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Environmental economics can be used to answer the quantitative research questions related to the public park.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Using data, theory, and </a:t>
            </a:r>
            <a:r>
              <a:rPr lang="en-US" sz="2400" dirty="0" err="1">
                <a:latin typeface="+mj-lt"/>
                <a:cs typeface="Calibri Light" panose="020F0302020204030204" pitchFamily="34" charset="0"/>
              </a:rPr>
              <a:t>maths</a:t>
            </a:r>
            <a:r>
              <a:rPr lang="en-US" sz="2400" dirty="0">
                <a:latin typeface="+mj-lt"/>
                <a:cs typeface="Calibri Light" panose="020F0302020204030204" pitchFamily="34" charset="0"/>
              </a:rPr>
              <a:t>, economists can provide really important information to the decision makers.</a:t>
            </a:r>
          </a:p>
          <a:p>
            <a:pPr lvl="1"/>
            <a:r>
              <a:rPr lang="en-US" sz="2400" dirty="0">
                <a:latin typeface="+mj-lt"/>
                <a:cs typeface="Calibri Light" panose="020F0302020204030204" pitchFamily="34" charset="0"/>
              </a:rPr>
              <a:t>   </a:t>
            </a:r>
          </a:p>
          <a:p>
            <a:pPr marL="800100" lvl="1" indent="-342900">
              <a:buFont typeface="Arial" panose="020B0604020202020204" pitchFamily="34" charset="0"/>
              <a:buChar char="•"/>
            </a:pPr>
            <a:r>
              <a:rPr lang="en-US" sz="2400" dirty="0">
                <a:latin typeface="+mj-lt"/>
                <a:cs typeface="Calibri Light" panose="020F0302020204030204" pitchFamily="34" charset="0"/>
              </a:rPr>
              <a:t>But what about the “</a:t>
            </a:r>
            <a:r>
              <a:rPr lang="en-US" sz="2400" i="1" dirty="0">
                <a:latin typeface="+mj-lt"/>
                <a:cs typeface="Calibri Light" panose="020F0302020204030204" pitchFamily="34" charset="0"/>
              </a:rPr>
              <a:t>should” </a:t>
            </a:r>
            <a:r>
              <a:rPr lang="en-US" sz="2400" dirty="0">
                <a:latin typeface="+mj-lt"/>
                <a:cs typeface="Calibri Light" panose="020F0302020204030204" pitchFamily="34" charset="0"/>
              </a:rPr>
              <a:t>part of the question. How can environmental economists help inform these decisions? Can they?</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At the federal level, there are additional constraints that decision makers face with respect to making decisions based on race, ethnicity, gender, religion, etc. </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241697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1023363" y="1720840"/>
            <a:ext cx="10145273" cy="3416320"/>
          </a:xfrm>
          <a:prstGeom prst="rect">
            <a:avLst/>
          </a:prstGeom>
          <a:noFill/>
          <a:effectLst/>
        </p:spPr>
        <p:txBody>
          <a:bodyPr wrap="square" rtlCol="0">
            <a:spAutoFit/>
          </a:bodyPr>
          <a:lstStyle/>
          <a:p>
            <a:r>
              <a:rPr lang="en-US" sz="2400" dirty="0">
                <a:latin typeface="+mj-lt"/>
                <a:cs typeface="Times New Roman" panose="02020603050405020304" pitchFamily="18" charset="0"/>
              </a:rPr>
              <a:t> “…the economic value of an ecosystem function or service relates only to the contribution it makes to human welfare, where human welfare is measured in terms of </a:t>
            </a:r>
            <a:r>
              <a:rPr lang="en-US" sz="2400" dirty="0">
                <a:solidFill>
                  <a:srgbClr val="FF0000"/>
                </a:solidFill>
                <a:latin typeface="+mj-lt"/>
                <a:cs typeface="Times New Roman" panose="02020603050405020304" pitchFamily="18" charset="0"/>
              </a:rPr>
              <a:t>each individual’s own assessment of [their] well-being</a:t>
            </a:r>
            <a:r>
              <a:rPr lang="en-US" sz="2400" dirty="0">
                <a:latin typeface="+mj-lt"/>
                <a:cs typeface="Times New Roman" panose="02020603050405020304" pitchFamily="18" charset="0"/>
              </a:rPr>
              <a:t>. Of course, this is not the only possible concept of value, nor is it always the most relevant. But for purposes of benefit-cost analysis in assessing policy options and for purposes of determining liability when natural resources have been harmed, this concept </a:t>
            </a:r>
            <a:r>
              <a:rPr lang="en-US" sz="2400" dirty="0">
                <a:solidFill>
                  <a:srgbClr val="FF0000"/>
                </a:solidFill>
                <a:latin typeface="+mj-lt"/>
                <a:cs typeface="Times New Roman" panose="02020603050405020304" pitchFamily="18" charset="0"/>
              </a:rPr>
              <a:t>has considerable precedence as well as legal standing</a:t>
            </a:r>
            <a:r>
              <a:rPr lang="en-US" sz="2400" dirty="0">
                <a:latin typeface="+mj-lt"/>
                <a:cs typeface="Times New Roman" panose="02020603050405020304" pitchFamily="18" charset="0"/>
              </a:rPr>
              <a:t>.”</a:t>
            </a:r>
          </a:p>
          <a:p>
            <a:pPr marL="342900" indent="-342900">
              <a:buFont typeface="Arial" panose="020B0604020202020204" pitchFamily="34" charset="0"/>
              <a:buChar char="•"/>
            </a:pPr>
            <a:endParaRPr lang="en-US" sz="2400" dirty="0">
              <a:latin typeface="+mj-lt"/>
              <a:cs typeface="Times New Roman" panose="02020603050405020304" pitchFamily="18" charset="0"/>
              <a:hlinkClick r:id="rId4"/>
            </a:endParaRPr>
          </a:p>
          <a:p>
            <a:pPr algn="ctr"/>
            <a:r>
              <a:rPr lang="en-US" sz="2400" dirty="0">
                <a:latin typeface="+mj-lt"/>
                <a:cs typeface="Calibri Light" panose="020F0302020204030204" pitchFamily="34" charset="0"/>
                <a:hlinkClick r:id="rId4"/>
              </a:rPr>
              <a:t>Nancy </a:t>
            </a:r>
            <a:r>
              <a:rPr lang="en-US" sz="2400" dirty="0" err="1">
                <a:latin typeface="+mj-lt"/>
                <a:cs typeface="Calibri Light" panose="020F0302020204030204" pitchFamily="34" charset="0"/>
                <a:hlinkClick r:id="rId4"/>
              </a:rPr>
              <a:t>Bockstael</a:t>
            </a:r>
            <a:r>
              <a:rPr lang="en-US" sz="2400" dirty="0">
                <a:latin typeface="+mj-lt"/>
                <a:cs typeface="Calibri Light" panose="020F0302020204030204" pitchFamily="34" charset="0"/>
                <a:hlinkClick r:id="rId4"/>
              </a:rPr>
              <a:t> et al. (2000): </a:t>
            </a:r>
            <a:r>
              <a:rPr lang="en-US" sz="2400" dirty="0">
                <a:latin typeface="+mj-lt"/>
                <a:cs typeface="Calibri Light" panose="020F0302020204030204" pitchFamily="34" charset="0"/>
              </a:rPr>
              <a:t>On Measuring Economic Values for Nature</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381041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47502" y="1975079"/>
            <a:ext cx="4979872" cy="3046988"/>
          </a:xfrm>
          <a:prstGeom prst="rect">
            <a:avLst/>
          </a:prstGeom>
          <a:noFill/>
          <a:effectLst/>
        </p:spPr>
        <p:txBody>
          <a:bodyPr wrap="square" rtlCol="0">
            <a:spAutoFit/>
          </a:bodyPr>
          <a:lstStyle/>
          <a:p>
            <a:pPr marL="342900" indent="-342900">
              <a:buFont typeface="Arial" panose="020B0604020202020204" pitchFamily="34" charset="0"/>
              <a:buChar char="•"/>
            </a:pPr>
            <a:r>
              <a:rPr lang="en-US" sz="2400" dirty="0">
                <a:latin typeface="+mj-lt"/>
                <a:cs typeface="Times New Roman" panose="02020603050405020304" pitchFamily="18" charset="0"/>
              </a:rPr>
              <a:t>In 2022, the Center for Environmental Quality (CEQ) released a tool to help inform policy decisions related to the human-environment relationship</a:t>
            </a:r>
          </a:p>
          <a:p>
            <a:pPr marL="342900" indent="-342900">
              <a:buFont typeface="Arial" panose="020B0604020202020204" pitchFamily="34" charset="0"/>
              <a:buChar char="•"/>
            </a:pPr>
            <a:endParaRPr lang="en-US" sz="2400" dirty="0">
              <a:latin typeface="+mj-lt"/>
              <a:cs typeface="Times New Roman" panose="02020603050405020304" pitchFamily="18" charset="0"/>
            </a:endParaRPr>
          </a:p>
          <a:p>
            <a:pPr marL="342900" indent="-342900">
              <a:buFont typeface="Arial" panose="020B0604020202020204" pitchFamily="34" charset="0"/>
              <a:buChar char="•"/>
            </a:pPr>
            <a:r>
              <a:rPr lang="en-US" sz="2400" dirty="0">
                <a:latin typeface="+mj-lt"/>
                <a:cs typeface="Times New Roman" panose="02020603050405020304" pitchFamily="18" charset="0"/>
              </a:rPr>
              <a:t>T</a:t>
            </a:r>
            <a:r>
              <a:rPr lang="en-US" sz="2400" dirty="0">
                <a:latin typeface="+mj-lt"/>
                <a:cs typeface="Calibri Light" panose="020F0302020204030204" pitchFamily="34" charset="0"/>
              </a:rPr>
              <a:t>he Climate and Economic Justice Screening Tool (</a:t>
            </a:r>
            <a:r>
              <a:rPr lang="en-US" sz="2400" dirty="0">
                <a:latin typeface="+mj-lt"/>
                <a:cs typeface="Calibri Light" panose="020F0302020204030204" pitchFamily="34" charset="0"/>
                <a:hlinkClick r:id="rId4"/>
              </a:rPr>
              <a:t>CEJST</a:t>
            </a:r>
            <a:r>
              <a:rPr lang="en-US" sz="2400" dirty="0">
                <a:latin typeface="+mj-lt"/>
                <a:cs typeface="Calibri Light" panose="020F0302020204030204" pitchFamily="34" charset="0"/>
              </a:rPr>
              <a:t>) </a:t>
            </a:r>
            <a:endParaRPr lang="en-US" sz="24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Normative Assertions in Environmental Policy</a:t>
            </a:r>
          </a:p>
        </p:txBody>
      </p:sp>
      <p:pic>
        <p:nvPicPr>
          <p:cNvPr id="4" name="Picture 3">
            <a:extLst>
              <a:ext uri="{FF2B5EF4-FFF2-40B4-BE49-F238E27FC236}">
                <a16:creationId xmlns:a16="http://schemas.microsoft.com/office/drawing/2014/main" id="{BFB409FD-92E4-40D1-8AA9-9B0ADA3CA9D0}"/>
              </a:ext>
            </a:extLst>
          </p:cNvPr>
          <p:cNvPicPr>
            <a:picLocks noChangeAspect="1"/>
          </p:cNvPicPr>
          <p:nvPr/>
        </p:nvPicPr>
        <p:blipFill>
          <a:blip r:embed="rId5"/>
          <a:stretch>
            <a:fillRect/>
          </a:stretch>
        </p:blipFill>
        <p:spPr>
          <a:xfrm>
            <a:off x="5403286" y="1085214"/>
            <a:ext cx="6441212" cy="4826719"/>
          </a:xfrm>
          <a:prstGeom prst="rect">
            <a:avLst/>
          </a:prstGeom>
        </p:spPr>
      </p:pic>
    </p:spTree>
    <p:custDataLst>
      <p:tags r:id="rId1"/>
    </p:custDataLst>
    <p:extLst>
      <p:ext uri="{BB962C8B-B14F-4D97-AF65-F5344CB8AC3E}">
        <p14:creationId xmlns:p14="http://schemas.microsoft.com/office/powerpoint/2010/main" val="295970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1121281" y="2364863"/>
            <a:ext cx="9949437" cy="1569660"/>
          </a:xfrm>
          <a:prstGeom prst="rect">
            <a:avLst/>
          </a:prstGeom>
          <a:noFill/>
          <a:effectLst/>
        </p:spPr>
        <p:txBody>
          <a:bodyPr wrap="square" rtlCol="0">
            <a:spAutoFit/>
          </a:bodyPr>
          <a:lstStyle/>
          <a:p>
            <a:r>
              <a:rPr lang="en-US" sz="2400" dirty="0">
                <a:latin typeface="+mj-lt"/>
                <a:cs typeface="Times New Roman" panose="02020603050405020304" pitchFamily="18" charset="0"/>
              </a:rPr>
              <a:t>“…A tool that doesn’t explicitly account for race risks missing moderate-income communities of color that have nonetheless suffered from disproportionate impacts of pollution due to a history of racist land-use decisions — and bear the public health scars to go along with it.” - </a:t>
            </a:r>
            <a:r>
              <a:rPr lang="en-US" sz="2400" dirty="0" err="1">
                <a:latin typeface="+mj-lt"/>
                <a:cs typeface="Times New Roman" panose="02020603050405020304" pitchFamily="18" charset="0"/>
              </a:rPr>
              <a:t>Sacoby</a:t>
            </a:r>
            <a:r>
              <a:rPr lang="en-US" sz="2400" dirty="0">
                <a:latin typeface="+mj-lt"/>
                <a:cs typeface="Times New Roman" panose="02020603050405020304" pitchFamily="18" charset="0"/>
              </a:rPr>
              <a:t> Wilson, </a:t>
            </a:r>
            <a:r>
              <a:rPr lang="en-US" sz="2400" dirty="0">
                <a:latin typeface="+mj-lt"/>
                <a:cs typeface="Times New Roman" panose="02020603050405020304" pitchFamily="18" charset="0"/>
                <a:hlinkClick r:id="rId4"/>
              </a:rPr>
              <a:t>Baltimore Sun (2022)</a:t>
            </a:r>
            <a:endParaRPr lang="en-US" sz="24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Normative Assertions in Environmental Policy</a:t>
            </a:r>
          </a:p>
        </p:txBody>
      </p:sp>
    </p:spTree>
    <p:custDataLst>
      <p:tags r:id="rId1"/>
    </p:custDataLst>
    <p:extLst>
      <p:ext uri="{BB962C8B-B14F-4D97-AF65-F5344CB8AC3E}">
        <p14:creationId xmlns:p14="http://schemas.microsoft.com/office/powerpoint/2010/main" val="391970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latin typeface="+mj-lt"/>
              </a:rPr>
              <a:t>Abstract: </a:t>
            </a:r>
            <a:r>
              <a:rPr lang="en-US" sz="2400" i="0" dirty="0">
                <a:effectLst/>
                <a:latin typeface="+mj-lt"/>
              </a:rPr>
              <a:t>Benefit–cost analysis (BCA) provides important science to inform regulatory decision-making. Ideally, the BCA should be based on science, including economics. 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The article concludes by identifying actions to help protect the scientific integrity of BCA.</a:t>
            </a:r>
            <a:endParaRPr lang="en-US" sz="24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10751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solidFill>
                  <a:schemeClr val="bg1">
                    <a:lumMod val="85000"/>
                  </a:schemeClr>
                </a:solidFill>
                <a:latin typeface="+mj-lt"/>
              </a:rPr>
              <a:t>Abstract: </a:t>
            </a:r>
            <a:r>
              <a:rPr lang="en-US" sz="2400" i="0" dirty="0">
                <a:solidFill>
                  <a:schemeClr val="bg1">
                    <a:lumMod val="85000"/>
                  </a:schemeClr>
                </a:solidFill>
                <a:effectLst/>
                <a:latin typeface="+mj-lt"/>
              </a:rPr>
              <a:t>Benefit–cost analysis </a:t>
            </a:r>
            <a:r>
              <a:rPr lang="en-US" sz="2400" i="0" dirty="0">
                <a:effectLst/>
                <a:latin typeface="+mj-lt"/>
              </a:rPr>
              <a:t>(BCA) provides important science to inform regulatory decision-making. </a:t>
            </a:r>
            <a:r>
              <a:rPr lang="en-US" sz="2400" i="0" dirty="0">
                <a:solidFill>
                  <a:schemeClr val="bg1">
                    <a:lumMod val="85000"/>
                  </a:schemeClr>
                </a:solidFill>
                <a:effectLst/>
                <a:latin typeface="+mj-lt"/>
              </a:rPr>
              <a:t>Ideally, the BCA should be based on science, including economics. 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The article concludes by identifying actions to help protect the scientific integrity of BCA.</a:t>
            </a:r>
            <a:endParaRPr lang="en-US" sz="2400" dirty="0">
              <a:solidFill>
                <a:schemeClr val="bg1">
                  <a:lumMod val="8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123947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solidFill>
                  <a:schemeClr val="bg1">
                    <a:lumMod val="85000"/>
                  </a:schemeClr>
                </a:solidFill>
                <a:latin typeface="+mj-lt"/>
              </a:rPr>
              <a:t>Abstract: </a:t>
            </a:r>
            <a:r>
              <a:rPr lang="en-US" sz="2400" i="0" dirty="0">
                <a:solidFill>
                  <a:schemeClr val="bg1">
                    <a:lumMod val="85000"/>
                  </a:schemeClr>
                </a:solidFill>
                <a:effectLst/>
                <a:latin typeface="+mj-lt"/>
              </a:rPr>
              <a:t>Benefit–cost analysis (BCA) provides important science to inform regulatory decision-making. </a:t>
            </a:r>
            <a:r>
              <a:rPr lang="en-US" sz="2400" i="0" dirty="0">
                <a:effectLst/>
                <a:latin typeface="+mj-lt"/>
              </a:rPr>
              <a:t>Ideally, the BCA should be based on science, including economics. However, the prominent role of BCA in the policy-making process also creates an incentive to adopt practices that produce results that support a preferred policy. </a:t>
            </a:r>
            <a:r>
              <a:rPr lang="en-US" sz="2400" i="0" dirty="0">
                <a:solidFill>
                  <a:schemeClr val="bg1">
                    <a:lumMod val="85000"/>
                  </a:schemeClr>
                </a:solidFill>
                <a:effectLst/>
                <a:latin typeface="+mj-lt"/>
              </a:rPr>
              <a:t>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The article concludes by identifying actions to help protect the scientific integrity of BCA.</a:t>
            </a:r>
            <a:endParaRPr lang="en-US" sz="2400" dirty="0">
              <a:solidFill>
                <a:schemeClr val="bg1">
                  <a:lumMod val="8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181590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solidFill>
                  <a:schemeClr val="bg1">
                    <a:lumMod val="85000"/>
                  </a:schemeClr>
                </a:solidFill>
                <a:latin typeface="+mj-lt"/>
              </a:rPr>
              <a:t>Abstract: </a:t>
            </a:r>
            <a:r>
              <a:rPr lang="en-US" sz="2400" i="0" dirty="0">
                <a:solidFill>
                  <a:schemeClr val="bg1">
                    <a:lumMod val="85000"/>
                  </a:schemeClr>
                </a:solidFill>
                <a:effectLst/>
                <a:latin typeface="+mj-lt"/>
              </a:rPr>
              <a:t>Benefit–cost analysis (BCA) provides important science to inform that is made by manipulating results in ways contrary to good </a:t>
            </a:r>
            <a:r>
              <a:rPr lang="en-US" sz="2400" dirty="0">
                <a:solidFill>
                  <a:schemeClr val="bg1">
                    <a:lumMod val="85000"/>
                  </a:schemeClr>
                </a:solidFill>
                <a:latin typeface="+mj-lt"/>
              </a:rPr>
              <a:t>science. regulatory decision-making. Ideally, the BCA should be based on science, including economics. However, the prominent role of BCA in the policy-making process also creates an incentive to adopt practices that produce results that support a preferred policy. </a:t>
            </a:r>
            <a:r>
              <a:rPr lang="en-US" sz="2400" dirty="0">
                <a:latin typeface="+mj-lt"/>
              </a:rPr>
              <a:t>Indeed, rather than informing decision-making, BCA can become a tool for justifying a decision  </a:t>
            </a:r>
            <a:r>
              <a:rPr lang="en-US" sz="2400" i="0" dirty="0">
                <a:solidFill>
                  <a:schemeClr val="bg1">
                    <a:lumMod val="85000"/>
                  </a:schemeClr>
                </a:solidFill>
                <a:effectLst/>
                <a:latin typeface="+mj-lt"/>
              </a:rPr>
              <a:t>This article identifies two challenges that threaten the scientific integrity of a BCA because they allow normative and policy judgments to enter into the BCA. The article concludes by identifying actions to help protect the scientific integrity of BCA.</a:t>
            </a:r>
            <a:endParaRPr lang="en-US" sz="2400" dirty="0">
              <a:solidFill>
                <a:schemeClr val="bg1">
                  <a:lumMod val="8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897345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solidFill>
                  <a:schemeClr val="bg1">
                    <a:lumMod val="85000"/>
                  </a:schemeClr>
                </a:solidFill>
                <a:latin typeface="+mj-lt"/>
              </a:rPr>
              <a:t>Abstract: </a:t>
            </a:r>
            <a:r>
              <a:rPr lang="en-US" sz="2400" i="0" dirty="0">
                <a:solidFill>
                  <a:schemeClr val="bg1">
                    <a:lumMod val="85000"/>
                  </a:schemeClr>
                </a:solidFill>
                <a:effectLst/>
                <a:latin typeface="+mj-lt"/>
              </a:rPr>
              <a:t>Benefit–cost analysis (BCA) provides important science to inform that is made by manipulating results in ways contrary to good </a:t>
            </a:r>
            <a:r>
              <a:rPr lang="en-US" sz="2400" dirty="0">
                <a:solidFill>
                  <a:schemeClr val="bg1">
                    <a:lumMod val="85000"/>
                  </a:schemeClr>
                </a:solidFill>
                <a:latin typeface="+mj-lt"/>
              </a:rPr>
              <a:t>science. regulatory decision-making. Ideally, the BCA should be based on science, including economics. However, the prominent role of BCA in the policy-making process also creates an incentive to adopt practices that produce results that support a preferred policy. Indeed, rather than informing decision-making, BCA can become a tool for justifying a decision  </a:t>
            </a:r>
            <a:r>
              <a:rPr lang="en-US" sz="2400" i="0" dirty="0">
                <a:effectLst/>
                <a:latin typeface="+mj-lt"/>
              </a:rPr>
              <a:t>This article identifies two challenges that threaten the scientific integrity of a BCA because they allow normative and policy judgments to enter into the BCA. </a:t>
            </a:r>
            <a:r>
              <a:rPr lang="en-US" sz="2400" i="0" dirty="0">
                <a:solidFill>
                  <a:schemeClr val="bg1">
                    <a:lumMod val="85000"/>
                  </a:schemeClr>
                </a:solidFill>
                <a:effectLst/>
                <a:latin typeface="+mj-lt"/>
              </a:rPr>
              <a:t>The article concludes by identifying actions to help protect the scientific integrity of BCA.</a:t>
            </a:r>
            <a:endParaRPr lang="en-US" sz="2400" dirty="0">
              <a:solidFill>
                <a:schemeClr val="bg1">
                  <a:lumMod val="8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384580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285656" y="1057054"/>
            <a:ext cx="6270367" cy="5262979"/>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Last time we talked about a few real-world market failures and how researchers go about quantifying them </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Plastic bags, coal plant emissions, etc. </a:t>
            </a:r>
          </a:p>
          <a:p>
            <a:pPr lvl="1"/>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They combine </a:t>
            </a:r>
            <a:r>
              <a:rPr lang="en-US" sz="2400" dirty="0" err="1">
                <a:latin typeface="+mj-lt"/>
                <a:cs typeface="Calibri Light" panose="020F0302020204030204" pitchFamily="34" charset="0"/>
              </a:rPr>
              <a:t>maths</a:t>
            </a:r>
            <a:r>
              <a:rPr lang="en-US" sz="2400" dirty="0">
                <a:latin typeface="+mj-lt"/>
                <a:cs typeface="Calibri Light" panose="020F0302020204030204" pitchFamily="34" charset="0"/>
              </a:rPr>
              <a:t>, data, and theory to shine light on externalities</a:t>
            </a:r>
          </a:p>
          <a:p>
            <a:pPr lvl="1"/>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type of scientific research would you classify this work as? Positive, or normative?</a:t>
            </a:r>
          </a:p>
          <a:p>
            <a:pPr marL="1885950" lvl="3" indent="-514350">
              <a:buFont typeface="+mj-lt"/>
              <a:buAutoNum type="romanLcPeriod"/>
            </a:pPr>
            <a:endParaRPr lang="en-US" sz="2400" b="1" dirty="0">
              <a:latin typeface="+mj-lt"/>
              <a:cs typeface="Calibri Light" panose="020F0302020204030204" pitchFamily="34" charset="0"/>
            </a:endParaRPr>
          </a:p>
        </p:txBody>
      </p:sp>
      <p:pic>
        <p:nvPicPr>
          <p:cNvPr id="48" name="Picture 47">
            <a:extLst>
              <a:ext uri="{FF2B5EF4-FFF2-40B4-BE49-F238E27FC236}">
                <a16:creationId xmlns:a16="http://schemas.microsoft.com/office/drawing/2014/main" id="{54FE1D5F-9138-4D48-98BF-38B7AFD65DEC}"/>
              </a:ext>
            </a:extLst>
          </p:cNvPr>
          <p:cNvPicPr>
            <a:picLocks noChangeAspect="1"/>
          </p:cNvPicPr>
          <p:nvPr/>
        </p:nvPicPr>
        <p:blipFill>
          <a:blip r:embed="rId4"/>
          <a:stretch>
            <a:fillRect/>
          </a:stretch>
        </p:blipFill>
        <p:spPr>
          <a:xfrm>
            <a:off x="6123548" y="893702"/>
            <a:ext cx="4866989" cy="2492626"/>
          </a:xfrm>
          <a:prstGeom prst="rect">
            <a:avLst/>
          </a:prstGeom>
        </p:spPr>
      </p:pic>
      <p:pic>
        <p:nvPicPr>
          <p:cNvPr id="46" name="Picture 45">
            <a:extLst>
              <a:ext uri="{FF2B5EF4-FFF2-40B4-BE49-F238E27FC236}">
                <a16:creationId xmlns:a16="http://schemas.microsoft.com/office/drawing/2014/main" id="{1439219E-CBDF-49AE-B240-20561C12ABA5}"/>
              </a:ext>
            </a:extLst>
          </p:cNvPr>
          <p:cNvPicPr>
            <a:picLocks noChangeAspect="1"/>
          </p:cNvPicPr>
          <p:nvPr/>
        </p:nvPicPr>
        <p:blipFill>
          <a:blip r:embed="rId5"/>
          <a:stretch>
            <a:fillRect/>
          </a:stretch>
        </p:blipFill>
        <p:spPr>
          <a:xfrm>
            <a:off x="6712320" y="955958"/>
            <a:ext cx="1899344" cy="432917"/>
          </a:xfrm>
          <a:prstGeom prst="rect">
            <a:avLst/>
          </a:prstGeom>
        </p:spPr>
      </p:pic>
      <p:pic>
        <p:nvPicPr>
          <p:cNvPr id="65" name="Picture 64">
            <a:extLst>
              <a:ext uri="{FF2B5EF4-FFF2-40B4-BE49-F238E27FC236}">
                <a16:creationId xmlns:a16="http://schemas.microsoft.com/office/drawing/2014/main" id="{A12167CE-5453-43F0-8ABE-5F27B161DE78}"/>
              </a:ext>
            </a:extLst>
          </p:cNvPr>
          <p:cNvPicPr>
            <a:picLocks noChangeAspect="1"/>
          </p:cNvPicPr>
          <p:nvPr/>
        </p:nvPicPr>
        <p:blipFill>
          <a:blip r:embed="rId6"/>
          <a:stretch>
            <a:fillRect/>
          </a:stretch>
        </p:blipFill>
        <p:spPr>
          <a:xfrm>
            <a:off x="6123548" y="3386328"/>
            <a:ext cx="5180073" cy="3031895"/>
          </a:xfrm>
          <a:prstGeom prst="rect">
            <a:avLst/>
          </a:prstGeom>
        </p:spPr>
      </p:pic>
      <p:pic>
        <p:nvPicPr>
          <p:cNvPr id="70" name="Picture 69">
            <a:extLst>
              <a:ext uri="{FF2B5EF4-FFF2-40B4-BE49-F238E27FC236}">
                <a16:creationId xmlns:a16="http://schemas.microsoft.com/office/drawing/2014/main" id="{99B7E200-A3ED-46A5-BDFC-0CA2DC2A7BEC}"/>
              </a:ext>
            </a:extLst>
          </p:cNvPr>
          <p:cNvPicPr>
            <a:picLocks noChangeAspect="1"/>
          </p:cNvPicPr>
          <p:nvPr/>
        </p:nvPicPr>
        <p:blipFill>
          <a:blip r:embed="rId7"/>
          <a:stretch>
            <a:fillRect/>
          </a:stretch>
        </p:blipFill>
        <p:spPr>
          <a:xfrm>
            <a:off x="6207290" y="3343655"/>
            <a:ext cx="4808747" cy="689779"/>
          </a:xfrm>
          <a:prstGeom prst="rect">
            <a:avLst/>
          </a:prstGeom>
        </p:spPr>
      </p:pic>
      <p:sp>
        <p:nvSpPr>
          <p:cNvPr id="71" name="Title 2">
            <a:extLst>
              <a:ext uri="{FF2B5EF4-FFF2-40B4-BE49-F238E27FC236}">
                <a16:creationId xmlns:a16="http://schemas.microsoft.com/office/drawing/2014/main" id="{E67D3D65-189E-499E-8300-B6E12714E130}"/>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1314667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3" y="1193835"/>
            <a:ext cx="10734391" cy="1107996"/>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Challenge One: Embedding Opaque Science Policy in BCAs </a:t>
            </a:r>
          </a:p>
          <a:p>
            <a:pPr marL="1257300" lvl="2" indent="-342900">
              <a:buFont typeface="Arial" panose="020B0604020202020204" pitchFamily="34" charset="0"/>
              <a:buChar char="•"/>
            </a:pPr>
            <a:r>
              <a:rPr lang="en-US" sz="2200" dirty="0">
                <a:latin typeface="+mj-lt"/>
                <a:cs typeface="Calibri Light" panose="020F0302020204030204" pitchFamily="34" charset="0"/>
              </a:rPr>
              <a:t>What was provided as an example of science policy? </a:t>
            </a:r>
          </a:p>
          <a:p>
            <a:pPr lvl="4"/>
            <a:endParaRPr lang="en-US" sz="22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139147" y="-628940"/>
            <a:ext cx="11913704" cy="125788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dirty="0">
                <a:solidFill>
                  <a:schemeClr val="tx1"/>
                </a:solidFill>
                <a:latin typeface="+mj-lt"/>
              </a:rPr>
              <a:t>Quality Science for Quality Decisions: Protecting the Scientific Integrity of Benefit–Cost Analysis (</a:t>
            </a:r>
            <a:r>
              <a:rPr lang="en-US" dirty="0">
                <a:solidFill>
                  <a:schemeClr val="tx1"/>
                </a:solidFill>
                <a:latin typeface="+mj-lt"/>
                <a:hlinkClick r:id="rId4"/>
              </a:rPr>
              <a:t>here</a:t>
            </a:r>
            <a:r>
              <a:rPr lang="en-US" dirty="0">
                <a:solidFill>
                  <a:schemeClr val="tx1"/>
                </a:solidFill>
                <a:latin typeface="+mj-lt"/>
              </a:rPr>
              <a:t>)</a:t>
            </a:r>
          </a:p>
        </p:txBody>
      </p:sp>
    </p:spTree>
    <p:custDataLst>
      <p:tags r:id="rId1"/>
    </p:custDataLst>
    <p:extLst>
      <p:ext uri="{BB962C8B-B14F-4D97-AF65-F5344CB8AC3E}">
        <p14:creationId xmlns:p14="http://schemas.microsoft.com/office/powerpoint/2010/main" val="1984265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3" y="1193835"/>
            <a:ext cx="10734391" cy="2462213"/>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Challenge One: Embedding Opaque Science Policy in BCAs </a:t>
            </a:r>
          </a:p>
          <a:p>
            <a:pPr marL="1257300" lvl="2" indent="-342900">
              <a:buFont typeface="Arial" panose="020B0604020202020204" pitchFamily="34" charset="0"/>
              <a:buChar char="•"/>
            </a:pPr>
            <a:r>
              <a:rPr lang="en-US" sz="2200" dirty="0">
                <a:latin typeface="+mj-lt"/>
                <a:cs typeface="Calibri Light" panose="020F0302020204030204" pitchFamily="34" charset="0"/>
              </a:rPr>
              <a:t>What was provided as an example of science policy? </a:t>
            </a:r>
          </a:p>
          <a:p>
            <a:pPr marL="2171700" lvl="4" indent="-342900">
              <a:buFont typeface="Arial" panose="020B0604020202020204" pitchFamily="34" charset="0"/>
              <a:buChar char="•"/>
            </a:pPr>
            <a:r>
              <a:rPr lang="en-US" sz="2200" dirty="0">
                <a:latin typeface="+mj-lt"/>
                <a:cs typeface="Calibri Light" panose="020F0302020204030204" pitchFamily="34" charset="0"/>
              </a:rPr>
              <a:t>Decision trees that outline how to address uncertainty and risk in the context of scientific extrapolations. For example, taking upper bound risk estimates in lab animals (derived using a positive framework) to extrapolate to human population as a “conservative” approach </a:t>
            </a:r>
          </a:p>
          <a:p>
            <a:pPr lvl="4"/>
            <a:endParaRPr lang="en-US" sz="22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139147" y="-628940"/>
            <a:ext cx="11913704" cy="125788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dirty="0">
                <a:solidFill>
                  <a:schemeClr val="tx1"/>
                </a:solidFill>
                <a:latin typeface="+mj-lt"/>
              </a:rPr>
              <a:t>Quality Science for Quality Decisions: Protecting the Scientific Integrity of Benefit–Cost Analysis (</a:t>
            </a:r>
            <a:r>
              <a:rPr lang="en-US" dirty="0">
                <a:solidFill>
                  <a:schemeClr val="tx1"/>
                </a:solidFill>
                <a:latin typeface="+mj-lt"/>
                <a:hlinkClick r:id="rId4"/>
              </a:rPr>
              <a:t>here</a:t>
            </a:r>
            <a:r>
              <a:rPr lang="en-US" dirty="0">
                <a:solidFill>
                  <a:schemeClr val="tx1"/>
                </a:solidFill>
                <a:latin typeface="+mj-lt"/>
              </a:rPr>
              <a:t>)</a:t>
            </a:r>
          </a:p>
        </p:txBody>
      </p:sp>
    </p:spTree>
    <p:custDataLst>
      <p:tags r:id="rId1"/>
    </p:custDataLst>
    <p:extLst>
      <p:ext uri="{BB962C8B-B14F-4D97-AF65-F5344CB8AC3E}">
        <p14:creationId xmlns:p14="http://schemas.microsoft.com/office/powerpoint/2010/main" val="44530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3" y="1193835"/>
            <a:ext cx="10734391" cy="280076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Challenge One: Embedding Opaque Science Policy in BCAs </a:t>
            </a:r>
          </a:p>
          <a:p>
            <a:pPr marL="1257300" lvl="2" indent="-342900">
              <a:buFont typeface="Arial" panose="020B0604020202020204" pitchFamily="34" charset="0"/>
              <a:buChar char="•"/>
            </a:pPr>
            <a:r>
              <a:rPr lang="en-US" sz="2200" dirty="0">
                <a:latin typeface="+mj-lt"/>
                <a:cs typeface="Calibri Light" panose="020F0302020204030204" pitchFamily="34" charset="0"/>
              </a:rPr>
              <a:t>What was provided as an example of science policy? </a:t>
            </a:r>
          </a:p>
          <a:p>
            <a:pPr marL="2171700" lvl="4" indent="-342900">
              <a:buFont typeface="Arial" panose="020B0604020202020204" pitchFamily="34" charset="0"/>
              <a:buChar char="•"/>
            </a:pPr>
            <a:r>
              <a:rPr lang="en-US" sz="2200" dirty="0">
                <a:latin typeface="+mj-lt"/>
                <a:cs typeface="Calibri Light" panose="020F0302020204030204" pitchFamily="34" charset="0"/>
              </a:rPr>
              <a:t>Decision trees that outline how to address uncertainty and risk in the context of scientific extrapolations. For example, taking upper bound risk estimates in lab animals (derived using a positive framework) to extrapolate to human population as a “conservative” approach </a:t>
            </a:r>
          </a:p>
          <a:p>
            <a:pPr lvl="4"/>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Challenge Two: Disregarding the Theoretical Underpinnings of BCA</a:t>
            </a: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139147" y="-628940"/>
            <a:ext cx="11913704" cy="125788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dirty="0">
                <a:solidFill>
                  <a:schemeClr val="tx1"/>
                </a:solidFill>
                <a:latin typeface="+mj-lt"/>
              </a:rPr>
              <a:t>Quality Science for Quality Decisions: Protecting the Scientific Integrity of Benefit–Cost Analysis (</a:t>
            </a:r>
            <a:r>
              <a:rPr lang="en-US" dirty="0">
                <a:solidFill>
                  <a:schemeClr val="tx1"/>
                </a:solidFill>
                <a:latin typeface="+mj-lt"/>
                <a:hlinkClick r:id="rId4"/>
              </a:rPr>
              <a:t>here</a:t>
            </a:r>
            <a:r>
              <a:rPr lang="en-US" dirty="0">
                <a:solidFill>
                  <a:schemeClr val="tx1"/>
                </a:solidFill>
                <a:latin typeface="+mj-lt"/>
              </a:rPr>
              <a:t>)</a:t>
            </a:r>
          </a:p>
        </p:txBody>
      </p:sp>
    </p:spTree>
    <p:custDataLst>
      <p:tags r:id="rId1"/>
    </p:custDataLst>
    <p:extLst>
      <p:ext uri="{BB962C8B-B14F-4D97-AF65-F5344CB8AC3E}">
        <p14:creationId xmlns:p14="http://schemas.microsoft.com/office/powerpoint/2010/main" val="219662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3" y="1193835"/>
            <a:ext cx="10734391" cy="483209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Challenge One: Embedding Opaque Science Policy in BCAs </a:t>
            </a:r>
          </a:p>
          <a:p>
            <a:pPr marL="1257300" lvl="2" indent="-342900">
              <a:buFont typeface="Arial" panose="020B0604020202020204" pitchFamily="34" charset="0"/>
              <a:buChar char="•"/>
            </a:pPr>
            <a:r>
              <a:rPr lang="en-US" sz="2200" dirty="0">
                <a:latin typeface="+mj-lt"/>
                <a:cs typeface="Calibri Light" panose="020F0302020204030204" pitchFamily="34" charset="0"/>
              </a:rPr>
              <a:t>What was provided as an example of science policy? </a:t>
            </a:r>
          </a:p>
          <a:p>
            <a:pPr marL="2171700" lvl="4" indent="-342900">
              <a:buFont typeface="Arial" panose="020B0604020202020204" pitchFamily="34" charset="0"/>
              <a:buChar char="•"/>
            </a:pPr>
            <a:r>
              <a:rPr lang="en-US" sz="2200" dirty="0">
                <a:latin typeface="+mj-lt"/>
                <a:cs typeface="Calibri Light" panose="020F0302020204030204" pitchFamily="34" charset="0"/>
              </a:rPr>
              <a:t>Decision trees that outline how to address uncertainty and risk in the context of scientific extrapolations. For example, taking upper bound risk estimates in lab animals (derived using a positive framework) to extrapolate to human population as a “conservative” approach </a:t>
            </a:r>
          </a:p>
          <a:p>
            <a:pPr lvl="4"/>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Challenge Two: Disregarding the Theoretical Underpinnings of BCA</a:t>
            </a:r>
          </a:p>
          <a:p>
            <a:pPr marL="2171700" lvl="4" indent="-342900">
              <a:buFont typeface="Arial" panose="020B0604020202020204" pitchFamily="34" charset="0"/>
              <a:buChar char="•"/>
            </a:pPr>
            <a:r>
              <a:rPr lang="en-US" sz="2200" dirty="0">
                <a:latin typeface="+mj-lt"/>
                <a:cs typeface="Calibri Light" panose="020F0302020204030204" pitchFamily="34" charset="0"/>
              </a:rPr>
              <a:t>The original theoretical underpinnings of BCA rest on the Kaldor–Hicks criterion—that is, for any given policy option, could those who gain from an economic change compensate the losers and still be better off than before? The use of this criterion to assess such a potential Pareto improvement is a positive scientific exercise that requires relying on a consumer sovereignty principle in assessing benefits and costs.</a:t>
            </a: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139147" y="-628940"/>
            <a:ext cx="11913704" cy="125788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dirty="0">
                <a:solidFill>
                  <a:schemeClr val="tx1"/>
                </a:solidFill>
                <a:latin typeface="+mj-lt"/>
              </a:rPr>
              <a:t>Quality Science for Quality Decisions: Protecting the Scientific Integrity of Benefit–Cost Analysis (</a:t>
            </a:r>
            <a:r>
              <a:rPr lang="en-US" dirty="0">
                <a:solidFill>
                  <a:schemeClr val="tx1"/>
                </a:solidFill>
                <a:latin typeface="+mj-lt"/>
                <a:hlinkClick r:id="rId4"/>
              </a:rPr>
              <a:t>here</a:t>
            </a:r>
            <a:r>
              <a:rPr lang="en-US" dirty="0">
                <a:solidFill>
                  <a:schemeClr val="tx1"/>
                </a:solidFill>
                <a:latin typeface="+mj-lt"/>
              </a:rPr>
              <a:t>)</a:t>
            </a:r>
          </a:p>
        </p:txBody>
      </p:sp>
    </p:spTree>
    <p:custDataLst>
      <p:tags r:id="rId1"/>
    </p:custDataLst>
    <p:extLst>
      <p:ext uri="{BB962C8B-B14F-4D97-AF65-F5344CB8AC3E}">
        <p14:creationId xmlns:p14="http://schemas.microsoft.com/office/powerpoint/2010/main" val="2078051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3" y="1193835"/>
            <a:ext cx="10734391" cy="381642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Distributional Analysis and Environmental Justice Issues</a:t>
            </a:r>
          </a:p>
          <a:p>
            <a:pPr marL="800100" lvl="1" indent="-342900">
              <a:buFont typeface="Arial" panose="020B0604020202020204" pitchFamily="34" charset="0"/>
              <a:buChar char="•"/>
            </a:pPr>
            <a:endParaRPr lang="en-US" sz="2200" dirty="0">
              <a:latin typeface="+mj-lt"/>
              <a:cs typeface="Calibri Light" panose="020F0302020204030204" pitchFamily="34" charset="0"/>
            </a:endParaRPr>
          </a:p>
          <a:p>
            <a:pPr marL="1257300" lvl="2" indent="-342900">
              <a:buFont typeface="Arial" panose="020B0604020202020204" pitchFamily="34" charset="0"/>
              <a:buChar char="•"/>
            </a:pPr>
            <a:r>
              <a:rPr lang="en-US" sz="2200" dirty="0">
                <a:latin typeface="+mj-lt"/>
                <a:cs typeface="Calibri Light" panose="020F0302020204030204" pitchFamily="34" charset="0"/>
              </a:rPr>
              <a:t>“Although many economists, lawyers, and policy analysts have advocated for changes to BCA to give greater weight to benefits or costs that accrue to low-income or other disadvantaged subpopulations (Adler 2016), I believe that these important concerns would be buried in the analysis and, ultimately, less transparent.”</a:t>
            </a:r>
          </a:p>
          <a:p>
            <a:pPr marL="1257300" lvl="2" indent="-342900">
              <a:buFont typeface="Arial" panose="020B0604020202020204" pitchFamily="34" charset="0"/>
              <a:buChar char="•"/>
            </a:pPr>
            <a:endParaRPr lang="en-US" sz="2200" dirty="0">
              <a:latin typeface="+mj-lt"/>
              <a:cs typeface="Calibri Light" panose="020F0302020204030204" pitchFamily="34" charset="0"/>
            </a:endParaRPr>
          </a:p>
          <a:p>
            <a:pPr marL="1257300" lvl="2" indent="-342900">
              <a:buFont typeface="Arial" panose="020B0604020202020204" pitchFamily="34" charset="0"/>
              <a:buChar char="•"/>
            </a:pPr>
            <a:endParaRPr lang="en-US" sz="2200" dirty="0">
              <a:latin typeface="+mj-lt"/>
              <a:cs typeface="Calibri Light" panose="020F0302020204030204" pitchFamily="34" charset="0"/>
            </a:endParaRPr>
          </a:p>
          <a:p>
            <a:pPr marL="1257300" lvl="2" indent="-342900">
              <a:buFont typeface="Arial" panose="020B0604020202020204" pitchFamily="34" charset="0"/>
              <a:buChar char="•"/>
            </a:pPr>
            <a:r>
              <a:rPr lang="en-US" sz="2200" dirty="0">
                <a:latin typeface="+mj-lt"/>
                <a:cs typeface="Calibri Light" panose="020F0302020204030204" pitchFamily="34" charset="0"/>
              </a:rPr>
              <a:t>“Trying to address both efficiency and distributional justice issues within one framework shortchanges both issues.”</a:t>
            </a: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139147" y="-628940"/>
            <a:ext cx="11913704" cy="125788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dirty="0">
                <a:solidFill>
                  <a:schemeClr val="tx1"/>
                </a:solidFill>
                <a:latin typeface="+mj-lt"/>
              </a:rPr>
              <a:t>Quality Science for Quality Decisions: Protecting the Scientific Integrity of Benefit–Cost Analysis (</a:t>
            </a:r>
            <a:r>
              <a:rPr lang="en-US" dirty="0">
                <a:solidFill>
                  <a:schemeClr val="tx1"/>
                </a:solidFill>
                <a:latin typeface="+mj-lt"/>
                <a:hlinkClick r:id="rId4"/>
              </a:rPr>
              <a:t>here</a:t>
            </a:r>
            <a:r>
              <a:rPr lang="en-US" dirty="0">
                <a:solidFill>
                  <a:schemeClr val="tx1"/>
                </a:solidFill>
                <a:latin typeface="+mj-lt"/>
              </a:rPr>
              <a:t>)</a:t>
            </a:r>
          </a:p>
        </p:txBody>
      </p:sp>
    </p:spTree>
    <p:custDataLst>
      <p:tags r:id="rId1"/>
    </p:custDataLst>
    <p:extLst>
      <p:ext uri="{BB962C8B-B14F-4D97-AF65-F5344CB8AC3E}">
        <p14:creationId xmlns:p14="http://schemas.microsoft.com/office/powerpoint/2010/main" val="2659586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4093428"/>
          </a:xfrm>
          <a:prstGeom prst="rect">
            <a:avLst/>
          </a:prstGeom>
          <a:noFill/>
          <a:effectLst/>
        </p:spPr>
        <p:txBody>
          <a:bodyPr wrap="square" rtlCol="0">
            <a:spAutoFit/>
          </a:bodyPr>
          <a:lstStyle/>
          <a:p>
            <a:pPr lvl="1"/>
            <a:r>
              <a:rPr lang="en-US" sz="2000" b="1" dirty="0">
                <a:latin typeface="+mj-lt"/>
              </a:rPr>
              <a:t>Abstract: </a:t>
            </a:r>
            <a:r>
              <a:rPr lang="en-US" sz="2000" dirty="0">
                <a:latin typeface="+mj-lt"/>
              </a:rPr>
              <a:t>This paper offers a history of the “Kaldor-Hicks” concept of economic efficiency from its European birth in the 1930s to its American resurgence in the 1970s to its widespread implementation in the Global South by the early twenty-first century. While philosophers, economists and legal theorists have written widely about Kaldor-Hicks – global-minded intellectual historians have not. As a result, scholars have yet to place its creation, dissemination and ascendency into a broader historical context or examine the reasons behind its global spread. As this paper will demonstrate through the rise of cost-benefit analyses based on “willingness to pay” metrics, while Kaldor-Hicks efficiency was invented by neoclassical economists in the late 1930s, its ascent to policy dominance is part-and-parcel of the neoliberal revolution of the past half century. Linking the history of economic thought with the rise of global neoliberalism, this paper demonstrates how Kaldor-Hicks efficiency emerged as a central pillar of a new, interventionist, wealth-maximizing and market-based form of depoliticized technocratic governance that not only marginalizes distributive concerns but actively exacerbates the problem of global inequality.</a:t>
            </a:r>
            <a:endParaRPr lang="en-US" sz="20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129231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4093428"/>
          </a:xfrm>
          <a:prstGeom prst="rect">
            <a:avLst/>
          </a:prstGeom>
          <a:noFill/>
          <a:effectLst/>
        </p:spPr>
        <p:txBody>
          <a:bodyPr wrap="square" rtlCol="0">
            <a:spAutoFit/>
          </a:bodyPr>
          <a:lstStyle/>
          <a:p>
            <a:pPr lvl="1"/>
            <a:r>
              <a:rPr lang="en-US" sz="2000" b="1" dirty="0">
                <a:solidFill>
                  <a:schemeClr val="bg1">
                    <a:lumMod val="85000"/>
                  </a:schemeClr>
                </a:solidFill>
                <a:latin typeface="+mj-lt"/>
              </a:rPr>
              <a:t>Abstract: </a:t>
            </a:r>
            <a:r>
              <a:rPr lang="en-US" sz="2000" dirty="0">
                <a:solidFill>
                  <a:schemeClr val="bg1">
                    <a:lumMod val="85000"/>
                  </a:schemeClr>
                </a:solidFill>
                <a:latin typeface="+mj-lt"/>
              </a:rPr>
              <a:t>This paper offers a history of the </a:t>
            </a:r>
            <a:r>
              <a:rPr lang="en-US" sz="2000" dirty="0">
                <a:latin typeface="+mj-lt"/>
              </a:rPr>
              <a:t>“Kaldor-Hicks” concept of economic efficiency </a:t>
            </a:r>
            <a:r>
              <a:rPr lang="en-US" sz="2000" dirty="0">
                <a:solidFill>
                  <a:schemeClr val="bg1">
                    <a:lumMod val="85000"/>
                  </a:schemeClr>
                </a:solidFill>
                <a:latin typeface="+mj-lt"/>
              </a:rPr>
              <a:t>from its European birth in the 1930s to its American resurgence in the 1970s to its widespread implementation in the Global South by the early twenty-first century. </a:t>
            </a:r>
            <a:r>
              <a:rPr lang="en-US" sz="2000" dirty="0">
                <a:latin typeface="+mj-lt"/>
              </a:rPr>
              <a:t>While philosophers, economists and legal theorists have written widely about Kaldor-Hicks – global-minded intellectual historians have not.</a:t>
            </a:r>
            <a:r>
              <a:rPr lang="en-US" sz="2000" dirty="0">
                <a:solidFill>
                  <a:schemeClr val="bg1">
                    <a:lumMod val="85000"/>
                  </a:schemeClr>
                </a:solidFill>
                <a:latin typeface="+mj-lt"/>
              </a:rPr>
              <a:t> As a result, scholars have yet to place its creation, dissemination and ascendency into a broader historical context or examine the reasons behind its global spread. As this paper will demonstrate through the rise of cost-benefit analyses based on “willingness to pay” metrics, while Kaldor-Hicks efficiency was invented by neoclassical economists in the late 1930s, its ascent to policy dominance is part-and-parcel of the neoliberal revolution of the past half century. Linking the history of economic thought with the rise of global neoliberalism, this paper demonstrates how Kaldor-Hicks efficiency emerged as a central pillar of a new, interventionist, wealth-maximizing and market-based form of depoliticized technocratic governance that not only marginalizes distributive concerns but actively exacerbates the problem of global inequality.</a:t>
            </a:r>
            <a:endParaRPr lang="en-US" sz="2000" dirty="0">
              <a:solidFill>
                <a:schemeClr val="bg1">
                  <a:lumMod val="8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3989589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4093428"/>
          </a:xfrm>
          <a:prstGeom prst="rect">
            <a:avLst/>
          </a:prstGeom>
          <a:noFill/>
          <a:effectLst/>
        </p:spPr>
        <p:txBody>
          <a:bodyPr wrap="square" rtlCol="0">
            <a:spAutoFit/>
          </a:bodyPr>
          <a:lstStyle/>
          <a:p>
            <a:pPr lvl="1"/>
            <a:r>
              <a:rPr lang="en-US" sz="2000" b="1" dirty="0">
                <a:solidFill>
                  <a:schemeClr val="bg1">
                    <a:lumMod val="75000"/>
                  </a:schemeClr>
                </a:solidFill>
                <a:latin typeface="+mj-lt"/>
              </a:rPr>
              <a:t>Abstract: </a:t>
            </a:r>
            <a:r>
              <a:rPr lang="en-US" sz="2000" dirty="0">
                <a:solidFill>
                  <a:schemeClr val="bg1">
                    <a:lumMod val="75000"/>
                  </a:schemeClr>
                </a:solidFill>
                <a:latin typeface="+mj-lt"/>
              </a:rPr>
              <a:t>This paper offers a history of the “Kaldor-Hicks” concept of economic efficiency from its European birth in the 1930s to its American resurgence in the 1970s to its widespread implementation in the Global South by the early twenty-first century. While philosophers, economists and legal theorists have written widely about Kaldor-Hicks – global-minded intellectual historians have not. As a result, scholars have yet to place its creation, dissemination and ascendency into a broader historical context or examine the reasons behind its global spread. As this paper will demonstrate through the rise of cost-benefit analyses based on “willingness to pay” metrics, </a:t>
            </a:r>
            <a:r>
              <a:rPr lang="en-US" sz="2000" dirty="0">
                <a:latin typeface="+mj-lt"/>
              </a:rPr>
              <a:t>while Kaldor-Hicks efficiency was invented by neoclassical economists in the late 1930s, its ascent to policy dominance is part-and-parcel of the neoliberal revolution of the past half century. </a:t>
            </a:r>
            <a:r>
              <a:rPr lang="en-US" sz="2000" dirty="0">
                <a:solidFill>
                  <a:schemeClr val="bg1">
                    <a:lumMod val="75000"/>
                  </a:schemeClr>
                </a:solidFill>
                <a:latin typeface="+mj-lt"/>
              </a:rPr>
              <a:t>Linking the history of economic thought with the rise of global neoliberalism, this paper demonstrates how Kaldor-Hicks efficiency emerged as a central pillar of a new, interventionist, wealth-maximizing and market-based form of depoliticized technocratic governance that not only marginalizes distributive concerns but actively exacerbates the problem of global inequality.</a:t>
            </a:r>
            <a:endParaRPr lang="en-US" sz="2000"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1394993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4093428"/>
          </a:xfrm>
          <a:prstGeom prst="rect">
            <a:avLst/>
          </a:prstGeom>
          <a:noFill/>
          <a:effectLst/>
        </p:spPr>
        <p:txBody>
          <a:bodyPr wrap="square" rtlCol="0">
            <a:spAutoFit/>
          </a:bodyPr>
          <a:lstStyle/>
          <a:p>
            <a:pPr lvl="1"/>
            <a:r>
              <a:rPr lang="en-US" sz="2000" b="1" dirty="0">
                <a:solidFill>
                  <a:schemeClr val="bg1">
                    <a:lumMod val="75000"/>
                  </a:schemeClr>
                </a:solidFill>
                <a:latin typeface="+mj-lt"/>
              </a:rPr>
              <a:t>Abstract: </a:t>
            </a:r>
            <a:r>
              <a:rPr lang="en-US" sz="2000" dirty="0">
                <a:solidFill>
                  <a:schemeClr val="bg1">
                    <a:lumMod val="75000"/>
                  </a:schemeClr>
                </a:solidFill>
                <a:latin typeface="+mj-lt"/>
              </a:rPr>
              <a:t>This paper offers a history of the “Kaldor-Hicks” concept of economic efficiency from its European birth in the 1930s to its American resurgence in the 1970s to its widespread implementation in the Global South by the early twenty-first century. While philosophers, economists and legal theorists have written widely about Kaldor-Hicks – global-minded intellectual historians have not. As a result, scholars have yet to place its creation, dissemination and ascendency into a broader historical context or examine the reasons behind its global spread. As this paper will demonstrate through the rise of cost-benefit analyses based on “willingness to pay” metrics, while Kaldor-Hicks efficiency was invented by neoclassical economists in the late 1930s, its ascent to policy dominance is part-and-parcel of the neoliberal revolution of the past half century. Linking the history of economic thought with the rise of global neoliberalism, this paper demonstrates how </a:t>
            </a:r>
            <a:r>
              <a:rPr lang="en-US" sz="2000" dirty="0">
                <a:latin typeface="+mj-lt"/>
              </a:rPr>
              <a:t>Kaldor-Hicks efficiency emerged as a central pillar of a new, interventionist, wealth-maximizing and market-based form of depoliticized technocratic governance that not only marginalizes distributive concerns but actively exacerbates the problem of global inequality.</a:t>
            </a:r>
            <a:endParaRPr lang="en-US" sz="20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2390044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41632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rPr>
              <a:t>“Yet despite what many of these practitioners are taught, the Kaldor-Hicks star around which so many regulatory and policy decisions now orbit is not a value neutral or objective methodology but rather, as seen in the Panamanian example above, a powerful – and yet oft-overlooked – intellectual engine of global inequality.”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“[Kaldor] concluded that economists must support reforms that “allow of compensation to balance that loss, and they will still show a net advantage.” Yet just like Kaldor this was only a hypothetical balancing test.” </a:t>
            </a: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429030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1938992"/>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Imagine that a policy maker is interested in turning a vacant lot into public park. Public funding is a constraint. What are the types of questions they will be asking?</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440397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178904" y="2023183"/>
            <a:ext cx="11284291" cy="341632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rPr>
              <a:t>Ex: The net benefit of saving the Asian elephant (</a:t>
            </a:r>
            <a:r>
              <a:rPr lang="en-US" sz="2400" dirty="0">
                <a:latin typeface="+mj-lt"/>
                <a:hlinkClick r:id="rId4"/>
              </a:rPr>
              <a:t>Bandara and </a:t>
            </a:r>
            <a:r>
              <a:rPr lang="en-US" sz="2400" dirty="0" err="1">
                <a:latin typeface="+mj-lt"/>
                <a:hlinkClick r:id="rId4"/>
              </a:rPr>
              <a:t>Tisdell</a:t>
            </a:r>
            <a:r>
              <a:rPr lang="en-US" sz="2400" dirty="0">
                <a:latin typeface="+mj-lt"/>
                <a:hlinkClick r:id="rId4"/>
              </a:rPr>
              <a:t> 2004</a:t>
            </a:r>
            <a:r>
              <a:rPr lang="en-US" sz="2400" dirty="0">
                <a:latin typeface="+mj-lt"/>
              </a:rPr>
              <a:t>)</a:t>
            </a:r>
          </a:p>
          <a:p>
            <a:pPr marL="800100" lvl="1" indent="-342900">
              <a:buFont typeface="Arial" panose="020B0604020202020204" pitchFamily="34" charset="0"/>
              <a:buChar char="•"/>
            </a:pPr>
            <a:endParaRPr lang="en-US" sz="2400" dirty="0">
              <a:latin typeface="+mj-lt"/>
            </a:endParaRPr>
          </a:p>
          <a:p>
            <a:pPr marL="1257300" lvl="2" indent="-342900">
              <a:buFont typeface="Arial" panose="020B0604020202020204" pitchFamily="34" charset="0"/>
              <a:buChar char="•"/>
            </a:pPr>
            <a:r>
              <a:rPr lang="en-US" sz="2400" dirty="0">
                <a:latin typeface="+mj-lt"/>
              </a:rPr>
              <a:t>Elephants are destructive and sometimes deadly to rural populations in Sri Lanka</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i="1" dirty="0">
                <a:latin typeface="+mj-lt"/>
              </a:rPr>
              <a:t>Research question: </a:t>
            </a:r>
            <a:r>
              <a:rPr lang="en-US" sz="2400" dirty="0">
                <a:latin typeface="+mj-lt"/>
              </a:rPr>
              <a:t>Is the urban residents’ WTP for the conservation of elephants sufficient to compensate farmers for the damage caused by elephants?</a:t>
            </a:r>
          </a:p>
          <a:p>
            <a:pPr marL="1257300" lvl="2" indent="-342900">
              <a:buFont typeface="Arial" panose="020B0604020202020204" pitchFamily="34" charset="0"/>
              <a:buChar char="•"/>
            </a:pPr>
            <a:endParaRPr lang="en-US" sz="2400" dirty="0">
              <a:latin typeface="+mj-lt"/>
            </a:endParaRPr>
          </a:p>
          <a:p>
            <a:pPr marL="1257300" lvl="2" indent="-342900">
              <a:buFont typeface="Arial" panose="020B0604020202020204" pitchFamily="34" charset="0"/>
              <a:buChar char="•"/>
            </a:pPr>
            <a:r>
              <a:rPr lang="en-US" sz="2400" dirty="0">
                <a:latin typeface="+mj-lt"/>
                <a:cs typeface="Calibri Light" panose="020F0302020204030204" pitchFamily="34" charset="0"/>
              </a:rPr>
              <a:t>Yes.  </a:t>
            </a:r>
            <a:r>
              <a:rPr lang="en-US" sz="2400" dirty="0">
                <a:latin typeface="+mj-lt"/>
              </a:rPr>
              <a:t>“…there is a strong economic case for the conservation of the wild elephant population in Sri Lanka.”</a:t>
            </a:r>
            <a:endParaRPr lang="en-US" sz="24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5"/>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796325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1BE140-AF44-4A0D-B0B8-E10E91DA10F2}"/>
              </a:ext>
            </a:extLst>
          </p:cNvPr>
          <p:cNvSpPr>
            <a:spLocks noGrp="1"/>
          </p:cNvSpPr>
          <p:nvPr>
            <p:ph idx="1"/>
          </p:nvPr>
        </p:nvSpPr>
        <p:spPr>
          <a:xfrm>
            <a:off x="863462" y="1300846"/>
            <a:ext cx="10465075" cy="5030380"/>
          </a:xfrm>
        </p:spPr>
        <p:txBody>
          <a:bodyPr>
            <a:normAutofit fontScale="70000" lnSpcReduction="20000"/>
          </a:bodyPr>
          <a:lstStyle/>
          <a:p>
            <a:pPr lvl="1">
              <a:buClrTx/>
            </a:pPr>
            <a:r>
              <a:rPr lang="en-US" sz="2800" dirty="0">
                <a:solidFill>
                  <a:schemeClr val="tx1"/>
                </a:solidFill>
                <a:latin typeface="+mj-lt"/>
              </a:rPr>
              <a:t>Reflection Post # 1</a:t>
            </a:r>
          </a:p>
          <a:p>
            <a:pPr lvl="4">
              <a:buClrTx/>
            </a:pPr>
            <a:r>
              <a:rPr lang="en-US" sz="2800" b="1" dirty="0">
                <a:solidFill>
                  <a:schemeClr val="tx1"/>
                </a:solidFill>
                <a:latin typeface="+mj-lt"/>
              </a:rPr>
              <a:t>Due Sunday (not Saturday!), Sept 11</a:t>
            </a:r>
            <a:r>
              <a:rPr lang="en-US" sz="2800" b="1" baseline="30000" dirty="0">
                <a:solidFill>
                  <a:schemeClr val="tx1"/>
                </a:solidFill>
                <a:latin typeface="+mj-lt"/>
              </a:rPr>
              <a:t>th</a:t>
            </a:r>
            <a:r>
              <a:rPr lang="en-US" sz="2800" b="1" dirty="0">
                <a:solidFill>
                  <a:schemeClr val="tx1"/>
                </a:solidFill>
                <a:latin typeface="+mj-lt"/>
              </a:rPr>
              <a:t> by 11:59pm</a:t>
            </a:r>
          </a:p>
          <a:p>
            <a:pPr lvl="4">
              <a:buClrTx/>
            </a:pPr>
            <a:endParaRPr lang="en-US" sz="2800" baseline="30000" dirty="0">
              <a:solidFill>
                <a:schemeClr val="tx1"/>
              </a:solidFill>
              <a:latin typeface="+mj-lt"/>
            </a:endParaRPr>
          </a:p>
          <a:p>
            <a:pPr lvl="4">
              <a:buClrTx/>
            </a:pPr>
            <a:r>
              <a:rPr lang="en-US" sz="2800" dirty="0">
                <a:solidFill>
                  <a:schemeClr val="tx1"/>
                </a:solidFill>
                <a:latin typeface="+mj-lt"/>
              </a:rPr>
              <a:t>Listen to 1 of the 2 assigned podcasts</a:t>
            </a:r>
          </a:p>
          <a:p>
            <a:pPr marL="1585750" lvl="6" indent="-514350">
              <a:buClrTx/>
              <a:buFont typeface="+mj-lt"/>
              <a:buAutoNum type="arabicPeriod"/>
            </a:pPr>
            <a:r>
              <a:rPr lang="en-US" sz="2800" dirty="0">
                <a:solidFill>
                  <a:schemeClr val="tx1"/>
                </a:solidFill>
                <a:latin typeface="+mj-lt"/>
              </a:rPr>
              <a:t>Sensing Air Pollution Exposure in New York City Schools, with </a:t>
            </a:r>
            <a:r>
              <a:rPr lang="en-US" sz="2800" dirty="0" err="1">
                <a:solidFill>
                  <a:schemeClr val="tx1"/>
                </a:solidFill>
                <a:latin typeface="+mj-lt"/>
              </a:rPr>
              <a:t>Beia</a:t>
            </a:r>
            <a:r>
              <a:rPr lang="en-US" sz="2800" dirty="0">
                <a:solidFill>
                  <a:schemeClr val="tx1"/>
                </a:solidFill>
                <a:latin typeface="+mj-lt"/>
              </a:rPr>
              <a:t> Spiller (</a:t>
            </a:r>
            <a:r>
              <a:rPr lang="en-US" sz="2800" dirty="0">
                <a:solidFill>
                  <a:srgbClr val="0070C0"/>
                </a:solidFill>
                <a:latin typeface="+mj-lt"/>
                <a:hlinkClick r:id="rId2">
                  <a:extLst>
                    <a:ext uri="{A12FA001-AC4F-418D-AE19-62706E023703}">
                      <ahyp:hlinkClr xmlns:ahyp="http://schemas.microsoft.com/office/drawing/2018/hyperlinkcolor" val="tx"/>
                    </a:ext>
                  </a:extLst>
                </a:hlinkClick>
              </a:rPr>
              <a:t>here</a:t>
            </a:r>
            <a:r>
              <a:rPr lang="en-US" sz="2800" dirty="0">
                <a:solidFill>
                  <a:schemeClr val="tx1"/>
                </a:solidFill>
                <a:latin typeface="+mj-lt"/>
              </a:rPr>
              <a:t>)</a:t>
            </a:r>
          </a:p>
          <a:p>
            <a:pPr marL="1585750" lvl="6" indent="-514350">
              <a:buClrTx/>
              <a:buFont typeface="+mj-lt"/>
              <a:buAutoNum type="arabicPeriod"/>
            </a:pPr>
            <a:r>
              <a:rPr lang="en-US" sz="2800" dirty="0">
                <a:solidFill>
                  <a:schemeClr val="tx1"/>
                </a:solidFill>
                <a:latin typeface="+mj-lt"/>
              </a:rPr>
              <a:t>People, Parks, and Policy, with RFF's Margaret Walls (</a:t>
            </a:r>
            <a:r>
              <a:rPr lang="en-US" sz="2800" dirty="0">
                <a:solidFill>
                  <a:srgbClr val="0070C0"/>
                </a:solidFill>
                <a:latin typeface="+mj-lt"/>
                <a:hlinkClick r:id="rId3">
                  <a:extLst>
                    <a:ext uri="{A12FA001-AC4F-418D-AE19-62706E023703}">
                      <ahyp:hlinkClr xmlns:ahyp="http://schemas.microsoft.com/office/drawing/2018/hyperlinkcolor" val="tx"/>
                    </a:ext>
                  </a:extLst>
                </a:hlinkClick>
              </a:rPr>
              <a:t>here</a:t>
            </a:r>
            <a:r>
              <a:rPr lang="en-US" sz="2800" dirty="0">
                <a:solidFill>
                  <a:schemeClr val="tx1"/>
                </a:solidFill>
                <a:latin typeface="+mj-lt"/>
              </a:rPr>
              <a:t>)</a:t>
            </a:r>
          </a:p>
          <a:p>
            <a:pPr lvl="6">
              <a:buClrTx/>
            </a:pPr>
            <a:endParaRPr lang="en-US" sz="2800" dirty="0">
              <a:solidFill>
                <a:schemeClr val="tx1"/>
              </a:solidFill>
              <a:latin typeface="+mj-lt"/>
            </a:endParaRPr>
          </a:p>
          <a:p>
            <a:pPr lvl="4">
              <a:buClrTx/>
            </a:pPr>
            <a:r>
              <a:rPr lang="en-US" sz="2800" dirty="0">
                <a:solidFill>
                  <a:schemeClr val="tx1"/>
                </a:solidFill>
                <a:latin typeface="+mj-lt"/>
              </a:rPr>
              <a:t>Write 1-2 paragraphs reflecting on the podcast with a specific focus on your experience. </a:t>
            </a:r>
          </a:p>
          <a:p>
            <a:pPr lvl="4">
              <a:buClrTx/>
            </a:pPr>
            <a:endParaRPr lang="en-US" sz="2800" dirty="0">
              <a:solidFill>
                <a:schemeClr val="tx1"/>
              </a:solidFill>
              <a:latin typeface="+mj-lt"/>
            </a:endParaRPr>
          </a:p>
          <a:p>
            <a:pPr lvl="7">
              <a:buClrTx/>
            </a:pPr>
            <a:r>
              <a:rPr lang="en-US" sz="2800" dirty="0">
                <a:solidFill>
                  <a:schemeClr val="tx1"/>
                </a:solidFill>
                <a:latin typeface="+mj-lt"/>
                <a:cs typeface="Times New Roman" panose="02020603050405020304" pitchFamily="18" charset="0"/>
              </a:rPr>
              <a:t>Ex: Think about where you grew up. What types of environmental conditions were you exposed to? Did your school have clean air? Do you go visit National Parks with your family? How does that compare to others in your town, city, and state? If/when you moved, did you choose your location on any of these nonmarket amenities? Or will it in the future? </a:t>
            </a:r>
          </a:p>
          <a:p>
            <a:pPr lvl="7">
              <a:buClrTx/>
            </a:pPr>
            <a:endParaRPr lang="en-US" sz="2800" dirty="0">
              <a:solidFill>
                <a:schemeClr val="tx1"/>
              </a:solidFill>
              <a:latin typeface="+mj-lt"/>
              <a:cs typeface="Times New Roman" panose="02020603050405020304" pitchFamily="18" charset="0"/>
            </a:endParaRPr>
          </a:p>
          <a:p>
            <a:pPr lvl="7">
              <a:buClrTx/>
            </a:pPr>
            <a:r>
              <a:rPr lang="en-US" sz="2800" dirty="0">
                <a:solidFill>
                  <a:schemeClr val="tx1"/>
                </a:solidFill>
                <a:latin typeface="+mj-lt"/>
                <a:cs typeface="Times New Roman" panose="02020603050405020304" pitchFamily="18" charset="0"/>
              </a:rPr>
              <a:t>I encourage you to think about other ways you might reflect on these. Legal briefs? Poetry? Art projects? Paintings/drawings/music, anything goes!! A major challenge in environmental economics is the lack of diversity in thought and background. Learning to think outside the box is critical for your economics toolkit.   </a:t>
            </a:r>
          </a:p>
          <a:p>
            <a:pPr lvl="1">
              <a:buClrTx/>
            </a:pPr>
            <a:endParaRPr lang="en-US" sz="2800" dirty="0">
              <a:latin typeface="+mj-lt"/>
            </a:endParaRPr>
          </a:p>
        </p:txBody>
      </p:sp>
      <p:sp>
        <p:nvSpPr>
          <p:cNvPr id="3" name="Title 2">
            <a:extLst>
              <a:ext uri="{FF2B5EF4-FFF2-40B4-BE49-F238E27FC236}">
                <a16:creationId xmlns:a16="http://schemas.microsoft.com/office/drawing/2014/main" id="{5E35D933-1EB6-4E26-B8AF-77E161482E4F}"/>
              </a:ext>
            </a:extLst>
          </p:cNvPr>
          <p:cNvSpPr>
            <a:spLocks noGrp="1"/>
          </p:cNvSpPr>
          <p:nvPr>
            <p:ph type="title"/>
          </p:nvPr>
        </p:nvSpPr>
        <p:spPr>
          <a:xfrm>
            <a:off x="4932192" y="244280"/>
            <a:ext cx="2327616" cy="748454"/>
          </a:xfrm>
        </p:spPr>
        <p:txBody>
          <a:bodyPr>
            <a:normAutofit/>
          </a:bodyPr>
          <a:lstStyle/>
          <a:p>
            <a:r>
              <a:rPr lang="en-US" sz="4000" dirty="0">
                <a:latin typeface="+mj-lt"/>
              </a:rPr>
              <a:t>Reminders</a:t>
            </a:r>
          </a:p>
        </p:txBody>
      </p:sp>
    </p:spTree>
    <p:extLst>
      <p:ext uri="{BB962C8B-B14F-4D97-AF65-F5344CB8AC3E}">
        <p14:creationId xmlns:p14="http://schemas.microsoft.com/office/powerpoint/2010/main" val="55166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2677656"/>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Imagine that a policy maker is interested in turning a vacant lot into public park. Public funding is a constraint. What are the types of questions they will be asking?</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60380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3416320"/>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Imagine that a policy maker is interested in turning a vacant lot into public park. Public funding is a constraint. What are the types of questions they will be asking?</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in this neighborhood?</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286425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4524315"/>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Imagine that a policy maker is interested in turning a vacant lot into public park. Public funding is a constraint. What are the types of questions they will be asking?</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in this neighborhood?</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in this neighborhood and who would benefit from its installation?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246553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4893647"/>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Imagine that a policy maker is interested in turning a vacant lot into public park. Public funding is a constraint. What are the types of questions they will be asking?</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in this neighborhood?</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is the value of another park in this neighborhood and who would benefit from its installation?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Where should another public park be installed?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43049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1569660"/>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Environmental economics can be used to answer the </a:t>
            </a:r>
            <a:r>
              <a:rPr lang="en-US" sz="2400" i="1" dirty="0">
                <a:latin typeface="+mj-lt"/>
                <a:cs typeface="Calibri Light" panose="020F0302020204030204" pitchFamily="34" charset="0"/>
              </a:rPr>
              <a:t>quantitative</a:t>
            </a:r>
            <a:r>
              <a:rPr lang="en-US" sz="2400" dirty="0">
                <a:latin typeface="+mj-lt"/>
                <a:cs typeface="Calibri Light" panose="020F0302020204030204" pitchFamily="34" charset="0"/>
              </a:rPr>
              <a:t> research questions related to the public park.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56555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122473"/>
            <a:ext cx="10145273" cy="2677656"/>
          </a:xfrm>
          <a:prstGeom prst="rect">
            <a:avLst/>
          </a:prstGeom>
          <a:noFill/>
          <a:effectLst/>
        </p:spPr>
        <p:txBody>
          <a:bodyPr wrap="square" rtlCol="0">
            <a:spAutoFit/>
          </a:bodyPr>
          <a:lstStyle/>
          <a:p>
            <a:pPr marL="342900" indent="-342900" algn="ctr">
              <a:buFont typeface="Arial" panose="020B0604020202020204" pitchFamily="34" charset="0"/>
              <a:buChar char="•"/>
            </a:pPr>
            <a:endParaRPr lang="en-US" sz="2400" dirty="0">
              <a:latin typeface="+mj-lt"/>
              <a:cs typeface="Times New Roman" panose="02020603050405020304" pitchFamily="18"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Environmental economics can be used to answer the quantitative research questions related to the public park.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Using data, theory, and </a:t>
            </a:r>
            <a:r>
              <a:rPr lang="en-US" sz="2400" dirty="0" err="1">
                <a:latin typeface="+mj-lt"/>
                <a:cs typeface="Calibri Light" panose="020F0302020204030204" pitchFamily="34" charset="0"/>
              </a:rPr>
              <a:t>maths</a:t>
            </a:r>
            <a:r>
              <a:rPr lang="en-US" sz="2400" dirty="0">
                <a:latin typeface="+mj-lt"/>
                <a:cs typeface="Calibri Light" panose="020F0302020204030204" pitchFamily="34" charset="0"/>
              </a:rPr>
              <a:t>, economists can provide really important information to the decision makers.</a:t>
            </a:r>
          </a:p>
          <a:p>
            <a:pPr lvl="1"/>
            <a:r>
              <a:rPr lang="en-US" sz="2400" dirty="0">
                <a:latin typeface="+mj-lt"/>
                <a:cs typeface="Calibri Light" panose="020F0302020204030204" pitchFamily="34" charset="0"/>
              </a:rPr>
              <a:t>   </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1552911" y="-74608"/>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Research Questions in Environmental Economics</a:t>
            </a:r>
          </a:p>
        </p:txBody>
      </p:sp>
    </p:spTree>
    <p:custDataLst>
      <p:tags r:id="rId1"/>
    </p:custDataLst>
    <p:extLst>
      <p:ext uri="{BB962C8B-B14F-4D97-AF65-F5344CB8AC3E}">
        <p14:creationId xmlns:p14="http://schemas.microsoft.com/office/powerpoint/2010/main" val="40963722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19764</TotalTime>
  <Words>3359</Words>
  <Application>Microsoft Office PowerPoint</Application>
  <PresentationFormat>Widescreen</PresentationFormat>
  <Paragraphs>203</Paragraphs>
  <Slides>31</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Parthum, Bryan</cp:lastModifiedBy>
  <cp:revision>620</cp:revision>
  <dcterms:created xsi:type="dcterms:W3CDTF">2018-08-24T16:58:07Z</dcterms:created>
  <dcterms:modified xsi:type="dcterms:W3CDTF">2022-09-06T19:11:24Z</dcterms:modified>
</cp:coreProperties>
</file>