
<file path=[Content_Types].xml><?xml version="1.0" encoding="utf-8"?>
<Types xmlns="http://schemas.openxmlformats.org/package/2006/content-types">
  <Default Extension="xml" ContentType="application/vnd.openxmlformats-officedocument.presentationml.presentation.main+xml"/>
  <Default Extension="png" ContentType="image/png"/>
  <Default Extension="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officeDocument/2006/relationships/officeDocument" Target="/ppt/presentation.xml" Id="R68370b5988424a56" /><Relationship Type="http://schemas.openxmlformats.org/package/2006/relationships/metadata/core-properties" Target="/docProps/core.xml" Id="R675fed5bf4d94ead" /><Relationship Type="http://schemas.openxmlformats.org/officeDocument/2006/relationships/extended-properties" Target="/docProps/app.xml" Id="R6446611e080347b2"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0" orient="horz" pos="255">
          <p15:clr>
            <a:srgbClr val="A4A3A4"/>
          </p15:clr>
        </p15:guide>
        <p15:guide id="1" orient="vert" pos="6833">
          <p15:clr>
            <a:srgbClr val="A4A3A4"/>
          </p15:clr>
        </p15:guide>
        <p15:guide id="2" orient="vert" pos="2025">
          <p15:clr>
            <a:srgbClr val="A4A3A4"/>
          </p15:clr>
        </p15:guide>
        <p15:guide id="3" orient="horz" pos="1185">
          <p15:clr>
            <a:srgbClr val="A4A3A4"/>
          </p15:clr>
        </p15:guide>
        <p15:guide id="4" orient="horz" pos="2319">
          <p15:clr>
            <a:srgbClr val="A4A3A4"/>
          </p15:clr>
        </p15:guide>
        <p15:guide id="5" orient="horz" pos="32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C233E"/>
    <a:srgbClr val="ED7D31"/>
    <a:srgbClr val="F8D7CD"/>
    <a:srgbClr val="666666"/>
    <a:srgbClr val="FFFFFF"/>
    <a:srgbClr val="FCECE8"/>
    <a:srgbClr val="BFC0C0"/>
    <a:srgbClr val="92D14F"/>
    <a:srgbClr val="0174AB"/>
    <a:srgbClr val="9F9D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cmpd="sng">
              <a:solidFill>
                <a:schemeClr val="lt1"/>
              </a:solidFill>
            </a:ln>
          </a:top>
        </a:tcBdr>
        <a:fill>
          <a:solidFill>
            <a:schemeClr val="accent1"/>
          </a:solidFill>
        </a:fill>
      </a:tcStyle>
    </a:lastRow>
    <a:firstRow>
      <a:tcTxStyle b="on">
        <a:fontRef idx="minor">
          <a:srgbClr val="000000"/>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rgbClr val="00000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lastCol>
    <a:firstCol>
      <a:tcTxStyle b="on"/>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浅色样式 1 - 强调 5">
    <a:wholeTbl>
      <a:tcTxStyle>
        <a:fontRef idx="minor">
          <a:srgbClr val="00000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lastCol>
    <a:firstCol>
      <a:tcTxStyle b="on"/>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浅色样式 1 - 强调 6">
    <a:wholeTbl>
      <a:tcTxStyle>
        <a:fontRef idx="minor">
          <a:srgbClr val="00000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lastCol>
    <a:firstCol>
      <a:tcTxStyle b="on"/>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浅色样式 1 - 强调 4">
    <a:wholeTbl>
      <a:tcTxStyle>
        <a:fontRef idx="minor">
          <a:srgbClr val="00000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lastCol>
    <a:firstCol>
      <a:tcTxStyle b="on"/>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浅色样式 1">
    <a:wholeTbl>
      <a:tcTxStyle>
        <a:fontRef idx="minor">
          <a:srgbClr val="00000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lastCol>
    <a:firstCol>
      <a:tcTxStyle b="on"/>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中度样式 2 - 强调 2">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fontRef idx="minor">
          <a:srgbClr val="000000"/>
        </a:fontRef>
        <a:schemeClr val="lt1"/>
      </a:tcTxStyle>
      <a:tcStyle>
        <a:tcBdr/>
        <a:fill>
          <a:solidFill>
            <a:schemeClr val="accent2"/>
          </a:solidFill>
        </a:fill>
      </a:tcStyle>
    </a:lastCol>
    <a:firstCol>
      <a:tcTxStyle b="on">
        <a:fontRef idx="minor">
          <a:srgbClr val="000000"/>
        </a:fontRef>
        <a:schemeClr val="lt1"/>
      </a:tcTxStyle>
      <a:tcStyle>
        <a:tcBdr/>
        <a:fill>
          <a:solidFill>
            <a:schemeClr val="accent2"/>
          </a:solidFill>
        </a:fill>
      </a:tcStyle>
    </a:firstCol>
    <a:lastRow>
      <a:tcTxStyle b="on">
        <a:fontRef idx="minor">
          <a:srgbClr val="000000"/>
        </a:fontRef>
        <a:schemeClr val="lt1"/>
      </a:tcTxStyle>
      <a:tcStyle>
        <a:tcBdr>
          <a:top>
            <a:ln w="38100" cmpd="sng">
              <a:solidFill>
                <a:schemeClr val="lt1"/>
              </a:solidFill>
            </a:ln>
          </a:top>
        </a:tcBdr>
        <a:fill>
          <a:solidFill>
            <a:schemeClr val="accent2"/>
          </a:solidFill>
        </a:fill>
      </a:tcStyle>
    </a:lastRow>
    <a:firstRow>
      <a:tcTxStyle b="on">
        <a:fontRef idx="minor">
          <a:srgbClr val="000000"/>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35" autoAdjust="0"/>
    <p:restoredTop sz="93724" autoAdjust="0"/>
  </p:normalViewPr>
  <p:slideViewPr>
    <p:cSldViewPr snapToGrid="0" showGuides="1">
      <p:cViewPr>
        <p:scale>
          <a:sx n="66" d="100"/>
          <a:sy n="66" d="100"/>
        </p:scale>
        <p:origin x="832" y="48"/>
      </p:cViewPr>
      <p:guideLst>
        <p:guide orient="horz" pos="255"/>
        <p:guide orient="vert" pos="6833"/>
        <p:guide orient="vert" pos="2025"/>
        <p:guide orient="horz" pos="1185"/>
        <p:guide orient="horz" pos="2319"/>
        <p:guide orient="horz" pos="3226"/>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slideMaster" Target="/ppt/slideMasters/slideMaster2.xml" Id="rId2" /><Relationship Type="http://schemas.openxmlformats.org/officeDocument/2006/relationships/slideMaster" Target="/ppt/slideMasters/slideMaster3.xml" Id="rId3" /><Relationship Type="http://schemas.openxmlformats.org/officeDocument/2006/relationships/theme" Target="/ppt/theme/theme1.xml" Id="rId4" /><Relationship Type="http://schemas.openxmlformats.org/officeDocument/2006/relationships/notesMaster" Target="/ppt/notesMasters/notesMaster1.xml" Id="rId5" /><Relationship Type="http://schemas.openxmlformats.org/officeDocument/2006/relationships/slide" Target="/ppt/slides/slide1.xml" Id="rId6" /><Relationship Type="http://schemas.openxmlformats.org/officeDocument/2006/relationships/slide" Target="/ppt/slides/slide2.xml" Id="rId7" /><Relationship Type="http://schemas.openxmlformats.org/officeDocument/2006/relationships/slide" Target="/ppt/slides/slide3.xml" Id="rId8" /><Relationship Type="http://schemas.openxmlformats.org/officeDocument/2006/relationships/slide" Target="/ppt/slides/slide4.xml" Id="rId9" /><Relationship Type="http://schemas.openxmlformats.org/officeDocument/2006/relationships/slide" Target="/ppt/slides/slide5.xml" Id="rId10" /><Relationship Type="http://schemas.openxmlformats.org/officeDocument/2006/relationships/slide" Target="/ppt/slides/slide6.xml" Id="rId11" /><Relationship Type="http://schemas.openxmlformats.org/officeDocument/2006/relationships/slide" Target="/ppt/slides/slide7.xml" Id="rId12" /><Relationship Type="http://schemas.openxmlformats.org/officeDocument/2006/relationships/slide" Target="/ppt/slides/slide8.xml" Id="rId13" /><Relationship Type="http://schemas.openxmlformats.org/officeDocument/2006/relationships/slide" Target="/ppt/slides/slide9.xml" Id="rId14" /><Relationship Type="http://schemas.openxmlformats.org/officeDocument/2006/relationships/slide" Target="/ppt/slides/slide10.xml" Id="rId15" /><Relationship Type="http://schemas.openxmlformats.org/officeDocument/2006/relationships/slide" Target="/ppt/slides/slide11.xml" Id="rId16" /><Relationship Type="http://schemas.openxmlformats.org/officeDocument/2006/relationships/tableStyles" Target="/ppt/tableStyles.xml" Id="rId17" /><Relationship Type="http://schemas.openxmlformats.org/officeDocument/2006/relationships/presProps" Target="/ppt/presProps.xml" Id="rId18" /><Relationship Type="http://schemas.openxmlformats.org/officeDocument/2006/relationships/viewProps" Target="/ppt/viewProps.xml" Id="rId19" /></Relationships>
</file>

<file path=ppt/notesMasters/_rels/notesMaster1.xml.rels>&#65279;<?xml version="1.0" encoding="utf-8"?><Relationships xmlns="http://schemas.openxmlformats.org/package/2006/relationships"><Relationship Type="http://schemas.openxmlformats.org/officeDocument/2006/relationships/theme" Target="/ppt/theme/theme4.xml" Id="rId1"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515CA0-2D4A-49A8-BDFE-387C20F3FA05}" type="datetimeFigureOut">
              <a:rPr lang="zh-CN" altLang="en-US" smtClean="0"/>
              <a:t>2022/5/15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A745C1-08B4-4392-93C1-203FFF8A9937}" type="slidenum">
              <a:rPr lang="zh-CN" altLang="en-US" smtClean="0"/>
              <a:t>‹#›</a:t>
            </a:fld>
            <a:endParaRPr lang="zh-CN" altLang="en-US"/>
          </a:p>
        </p:txBody>
      </p:sp>
    </p:spTree>
    <p:extLst>
      <p:ext uri="{BB962C8B-B14F-4D97-AF65-F5344CB8AC3E}">
        <p14:creationId xmlns:p14="http://schemas.microsoft.com/office/powerpoint/2010/main" val="3200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Relationships xmlns="http://schemas.openxmlformats.org/package/2006/relationships"><Relationship Type="http://schemas.openxmlformats.org/officeDocument/2006/relationships/slide" Target="/ppt/slides/slide8.xml" Id="rId1" /><Relationship Type="http://schemas.openxmlformats.org/officeDocument/2006/relationships/notesMaster" Target="/ppt/notesMasters/notesMaster1.xml" Id="rId2" /></Relationships>
</file>

<file path=ppt/notesSlides/_rels/notesSlide2.xml.rels>&#65279;<?xml version="1.0" encoding="utf-8"?><Relationships xmlns="http://schemas.openxmlformats.org/package/2006/relationships"><Relationship Type="http://schemas.openxmlformats.org/officeDocument/2006/relationships/slide" Target="/ppt/slides/slide9.xml" Id="rId1" /><Relationship Type="http://schemas.openxmlformats.org/officeDocument/2006/relationships/notesMaster" Target="/ppt/notesMasters/notesMaster1.xml" Id="rId2" /></Relationships>
</file>

<file path=ppt/notesSlides/notesSlide1.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ltLang="en-US"/>
          </a:p>
        </p:txBody>
      </p:sp>
    </p:spTree>
  </p:cSld>
  <p:clrMapOvr>
    <a:masterClrMapping xmlns:a="http://schemas.openxmlformats.org/drawingml/2006/main"/>
  </p:clrMapOvr>
</p:notes>
</file>

<file path=ppt/notesSlides/notesSlide2.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ltLang="en-US"/>
          </a:p>
        </p:txBody>
      </p:sp>
    </p:spTree>
  </p:cSld>
  <p:clrMapOvr>
    <a:masterClrMapping xmlns:a="http://schemas.openxmlformats.org/drawingml/2006/main"/>
  </p:clrMapOvr>
</p:note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2.xml.rels>&#65279;<?xml version="1.0" encoding="utf-8"?><Relationships xmlns="http://schemas.openxmlformats.org/package/2006/relationships"><Relationship Type="http://schemas.openxmlformats.org/officeDocument/2006/relationships/slideMaster" Target="/ppt/slideMasters/slideMaster2.xml" Id="rId1" /></Relationships>
</file>

<file path=ppt/slideLayouts/_rels/slideLayout13.xml.rels>&#65279;<?xml version="1.0" encoding="utf-8"?><Relationships xmlns="http://schemas.openxmlformats.org/package/2006/relationships"><Relationship Type="http://schemas.openxmlformats.org/officeDocument/2006/relationships/slideMaster" Target="/ppt/slideMasters/slideMaster2.xml" Id="rId1" /></Relationships>
</file>

<file path=ppt/slideLayouts/_rels/slideLayout14.xml.rels>&#65279;<?xml version="1.0" encoding="utf-8"?><Relationships xmlns="http://schemas.openxmlformats.org/package/2006/relationships"><Relationship Type="http://schemas.openxmlformats.org/officeDocument/2006/relationships/slideMaster" Target="/ppt/slideMasters/slideMaster2.xml" Id="rId1" /></Relationships>
</file>

<file path=ppt/slideLayouts/_rels/slideLayout15.xml.rels>&#65279;<?xml version="1.0" encoding="utf-8"?><Relationships xmlns="http://schemas.openxmlformats.org/package/2006/relationships"><Relationship Type="http://schemas.openxmlformats.org/officeDocument/2006/relationships/slideMaster" Target="/ppt/slideMasters/slideMaster2.xml" Id="rId1" /></Relationships>
</file>

<file path=ppt/slideLayouts/_rels/slideLayout16.xml.rels>&#65279;<?xml version="1.0" encoding="utf-8"?><Relationships xmlns="http://schemas.openxmlformats.org/package/2006/relationships"><Relationship Type="http://schemas.openxmlformats.org/officeDocument/2006/relationships/slideMaster" Target="/ppt/slideMasters/slideMaster2.xml" Id="rId1" /></Relationships>
</file>

<file path=ppt/slideLayouts/_rels/slideLayout17.xml.rels>&#65279;<?xml version="1.0" encoding="utf-8"?><Relationships xmlns="http://schemas.openxmlformats.org/package/2006/relationships"><Relationship Type="http://schemas.openxmlformats.org/officeDocument/2006/relationships/slideMaster" Target="/ppt/slideMasters/slideMaster2.xml" Id="rId1" /></Relationships>
</file>

<file path=ppt/slideLayouts/_rels/slideLayout18.xml.rels>&#65279;<?xml version="1.0" encoding="utf-8"?><Relationships xmlns="http://schemas.openxmlformats.org/package/2006/relationships"><Relationship Type="http://schemas.openxmlformats.org/officeDocument/2006/relationships/slideMaster" Target="/ppt/slideMasters/slideMaster2.xml" Id="rId1" /></Relationships>
</file>

<file path=ppt/slideLayouts/_rels/slideLayout19.xml.rels>&#65279;<?xml version="1.0" encoding="utf-8"?><Relationships xmlns="http://schemas.openxmlformats.org/package/2006/relationships"><Relationship Type="http://schemas.openxmlformats.org/officeDocument/2006/relationships/slideMaster" Target="/ppt/slideMasters/slideMaster2.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0.xml.rels>&#65279;<?xml version="1.0" encoding="utf-8"?><Relationships xmlns="http://schemas.openxmlformats.org/package/2006/relationships"><Relationship Type="http://schemas.openxmlformats.org/officeDocument/2006/relationships/slideMaster" Target="/ppt/slideMasters/slideMaster2.xml" Id="rId1" /></Relationships>
</file>

<file path=ppt/slideLayouts/_rels/slideLayout21.xml.rels>&#65279;<?xml version="1.0" encoding="utf-8"?><Relationships xmlns="http://schemas.openxmlformats.org/package/2006/relationships"><Relationship Type="http://schemas.openxmlformats.org/officeDocument/2006/relationships/slideMaster" Target="/ppt/slideMasters/slideMaster2.xml" Id="rId1" /></Relationships>
</file>

<file path=ppt/slideLayouts/_rels/slideLayout22.xml.rels>&#65279;<?xml version="1.0" encoding="utf-8"?><Relationships xmlns="http://schemas.openxmlformats.org/package/2006/relationships"><Relationship Type="http://schemas.openxmlformats.org/officeDocument/2006/relationships/slideMaster" Target="/ppt/slideMasters/slideMaster2.xml" Id="rId1" /></Relationships>
</file>

<file path=ppt/slideLayouts/_rels/slideLayout23.xml.rels>&#65279;<?xml version="1.0" encoding="utf-8"?><Relationships xmlns="http://schemas.openxmlformats.org/package/2006/relationships"><Relationship Type="http://schemas.openxmlformats.org/officeDocument/2006/relationships/slideMaster" Target="/ppt/slideMasters/slideMaster3.xml" Id="rId1" /></Relationships>
</file>

<file path=ppt/slideLayouts/_rels/slideLayout24.xml.rels>&#65279;<?xml version="1.0" encoding="utf-8"?><Relationships xmlns="http://schemas.openxmlformats.org/package/2006/relationships"><Relationship Type="http://schemas.openxmlformats.org/officeDocument/2006/relationships/slideMaster" Target="/ppt/slideMasters/slideMaster3.xml" Id="rId1" /></Relationships>
</file>

<file path=ppt/slideLayouts/_rels/slideLayout25.xml.rels>&#65279;<?xml version="1.0" encoding="utf-8"?><Relationships xmlns="http://schemas.openxmlformats.org/package/2006/relationships"><Relationship Type="http://schemas.openxmlformats.org/officeDocument/2006/relationships/slideMaster" Target="/ppt/slideMasters/slideMaster3.xml" Id="rId1" /></Relationships>
</file>

<file path=ppt/slideLayouts/_rels/slideLayout26.xml.rels>&#65279;<?xml version="1.0" encoding="utf-8"?><Relationships xmlns="http://schemas.openxmlformats.org/package/2006/relationships"><Relationship Type="http://schemas.openxmlformats.org/officeDocument/2006/relationships/slideMaster" Target="/ppt/slideMasters/slideMaster3.xml" Id="rId1" /></Relationships>
</file>

<file path=ppt/slideLayouts/_rels/slideLayout27.xml.rels>&#65279;<?xml version="1.0" encoding="utf-8"?><Relationships xmlns="http://schemas.openxmlformats.org/package/2006/relationships"><Relationship Type="http://schemas.openxmlformats.org/officeDocument/2006/relationships/slideMaster" Target="/ppt/slideMasters/slideMaster3.xml" Id="rId1" /></Relationships>
</file>

<file path=ppt/slideLayouts/_rels/slideLayout28.xml.rels>&#65279;<?xml version="1.0" encoding="utf-8"?><Relationships xmlns="http://schemas.openxmlformats.org/package/2006/relationships"><Relationship Type="http://schemas.openxmlformats.org/officeDocument/2006/relationships/slideMaster" Target="/ppt/slideMasters/slideMaster3.xml" Id="rId1" /></Relationships>
</file>

<file path=ppt/slideLayouts/_rels/slideLayout29.xml.rels>&#65279;<?xml version="1.0" encoding="utf-8"?><Relationships xmlns="http://schemas.openxmlformats.org/package/2006/relationships"><Relationship Type="http://schemas.openxmlformats.org/officeDocument/2006/relationships/slideMaster" Target="/ppt/slideMasters/slideMaster3.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0.xml.rels>&#65279;<?xml version="1.0" encoding="utf-8"?><Relationships xmlns="http://schemas.openxmlformats.org/package/2006/relationships"><Relationship Type="http://schemas.openxmlformats.org/officeDocument/2006/relationships/slideMaster" Target="/ppt/slideMasters/slideMaster3.xml" Id="rId1" /></Relationships>
</file>

<file path=ppt/slideLayouts/_rels/slideLayout31.xml.rels>&#65279;<?xml version="1.0" encoding="utf-8"?><Relationships xmlns="http://schemas.openxmlformats.org/package/2006/relationships"><Relationship Type="http://schemas.openxmlformats.org/officeDocument/2006/relationships/slideMaster" Target="/ppt/slideMasters/slideMaster3.xml" Id="rId1" /></Relationships>
</file>

<file path=ppt/slideLayouts/_rels/slideLayout32.xml.rels>&#65279;<?xml version="1.0" encoding="utf-8"?><Relationships xmlns="http://schemas.openxmlformats.org/package/2006/relationships"><Relationship Type="http://schemas.openxmlformats.org/officeDocument/2006/relationships/slideMaster" Target="/ppt/slideMasters/slideMaster3.xml" Id="rId1" /></Relationships>
</file>

<file path=ppt/slideLayouts/_rels/slideLayout33.xml.rels>&#65279;<?xml version="1.0" encoding="utf-8"?><Relationships xmlns="http://schemas.openxmlformats.org/package/2006/relationships"><Relationship Type="http://schemas.openxmlformats.org/officeDocument/2006/relationships/slideMaster" Target="/ppt/slideMasters/slideMaster3.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lvl="0" indent="0" algn="ctr">
              <a:buNone/>
              <a:defRPr>
                <a:solidFill>
                  <a:schemeClr val="tx1">
                    <a:tint val="75000"/>
                  </a:schemeClr>
                </a:solidFill>
              </a:defRPr>
            </a:lvl1pPr>
            <a:lvl2pPr marL="457200" lvl="1" indent="0" algn="ctr">
              <a:buNone/>
              <a:defRPr>
                <a:solidFill>
                  <a:schemeClr val="tx1">
                    <a:tint val="75000"/>
                  </a:schemeClr>
                </a:solidFill>
              </a:defRPr>
            </a:lvl2pPr>
            <a:lvl3pPr marL="914400" lvl="2" indent="0" algn="ctr">
              <a:buNone/>
              <a:defRPr>
                <a:solidFill>
                  <a:schemeClr val="tx1">
                    <a:tint val="75000"/>
                  </a:schemeClr>
                </a:solidFill>
              </a:defRPr>
            </a:lvl3pPr>
            <a:lvl4pPr marL="1371600" lvl="3" indent="0" algn="ctr">
              <a:buNone/>
              <a:defRPr>
                <a:solidFill>
                  <a:schemeClr val="tx1">
                    <a:tint val="75000"/>
                  </a:schemeClr>
                </a:solidFill>
              </a:defRPr>
            </a:lvl4pPr>
            <a:lvl5pPr marL="1828800" lvl="4" indent="0" algn="ctr">
              <a:buNone/>
              <a:defRPr>
                <a:solidFill>
                  <a:schemeClr val="tx1">
                    <a:tint val="75000"/>
                  </a:schemeClr>
                </a:solidFill>
              </a:defRPr>
            </a:lvl5pPr>
            <a:lvl6pPr marL="2286000" lvl="5" indent="0" algn="ctr">
              <a:buNone/>
              <a:defRPr>
                <a:solidFill>
                  <a:schemeClr val="tx1">
                    <a:tint val="75000"/>
                  </a:schemeClr>
                </a:solidFill>
              </a:defRPr>
            </a:lvl6pPr>
            <a:lvl7pPr marL="2743200" lvl="6" indent="0" algn="ctr">
              <a:buNone/>
              <a:defRPr>
                <a:solidFill>
                  <a:schemeClr val="tx1">
                    <a:tint val="75000"/>
                  </a:schemeClr>
                </a:solidFill>
              </a:defRPr>
            </a:lvl7pPr>
            <a:lvl8pPr marL="3200400" lvl="7" indent="0" algn="ctr">
              <a:buNone/>
              <a:defRPr>
                <a:solidFill>
                  <a:schemeClr val="tx1">
                    <a:tint val="75000"/>
                  </a:schemeClr>
                </a:solidFill>
              </a:defRPr>
            </a:lvl8pPr>
            <a:lvl9pPr marL="3657600" lvl="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idx="10"/>
          </p:nvPr>
        </p:nvSpPr>
        <p:spPr/>
        <p:txBody>
          <a:bodyPr/>
          <a:lstStyle/>
          <a:p>
            <a:fld id="{6415A327-669A-464F-AD91-139996D9E0F7}" type="datetimeFigureOut">
              <a:rPr lang="zh-CN" altLang="en-US">
                <a:solidFill>
                  <a:srgbClr val="000000">
                    <a:tint val="75000"/>
                  </a:srgbClr>
                </a:solidFill>
              </a:rPr>
              <a:t>2022/5/15</a:t>
            </a:fld>
            <a:endParaRPr lang="zh-CN" altLang="en-US">
              <a:solidFill>
                <a:srgbClr val="000000">
                  <a:tint val="75000"/>
                </a:srgbClr>
              </a:solidFill>
            </a:endParaRPr>
          </a:p>
        </p:txBody>
      </p:sp>
      <p:sp>
        <p:nvSpPr>
          <p:cNvPr id="5" name="页脚占位符 4"/>
          <p:cNvSpPr>
            <a:spLocks noGrp="1"/>
          </p:cNvSpPr>
          <p:nvPr>
            <p:ph type="ft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idx="12"/>
          </p:nvPr>
        </p:nvSpPr>
        <p:spPr/>
        <p:txBody>
          <a:bodyPr/>
          <a:lstStyle/>
          <a:p>
            <a:fld id="{5C7EFA0D-9104-4D00-95EC-3BF73380A9A6}" type="slidenum">
              <a:rPr lang="zh-CN" altLang="en-US">
                <a:solidFill>
                  <a:srgbClr val="000000">
                    <a:tint val="75000"/>
                  </a:srgbClr>
                </a:solidFill>
              </a:rPr>
              <a:t>‹#›</a:t>
            </a:fld>
            <a:endParaRPr lang="zh-CN" altLang="en-US">
              <a:solidFill>
                <a:srgbClr val="000000">
                  <a:tint val="75000"/>
                </a:srgbClr>
              </a:solidFill>
            </a:endParaRPr>
          </a:p>
        </p:txBody>
      </p:sp>
    </p:spTree>
    <p:extLst>
      <p:ext uri="{BB962C8B-B14F-4D97-AF65-F5344CB8AC3E}">
        <p14:creationId xmlns:p14="http://schemas.microsoft.com/office/powerpoint/2010/main" val="308327686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idx="10"/>
          </p:nvPr>
        </p:nvSpPr>
        <p:spPr/>
        <p:txBody>
          <a:bodyPr/>
          <a:lstStyle/>
          <a:p>
            <a:fld id="{303E6D7A-EDD4-4743-B2E2-5AA68BE466EF}" type="datetimeFigureOut">
              <a:rPr lang="zh-CN" altLang="en-US">
                <a:solidFill>
                  <a:srgbClr val="000000">
                    <a:tint val="75000"/>
                  </a:srgbClr>
                </a:solidFill>
              </a:rPr>
              <a:t>2022/5/15</a:t>
            </a:fld>
            <a:endParaRPr lang="zh-CN" altLang="en-US">
              <a:solidFill>
                <a:srgbClr val="000000">
                  <a:tint val="75000"/>
                </a:srgbClr>
              </a:solidFill>
            </a:endParaRPr>
          </a:p>
        </p:txBody>
      </p:sp>
      <p:sp>
        <p:nvSpPr>
          <p:cNvPr id="5" name="页脚占位符 4"/>
          <p:cNvSpPr>
            <a:spLocks noGrp="1"/>
          </p:cNvSpPr>
          <p:nvPr>
            <p:ph type="ft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idx="12"/>
          </p:nvPr>
        </p:nvSpPr>
        <p:spPr/>
        <p:txBody>
          <a:bodyPr/>
          <a:lstStyle/>
          <a:p>
            <a:fld id="{FE1B0B99-A9BE-463F-A208-45C0EA8D55B6}" type="slidenum">
              <a:rPr lang="zh-CN" altLang="en-US">
                <a:solidFill>
                  <a:srgbClr val="000000">
                    <a:tint val="75000"/>
                  </a:srgbClr>
                </a:solidFill>
              </a:rPr>
              <a:t>‹#›</a:t>
            </a:fld>
            <a:endParaRPr lang="zh-CN" altLang="en-US">
              <a:solidFill>
                <a:srgbClr val="000000">
                  <a:tint val="75000"/>
                </a:srgbClr>
              </a:solidFill>
            </a:endParaRPr>
          </a:p>
        </p:txBody>
      </p:sp>
    </p:spTree>
    <p:extLst>
      <p:ext uri="{BB962C8B-B14F-4D97-AF65-F5344CB8AC3E}">
        <p14:creationId xmlns:p14="http://schemas.microsoft.com/office/powerpoint/2010/main" val="2043688666"/>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p:nvPr>
        </p:nvSpPr>
        <p:spPr>
          <a:xfrm>
            <a:off x="8839200" y="274641"/>
            <a:ext cx="2743200" cy="5851525"/>
          </a:xfrm>
        </p:spPr>
        <p:txBody>
          <a:bodyPr vert="eaVert"/>
          <a:lstStyle/>
          <a:p>
            <a:r>
              <a:rPr lang="zh-CN" altLang="en-US"/>
              <a:t>单击此处编辑母版标题样式</a:t>
            </a:r>
          </a:p>
        </p:txBody>
      </p:sp>
      <p:sp>
        <p:nvSpPr>
          <p:cNvPr id="3" name="竖排文字占位符 2"/>
          <p:cNvSpPr>
            <a:spLocks noGrp="1"/>
          </p:cNvSpPr>
          <p:nvPr>
            <p:ph type="body" idx="1"/>
          </p:nvPr>
        </p:nvSpPr>
        <p:spPr>
          <a:xfrm>
            <a:off x="609600" y="274641"/>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idx="10"/>
          </p:nvPr>
        </p:nvSpPr>
        <p:spPr/>
        <p:txBody>
          <a:bodyPr/>
          <a:lstStyle/>
          <a:p>
            <a:fld id="{A6799EC9-1EC2-40D2-83B7-8FCCA63C26BE}" type="datetimeFigureOut">
              <a:rPr lang="zh-CN" altLang="en-US">
                <a:solidFill>
                  <a:srgbClr val="000000">
                    <a:tint val="75000"/>
                  </a:srgbClr>
                </a:solidFill>
              </a:rPr>
              <a:t>2022/5/15</a:t>
            </a:fld>
            <a:endParaRPr lang="zh-CN" altLang="en-US">
              <a:solidFill>
                <a:srgbClr val="000000">
                  <a:tint val="75000"/>
                </a:srgbClr>
              </a:solidFill>
            </a:endParaRPr>
          </a:p>
        </p:txBody>
      </p:sp>
      <p:sp>
        <p:nvSpPr>
          <p:cNvPr id="5" name="页脚占位符 4"/>
          <p:cNvSpPr>
            <a:spLocks noGrp="1"/>
          </p:cNvSpPr>
          <p:nvPr>
            <p:ph type="ft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idx="12"/>
          </p:nvPr>
        </p:nvSpPr>
        <p:spPr/>
        <p:txBody>
          <a:bodyPr/>
          <a:lstStyle/>
          <a:p>
            <a:fld id="{77B8AB33-BC46-47AF-AC58-5CE2D2BFF0DC}" type="slidenum">
              <a:rPr lang="zh-CN" altLang="en-US">
                <a:solidFill>
                  <a:srgbClr val="000000">
                    <a:tint val="75000"/>
                  </a:srgbClr>
                </a:solidFill>
              </a:rPr>
              <a:t>‹#›</a:t>
            </a:fld>
            <a:endParaRPr lang="zh-CN" altLang="en-US">
              <a:solidFill>
                <a:srgbClr val="000000">
                  <a:tint val="75000"/>
                </a:srgbClr>
              </a:solidFill>
            </a:endParaRPr>
          </a:p>
        </p:txBody>
      </p:sp>
    </p:spTree>
    <p:extLst>
      <p:ext uri="{BB962C8B-B14F-4D97-AF65-F5344CB8AC3E}">
        <p14:creationId xmlns:p14="http://schemas.microsoft.com/office/powerpoint/2010/main" val="414295845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lvl="0" algn="ctr">
              <a:defRPr sz="6000"/>
            </a:lvl1pPr>
          </a:lstStyle>
          <a:p>
            <a:r>
              <a:rPr lang="zh-CN" altLang="en-US"/>
              <a:t>单击此处编辑母版标题样式</a:t>
            </a:r>
            <a:endParaRPr lang="en-US" altLang="en-US"/>
          </a:p>
        </p:txBody>
      </p:sp>
      <p:sp>
        <p:nvSpPr>
          <p:cNvPr id="3" name="Subtitle 2"/>
          <p:cNvSpPr>
            <a:spLocks noGrp="1"/>
          </p:cNvSpPr>
          <p:nvPr>
            <p:ph type="subTitle" idx="1"/>
          </p:nvPr>
        </p:nvSpPr>
        <p:spPr>
          <a:xfrm>
            <a:off x="1524000" y="3602038"/>
            <a:ext cx="9144000" cy="1655762"/>
          </a:xfr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ltLang="en-US"/>
              <a:t>单击此处编辑母版副标题样式</a:t>
            </a:r>
            <a:endParaRPr lang="en-US" altLang="en-US"/>
          </a:p>
        </p:txBody>
      </p:sp>
      <p:sp>
        <p:nvSpPr>
          <p:cNvPr id="4" name="Date Placeholder 3"/>
          <p:cNvSpPr>
            <a:spLocks noGrp="1"/>
          </p:cNvSpPr>
          <p:nvPr>
            <p:ph type="dt" idx="10"/>
          </p:nvPr>
        </p:nvSpPr>
        <p:spPr/>
        <p:txBody>
          <a:bodyPr/>
          <a:lstStyle/>
          <a:p>
            <a:fld id="{43577CDB-9515-4B3F-B78F-C10B1FD6B6B0}" type="datetimeFigureOut">
              <a:rPr lang="zh-HK" altLang="en-US"/>
              <a:t>15/5/2022</a:t>
            </a:fld>
            <a:endParaRPr lang="zh-HK" altLang="en-US"/>
          </a:p>
        </p:txBody>
      </p:sp>
      <p:sp>
        <p:nvSpPr>
          <p:cNvPr id="5" name="Footer Placeholder 4"/>
          <p:cNvSpPr>
            <a:spLocks noGrp="1"/>
          </p:cNvSpPr>
          <p:nvPr>
            <p:ph type="ftr" idx="11"/>
          </p:nvPr>
        </p:nvSpPr>
        <p:spPr/>
        <p:txBody>
          <a:bodyPr/>
          <a:lstStyle/>
          <a:p>
            <a:endParaRPr lang="zh-HK" altLang="en-US"/>
          </a:p>
        </p:txBody>
      </p:sp>
      <p:sp>
        <p:nvSpPr>
          <p:cNvPr id="6" name="Slide Number Placeholder 5"/>
          <p:cNvSpPr>
            <a:spLocks noGrp="1"/>
          </p:cNvSpPr>
          <p:nvPr>
            <p:ph type="sldNum" idx="12"/>
          </p:nvPr>
        </p:nvSpPr>
        <p:spPr/>
        <p:txBody>
          <a:bodyPr/>
          <a:lstStyle/>
          <a:p>
            <a:fld id="{F56CDA2A-961A-4EE4-9802-46148A995AD7}" type="slidenum">
              <a:rPr lang="zh-HK" altLang="en-US"/>
              <a:t>‹#›</a:t>
            </a:fld>
            <a:endParaRPr lang="zh-HK" altLang="en-US"/>
          </a:p>
        </p:txBody>
      </p:sp>
    </p:spTree>
    <p:extLst>
      <p:ext uri="{BB962C8B-B14F-4D97-AF65-F5344CB8AC3E}">
        <p14:creationId xmlns:p14="http://schemas.microsoft.com/office/powerpoint/2010/main" val="1323517768"/>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lt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en-US"/>
          </a:p>
        </p:txBody>
      </p:sp>
      <p:sp>
        <p:nvSpPr>
          <p:cNvPr id="4" name="Date Placeholder 3"/>
          <p:cNvSpPr>
            <a:spLocks noGrp="1"/>
          </p:cNvSpPr>
          <p:nvPr>
            <p:ph type="dt" idx="10"/>
          </p:nvPr>
        </p:nvSpPr>
        <p:spPr/>
        <p:txBody>
          <a:bodyPr/>
          <a:lstStyle/>
          <a:p>
            <a:fld id="{D4F95575-3AE7-4A86-A762-1E2D98F8A0A9}" type="datetimeFigureOut">
              <a:rPr lang="zh-HK" altLang="en-US"/>
              <a:t>15/5/2022</a:t>
            </a:fld>
            <a:endParaRPr lang="zh-HK" altLang="en-US"/>
          </a:p>
        </p:txBody>
      </p:sp>
      <p:sp>
        <p:nvSpPr>
          <p:cNvPr id="5" name="Footer Placeholder 4"/>
          <p:cNvSpPr>
            <a:spLocks noGrp="1"/>
          </p:cNvSpPr>
          <p:nvPr>
            <p:ph type="ftr" idx="11"/>
          </p:nvPr>
        </p:nvSpPr>
        <p:spPr/>
        <p:txBody>
          <a:bodyPr/>
          <a:lstStyle/>
          <a:p>
            <a:endParaRPr lang="zh-HK" altLang="en-US"/>
          </a:p>
        </p:txBody>
      </p:sp>
      <p:sp>
        <p:nvSpPr>
          <p:cNvPr id="6" name="Slide Number Placeholder 5"/>
          <p:cNvSpPr>
            <a:spLocks noGrp="1"/>
          </p:cNvSpPr>
          <p:nvPr>
            <p:ph type="sldNum" idx="12"/>
          </p:nvPr>
        </p:nvSpPr>
        <p:spPr/>
        <p:txBody>
          <a:bodyPr/>
          <a:lstStyle/>
          <a:p>
            <a:fld id="{6D6B53EC-AFA1-4269-AA14-96BB9F34F4FA}" type="slidenum">
              <a:rPr lang="zh-HK" altLang="en-US"/>
              <a:t>‹#›</a:t>
            </a:fld>
            <a:endParaRPr lang="zh-HK" altLang="en-US"/>
          </a:p>
        </p:txBody>
      </p:sp>
    </p:spTree>
    <p:extLst>
      <p:ext uri="{BB962C8B-B14F-4D97-AF65-F5344CB8AC3E}">
        <p14:creationId xmlns:p14="http://schemas.microsoft.com/office/powerpoint/2010/main" val="2305495044"/>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lvl="0">
              <a:defRPr sz="6000"/>
            </a:lvl1pPr>
          </a:lstStyle>
          <a:p>
            <a:r>
              <a:rPr lang="zh-CN" altLang="en-US"/>
              <a:t>单击此处编辑母版标题样式</a:t>
            </a:r>
            <a:endParaRPr lang="en-US" altLang="en-US"/>
          </a:p>
        </p:txBody>
      </p:sp>
      <p:sp>
        <p:nvSpPr>
          <p:cNvPr id="3" name="Text Placeholder 2"/>
          <p:cNvSpPr>
            <a:spLocks noGrp="1"/>
          </p:cNvSpPr>
          <p:nvPr>
            <p:ph type="body" idx="1"/>
          </p:nvPr>
        </p:nvSpPr>
        <p:spPr>
          <a:xfrm>
            <a:off x="831850" y="4589463"/>
            <a:ext cx="10515600" cy="1500187"/>
          </a:xfr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idx="10"/>
          </p:nvPr>
        </p:nvSpPr>
        <p:spPr/>
        <p:txBody>
          <a:bodyPr/>
          <a:lstStyle/>
          <a:p>
            <a:fld id="{164C4CE8-B429-4E8A-BF00-406BF4D9697B}" type="datetimeFigureOut">
              <a:rPr lang="zh-HK" altLang="en-US"/>
              <a:t>15/5/2022</a:t>
            </a:fld>
            <a:endParaRPr lang="zh-HK" altLang="en-US"/>
          </a:p>
        </p:txBody>
      </p:sp>
      <p:sp>
        <p:nvSpPr>
          <p:cNvPr id="5" name="Footer Placeholder 4"/>
          <p:cNvSpPr>
            <a:spLocks noGrp="1"/>
          </p:cNvSpPr>
          <p:nvPr>
            <p:ph type="ftr" idx="11"/>
          </p:nvPr>
        </p:nvSpPr>
        <p:spPr/>
        <p:txBody>
          <a:bodyPr/>
          <a:lstStyle/>
          <a:p>
            <a:endParaRPr lang="zh-HK" altLang="en-US"/>
          </a:p>
        </p:txBody>
      </p:sp>
      <p:sp>
        <p:nvSpPr>
          <p:cNvPr id="6" name="Slide Number Placeholder 5"/>
          <p:cNvSpPr>
            <a:spLocks noGrp="1"/>
          </p:cNvSpPr>
          <p:nvPr>
            <p:ph type="sldNum" idx="12"/>
          </p:nvPr>
        </p:nvSpPr>
        <p:spPr/>
        <p:txBody>
          <a:bodyPr/>
          <a:lstStyle/>
          <a:p>
            <a:fld id="{AEF5EEB1-DF86-4056-A885-D5C7DF1C014B}" type="slidenum">
              <a:rPr lang="zh-HK" altLang="en-US"/>
              <a:t>‹#›</a:t>
            </a:fld>
            <a:endParaRPr lang="zh-HK" altLang="en-US"/>
          </a:p>
        </p:txBody>
      </p:sp>
    </p:spTree>
    <p:extLst>
      <p:ext uri="{BB962C8B-B14F-4D97-AF65-F5344CB8AC3E}">
        <p14:creationId xmlns:p14="http://schemas.microsoft.com/office/powerpoint/2010/main" val="3885035876"/>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ltLang="en-US"/>
          </a:p>
        </p:txBody>
      </p:sp>
      <p:sp>
        <p:nvSpPr>
          <p:cNvPr id="3" name="Content Placeholder 2"/>
          <p:cNvSpPr>
            <a:spLocks noGrp="1"/>
          </p:cNvSpPr>
          <p:nvPr>
            <p:ph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en-US"/>
          </a:p>
        </p:txBody>
      </p:sp>
      <p:sp>
        <p:nvSpPr>
          <p:cNvPr id="4" name="Content Placeholder 3"/>
          <p:cNvSpPr>
            <a:spLocks noGrp="1"/>
          </p:cNvSpPr>
          <p:nvPr>
            <p:ph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en-US"/>
          </a:p>
        </p:txBody>
      </p:sp>
      <p:sp>
        <p:nvSpPr>
          <p:cNvPr id="5" name="Date Placeholder 4"/>
          <p:cNvSpPr>
            <a:spLocks noGrp="1"/>
          </p:cNvSpPr>
          <p:nvPr>
            <p:ph type="dt" idx="10"/>
          </p:nvPr>
        </p:nvSpPr>
        <p:spPr/>
        <p:txBody>
          <a:bodyPr/>
          <a:lstStyle/>
          <a:p>
            <a:fld id="{31D0CC3F-CEF1-4D0D-B76F-BB09459BC434}" type="datetimeFigureOut">
              <a:rPr lang="zh-HK" altLang="en-US"/>
              <a:t>15/5/2022</a:t>
            </a:fld>
            <a:endParaRPr lang="zh-HK" altLang="en-US"/>
          </a:p>
        </p:txBody>
      </p:sp>
      <p:sp>
        <p:nvSpPr>
          <p:cNvPr id="6" name="Footer Placeholder 5"/>
          <p:cNvSpPr>
            <a:spLocks noGrp="1"/>
          </p:cNvSpPr>
          <p:nvPr>
            <p:ph type="ftr" idx="11"/>
          </p:nvPr>
        </p:nvSpPr>
        <p:spPr/>
        <p:txBody>
          <a:bodyPr/>
          <a:lstStyle/>
          <a:p>
            <a:endParaRPr lang="zh-HK" altLang="en-US"/>
          </a:p>
        </p:txBody>
      </p:sp>
      <p:sp>
        <p:nvSpPr>
          <p:cNvPr id="7" name="Slide Number Placeholder 6"/>
          <p:cNvSpPr>
            <a:spLocks noGrp="1"/>
          </p:cNvSpPr>
          <p:nvPr>
            <p:ph type="sldNum" idx="12"/>
          </p:nvPr>
        </p:nvSpPr>
        <p:spPr/>
        <p:txBody>
          <a:bodyPr/>
          <a:lstStyle/>
          <a:p>
            <a:fld id="{1A1F5F54-025D-4C7C-9A21-4A8FD4A4573F}" type="slidenum">
              <a:rPr lang="zh-HK" altLang="en-US"/>
              <a:t>‹#›</a:t>
            </a:fld>
            <a:endParaRPr lang="zh-HK" altLang="en-US"/>
          </a:p>
        </p:txBody>
      </p:sp>
    </p:spTree>
    <p:extLst>
      <p:ext uri="{BB962C8B-B14F-4D97-AF65-F5344CB8AC3E}">
        <p14:creationId xmlns:p14="http://schemas.microsoft.com/office/powerpoint/2010/main" val="1226506769"/>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ltLang="en-US"/>
          </a:p>
        </p:txBody>
      </p:sp>
      <p:sp>
        <p:nvSpPr>
          <p:cNvPr id="3" name="Text Placeholder 2"/>
          <p:cNvSpPr>
            <a:spLocks noGrp="1"/>
          </p:cNvSpPr>
          <p:nvPr>
            <p:ph type="body" idx="1"/>
          </p:nvPr>
        </p:nvSpPr>
        <p:spPr>
          <a:xfrm>
            <a:off x="839788" y="1681163"/>
            <a:ext cx="5157787"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en-US"/>
              <a:t>单击此处编辑母版文本样式</a:t>
            </a:r>
          </a:p>
        </p:txBody>
      </p:sp>
      <p:sp>
        <p:nvSpPr>
          <p:cNvPr id="4" name="Content Placeholder 3"/>
          <p:cNvSpPr>
            <a:spLocks noGrp="1"/>
          </p:cNvSpPr>
          <p:nvPr>
            <p:ph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en-US"/>
          </a:p>
        </p:txBody>
      </p:sp>
      <p:sp>
        <p:nvSpPr>
          <p:cNvPr id="5" name="Text Placeholder 4"/>
          <p:cNvSpPr>
            <a:spLocks noGrp="1"/>
          </p:cNvSpPr>
          <p:nvPr>
            <p:ph type="body" idx="3"/>
          </p:nvPr>
        </p:nvSpPr>
        <p:spPr>
          <a:xfrm>
            <a:off x="6172200" y="1681163"/>
            <a:ext cx="5183188"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en-US"/>
              <a:t>单击此处编辑母版文本样式</a:t>
            </a:r>
          </a:p>
        </p:txBody>
      </p:sp>
      <p:sp>
        <p:nvSpPr>
          <p:cNvPr id="6" name="Content Placeholder 5"/>
          <p:cNvSpPr>
            <a:spLocks noGrp="1"/>
          </p:cNvSpPr>
          <p:nvPr>
            <p:ph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en-US"/>
          </a:p>
        </p:txBody>
      </p:sp>
      <p:sp>
        <p:nvSpPr>
          <p:cNvPr id="7" name="Date Placeholder 6"/>
          <p:cNvSpPr>
            <a:spLocks noGrp="1"/>
          </p:cNvSpPr>
          <p:nvPr>
            <p:ph type="dt" idx="10"/>
          </p:nvPr>
        </p:nvSpPr>
        <p:spPr/>
        <p:txBody>
          <a:bodyPr/>
          <a:lstStyle/>
          <a:p>
            <a:fld id="{053D5F6E-E6FD-488A-8B08-0FDC0F6337EF}" type="datetimeFigureOut">
              <a:rPr lang="zh-HK" altLang="en-US"/>
              <a:t>15/5/2022</a:t>
            </a:fld>
            <a:endParaRPr lang="zh-HK" altLang="en-US"/>
          </a:p>
        </p:txBody>
      </p:sp>
      <p:sp>
        <p:nvSpPr>
          <p:cNvPr id="8" name="Footer Placeholder 7"/>
          <p:cNvSpPr>
            <a:spLocks noGrp="1"/>
          </p:cNvSpPr>
          <p:nvPr>
            <p:ph type="ftr" idx="11"/>
          </p:nvPr>
        </p:nvSpPr>
        <p:spPr/>
        <p:txBody>
          <a:bodyPr/>
          <a:lstStyle/>
          <a:p>
            <a:endParaRPr lang="zh-HK" altLang="en-US"/>
          </a:p>
        </p:txBody>
      </p:sp>
      <p:sp>
        <p:nvSpPr>
          <p:cNvPr id="9" name="Slide Number Placeholder 8"/>
          <p:cNvSpPr>
            <a:spLocks noGrp="1"/>
          </p:cNvSpPr>
          <p:nvPr>
            <p:ph type="sldNum" idx="12"/>
          </p:nvPr>
        </p:nvSpPr>
        <p:spPr/>
        <p:txBody>
          <a:bodyPr/>
          <a:lstStyle/>
          <a:p>
            <a:fld id="{A64548BD-4D82-43A6-A5BD-79B947F277C3}" type="slidenum">
              <a:rPr lang="zh-HK" altLang="en-US"/>
              <a:t>‹#›</a:t>
            </a:fld>
            <a:endParaRPr lang="zh-HK" altLang="en-US"/>
          </a:p>
        </p:txBody>
      </p:sp>
    </p:spTree>
    <p:extLst>
      <p:ext uri="{BB962C8B-B14F-4D97-AF65-F5344CB8AC3E}">
        <p14:creationId xmlns:p14="http://schemas.microsoft.com/office/powerpoint/2010/main" val="2600438419"/>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ltLang="en-US"/>
          </a:p>
        </p:txBody>
      </p:sp>
      <p:sp>
        <p:nvSpPr>
          <p:cNvPr id="3" name="Date Placeholder 2"/>
          <p:cNvSpPr>
            <a:spLocks noGrp="1"/>
          </p:cNvSpPr>
          <p:nvPr>
            <p:ph type="dt" idx="10"/>
          </p:nvPr>
        </p:nvSpPr>
        <p:spPr/>
        <p:txBody>
          <a:bodyPr/>
          <a:lstStyle/>
          <a:p>
            <a:fld id="{C847CCAC-5E7C-4CCC-BA19-4BCBCB7EDDBA}" type="datetimeFigureOut">
              <a:rPr lang="zh-HK" altLang="en-US"/>
              <a:t>15/5/2022</a:t>
            </a:fld>
            <a:endParaRPr lang="zh-HK" altLang="en-US"/>
          </a:p>
        </p:txBody>
      </p:sp>
      <p:sp>
        <p:nvSpPr>
          <p:cNvPr id="4" name="Footer Placeholder 3"/>
          <p:cNvSpPr>
            <a:spLocks noGrp="1"/>
          </p:cNvSpPr>
          <p:nvPr>
            <p:ph type="ftr" idx="11"/>
          </p:nvPr>
        </p:nvSpPr>
        <p:spPr/>
        <p:txBody>
          <a:bodyPr/>
          <a:lstStyle/>
          <a:p>
            <a:endParaRPr lang="zh-HK" altLang="en-US"/>
          </a:p>
        </p:txBody>
      </p:sp>
      <p:sp>
        <p:nvSpPr>
          <p:cNvPr id="5" name="Slide Number Placeholder 4"/>
          <p:cNvSpPr>
            <a:spLocks noGrp="1"/>
          </p:cNvSpPr>
          <p:nvPr>
            <p:ph type="sldNum" idx="12"/>
          </p:nvPr>
        </p:nvSpPr>
        <p:spPr/>
        <p:txBody>
          <a:bodyPr/>
          <a:lstStyle/>
          <a:p>
            <a:fld id="{DACC1CE6-E887-424F-A07A-1CE29475E926}" type="slidenum">
              <a:rPr lang="zh-HK" altLang="en-US"/>
              <a:t>‹#›</a:t>
            </a:fld>
            <a:endParaRPr lang="zh-HK" altLang="en-US"/>
          </a:p>
        </p:txBody>
      </p:sp>
    </p:spTree>
    <p:extLst>
      <p:ext uri="{BB962C8B-B14F-4D97-AF65-F5344CB8AC3E}">
        <p14:creationId xmlns:p14="http://schemas.microsoft.com/office/powerpoint/2010/main" val="3508537352"/>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p>
            <a:fld id="{9E408E30-8D75-4088-A3BF-5A20BD30D58E}" type="datetimeFigureOut">
              <a:rPr lang="zh-HK" altLang="en-US"/>
              <a:t>15/5/2022</a:t>
            </a:fld>
            <a:endParaRPr lang="zh-HK" altLang="en-US"/>
          </a:p>
        </p:txBody>
      </p:sp>
      <p:sp>
        <p:nvSpPr>
          <p:cNvPr id="3" name="Footer Placeholder 2"/>
          <p:cNvSpPr>
            <a:spLocks noGrp="1"/>
          </p:cNvSpPr>
          <p:nvPr>
            <p:ph type="ftr" idx="11"/>
          </p:nvPr>
        </p:nvSpPr>
        <p:spPr/>
        <p:txBody>
          <a:bodyPr/>
          <a:lstStyle/>
          <a:p>
            <a:endParaRPr lang="zh-HK" altLang="en-US"/>
          </a:p>
        </p:txBody>
      </p:sp>
      <p:sp>
        <p:nvSpPr>
          <p:cNvPr id="4" name="Slide Number Placeholder 3"/>
          <p:cNvSpPr>
            <a:spLocks noGrp="1"/>
          </p:cNvSpPr>
          <p:nvPr>
            <p:ph type="sldNum" idx="12"/>
          </p:nvPr>
        </p:nvSpPr>
        <p:spPr/>
        <p:txBody>
          <a:bodyPr/>
          <a:lstStyle/>
          <a:p>
            <a:fld id="{EDC3729D-B4D5-4CB1-AC5E-8EBA1CE36242}" type="slidenum">
              <a:rPr lang="zh-HK" altLang="en-US"/>
              <a:t>‹#›</a:t>
            </a:fld>
            <a:endParaRPr lang="zh-HK" altLang="en-US"/>
          </a:p>
        </p:txBody>
      </p:sp>
    </p:spTree>
    <p:extLst>
      <p:ext uri="{BB962C8B-B14F-4D97-AF65-F5344CB8AC3E}">
        <p14:creationId xmlns:p14="http://schemas.microsoft.com/office/powerpoint/2010/main" val="927957892"/>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lvl="0">
              <a:defRPr sz="3200"/>
            </a:lvl1pPr>
          </a:lstStyle>
          <a:p>
            <a:r>
              <a:rPr lang="zh-CN" altLang="en-US"/>
              <a:t>单击此处编辑母版标题样式</a:t>
            </a:r>
            <a:endParaRPr lang="en-US" altLang="en-US"/>
          </a:p>
        </p:txBody>
      </p:sp>
      <p:sp>
        <p:nvSpPr>
          <p:cNvPr id="3" name="Content Placeholder 2"/>
          <p:cNvSpPr>
            <a:spLocks noGrp="1"/>
          </p:cNvSpPr>
          <p:nvPr>
            <p:ph idx="1"/>
          </p:nvPr>
        </p:nvSpPr>
        <p:spPr>
          <a:xfrm>
            <a:off x="5183188" y="987425"/>
            <a:ext cx="6172200" cy="4873625"/>
          </a:xfr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en-US"/>
          </a:p>
        </p:txBody>
      </p:sp>
      <p:sp>
        <p:nvSpPr>
          <p:cNvPr id="4" name="Text Placeholder 3"/>
          <p:cNvSpPr>
            <a:spLocks noGrp="1"/>
          </p:cNvSpPr>
          <p:nvPr>
            <p:ph type="body" idx="2"/>
          </p:nvPr>
        </p:nvSpPr>
        <p:spPr>
          <a:xfrm>
            <a:off x="839788" y="2057400"/>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en-US"/>
              <a:t>单击此处编辑母版文本样式</a:t>
            </a:r>
          </a:p>
        </p:txBody>
      </p:sp>
      <p:sp>
        <p:nvSpPr>
          <p:cNvPr id="5" name="Date Placeholder 4"/>
          <p:cNvSpPr>
            <a:spLocks noGrp="1"/>
          </p:cNvSpPr>
          <p:nvPr>
            <p:ph type="dt" idx="10"/>
          </p:nvPr>
        </p:nvSpPr>
        <p:spPr/>
        <p:txBody>
          <a:bodyPr/>
          <a:lstStyle/>
          <a:p>
            <a:fld id="{17C3D27E-F269-4F69-97C1-D4762F6729DA}" type="datetimeFigureOut">
              <a:rPr lang="zh-HK" altLang="en-US"/>
              <a:t>15/5/2022</a:t>
            </a:fld>
            <a:endParaRPr lang="zh-HK" altLang="en-US"/>
          </a:p>
        </p:txBody>
      </p:sp>
      <p:sp>
        <p:nvSpPr>
          <p:cNvPr id="6" name="Footer Placeholder 5"/>
          <p:cNvSpPr>
            <a:spLocks noGrp="1"/>
          </p:cNvSpPr>
          <p:nvPr>
            <p:ph type="ftr" idx="11"/>
          </p:nvPr>
        </p:nvSpPr>
        <p:spPr/>
        <p:txBody>
          <a:bodyPr/>
          <a:lstStyle/>
          <a:p>
            <a:endParaRPr lang="zh-HK" altLang="en-US"/>
          </a:p>
        </p:txBody>
      </p:sp>
      <p:sp>
        <p:nvSpPr>
          <p:cNvPr id="7" name="Slide Number Placeholder 6"/>
          <p:cNvSpPr>
            <a:spLocks noGrp="1"/>
          </p:cNvSpPr>
          <p:nvPr>
            <p:ph type="sldNum" idx="12"/>
          </p:nvPr>
        </p:nvSpPr>
        <p:spPr/>
        <p:txBody>
          <a:bodyPr/>
          <a:lstStyle/>
          <a:p>
            <a:fld id="{B6A4D7E1-EC98-46C2-9FF7-5F12546689E1}" type="slidenum">
              <a:rPr lang="zh-HK" altLang="en-US"/>
              <a:t>‹#›</a:t>
            </a:fld>
            <a:endParaRPr lang="zh-HK" altLang="en-US"/>
          </a:p>
        </p:txBody>
      </p:sp>
    </p:spTree>
    <p:extLst>
      <p:ext uri="{BB962C8B-B14F-4D97-AF65-F5344CB8AC3E}">
        <p14:creationId xmlns:p14="http://schemas.microsoft.com/office/powerpoint/2010/main" val="428162936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idx="10"/>
          </p:nvPr>
        </p:nvSpPr>
        <p:spPr/>
        <p:txBody>
          <a:bodyPr/>
          <a:lstStyle/>
          <a:p>
            <a:fld id="{60F80714-D2E2-4C40-9620-89DBB9E99058}" type="datetimeFigureOut">
              <a:rPr lang="zh-CN" altLang="en-US">
                <a:solidFill>
                  <a:srgbClr val="000000">
                    <a:tint val="75000"/>
                  </a:srgbClr>
                </a:solidFill>
              </a:rPr>
              <a:t>2022/5/15</a:t>
            </a:fld>
            <a:endParaRPr lang="zh-CN" altLang="en-US">
              <a:solidFill>
                <a:srgbClr val="000000">
                  <a:tint val="75000"/>
                </a:srgbClr>
              </a:solidFill>
            </a:endParaRPr>
          </a:p>
        </p:txBody>
      </p:sp>
      <p:sp>
        <p:nvSpPr>
          <p:cNvPr id="5" name="页脚占位符 4"/>
          <p:cNvSpPr>
            <a:spLocks noGrp="1"/>
          </p:cNvSpPr>
          <p:nvPr>
            <p:ph type="ft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idx="12"/>
          </p:nvPr>
        </p:nvSpPr>
        <p:spPr/>
        <p:txBody>
          <a:bodyPr/>
          <a:lstStyle/>
          <a:p>
            <a:fld id="{774FA775-22EC-486E-A440-21009B4BB2FB}" type="slidenum">
              <a:rPr lang="zh-CN" altLang="en-US">
                <a:solidFill>
                  <a:srgbClr val="000000">
                    <a:tint val="75000"/>
                  </a:srgbClr>
                </a:solidFill>
              </a:rPr>
              <a:t>‹#›</a:t>
            </a:fld>
            <a:endParaRPr lang="zh-CN" altLang="en-US">
              <a:solidFill>
                <a:srgbClr val="000000">
                  <a:tint val="75000"/>
                </a:srgbClr>
              </a:solidFill>
            </a:endParaRPr>
          </a:p>
        </p:txBody>
      </p:sp>
    </p:spTree>
    <p:extLst>
      <p:ext uri="{BB962C8B-B14F-4D97-AF65-F5344CB8AC3E}">
        <p14:creationId xmlns:p14="http://schemas.microsoft.com/office/powerpoint/2010/main" val="333749995"/>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lvl="0">
              <a:defRPr sz="3200"/>
            </a:lvl1pPr>
          </a:lstStyle>
          <a:p>
            <a:r>
              <a:rPr lang="zh-CN" altLang="en-US"/>
              <a:t>单击此处编辑母版标题样式</a:t>
            </a:r>
            <a:endParaRPr lang="en-US" alt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r>
              <a:rPr lang="zh-CN" altLang="en-US"/>
              <a:t>单击图标添加图片</a:t>
            </a:r>
            <a:endParaRPr lang="en-US" altLang="en-US"/>
          </a:p>
        </p:txBody>
      </p:sp>
      <p:sp>
        <p:nvSpPr>
          <p:cNvPr id="4" name="Text Placeholder 3"/>
          <p:cNvSpPr>
            <a:spLocks noGrp="1"/>
          </p:cNvSpPr>
          <p:nvPr>
            <p:ph type="body" idx="2"/>
          </p:nvPr>
        </p:nvSpPr>
        <p:spPr>
          <a:xfrm>
            <a:off x="839788" y="2057400"/>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en-US"/>
              <a:t>单击此处编辑母版文本样式</a:t>
            </a:r>
          </a:p>
        </p:txBody>
      </p:sp>
      <p:sp>
        <p:nvSpPr>
          <p:cNvPr id="5" name="Date Placeholder 4"/>
          <p:cNvSpPr>
            <a:spLocks noGrp="1"/>
          </p:cNvSpPr>
          <p:nvPr>
            <p:ph type="dt" idx="10"/>
          </p:nvPr>
        </p:nvSpPr>
        <p:spPr/>
        <p:txBody>
          <a:bodyPr/>
          <a:lstStyle/>
          <a:p>
            <a:fld id="{A71A3D8C-07D8-4426-989F-C4A8609B784F}" type="datetimeFigureOut">
              <a:rPr lang="zh-HK" altLang="en-US"/>
              <a:t>15/5/2022</a:t>
            </a:fld>
            <a:endParaRPr lang="zh-HK" altLang="en-US"/>
          </a:p>
        </p:txBody>
      </p:sp>
      <p:sp>
        <p:nvSpPr>
          <p:cNvPr id="6" name="Footer Placeholder 5"/>
          <p:cNvSpPr>
            <a:spLocks noGrp="1"/>
          </p:cNvSpPr>
          <p:nvPr>
            <p:ph type="ftr" idx="11"/>
          </p:nvPr>
        </p:nvSpPr>
        <p:spPr/>
        <p:txBody>
          <a:bodyPr/>
          <a:lstStyle/>
          <a:p>
            <a:endParaRPr lang="zh-HK" altLang="en-US"/>
          </a:p>
        </p:txBody>
      </p:sp>
      <p:sp>
        <p:nvSpPr>
          <p:cNvPr id="7" name="Slide Number Placeholder 6"/>
          <p:cNvSpPr>
            <a:spLocks noGrp="1"/>
          </p:cNvSpPr>
          <p:nvPr>
            <p:ph type="sldNum" idx="12"/>
          </p:nvPr>
        </p:nvSpPr>
        <p:spPr/>
        <p:txBody>
          <a:bodyPr/>
          <a:lstStyle/>
          <a:p>
            <a:fld id="{B3057E52-506A-46F8-9483-CE231685A0D2}" type="slidenum">
              <a:rPr lang="zh-HK" altLang="en-US"/>
              <a:t>‹#›</a:t>
            </a:fld>
            <a:endParaRPr lang="zh-HK" altLang="en-US"/>
          </a:p>
        </p:txBody>
      </p:sp>
    </p:spTree>
    <p:extLst>
      <p:ext uri="{BB962C8B-B14F-4D97-AF65-F5344CB8AC3E}">
        <p14:creationId xmlns:p14="http://schemas.microsoft.com/office/powerpoint/2010/main" val="3260295307"/>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ltLang="en-US"/>
          </a:p>
        </p:txBody>
      </p:sp>
      <p:sp>
        <p:nvSpPr>
          <p:cNvPr id="3" name="Vertical Text Placeholder 2"/>
          <p:cNvSpPr>
            <a:spLocks noGrp="1"/>
          </p:cNvSpPr>
          <p:nvPr>
            <p:ph type="body"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en-US"/>
          </a:p>
        </p:txBody>
      </p:sp>
      <p:sp>
        <p:nvSpPr>
          <p:cNvPr id="4" name="Date Placeholder 3"/>
          <p:cNvSpPr>
            <a:spLocks noGrp="1"/>
          </p:cNvSpPr>
          <p:nvPr>
            <p:ph type="dt" idx="10"/>
          </p:nvPr>
        </p:nvSpPr>
        <p:spPr/>
        <p:txBody>
          <a:bodyPr/>
          <a:lstStyle/>
          <a:p>
            <a:fld id="{3AE4059F-979A-40ED-B656-3357BB548C9E}" type="datetimeFigureOut">
              <a:rPr lang="zh-HK" altLang="en-US"/>
              <a:t>15/5/2022</a:t>
            </a:fld>
            <a:endParaRPr lang="zh-HK" altLang="en-US"/>
          </a:p>
        </p:txBody>
      </p:sp>
      <p:sp>
        <p:nvSpPr>
          <p:cNvPr id="5" name="Footer Placeholder 4"/>
          <p:cNvSpPr>
            <a:spLocks noGrp="1"/>
          </p:cNvSpPr>
          <p:nvPr>
            <p:ph type="ftr" idx="11"/>
          </p:nvPr>
        </p:nvSpPr>
        <p:spPr/>
        <p:txBody>
          <a:bodyPr/>
          <a:lstStyle/>
          <a:p>
            <a:endParaRPr lang="zh-HK" altLang="en-US"/>
          </a:p>
        </p:txBody>
      </p:sp>
      <p:sp>
        <p:nvSpPr>
          <p:cNvPr id="6" name="Slide Number Placeholder 5"/>
          <p:cNvSpPr>
            <a:spLocks noGrp="1"/>
          </p:cNvSpPr>
          <p:nvPr>
            <p:ph type="sldNum" idx="12"/>
          </p:nvPr>
        </p:nvSpPr>
        <p:spPr/>
        <p:txBody>
          <a:bodyPr/>
          <a:lstStyle/>
          <a:p>
            <a:fld id="{6322EDE1-58C0-4412-9831-F0AB2684455F}" type="slidenum">
              <a:rPr lang="zh-HK" altLang="en-US"/>
              <a:t>‹#›</a:t>
            </a:fld>
            <a:endParaRPr lang="zh-HK" altLang="en-US"/>
          </a:p>
        </p:txBody>
      </p:sp>
    </p:spTree>
    <p:extLst>
      <p:ext uri="{BB962C8B-B14F-4D97-AF65-F5344CB8AC3E}">
        <p14:creationId xmlns:p14="http://schemas.microsoft.com/office/powerpoint/2010/main" val="1662370887"/>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Vertical Title 1"/>
          <p:cNvSpPr>
            <a:spLocks noGrp="1"/>
          </p:cNvSpPr>
          <p:nvPr>
            <p:ph type="title"/>
          </p:nvPr>
        </p:nvSpPr>
        <p:spPr>
          <a:xfrm>
            <a:off x="8724900" y="365125"/>
            <a:ext cx="2628900" cy="5811838"/>
          </a:xfrm>
        </p:spPr>
        <p:txBody>
          <a:bodyPr vert="eaVert"/>
          <a:lstStyle/>
          <a:p>
            <a:r>
              <a:rPr lang="zh-CN" altLang="en-US"/>
              <a:t>单击此处编辑母版标题样式</a:t>
            </a:r>
            <a:endParaRPr lang="en-US" altLang="en-US"/>
          </a:p>
        </p:txBody>
      </p:sp>
      <p:sp>
        <p:nvSpPr>
          <p:cNvPr id="3" name="Vertical Text Placeholder 2"/>
          <p:cNvSpPr>
            <a:spLocks noGrp="1"/>
          </p:cNvSpPr>
          <p:nvPr>
            <p:ph type="body"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en-US"/>
          </a:p>
        </p:txBody>
      </p:sp>
      <p:sp>
        <p:nvSpPr>
          <p:cNvPr id="4" name="Date Placeholder 3"/>
          <p:cNvSpPr>
            <a:spLocks noGrp="1"/>
          </p:cNvSpPr>
          <p:nvPr>
            <p:ph type="dt" idx="10"/>
          </p:nvPr>
        </p:nvSpPr>
        <p:spPr/>
        <p:txBody>
          <a:bodyPr/>
          <a:lstStyle/>
          <a:p>
            <a:fld id="{84200CC7-3762-4FDC-9C7F-0495C847FADE}" type="datetimeFigureOut">
              <a:rPr lang="zh-HK" altLang="en-US"/>
              <a:t>15/5/2022</a:t>
            </a:fld>
            <a:endParaRPr lang="zh-HK" altLang="en-US"/>
          </a:p>
        </p:txBody>
      </p:sp>
      <p:sp>
        <p:nvSpPr>
          <p:cNvPr id="5" name="Footer Placeholder 4"/>
          <p:cNvSpPr>
            <a:spLocks noGrp="1"/>
          </p:cNvSpPr>
          <p:nvPr>
            <p:ph type="ftr" idx="11"/>
          </p:nvPr>
        </p:nvSpPr>
        <p:spPr/>
        <p:txBody>
          <a:bodyPr/>
          <a:lstStyle/>
          <a:p>
            <a:endParaRPr lang="zh-HK" altLang="en-US"/>
          </a:p>
        </p:txBody>
      </p:sp>
      <p:sp>
        <p:nvSpPr>
          <p:cNvPr id="6" name="Slide Number Placeholder 5"/>
          <p:cNvSpPr>
            <a:spLocks noGrp="1"/>
          </p:cNvSpPr>
          <p:nvPr>
            <p:ph type="sldNum" idx="12"/>
          </p:nvPr>
        </p:nvSpPr>
        <p:spPr/>
        <p:txBody>
          <a:bodyPr/>
          <a:lstStyle/>
          <a:p>
            <a:fld id="{64F375B3-AFA0-4464-AA9D-326300D8A540}" type="slidenum">
              <a:rPr lang="zh-HK" altLang="en-US"/>
              <a:t>‹#›</a:t>
            </a:fld>
            <a:endParaRPr lang="zh-HK" altLang="en-US"/>
          </a:p>
        </p:txBody>
      </p:sp>
    </p:spTree>
    <p:extLst>
      <p:ext uri="{BB962C8B-B14F-4D97-AF65-F5344CB8AC3E}">
        <p14:creationId xmlns:p14="http://schemas.microsoft.com/office/powerpoint/2010/main" val="3849158005"/>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lvl="0" algn="ctr">
              <a:defRPr sz="6000"/>
            </a:lvl1pPr>
          </a:lstStyle>
          <a:p>
            <a:r>
              <a:rPr lang="zh-CN" altLang="en-US"/>
              <a:t>单击此处编辑母版标题样式</a:t>
            </a:r>
            <a:endParaRPr lang="en-US" altLang="en-US"/>
          </a:p>
        </p:txBody>
      </p:sp>
      <p:sp>
        <p:nvSpPr>
          <p:cNvPr id="3" name="Subtitle 2"/>
          <p:cNvSpPr>
            <a:spLocks noGrp="1"/>
          </p:cNvSpPr>
          <p:nvPr>
            <p:ph type="subTitle" idx="1"/>
          </p:nvPr>
        </p:nvSpPr>
        <p:spPr>
          <a:xfrm>
            <a:off x="1524000" y="3602038"/>
            <a:ext cx="9144000" cy="1655762"/>
          </a:xfr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ltLang="en-US"/>
              <a:t>单击此处编辑母版副标题样式</a:t>
            </a:r>
            <a:endParaRPr lang="en-US" altLang="en-US"/>
          </a:p>
        </p:txBody>
      </p:sp>
      <p:sp>
        <p:nvSpPr>
          <p:cNvPr id="4" name="Date Placeholder 3"/>
          <p:cNvSpPr>
            <a:spLocks noGrp="1"/>
          </p:cNvSpPr>
          <p:nvPr>
            <p:ph type="dt" idx="10"/>
          </p:nvPr>
        </p:nvSpPr>
        <p:spPr/>
        <p:txBody>
          <a:bodyPr/>
          <a:lstStyle/>
          <a:p>
            <a:fld id="{3F92F0EB-12F9-43A7-A05A-79C54F838BB0}" type="datetimeFigureOut">
              <a:rPr lang="zh-HK" altLang="en-US">
                <a:solidFill>
                  <a:srgbClr val="000000">
                    <a:tint val="75000"/>
                  </a:srgbClr>
                </a:solidFill>
              </a:rPr>
              <a:t>15/5/2022</a:t>
            </a:fld>
            <a:endParaRPr lang="zh-HK" altLang="en-US">
              <a:solidFill>
                <a:srgbClr val="000000">
                  <a:tint val="75000"/>
                </a:srgbClr>
              </a:solidFill>
            </a:endParaRPr>
          </a:p>
        </p:txBody>
      </p:sp>
      <p:sp>
        <p:nvSpPr>
          <p:cNvPr id="5" name="Footer Placeholder 4"/>
          <p:cNvSpPr>
            <a:spLocks noGrp="1"/>
          </p:cNvSpPr>
          <p:nvPr>
            <p:ph type="ftr" idx="11"/>
          </p:nvPr>
        </p:nvSpPr>
        <p:spPr/>
        <p:txBody>
          <a:bodyPr/>
          <a:lstStyle/>
          <a:p>
            <a:endParaRPr lang="zh-HK" altLang="en-US">
              <a:solidFill>
                <a:srgbClr val="000000">
                  <a:tint val="75000"/>
                </a:srgbClr>
              </a:solidFill>
            </a:endParaRPr>
          </a:p>
        </p:txBody>
      </p:sp>
      <p:sp>
        <p:nvSpPr>
          <p:cNvPr id="6" name="Slide Number Placeholder 5"/>
          <p:cNvSpPr>
            <a:spLocks noGrp="1"/>
          </p:cNvSpPr>
          <p:nvPr>
            <p:ph type="sldNum" idx="12"/>
          </p:nvPr>
        </p:nvSpPr>
        <p:spPr/>
        <p:txBody>
          <a:bodyPr/>
          <a:lstStyle/>
          <a:p>
            <a:fld id="{BD785A07-B801-4508-9985-7ECA2512F52D}" type="slidenum">
              <a:rPr lang="zh-HK" altLang="en-US">
                <a:solidFill>
                  <a:srgbClr val="000000">
                    <a:tint val="75000"/>
                  </a:srgbClr>
                </a:solidFill>
              </a:rPr>
              <a:t>‹#›</a:t>
            </a:fld>
            <a:endParaRPr lang="zh-HK" altLang="en-US">
              <a:solidFill>
                <a:srgbClr val="000000">
                  <a:tint val="75000"/>
                </a:srgbClr>
              </a:solidFill>
            </a:endParaRPr>
          </a:p>
        </p:txBody>
      </p:sp>
    </p:spTree>
    <p:extLst>
      <p:ext uri="{BB962C8B-B14F-4D97-AF65-F5344CB8AC3E}">
        <p14:creationId xmlns:p14="http://schemas.microsoft.com/office/powerpoint/2010/main" val="1874069634"/>
      </p:ext>
    </p:extLst>
  </p:cSld>
  <p:clrMapOvr>
    <a:masterClrMapping/>
  </p:clrMapOvr>
  <p:transition>
    <p:wipe/>
  </p:transition>
  <p:extLst>
    <p:ext uri="{DCECCB84-F9BA-43D5-87BE-67443E8EF086}">
      <p15:sldGuideLst xmlns:p15="http://schemas.microsoft.com/office/powerpoint/2012/main"/>
    </p:ext>
  </p:extLst>
</p:sldLayout>
</file>

<file path=ppt/slideLayouts/slideLayout24.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lt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en-US"/>
          </a:p>
        </p:txBody>
      </p:sp>
      <p:sp>
        <p:nvSpPr>
          <p:cNvPr id="4" name="Date Placeholder 3"/>
          <p:cNvSpPr>
            <a:spLocks noGrp="1"/>
          </p:cNvSpPr>
          <p:nvPr>
            <p:ph type="dt" idx="10"/>
          </p:nvPr>
        </p:nvSpPr>
        <p:spPr/>
        <p:txBody>
          <a:bodyPr/>
          <a:lstStyle/>
          <a:p>
            <a:fld id="{EEDD1863-421D-49DD-A9DC-7CC723C9F819}" type="datetimeFigureOut">
              <a:rPr lang="zh-HK" altLang="en-US">
                <a:solidFill>
                  <a:srgbClr val="000000">
                    <a:tint val="75000"/>
                  </a:srgbClr>
                </a:solidFill>
              </a:rPr>
              <a:t>15/5/2022</a:t>
            </a:fld>
            <a:endParaRPr lang="zh-HK" altLang="en-US">
              <a:solidFill>
                <a:srgbClr val="000000">
                  <a:tint val="75000"/>
                </a:srgbClr>
              </a:solidFill>
            </a:endParaRPr>
          </a:p>
        </p:txBody>
      </p:sp>
      <p:sp>
        <p:nvSpPr>
          <p:cNvPr id="5" name="Footer Placeholder 4"/>
          <p:cNvSpPr>
            <a:spLocks noGrp="1"/>
          </p:cNvSpPr>
          <p:nvPr>
            <p:ph type="ftr" idx="11"/>
          </p:nvPr>
        </p:nvSpPr>
        <p:spPr/>
        <p:txBody>
          <a:bodyPr/>
          <a:lstStyle/>
          <a:p>
            <a:endParaRPr lang="zh-HK" altLang="en-US">
              <a:solidFill>
                <a:srgbClr val="000000">
                  <a:tint val="75000"/>
                </a:srgbClr>
              </a:solidFill>
            </a:endParaRPr>
          </a:p>
        </p:txBody>
      </p:sp>
      <p:sp>
        <p:nvSpPr>
          <p:cNvPr id="6" name="Slide Number Placeholder 5"/>
          <p:cNvSpPr>
            <a:spLocks noGrp="1"/>
          </p:cNvSpPr>
          <p:nvPr>
            <p:ph type="sldNum" idx="12"/>
          </p:nvPr>
        </p:nvSpPr>
        <p:spPr/>
        <p:txBody>
          <a:bodyPr/>
          <a:lstStyle/>
          <a:p>
            <a:fld id="{6C160F07-9D8C-40B3-80DD-AED9886CD4A2}" type="slidenum">
              <a:rPr lang="zh-HK" altLang="en-US">
                <a:solidFill>
                  <a:srgbClr val="000000">
                    <a:tint val="75000"/>
                  </a:srgbClr>
                </a:solidFill>
              </a:rPr>
              <a:t>‹#›</a:t>
            </a:fld>
            <a:endParaRPr lang="zh-HK" altLang="en-US">
              <a:solidFill>
                <a:srgbClr val="000000">
                  <a:tint val="75000"/>
                </a:srgbClr>
              </a:solidFill>
            </a:endParaRPr>
          </a:p>
        </p:txBody>
      </p:sp>
    </p:spTree>
    <p:extLst>
      <p:ext uri="{BB962C8B-B14F-4D97-AF65-F5344CB8AC3E}">
        <p14:creationId xmlns:p14="http://schemas.microsoft.com/office/powerpoint/2010/main" val="3785816325"/>
      </p:ext>
    </p:extLst>
  </p:cSld>
  <p:clrMapOvr>
    <a:masterClrMapping/>
  </p:clrMapOvr>
  <p:transition>
    <p:wipe/>
  </p:transition>
  <p:extLst>
    <p:ext uri="{DCECCB84-F9BA-43D5-87BE-67443E8EF086}">
      <p15:sldGuideLst xmlns:p15="http://schemas.microsoft.com/office/powerpoint/2012/main"/>
    </p:ext>
  </p:extLst>
</p:sldLayout>
</file>

<file path=ppt/slideLayouts/slideLayout25.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lvl="0">
              <a:defRPr sz="6000"/>
            </a:lvl1pPr>
          </a:lstStyle>
          <a:p>
            <a:r>
              <a:rPr lang="zh-CN" altLang="en-US"/>
              <a:t>单击此处编辑母版标题样式</a:t>
            </a:r>
            <a:endParaRPr lang="en-US" altLang="en-US"/>
          </a:p>
        </p:txBody>
      </p:sp>
      <p:sp>
        <p:nvSpPr>
          <p:cNvPr id="3" name="Text Placeholder 2"/>
          <p:cNvSpPr>
            <a:spLocks noGrp="1"/>
          </p:cNvSpPr>
          <p:nvPr>
            <p:ph type="body" idx="1"/>
          </p:nvPr>
        </p:nvSpPr>
        <p:spPr>
          <a:xfrm>
            <a:off x="831850" y="4589463"/>
            <a:ext cx="10515600" cy="1500187"/>
          </a:xfr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idx="10"/>
          </p:nvPr>
        </p:nvSpPr>
        <p:spPr/>
        <p:txBody>
          <a:bodyPr/>
          <a:lstStyle/>
          <a:p>
            <a:fld id="{93F5B1B3-BC57-4417-9BEA-FC06AFDF82CE}" type="datetimeFigureOut">
              <a:rPr lang="zh-HK" altLang="en-US">
                <a:solidFill>
                  <a:srgbClr val="000000">
                    <a:tint val="75000"/>
                  </a:srgbClr>
                </a:solidFill>
              </a:rPr>
              <a:t>15/5/2022</a:t>
            </a:fld>
            <a:endParaRPr lang="zh-HK" altLang="en-US">
              <a:solidFill>
                <a:srgbClr val="000000">
                  <a:tint val="75000"/>
                </a:srgbClr>
              </a:solidFill>
            </a:endParaRPr>
          </a:p>
        </p:txBody>
      </p:sp>
      <p:sp>
        <p:nvSpPr>
          <p:cNvPr id="5" name="Footer Placeholder 4"/>
          <p:cNvSpPr>
            <a:spLocks noGrp="1"/>
          </p:cNvSpPr>
          <p:nvPr>
            <p:ph type="ftr" idx="11"/>
          </p:nvPr>
        </p:nvSpPr>
        <p:spPr/>
        <p:txBody>
          <a:bodyPr/>
          <a:lstStyle/>
          <a:p>
            <a:endParaRPr lang="zh-HK" altLang="en-US">
              <a:solidFill>
                <a:srgbClr val="000000">
                  <a:tint val="75000"/>
                </a:srgbClr>
              </a:solidFill>
            </a:endParaRPr>
          </a:p>
        </p:txBody>
      </p:sp>
      <p:sp>
        <p:nvSpPr>
          <p:cNvPr id="6" name="Slide Number Placeholder 5"/>
          <p:cNvSpPr>
            <a:spLocks noGrp="1"/>
          </p:cNvSpPr>
          <p:nvPr>
            <p:ph type="sldNum" idx="12"/>
          </p:nvPr>
        </p:nvSpPr>
        <p:spPr/>
        <p:txBody>
          <a:bodyPr/>
          <a:lstStyle/>
          <a:p>
            <a:fld id="{2468966A-79FE-4183-8F30-883E427D7782}" type="slidenum">
              <a:rPr lang="zh-HK" altLang="en-US">
                <a:solidFill>
                  <a:srgbClr val="000000">
                    <a:tint val="75000"/>
                  </a:srgbClr>
                </a:solidFill>
              </a:rPr>
              <a:t>‹#›</a:t>
            </a:fld>
            <a:endParaRPr lang="zh-HK" altLang="en-US">
              <a:solidFill>
                <a:srgbClr val="000000">
                  <a:tint val="75000"/>
                </a:srgbClr>
              </a:solidFill>
            </a:endParaRPr>
          </a:p>
        </p:txBody>
      </p:sp>
    </p:spTree>
    <p:extLst>
      <p:ext uri="{BB962C8B-B14F-4D97-AF65-F5344CB8AC3E}">
        <p14:creationId xmlns:p14="http://schemas.microsoft.com/office/powerpoint/2010/main" val="2998635314"/>
      </p:ext>
    </p:extLst>
  </p:cSld>
  <p:clrMapOvr>
    <a:masterClrMapping/>
  </p:clrMapOvr>
  <p:transition>
    <p:wipe/>
  </p:transition>
  <p:extLst>
    <p:ext uri="{DCECCB84-F9BA-43D5-87BE-67443E8EF086}">
      <p15:sldGuideLst xmlns:p15="http://schemas.microsoft.com/office/powerpoint/2012/main"/>
    </p:ext>
  </p:extLst>
</p:sldLayout>
</file>

<file path=ppt/slideLayouts/slideLayout26.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ltLang="en-US"/>
          </a:p>
        </p:txBody>
      </p:sp>
      <p:sp>
        <p:nvSpPr>
          <p:cNvPr id="3" name="Content Placeholder 2"/>
          <p:cNvSpPr>
            <a:spLocks noGrp="1"/>
          </p:cNvSpPr>
          <p:nvPr>
            <p:ph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en-US"/>
          </a:p>
        </p:txBody>
      </p:sp>
      <p:sp>
        <p:nvSpPr>
          <p:cNvPr id="4" name="Content Placeholder 3"/>
          <p:cNvSpPr>
            <a:spLocks noGrp="1"/>
          </p:cNvSpPr>
          <p:nvPr>
            <p:ph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en-US"/>
          </a:p>
        </p:txBody>
      </p:sp>
      <p:sp>
        <p:nvSpPr>
          <p:cNvPr id="5" name="Date Placeholder 4"/>
          <p:cNvSpPr>
            <a:spLocks noGrp="1"/>
          </p:cNvSpPr>
          <p:nvPr>
            <p:ph type="dt" idx="10"/>
          </p:nvPr>
        </p:nvSpPr>
        <p:spPr/>
        <p:txBody>
          <a:bodyPr/>
          <a:lstStyle/>
          <a:p>
            <a:fld id="{93305045-5041-414B-AADC-15DD6B4DCE8B}" type="datetimeFigureOut">
              <a:rPr lang="zh-HK" altLang="en-US">
                <a:solidFill>
                  <a:srgbClr val="000000">
                    <a:tint val="75000"/>
                  </a:srgbClr>
                </a:solidFill>
              </a:rPr>
              <a:t>15/5/2022</a:t>
            </a:fld>
            <a:endParaRPr lang="zh-HK" altLang="en-US">
              <a:solidFill>
                <a:srgbClr val="000000">
                  <a:tint val="75000"/>
                </a:srgbClr>
              </a:solidFill>
            </a:endParaRPr>
          </a:p>
        </p:txBody>
      </p:sp>
      <p:sp>
        <p:nvSpPr>
          <p:cNvPr id="6" name="Footer Placeholder 5"/>
          <p:cNvSpPr>
            <a:spLocks noGrp="1"/>
          </p:cNvSpPr>
          <p:nvPr>
            <p:ph type="ftr" idx="11"/>
          </p:nvPr>
        </p:nvSpPr>
        <p:spPr/>
        <p:txBody>
          <a:bodyPr/>
          <a:lstStyle/>
          <a:p>
            <a:endParaRPr lang="zh-HK" altLang="en-US">
              <a:solidFill>
                <a:srgbClr val="000000">
                  <a:tint val="75000"/>
                </a:srgbClr>
              </a:solidFill>
            </a:endParaRPr>
          </a:p>
        </p:txBody>
      </p:sp>
      <p:sp>
        <p:nvSpPr>
          <p:cNvPr id="7" name="Slide Number Placeholder 6"/>
          <p:cNvSpPr>
            <a:spLocks noGrp="1"/>
          </p:cNvSpPr>
          <p:nvPr>
            <p:ph type="sldNum" idx="12"/>
          </p:nvPr>
        </p:nvSpPr>
        <p:spPr/>
        <p:txBody>
          <a:bodyPr/>
          <a:lstStyle/>
          <a:p>
            <a:fld id="{D7F4E106-21F0-4EC6-B95C-AE7F68C91C0D}" type="slidenum">
              <a:rPr lang="zh-HK" altLang="en-US">
                <a:solidFill>
                  <a:srgbClr val="000000">
                    <a:tint val="75000"/>
                  </a:srgbClr>
                </a:solidFill>
              </a:rPr>
              <a:t>‹#›</a:t>
            </a:fld>
            <a:endParaRPr lang="zh-HK" altLang="en-US">
              <a:solidFill>
                <a:srgbClr val="000000">
                  <a:tint val="75000"/>
                </a:srgbClr>
              </a:solidFill>
            </a:endParaRPr>
          </a:p>
        </p:txBody>
      </p:sp>
    </p:spTree>
    <p:extLst>
      <p:ext uri="{BB962C8B-B14F-4D97-AF65-F5344CB8AC3E}">
        <p14:creationId xmlns:p14="http://schemas.microsoft.com/office/powerpoint/2010/main" val="3874272325"/>
      </p:ext>
    </p:extLst>
  </p:cSld>
  <p:clrMapOvr>
    <a:masterClrMapping/>
  </p:clrMapOvr>
  <p:transition>
    <p:wipe/>
  </p:transition>
  <p:extLst>
    <p:ext uri="{DCECCB84-F9BA-43D5-87BE-67443E8EF086}">
      <p15:sldGuideLst xmlns:p15="http://schemas.microsoft.com/office/powerpoint/2012/main"/>
    </p:ext>
  </p:extLst>
</p:sldLayout>
</file>

<file path=ppt/slideLayouts/slideLayout27.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ltLang="en-US"/>
          </a:p>
        </p:txBody>
      </p:sp>
      <p:sp>
        <p:nvSpPr>
          <p:cNvPr id="3" name="Text Placeholder 2"/>
          <p:cNvSpPr>
            <a:spLocks noGrp="1"/>
          </p:cNvSpPr>
          <p:nvPr>
            <p:ph type="body" idx="1"/>
          </p:nvPr>
        </p:nvSpPr>
        <p:spPr>
          <a:xfrm>
            <a:off x="839788" y="1681163"/>
            <a:ext cx="5157787"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en-US"/>
              <a:t>单击此处编辑母版文本样式</a:t>
            </a:r>
          </a:p>
        </p:txBody>
      </p:sp>
      <p:sp>
        <p:nvSpPr>
          <p:cNvPr id="4" name="Content Placeholder 3"/>
          <p:cNvSpPr>
            <a:spLocks noGrp="1"/>
          </p:cNvSpPr>
          <p:nvPr>
            <p:ph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en-US"/>
          </a:p>
        </p:txBody>
      </p:sp>
      <p:sp>
        <p:nvSpPr>
          <p:cNvPr id="5" name="Text Placeholder 4"/>
          <p:cNvSpPr>
            <a:spLocks noGrp="1"/>
          </p:cNvSpPr>
          <p:nvPr>
            <p:ph type="body" idx="3"/>
          </p:nvPr>
        </p:nvSpPr>
        <p:spPr>
          <a:xfrm>
            <a:off x="6172200" y="1681163"/>
            <a:ext cx="5183188"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en-US"/>
              <a:t>单击此处编辑母版文本样式</a:t>
            </a:r>
          </a:p>
        </p:txBody>
      </p:sp>
      <p:sp>
        <p:nvSpPr>
          <p:cNvPr id="6" name="Content Placeholder 5"/>
          <p:cNvSpPr>
            <a:spLocks noGrp="1"/>
          </p:cNvSpPr>
          <p:nvPr>
            <p:ph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en-US"/>
          </a:p>
        </p:txBody>
      </p:sp>
      <p:sp>
        <p:nvSpPr>
          <p:cNvPr id="7" name="Date Placeholder 6"/>
          <p:cNvSpPr>
            <a:spLocks noGrp="1"/>
          </p:cNvSpPr>
          <p:nvPr>
            <p:ph type="dt" idx="10"/>
          </p:nvPr>
        </p:nvSpPr>
        <p:spPr/>
        <p:txBody>
          <a:bodyPr/>
          <a:lstStyle/>
          <a:p>
            <a:fld id="{7C7D4F19-03C0-4AB3-9CC5-55FB3710DD99}" type="datetimeFigureOut">
              <a:rPr lang="zh-HK" altLang="en-US">
                <a:solidFill>
                  <a:srgbClr val="000000">
                    <a:tint val="75000"/>
                  </a:srgbClr>
                </a:solidFill>
              </a:rPr>
              <a:t>15/5/2022</a:t>
            </a:fld>
            <a:endParaRPr lang="zh-HK" altLang="en-US">
              <a:solidFill>
                <a:srgbClr val="000000">
                  <a:tint val="75000"/>
                </a:srgbClr>
              </a:solidFill>
            </a:endParaRPr>
          </a:p>
        </p:txBody>
      </p:sp>
      <p:sp>
        <p:nvSpPr>
          <p:cNvPr id="8" name="Footer Placeholder 7"/>
          <p:cNvSpPr>
            <a:spLocks noGrp="1"/>
          </p:cNvSpPr>
          <p:nvPr>
            <p:ph type="ftr" idx="11"/>
          </p:nvPr>
        </p:nvSpPr>
        <p:spPr/>
        <p:txBody>
          <a:bodyPr/>
          <a:lstStyle/>
          <a:p>
            <a:endParaRPr lang="zh-HK" altLang="en-US">
              <a:solidFill>
                <a:srgbClr val="000000">
                  <a:tint val="75000"/>
                </a:srgbClr>
              </a:solidFill>
            </a:endParaRPr>
          </a:p>
        </p:txBody>
      </p:sp>
      <p:sp>
        <p:nvSpPr>
          <p:cNvPr id="9" name="Slide Number Placeholder 8"/>
          <p:cNvSpPr>
            <a:spLocks noGrp="1"/>
          </p:cNvSpPr>
          <p:nvPr>
            <p:ph type="sldNum" idx="12"/>
          </p:nvPr>
        </p:nvSpPr>
        <p:spPr/>
        <p:txBody>
          <a:bodyPr/>
          <a:lstStyle/>
          <a:p>
            <a:fld id="{5A4CD9A9-A498-414C-8C88-C1C9C52650AC}" type="slidenum">
              <a:rPr lang="zh-HK" altLang="en-US">
                <a:solidFill>
                  <a:srgbClr val="000000">
                    <a:tint val="75000"/>
                  </a:srgbClr>
                </a:solidFill>
              </a:rPr>
              <a:t>‹#›</a:t>
            </a:fld>
            <a:endParaRPr lang="zh-HK" altLang="en-US">
              <a:solidFill>
                <a:srgbClr val="000000">
                  <a:tint val="75000"/>
                </a:srgbClr>
              </a:solidFill>
            </a:endParaRPr>
          </a:p>
        </p:txBody>
      </p:sp>
    </p:spTree>
    <p:extLst>
      <p:ext uri="{BB962C8B-B14F-4D97-AF65-F5344CB8AC3E}">
        <p14:creationId xmlns:p14="http://schemas.microsoft.com/office/powerpoint/2010/main" val="2645288293"/>
      </p:ext>
    </p:extLst>
  </p:cSld>
  <p:clrMapOvr>
    <a:masterClrMapping/>
  </p:clrMapOvr>
  <p:transition>
    <p:wipe/>
  </p:transition>
  <p:extLst>
    <p:ext uri="{DCECCB84-F9BA-43D5-87BE-67443E8EF086}">
      <p15:sldGuideLst xmlns:p15="http://schemas.microsoft.com/office/powerpoint/2012/main"/>
    </p:ext>
  </p:extLst>
</p:sldLayout>
</file>

<file path=ppt/slideLayouts/slideLayout28.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ltLang="en-US"/>
          </a:p>
        </p:txBody>
      </p:sp>
      <p:sp>
        <p:nvSpPr>
          <p:cNvPr id="3" name="Date Placeholder 2"/>
          <p:cNvSpPr>
            <a:spLocks noGrp="1"/>
          </p:cNvSpPr>
          <p:nvPr>
            <p:ph type="dt" idx="10"/>
          </p:nvPr>
        </p:nvSpPr>
        <p:spPr/>
        <p:txBody>
          <a:bodyPr/>
          <a:lstStyle/>
          <a:p>
            <a:fld id="{505447E1-B8CB-4BBE-921E-5FCC6A5552D7}" type="datetimeFigureOut">
              <a:rPr lang="zh-HK" altLang="en-US">
                <a:solidFill>
                  <a:srgbClr val="000000">
                    <a:tint val="75000"/>
                  </a:srgbClr>
                </a:solidFill>
              </a:rPr>
              <a:t>15/5/2022</a:t>
            </a:fld>
            <a:endParaRPr lang="zh-HK" altLang="en-US">
              <a:solidFill>
                <a:srgbClr val="000000">
                  <a:tint val="75000"/>
                </a:srgbClr>
              </a:solidFill>
            </a:endParaRPr>
          </a:p>
        </p:txBody>
      </p:sp>
      <p:sp>
        <p:nvSpPr>
          <p:cNvPr id="4" name="Footer Placeholder 3"/>
          <p:cNvSpPr>
            <a:spLocks noGrp="1"/>
          </p:cNvSpPr>
          <p:nvPr>
            <p:ph type="ftr" idx="11"/>
          </p:nvPr>
        </p:nvSpPr>
        <p:spPr/>
        <p:txBody>
          <a:bodyPr/>
          <a:lstStyle/>
          <a:p>
            <a:endParaRPr lang="zh-HK" altLang="en-US">
              <a:solidFill>
                <a:srgbClr val="000000">
                  <a:tint val="75000"/>
                </a:srgbClr>
              </a:solidFill>
            </a:endParaRPr>
          </a:p>
        </p:txBody>
      </p:sp>
      <p:sp>
        <p:nvSpPr>
          <p:cNvPr id="5" name="Slide Number Placeholder 4"/>
          <p:cNvSpPr>
            <a:spLocks noGrp="1"/>
          </p:cNvSpPr>
          <p:nvPr>
            <p:ph type="sldNum" idx="12"/>
          </p:nvPr>
        </p:nvSpPr>
        <p:spPr/>
        <p:txBody>
          <a:bodyPr/>
          <a:lstStyle/>
          <a:p>
            <a:fld id="{FB93BF0A-35F1-433F-AED9-A6662E502212}" type="slidenum">
              <a:rPr lang="zh-HK" altLang="en-US">
                <a:solidFill>
                  <a:srgbClr val="000000">
                    <a:tint val="75000"/>
                  </a:srgbClr>
                </a:solidFill>
              </a:rPr>
              <a:t>‹#›</a:t>
            </a:fld>
            <a:endParaRPr lang="zh-HK" altLang="en-US">
              <a:solidFill>
                <a:srgbClr val="000000">
                  <a:tint val="75000"/>
                </a:srgbClr>
              </a:solidFill>
            </a:endParaRPr>
          </a:p>
        </p:txBody>
      </p:sp>
    </p:spTree>
    <p:extLst>
      <p:ext uri="{BB962C8B-B14F-4D97-AF65-F5344CB8AC3E}">
        <p14:creationId xmlns:p14="http://schemas.microsoft.com/office/powerpoint/2010/main" val="677831179"/>
      </p:ext>
    </p:extLst>
  </p:cSld>
  <p:clrMapOvr>
    <a:masterClrMapping/>
  </p:clrMapOvr>
  <p:transition>
    <p:wipe/>
  </p:transition>
  <p:extLst>
    <p:ext uri="{DCECCB84-F9BA-43D5-87BE-67443E8EF086}">
      <p15:sldGuideLst xmlns:p15="http://schemas.microsoft.com/office/powerpoint/2012/main"/>
    </p:ext>
  </p:extLst>
</p:sldLayout>
</file>

<file path=ppt/slideLayouts/slideLayout29.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p>
            <a:fld id="{8CA5F485-62E9-4246-AA03-536A687A7D04}" type="datetimeFigureOut">
              <a:rPr lang="zh-HK" altLang="en-US">
                <a:solidFill>
                  <a:srgbClr val="000000">
                    <a:tint val="75000"/>
                  </a:srgbClr>
                </a:solidFill>
              </a:rPr>
              <a:t>15/5/2022</a:t>
            </a:fld>
            <a:endParaRPr lang="zh-HK" altLang="en-US">
              <a:solidFill>
                <a:srgbClr val="000000">
                  <a:tint val="75000"/>
                </a:srgbClr>
              </a:solidFill>
            </a:endParaRPr>
          </a:p>
        </p:txBody>
      </p:sp>
      <p:sp>
        <p:nvSpPr>
          <p:cNvPr id="3" name="Footer Placeholder 2"/>
          <p:cNvSpPr>
            <a:spLocks noGrp="1"/>
          </p:cNvSpPr>
          <p:nvPr>
            <p:ph type="ftr" idx="11"/>
          </p:nvPr>
        </p:nvSpPr>
        <p:spPr/>
        <p:txBody>
          <a:bodyPr/>
          <a:lstStyle/>
          <a:p>
            <a:endParaRPr lang="zh-HK" altLang="en-US">
              <a:solidFill>
                <a:srgbClr val="000000">
                  <a:tint val="75000"/>
                </a:srgbClr>
              </a:solidFill>
            </a:endParaRPr>
          </a:p>
        </p:txBody>
      </p:sp>
      <p:sp>
        <p:nvSpPr>
          <p:cNvPr id="4" name="Slide Number Placeholder 3"/>
          <p:cNvSpPr>
            <a:spLocks noGrp="1"/>
          </p:cNvSpPr>
          <p:nvPr>
            <p:ph type="sldNum" idx="12"/>
          </p:nvPr>
        </p:nvSpPr>
        <p:spPr/>
        <p:txBody>
          <a:bodyPr/>
          <a:lstStyle/>
          <a:p>
            <a:fld id="{FA59E3E5-8AA1-4747-9885-47D3A1910462}" type="slidenum">
              <a:rPr lang="zh-HK" altLang="en-US">
                <a:solidFill>
                  <a:srgbClr val="000000">
                    <a:tint val="75000"/>
                  </a:srgbClr>
                </a:solidFill>
              </a:rPr>
              <a:t>‹#›</a:t>
            </a:fld>
            <a:endParaRPr lang="zh-HK" altLang="en-US">
              <a:solidFill>
                <a:srgbClr val="000000">
                  <a:tint val="75000"/>
                </a:srgbClr>
              </a:solidFill>
            </a:endParaRPr>
          </a:p>
        </p:txBody>
      </p:sp>
    </p:spTree>
    <p:extLst>
      <p:ext uri="{BB962C8B-B14F-4D97-AF65-F5344CB8AC3E}">
        <p14:creationId xmlns:p14="http://schemas.microsoft.com/office/powerpoint/2010/main" val="1209070746"/>
      </p:ext>
    </p:extLst>
  </p:cSld>
  <p:clrMapOvr>
    <a:masterClrMapping/>
  </p:clrMapOvr>
  <p:transition>
    <p:wipe/>
  </p:transition>
  <p:extLst>
    <p:ext uri="{DCECCB84-F9BA-43D5-87BE-67443E8EF086}">
      <p15:sldGuideLst xmlns:p15="http://schemas.microsoft.com/office/powerpoint/2012/main"/>
    </p:ext>
  </p:extLst>
</p:sldLayout>
</file>

<file path=ppt/slideLayouts/slideLayout3.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lvl="0" algn="l">
              <a:defRPr sz="4000" b="1"/>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lvl="0" indent="0">
              <a:buNone/>
              <a:defRPr sz="2000">
                <a:solidFill>
                  <a:schemeClr val="tx1">
                    <a:tint val="75000"/>
                  </a:schemeClr>
                </a:solidFill>
              </a:defRPr>
            </a:lvl1pPr>
            <a:lvl2pPr marL="457200" lvl="1" indent="0">
              <a:buNone/>
              <a:defRPr sz="1800">
                <a:solidFill>
                  <a:schemeClr val="tx1">
                    <a:tint val="75000"/>
                  </a:schemeClr>
                </a:solidFill>
              </a:defRPr>
            </a:lvl2pPr>
            <a:lvl3pPr marL="914400" lvl="2" indent="0">
              <a:buNone/>
              <a:defRPr sz="1600">
                <a:solidFill>
                  <a:schemeClr val="tx1">
                    <a:tint val="75000"/>
                  </a:schemeClr>
                </a:solidFill>
              </a:defRPr>
            </a:lvl3pPr>
            <a:lvl4pPr marL="1371600" lvl="3" indent="0">
              <a:buNone/>
              <a:defRPr sz="1400">
                <a:solidFill>
                  <a:schemeClr val="tx1">
                    <a:tint val="75000"/>
                  </a:schemeClr>
                </a:solidFill>
              </a:defRPr>
            </a:lvl4pPr>
            <a:lvl5pPr marL="1828800" lvl="4" indent="0">
              <a:buNone/>
              <a:defRPr sz="1400">
                <a:solidFill>
                  <a:schemeClr val="tx1">
                    <a:tint val="75000"/>
                  </a:schemeClr>
                </a:solidFill>
              </a:defRPr>
            </a:lvl5pPr>
            <a:lvl6pPr marL="2286000" lvl="5" indent="0">
              <a:buNone/>
              <a:defRPr sz="1400">
                <a:solidFill>
                  <a:schemeClr val="tx1">
                    <a:tint val="75000"/>
                  </a:schemeClr>
                </a:solidFill>
              </a:defRPr>
            </a:lvl6pPr>
            <a:lvl7pPr marL="2743200" lvl="6" indent="0">
              <a:buNone/>
              <a:defRPr sz="1400">
                <a:solidFill>
                  <a:schemeClr val="tx1">
                    <a:tint val="75000"/>
                  </a:schemeClr>
                </a:solidFill>
              </a:defRPr>
            </a:lvl7pPr>
            <a:lvl8pPr marL="3200400" lvl="7" indent="0">
              <a:buNone/>
              <a:defRPr sz="1400">
                <a:solidFill>
                  <a:schemeClr val="tx1">
                    <a:tint val="75000"/>
                  </a:schemeClr>
                </a:solidFill>
              </a:defRPr>
            </a:lvl8pPr>
            <a:lvl9pPr marL="3657600" lvl="8"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idx="10"/>
          </p:nvPr>
        </p:nvSpPr>
        <p:spPr/>
        <p:txBody>
          <a:bodyPr/>
          <a:lstStyle/>
          <a:p>
            <a:fld id="{12E8649C-D2AD-4FE1-9759-2EBAE900B231}" type="datetimeFigureOut">
              <a:rPr lang="zh-CN" altLang="en-US">
                <a:solidFill>
                  <a:srgbClr val="000000">
                    <a:tint val="75000"/>
                  </a:srgbClr>
                </a:solidFill>
              </a:rPr>
              <a:t>2022/5/15</a:t>
            </a:fld>
            <a:endParaRPr lang="zh-CN" altLang="en-US">
              <a:solidFill>
                <a:srgbClr val="000000">
                  <a:tint val="75000"/>
                </a:srgbClr>
              </a:solidFill>
            </a:endParaRPr>
          </a:p>
        </p:txBody>
      </p:sp>
      <p:sp>
        <p:nvSpPr>
          <p:cNvPr id="5" name="页脚占位符 4"/>
          <p:cNvSpPr>
            <a:spLocks noGrp="1"/>
          </p:cNvSpPr>
          <p:nvPr>
            <p:ph type="ft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idx="12"/>
          </p:nvPr>
        </p:nvSpPr>
        <p:spPr/>
        <p:txBody>
          <a:bodyPr/>
          <a:lstStyle/>
          <a:p>
            <a:fld id="{B3C4F87B-9E00-4E49-8380-C9AC69A7DB3B}" type="slidenum">
              <a:rPr lang="zh-CN" altLang="en-US">
                <a:solidFill>
                  <a:srgbClr val="000000">
                    <a:tint val="75000"/>
                  </a:srgbClr>
                </a:solidFill>
              </a:rPr>
              <a:t>‹#›</a:t>
            </a:fld>
            <a:endParaRPr lang="zh-CN" altLang="en-US">
              <a:solidFill>
                <a:srgbClr val="000000">
                  <a:tint val="75000"/>
                </a:srgbClr>
              </a:solidFill>
            </a:endParaRPr>
          </a:p>
        </p:txBody>
      </p:sp>
    </p:spTree>
    <p:extLst>
      <p:ext uri="{BB962C8B-B14F-4D97-AF65-F5344CB8AC3E}">
        <p14:creationId xmlns:p14="http://schemas.microsoft.com/office/powerpoint/2010/main" val="517294097"/>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lvl="0">
              <a:defRPr sz="3200"/>
            </a:lvl1pPr>
          </a:lstStyle>
          <a:p>
            <a:r>
              <a:rPr lang="zh-CN" altLang="en-US"/>
              <a:t>单击此处编辑母版标题样式</a:t>
            </a:r>
            <a:endParaRPr lang="en-US" altLang="en-US"/>
          </a:p>
        </p:txBody>
      </p:sp>
      <p:sp>
        <p:nvSpPr>
          <p:cNvPr id="3" name="Content Placeholder 2"/>
          <p:cNvSpPr>
            <a:spLocks noGrp="1"/>
          </p:cNvSpPr>
          <p:nvPr>
            <p:ph idx="1"/>
          </p:nvPr>
        </p:nvSpPr>
        <p:spPr>
          <a:xfrm>
            <a:off x="5183188" y="987425"/>
            <a:ext cx="6172200" cy="4873625"/>
          </a:xfr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en-US"/>
          </a:p>
        </p:txBody>
      </p:sp>
      <p:sp>
        <p:nvSpPr>
          <p:cNvPr id="4" name="Text Placeholder 3"/>
          <p:cNvSpPr>
            <a:spLocks noGrp="1"/>
          </p:cNvSpPr>
          <p:nvPr>
            <p:ph type="body" idx="2"/>
          </p:nvPr>
        </p:nvSpPr>
        <p:spPr>
          <a:xfrm>
            <a:off x="839788" y="2057400"/>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en-US"/>
              <a:t>单击此处编辑母版文本样式</a:t>
            </a:r>
          </a:p>
        </p:txBody>
      </p:sp>
      <p:sp>
        <p:nvSpPr>
          <p:cNvPr id="5" name="Date Placeholder 4"/>
          <p:cNvSpPr>
            <a:spLocks noGrp="1"/>
          </p:cNvSpPr>
          <p:nvPr>
            <p:ph type="dt" idx="10"/>
          </p:nvPr>
        </p:nvSpPr>
        <p:spPr/>
        <p:txBody>
          <a:bodyPr/>
          <a:lstStyle/>
          <a:p>
            <a:fld id="{ABD7345C-DCD4-4ED7-9EDF-03CBAD48A0E5}" type="datetimeFigureOut">
              <a:rPr lang="zh-HK" altLang="en-US">
                <a:solidFill>
                  <a:srgbClr val="000000">
                    <a:tint val="75000"/>
                  </a:srgbClr>
                </a:solidFill>
              </a:rPr>
              <a:t>15/5/2022</a:t>
            </a:fld>
            <a:endParaRPr lang="zh-HK" altLang="en-US">
              <a:solidFill>
                <a:srgbClr val="000000">
                  <a:tint val="75000"/>
                </a:srgbClr>
              </a:solidFill>
            </a:endParaRPr>
          </a:p>
        </p:txBody>
      </p:sp>
      <p:sp>
        <p:nvSpPr>
          <p:cNvPr id="6" name="Footer Placeholder 5"/>
          <p:cNvSpPr>
            <a:spLocks noGrp="1"/>
          </p:cNvSpPr>
          <p:nvPr>
            <p:ph type="ftr" idx="11"/>
          </p:nvPr>
        </p:nvSpPr>
        <p:spPr/>
        <p:txBody>
          <a:bodyPr/>
          <a:lstStyle/>
          <a:p>
            <a:endParaRPr lang="zh-HK" altLang="en-US">
              <a:solidFill>
                <a:srgbClr val="000000">
                  <a:tint val="75000"/>
                </a:srgbClr>
              </a:solidFill>
            </a:endParaRPr>
          </a:p>
        </p:txBody>
      </p:sp>
      <p:sp>
        <p:nvSpPr>
          <p:cNvPr id="7" name="Slide Number Placeholder 6"/>
          <p:cNvSpPr>
            <a:spLocks noGrp="1"/>
          </p:cNvSpPr>
          <p:nvPr>
            <p:ph type="sldNum" idx="12"/>
          </p:nvPr>
        </p:nvSpPr>
        <p:spPr/>
        <p:txBody>
          <a:bodyPr/>
          <a:lstStyle/>
          <a:p>
            <a:fld id="{DA23603C-36A6-4B0A-B6A0-5393780C9167}" type="slidenum">
              <a:rPr lang="zh-HK" altLang="en-US">
                <a:solidFill>
                  <a:srgbClr val="000000">
                    <a:tint val="75000"/>
                  </a:srgbClr>
                </a:solidFill>
              </a:rPr>
              <a:t>‹#›</a:t>
            </a:fld>
            <a:endParaRPr lang="zh-HK" altLang="en-US">
              <a:solidFill>
                <a:srgbClr val="000000">
                  <a:tint val="75000"/>
                </a:srgbClr>
              </a:solidFill>
            </a:endParaRPr>
          </a:p>
        </p:txBody>
      </p:sp>
    </p:spTree>
    <p:extLst>
      <p:ext uri="{BB962C8B-B14F-4D97-AF65-F5344CB8AC3E}">
        <p14:creationId xmlns:p14="http://schemas.microsoft.com/office/powerpoint/2010/main" val="1161495245"/>
      </p:ext>
    </p:extLst>
  </p:cSld>
  <p:clrMapOvr>
    <a:masterClrMapping/>
  </p:clrMapOvr>
  <p:transition>
    <p:wipe/>
  </p:transition>
  <p:extLst>
    <p:ext uri="{DCECCB84-F9BA-43D5-87BE-67443E8EF086}">
      <p15:sldGuideLst xmlns:p15="http://schemas.microsoft.com/office/powerpoint/2012/main"/>
    </p:ext>
  </p:extLst>
</p:sldLayout>
</file>

<file path=ppt/slideLayouts/slideLayout31.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lvl="0">
              <a:defRPr sz="3200"/>
            </a:lvl1pPr>
          </a:lstStyle>
          <a:p>
            <a:r>
              <a:rPr lang="zh-CN" altLang="en-US"/>
              <a:t>单击此处编辑母版标题样式</a:t>
            </a:r>
            <a:endParaRPr lang="en-US" alt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r>
              <a:rPr lang="zh-CN" altLang="en-US"/>
              <a:t>单击图标添加图片</a:t>
            </a:r>
            <a:endParaRPr lang="en-US" altLang="en-US"/>
          </a:p>
        </p:txBody>
      </p:sp>
      <p:sp>
        <p:nvSpPr>
          <p:cNvPr id="4" name="Text Placeholder 3"/>
          <p:cNvSpPr>
            <a:spLocks noGrp="1"/>
          </p:cNvSpPr>
          <p:nvPr>
            <p:ph type="body" idx="2"/>
          </p:nvPr>
        </p:nvSpPr>
        <p:spPr>
          <a:xfrm>
            <a:off x="839788" y="2057400"/>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en-US"/>
              <a:t>单击此处编辑母版文本样式</a:t>
            </a:r>
          </a:p>
        </p:txBody>
      </p:sp>
      <p:sp>
        <p:nvSpPr>
          <p:cNvPr id="5" name="Date Placeholder 4"/>
          <p:cNvSpPr>
            <a:spLocks noGrp="1"/>
          </p:cNvSpPr>
          <p:nvPr>
            <p:ph type="dt" idx="10"/>
          </p:nvPr>
        </p:nvSpPr>
        <p:spPr/>
        <p:txBody>
          <a:bodyPr/>
          <a:lstStyle/>
          <a:p>
            <a:fld id="{D0EA500D-F159-4A54-A74B-7634AEC429DA}" type="datetimeFigureOut">
              <a:rPr lang="zh-HK" altLang="en-US">
                <a:solidFill>
                  <a:srgbClr val="000000">
                    <a:tint val="75000"/>
                  </a:srgbClr>
                </a:solidFill>
              </a:rPr>
              <a:t>15/5/2022</a:t>
            </a:fld>
            <a:endParaRPr lang="zh-HK" altLang="en-US">
              <a:solidFill>
                <a:srgbClr val="000000">
                  <a:tint val="75000"/>
                </a:srgbClr>
              </a:solidFill>
            </a:endParaRPr>
          </a:p>
        </p:txBody>
      </p:sp>
      <p:sp>
        <p:nvSpPr>
          <p:cNvPr id="6" name="Footer Placeholder 5"/>
          <p:cNvSpPr>
            <a:spLocks noGrp="1"/>
          </p:cNvSpPr>
          <p:nvPr>
            <p:ph type="ftr" idx="11"/>
          </p:nvPr>
        </p:nvSpPr>
        <p:spPr/>
        <p:txBody>
          <a:bodyPr/>
          <a:lstStyle/>
          <a:p>
            <a:endParaRPr lang="zh-HK" altLang="en-US">
              <a:solidFill>
                <a:srgbClr val="000000">
                  <a:tint val="75000"/>
                </a:srgbClr>
              </a:solidFill>
            </a:endParaRPr>
          </a:p>
        </p:txBody>
      </p:sp>
      <p:sp>
        <p:nvSpPr>
          <p:cNvPr id="7" name="Slide Number Placeholder 6"/>
          <p:cNvSpPr>
            <a:spLocks noGrp="1"/>
          </p:cNvSpPr>
          <p:nvPr>
            <p:ph type="sldNum" idx="12"/>
          </p:nvPr>
        </p:nvSpPr>
        <p:spPr/>
        <p:txBody>
          <a:bodyPr/>
          <a:lstStyle/>
          <a:p>
            <a:fld id="{F053679B-110F-47AA-8CB8-3E15F73F9238}" type="slidenum">
              <a:rPr lang="zh-HK" altLang="en-US">
                <a:solidFill>
                  <a:srgbClr val="000000">
                    <a:tint val="75000"/>
                  </a:srgbClr>
                </a:solidFill>
              </a:rPr>
              <a:t>‹#›</a:t>
            </a:fld>
            <a:endParaRPr lang="zh-HK" altLang="en-US">
              <a:solidFill>
                <a:srgbClr val="000000">
                  <a:tint val="75000"/>
                </a:srgbClr>
              </a:solidFill>
            </a:endParaRPr>
          </a:p>
        </p:txBody>
      </p:sp>
    </p:spTree>
    <p:extLst>
      <p:ext uri="{BB962C8B-B14F-4D97-AF65-F5344CB8AC3E}">
        <p14:creationId xmlns:p14="http://schemas.microsoft.com/office/powerpoint/2010/main" val="2883289032"/>
      </p:ext>
    </p:extLst>
  </p:cSld>
  <p:clrMapOvr>
    <a:masterClrMapping/>
  </p:clrMapOvr>
  <p:transition>
    <p:wipe/>
  </p:transition>
  <p:extLst>
    <p:ext uri="{DCECCB84-F9BA-43D5-87BE-67443E8EF086}">
      <p15:sldGuideLst xmlns:p15="http://schemas.microsoft.com/office/powerpoint/2012/main"/>
    </p:ext>
  </p:extLst>
</p:sldLayout>
</file>

<file path=ppt/slideLayouts/slideLayout32.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ltLang="en-US"/>
          </a:p>
        </p:txBody>
      </p:sp>
      <p:sp>
        <p:nvSpPr>
          <p:cNvPr id="3" name="Vertical Text Placeholder 2"/>
          <p:cNvSpPr>
            <a:spLocks noGrp="1"/>
          </p:cNvSpPr>
          <p:nvPr>
            <p:ph type="body"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en-US"/>
          </a:p>
        </p:txBody>
      </p:sp>
      <p:sp>
        <p:nvSpPr>
          <p:cNvPr id="4" name="Date Placeholder 3"/>
          <p:cNvSpPr>
            <a:spLocks noGrp="1"/>
          </p:cNvSpPr>
          <p:nvPr>
            <p:ph type="dt" idx="10"/>
          </p:nvPr>
        </p:nvSpPr>
        <p:spPr/>
        <p:txBody>
          <a:bodyPr/>
          <a:lstStyle/>
          <a:p>
            <a:fld id="{6F8F09A3-5DA4-47DC-8FF5-B66BF930653F}" type="datetimeFigureOut">
              <a:rPr lang="zh-HK" altLang="en-US">
                <a:solidFill>
                  <a:srgbClr val="000000">
                    <a:tint val="75000"/>
                  </a:srgbClr>
                </a:solidFill>
              </a:rPr>
              <a:t>15/5/2022</a:t>
            </a:fld>
            <a:endParaRPr lang="zh-HK" altLang="en-US">
              <a:solidFill>
                <a:srgbClr val="000000">
                  <a:tint val="75000"/>
                </a:srgbClr>
              </a:solidFill>
            </a:endParaRPr>
          </a:p>
        </p:txBody>
      </p:sp>
      <p:sp>
        <p:nvSpPr>
          <p:cNvPr id="5" name="Footer Placeholder 4"/>
          <p:cNvSpPr>
            <a:spLocks noGrp="1"/>
          </p:cNvSpPr>
          <p:nvPr>
            <p:ph type="ftr" idx="11"/>
          </p:nvPr>
        </p:nvSpPr>
        <p:spPr/>
        <p:txBody>
          <a:bodyPr/>
          <a:lstStyle/>
          <a:p>
            <a:endParaRPr lang="zh-HK" altLang="en-US">
              <a:solidFill>
                <a:srgbClr val="000000">
                  <a:tint val="75000"/>
                </a:srgbClr>
              </a:solidFill>
            </a:endParaRPr>
          </a:p>
        </p:txBody>
      </p:sp>
      <p:sp>
        <p:nvSpPr>
          <p:cNvPr id="6" name="Slide Number Placeholder 5"/>
          <p:cNvSpPr>
            <a:spLocks noGrp="1"/>
          </p:cNvSpPr>
          <p:nvPr>
            <p:ph type="sldNum" idx="12"/>
          </p:nvPr>
        </p:nvSpPr>
        <p:spPr/>
        <p:txBody>
          <a:bodyPr/>
          <a:lstStyle/>
          <a:p>
            <a:fld id="{F7D07607-C94B-40D2-A8C6-35C24AB55FDF}" type="slidenum">
              <a:rPr lang="zh-HK" altLang="en-US">
                <a:solidFill>
                  <a:srgbClr val="000000">
                    <a:tint val="75000"/>
                  </a:srgbClr>
                </a:solidFill>
              </a:rPr>
              <a:t>‹#›</a:t>
            </a:fld>
            <a:endParaRPr lang="zh-HK" altLang="en-US">
              <a:solidFill>
                <a:srgbClr val="000000">
                  <a:tint val="75000"/>
                </a:srgbClr>
              </a:solidFill>
            </a:endParaRPr>
          </a:p>
        </p:txBody>
      </p:sp>
    </p:spTree>
    <p:extLst>
      <p:ext uri="{BB962C8B-B14F-4D97-AF65-F5344CB8AC3E}">
        <p14:creationId xmlns:p14="http://schemas.microsoft.com/office/powerpoint/2010/main" val="2278319291"/>
      </p:ext>
    </p:extLst>
  </p:cSld>
  <p:clrMapOvr>
    <a:masterClrMapping/>
  </p:clrMapOvr>
  <p:transition>
    <p:wipe/>
  </p:transition>
  <p:extLst>
    <p:ext uri="{DCECCB84-F9BA-43D5-87BE-67443E8EF086}">
      <p15:sldGuideLst xmlns:p15="http://schemas.microsoft.com/office/powerpoint/2012/main"/>
    </p:ext>
  </p:extLst>
</p:sldLayout>
</file>

<file path=ppt/slideLayouts/slideLayout33.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Vertical Title 1"/>
          <p:cNvSpPr>
            <a:spLocks noGrp="1"/>
          </p:cNvSpPr>
          <p:nvPr>
            <p:ph type="title"/>
          </p:nvPr>
        </p:nvSpPr>
        <p:spPr>
          <a:xfrm>
            <a:off x="8724900" y="365125"/>
            <a:ext cx="2628900" cy="5811838"/>
          </a:xfrm>
        </p:spPr>
        <p:txBody>
          <a:bodyPr vert="eaVert"/>
          <a:lstStyle/>
          <a:p>
            <a:r>
              <a:rPr lang="zh-CN" altLang="en-US"/>
              <a:t>单击此处编辑母版标题样式</a:t>
            </a:r>
            <a:endParaRPr lang="en-US" altLang="en-US"/>
          </a:p>
        </p:txBody>
      </p:sp>
      <p:sp>
        <p:nvSpPr>
          <p:cNvPr id="3" name="Vertical Text Placeholder 2"/>
          <p:cNvSpPr>
            <a:spLocks noGrp="1"/>
          </p:cNvSpPr>
          <p:nvPr>
            <p:ph type="body"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en-US"/>
          </a:p>
        </p:txBody>
      </p:sp>
      <p:sp>
        <p:nvSpPr>
          <p:cNvPr id="4" name="Date Placeholder 3"/>
          <p:cNvSpPr>
            <a:spLocks noGrp="1"/>
          </p:cNvSpPr>
          <p:nvPr>
            <p:ph type="dt" idx="10"/>
          </p:nvPr>
        </p:nvSpPr>
        <p:spPr/>
        <p:txBody>
          <a:bodyPr/>
          <a:lstStyle/>
          <a:p>
            <a:fld id="{97FAABD4-2635-4DB4-8505-AB60226A4CF0}" type="datetimeFigureOut">
              <a:rPr lang="zh-HK" altLang="en-US">
                <a:solidFill>
                  <a:srgbClr val="000000">
                    <a:tint val="75000"/>
                  </a:srgbClr>
                </a:solidFill>
              </a:rPr>
              <a:t>15/5/2022</a:t>
            </a:fld>
            <a:endParaRPr lang="zh-HK" altLang="en-US">
              <a:solidFill>
                <a:srgbClr val="000000">
                  <a:tint val="75000"/>
                </a:srgbClr>
              </a:solidFill>
            </a:endParaRPr>
          </a:p>
        </p:txBody>
      </p:sp>
      <p:sp>
        <p:nvSpPr>
          <p:cNvPr id="5" name="Footer Placeholder 4"/>
          <p:cNvSpPr>
            <a:spLocks noGrp="1"/>
          </p:cNvSpPr>
          <p:nvPr>
            <p:ph type="ftr" idx="11"/>
          </p:nvPr>
        </p:nvSpPr>
        <p:spPr/>
        <p:txBody>
          <a:bodyPr/>
          <a:lstStyle/>
          <a:p>
            <a:endParaRPr lang="zh-HK" altLang="en-US">
              <a:solidFill>
                <a:srgbClr val="000000">
                  <a:tint val="75000"/>
                </a:srgbClr>
              </a:solidFill>
            </a:endParaRPr>
          </a:p>
        </p:txBody>
      </p:sp>
      <p:sp>
        <p:nvSpPr>
          <p:cNvPr id="6" name="Slide Number Placeholder 5"/>
          <p:cNvSpPr>
            <a:spLocks noGrp="1"/>
          </p:cNvSpPr>
          <p:nvPr>
            <p:ph type="sldNum" idx="12"/>
          </p:nvPr>
        </p:nvSpPr>
        <p:spPr/>
        <p:txBody>
          <a:bodyPr/>
          <a:lstStyle/>
          <a:p>
            <a:fld id="{C69EC855-C8B9-4F6B-A575-16D262F15947}" type="slidenum">
              <a:rPr lang="zh-HK" altLang="en-US">
                <a:solidFill>
                  <a:srgbClr val="000000">
                    <a:tint val="75000"/>
                  </a:srgbClr>
                </a:solidFill>
              </a:rPr>
              <a:t>‹#›</a:t>
            </a:fld>
            <a:endParaRPr lang="zh-HK" altLang="en-US">
              <a:solidFill>
                <a:srgbClr val="000000">
                  <a:tint val="75000"/>
                </a:srgbClr>
              </a:solidFill>
            </a:endParaRPr>
          </a:p>
        </p:txBody>
      </p:sp>
    </p:spTree>
    <p:extLst>
      <p:ext uri="{BB962C8B-B14F-4D97-AF65-F5344CB8AC3E}">
        <p14:creationId xmlns:p14="http://schemas.microsoft.com/office/powerpoint/2010/main" val="347979849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3"/>
            <a:ext cx="5384800" cy="4525963"/>
          </a:xfrm>
        </p:spPr>
        <p:txBody>
          <a:bodyPr/>
          <a:lstStyle>
            <a:lvl1pPr lvl="0">
              <a:defRPr sz="2800"/>
            </a:lvl1pPr>
            <a:lvl2pPr lvl="1">
              <a:defRPr sz="2400"/>
            </a:lvl2pPr>
            <a:lvl3pPr lvl="2">
              <a:defRPr sz="2000"/>
            </a:lvl3pPr>
            <a:lvl4pPr lvl="3">
              <a:defRPr sz="1800"/>
            </a:lvl4pPr>
            <a:lvl5pPr lvl="4">
              <a:defRPr sz="1800"/>
            </a:lvl5pPr>
            <a:lvl6pPr lvl="5">
              <a:defRPr sz="1800"/>
            </a:lvl6pPr>
            <a:lvl7pPr lvl="6">
              <a:defRPr sz="1800"/>
            </a:lvl7pPr>
            <a:lvl8pPr lvl="7">
              <a:defRPr sz="1800"/>
            </a:lvl8pPr>
            <a:lvl9pPr lvl="8">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idx="2"/>
          </p:nvPr>
        </p:nvSpPr>
        <p:spPr>
          <a:xfrm>
            <a:off x="6197600" y="1600203"/>
            <a:ext cx="5384800" cy="4525963"/>
          </a:xfrm>
        </p:spPr>
        <p:txBody>
          <a:bodyPr/>
          <a:lstStyle>
            <a:lvl1pPr lvl="0">
              <a:defRPr sz="2800"/>
            </a:lvl1pPr>
            <a:lvl2pPr lvl="1">
              <a:defRPr sz="2400"/>
            </a:lvl2pPr>
            <a:lvl3pPr lvl="2">
              <a:defRPr sz="2000"/>
            </a:lvl3pPr>
            <a:lvl4pPr lvl="3">
              <a:defRPr sz="1800"/>
            </a:lvl4pPr>
            <a:lvl5pPr lvl="4">
              <a:defRPr sz="1800"/>
            </a:lvl5pPr>
            <a:lvl6pPr lvl="5">
              <a:defRPr sz="1800"/>
            </a:lvl6pPr>
            <a:lvl7pPr lvl="6">
              <a:defRPr sz="1800"/>
            </a:lvl7pPr>
            <a:lvl8pPr lvl="7">
              <a:defRPr sz="1800"/>
            </a:lvl8pPr>
            <a:lvl9pPr lvl="8">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idx="10"/>
          </p:nvPr>
        </p:nvSpPr>
        <p:spPr/>
        <p:txBody>
          <a:bodyPr/>
          <a:lstStyle/>
          <a:p>
            <a:fld id="{0E7A28D1-2846-43B2-AA18-7798E15C8311}" type="datetimeFigureOut">
              <a:rPr lang="zh-CN" altLang="en-US">
                <a:solidFill>
                  <a:srgbClr val="000000">
                    <a:tint val="75000"/>
                  </a:srgbClr>
                </a:solidFill>
              </a:rPr>
              <a:t>2022/5/15</a:t>
            </a:fld>
            <a:endParaRPr lang="zh-CN" altLang="en-US">
              <a:solidFill>
                <a:srgbClr val="000000">
                  <a:tint val="75000"/>
                </a:srgbClr>
              </a:solidFill>
            </a:endParaRPr>
          </a:p>
        </p:txBody>
      </p:sp>
      <p:sp>
        <p:nvSpPr>
          <p:cNvPr id="6" name="页脚占位符 5"/>
          <p:cNvSpPr>
            <a:spLocks noGrp="1"/>
          </p:cNvSpPr>
          <p:nvPr>
            <p:ph type="ftr" idx="11"/>
          </p:nvPr>
        </p:nvSpPr>
        <p:spPr/>
        <p:txBody>
          <a:bodyPr/>
          <a:lstStyle/>
          <a:p>
            <a:endParaRPr lang="zh-CN" altLang="en-US">
              <a:solidFill>
                <a:srgbClr val="000000">
                  <a:tint val="75000"/>
                </a:srgbClr>
              </a:solidFill>
            </a:endParaRPr>
          </a:p>
        </p:txBody>
      </p:sp>
      <p:sp>
        <p:nvSpPr>
          <p:cNvPr id="7" name="灯片编号占位符 6"/>
          <p:cNvSpPr>
            <a:spLocks noGrp="1"/>
          </p:cNvSpPr>
          <p:nvPr>
            <p:ph type="sldNum" idx="12"/>
          </p:nvPr>
        </p:nvSpPr>
        <p:spPr/>
        <p:txBody>
          <a:bodyPr/>
          <a:lstStyle/>
          <a:p>
            <a:fld id="{12F5524D-E588-4C3C-BB27-E7313B41EE80}" type="slidenum">
              <a:rPr lang="zh-CN" altLang="en-US">
                <a:solidFill>
                  <a:srgbClr val="000000">
                    <a:tint val="75000"/>
                  </a:srgbClr>
                </a:solidFill>
              </a:rPr>
              <a:t>‹#›</a:t>
            </a:fld>
            <a:endParaRPr lang="zh-CN" altLang="en-US">
              <a:solidFill>
                <a:srgbClr val="000000">
                  <a:tint val="75000"/>
                </a:srgbClr>
              </a:solidFill>
            </a:endParaRPr>
          </a:p>
        </p:txBody>
      </p:sp>
    </p:spTree>
    <p:extLst>
      <p:ext uri="{BB962C8B-B14F-4D97-AF65-F5344CB8AC3E}">
        <p14:creationId xmlns:p14="http://schemas.microsoft.com/office/powerpoint/2010/main" val="135198768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vl="0">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en-US"/>
              <a:t>单击此处编辑母版文本样式</a:t>
            </a:r>
          </a:p>
        </p:txBody>
      </p:sp>
      <p:sp>
        <p:nvSpPr>
          <p:cNvPr id="4" name="内容占位符 3"/>
          <p:cNvSpPr>
            <a:spLocks noGrp="1"/>
          </p:cNvSpPr>
          <p:nvPr>
            <p:ph idx="2"/>
          </p:nvPr>
        </p:nvSpPr>
        <p:spPr>
          <a:xfrm>
            <a:off x="609600" y="2174875"/>
            <a:ext cx="5386917" cy="3951288"/>
          </a:xfrm>
        </p:spPr>
        <p:txBody>
          <a:bodyPr/>
          <a:lstStyle>
            <a:lvl1pPr lvl="0">
              <a:defRPr sz="2400"/>
            </a:lvl1pPr>
            <a:lvl2pPr lvl="1">
              <a:defRPr sz="2000"/>
            </a:lvl2pPr>
            <a:lvl3pPr lvl="2">
              <a:defRPr sz="1800"/>
            </a:lvl3pPr>
            <a:lvl4pPr lvl="3">
              <a:defRPr sz="1600"/>
            </a:lvl4pPr>
            <a:lvl5pPr lvl="4">
              <a:defRPr sz="1600"/>
            </a:lvl5pPr>
            <a:lvl6pPr lvl="5">
              <a:defRPr sz="1600"/>
            </a:lvl6pPr>
            <a:lvl7pPr lvl="6">
              <a:defRPr sz="1600"/>
            </a:lvl7pPr>
            <a:lvl8pPr lvl="7">
              <a:defRPr sz="1600"/>
            </a:lvl8pPr>
            <a:lvl9pPr lvl="8">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idx="3"/>
          </p:nvPr>
        </p:nvSpPr>
        <p:spPr>
          <a:xfrm>
            <a:off x="6193369" y="1535113"/>
            <a:ext cx="5389033" cy="63976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en-US"/>
              <a:t>单击此处编辑母版文本样式</a:t>
            </a:r>
          </a:p>
        </p:txBody>
      </p:sp>
      <p:sp>
        <p:nvSpPr>
          <p:cNvPr id="6" name="内容占位符 5"/>
          <p:cNvSpPr>
            <a:spLocks noGrp="1"/>
          </p:cNvSpPr>
          <p:nvPr>
            <p:ph idx="4"/>
          </p:nvPr>
        </p:nvSpPr>
        <p:spPr>
          <a:xfrm>
            <a:off x="6193369" y="2174875"/>
            <a:ext cx="5389033" cy="3951288"/>
          </a:xfrm>
        </p:spPr>
        <p:txBody>
          <a:bodyPr/>
          <a:lstStyle>
            <a:lvl1pPr lvl="0">
              <a:defRPr sz="2400"/>
            </a:lvl1pPr>
            <a:lvl2pPr lvl="1">
              <a:defRPr sz="2000"/>
            </a:lvl2pPr>
            <a:lvl3pPr lvl="2">
              <a:defRPr sz="1800"/>
            </a:lvl3pPr>
            <a:lvl4pPr lvl="3">
              <a:defRPr sz="1600"/>
            </a:lvl4pPr>
            <a:lvl5pPr lvl="4">
              <a:defRPr sz="1600"/>
            </a:lvl5pPr>
            <a:lvl6pPr lvl="5">
              <a:defRPr sz="1600"/>
            </a:lvl6pPr>
            <a:lvl7pPr lvl="6">
              <a:defRPr sz="1600"/>
            </a:lvl7pPr>
            <a:lvl8pPr lvl="7">
              <a:defRPr sz="1600"/>
            </a:lvl8pPr>
            <a:lvl9pPr lvl="8">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idx="10"/>
          </p:nvPr>
        </p:nvSpPr>
        <p:spPr/>
        <p:txBody>
          <a:bodyPr/>
          <a:lstStyle/>
          <a:p>
            <a:fld id="{CC9D1165-8CB5-4957-8EED-B017589CED38}" type="datetimeFigureOut">
              <a:rPr lang="zh-CN" altLang="en-US">
                <a:solidFill>
                  <a:srgbClr val="000000">
                    <a:tint val="75000"/>
                  </a:srgbClr>
                </a:solidFill>
              </a:rPr>
              <a:t>2022/5/15</a:t>
            </a:fld>
            <a:endParaRPr lang="zh-CN" altLang="en-US">
              <a:solidFill>
                <a:srgbClr val="000000">
                  <a:tint val="75000"/>
                </a:srgbClr>
              </a:solidFill>
            </a:endParaRPr>
          </a:p>
        </p:txBody>
      </p:sp>
      <p:sp>
        <p:nvSpPr>
          <p:cNvPr id="8" name="页脚占位符 7"/>
          <p:cNvSpPr>
            <a:spLocks noGrp="1"/>
          </p:cNvSpPr>
          <p:nvPr>
            <p:ph type="ftr" idx="11"/>
          </p:nvPr>
        </p:nvSpPr>
        <p:spPr/>
        <p:txBody>
          <a:bodyPr/>
          <a:lstStyle/>
          <a:p>
            <a:endParaRPr lang="zh-CN" altLang="en-US">
              <a:solidFill>
                <a:srgbClr val="000000">
                  <a:tint val="75000"/>
                </a:srgbClr>
              </a:solidFill>
            </a:endParaRPr>
          </a:p>
        </p:txBody>
      </p:sp>
      <p:sp>
        <p:nvSpPr>
          <p:cNvPr id="9" name="灯片编号占位符 8"/>
          <p:cNvSpPr>
            <a:spLocks noGrp="1"/>
          </p:cNvSpPr>
          <p:nvPr>
            <p:ph type="sldNum" idx="12"/>
          </p:nvPr>
        </p:nvSpPr>
        <p:spPr/>
        <p:txBody>
          <a:bodyPr/>
          <a:lstStyle/>
          <a:p>
            <a:fld id="{C8DE5994-F420-43D3-BC6E-8F1C73926836}" type="slidenum">
              <a:rPr lang="zh-CN" altLang="en-US">
                <a:solidFill>
                  <a:srgbClr val="000000">
                    <a:tint val="75000"/>
                  </a:srgbClr>
                </a:solidFill>
              </a:rPr>
              <a:t>‹#›</a:t>
            </a:fld>
            <a:endParaRPr lang="zh-CN" altLang="en-US">
              <a:solidFill>
                <a:srgbClr val="000000">
                  <a:tint val="75000"/>
                </a:srgbClr>
              </a:solidFill>
            </a:endParaRPr>
          </a:p>
        </p:txBody>
      </p:sp>
    </p:spTree>
    <p:extLst>
      <p:ext uri="{BB962C8B-B14F-4D97-AF65-F5344CB8AC3E}">
        <p14:creationId xmlns:p14="http://schemas.microsoft.com/office/powerpoint/2010/main" val="4708943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idx="10"/>
          </p:nvPr>
        </p:nvSpPr>
        <p:spPr/>
        <p:txBody>
          <a:bodyPr/>
          <a:lstStyle/>
          <a:p>
            <a:fld id="{4CB64E64-2F06-46C6-81DF-F956373874F4}" type="datetimeFigureOut">
              <a:rPr lang="zh-CN" altLang="en-US">
                <a:solidFill>
                  <a:srgbClr val="000000">
                    <a:tint val="75000"/>
                  </a:srgbClr>
                </a:solidFill>
              </a:rPr>
              <a:t>2022/5/15</a:t>
            </a:fld>
            <a:endParaRPr lang="zh-CN" altLang="en-US">
              <a:solidFill>
                <a:srgbClr val="000000">
                  <a:tint val="75000"/>
                </a:srgbClr>
              </a:solidFill>
            </a:endParaRPr>
          </a:p>
        </p:txBody>
      </p:sp>
      <p:sp>
        <p:nvSpPr>
          <p:cNvPr id="4" name="页脚占位符 3"/>
          <p:cNvSpPr>
            <a:spLocks noGrp="1"/>
          </p:cNvSpPr>
          <p:nvPr>
            <p:ph type="ftr" idx="11"/>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idx="12"/>
          </p:nvPr>
        </p:nvSpPr>
        <p:spPr/>
        <p:txBody>
          <a:bodyPr/>
          <a:lstStyle/>
          <a:p>
            <a:fld id="{05CB7BCD-EEE1-4371-AFDD-36DFD742895A}" type="slidenum">
              <a:rPr lang="zh-CN" altLang="en-US">
                <a:solidFill>
                  <a:srgbClr val="000000">
                    <a:tint val="75000"/>
                  </a:srgbClr>
                </a:solidFill>
              </a:rPr>
              <a:t>‹#›</a:t>
            </a:fld>
            <a:endParaRPr lang="zh-CN" altLang="en-US">
              <a:solidFill>
                <a:srgbClr val="000000">
                  <a:tint val="75000"/>
                </a:srgbClr>
              </a:solidFill>
            </a:endParaRPr>
          </a:p>
        </p:txBody>
      </p:sp>
    </p:spTree>
    <p:extLst>
      <p:ext uri="{BB962C8B-B14F-4D97-AF65-F5344CB8AC3E}">
        <p14:creationId xmlns:p14="http://schemas.microsoft.com/office/powerpoint/2010/main" val="3302142476"/>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lstStyle/>
          <a:p>
            <a:fld id="{5093E8A8-0B54-4A1C-B3D3-EF95382F558F}" type="datetimeFigureOut">
              <a:rPr lang="zh-CN" altLang="en-US">
                <a:solidFill>
                  <a:srgbClr val="000000">
                    <a:tint val="75000"/>
                  </a:srgbClr>
                </a:solidFill>
              </a:rPr>
              <a:t>2022/5/15</a:t>
            </a:fld>
            <a:endParaRPr lang="zh-CN" altLang="en-US">
              <a:solidFill>
                <a:srgbClr val="000000">
                  <a:tint val="75000"/>
                </a:srgbClr>
              </a:solidFill>
            </a:endParaRPr>
          </a:p>
        </p:txBody>
      </p:sp>
      <p:sp>
        <p:nvSpPr>
          <p:cNvPr id="3" name="页脚占位符 2"/>
          <p:cNvSpPr>
            <a:spLocks noGrp="1"/>
          </p:cNvSpPr>
          <p:nvPr>
            <p:ph type="ftr" idx="11"/>
          </p:nvPr>
        </p:nvSpPr>
        <p:spPr/>
        <p:txBody>
          <a:bodyPr/>
          <a:lstStyle/>
          <a:p>
            <a:endParaRPr lang="zh-CN" altLang="en-US">
              <a:solidFill>
                <a:srgbClr val="000000">
                  <a:tint val="75000"/>
                </a:srgbClr>
              </a:solidFill>
            </a:endParaRPr>
          </a:p>
        </p:txBody>
      </p:sp>
      <p:sp>
        <p:nvSpPr>
          <p:cNvPr id="4" name="灯片编号占位符 3"/>
          <p:cNvSpPr>
            <a:spLocks noGrp="1"/>
          </p:cNvSpPr>
          <p:nvPr>
            <p:ph type="sldNum" idx="12"/>
          </p:nvPr>
        </p:nvSpPr>
        <p:spPr/>
        <p:txBody>
          <a:bodyPr/>
          <a:lstStyle/>
          <a:p>
            <a:fld id="{C1EA7C81-ACAC-419C-BE0B-4CA4CB9DAF9A}" type="slidenum">
              <a:rPr lang="zh-CN" altLang="en-US">
                <a:solidFill>
                  <a:srgbClr val="000000">
                    <a:tint val="75000"/>
                  </a:srgbClr>
                </a:solidFill>
              </a:rPr>
              <a:t>‹#›</a:t>
            </a:fld>
            <a:endParaRPr lang="zh-CN" altLang="en-US">
              <a:solidFill>
                <a:srgbClr val="000000">
                  <a:tint val="75000"/>
                </a:srgbClr>
              </a:solidFill>
            </a:endParaRPr>
          </a:p>
        </p:txBody>
      </p:sp>
    </p:spTree>
    <p:extLst>
      <p:ext uri="{BB962C8B-B14F-4D97-AF65-F5344CB8AC3E}">
        <p14:creationId xmlns:p14="http://schemas.microsoft.com/office/powerpoint/2010/main" val="30495869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lvl="0"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idx="2"/>
          </p:nvPr>
        </p:nvSpPr>
        <p:spPr>
          <a:xfrm>
            <a:off x="609602" y="1435103"/>
            <a:ext cx="4011084" cy="4691063"/>
          </a:xfrm>
        </p:spPr>
        <p:txBody>
          <a:bodyPr/>
          <a:lstStyle>
            <a:lvl1pPr marL="0" lvl="0" indent="0">
              <a:buNone/>
              <a:defRPr sz="1400"/>
            </a:lvl1pPr>
            <a:lvl2pPr marL="457200" lvl="1" indent="0">
              <a:buNone/>
              <a:defRPr sz="1200"/>
            </a:lvl2pPr>
            <a:lvl3pPr marL="914400" lvl="2" indent="0">
              <a:buNone/>
              <a:defRPr sz="1000"/>
            </a:lvl3pPr>
            <a:lvl4pPr marL="1371600" lvl="3" indent="0">
              <a:buNone/>
              <a:defRPr sz="900"/>
            </a:lvl4pPr>
            <a:lvl5pPr marL="1828800" lvl="4" indent="0">
              <a:buNone/>
              <a:defRPr sz="900"/>
            </a:lvl5pPr>
            <a:lvl6pPr marL="2286000" lvl="5" indent="0">
              <a:buNone/>
              <a:defRPr sz="900"/>
            </a:lvl6pPr>
            <a:lvl7pPr marL="2743200" lvl="6" indent="0">
              <a:buNone/>
              <a:defRPr sz="900"/>
            </a:lvl7pPr>
            <a:lvl8pPr marL="3200400" lvl="7" indent="0">
              <a:buNone/>
              <a:defRPr sz="900"/>
            </a:lvl8pPr>
            <a:lvl9pPr marL="3657600" lvl="8" indent="0">
              <a:buNone/>
              <a:defRPr sz="900"/>
            </a:lvl9pPr>
          </a:lstStyle>
          <a:p>
            <a:pPr lvl="0"/>
            <a:r>
              <a:rPr lang="zh-CN" altLang="en-US"/>
              <a:t>单击此处编辑母版文本样式</a:t>
            </a:r>
          </a:p>
        </p:txBody>
      </p:sp>
      <p:sp>
        <p:nvSpPr>
          <p:cNvPr id="5" name="日期占位符 4"/>
          <p:cNvSpPr>
            <a:spLocks noGrp="1"/>
          </p:cNvSpPr>
          <p:nvPr>
            <p:ph type="dt" idx="10"/>
          </p:nvPr>
        </p:nvSpPr>
        <p:spPr/>
        <p:txBody>
          <a:bodyPr/>
          <a:lstStyle/>
          <a:p>
            <a:fld id="{6EA79AB7-8D70-45C0-AF61-92C5B2FBCEBF}" type="datetimeFigureOut">
              <a:rPr lang="zh-CN" altLang="en-US">
                <a:solidFill>
                  <a:srgbClr val="000000">
                    <a:tint val="75000"/>
                  </a:srgbClr>
                </a:solidFill>
              </a:rPr>
              <a:t>2022/5/15</a:t>
            </a:fld>
            <a:endParaRPr lang="zh-CN" altLang="en-US">
              <a:solidFill>
                <a:srgbClr val="000000">
                  <a:tint val="75000"/>
                </a:srgbClr>
              </a:solidFill>
            </a:endParaRPr>
          </a:p>
        </p:txBody>
      </p:sp>
      <p:sp>
        <p:nvSpPr>
          <p:cNvPr id="6" name="页脚占位符 5"/>
          <p:cNvSpPr>
            <a:spLocks noGrp="1"/>
          </p:cNvSpPr>
          <p:nvPr>
            <p:ph type="ftr" idx="11"/>
          </p:nvPr>
        </p:nvSpPr>
        <p:spPr/>
        <p:txBody>
          <a:bodyPr/>
          <a:lstStyle/>
          <a:p>
            <a:endParaRPr lang="zh-CN" altLang="en-US">
              <a:solidFill>
                <a:srgbClr val="000000">
                  <a:tint val="75000"/>
                </a:srgbClr>
              </a:solidFill>
            </a:endParaRPr>
          </a:p>
        </p:txBody>
      </p:sp>
      <p:sp>
        <p:nvSpPr>
          <p:cNvPr id="7" name="灯片编号占位符 6"/>
          <p:cNvSpPr>
            <a:spLocks noGrp="1"/>
          </p:cNvSpPr>
          <p:nvPr>
            <p:ph type="sldNum" idx="12"/>
          </p:nvPr>
        </p:nvSpPr>
        <p:spPr/>
        <p:txBody>
          <a:bodyPr/>
          <a:lstStyle/>
          <a:p>
            <a:fld id="{1B2ACCFA-FFCF-4FB1-A787-AE8907594C18}" type="slidenum">
              <a:rPr lang="zh-CN" altLang="en-US">
                <a:solidFill>
                  <a:srgbClr val="000000">
                    <a:tint val="75000"/>
                  </a:srgbClr>
                </a:solidFill>
              </a:rPr>
              <a:t>‹#›</a:t>
            </a:fld>
            <a:endParaRPr lang="zh-CN" altLang="en-US">
              <a:solidFill>
                <a:srgbClr val="000000">
                  <a:tint val="75000"/>
                </a:srgbClr>
              </a:solidFill>
            </a:endParaRPr>
          </a:p>
        </p:txBody>
      </p:sp>
    </p:spTree>
    <p:extLst>
      <p:ext uri="{BB962C8B-B14F-4D97-AF65-F5344CB8AC3E}">
        <p14:creationId xmlns:p14="http://schemas.microsoft.com/office/powerpoint/2010/main" val="282958538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lvl="0"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ltLang="en-US"/>
          </a:p>
        </p:txBody>
      </p:sp>
      <p:sp>
        <p:nvSpPr>
          <p:cNvPr id="4" name="文本占位符 3"/>
          <p:cNvSpPr>
            <a:spLocks noGrp="1"/>
          </p:cNvSpPr>
          <p:nvPr>
            <p:ph type="body" idx="2"/>
          </p:nvPr>
        </p:nvSpPr>
        <p:spPr>
          <a:xfrm>
            <a:off x="2389717" y="5367338"/>
            <a:ext cx="7315200" cy="804862"/>
          </a:xfrm>
        </p:spPr>
        <p:txBody>
          <a:bodyPr/>
          <a:lstStyle>
            <a:lvl1pPr marL="0" lvl="0" indent="0">
              <a:buNone/>
              <a:defRPr sz="1400"/>
            </a:lvl1pPr>
            <a:lvl2pPr marL="457200" lvl="1" indent="0">
              <a:buNone/>
              <a:defRPr sz="1200"/>
            </a:lvl2pPr>
            <a:lvl3pPr marL="914400" lvl="2" indent="0">
              <a:buNone/>
              <a:defRPr sz="1000"/>
            </a:lvl3pPr>
            <a:lvl4pPr marL="1371600" lvl="3" indent="0">
              <a:buNone/>
              <a:defRPr sz="900"/>
            </a:lvl4pPr>
            <a:lvl5pPr marL="1828800" lvl="4" indent="0">
              <a:buNone/>
              <a:defRPr sz="900"/>
            </a:lvl5pPr>
            <a:lvl6pPr marL="2286000" lvl="5" indent="0">
              <a:buNone/>
              <a:defRPr sz="900"/>
            </a:lvl6pPr>
            <a:lvl7pPr marL="2743200" lvl="6" indent="0">
              <a:buNone/>
              <a:defRPr sz="900"/>
            </a:lvl7pPr>
            <a:lvl8pPr marL="3200400" lvl="7" indent="0">
              <a:buNone/>
              <a:defRPr sz="900"/>
            </a:lvl8pPr>
            <a:lvl9pPr marL="3657600" lvl="8" indent="0">
              <a:buNone/>
              <a:defRPr sz="900"/>
            </a:lvl9pPr>
          </a:lstStyle>
          <a:p>
            <a:pPr lvl="0"/>
            <a:r>
              <a:rPr lang="zh-CN" altLang="en-US"/>
              <a:t>单击此处编辑母版文本样式</a:t>
            </a:r>
          </a:p>
        </p:txBody>
      </p:sp>
      <p:sp>
        <p:nvSpPr>
          <p:cNvPr id="5" name="日期占位符 4"/>
          <p:cNvSpPr>
            <a:spLocks noGrp="1"/>
          </p:cNvSpPr>
          <p:nvPr>
            <p:ph type="dt" idx="10"/>
          </p:nvPr>
        </p:nvSpPr>
        <p:spPr/>
        <p:txBody>
          <a:bodyPr/>
          <a:lstStyle/>
          <a:p>
            <a:fld id="{2179716D-B26E-4FC5-8756-4954A7CF7D4D}" type="datetimeFigureOut">
              <a:rPr lang="zh-CN" altLang="en-US">
                <a:solidFill>
                  <a:srgbClr val="000000">
                    <a:tint val="75000"/>
                  </a:srgbClr>
                </a:solidFill>
              </a:rPr>
              <a:t>2022/5/15</a:t>
            </a:fld>
            <a:endParaRPr lang="zh-CN" altLang="en-US">
              <a:solidFill>
                <a:srgbClr val="000000">
                  <a:tint val="75000"/>
                </a:srgbClr>
              </a:solidFill>
            </a:endParaRPr>
          </a:p>
        </p:txBody>
      </p:sp>
      <p:sp>
        <p:nvSpPr>
          <p:cNvPr id="6" name="页脚占位符 5"/>
          <p:cNvSpPr>
            <a:spLocks noGrp="1"/>
          </p:cNvSpPr>
          <p:nvPr>
            <p:ph type="ftr" idx="11"/>
          </p:nvPr>
        </p:nvSpPr>
        <p:spPr/>
        <p:txBody>
          <a:bodyPr/>
          <a:lstStyle/>
          <a:p>
            <a:endParaRPr lang="zh-CN" altLang="en-US">
              <a:solidFill>
                <a:srgbClr val="000000">
                  <a:tint val="75000"/>
                </a:srgbClr>
              </a:solidFill>
            </a:endParaRPr>
          </a:p>
        </p:txBody>
      </p:sp>
      <p:sp>
        <p:nvSpPr>
          <p:cNvPr id="7" name="灯片编号占位符 6"/>
          <p:cNvSpPr>
            <a:spLocks noGrp="1"/>
          </p:cNvSpPr>
          <p:nvPr>
            <p:ph type="sldNum" idx="12"/>
          </p:nvPr>
        </p:nvSpPr>
        <p:spPr/>
        <p:txBody>
          <a:bodyPr/>
          <a:lstStyle/>
          <a:p>
            <a:fld id="{E2E19620-89AD-4DBC-85C7-B6DF6888B0F8}" type="slidenum">
              <a:rPr lang="zh-CN" altLang="en-US">
                <a:solidFill>
                  <a:srgbClr val="000000">
                    <a:tint val="75000"/>
                  </a:srgbClr>
                </a:solidFill>
              </a:rPr>
              <a:t>‹#›</a:t>
            </a:fld>
            <a:endParaRPr lang="zh-CN" altLang="en-US">
              <a:solidFill>
                <a:srgbClr val="000000">
                  <a:tint val="75000"/>
                </a:srgbClr>
              </a:solidFill>
            </a:endParaRPr>
          </a:p>
        </p:txBody>
      </p:sp>
    </p:spTree>
    <p:extLst>
      <p:ext uri="{BB962C8B-B14F-4D97-AF65-F5344CB8AC3E}">
        <p14:creationId xmlns:p14="http://schemas.microsoft.com/office/powerpoint/2010/main" val="560976301"/>
      </p:ext>
    </p:extLst>
  </p:cSld>
  <p:clrMapOvr>
    <a:masterClrMapping/>
  </p:clrMapOvr>
  <p:extLst>
    <p:ext uri="{DCECCB84-F9BA-43D5-87BE-67443E8EF086}">
      <p15:sldGuideLst xmlns:p15="http://schemas.microsoft.com/office/powerpoint/2012/main"/>
    </p:ext>
  </p:extLst>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slideLayout" Target="/ppt/slideLayouts/slideLayout5.xml" Id="rId5" /><Relationship Type="http://schemas.openxmlformats.org/officeDocument/2006/relationships/slideLayout" Target="/ppt/slideLayouts/slideLayout6.xml" Id="rId6" /><Relationship Type="http://schemas.openxmlformats.org/officeDocument/2006/relationships/slideLayout" Target="/ppt/slideLayouts/slideLayout7.xml" Id="rId7" /><Relationship Type="http://schemas.openxmlformats.org/officeDocument/2006/relationships/slideLayout" Target="/ppt/slideLayouts/slideLayout8.xml" Id="rId8" /><Relationship Type="http://schemas.openxmlformats.org/officeDocument/2006/relationships/slideLayout" Target="/ppt/slideLayouts/slideLayout9.xml" Id="rId9" /><Relationship Type="http://schemas.openxmlformats.org/officeDocument/2006/relationships/slideLayout" Target="/ppt/slideLayouts/slideLayout10.xml" Id="rId10" /><Relationship Type="http://schemas.openxmlformats.org/officeDocument/2006/relationships/slideLayout" Target="/ppt/slideLayouts/slideLayout11.xml" Id="rId11" /><Relationship Type="http://schemas.openxmlformats.org/officeDocument/2006/relationships/theme" Target="/ppt/theme/theme1.xml" Id="rId12" /></Relationships>
</file>

<file path=ppt/slideMasters/_rels/slideMaster2.xml.rels>&#65279;<?xml version="1.0" encoding="utf-8"?><Relationships xmlns="http://schemas.openxmlformats.org/package/2006/relationships"><Relationship Type="http://schemas.openxmlformats.org/officeDocument/2006/relationships/slideLayout" Target="/ppt/slideLayouts/slideLayout12.xml" Id="rId1" /><Relationship Type="http://schemas.openxmlformats.org/officeDocument/2006/relationships/slideLayout" Target="/ppt/slideLayouts/slideLayout13.xml" Id="rId2" /><Relationship Type="http://schemas.openxmlformats.org/officeDocument/2006/relationships/slideLayout" Target="/ppt/slideLayouts/slideLayout14.xml" Id="rId3" /><Relationship Type="http://schemas.openxmlformats.org/officeDocument/2006/relationships/slideLayout" Target="/ppt/slideLayouts/slideLayout15.xml" Id="rId4" /><Relationship Type="http://schemas.openxmlformats.org/officeDocument/2006/relationships/slideLayout" Target="/ppt/slideLayouts/slideLayout16.xml" Id="rId5" /><Relationship Type="http://schemas.openxmlformats.org/officeDocument/2006/relationships/slideLayout" Target="/ppt/slideLayouts/slideLayout17.xml" Id="rId6" /><Relationship Type="http://schemas.openxmlformats.org/officeDocument/2006/relationships/slideLayout" Target="/ppt/slideLayouts/slideLayout18.xml" Id="rId7" /><Relationship Type="http://schemas.openxmlformats.org/officeDocument/2006/relationships/slideLayout" Target="/ppt/slideLayouts/slideLayout19.xml" Id="rId8" /><Relationship Type="http://schemas.openxmlformats.org/officeDocument/2006/relationships/slideLayout" Target="/ppt/slideLayouts/slideLayout20.xml" Id="rId9" /><Relationship Type="http://schemas.openxmlformats.org/officeDocument/2006/relationships/slideLayout" Target="/ppt/slideLayouts/slideLayout21.xml" Id="rId10" /><Relationship Type="http://schemas.openxmlformats.org/officeDocument/2006/relationships/slideLayout" Target="/ppt/slideLayouts/slideLayout22.xml" Id="rId11" /><Relationship Type="http://schemas.openxmlformats.org/officeDocument/2006/relationships/theme" Target="/ppt/theme/theme2.xml" Id="rId12" /></Relationships>
</file>

<file path=ppt/slideMasters/_rels/slideMaster3.xml.rels>&#65279;<?xml version="1.0" encoding="utf-8"?><Relationships xmlns="http://schemas.openxmlformats.org/package/2006/relationships"><Relationship Type="http://schemas.openxmlformats.org/officeDocument/2006/relationships/slideLayout" Target="/ppt/slideLayouts/slideLayout23.xml" Id="rId1" /><Relationship Type="http://schemas.openxmlformats.org/officeDocument/2006/relationships/slideLayout" Target="/ppt/slideLayouts/slideLayout24.xml" Id="rId2" /><Relationship Type="http://schemas.openxmlformats.org/officeDocument/2006/relationships/slideLayout" Target="/ppt/slideLayouts/slideLayout25.xml" Id="rId3" /><Relationship Type="http://schemas.openxmlformats.org/officeDocument/2006/relationships/slideLayout" Target="/ppt/slideLayouts/slideLayout26.xml" Id="rId4" /><Relationship Type="http://schemas.openxmlformats.org/officeDocument/2006/relationships/slideLayout" Target="/ppt/slideLayouts/slideLayout27.xml" Id="rId5" /><Relationship Type="http://schemas.openxmlformats.org/officeDocument/2006/relationships/slideLayout" Target="/ppt/slideLayouts/slideLayout28.xml" Id="rId6" /><Relationship Type="http://schemas.openxmlformats.org/officeDocument/2006/relationships/slideLayout" Target="/ppt/slideLayouts/slideLayout29.xml" Id="rId7" /><Relationship Type="http://schemas.openxmlformats.org/officeDocument/2006/relationships/slideLayout" Target="/ppt/slideLayouts/slideLayout30.xml" Id="rId8" /><Relationship Type="http://schemas.openxmlformats.org/officeDocument/2006/relationships/slideLayout" Target="/ppt/slideLayouts/slideLayout31.xml" Id="rId9" /><Relationship Type="http://schemas.openxmlformats.org/officeDocument/2006/relationships/slideLayout" Target="/ppt/slideLayouts/slideLayout32.xml" Id="rId10" /><Relationship Type="http://schemas.openxmlformats.org/officeDocument/2006/relationships/slideLayout" Target="/ppt/slideLayouts/slideLayout33.xml" Id="rId11" /><Relationship Type="http://schemas.openxmlformats.org/officeDocument/2006/relationships/theme" Target="/ppt/theme/theme3.xml" Id="rId12" /></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idx="2"/>
          </p:nvPr>
        </p:nvSpPr>
        <p:spPr>
          <a:xfrm>
            <a:off x="609600" y="6356353"/>
            <a:ext cx="28448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458D6E26-AA2D-4AF2-801C-0DAB5E84F6CF}" type="datetimeFigureOut">
              <a:rPr lang="zh-CN" altLang="en-US">
                <a:solidFill>
                  <a:srgbClr val="000000">
                    <a:tint val="75000"/>
                  </a:srgbClr>
                </a:solidFill>
              </a:rPr>
              <a:t>2022/5/15</a:t>
            </a:fld>
            <a:endParaRPr lang="zh-CN" altLang="en-US">
              <a:solidFill>
                <a:srgbClr val="000000">
                  <a:tint val="75000"/>
                </a:srgbClr>
              </a:solidFill>
            </a:endParaRPr>
          </a:p>
        </p:txBody>
      </p:sp>
      <p:sp>
        <p:nvSpPr>
          <p:cNvPr id="5" name="页脚占位符 4"/>
          <p:cNvSpPr>
            <a:spLocks noGrp="1"/>
          </p:cNvSpPr>
          <p:nvPr>
            <p:ph type="ftr" idx="3"/>
          </p:nvPr>
        </p:nvSpPr>
        <p:spPr>
          <a:xfrm>
            <a:off x="4165600" y="6356353"/>
            <a:ext cx="3860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ltLang="en-US">
              <a:solidFill>
                <a:srgbClr val="000000">
                  <a:tint val="75000"/>
                </a:srgbClr>
              </a:solidFill>
            </a:endParaRPr>
          </a:p>
        </p:txBody>
      </p:sp>
      <p:sp>
        <p:nvSpPr>
          <p:cNvPr id="6" name="灯片编号占位符 5"/>
          <p:cNvSpPr>
            <a:spLocks noGrp="1"/>
          </p:cNvSpPr>
          <p:nvPr>
            <p:ph type="sldNum" idx="4"/>
          </p:nvPr>
        </p:nvSpPr>
        <p:spPr>
          <a:xfrm>
            <a:off x="8737600" y="6356353"/>
            <a:ext cx="28448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27EDA251-3C0E-4750-81DA-305DAB97BC1F}" type="slidenum">
              <a:rPr lang="zh-CN" altLang="en-US">
                <a:solidFill>
                  <a:srgbClr val="000000">
                    <a:tint val="75000"/>
                  </a:srgbClr>
                </a:solidFill>
              </a:rPr>
              <a:t>‹#›</a:t>
            </a:fld>
            <a:endParaRPr lang="zh-CN" altLang="en-US">
              <a:solidFill>
                <a:srgbClr val="000000">
                  <a:tint val="75000"/>
                </a:srgbClr>
              </a:solidFill>
            </a:endParaRPr>
          </a:p>
        </p:txBody>
      </p:sp>
    </p:spTree>
    <p:extLst>
      <p:ext uri="{BB962C8B-B14F-4D97-AF65-F5344CB8AC3E}">
        <p14:creationId xmlns:p14="http://schemas.microsoft.com/office/powerpoint/2010/main" val="2545752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ctr" defTabSz="914400">
        <a:spcBef>
          <a:spcPct val="0"/>
        </a:spcBef>
        <a:buNone/>
        <a:defRPr sz="4400" kern="1200">
          <a:solidFill>
            <a:schemeClr val="tx1"/>
          </a:solidFill>
          <a:latin typeface="Calibri"/>
          <a:ea typeface="宋体"/>
        </a:defRPr>
      </a:lvl1pPr>
    </p:titleStyle>
    <p:bodyStyle>
      <a:lvl1pPr marL="342900" lvl="0" indent="-342900" algn="l" defTabSz="914400">
        <a:spcBef>
          <a:spcPct val="20000"/>
        </a:spcBef>
        <a:buFont typeface="Arial" charset="0"/>
        <a:buChar char="•"/>
        <a:defRPr sz="3200" kern="1200">
          <a:solidFill>
            <a:schemeClr val="tx1"/>
          </a:solidFill>
          <a:latin typeface="Calibri"/>
          <a:ea typeface="宋体"/>
        </a:defRPr>
      </a:lvl1pPr>
      <a:lvl2pPr marL="742950" lvl="1" indent="-285750" algn="l" defTabSz="914400">
        <a:spcBef>
          <a:spcPct val="20000"/>
        </a:spcBef>
        <a:buFont typeface="Arial" charset="0"/>
        <a:buChar char="–"/>
        <a:defRPr sz="2800" kern="1200">
          <a:solidFill>
            <a:schemeClr val="tx1"/>
          </a:solidFill>
          <a:latin typeface="Calibri"/>
          <a:ea typeface="宋体"/>
        </a:defRPr>
      </a:lvl2pPr>
      <a:lvl3pPr marL="1143000" lvl="2" indent="-228600" algn="l" defTabSz="914400">
        <a:spcBef>
          <a:spcPct val="20000"/>
        </a:spcBef>
        <a:buFont typeface="Arial" charset="0"/>
        <a:buChar char="•"/>
        <a:defRPr sz="2400" kern="1200">
          <a:solidFill>
            <a:schemeClr val="tx1"/>
          </a:solidFill>
          <a:latin typeface="Calibri"/>
          <a:ea typeface="宋体"/>
        </a:defRPr>
      </a:lvl3pPr>
      <a:lvl4pPr marL="1600200" lvl="3" indent="-228600" algn="l" defTabSz="914400">
        <a:spcBef>
          <a:spcPct val="20000"/>
        </a:spcBef>
        <a:buFont typeface="Arial" charset="0"/>
        <a:buChar char="–"/>
        <a:defRPr sz="2000" kern="1200">
          <a:solidFill>
            <a:schemeClr val="tx1"/>
          </a:solidFill>
          <a:latin typeface="Calibri"/>
          <a:ea typeface="宋体"/>
        </a:defRPr>
      </a:lvl4pPr>
      <a:lvl5pPr marL="2057400" lvl="4" indent="-228600" algn="l" defTabSz="914400">
        <a:spcBef>
          <a:spcPct val="20000"/>
        </a:spcBef>
        <a:buFont typeface="Arial" charset="0"/>
        <a:buChar char="»"/>
        <a:defRPr sz="2000" kern="1200">
          <a:solidFill>
            <a:schemeClr val="tx1"/>
          </a:solidFill>
          <a:latin typeface="Calibri"/>
          <a:ea typeface="宋体"/>
        </a:defRPr>
      </a:lvl5pPr>
      <a:lvl6pPr marL="2514600" lvl="5" indent="-228600" algn="l" defTabSz="914400">
        <a:spcBef>
          <a:spcPct val="20000"/>
        </a:spcBef>
        <a:buFont typeface="Arial" charset="0"/>
        <a:buChar char="•"/>
        <a:defRPr sz="2000" kern="1200">
          <a:solidFill>
            <a:schemeClr val="tx1"/>
          </a:solidFill>
          <a:latin typeface="Calibri"/>
          <a:ea typeface="宋体"/>
        </a:defRPr>
      </a:lvl6pPr>
      <a:lvl7pPr marL="2971800" lvl="6" indent="-228600" algn="l" defTabSz="914400">
        <a:spcBef>
          <a:spcPct val="20000"/>
        </a:spcBef>
        <a:buFont typeface="Arial" charset="0"/>
        <a:buChar char="•"/>
        <a:defRPr sz="2000" kern="1200">
          <a:solidFill>
            <a:schemeClr val="tx1"/>
          </a:solidFill>
          <a:latin typeface="Calibri"/>
          <a:ea typeface="宋体"/>
        </a:defRPr>
      </a:lvl7pPr>
      <a:lvl8pPr marL="3429000" lvl="7" indent="-228600" algn="l" defTabSz="914400">
        <a:spcBef>
          <a:spcPct val="20000"/>
        </a:spcBef>
        <a:buFont typeface="Arial" charset="0"/>
        <a:buChar char="•"/>
        <a:defRPr sz="2000" kern="1200">
          <a:solidFill>
            <a:schemeClr val="tx1"/>
          </a:solidFill>
          <a:latin typeface="Calibri"/>
          <a:ea typeface="宋体"/>
        </a:defRPr>
      </a:lvl8pPr>
      <a:lvl9pPr marL="3886200" lvl="8" indent="-228600" algn="l" defTabSz="914400">
        <a:spcBef>
          <a:spcPct val="20000"/>
        </a:spcBef>
        <a:buFont typeface="Arial" charset="0"/>
        <a:buChar char="•"/>
        <a:defRPr sz="2000" kern="1200">
          <a:solidFill>
            <a:schemeClr val="tx1"/>
          </a:solidFill>
          <a:latin typeface="Calibri"/>
          <a:ea typeface="宋体"/>
        </a:defRPr>
      </a:lvl9pPr>
    </p:bodyStyle>
    <p:other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p:otherStyle>
  </p:txStyles>
  <p:extLst>
    <p:ext uri="{27BBF7A9-308A-43DC-89C8-2F10F3537804}">
      <p15:sldGuideLst xmlns:p15="http://schemas.microsoft.com/office/powerpoint/2012/main"/>
    </p:ext>
  </p:extLst>
</p:sldMaster>
</file>

<file path=ppt/slideMasters/slideMaster2.xml><?xml version="1.0" encoding="utf-8"?>
<p:sldMaster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ltLang="en-US"/>
              <a:t>单击此处编辑母版标题样式</a:t>
            </a:r>
            <a:endParaRPr lang="en-US"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en-US"/>
          </a:p>
        </p:txBody>
      </p:sp>
      <p:sp>
        <p:nvSpPr>
          <p:cNvPr id="4" name="Date Placeholder 3"/>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5AF376DD-0A92-48EE-8EE4-9E0ABC430E8D}" type="datetimeFigureOut">
              <a:rPr lang="zh-CN" altLang="en-US">
                <a:solidFill>
                  <a:srgbClr val="000000">
                    <a:tint val="75000"/>
                  </a:srgbClr>
                </a:solidFill>
              </a:rPr>
              <a:t>2022/5/15</a:t>
            </a:fld>
            <a:endParaRPr lang="zh-CN" altLang="en-US">
              <a:solidFill>
                <a:srgbClr val="000000">
                  <a:tint val="75000"/>
                </a:srgbClr>
              </a:solidFill>
            </a:endParaRPr>
          </a:p>
        </p:txBody>
      </p:sp>
      <p:sp>
        <p:nvSpPr>
          <p:cNvPr id="5" name="Footer Placeholder 4"/>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ltLang="en-US">
              <a:solidFill>
                <a:srgbClr val="000000">
                  <a:tint val="75000"/>
                </a:srgbClr>
              </a:solidFill>
            </a:endParaRPr>
          </a:p>
        </p:txBody>
      </p:sp>
      <p:sp>
        <p:nvSpPr>
          <p:cNvPr id="6" name="Slide Number Placeholder 5"/>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DEEB4104-C26A-4FB0-8DCD-BFB2E8EB252F}" type="slidenum">
              <a:rPr lang="zh-CN" altLang="en-US">
                <a:solidFill>
                  <a:srgbClr val="000000">
                    <a:tint val="75000"/>
                  </a:srgbClr>
                </a:solidFill>
              </a:rPr>
              <a:t>‹#›</a:t>
            </a:fld>
            <a:endParaRPr lang="zh-CN" altLang="en-US">
              <a:solidFill>
                <a:srgbClr val="000000">
                  <a:tint val="75000"/>
                </a:srgbClr>
              </a:solidFill>
            </a:endParaRPr>
          </a:p>
        </p:txBody>
      </p:sp>
    </p:spTree>
    <p:extLst>
      <p:ext uri="{BB962C8B-B14F-4D97-AF65-F5344CB8AC3E}">
        <p14:creationId xmlns:p14="http://schemas.microsoft.com/office/powerpoint/2010/main" val="20980407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lvl="0" algn="l" defTabSz="914400">
        <a:lnSpc>
          <a:spcPct val="90000"/>
        </a:lnSpc>
        <a:spcBef>
          <a:spcPct val="0"/>
        </a:spcBef>
        <a:buNone/>
        <a:defRPr sz="4400" kern="1200">
          <a:solidFill>
            <a:schemeClr val="tx1"/>
          </a:solidFill>
          <a:latin typeface="Calibri Light"/>
          <a:ea typeface="等线 Light"/>
        </a:defRPr>
      </a:lvl1pPr>
    </p:titleStyle>
    <p:bodyStyle>
      <a:lvl1pPr marL="228600" lvl="0" indent="-228600" algn="l" defTabSz="914400">
        <a:lnSpc>
          <a:spcPct val="90000"/>
        </a:lnSpc>
        <a:spcBef>
          <a:spcPts val="1000"/>
        </a:spcBef>
        <a:buFont typeface="Arial" charset="0"/>
        <a:buChar char="•"/>
        <a:defRPr sz="2800" kern="1200">
          <a:solidFill>
            <a:schemeClr val="tx1"/>
          </a:solidFill>
          <a:latin typeface="Calibri"/>
          <a:ea typeface="等线"/>
        </a:defRPr>
      </a:lvl1pPr>
      <a:lvl2pPr marL="685800" lvl="1" indent="-228600" algn="l" defTabSz="914400">
        <a:lnSpc>
          <a:spcPct val="90000"/>
        </a:lnSpc>
        <a:spcBef>
          <a:spcPts val="500"/>
        </a:spcBef>
        <a:buFont typeface="Arial" charset="0"/>
        <a:buChar char="•"/>
        <a:defRPr sz="2400" kern="1200">
          <a:solidFill>
            <a:schemeClr val="tx1"/>
          </a:solidFill>
          <a:latin typeface="Calibri"/>
          <a:ea typeface="等线"/>
        </a:defRPr>
      </a:lvl2pPr>
      <a:lvl3pPr marL="1143000" lvl="2" indent="-228600" algn="l" defTabSz="914400">
        <a:lnSpc>
          <a:spcPct val="90000"/>
        </a:lnSpc>
        <a:spcBef>
          <a:spcPts val="500"/>
        </a:spcBef>
        <a:buFont typeface="Arial" charset="0"/>
        <a:buChar char="•"/>
        <a:defRPr sz="2000" kern="1200">
          <a:solidFill>
            <a:schemeClr val="tx1"/>
          </a:solidFill>
          <a:latin typeface="Calibri"/>
          <a:ea typeface="等线"/>
        </a:defRPr>
      </a:lvl3pPr>
      <a:lvl4pPr marL="1600200" lvl="3" indent="-228600" algn="l" defTabSz="914400">
        <a:lnSpc>
          <a:spcPct val="90000"/>
        </a:lnSpc>
        <a:spcBef>
          <a:spcPts val="500"/>
        </a:spcBef>
        <a:buFont typeface="Arial" charset="0"/>
        <a:buChar char="•"/>
        <a:defRPr sz="1800" kern="1200">
          <a:solidFill>
            <a:schemeClr val="tx1"/>
          </a:solidFill>
          <a:latin typeface="Calibri"/>
          <a:ea typeface="等线"/>
        </a:defRPr>
      </a:lvl4pPr>
      <a:lvl5pPr marL="2057400" lvl="4" indent="-228600" algn="l" defTabSz="914400">
        <a:lnSpc>
          <a:spcPct val="90000"/>
        </a:lnSpc>
        <a:spcBef>
          <a:spcPts val="500"/>
        </a:spcBef>
        <a:buFont typeface="Arial" charset="0"/>
        <a:buChar char="•"/>
        <a:defRPr sz="1800" kern="1200">
          <a:solidFill>
            <a:schemeClr val="tx1"/>
          </a:solidFill>
          <a:latin typeface="Calibri"/>
          <a:ea typeface="等线"/>
        </a:defRPr>
      </a:lvl5pPr>
      <a:lvl6pPr marL="2514600" lvl="5" indent="-228600" algn="l" defTabSz="914400">
        <a:lnSpc>
          <a:spcPct val="90000"/>
        </a:lnSpc>
        <a:spcBef>
          <a:spcPts val="500"/>
        </a:spcBef>
        <a:buFont typeface="Arial" charset="0"/>
        <a:buChar char="•"/>
        <a:defRPr sz="1800" kern="1200">
          <a:solidFill>
            <a:schemeClr val="tx1"/>
          </a:solidFill>
          <a:latin typeface="Calibri"/>
          <a:ea typeface="等线"/>
        </a:defRPr>
      </a:lvl6pPr>
      <a:lvl7pPr marL="2971800" lvl="6" indent="-228600" algn="l" defTabSz="914400">
        <a:lnSpc>
          <a:spcPct val="90000"/>
        </a:lnSpc>
        <a:spcBef>
          <a:spcPts val="500"/>
        </a:spcBef>
        <a:buFont typeface="Arial" charset="0"/>
        <a:buChar char="•"/>
        <a:defRPr sz="1800" kern="1200">
          <a:solidFill>
            <a:schemeClr val="tx1"/>
          </a:solidFill>
          <a:latin typeface="Calibri"/>
          <a:ea typeface="等线"/>
        </a:defRPr>
      </a:lvl7pPr>
      <a:lvl8pPr marL="3429000" lvl="7" indent="-228600" algn="l" defTabSz="914400">
        <a:lnSpc>
          <a:spcPct val="90000"/>
        </a:lnSpc>
        <a:spcBef>
          <a:spcPts val="500"/>
        </a:spcBef>
        <a:buFont typeface="Arial" charset="0"/>
        <a:buChar char="•"/>
        <a:defRPr sz="1800" kern="1200">
          <a:solidFill>
            <a:schemeClr val="tx1"/>
          </a:solidFill>
          <a:latin typeface="Calibri"/>
          <a:ea typeface="等线"/>
        </a:defRPr>
      </a:lvl8pPr>
      <a:lvl9pPr marL="3886200" lvl="8" indent="-228600" algn="l" defTabSz="914400">
        <a:lnSpc>
          <a:spcPct val="90000"/>
        </a:lnSpc>
        <a:spcBef>
          <a:spcPts val="500"/>
        </a:spcBef>
        <a:buFont typeface="Arial" charset="0"/>
        <a:buChar char="•"/>
        <a:defRPr sz="1800" kern="1200">
          <a:solidFill>
            <a:schemeClr val="tx1"/>
          </a:solidFill>
          <a:latin typeface="Calibri"/>
          <a:ea typeface="等线"/>
        </a:defRPr>
      </a:lvl9pPr>
    </p:bodyStyle>
    <p:otherStyle>
      <a:lvl1pPr marL="0" lvl="0" algn="l" defTabSz="914400">
        <a:defRPr sz="1800" kern="1200">
          <a:solidFill>
            <a:schemeClr val="tx1"/>
          </a:solidFill>
          <a:latin typeface="Calibri"/>
          <a:ea typeface="等线"/>
        </a:defRPr>
      </a:lvl1pPr>
      <a:lvl2pPr marL="457200" lvl="1" algn="l" defTabSz="914400">
        <a:defRPr sz="1800" kern="1200">
          <a:solidFill>
            <a:schemeClr val="tx1"/>
          </a:solidFill>
          <a:latin typeface="Calibri"/>
          <a:ea typeface="等线"/>
        </a:defRPr>
      </a:lvl2pPr>
      <a:lvl3pPr marL="914400" lvl="2" algn="l" defTabSz="914400">
        <a:defRPr sz="1800" kern="1200">
          <a:solidFill>
            <a:schemeClr val="tx1"/>
          </a:solidFill>
          <a:latin typeface="Calibri"/>
          <a:ea typeface="等线"/>
        </a:defRPr>
      </a:lvl3pPr>
      <a:lvl4pPr marL="1371600" lvl="3" algn="l" defTabSz="914400">
        <a:defRPr sz="1800" kern="1200">
          <a:solidFill>
            <a:schemeClr val="tx1"/>
          </a:solidFill>
          <a:latin typeface="Calibri"/>
          <a:ea typeface="等线"/>
        </a:defRPr>
      </a:lvl4pPr>
      <a:lvl5pPr marL="1828800" lvl="4" algn="l" defTabSz="914400">
        <a:defRPr sz="1800" kern="1200">
          <a:solidFill>
            <a:schemeClr val="tx1"/>
          </a:solidFill>
          <a:latin typeface="Calibri"/>
          <a:ea typeface="等线"/>
        </a:defRPr>
      </a:lvl5pPr>
      <a:lvl6pPr marL="2286000" lvl="5" algn="l" defTabSz="914400">
        <a:defRPr sz="1800" kern="1200">
          <a:solidFill>
            <a:schemeClr val="tx1"/>
          </a:solidFill>
          <a:latin typeface="Calibri"/>
          <a:ea typeface="等线"/>
        </a:defRPr>
      </a:lvl6pPr>
      <a:lvl7pPr marL="2743200" lvl="6" algn="l" defTabSz="914400">
        <a:defRPr sz="1800" kern="1200">
          <a:solidFill>
            <a:schemeClr val="tx1"/>
          </a:solidFill>
          <a:latin typeface="Calibri"/>
          <a:ea typeface="等线"/>
        </a:defRPr>
      </a:lvl7pPr>
      <a:lvl8pPr marL="3200400" lvl="7" algn="l" defTabSz="914400">
        <a:defRPr sz="1800" kern="1200">
          <a:solidFill>
            <a:schemeClr val="tx1"/>
          </a:solidFill>
          <a:latin typeface="Calibri"/>
          <a:ea typeface="等线"/>
        </a:defRPr>
      </a:lvl8pPr>
      <a:lvl9pPr marL="3657600" lvl="8" algn="l" defTabSz="914400">
        <a:defRPr sz="1800" kern="1200">
          <a:solidFill>
            <a:schemeClr val="tx1"/>
          </a:solidFill>
          <a:latin typeface="Calibri"/>
          <a:ea typeface="等线"/>
        </a:defRPr>
      </a:lvl9pPr>
    </p:otherStyle>
  </p:txStyles>
  <p:extLst>
    <p:ext uri="{27BBF7A9-308A-43DC-89C8-2F10F3537804}">
      <p15:sldGuideLst xmlns:p15="http://schemas.microsoft.com/office/powerpoint/2012/main"/>
    </p:ext>
  </p:extLst>
</p:sldMaster>
</file>

<file path=ppt/slideMasters/slideMaster3.xml><?xml version="1.0" encoding="utf-8"?>
<p:sldMaster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ltLang="en-US"/>
              <a:t>单击此处编辑母版标题样式</a:t>
            </a:r>
            <a:endParaRPr lang="en-US"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en-US"/>
          </a:p>
        </p:txBody>
      </p:sp>
      <p:sp>
        <p:nvSpPr>
          <p:cNvPr id="4" name="Date Placeholder 3"/>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DC51AD55-5984-46B7-9F68-5BA8E9D4B5AD}" type="datetimeFigureOut">
              <a:rPr lang="zh-CN" altLang="en-US">
                <a:solidFill>
                  <a:srgbClr val="000000">
                    <a:tint val="75000"/>
                  </a:srgbClr>
                </a:solidFill>
              </a:rPr>
              <a:t>2022/5/15</a:t>
            </a:fld>
            <a:endParaRPr lang="zh-CN" altLang="en-US">
              <a:solidFill>
                <a:srgbClr val="000000">
                  <a:tint val="75000"/>
                </a:srgbClr>
              </a:solidFill>
            </a:endParaRPr>
          </a:p>
        </p:txBody>
      </p:sp>
      <p:sp>
        <p:nvSpPr>
          <p:cNvPr id="5" name="Footer Placeholder 4"/>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ltLang="en-US">
              <a:solidFill>
                <a:srgbClr val="000000">
                  <a:tint val="75000"/>
                </a:srgbClr>
              </a:solidFill>
            </a:endParaRPr>
          </a:p>
        </p:txBody>
      </p:sp>
      <p:sp>
        <p:nvSpPr>
          <p:cNvPr id="6" name="Slide Number Placeholder 5"/>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92FA223B-8B57-46F9-B780-81567DBE7E9E}" type="slidenum">
              <a:rPr lang="zh-CN" altLang="en-US">
                <a:solidFill>
                  <a:srgbClr val="000000">
                    <a:tint val="75000"/>
                  </a:srgbClr>
                </a:solidFill>
              </a:rPr>
              <a:t>‹#›</a:t>
            </a:fld>
            <a:endParaRPr lang="zh-CN" altLang="en-US">
              <a:solidFill>
                <a:srgbClr val="000000">
                  <a:tint val="75000"/>
                </a:srgbClr>
              </a:solidFill>
            </a:endParaRPr>
          </a:p>
        </p:txBody>
      </p:sp>
    </p:spTree>
    <p:extLst>
      <p:ext uri="{BB962C8B-B14F-4D97-AF65-F5344CB8AC3E}">
        <p14:creationId xmlns:p14="http://schemas.microsoft.com/office/powerpoint/2010/main" val="21249048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wipe/>
  </p:transition>
  <p:txStyles>
    <p:titleStyle>
      <a:lvl1pPr lvl="0" algn="l" defTabSz="914400">
        <a:lnSpc>
          <a:spcPct val="90000"/>
        </a:lnSpc>
        <a:spcBef>
          <a:spcPct val="0"/>
        </a:spcBef>
        <a:buNone/>
        <a:defRPr sz="4400" kern="1200">
          <a:solidFill>
            <a:schemeClr val="tx1"/>
          </a:solidFill>
          <a:latin typeface="Calibri Light"/>
          <a:ea typeface="等线 Light"/>
        </a:defRPr>
      </a:lvl1pPr>
    </p:titleStyle>
    <p:bodyStyle>
      <a:lvl1pPr marL="228600" lvl="0" indent="-228600" algn="l" defTabSz="914400">
        <a:lnSpc>
          <a:spcPct val="90000"/>
        </a:lnSpc>
        <a:spcBef>
          <a:spcPts val="1000"/>
        </a:spcBef>
        <a:buFont typeface="Arial" charset="0"/>
        <a:buChar char="•"/>
        <a:defRPr sz="2800" kern="1200">
          <a:solidFill>
            <a:schemeClr val="tx1"/>
          </a:solidFill>
          <a:latin typeface="Calibri"/>
          <a:ea typeface="等线"/>
        </a:defRPr>
      </a:lvl1pPr>
      <a:lvl2pPr marL="685800" lvl="1" indent="-228600" algn="l" defTabSz="914400">
        <a:lnSpc>
          <a:spcPct val="90000"/>
        </a:lnSpc>
        <a:spcBef>
          <a:spcPts val="500"/>
        </a:spcBef>
        <a:buFont typeface="Arial" charset="0"/>
        <a:buChar char="•"/>
        <a:defRPr sz="2400" kern="1200">
          <a:solidFill>
            <a:schemeClr val="tx1"/>
          </a:solidFill>
          <a:latin typeface="Calibri"/>
          <a:ea typeface="等线"/>
        </a:defRPr>
      </a:lvl2pPr>
      <a:lvl3pPr marL="1143000" lvl="2" indent="-228600" algn="l" defTabSz="914400">
        <a:lnSpc>
          <a:spcPct val="90000"/>
        </a:lnSpc>
        <a:spcBef>
          <a:spcPts val="500"/>
        </a:spcBef>
        <a:buFont typeface="Arial" charset="0"/>
        <a:buChar char="•"/>
        <a:defRPr sz="2000" kern="1200">
          <a:solidFill>
            <a:schemeClr val="tx1"/>
          </a:solidFill>
          <a:latin typeface="Calibri"/>
          <a:ea typeface="等线"/>
        </a:defRPr>
      </a:lvl3pPr>
      <a:lvl4pPr marL="1600200" lvl="3" indent="-228600" algn="l" defTabSz="914400">
        <a:lnSpc>
          <a:spcPct val="90000"/>
        </a:lnSpc>
        <a:spcBef>
          <a:spcPts val="500"/>
        </a:spcBef>
        <a:buFont typeface="Arial" charset="0"/>
        <a:buChar char="•"/>
        <a:defRPr sz="1800" kern="1200">
          <a:solidFill>
            <a:schemeClr val="tx1"/>
          </a:solidFill>
          <a:latin typeface="Calibri"/>
          <a:ea typeface="等线"/>
        </a:defRPr>
      </a:lvl4pPr>
      <a:lvl5pPr marL="2057400" lvl="4" indent="-228600" algn="l" defTabSz="914400">
        <a:lnSpc>
          <a:spcPct val="90000"/>
        </a:lnSpc>
        <a:spcBef>
          <a:spcPts val="500"/>
        </a:spcBef>
        <a:buFont typeface="Arial" charset="0"/>
        <a:buChar char="•"/>
        <a:defRPr sz="1800" kern="1200">
          <a:solidFill>
            <a:schemeClr val="tx1"/>
          </a:solidFill>
          <a:latin typeface="Calibri"/>
          <a:ea typeface="等线"/>
        </a:defRPr>
      </a:lvl5pPr>
      <a:lvl6pPr marL="2514600" lvl="5" indent="-228600" algn="l" defTabSz="914400">
        <a:lnSpc>
          <a:spcPct val="90000"/>
        </a:lnSpc>
        <a:spcBef>
          <a:spcPts val="500"/>
        </a:spcBef>
        <a:buFont typeface="Arial" charset="0"/>
        <a:buChar char="•"/>
        <a:defRPr sz="1800" kern="1200">
          <a:solidFill>
            <a:schemeClr val="tx1"/>
          </a:solidFill>
          <a:latin typeface="Calibri"/>
          <a:ea typeface="等线"/>
        </a:defRPr>
      </a:lvl6pPr>
      <a:lvl7pPr marL="2971800" lvl="6" indent="-228600" algn="l" defTabSz="914400">
        <a:lnSpc>
          <a:spcPct val="90000"/>
        </a:lnSpc>
        <a:spcBef>
          <a:spcPts val="500"/>
        </a:spcBef>
        <a:buFont typeface="Arial" charset="0"/>
        <a:buChar char="•"/>
        <a:defRPr sz="1800" kern="1200">
          <a:solidFill>
            <a:schemeClr val="tx1"/>
          </a:solidFill>
          <a:latin typeface="Calibri"/>
          <a:ea typeface="等线"/>
        </a:defRPr>
      </a:lvl7pPr>
      <a:lvl8pPr marL="3429000" lvl="7" indent="-228600" algn="l" defTabSz="914400">
        <a:lnSpc>
          <a:spcPct val="90000"/>
        </a:lnSpc>
        <a:spcBef>
          <a:spcPts val="500"/>
        </a:spcBef>
        <a:buFont typeface="Arial" charset="0"/>
        <a:buChar char="•"/>
        <a:defRPr sz="1800" kern="1200">
          <a:solidFill>
            <a:schemeClr val="tx1"/>
          </a:solidFill>
          <a:latin typeface="Calibri"/>
          <a:ea typeface="等线"/>
        </a:defRPr>
      </a:lvl8pPr>
      <a:lvl9pPr marL="3886200" lvl="8" indent="-228600" algn="l" defTabSz="914400">
        <a:lnSpc>
          <a:spcPct val="90000"/>
        </a:lnSpc>
        <a:spcBef>
          <a:spcPts val="500"/>
        </a:spcBef>
        <a:buFont typeface="Arial" charset="0"/>
        <a:buChar char="•"/>
        <a:defRPr sz="1800" kern="1200">
          <a:solidFill>
            <a:schemeClr val="tx1"/>
          </a:solidFill>
          <a:latin typeface="Calibri"/>
          <a:ea typeface="等线"/>
        </a:defRPr>
      </a:lvl9pPr>
    </p:bodyStyle>
    <p:otherStyle>
      <a:lvl1pPr marL="0" lvl="0" algn="l" defTabSz="914400">
        <a:defRPr sz="1800" kern="1200">
          <a:solidFill>
            <a:schemeClr val="tx1"/>
          </a:solidFill>
          <a:latin typeface="Calibri"/>
          <a:ea typeface="等线"/>
        </a:defRPr>
      </a:lvl1pPr>
      <a:lvl2pPr marL="457200" lvl="1" algn="l" defTabSz="914400">
        <a:defRPr sz="1800" kern="1200">
          <a:solidFill>
            <a:schemeClr val="tx1"/>
          </a:solidFill>
          <a:latin typeface="Calibri"/>
          <a:ea typeface="等线"/>
        </a:defRPr>
      </a:lvl2pPr>
      <a:lvl3pPr marL="914400" lvl="2" algn="l" defTabSz="914400">
        <a:defRPr sz="1800" kern="1200">
          <a:solidFill>
            <a:schemeClr val="tx1"/>
          </a:solidFill>
          <a:latin typeface="Calibri"/>
          <a:ea typeface="等线"/>
        </a:defRPr>
      </a:lvl3pPr>
      <a:lvl4pPr marL="1371600" lvl="3" algn="l" defTabSz="914400">
        <a:defRPr sz="1800" kern="1200">
          <a:solidFill>
            <a:schemeClr val="tx1"/>
          </a:solidFill>
          <a:latin typeface="Calibri"/>
          <a:ea typeface="等线"/>
        </a:defRPr>
      </a:lvl4pPr>
      <a:lvl5pPr marL="1828800" lvl="4" algn="l" defTabSz="914400">
        <a:defRPr sz="1800" kern="1200">
          <a:solidFill>
            <a:schemeClr val="tx1"/>
          </a:solidFill>
          <a:latin typeface="Calibri"/>
          <a:ea typeface="等线"/>
        </a:defRPr>
      </a:lvl5pPr>
      <a:lvl6pPr marL="2286000" lvl="5" algn="l" defTabSz="914400">
        <a:defRPr sz="1800" kern="1200">
          <a:solidFill>
            <a:schemeClr val="tx1"/>
          </a:solidFill>
          <a:latin typeface="Calibri"/>
          <a:ea typeface="等线"/>
        </a:defRPr>
      </a:lvl6pPr>
      <a:lvl7pPr marL="2743200" lvl="6" algn="l" defTabSz="914400">
        <a:defRPr sz="1800" kern="1200">
          <a:solidFill>
            <a:schemeClr val="tx1"/>
          </a:solidFill>
          <a:latin typeface="Calibri"/>
          <a:ea typeface="等线"/>
        </a:defRPr>
      </a:lvl7pPr>
      <a:lvl8pPr marL="3200400" lvl="7" algn="l" defTabSz="914400">
        <a:defRPr sz="1800" kern="1200">
          <a:solidFill>
            <a:schemeClr val="tx1"/>
          </a:solidFill>
          <a:latin typeface="Calibri"/>
          <a:ea typeface="等线"/>
        </a:defRPr>
      </a:lvl8pPr>
      <a:lvl9pPr marL="3657600" lvl="8" algn="l" defTabSz="914400">
        <a:defRPr sz="1800" kern="1200">
          <a:solidFill>
            <a:schemeClr val="tx1"/>
          </a:solidFill>
          <a:latin typeface="Calibri"/>
          <a:ea typeface="等线"/>
        </a:defRPr>
      </a:lvl9pPr>
    </p:otherStyle>
  </p:txStyles>
  <p:extLst>
    <p:ext uri="{27BBF7A9-308A-43DC-89C8-2F10F3537804}">
      <p15:sldGuideLst xmlns:p15="http://schemas.microsoft.com/office/powerpoint/2012/main"/>
    </p:ext>
  </p:extLst>
</p:sldMaster>
</file>

<file path=ppt/slides/_rels/slide1.xml.rels>&#65279;<?xml version="1.0" encoding="utf-8"?><Relationships xmlns="http://schemas.openxmlformats.org/package/2006/relationships"><Relationship Type="http://schemas.openxmlformats.org/officeDocument/2006/relationships/slideLayout" Target="/ppt/slideLayouts/slideLayout13.xml" Id="rId1" /></Relationships>
</file>

<file path=ppt/slides/_rels/slide10.xml.rels>&#65279;<?xml version="1.0" encoding="utf-8"?><Relationships xmlns="http://schemas.openxmlformats.org/package/2006/relationships"><Relationship Type="http://schemas.openxmlformats.org/officeDocument/2006/relationships/slideLayout" Target="/ppt/slideLayouts/slideLayout29.xml" Id="rId1" /></Relationships>
</file>

<file path=ppt/slides/_rels/slide11.xml.rels>&#65279;<?xml version="1.0" encoding="utf-8"?><Relationships xmlns="http://schemas.openxmlformats.org/package/2006/relationships"><Relationship Type="http://schemas.openxmlformats.org/officeDocument/2006/relationships/slideLayout" Target="/ppt/slideLayouts/slideLayout29.xml" Id="rId1" /><Relationship Type="http://schemas.openxmlformats.org/officeDocument/2006/relationships/image" Target="/ppt/media/image.png" Id="rId2" /></Relationships>
</file>

<file path=ppt/slides/_rels/slide2.xml.rels>&#65279;<?xml version="1.0" encoding="utf-8"?><Relationships xmlns="http://schemas.openxmlformats.org/package/2006/relationships"><Relationship Type="http://schemas.openxmlformats.org/officeDocument/2006/relationships/slideLayout" Target="/ppt/slideLayouts/slideLayout29.xml" Id="rId1" /></Relationships>
</file>

<file path=ppt/slides/_rels/slide3.xml.rels>&#65279;<?xml version="1.0" encoding="utf-8"?><Relationships xmlns="http://schemas.openxmlformats.org/package/2006/relationships"><Relationship Type="http://schemas.openxmlformats.org/officeDocument/2006/relationships/slideLayout" Target="/ppt/slideLayouts/slideLayout29.xml" Id="rId1" /></Relationships>
</file>

<file path=ppt/slides/_rels/slide4.xml.rels>&#65279;<?xml version="1.0" encoding="utf-8"?><Relationships xmlns="http://schemas.openxmlformats.org/package/2006/relationships"><Relationship Type="http://schemas.openxmlformats.org/officeDocument/2006/relationships/slideLayout" Target="/ppt/slideLayouts/slideLayout29.xml" Id="rId1" /></Relationships>
</file>

<file path=ppt/slides/_rels/slide5.xml.rels>&#65279;<?xml version="1.0" encoding="utf-8"?><Relationships xmlns="http://schemas.openxmlformats.org/package/2006/relationships"><Relationship Type="http://schemas.openxmlformats.org/officeDocument/2006/relationships/slideLayout" Target="/ppt/slideLayouts/slideLayout29.xml" Id="rId1" /></Relationships>
</file>

<file path=ppt/slides/_rels/slide6.xml.rels>&#65279;<?xml version="1.0" encoding="utf-8"?><Relationships xmlns="http://schemas.openxmlformats.org/package/2006/relationships"><Relationship Type="http://schemas.openxmlformats.org/officeDocument/2006/relationships/slideLayout" Target="/ppt/slideLayouts/slideLayout29.xml" Id="rId1" /></Relationships>
</file>

<file path=ppt/slides/_rels/slide7.xml.rels>&#65279;<?xml version="1.0" encoding="utf-8"?><Relationships xmlns="http://schemas.openxmlformats.org/package/2006/relationships"><Relationship Type="http://schemas.openxmlformats.org/officeDocument/2006/relationships/slideLayout" Target="/ppt/slideLayouts/slideLayout29.xml" Id="rId1" /></Relationships>
</file>

<file path=ppt/slides/_rels/slide8.xml.rels>&#65279;<?xml version="1.0" encoding="utf-8"?><Relationships xmlns="http://schemas.openxmlformats.org/package/2006/relationships"><Relationship Type="http://schemas.openxmlformats.org/officeDocument/2006/relationships/slideLayout" Target="/ppt/slideLayouts/slideLayout29.xml" Id="rId1" /><Relationship Type="http://schemas.openxmlformats.org/officeDocument/2006/relationships/notesSlide" Target="/ppt/notesSlides/notesSlide1.xml" Id="rId2" /></Relationships>
</file>

<file path=ppt/slides/_rels/slide9.xml.rels>&#65279;<?xml version="1.0" encoding="utf-8"?><Relationships xmlns="http://schemas.openxmlformats.org/package/2006/relationships"><Relationship Type="http://schemas.openxmlformats.org/officeDocument/2006/relationships/slideLayout" Target="/ppt/slideLayouts/slideLayout29.xml" Id="rId1" /><Relationship Type="http://schemas.openxmlformats.org/officeDocument/2006/relationships/notesSlide" Target="/ppt/notesSlides/notesSlide2.xml" Id="rId2" /></Relationships>
</file>

<file path=ppt/slides/slide1.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370278" y="2705726"/>
            <a:ext cx="5451475" cy="1446550"/>
          </a:xfrm>
          <a:prstGeom prst="rect">
            <a:avLst/>
          </a:prstGeom>
          <a:noFill/>
        </p:spPr>
        <p:txBody>
          <a:bodyPr wrap="square">
            <a:spAutoFit/>
          </a:bodyPr>
          <a:lstStyle/>
          <a:p>
            <a:pPr algn="ctr"/>
            <a:r>
              <a:rPr lang="zh-CN" altLang="en-US" sz="7200" b="1" spc="300">
                <a:solidFill>
                  <a:schemeClr val="bg1"/>
                </a:solidFill>
                <a:latin typeface="微软雅黑"/>
                <a:ea typeface="微软雅黑"/>
              </a:rPr>
              <a:t>我们毕业啦</a:t>
            </a:r>
            <a:endParaRPr lang="en-US" altLang="zh-CN" sz="7200" b="1" spc="300">
              <a:solidFill>
                <a:schemeClr val="bg1"/>
              </a:solidFill>
              <a:latin typeface="微软雅黑"/>
              <a:ea typeface="微软雅黑"/>
            </a:endParaRPr>
          </a:p>
          <a:p>
            <a:pPr algn="ctr"/>
            <a:r>
              <a:rPr lang="zh-CN" altLang="en-US" sz="1600" b="1" spc="300">
                <a:solidFill>
                  <a:schemeClr val="bg1"/>
                </a:solidFill>
                <a:latin typeface="微软雅黑"/>
                <a:ea typeface="微软雅黑"/>
              </a:rPr>
              <a:t>其实是答辩的标题地方</a:t>
            </a:r>
            <a:endParaRPr lang="en-US" altLang="zh-CN" sz="1600" b="1" spc="300">
              <a:solidFill>
                <a:schemeClr val="bg1"/>
              </a:solidFill>
              <a:latin typeface="微软雅黑"/>
              <a:ea typeface="微软雅黑"/>
            </a:endParaRPr>
          </a:p>
        </p:txBody>
      </p:sp>
      <p:sp>
        <p:nvSpPr>
          <p:cNvPr id="17" name="矩形 16"/>
          <p:cNvSpPr/>
          <p:nvPr/>
        </p:nvSpPr>
        <p:spPr>
          <a:xfrm>
            <a:off x="0" y="2259000"/>
            <a:ext cx="12192000" cy="2264874"/>
          </a:xfrm>
          <a:prstGeom prst="rect">
            <a:avLst/>
          </a:prstGeom>
          <a:solidFill>
            <a:srgbClr val="7C233E"/>
          </a:solidFill>
          <a:ln>
            <a:noFill/>
          </a:ln>
        </p:spPr>
        <p:txBody>
          <a:bodyPr anchor="ctr"/>
          <a:lstStyle/>
          <a:p>
            <a:pPr algn="ctr"/>
            <a:endParaRPr lang="zh-CN" altLang="en-US">
              <a:solidFill>
                <a:schemeClr val="lt1"/>
              </a:solidFill>
            </a:endParaRPr>
          </a:p>
        </p:txBody>
      </p:sp>
      <p:sp>
        <p:nvSpPr>
          <p:cNvPr id="18" name="文本框 17"/>
          <p:cNvSpPr txBox="1"/>
          <p:nvPr/>
        </p:nvSpPr>
        <p:spPr>
          <a:xfrm rot="0" flipH="0" flipV="0">
            <a:off x="824177" y="3102512"/>
            <a:ext cx="9505950" cy="577850"/>
          </a:xfrm>
          <a:prstGeom prst="rect">
            <a:avLst/>
          </a:prstGeom>
          <a:noFill/>
        </p:spPr>
        <p:txBody>
          <a:bodyPr wrap="square">
            <a:spAutoFit/>
          </a:bodyPr>
          <a:lstStyle/>
          <a:p>
            <a:pPr lvl="0"/>
            <a:r>
              <a:rPr lang="zh-CN" altLang="zh-CN" sz="3200" b="1">
                <a:solidFill>
                  <a:srgbClr val="FAFAFA"/>
                </a:solidFill>
                <a:latin typeface="微软雅黑"/>
                <a:ea typeface="微软雅黑"/>
              </a:rPr>
              <a:t>退休家庭成员体育运动偏好对家庭消费升级影响</a:t>
            </a:r>
          </a:p>
        </p:txBody>
      </p:sp>
      <p:sp>
        <p:nvSpPr>
          <p:cNvPr id="25" name="文本框 24"/>
          <p:cNvSpPr txBox="1"/>
          <p:nvPr/>
        </p:nvSpPr>
        <p:spPr>
          <a:xfrm rot="0" flipH="0" flipV="0">
            <a:off x="4144965" y="4800540"/>
            <a:ext cx="6324600" cy="762000"/>
          </a:xfrm>
          <a:prstGeom prst="rect">
            <a:avLst/>
          </a:prstGeom>
          <a:noFill/>
        </p:spPr>
        <p:txBody>
          <a:bodyPr wrap="square">
            <a:spAutoFit/>
          </a:bodyPr>
          <a:lstStyle/>
          <a:p>
            <a:pPr/>
            <a:r>
              <a:rPr lang="zh-CN" altLang="zh-CN" sz="4400" b="1" spc="300">
                <a:solidFill>
                  <a:srgbClr val="767171"/>
                </a:solidFill>
                <a:latin typeface="微软雅黑"/>
                <a:ea typeface="微软雅黑"/>
              </a:rPr>
              <a:t>隋馥如</a:t>
            </a:r>
            <a:endParaRPr lang="zh-HK" altLang="zh-HK" sz="2000" b="1" spc="300">
              <a:solidFill>
                <a:srgbClr val="767171"/>
              </a:solidFill>
              <a:latin typeface="微软雅黑"/>
              <a:ea typeface="微软雅黑"/>
            </a:endParaRPr>
          </a:p>
        </p:txBody>
      </p:sp>
    </p:spTree>
    <p:extLst>
      <p:ext uri="{BB962C8B-B14F-4D97-AF65-F5344CB8AC3E}">
        <p14:creationId xmlns:p14="http://schemas.microsoft.com/office/powerpoint/2010/main" val="2605218448"/>
      </p:ext>
    </p:extLst>
  </p:cSld>
  <p:clrMapOvr>
    <a:masterClrMapping/>
  </p:clrMapOvr>
</p:sld>
</file>

<file path=ppt/slides/slide1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0" y="885669"/>
            <a:ext cx="1117600" cy="1323439"/>
          </a:xfrm>
          <a:prstGeom prst="rect">
            <a:avLst/>
          </a:prstGeom>
          <a:noFill/>
          <a:effectLst>
            <a:outerShdw blurRad="50800" dist="38100" dir="10800000" algn="r" rotWithShape="0">
              <a:prstClr val="black">
                <a:alpha val="40000"/>
              </a:prstClr>
            </a:outerShdw>
          </a:effectLst>
        </p:spPr>
        <p:txBody>
          <a:bodyPr wrap="square">
            <a:spAutoFit/>
          </a:bodyPr>
          <a:lstStyle/>
          <a:p>
            <a:pPr algn="ctr"/>
            <a:r>
              <a:rPr lang="en-US" altLang="zh-CN" sz="8000" b="1">
                <a:solidFill>
                  <a:srgbClr val="7C233E"/>
                </a:solidFill>
                <a:latin typeface="微软雅黑"/>
                <a:ea typeface="微软雅黑"/>
              </a:rPr>
              <a:t>1</a:t>
            </a:r>
            <a:endParaRPr lang="zh-HK" altLang="en-US" sz="8000" b="1">
              <a:solidFill>
                <a:srgbClr val="7C233E"/>
              </a:solidFill>
              <a:latin typeface="微软雅黑"/>
              <a:ea typeface="微软雅黑"/>
            </a:endParaRPr>
          </a:p>
        </p:txBody>
      </p:sp>
      <p:sp>
        <p:nvSpPr>
          <p:cNvPr id="39" name="矩形 38"/>
          <p:cNvSpPr/>
          <p:nvPr/>
        </p:nvSpPr>
        <p:spPr>
          <a:xfrm>
            <a:off x="1438621" y="1162668"/>
            <a:ext cx="3886200" cy="1066800"/>
          </a:xfrm>
          <a:prstGeom prst="rect">
            <a:avLst/>
          </a:prstGeom>
        </p:spPr>
        <p:txBody>
          <a:bodyPr wrap="square">
            <a:spAutoFit/>
          </a:bodyPr>
          <a:lstStyle/>
          <a:p>
            <a:pPr lvl="0" algn="just"/>
            <a:r>
              <a:rPr lang="zh-CN" altLang="zh-CN" sz="1600">
                <a:solidFill>
                  <a:srgbClr val="666666"/>
                </a:solidFill>
                <a:latin typeface="微软雅黑"/>
                <a:ea typeface="微软雅黑"/>
              </a:rPr>
              <a:t>体育运动偏好情况</a:t>
            </a:r>
          </a:p>
          <a:p>
            <a:pPr lvl="0" algn="just"/>
            <a:r>
              <a:rPr lang="zh-CN" altLang="zh-CN" sz="1600">
                <a:solidFill>
                  <a:srgbClr val="666666"/>
                </a:solidFill>
                <a:latin typeface="微软雅黑"/>
                <a:ea typeface="微软雅黑"/>
              </a:rPr>
              <a:t>有、无体育运动偏好的两组中退休成员的性别、配偶情况、教育背景、健康状况、城乡分布是否有显著性差异</a:t>
            </a:r>
          </a:p>
        </p:txBody>
      </p:sp>
      <p:sp>
        <p:nvSpPr>
          <p:cNvPr id="48" name="矩形 47"/>
          <p:cNvSpPr/>
          <p:nvPr/>
        </p:nvSpPr>
        <p:spPr>
          <a:xfrm rot="0" flipH="0" flipV="0">
            <a:off x="1482866" y="3638985"/>
            <a:ext cx="3886200" cy="825500"/>
          </a:xfrm>
          <a:prstGeom prst="rect">
            <a:avLst/>
          </a:prstGeom>
        </p:spPr>
        <p:txBody>
          <a:bodyPr wrap="square">
            <a:spAutoFit/>
          </a:bodyPr>
          <a:lstStyle/>
          <a:p>
            <a:pPr lvl="0" algn="just"/>
            <a:r>
              <a:rPr lang="zh-CN" altLang="zh-CN" sz="1600">
                <a:solidFill>
                  <a:srgbClr val="ED7D31"/>
                </a:solidFill>
                <a:latin typeface="微软雅黑"/>
                <a:ea typeface="微软雅黑"/>
              </a:rPr>
              <a:t>退休家庭成员的体育运动偏好能否促进家庭人均消费支出提高，使家庭整体消费水平升级</a:t>
            </a:r>
          </a:p>
        </p:txBody>
      </p:sp>
      <p:sp>
        <p:nvSpPr>
          <p:cNvPr id="37" name="文本框 36"/>
          <p:cNvSpPr txBox="1"/>
          <p:nvPr/>
        </p:nvSpPr>
        <p:spPr>
          <a:xfrm rot="0" flipH="0" flipV="0">
            <a:off x="44245" y="3361986"/>
            <a:ext cx="1117600" cy="1323439"/>
          </a:xfrm>
          <a:prstGeom prst="rect">
            <a:avLst/>
          </a:prstGeom>
          <a:noFill/>
          <a:effectLst>
            <a:outerShdw blurRad="50800" dist="38100" dir="10800000" algn="r" rotWithShape="0">
              <a:prstClr val="black">
                <a:alpha val="40000"/>
              </a:prstClr>
            </a:outerShdw>
          </a:effectLst>
        </p:spPr>
        <p:txBody>
          <a:bodyPr wrap="square">
            <a:spAutoFit/>
          </a:bodyPr>
          <a:lstStyle/>
          <a:p>
            <a:pPr algn="ctr"/>
            <a:r>
              <a:rPr lang="en-US" altLang="zh-CN" sz="8000" b="1">
                <a:solidFill>
                  <a:schemeClr val="accent2"/>
                </a:solidFill>
                <a:latin typeface="微软雅黑"/>
                <a:ea typeface="微软雅黑"/>
              </a:rPr>
              <a:t>2</a:t>
            </a:r>
            <a:endParaRPr lang="zh-HK" altLang="en-US" sz="8000" b="1">
              <a:solidFill>
                <a:schemeClr val="accent2"/>
              </a:solidFill>
              <a:latin typeface="微软雅黑"/>
              <a:ea typeface="微软雅黑"/>
            </a:endParaRPr>
          </a:p>
        </p:txBody>
      </p:sp>
      <p:sp>
        <p:nvSpPr>
          <p:cNvPr id="49" name="矩形 48"/>
          <p:cNvSpPr/>
          <p:nvPr/>
        </p:nvSpPr>
        <p:spPr>
          <a:xfrm rot="0" flipH="0" flipV="0">
            <a:off x="7534684" y="1311348"/>
            <a:ext cx="3886200" cy="577850"/>
          </a:xfrm>
          <a:prstGeom prst="rect">
            <a:avLst/>
          </a:prstGeom>
        </p:spPr>
        <p:txBody>
          <a:bodyPr wrap="square">
            <a:spAutoFit/>
          </a:bodyPr>
          <a:lstStyle/>
          <a:p>
            <a:pPr lvl="0" algn="just"/>
            <a:r>
              <a:rPr lang="zh-CN" altLang="zh-CN" sz="1600">
                <a:solidFill>
                  <a:srgbClr val="ED7D31"/>
                </a:solidFill>
                <a:latin typeface="微软雅黑"/>
                <a:ea typeface="微软雅黑"/>
              </a:rPr>
              <a:t>退休家庭成员的体育运动偏好能否提高家促进家庭消费结构升级</a:t>
            </a:r>
          </a:p>
        </p:txBody>
      </p:sp>
      <p:sp>
        <p:nvSpPr>
          <p:cNvPr id="38" name="文本框 37"/>
          <p:cNvSpPr txBox="1"/>
          <p:nvPr/>
        </p:nvSpPr>
        <p:spPr>
          <a:xfrm rot="0" flipH="0" flipV="0">
            <a:off x="6096064" y="1034348"/>
            <a:ext cx="1117600" cy="1323439"/>
          </a:xfrm>
          <a:prstGeom prst="rect">
            <a:avLst/>
          </a:prstGeom>
          <a:noFill/>
          <a:effectLst>
            <a:outerShdw blurRad="50800" dist="38100" dir="10800000" algn="r" rotWithShape="0">
              <a:prstClr val="black">
                <a:alpha val="40000"/>
              </a:prstClr>
            </a:outerShdw>
          </a:effectLst>
        </p:spPr>
        <p:txBody>
          <a:bodyPr wrap="square">
            <a:spAutoFit/>
          </a:bodyPr>
          <a:lstStyle/>
          <a:p>
            <a:pPr algn="ctr"/>
            <a:r>
              <a:rPr lang="en-US" altLang="zh-HK" sz="8000" b="1">
                <a:solidFill>
                  <a:schemeClr val="accent2"/>
                </a:solidFill>
                <a:latin typeface="微软雅黑"/>
                <a:ea typeface="微软雅黑"/>
              </a:rPr>
              <a:t>3</a:t>
            </a:r>
            <a:endParaRPr lang="zh-HK" altLang="en-US" sz="8000" b="1">
              <a:solidFill>
                <a:schemeClr val="accent2"/>
              </a:solidFill>
              <a:latin typeface="微软雅黑"/>
              <a:ea typeface="微软雅黑"/>
            </a:endParaRPr>
          </a:p>
        </p:txBody>
      </p:sp>
      <p:sp>
        <p:nvSpPr>
          <p:cNvPr id="21" name="文本框 20">
            <a:extLst>
              <a:ext uri="{FF2B5EF4-FFF2-40B4-BE49-F238E27FC236}">
                <a16:creationId xmlns:a16="http://schemas.microsoft.com/office/drawing/2014/main" id="{04544B9A-9F0B-C4AA-3D04-21B470104F48}"/>
              </a:ext>
            </a:extLst>
          </p:cNvPr>
          <p:cNvSpPr txBox="1"/>
          <p:nvPr/>
        </p:nvSpPr>
        <p:spPr>
          <a:xfrm rot="0" flipH="0" flipV="0">
            <a:off x="6096064" y="3361986"/>
            <a:ext cx="1117600" cy="1323439"/>
          </a:xfrm>
          <a:prstGeom prst="rect">
            <a:avLst/>
          </a:prstGeom>
          <a:noFill/>
          <a:effectLst>
            <a:outerShdw blurRad="50800" dist="38100" dir="10800000" algn="r" rotWithShape="0">
              <a:prstClr val="black">
                <a:alpha val="40000"/>
              </a:prstClr>
            </a:outerShdw>
          </a:effectLst>
        </p:spPr>
        <p:txBody>
          <a:bodyPr wrap="square">
            <a:spAutoFit/>
          </a:bodyPr>
          <a:lstStyle/>
          <a:p>
            <a:pPr algn="ctr"/>
            <a:r>
              <a:rPr lang="en-US" altLang="zh-HK" sz="8000" b="1">
                <a:solidFill>
                  <a:srgbClr val="7C233E"/>
                </a:solidFill>
                <a:latin typeface="微软雅黑"/>
                <a:ea typeface="微软雅黑"/>
              </a:rPr>
              <a:t>4</a:t>
            </a:r>
          </a:p>
        </p:txBody>
      </p:sp>
      <p:sp>
        <p:nvSpPr>
          <p:cNvPr id="22" name="矩形 21">
            <a:extLst>
              <a:ext uri="{FF2B5EF4-FFF2-40B4-BE49-F238E27FC236}">
                <a16:creationId xmlns:a16="http://schemas.microsoft.com/office/drawing/2014/main" id="{5EB345E8-AA17-6D99-E6BA-C8AC0AFDF894}"/>
              </a:ext>
            </a:extLst>
          </p:cNvPr>
          <p:cNvSpPr/>
          <p:nvPr/>
        </p:nvSpPr>
        <p:spPr>
          <a:xfrm rot="0" flipH="0" flipV="0">
            <a:off x="7428290" y="3676571"/>
            <a:ext cx="4667250" cy="825500"/>
          </a:xfrm>
          <a:prstGeom prst="rect">
            <a:avLst/>
          </a:prstGeom>
        </p:spPr>
        <p:txBody>
          <a:bodyPr wrap="square">
            <a:spAutoFit/>
          </a:bodyPr>
          <a:lstStyle/>
          <a:p>
            <a:pPr lvl="0" algn="just"/>
            <a:r>
              <a:rPr lang="zh-CN" altLang="zh-CN" sz="1600">
                <a:solidFill>
                  <a:srgbClr val="666666"/>
                </a:solidFill>
                <a:latin typeface="微软雅黑"/>
                <a:ea typeface="微软雅黑"/>
              </a:rPr>
              <a:t>异质性分析中，退休成员的体育运动偏好对家庭消费水平的促进作用在不同消费水平家庭中效果</a:t>
            </a:r>
          </a:p>
          <a:p>
            <a:pPr lvl="0" algn="just"/>
            <a:r>
              <a:rPr lang="zh-CN" altLang="zh-CN" sz="1600">
                <a:solidFill>
                  <a:srgbClr val="666666"/>
                </a:solidFill>
                <a:latin typeface="微软雅黑"/>
                <a:ea typeface="微软雅黑"/>
              </a:rPr>
              <a:t>在城乡、地区差异分析</a:t>
            </a:r>
          </a:p>
        </p:txBody>
      </p:sp>
      <p:sp>
        <p:nvSpPr>
          <p:cNvPr id="23" name="矩形 22">
            <a:extLst>
              <a:ext uri="{FF2B5EF4-FFF2-40B4-BE49-F238E27FC236}">
                <a16:creationId xmlns:a16="http://schemas.microsoft.com/office/drawing/2014/main" id="{B4083EE7-C3C4-8340-52B9-AAAE3F849BFF}"/>
              </a:ext>
            </a:extLst>
          </p:cNvPr>
          <p:cNvSpPr/>
          <p:nvPr/>
        </p:nvSpPr>
        <p:spPr>
          <a:xfrm>
            <a:off x="7141944" y="3101384"/>
            <a:ext cx="4667250" cy="368300"/>
          </a:xfrm>
          <a:prstGeom prst="rect">
            <a:avLst/>
          </a:prstGeom>
        </p:spPr>
        <p:txBody>
          <a:bodyPr wrap="square">
            <a:spAutoFit/>
          </a:bodyPr>
          <a:lstStyle/>
          <a:p>
            <a:pPr lvl="0" algn="just"/>
            <a:endParaRPr/>
          </a:p>
        </p:txBody>
      </p:sp>
      <p:sp>
        <p:nvSpPr>
          <p:cNvPr id="29" name="矩形 28">
            <a:extLst>
              <a:ext uri="{FF2B5EF4-FFF2-40B4-BE49-F238E27FC236}">
                <a16:creationId xmlns:a16="http://schemas.microsoft.com/office/drawing/2014/main" id="{E3AB6418-0C69-CA04-CCFB-B9139CCA9F84}"/>
              </a:ext>
            </a:extLst>
          </p:cNvPr>
          <p:cNvSpPr/>
          <p:nvPr/>
        </p:nvSpPr>
        <p:spPr>
          <a:xfrm>
            <a:off x="0" y="0"/>
            <a:ext cx="12192000" cy="545578"/>
          </a:xfrm>
          <a:prstGeom prst="rect">
            <a:avLst/>
          </a:prstGeom>
          <a:solidFill>
            <a:srgbClr val="7C233E"/>
          </a:solidFill>
          <a:ln>
            <a:noFill/>
          </a:ln>
          <a:effectLst>
            <a:outerShdw blurRad="50800" dist="12700" dir="5400000" algn="t" rotWithShape="0">
              <a:prstClr val="black">
                <a:alpha val="40000"/>
              </a:prstClr>
            </a:outerShdw>
          </a:effectLst>
        </p:spPr>
        <p:txBody>
          <a:bodyPr anchor="ctr"/>
          <a:lstStyle/>
          <a:p>
            <a:pPr algn="ctr"/>
            <a:endParaRPr lang="zh-HK" altLang="en-US">
              <a:solidFill>
                <a:schemeClr val="bg1"/>
              </a:solidFill>
            </a:endParaRPr>
          </a:p>
        </p:txBody>
      </p:sp>
      <p:sp>
        <p:nvSpPr>
          <p:cNvPr id="30" name="矩形 29">
            <a:extLst>
              <a:ext uri="{FF2B5EF4-FFF2-40B4-BE49-F238E27FC236}">
                <a16:creationId xmlns:a16="http://schemas.microsoft.com/office/drawing/2014/main" id="{4A2A4811-2684-BA2B-40C2-CAAE67DE19E7}"/>
              </a:ext>
            </a:extLst>
          </p:cNvPr>
          <p:cNvSpPr/>
          <p:nvPr/>
        </p:nvSpPr>
        <p:spPr>
          <a:xfrm>
            <a:off x="2834542" y="97061"/>
            <a:ext cx="1237387" cy="356730"/>
          </a:xfrm>
          <a:prstGeom prst="rect">
            <a:avLst/>
          </a:prstGeom>
          <a:solidFill>
            <a:schemeClr val="bg1"/>
          </a:solidFill>
          <a:ln>
            <a:noFill/>
          </a:ln>
        </p:spPr>
        <p:txBody>
          <a:bodyPr anchor="ctr"/>
          <a:lstStyle/>
          <a:p>
            <a:pPr algn="ctr"/>
            <a:endParaRPr lang="zh-HK" altLang="en-US">
              <a:solidFill>
                <a:schemeClr val="bg1"/>
              </a:solidFill>
            </a:endParaRPr>
          </a:p>
        </p:txBody>
      </p:sp>
      <p:sp>
        <p:nvSpPr>
          <p:cNvPr id="31" name="文本框 30">
            <a:extLst>
              <a:ext uri="{FF2B5EF4-FFF2-40B4-BE49-F238E27FC236}">
                <a16:creationId xmlns:a16="http://schemas.microsoft.com/office/drawing/2014/main" id="{FC796276-23AB-FE45-E758-5530A98CC387}"/>
              </a:ext>
            </a:extLst>
          </p:cNvPr>
          <p:cNvSpPr txBox="1"/>
          <p:nvPr/>
        </p:nvSpPr>
        <p:spPr>
          <a:xfrm>
            <a:off x="1524003" y="93911"/>
            <a:ext cx="1282527" cy="369332"/>
          </a:xfrm>
          <a:prstGeom prst="rect">
            <a:avLst/>
          </a:prstGeom>
          <a:noFill/>
        </p:spPr>
        <p:txBody>
          <a:bodyPr wrap="square">
            <a:spAutoFit/>
          </a:bodyPr>
          <a:lstStyle/>
          <a:p>
            <a:r>
              <a:rPr lang="zh-CN" altLang="en-US" spc="300">
                <a:solidFill>
                  <a:schemeClr val="bg1"/>
                </a:solidFill>
                <a:latin typeface="微软雅黑"/>
                <a:ea typeface="微软雅黑"/>
              </a:rPr>
              <a:t>研究背景</a:t>
            </a:r>
            <a:endParaRPr lang="zh-HK" altLang="en-US" spc="300">
              <a:solidFill>
                <a:schemeClr val="bg1"/>
              </a:solidFill>
              <a:latin typeface="微软雅黑"/>
              <a:ea typeface="微软雅黑"/>
            </a:endParaRPr>
          </a:p>
        </p:txBody>
      </p:sp>
      <p:cxnSp>
        <p:nvCxnSpPr>
          <p:cNvPr id="32" name="直接连接符 31">
            <a:extLst>
              <a:ext uri="{FF2B5EF4-FFF2-40B4-BE49-F238E27FC236}">
                <a16:creationId xmlns:a16="http://schemas.microsoft.com/office/drawing/2014/main" id="{B762EF2D-765E-5039-8962-C662A7CE2C6E}"/>
              </a:ext>
            </a:extLst>
          </p:cNvPr>
          <p:cNvCxnSpPr>
            <a:cxnSpLocks/>
          </p:cNvCxnSpPr>
          <p:nvPr/>
        </p:nvCxnSpPr>
        <p:spPr>
          <a:xfrm>
            <a:off x="2777951" y="93914"/>
            <a:ext cx="0" cy="363031"/>
          </a:xfrm>
          <a:prstGeom prst="line">
            <a:avLst/>
          </a:prstGeom>
          <a:ln w="6350">
            <a:solidFill>
              <a:schemeClr val="bg1"/>
            </a:solidFill>
            <a:prstDash val="dash"/>
            <a:miter/>
          </a:ln>
        </p:spPr>
      </p:cxnSp>
      <p:sp>
        <p:nvSpPr>
          <p:cNvPr id="33" name="文本框 32">
            <a:extLst>
              <a:ext uri="{FF2B5EF4-FFF2-40B4-BE49-F238E27FC236}">
                <a16:creationId xmlns:a16="http://schemas.microsoft.com/office/drawing/2014/main" id="{F4C1A17B-D986-87A2-9406-521941C5DEA6}"/>
              </a:ext>
            </a:extLst>
          </p:cNvPr>
          <p:cNvSpPr txBox="1"/>
          <p:nvPr/>
        </p:nvSpPr>
        <p:spPr>
          <a:xfrm>
            <a:off x="2827059" y="93911"/>
            <a:ext cx="1252353" cy="369332"/>
          </a:xfrm>
          <a:prstGeom prst="rect">
            <a:avLst/>
          </a:prstGeom>
          <a:solidFill>
            <a:srgbClr val="7C233E"/>
          </a:solidFill>
        </p:spPr>
        <p:txBody>
          <a:bodyPr wrap="square">
            <a:spAutoFit/>
          </a:bodyPr>
          <a:lstStyle/>
          <a:p>
            <a:pPr algn="ctr"/>
            <a:r>
              <a:rPr lang="zh-CN" altLang="en-US" spc="300">
                <a:solidFill>
                  <a:schemeClr val="bg1"/>
                </a:solidFill>
                <a:latin typeface="微软雅黑"/>
                <a:ea typeface="微软雅黑"/>
              </a:rPr>
              <a:t>研究方法</a:t>
            </a:r>
            <a:endParaRPr lang="zh-HK" altLang="en-US" spc="300">
              <a:solidFill>
                <a:schemeClr val="bg1"/>
              </a:solidFill>
              <a:latin typeface="微软雅黑"/>
              <a:ea typeface="微软雅黑"/>
            </a:endParaRPr>
          </a:p>
        </p:txBody>
      </p:sp>
      <p:sp>
        <p:nvSpPr>
          <p:cNvPr id="34" name="文本框 33">
            <a:extLst>
              <a:ext uri="{FF2B5EF4-FFF2-40B4-BE49-F238E27FC236}">
                <a16:creationId xmlns:a16="http://schemas.microsoft.com/office/drawing/2014/main" id="{9F18DD7E-8BD4-6F36-458E-55EAA1A09E25}"/>
              </a:ext>
            </a:extLst>
          </p:cNvPr>
          <p:cNvSpPr txBox="1"/>
          <p:nvPr/>
        </p:nvSpPr>
        <p:spPr>
          <a:xfrm>
            <a:off x="4208103" y="93911"/>
            <a:ext cx="1295400" cy="369332"/>
          </a:xfrm>
          <a:prstGeom prst="rect">
            <a:avLst/>
          </a:prstGeom>
          <a:noFill/>
        </p:spPr>
        <p:txBody>
          <a:bodyPr wrap="square">
            <a:spAutoFit/>
          </a:bodyPr>
          <a:lstStyle/>
          <a:p>
            <a:r>
              <a:rPr lang="zh-CN" altLang="en-US" spc="300">
                <a:solidFill>
                  <a:schemeClr val="bg1"/>
                </a:solidFill>
                <a:latin typeface="微软雅黑"/>
                <a:ea typeface="微软雅黑"/>
              </a:rPr>
              <a:t>研究过程</a:t>
            </a:r>
            <a:endParaRPr lang="zh-HK" altLang="en-US" spc="300">
              <a:solidFill>
                <a:schemeClr val="bg1"/>
              </a:solidFill>
              <a:latin typeface="微软雅黑"/>
              <a:ea typeface="微软雅黑"/>
            </a:endParaRPr>
          </a:p>
        </p:txBody>
      </p:sp>
      <p:sp>
        <p:nvSpPr>
          <p:cNvPr id="52" name="文本框 51">
            <a:extLst>
              <a:ext uri="{FF2B5EF4-FFF2-40B4-BE49-F238E27FC236}">
                <a16:creationId xmlns:a16="http://schemas.microsoft.com/office/drawing/2014/main" id="{1B08E344-0A36-C0E6-85B3-36041D032D14}"/>
              </a:ext>
            </a:extLst>
          </p:cNvPr>
          <p:cNvSpPr txBox="1"/>
          <p:nvPr/>
        </p:nvSpPr>
        <p:spPr>
          <a:xfrm>
            <a:off x="5567710" y="93911"/>
            <a:ext cx="1295400" cy="368300"/>
          </a:xfrm>
          <a:prstGeom prst="rect">
            <a:avLst/>
          </a:prstGeom>
          <a:solidFill>
            <a:schemeClr val="bg1"/>
          </a:solidFill>
        </p:spPr>
        <p:txBody>
          <a:bodyPr wrap="square">
            <a:spAutoFit/>
          </a:bodyPr>
          <a:lstStyle/>
          <a:p>
            <a:pPr lvl="0"/>
            <a:r>
              <a:rPr lang="zh-CN" altLang="zh-CN" spc="300">
                <a:solidFill>
                  <a:srgbClr val="666666"/>
                </a:solidFill>
                <a:latin typeface="微软雅黑"/>
                <a:ea typeface="微软雅黑"/>
              </a:rPr>
              <a:t>预期结果</a:t>
            </a:r>
          </a:p>
        </p:txBody>
      </p:sp>
      <p:cxnSp>
        <p:nvCxnSpPr>
          <p:cNvPr id="54" name="直接连接符 53">
            <a:extLst>
              <a:ext uri="{FF2B5EF4-FFF2-40B4-BE49-F238E27FC236}">
                <a16:creationId xmlns:a16="http://schemas.microsoft.com/office/drawing/2014/main" id="{9FFACC76-A959-1751-7159-61AC1115E2FB}"/>
              </a:ext>
            </a:extLst>
          </p:cNvPr>
          <p:cNvCxnSpPr/>
          <p:nvPr/>
        </p:nvCxnSpPr>
        <p:spPr>
          <a:xfrm>
            <a:off x="4131196" y="93914"/>
            <a:ext cx="0" cy="363031"/>
          </a:xfrm>
          <a:prstGeom prst="line">
            <a:avLst/>
          </a:prstGeom>
          <a:ln w="6350">
            <a:solidFill>
              <a:schemeClr val="bg1"/>
            </a:solidFill>
            <a:prstDash val="dash"/>
            <a:miter/>
          </a:ln>
        </p:spPr>
      </p:cxnSp>
      <p:cxnSp>
        <p:nvCxnSpPr>
          <p:cNvPr id="55" name="直接连接符 54">
            <a:extLst>
              <a:ext uri="{FF2B5EF4-FFF2-40B4-BE49-F238E27FC236}">
                <a16:creationId xmlns:a16="http://schemas.microsoft.com/office/drawing/2014/main" id="{B0023F8B-1799-B90A-16D1-30ECADA13061}"/>
              </a:ext>
            </a:extLst>
          </p:cNvPr>
          <p:cNvCxnSpPr/>
          <p:nvPr/>
        </p:nvCxnSpPr>
        <p:spPr>
          <a:xfrm>
            <a:off x="5503503" y="93914"/>
            <a:ext cx="0" cy="363031"/>
          </a:xfrm>
          <a:prstGeom prst="line">
            <a:avLst/>
          </a:prstGeom>
          <a:ln w="6350">
            <a:solidFill>
              <a:schemeClr val="bg1"/>
            </a:solidFill>
            <a:prstDash val="dash"/>
            <a:miter/>
          </a:ln>
        </p:spPr>
      </p:cxnSp>
      <p:cxnSp>
        <p:nvCxnSpPr>
          <p:cNvPr id="56" name="直接连接符 55">
            <a:extLst>
              <a:ext uri="{FF2B5EF4-FFF2-40B4-BE49-F238E27FC236}">
                <a16:creationId xmlns:a16="http://schemas.microsoft.com/office/drawing/2014/main" id="{4C02136C-1D90-C1BF-C362-09D91A2A274D}"/>
              </a:ext>
            </a:extLst>
          </p:cNvPr>
          <p:cNvCxnSpPr/>
          <p:nvPr/>
        </p:nvCxnSpPr>
        <p:spPr>
          <a:xfrm>
            <a:off x="6832762" y="93914"/>
            <a:ext cx="0" cy="363031"/>
          </a:xfrm>
          <a:prstGeom prst="line">
            <a:avLst/>
          </a:prstGeom>
          <a:ln w="6350">
            <a:solidFill>
              <a:schemeClr val="bg1"/>
            </a:solidFill>
            <a:prstDash val="dash"/>
            <a:miter/>
          </a:ln>
        </p:spPr>
      </p:cxnSp>
    </p:spTree>
    <p:extLst>
      <p:ext uri="{BB962C8B-B14F-4D97-AF65-F5344CB8AC3E}">
        <p14:creationId xmlns:p14="http://schemas.microsoft.com/office/powerpoint/2010/main" val="3400663224"/>
      </p:ext>
    </p:extLst>
  </p:cSld>
  <p:clrMapOvr>
    <a:masterClrMapping/>
  </p:clrMapOvr>
  <p:transition>
    <p:wipe/>
  </p:transition>
</p:sld>
</file>

<file path=ppt/slides/slide1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椭圆 30"/>
          <p:cNvSpPr/>
          <p:nvPr/>
        </p:nvSpPr>
        <p:spPr>
          <a:xfrm>
            <a:off x="2412999" y="1667691"/>
            <a:ext cx="918803" cy="918803"/>
          </a:xfrm>
          <a:prstGeom prst="ellipse">
            <a:avLst/>
          </a:prstGeom>
          <a:solidFill>
            <a:srgbClr val="7C233E"/>
          </a:solidFill>
          <a:ln>
            <a:noFill/>
          </a:ln>
        </p:spPr>
        <p:txBody>
          <a:bodyPr anchor="ctr"/>
          <a:lstStyle/>
          <a:p>
            <a:pPr algn="ctr"/>
            <a:r>
              <a:rPr lang="en-US" altLang="zh-CN" sz="3600" b="1">
                <a:solidFill>
                  <a:schemeClr val="lt1"/>
                </a:solidFill>
                <a:latin typeface="微软雅黑"/>
                <a:ea typeface="微软雅黑"/>
              </a:rPr>
              <a:t>A</a:t>
            </a:r>
            <a:endParaRPr lang="zh-HK" altLang="en-US" sz="3600" b="1">
              <a:solidFill>
                <a:schemeClr val="lt1"/>
              </a:solidFill>
              <a:latin typeface="微软雅黑"/>
              <a:ea typeface="微软雅黑"/>
            </a:endParaRPr>
          </a:p>
        </p:txBody>
      </p:sp>
      <p:sp>
        <p:nvSpPr>
          <p:cNvPr id="32" name="椭圆 31"/>
          <p:cNvSpPr/>
          <p:nvPr/>
        </p:nvSpPr>
        <p:spPr>
          <a:xfrm>
            <a:off x="3331803" y="3324740"/>
            <a:ext cx="918803" cy="918803"/>
          </a:xfrm>
          <a:prstGeom prst="ellipse">
            <a:avLst/>
          </a:prstGeom>
          <a:solidFill>
            <a:srgbClr val="7C233E"/>
          </a:solidFill>
          <a:ln>
            <a:noFill/>
          </a:ln>
        </p:spPr>
        <p:txBody>
          <a:bodyPr anchor="ctr"/>
          <a:lstStyle/>
          <a:p>
            <a:pPr algn="ctr"/>
            <a:r>
              <a:rPr lang="en-US" altLang="zh-CN" sz="3600" b="1">
                <a:solidFill>
                  <a:schemeClr val="lt1"/>
                </a:solidFill>
                <a:latin typeface="微软雅黑"/>
                <a:ea typeface="微软雅黑"/>
              </a:rPr>
              <a:t>B</a:t>
            </a:r>
            <a:endParaRPr lang="zh-HK" altLang="en-US" sz="3600" b="1">
              <a:solidFill>
                <a:schemeClr val="lt1"/>
              </a:solidFill>
              <a:latin typeface="微软雅黑"/>
              <a:ea typeface="微软雅黑"/>
            </a:endParaRPr>
          </a:p>
        </p:txBody>
      </p:sp>
      <p:sp>
        <p:nvSpPr>
          <p:cNvPr id="33" name="椭圆 32"/>
          <p:cNvSpPr/>
          <p:nvPr/>
        </p:nvSpPr>
        <p:spPr>
          <a:xfrm>
            <a:off x="2412999" y="4981789"/>
            <a:ext cx="918803" cy="918803"/>
          </a:xfrm>
          <a:prstGeom prst="ellipse">
            <a:avLst/>
          </a:prstGeom>
          <a:solidFill>
            <a:srgbClr val="7C233E"/>
          </a:solidFill>
          <a:ln>
            <a:noFill/>
          </a:ln>
        </p:spPr>
        <p:txBody>
          <a:bodyPr anchor="ctr"/>
          <a:lstStyle/>
          <a:p>
            <a:pPr algn="ctr"/>
            <a:r>
              <a:rPr lang="en-US" altLang="zh-CN" sz="3600" b="1">
                <a:solidFill>
                  <a:schemeClr val="lt1"/>
                </a:solidFill>
                <a:latin typeface="微软雅黑"/>
                <a:ea typeface="微软雅黑"/>
              </a:rPr>
              <a:t>C</a:t>
            </a:r>
            <a:endParaRPr lang="zh-HK" altLang="en-US" sz="3600" b="1">
              <a:solidFill>
                <a:schemeClr val="lt1"/>
              </a:solidFill>
              <a:latin typeface="微软雅黑"/>
              <a:ea typeface="微软雅黑"/>
            </a:endParaRPr>
          </a:p>
        </p:txBody>
      </p:sp>
      <p:cxnSp>
        <p:nvCxnSpPr>
          <p:cNvPr id="35" name="直接连接符 34"/>
          <p:cNvCxnSpPr/>
          <p:nvPr/>
        </p:nvCxnSpPr>
        <p:spPr>
          <a:xfrm flipV="1">
            <a:off x="1428899" y="2403948"/>
            <a:ext cx="812800" cy="482600"/>
          </a:xfrm>
          <a:prstGeom prst="line">
            <a:avLst/>
          </a:prstGeom>
          <a:ln w="28575">
            <a:solidFill>
              <a:srgbClr val="7C233E"/>
            </a:solidFill>
            <a:prstDash val="solid"/>
            <a:miter/>
          </a:ln>
        </p:spPr>
      </p:cxnSp>
      <p:cxnSp>
        <p:nvCxnSpPr>
          <p:cNvPr id="38" name="直接连接符 37"/>
          <p:cNvCxnSpPr/>
          <p:nvPr/>
        </p:nvCxnSpPr>
        <p:spPr>
          <a:xfrm>
            <a:off x="1663697" y="3784138"/>
            <a:ext cx="1460500" cy="0"/>
          </a:xfrm>
          <a:prstGeom prst="line">
            <a:avLst/>
          </a:prstGeom>
          <a:ln w="28575">
            <a:solidFill>
              <a:srgbClr val="7C233E"/>
            </a:solidFill>
            <a:prstDash val="solid"/>
            <a:miter/>
          </a:ln>
        </p:spPr>
      </p:cxnSp>
      <p:cxnSp>
        <p:nvCxnSpPr>
          <p:cNvPr id="39" name="直接连接符 38"/>
          <p:cNvCxnSpPr/>
          <p:nvPr/>
        </p:nvCxnSpPr>
        <p:spPr>
          <a:xfrm>
            <a:off x="1428899" y="4681729"/>
            <a:ext cx="812800" cy="482600"/>
          </a:xfrm>
          <a:prstGeom prst="line">
            <a:avLst/>
          </a:prstGeom>
          <a:ln w="28575">
            <a:solidFill>
              <a:srgbClr val="7C233E"/>
            </a:solidFill>
            <a:prstDash val="solid"/>
            <a:miter/>
          </a:ln>
        </p:spPr>
      </p:cxnSp>
      <p:sp>
        <p:nvSpPr>
          <p:cNvPr id="43" name="文本框 42"/>
          <p:cNvSpPr txBox="1"/>
          <p:nvPr/>
        </p:nvSpPr>
        <p:spPr>
          <a:xfrm>
            <a:off x="4661061" y="3599472"/>
            <a:ext cx="3371850" cy="374650"/>
          </a:xfrm>
          <a:prstGeom prst="rect">
            <a:avLst/>
          </a:prstGeom>
          <a:noFill/>
        </p:spPr>
        <p:txBody>
          <a:bodyPr wrap="square">
            <a:spAutoFit/>
          </a:bodyPr>
          <a:lstStyle/>
          <a:p>
            <a:pPr lvl="0" algn="ctr"/>
            <a:r>
              <a:rPr lang="zh-CN" altLang="zh-CN" b="1">
                <a:solidFill>
                  <a:srgbClr val="7C233E"/>
                </a:solidFill>
                <a:latin typeface="微软雅黑"/>
                <a:ea typeface="微软雅黑"/>
              </a:rPr>
              <a:t>截面数据</a:t>
            </a:r>
            <a:r>
              <a:rPr lang="en-US" altLang="en-US" b="1">
                <a:solidFill>
                  <a:srgbClr val="7C233E"/>
                </a:solidFill>
                <a:latin typeface="微软雅黑"/>
                <a:ea typeface="微软雅黑"/>
              </a:rPr>
              <a:t>-</a:t>
            </a:r>
            <a:r>
              <a:rPr lang="zh-CN" altLang="zh-CN" b="1">
                <a:solidFill>
                  <a:srgbClr val="7C233E"/>
                </a:solidFill>
                <a:latin typeface="微软雅黑"/>
                <a:ea typeface="微软雅黑"/>
              </a:rPr>
              <a:t>面板数据</a:t>
            </a:r>
            <a:endParaRPr lang="zh-HK" altLang="zh-HK" b="1">
              <a:solidFill>
                <a:srgbClr val="7C233E"/>
              </a:solidFill>
              <a:latin typeface="微软雅黑"/>
              <a:ea typeface="微软雅黑"/>
            </a:endParaRPr>
          </a:p>
        </p:txBody>
      </p:sp>
      <p:sp>
        <p:nvSpPr>
          <p:cNvPr id="47" name="文本框 46"/>
          <p:cNvSpPr txBox="1"/>
          <p:nvPr/>
        </p:nvSpPr>
        <p:spPr>
          <a:xfrm>
            <a:off x="3574877" y="1795526"/>
            <a:ext cx="5486400" cy="641350"/>
          </a:xfrm>
          <a:prstGeom prst="rect">
            <a:avLst/>
          </a:prstGeom>
          <a:noFill/>
        </p:spPr>
        <p:txBody>
          <a:bodyPr wrap="square">
            <a:spAutoFit/>
          </a:bodyPr>
          <a:lstStyle/>
          <a:p>
            <a:pPr lvl="0" algn="ctr"/>
            <a:r>
              <a:rPr lang="zh-CN" altLang="zh-CN" b="1">
                <a:solidFill>
                  <a:srgbClr val="7C233E"/>
                </a:solidFill>
                <a:latin typeface="微软雅黑"/>
                <a:ea typeface="微软雅黑"/>
              </a:rPr>
              <a:t>数据库中关于体育参与的统计不够详细，能作为变量使用的较少</a:t>
            </a:r>
          </a:p>
        </p:txBody>
      </p:sp>
      <p:pic>
        <p:nvPicPr>
          <p:cNvPr id="8" name="图片 7"/>
          <p:cNvPicPr>
            <a:picLocks noChangeAspect="1"/>
          </p:cNvPicPr>
          <p:nvPr/>
        </p:nvPicPr>
        <p:blipFill rotWithShape="1">
          <a:blip r:embed="rId2" cstate="print"/>
          <a:srcRect l="48604"/>
          <a:stretch/>
        </p:blipFill>
        <p:spPr>
          <a:xfrm>
            <a:off x="0" y="2228210"/>
            <a:ext cx="1484985" cy="2889401"/>
          </a:xfrm>
          <a:prstGeom prst="rect">
            <a:avLst/>
          </a:prstGeom>
        </p:spPr>
      </p:pic>
      <p:sp>
        <p:nvSpPr>
          <p:cNvPr id="28" name="矩形 27">
            <a:extLst>
              <a:ext uri="{FF2B5EF4-FFF2-40B4-BE49-F238E27FC236}">
                <a16:creationId xmlns:a16="http://schemas.microsoft.com/office/drawing/2014/main" id="{766DCDA4-1BA0-D3C4-DC2A-506BD2731DA7}"/>
              </a:ext>
            </a:extLst>
          </p:cNvPr>
          <p:cNvSpPr/>
          <p:nvPr/>
        </p:nvSpPr>
        <p:spPr>
          <a:xfrm>
            <a:off x="0" y="0"/>
            <a:ext cx="12192000" cy="545578"/>
          </a:xfrm>
          <a:prstGeom prst="rect">
            <a:avLst/>
          </a:prstGeom>
          <a:solidFill>
            <a:srgbClr val="7C233E"/>
          </a:solidFill>
          <a:ln>
            <a:noFill/>
          </a:ln>
          <a:effectLst>
            <a:outerShdw blurRad="50800" dist="12700" dir="5400000" algn="t" rotWithShape="0">
              <a:prstClr val="black">
                <a:alpha val="40000"/>
              </a:prstClr>
            </a:outerShdw>
          </a:effectLst>
        </p:spPr>
        <p:txBody>
          <a:bodyPr anchor="ctr"/>
          <a:lstStyle/>
          <a:p>
            <a:pPr algn="ctr"/>
            <a:endParaRPr lang="zh-HK" altLang="en-US">
              <a:solidFill>
                <a:schemeClr val="bg1"/>
              </a:solidFill>
            </a:endParaRPr>
          </a:p>
        </p:txBody>
      </p:sp>
      <p:sp>
        <p:nvSpPr>
          <p:cNvPr id="29" name="矩形 28">
            <a:extLst>
              <a:ext uri="{FF2B5EF4-FFF2-40B4-BE49-F238E27FC236}">
                <a16:creationId xmlns:a16="http://schemas.microsoft.com/office/drawing/2014/main" id="{BE68E038-E46E-3C1C-8DFC-9D96872D4B32}"/>
              </a:ext>
            </a:extLst>
          </p:cNvPr>
          <p:cNvSpPr/>
          <p:nvPr/>
        </p:nvSpPr>
        <p:spPr>
          <a:xfrm>
            <a:off x="2834542" y="97061"/>
            <a:ext cx="1237387" cy="356730"/>
          </a:xfrm>
          <a:prstGeom prst="rect">
            <a:avLst/>
          </a:prstGeom>
          <a:solidFill>
            <a:schemeClr val="bg1"/>
          </a:solidFill>
          <a:ln>
            <a:noFill/>
          </a:ln>
        </p:spPr>
        <p:txBody>
          <a:bodyPr anchor="ctr"/>
          <a:lstStyle/>
          <a:p>
            <a:pPr algn="ctr"/>
            <a:endParaRPr lang="zh-HK" altLang="en-US">
              <a:solidFill>
                <a:schemeClr val="bg1"/>
              </a:solidFill>
            </a:endParaRPr>
          </a:p>
        </p:txBody>
      </p:sp>
      <p:sp>
        <p:nvSpPr>
          <p:cNvPr id="30" name="文本框 29">
            <a:extLst>
              <a:ext uri="{FF2B5EF4-FFF2-40B4-BE49-F238E27FC236}">
                <a16:creationId xmlns:a16="http://schemas.microsoft.com/office/drawing/2014/main" id="{B4086AA3-F035-2094-CC0D-212F1E85F26E}"/>
              </a:ext>
            </a:extLst>
          </p:cNvPr>
          <p:cNvSpPr txBox="1"/>
          <p:nvPr/>
        </p:nvSpPr>
        <p:spPr>
          <a:xfrm>
            <a:off x="1524003" y="93911"/>
            <a:ext cx="1282527" cy="369332"/>
          </a:xfrm>
          <a:prstGeom prst="rect">
            <a:avLst/>
          </a:prstGeom>
          <a:noFill/>
        </p:spPr>
        <p:txBody>
          <a:bodyPr wrap="square">
            <a:spAutoFit/>
          </a:bodyPr>
          <a:lstStyle/>
          <a:p>
            <a:r>
              <a:rPr lang="zh-CN" altLang="en-US" spc="300">
                <a:solidFill>
                  <a:schemeClr val="bg1"/>
                </a:solidFill>
                <a:latin typeface="微软雅黑"/>
                <a:ea typeface="微软雅黑"/>
              </a:rPr>
              <a:t>研究背景</a:t>
            </a:r>
            <a:endParaRPr lang="zh-HK" altLang="en-US" spc="300">
              <a:solidFill>
                <a:schemeClr val="bg1"/>
              </a:solidFill>
              <a:latin typeface="微软雅黑"/>
              <a:ea typeface="微软雅黑"/>
            </a:endParaRPr>
          </a:p>
        </p:txBody>
      </p:sp>
      <p:cxnSp>
        <p:nvCxnSpPr>
          <p:cNvPr id="34" name="直接连接符 33">
            <a:extLst>
              <a:ext uri="{FF2B5EF4-FFF2-40B4-BE49-F238E27FC236}">
                <a16:creationId xmlns:a16="http://schemas.microsoft.com/office/drawing/2014/main" id="{374389A5-B7DB-ECB4-2D81-145BDCC2AD81}"/>
              </a:ext>
            </a:extLst>
          </p:cNvPr>
          <p:cNvCxnSpPr>
            <a:cxnSpLocks/>
          </p:cNvCxnSpPr>
          <p:nvPr/>
        </p:nvCxnSpPr>
        <p:spPr>
          <a:xfrm>
            <a:off x="2777951" y="93914"/>
            <a:ext cx="0" cy="363031"/>
          </a:xfrm>
          <a:prstGeom prst="line">
            <a:avLst/>
          </a:prstGeom>
          <a:ln w="6350">
            <a:solidFill>
              <a:schemeClr val="bg1"/>
            </a:solidFill>
            <a:prstDash val="dash"/>
            <a:miter/>
          </a:ln>
        </p:spPr>
      </p:cxnSp>
      <p:sp>
        <p:nvSpPr>
          <p:cNvPr id="36" name="文本框 35">
            <a:extLst>
              <a:ext uri="{FF2B5EF4-FFF2-40B4-BE49-F238E27FC236}">
                <a16:creationId xmlns:a16="http://schemas.microsoft.com/office/drawing/2014/main" id="{9F3EF45C-B388-8891-32E2-B4A28DE2D36F}"/>
              </a:ext>
            </a:extLst>
          </p:cNvPr>
          <p:cNvSpPr txBox="1"/>
          <p:nvPr/>
        </p:nvSpPr>
        <p:spPr>
          <a:xfrm>
            <a:off x="2827059" y="93911"/>
            <a:ext cx="1252353" cy="369332"/>
          </a:xfrm>
          <a:prstGeom prst="rect">
            <a:avLst/>
          </a:prstGeom>
          <a:solidFill>
            <a:srgbClr val="7C233E"/>
          </a:solidFill>
        </p:spPr>
        <p:txBody>
          <a:bodyPr wrap="square">
            <a:spAutoFit/>
          </a:bodyPr>
          <a:lstStyle/>
          <a:p>
            <a:pPr algn="ctr"/>
            <a:r>
              <a:rPr lang="zh-CN" altLang="en-US" spc="300">
                <a:solidFill>
                  <a:schemeClr val="bg1"/>
                </a:solidFill>
                <a:latin typeface="微软雅黑"/>
                <a:ea typeface="微软雅黑"/>
              </a:rPr>
              <a:t>研究方法</a:t>
            </a:r>
            <a:endParaRPr lang="zh-HK" altLang="en-US" spc="300">
              <a:solidFill>
                <a:schemeClr val="bg1"/>
              </a:solidFill>
              <a:latin typeface="微软雅黑"/>
              <a:ea typeface="微软雅黑"/>
            </a:endParaRPr>
          </a:p>
        </p:txBody>
      </p:sp>
      <p:sp>
        <p:nvSpPr>
          <p:cNvPr id="37" name="文本框 36">
            <a:extLst>
              <a:ext uri="{FF2B5EF4-FFF2-40B4-BE49-F238E27FC236}">
                <a16:creationId xmlns:a16="http://schemas.microsoft.com/office/drawing/2014/main" id="{2928441E-51A2-337E-B9C1-4E9B9F705A4C}"/>
              </a:ext>
            </a:extLst>
          </p:cNvPr>
          <p:cNvSpPr txBox="1"/>
          <p:nvPr/>
        </p:nvSpPr>
        <p:spPr>
          <a:xfrm>
            <a:off x="4208103" y="93911"/>
            <a:ext cx="1295400" cy="369332"/>
          </a:xfrm>
          <a:prstGeom prst="rect">
            <a:avLst/>
          </a:prstGeom>
          <a:noFill/>
        </p:spPr>
        <p:txBody>
          <a:bodyPr wrap="square">
            <a:spAutoFit/>
          </a:bodyPr>
          <a:lstStyle/>
          <a:p>
            <a:r>
              <a:rPr lang="zh-CN" altLang="en-US" spc="300">
                <a:solidFill>
                  <a:schemeClr val="bg1"/>
                </a:solidFill>
                <a:latin typeface="微软雅黑"/>
                <a:ea typeface="微软雅黑"/>
              </a:rPr>
              <a:t>研究过程</a:t>
            </a:r>
            <a:endParaRPr lang="zh-HK" altLang="en-US" spc="300">
              <a:solidFill>
                <a:schemeClr val="bg1"/>
              </a:solidFill>
              <a:latin typeface="微软雅黑"/>
              <a:ea typeface="微软雅黑"/>
            </a:endParaRPr>
          </a:p>
        </p:txBody>
      </p:sp>
      <p:sp>
        <p:nvSpPr>
          <p:cNvPr id="40" name="文本框 39">
            <a:extLst>
              <a:ext uri="{FF2B5EF4-FFF2-40B4-BE49-F238E27FC236}">
                <a16:creationId xmlns:a16="http://schemas.microsoft.com/office/drawing/2014/main" id="{E14AA012-0B23-4278-A2B2-61475C72727F}"/>
              </a:ext>
            </a:extLst>
          </p:cNvPr>
          <p:cNvSpPr txBox="1"/>
          <p:nvPr/>
        </p:nvSpPr>
        <p:spPr>
          <a:xfrm>
            <a:off x="5567710" y="93911"/>
            <a:ext cx="1295400" cy="368300"/>
          </a:xfrm>
          <a:prstGeom prst="rect">
            <a:avLst/>
          </a:prstGeom>
          <a:noFill/>
        </p:spPr>
        <p:txBody>
          <a:bodyPr wrap="square">
            <a:spAutoFit/>
          </a:bodyPr>
          <a:lstStyle/>
          <a:p>
            <a:pPr lvl="0"/>
            <a:r>
              <a:rPr lang="zh-CN" altLang="zh-CN" spc="300">
                <a:solidFill>
                  <a:srgbClr val="FFFFFF"/>
                </a:solidFill>
                <a:latin typeface="微软雅黑"/>
                <a:ea typeface="微软雅黑"/>
              </a:rPr>
              <a:t>预期结果</a:t>
            </a:r>
          </a:p>
        </p:txBody>
      </p:sp>
      <p:sp>
        <p:nvSpPr>
          <p:cNvPr id="41" name="文本框 40">
            <a:extLst>
              <a:ext uri="{FF2B5EF4-FFF2-40B4-BE49-F238E27FC236}">
                <a16:creationId xmlns:a16="http://schemas.microsoft.com/office/drawing/2014/main" id="{6C6649A5-E43D-A088-D94A-461F217464A9}"/>
              </a:ext>
            </a:extLst>
          </p:cNvPr>
          <p:cNvSpPr txBox="1"/>
          <p:nvPr/>
        </p:nvSpPr>
        <p:spPr>
          <a:xfrm rot="0" flipH="0" flipV="0">
            <a:off x="6927317" y="93911"/>
            <a:ext cx="2051050" cy="361950"/>
          </a:xfrm>
          <a:prstGeom prst="rect">
            <a:avLst/>
          </a:prstGeom>
          <a:solidFill>
            <a:schemeClr val="bg1"/>
          </a:solidFill>
        </p:spPr>
        <p:txBody>
          <a:bodyPr wrap="square">
            <a:spAutoFit/>
          </a:bodyPr>
          <a:lstStyle/>
          <a:p>
            <a:pPr lvl="0"/>
            <a:r>
              <a:rPr lang="zh-CN" altLang="zh-CN" spc="300">
                <a:solidFill>
                  <a:srgbClr val="666666"/>
                </a:solidFill>
                <a:latin typeface="微软雅黑"/>
                <a:ea typeface="微软雅黑"/>
              </a:rPr>
              <a:t>研究困难</a:t>
            </a:r>
          </a:p>
        </p:txBody>
      </p:sp>
      <p:cxnSp>
        <p:nvCxnSpPr>
          <p:cNvPr id="48" name="直接连接符 47">
            <a:extLst>
              <a:ext uri="{FF2B5EF4-FFF2-40B4-BE49-F238E27FC236}">
                <a16:creationId xmlns:a16="http://schemas.microsoft.com/office/drawing/2014/main" id="{0AADBFC1-3D97-0E72-6441-14AFF08454C1}"/>
              </a:ext>
            </a:extLst>
          </p:cNvPr>
          <p:cNvCxnSpPr/>
          <p:nvPr/>
        </p:nvCxnSpPr>
        <p:spPr>
          <a:xfrm>
            <a:off x="4131196" y="93914"/>
            <a:ext cx="0" cy="363031"/>
          </a:xfrm>
          <a:prstGeom prst="line">
            <a:avLst/>
          </a:prstGeom>
          <a:ln w="6350">
            <a:solidFill>
              <a:schemeClr val="bg1"/>
            </a:solidFill>
            <a:prstDash val="dash"/>
            <a:miter/>
          </a:ln>
        </p:spPr>
      </p:cxnSp>
      <p:cxnSp>
        <p:nvCxnSpPr>
          <p:cNvPr id="49" name="直接连接符 48">
            <a:extLst>
              <a:ext uri="{FF2B5EF4-FFF2-40B4-BE49-F238E27FC236}">
                <a16:creationId xmlns:a16="http://schemas.microsoft.com/office/drawing/2014/main" id="{1E973505-4B65-FE8E-92C0-E05747F763E6}"/>
              </a:ext>
            </a:extLst>
          </p:cNvPr>
          <p:cNvCxnSpPr/>
          <p:nvPr/>
        </p:nvCxnSpPr>
        <p:spPr>
          <a:xfrm>
            <a:off x="5503503" y="93914"/>
            <a:ext cx="0" cy="363031"/>
          </a:xfrm>
          <a:prstGeom prst="line">
            <a:avLst/>
          </a:prstGeom>
          <a:ln w="6350">
            <a:solidFill>
              <a:schemeClr val="bg1"/>
            </a:solidFill>
            <a:prstDash val="dash"/>
            <a:miter/>
          </a:ln>
        </p:spPr>
      </p:cxnSp>
      <p:cxnSp>
        <p:nvCxnSpPr>
          <p:cNvPr id="50" name="直接连接符 49">
            <a:extLst>
              <a:ext uri="{FF2B5EF4-FFF2-40B4-BE49-F238E27FC236}">
                <a16:creationId xmlns:a16="http://schemas.microsoft.com/office/drawing/2014/main" id="{1C10EB19-38BC-E834-7B6A-7DBDD5ED4276}"/>
              </a:ext>
            </a:extLst>
          </p:cNvPr>
          <p:cNvCxnSpPr/>
          <p:nvPr/>
        </p:nvCxnSpPr>
        <p:spPr>
          <a:xfrm>
            <a:off x="6832762" y="93914"/>
            <a:ext cx="0" cy="363031"/>
          </a:xfrm>
          <a:prstGeom prst="line">
            <a:avLst/>
          </a:prstGeom>
          <a:ln w="6350">
            <a:solidFill>
              <a:schemeClr val="bg1"/>
            </a:solidFill>
            <a:prstDash val="dash"/>
            <a:miter/>
          </a:ln>
        </p:spPr>
      </p:cxnSp>
      <p:sp>
        <p:nvSpPr>
          <p:cNvPr id="51" name="文本框 42"/>
          <p:cNvSpPr txBox="1"/>
          <p:nvPr/>
        </p:nvSpPr>
        <p:spPr>
          <a:xfrm rot="0" flipH="0" flipV="0">
            <a:off x="3654932" y="5395536"/>
            <a:ext cx="3371850" cy="641350"/>
          </a:xfrm>
          <a:prstGeom prst="rect">
            <a:avLst/>
          </a:prstGeom>
          <a:noFill/>
        </p:spPr>
        <p:txBody>
          <a:bodyPr wrap="square">
            <a:spAutoFit/>
          </a:bodyPr>
          <a:lstStyle/>
          <a:p>
            <a:pPr lvl="0" algn="ctr"/>
            <a:r>
              <a:rPr lang="zh-CN" altLang="zh-CN" b="1">
                <a:solidFill>
                  <a:srgbClr val="7C233E"/>
                </a:solidFill>
                <a:latin typeface="微软雅黑"/>
                <a:ea typeface="微软雅黑"/>
              </a:rPr>
              <a:t>进一步扎实计量模型和计量软件的使用</a:t>
            </a:r>
          </a:p>
        </p:txBody>
      </p:sp>
    </p:spTree>
    <p:extLst>
      <p:ext uri="{BB962C8B-B14F-4D97-AF65-F5344CB8AC3E}">
        <p14:creationId xmlns:p14="http://schemas.microsoft.com/office/powerpoint/2010/main" val="3756630397"/>
      </p:ext>
    </p:extLst>
  </p:cSld>
  <p:clrMapOvr>
    <a:masterClrMapping/>
  </p:clrMapOvr>
  <p:transition>
    <p:wipe/>
  </p:transition>
</p:sld>
</file>

<file path=ppt/slides/slide2.xml><?xml version="1.0" encoding="utf-8"?>
<p:sld xmlns:a14="http://schemas.microsoft.com/office/drawing/2010/main"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5096767" y="1551268"/>
            <a:ext cx="0" cy="363031"/>
          </a:xfrm>
          <a:prstGeom prst="line">
            <a:avLst/>
          </a:prstGeom>
          <a:ln w="6350">
            <a:solidFill>
              <a:schemeClr val="bg1"/>
            </a:solidFill>
            <a:prstDash val="dash"/>
            <a:miter/>
          </a:ln>
        </p:spPr>
      </p:cxnSp>
      <p:cxnSp>
        <p:nvCxnSpPr>
          <p:cNvPr id="4" name="直接连接符 3"/>
          <p:cNvCxnSpPr/>
          <p:nvPr/>
        </p:nvCxnSpPr>
        <p:spPr>
          <a:xfrm>
            <a:off x="6527007" y="1735931"/>
            <a:ext cx="0" cy="3386138"/>
          </a:xfrm>
          <a:prstGeom prst="line">
            <a:avLst/>
          </a:prstGeom>
          <a:ln w="6350">
            <a:solidFill>
              <a:srgbClr val="0174AB"/>
            </a:solidFill>
            <a:prstDash val="dash"/>
            <a:miter/>
          </a:ln>
        </p:spPr>
      </p:cxnSp>
      <p:sp>
        <p:nvSpPr>
          <p:cNvPr id="23" name="文本框 22"/>
          <p:cNvSpPr txBox="1"/>
          <p:nvPr/>
        </p:nvSpPr>
        <p:spPr>
          <a:xfrm>
            <a:off x="7591430" y="2101638"/>
            <a:ext cx="1795461" cy="523220"/>
          </a:xfrm>
          <a:prstGeom prst="rect">
            <a:avLst/>
          </a:prstGeom>
          <a:noFill/>
        </p:spPr>
        <p:txBody>
          <a:bodyPr wrap="square">
            <a:spAutoFit/>
          </a:bodyPr>
          <a:lstStyle/>
          <a:p>
            <a:r>
              <a:rPr lang="zh-CN" altLang="en-US" sz="2800" b="1" spc="300">
                <a:solidFill>
                  <a:srgbClr val="666666"/>
                </a:solidFill>
                <a:latin typeface="微软雅黑"/>
                <a:ea typeface="微软雅黑"/>
              </a:rPr>
              <a:t>研究背景</a:t>
            </a:r>
            <a:endParaRPr lang="zh-HK" altLang="en-US" sz="2800" b="1" spc="300">
              <a:solidFill>
                <a:srgbClr val="666666"/>
              </a:solidFill>
              <a:latin typeface="微软雅黑"/>
              <a:ea typeface="微软雅黑"/>
            </a:endParaRPr>
          </a:p>
        </p:txBody>
      </p:sp>
      <p:sp>
        <p:nvSpPr>
          <p:cNvPr id="24" name="文本框 23"/>
          <p:cNvSpPr txBox="1"/>
          <p:nvPr/>
        </p:nvSpPr>
        <p:spPr>
          <a:xfrm>
            <a:off x="7591430" y="2812140"/>
            <a:ext cx="1795461" cy="523220"/>
          </a:xfrm>
          <a:prstGeom prst="rect">
            <a:avLst/>
          </a:prstGeom>
          <a:noFill/>
        </p:spPr>
        <p:txBody>
          <a:bodyPr wrap="square">
            <a:spAutoFit/>
          </a:bodyPr>
          <a:lstStyle/>
          <a:p>
            <a:r>
              <a:rPr lang="zh-CN" altLang="en-US" sz="2800" b="1" spc="300">
                <a:solidFill>
                  <a:schemeClr val="bg2">
                    <a:lumMod val="50000"/>
                  </a:schemeClr>
                </a:solidFill>
                <a:latin typeface="微软雅黑"/>
                <a:ea typeface="微软雅黑"/>
              </a:rPr>
              <a:t>研究方法</a:t>
            </a:r>
            <a:endParaRPr lang="zh-HK" altLang="en-US" sz="2800" b="1" spc="300">
              <a:solidFill>
                <a:schemeClr val="bg2">
                  <a:lumMod val="50000"/>
                </a:schemeClr>
              </a:solidFill>
              <a:latin typeface="微软雅黑"/>
              <a:ea typeface="微软雅黑"/>
            </a:endParaRPr>
          </a:p>
        </p:txBody>
      </p:sp>
      <p:sp>
        <p:nvSpPr>
          <p:cNvPr id="25" name="文本框 24"/>
          <p:cNvSpPr txBox="1"/>
          <p:nvPr/>
        </p:nvSpPr>
        <p:spPr>
          <a:xfrm>
            <a:off x="7591429" y="3522642"/>
            <a:ext cx="1795461" cy="523220"/>
          </a:xfrm>
          <a:prstGeom prst="rect">
            <a:avLst/>
          </a:prstGeom>
          <a:noFill/>
        </p:spPr>
        <p:txBody>
          <a:bodyPr wrap="square">
            <a:spAutoFit/>
          </a:bodyPr>
          <a:lstStyle/>
          <a:p>
            <a:r>
              <a:rPr lang="zh-CN" altLang="en-US" sz="2800" b="1" spc="300">
                <a:solidFill>
                  <a:schemeClr val="accent2"/>
                </a:solidFill>
                <a:latin typeface="微软雅黑"/>
                <a:ea typeface="微软雅黑"/>
              </a:rPr>
              <a:t>研究过程</a:t>
            </a:r>
            <a:endParaRPr lang="zh-HK" altLang="en-US" sz="2800" b="1" spc="300">
              <a:solidFill>
                <a:schemeClr val="accent2"/>
              </a:solidFill>
              <a:latin typeface="微软雅黑"/>
              <a:ea typeface="微软雅黑"/>
            </a:endParaRPr>
          </a:p>
        </p:txBody>
      </p:sp>
      <p:grpSp>
        <p:nvGrpSpPr>
          <p:cNvPr id="19" name="组合 18"/>
          <p:cNvGrpSpPr/>
          <p:nvPr/>
        </p:nvGrpSpPr>
        <p:grpSpPr>
          <a:xfrm>
            <a:off x="3159923" y="2197037"/>
            <a:ext cx="1947861" cy="1940713"/>
            <a:chOff x="1709739" y="2636838"/>
            <a:chExt cx="1590160" cy="1584325"/>
          </a:xfrm>
          <a:solidFill>
            <a:srgbClr val="7C233E"/>
          </a:solidFill>
          <a:effectLst/>
        </p:grpSpPr>
        <p:sp>
          <p:nvSpPr>
            <p:cNvPr id="9" name="Freeform 6"/>
            <p:cNvSpPr>
              <a:spLocks/>
            </p:cNvSpPr>
            <p:nvPr/>
          </p:nvSpPr>
          <p:spPr>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68102" h="1467130">
                  <a:moveTo>
                    <a:pt x="795030" y="1345061"/>
                  </a:moveTo>
                  <a:cubicBezTo>
                    <a:pt x="783525" y="1385367"/>
                    <a:pt x="773170" y="1422218"/>
                    <a:pt x="761664" y="1459069"/>
                  </a:cubicBezTo>
                  <a:cubicBezTo>
                    <a:pt x="760514" y="1462524"/>
                    <a:pt x="755911" y="1464827"/>
                    <a:pt x="752460" y="1465978"/>
                  </a:cubicBezTo>
                  <a:cubicBezTo>
                    <a:pt x="749008" y="1467130"/>
                    <a:pt x="744406" y="1467130"/>
                    <a:pt x="739804" y="1467130"/>
                  </a:cubicBezTo>
                  <a:cubicBezTo>
                    <a:pt x="559167" y="1467130"/>
                    <a:pt x="378531" y="1465978"/>
                    <a:pt x="197895" y="1467130"/>
                  </a:cubicBezTo>
                  <a:cubicBezTo>
                    <a:pt x="161077" y="1467130"/>
                    <a:pt x="125410" y="1461372"/>
                    <a:pt x="93195" y="1442947"/>
                  </a:cubicBezTo>
                  <a:cubicBezTo>
                    <a:pt x="33366" y="1406096"/>
                    <a:pt x="1151" y="1351971"/>
                    <a:pt x="1151" y="1281723"/>
                  </a:cubicBezTo>
                  <a:cubicBezTo>
                    <a:pt x="0" y="1196506"/>
                    <a:pt x="0" y="1112439"/>
                    <a:pt x="0" y="1027221"/>
                  </a:cubicBezTo>
                  <a:cubicBezTo>
                    <a:pt x="0" y="749687"/>
                    <a:pt x="0" y="473305"/>
                    <a:pt x="0" y="195771"/>
                  </a:cubicBezTo>
                  <a:cubicBezTo>
                    <a:pt x="0" y="78308"/>
                    <a:pt x="78237" y="0"/>
                    <a:pt x="195594" y="0"/>
                  </a:cubicBezTo>
                  <a:cubicBezTo>
                    <a:pt x="555716" y="0"/>
                    <a:pt x="916988" y="0"/>
                    <a:pt x="1277111" y="0"/>
                  </a:cubicBezTo>
                  <a:cubicBezTo>
                    <a:pt x="1373757" y="0"/>
                    <a:pt x="1447392" y="58731"/>
                    <a:pt x="1464650" y="150859"/>
                  </a:cubicBezTo>
                  <a:cubicBezTo>
                    <a:pt x="1468102" y="164678"/>
                    <a:pt x="1468102" y="179649"/>
                    <a:pt x="1468102" y="193468"/>
                  </a:cubicBezTo>
                  <a:cubicBezTo>
                    <a:pt x="1468102" y="370813"/>
                    <a:pt x="1468102" y="547007"/>
                    <a:pt x="1468102" y="724352"/>
                  </a:cubicBezTo>
                  <a:cubicBezTo>
                    <a:pt x="1468102" y="730110"/>
                    <a:pt x="1468102" y="734717"/>
                    <a:pt x="1466951" y="742778"/>
                  </a:cubicBezTo>
                  <a:cubicBezTo>
                    <a:pt x="1425532" y="737020"/>
                    <a:pt x="1386413" y="740475"/>
                    <a:pt x="1347294" y="758900"/>
                  </a:cubicBezTo>
                  <a:cubicBezTo>
                    <a:pt x="1347294" y="586161"/>
                    <a:pt x="1347294" y="416877"/>
                    <a:pt x="1347294" y="246441"/>
                  </a:cubicBezTo>
                  <a:cubicBezTo>
                    <a:pt x="938849" y="246441"/>
                    <a:pt x="531554" y="246441"/>
                    <a:pt x="121958" y="246441"/>
                  </a:cubicBezTo>
                  <a:cubicBezTo>
                    <a:pt x="121958" y="252199"/>
                    <a:pt x="121958" y="257957"/>
                    <a:pt x="121958" y="264866"/>
                  </a:cubicBezTo>
                  <a:cubicBezTo>
                    <a:pt x="121958" y="599980"/>
                    <a:pt x="121958" y="935094"/>
                    <a:pt x="120808" y="1269056"/>
                  </a:cubicBezTo>
                  <a:cubicBezTo>
                    <a:pt x="120808" y="1313968"/>
                    <a:pt x="143819" y="1346213"/>
                    <a:pt x="196744" y="1345061"/>
                  </a:cubicBezTo>
                  <a:cubicBezTo>
                    <a:pt x="388886" y="1343910"/>
                    <a:pt x="579877" y="1345061"/>
                    <a:pt x="772019" y="1345061"/>
                  </a:cubicBezTo>
                  <a:cubicBezTo>
                    <a:pt x="778922" y="1345061"/>
                    <a:pt x="785826" y="1345061"/>
                    <a:pt x="795030" y="13450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a:lstStyle/>
            <a:p>
              <a:endParaRPr lang="zh-HK" altLang="en-US" b="1"/>
            </a:p>
          </p:txBody>
        </p:sp>
        <p:sp>
          <p:nvSpPr>
            <p:cNvPr id="10" name="Freeform 7"/>
            <p:cNvSpPr>
              <a:spLocks noEditPoints="1"/>
            </p:cNvSpPr>
            <p:nvPr/>
          </p:nvSpPr>
          <p:spPr>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9443" h="567498">
                  <a:moveTo>
                    <a:pt x="377328" y="1151"/>
                  </a:moveTo>
                  <a:cubicBezTo>
                    <a:pt x="441750" y="64462"/>
                    <a:pt x="505021" y="128924"/>
                    <a:pt x="569443" y="192236"/>
                  </a:cubicBezTo>
                  <a:cubicBezTo>
                    <a:pt x="544134" y="218711"/>
                    <a:pt x="517675" y="245187"/>
                    <a:pt x="491216" y="271662"/>
                  </a:cubicBezTo>
                  <a:cubicBezTo>
                    <a:pt x="419892" y="343031"/>
                    <a:pt x="348568" y="414400"/>
                    <a:pt x="276094" y="484618"/>
                  </a:cubicBezTo>
                  <a:cubicBezTo>
                    <a:pt x="268041" y="492676"/>
                    <a:pt x="258838" y="498431"/>
                    <a:pt x="248484" y="501885"/>
                  </a:cubicBezTo>
                  <a:cubicBezTo>
                    <a:pt x="180611" y="522605"/>
                    <a:pt x="112738" y="542174"/>
                    <a:pt x="46016" y="561742"/>
                  </a:cubicBezTo>
                  <a:cubicBezTo>
                    <a:pt x="32211" y="566347"/>
                    <a:pt x="20707" y="567498"/>
                    <a:pt x="10354" y="557138"/>
                  </a:cubicBezTo>
                  <a:cubicBezTo>
                    <a:pt x="0" y="546778"/>
                    <a:pt x="3451" y="534116"/>
                    <a:pt x="6902" y="522605"/>
                  </a:cubicBezTo>
                  <a:cubicBezTo>
                    <a:pt x="26459" y="454689"/>
                    <a:pt x="46016" y="385622"/>
                    <a:pt x="66723" y="317707"/>
                  </a:cubicBezTo>
                  <a:cubicBezTo>
                    <a:pt x="69023" y="310800"/>
                    <a:pt x="72475" y="303893"/>
                    <a:pt x="77076" y="298138"/>
                  </a:cubicBezTo>
                  <a:cubicBezTo>
                    <a:pt x="177160" y="199142"/>
                    <a:pt x="276094" y="100147"/>
                    <a:pt x="376177" y="1151"/>
                  </a:cubicBezTo>
                  <a:cubicBezTo>
                    <a:pt x="377328" y="1151"/>
                    <a:pt x="378478" y="0"/>
                    <a:pt x="377328" y="1151"/>
                  </a:cubicBezTo>
                  <a:close/>
                  <a:moveTo>
                    <a:pt x="117340" y="336125"/>
                  </a:moveTo>
                  <a:cubicBezTo>
                    <a:pt x="104685" y="376413"/>
                    <a:pt x="93182" y="416702"/>
                    <a:pt x="82828" y="455840"/>
                  </a:cubicBezTo>
                  <a:cubicBezTo>
                    <a:pt x="81678" y="459294"/>
                    <a:pt x="82828" y="463898"/>
                    <a:pt x="85129" y="466200"/>
                  </a:cubicBezTo>
                  <a:cubicBezTo>
                    <a:pt x="100084" y="486920"/>
                    <a:pt x="105836" y="489222"/>
                    <a:pt x="129994" y="481165"/>
                  </a:cubicBezTo>
                  <a:cubicBezTo>
                    <a:pt x="143799" y="477711"/>
                    <a:pt x="156453" y="473107"/>
                    <a:pt x="170258" y="469654"/>
                  </a:cubicBezTo>
                  <a:cubicBezTo>
                    <a:pt x="189814" y="463898"/>
                    <a:pt x="209371" y="458142"/>
                    <a:pt x="230078" y="452387"/>
                  </a:cubicBezTo>
                  <a:cubicBezTo>
                    <a:pt x="224326" y="420156"/>
                    <a:pt x="218574" y="392529"/>
                    <a:pt x="212822" y="363751"/>
                  </a:cubicBezTo>
                  <a:cubicBezTo>
                    <a:pt x="212822" y="360298"/>
                    <a:pt x="208221" y="355693"/>
                    <a:pt x="204769" y="354542"/>
                  </a:cubicBezTo>
                  <a:cubicBezTo>
                    <a:pt x="176010" y="347636"/>
                    <a:pt x="147250" y="341880"/>
                    <a:pt x="117340" y="336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a:lstStyle/>
            <a:p>
              <a:endParaRPr lang="zh-HK" altLang="en-US" b="1"/>
            </a:p>
          </p:txBody>
        </p:sp>
        <p:sp>
          <p:nvSpPr>
            <p:cNvPr id="11" name="Freeform 8"/>
            <p:cNvSpPr>
              <a:spLocks/>
            </p:cNvSpPr>
            <p:nvPr/>
          </p:nvSpPr>
          <p:spPr>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608346" h="119627">
                  <a:moveTo>
                    <a:pt x="0" y="119627"/>
                  </a:moveTo>
                  <a:cubicBezTo>
                    <a:pt x="0" y="79368"/>
                    <a:pt x="0" y="40259"/>
                    <a:pt x="0" y="0"/>
                  </a:cubicBezTo>
                  <a:cubicBezTo>
                    <a:pt x="203549" y="0"/>
                    <a:pt x="404797" y="0"/>
                    <a:pt x="608346" y="0"/>
                  </a:cubicBezTo>
                  <a:cubicBezTo>
                    <a:pt x="608346" y="40259"/>
                    <a:pt x="608346" y="79368"/>
                    <a:pt x="608346" y="119627"/>
                  </a:cubicBezTo>
                  <a:cubicBezTo>
                    <a:pt x="405947" y="119627"/>
                    <a:pt x="203549" y="119627"/>
                    <a:pt x="0" y="1196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a:lstStyle/>
            <a:p>
              <a:endParaRPr lang="zh-HK" altLang="en-US" b="1"/>
            </a:p>
          </p:txBody>
        </p:sp>
        <p:sp>
          <p:nvSpPr>
            <p:cNvPr id="12" name="Freeform 9"/>
            <p:cNvSpPr>
              <a:spLocks/>
            </p:cNvSpPr>
            <p:nvPr/>
          </p:nvSpPr>
          <p:spPr>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607373" h="119627">
                  <a:moveTo>
                    <a:pt x="607373" y="0"/>
                  </a:moveTo>
                  <a:cubicBezTo>
                    <a:pt x="607373" y="40259"/>
                    <a:pt x="607373" y="79368"/>
                    <a:pt x="607373" y="119627"/>
                  </a:cubicBezTo>
                  <a:cubicBezTo>
                    <a:pt x="404915" y="119627"/>
                    <a:pt x="203608" y="119627"/>
                    <a:pt x="0" y="119627"/>
                  </a:cubicBezTo>
                  <a:cubicBezTo>
                    <a:pt x="0" y="80518"/>
                    <a:pt x="0" y="41409"/>
                    <a:pt x="0" y="0"/>
                  </a:cubicBezTo>
                  <a:cubicBezTo>
                    <a:pt x="202458" y="0"/>
                    <a:pt x="404915" y="0"/>
                    <a:pt x="6073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a:lstStyle/>
            <a:p>
              <a:endParaRPr lang="zh-HK" altLang="en-US" b="1"/>
            </a:p>
          </p:txBody>
        </p:sp>
        <p:sp>
          <p:nvSpPr>
            <p:cNvPr id="13" name="Freeform 10"/>
            <p:cNvSpPr>
              <a:spLocks/>
            </p:cNvSpPr>
            <p:nvPr/>
          </p:nvSpPr>
          <p:spPr>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9991" h="120599">
                  <a:moveTo>
                    <a:pt x="0" y="0"/>
                  </a:moveTo>
                  <a:cubicBezTo>
                    <a:pt x="182947" y="0"/>
                    <a:pt x="365894" y="0"/>
                    <a:pt x="549991" y="0"/>
                  </a:cubicBezTo>
                  <a:cubicBezTo>
                    <a:pt x="547690" y="3446"/>
                    <a:pt x="545389" y="6891"/>
                    <a:pt x="543087" y="9188"/>
                  </a:cubicBezTo>
                  <a:cubicBezTo>
                    <a:pt x="509720" y="43645"/>
                    <a:pt x="475201" y="78102"/>
                    <a:pt x="440683" y="111411"/>
                  </a:cubicBezTo>
                  <a:cubicBezTo>
                    <a:pt x="436081" y="116005"/>
                    <a:pt x="428026" y="119450"/>
                    <a:pt x="421123" y="119450"/>
                  </a:cubicBezTo>
                  <a:cubicBezTo>
                    <a:pt x="284200" y="120599"/>
                    <a:pt x="146127" y="120599"/>
                    <a:pt x="9205" y="120599"/>
                  </a:cubicBezTo>
                  <a:cubicBezTo>
                    <a:pt x="6904" y="120599"/>
                    <a:pt x="3452" y="119450"/>
                    <a:pt x="0" y="119450"/>
                  </a:cubicBezTo>
                  <a:cubicBezTo>
                    <a:pt x="0" y="79251"/>
                    <a:pt x="0" y="4020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a:lstStyle/>
            <a:p>
              <a:endParaRPr lang="zh-HK" altLang="en-US" b="1"/>
            </a:p>
          </p:txBody>
        </p:sp>
        <p:sp>
          <p:nvSpPr>
            <p:cNvPr id="14" name="Freeform 11"/>
            <p:cNvSpPr>
              <a:spLocks/>
            </p:cNvSpPr>
            <p:nvPr/>
          </p:nvSpPr>
          <p:spPr>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83019" h="281074">
                  <a:moveTo>
                    <a:pt x="0" y="100219"/>
                  </a:moveTo>
                  <a:cubicBezTo>
                    <a:pt x="25311" y="73724"/>
                    <a:pt x="49471" y="47230"/>
                    <a:pt x="75932" y="23039"/>
                  </a:cubicBezTo>
                  <a:cubicBezTo>
                    <a:pt x="100092" y="1152"/>
                    <a:pt x="135757" y="0"/>
                    <a:pt x="159917" y="23039"/>
                  </a:cubicBezTo>
                  <a:cubicBezTo>
                    <a:pt x="194432" y="55293"/>
                    <a:pt x="227796" y="87548"/>
                    <a:pt x="258859" y="122106"/>
                  </a:cubicBezTo>
                  <a:cubicBezTo>
                    <a:pt x="281869" y="146297"/>
                    <a:pt x="283019" y="182007"/>
                    <a:pt x="261160" y="205046"/>
                  </a:cubicBezTo>
                  <a:cubicBezTo>
                    <a:pt x="235849" y="232692"/>
                    <a:pt x="208238" y="256883"/>
                    <a:pt x="182927" y="281074"/>
                  </a:cubicBezTo>
                  <a:cubicBezTo>
                    <a:pt x="123102" y="222325"/>
                    <a:pt x="62126" y="161272"/>
                    <a:pt x="0" y="1002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a:lstStyle/>
            <a:p>
              <a:endParaRPr lang="zh-HK" altLang="en-US" b="1"/>
            </a:p>
          </p:txBody>
        </p:sp>
        <p:sp>
          <p:nvSpPr>
            <p:cNvPr id="15" name="Freeform 12"/>
            <p:cNvSpPr>
              <a:spLocks/>
            </p:cNvSpPr>
            <p:nvPr/>
          </p:nvSpPr>
          <p:spPr>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19627" h="117682">
                  <a:moveTo>
                    <a:pt x="0" y="117682"/>
                  </a:moveTo>
                  <a:cubicBezTo>
                    <a:pt x="0" y="78455"/>
                    <a:pt x="0" y="39227"/>
                    <a:pt x="0" y="0"/>
                  </a:cubicBezTo>
                  <a:cubicBezTo>
                    <a:pt x="40259" y="0"/>
                    <a:pt x="79368" y="0"/>
                    <a:pt x="119627" y="0"/>
                  </a:cubicBezTo>
                  <a:cubicBezTo>
                    <a:pt x="119627" y="39227"/>
                    <a:pt x="119627" y="77301"/>
                    <a:pt x="119627" y="117682"/>
                  </a:cubicBezTo>
                  <a:cubicBezTo>
                    <a:pt x="80518" y="117682"/>
                    <a:pt x="41409" y="117682"/>
                    <a:pt x="0" y="1176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a:lstStyle/>
            <a:p>
              <a:endParaRPr lang="zh-HK" altLang="en-US" b="1"/>
            </a:p>
          </p:txBody>
        </p:sp>
        <p:sp>
          <p:nvSpPr>
            <p:cNvPr id="16" name="Freeform 13"/>
            <p:cNvSpPr>
              <a:spLocks/>
            </p:cNvSpPr>
            <p:nvPr/>
          </p:nvSpPr>
          <p:spPr>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18654" h="118654">
                  <a:moveTo>
                    <a:pt x="118654" y="118654"/>
                  </a:moveTo>
                  <a:cubicBezTo>
                    <a:pt x="78335" y="118654"/>
                    <a:pt x="39167" y="118654"/>
                    <a:pt x="0" y="118654"/>
                  </a:cubicBezTo>
                  <a:cubicBezTo>
                    <a:pt x="0" y="78335"/>
                    <a:pt x="0" y="40319"/>
                    <a:pt x="0" y="0"/>
                  </a:cubicBezTo>
                  <a:cubicBezTo>
                    <a:pt x="39167" y="0"/>
                    <a:pt x="78335" y="0"/>
                    <a:pt x="118654" y="0"/>
                  </a:cubicBezTo>
                  <a:cubicBezTo>
                    <a:pt x="118654" y="39167"/>
                    <a:pt x="118654" y="78335"/>
                    <a:pt x="118654" y="1186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a:lstStyle/>
            <a:p>
              <a:endParaRPr lang="zh-HK" altLang="en-US" b="1"/>
            </a:p>
          </p:txBody>
        </p:sp>
        <p:sp>
          <p:nvSpPr>
            <p:cNvPr id="17" name="Freeform 14"/>
            <p:cNvSpPr>
              <a:spLocks/>
            </p:cNvSpPr>
            <p:nvPr/>
          </p:nvSpPr>
          <p:spPr>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18654" h="118654">
                  <a:moveTo>
                    <a:pt x="118654" y="118654"/>
                  </a:moveTo>
                  <a:cubicBezTo>
                    <a:pt x="78335" y="118654"/>
                    <a:pt x="40319" y="118654"/>
                    <a:pt x="0" y="118654"/>
                  </a:cubicBezTo>
                  <a:cubicBezTo>
                    <a:pt x="0" y="78335"/>
                    <a:pt x="0" y="40319"/>
                    <a:pt x="0" y="0"/>
                  </a:cubicBezTo>
                  <a:cubicBezTo>
                    <a:pt x="39167" y="0"/>
                    <a:pt x="78335" y="0"/>
                    <a:pt x="118654" y="0"/>
                  </a:cubicBezTo>
                  <a:cubicBezTo>
                    <a:pt x="118654" y="38015"/>
                    <a:pt x="118654" y="77183"/>
                    <a:pt x="118654" y="1186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a:lstStyle/>
            <a:p>
              <a:endParaRPr lang="zh-HK" altLang="en-US" b="1"/>
            </a:p>
          </p:txBody>
        </p:sp>
      </p:grpSp>
      <p:sp>
        <p:nvSpPr>
          <p:cNvPr id="35" name="文本框 34"/>
          <p:cNvSpPr txBox="1"/>
          <p:nvPr/>
        </p:nvSpPr>
        <p:spPr>
          <a:xfrm>
            <a:off x="2805116" y="4137747"/>
            <a:ext cx="2657475" cy="523220"/>
          </a:xfrm>
          <a:prstGeom prst="rect">
            <a:avLst/>
          </a:prstGeom>
          <a:noFill/>
        </p:spPr>
        <p:txBody>
          <a:bodyPr wrap="square">
            <a:spAutoFit/>
          </a:bodyPr>
          <a:lstStyle/>
          <a:p>
            <a:pPr algn="ctr"/>
            <a:r>
              <a:rPr lang="en-US" altLang="zh-CN" sz="2800" b="1" spc="300">
                <a:solidFill>
                  <a:srgbClr val="7C233E"/>
                </a:solidFill>
                <a:latin typeface="微软雅黑"/>
                <a:ea typeface="微软雅黑"/>
              </a:rPr>
              <a:t>CONTANTS</a:t>
            </a:r>
            <a:endParaRPr lang="zh-HK" altLang="en-US" sz="2800" b="1" spc="300">
              <a:solidFill>
                <a:srgbClr val="7C233E"/>
              </a:solidFill>
              <a:latin typeface="微软雅黑"/>
              <a:ea typeface="微软雅黑"/>
            </a:endParaRPr>
          </a:p>
        </p:txBody>
      </p:sp>
      <p:sp>
        <p:nvSpPr>
          <p:cNvPr id="22" name="文本框 21">
            <a:extLst>
              <a:ext uri="{FF2B5EF4-FFF2-40B4-BE49-F238E27FC236}">
                <a16:creationId xmlns:a16="http://schemas.microsoft.com/office/drawing/2014/main" id="{893F94DB-01A4-DF36-8DA4-D1DAA2DCAC26}"/>
              </a:ext>
            </a:extLst>
          </p:cNvPr>
          <p:cNvSpPr txBox="1"/>
          <p:nvPr/>
        </p:nvSpPr>
        <p:spPr>
          <a:xfrm>
            <a:off x="7591429" y="4238276"/>
            <a:ext cx="1797050" cy="520700"/>
          </a:xfrm>
          <a:prstGeom prst="rect">
            <a:avLst/>
          </a:prstGeom>
          <a:noFill/>
        </p:spPr>
        <p:txBody>
          <a:bodyPr wrap="square">
            <a:spAutoFit/>
          </a:bodyPr>
          <a:lstStyle/>
          <a:p>
            <a:pPr lvl="0"/>
            <a:r>
              <a:rPr lang="zh-CN" altLang="zh-CN" sz="2800" b="1" spc="300">
                <a:solidFill>
                  <a:srgbClr val="ED7D31"/>
                </a:solidFill>
                <a:latin typeface="微软雅黑"/>
                <a:ea typeface="微软雅黑"/>
              </a:rPr>
              <a:t>预期结果</a:t>
            </a:r>
          </a:p>
        </p:txBody>
      </p:sp>
    </p:spTree>
    <p:extLst>
      <p:ext uri="{BB962C8B-B14F-4D97-AF65-F5344CB8AC3E}">
        <p14:creationId xmlns:p14="http://schemas.microsoft.com/office/powerpoint/2010/main" val="895829150"/>
      </p:ext>
    </p:extLst>
  </p:cSld>
  <p:clrMapOvr>
    <a:masterClrMapping/>
  </p:clrMapOvr>
  <p:transition>
    <p:wipe/>
  </p:transition>
</p:sld>
</file>

<file path=ppt/slides/slide3.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
            <a:ext cx="12192000" cy="605726"/>
          </a:xfrm>
          <a:prstGeom prst="rect">
            <a:avLst/>
          </a:prstGeom>
          <a:solidFill>
            <a:srgbClr val="7C233E"/>
          </a:solidFill>
          <a:ln>
            <a:noFill/>
          </a:ln>
          <a:effectLst>
            <a:outerShdw blurRad="50800" dist="12700" dir="5400000" algn="t" rotWithShape="0">
              <a:prstClr val="black">
                <a:alpha val="40000"/>
              </a:prstClr>
            </a:outerShdw>
          </a:effectLst>
        </p:spPr>
        <p:txBody>
          <a:bodyPr anchor="ctr"/>
          <a:lstStyle/>
          <a:p>
            <a:pPr algn="ctr"/>
            <a:endParaRPr lang="zh-HK" altLang="en-US">
              <a:solidFill>
                <a:schemeClr val="lt1"/>
              </a:solidFill>
            </a:endParaRPr>
          </a:p>
        </p:txBody>
      </p:sp>
      <p:sp>
        <p:nvSpPr>
          <p:cNvPr id="38" name="矩形 37"/>
          <p:cNvSpPr/>
          <p:nvPr/>
        </p:nvSpPr>
        <p:spPr>
          <a:xfrm>
            <a:off x="2834542" y="97061"/>
            <a:ext cx="1237387" cy="356730"/>
          </a:xfrm>
          <a:prstGeom prst="rect">
            <a:avLst/>
          </a:prstGeom>
          <a:solidFill>
            <a:schemeClr val="bg1"/>
          </a:solidFill>
          <a:ln>
            <a:noFill/>
          </a:ln>
        </p:spPr>
        <p:txBody>
          <a:bodyPr anchor="ctr"/>
          <a:lstStyle/>
          <a:p>
            <a:pPr algn="ctr"/>
            <a:endParaRPr lang="zh-HK" altLang="en-US">
              <a:solidFill>
                <a:schemeClr val="lt1"/>
              </a:solidFill>
            </a:endParaRPr>
          </a:p>
        </p:txBody>
      </p:sp>
      <p:sp>
        <p:nvSpPr>
          <p:cNvPr id="39" name="文本框 38"/>
          <p:cNvSpPr txBox="1"/>
          <p:nvPr/>
        </p:nvSpPr>
        <p:spPr>
          <a:xfrm>
            <a:off x="1524003" y="93911"/>
            <a:ext cx="1282527" cy="369332"/>
          </a:xfrm>
          <a:prstGeom prst="rect">
            <a:avLst/>
          </a:prstGeom>
          <a:solidFill>
            <a:schemeClr val="bg1"/>
          </a:solidFill>
        </p:spPr>
        <p:txBody>
          <a:bodyPr wrap="square">
            <a:spAutoFit/>
          </a:bodyPr>
          <a:lstStyle/>
          <a:p>
            <a:r>
              <a:rPr lang="zh-CN" altLang="en-US" spc="300">
                <a:solidFill>
                  <a:srgbClr val="666666"/>
                </a:solidFill>
                <a:latin typeface="微软雅黑"/>
                <a:ea typeface="微软雅黑"/>
              </a:rPr>
              <a:t>研究背景</a:t>
            </a:r>
            <a:endParaRPr lang="zh-HK" altLang="en-US" spc="300">
              <a:solidFill>
                <a:srgbClr val="666666"/>
              </a:solidFill>
              <a:latin typeface="微软雅黑"/>
              <a:ea typeface="微软雅黑"/>
            </a:endParaRPr>
          </a:p>
        </p:txBody>
      </p:sp>
      <p:cxnSp>
        <p:nvCxnSpPr>
          <p:cNvPr id="40" name="直接连接符 39"/>
          <p:cNvCxnSpPr>
            <a:cxnSpLocks/>
          </p:cNvCxnSpPr>
          <p:nvPr/>
        </p:nvCxnSpPr>
        <p:spPr>
          <a:xfrm>
            <a:off x="2777951" y="93914"/>
            <a:ext cx="0" cy="363031"/>
          </a:xfrm>
          <a:prstGeom prst="line">
            <a:avLst/>
          </a:prstGeom>
          <a:ln w="6350">
            <a:solidFill>
              <a:schemeClr val="bg1"/>
            </a:solidFill>
            <a:prstDash val="dash"/>
            <a:miter/>
          </a:ln>
        </p:spPr>
      </p:cxnSp>
      <p:sp>
        <p:nvSpPr>
          <p:cNvPr id="41" name="文本框 40"/>
          <p:cNvSpPr txBox="1"/>
          <p:nvPr/>
        </p:nvSpPr>
        <p:spPr>
          <a:xfrm>
            <a:off x="2827059" y="93911"/>
            <a:ext cx="1252353" cy="369332"/>
          </a:xfrm>
          <a:prstGeom prst="rect">
            <a:avLst/>
          </a:prstGeom>
          <a:solidFill>
            <a:srgbClr val="7C233E"/>
          </a:solidFill>
        </p:spPr>
        <p:txBody>
          <a:bodyPr wrap="square">
            <a:spAutoFit/>
          </a:bodyPr>
          <a:lstStyle/>
          <a:p>
            <a:pPr algn="ctr"/>
            <a:r>
              <a:rPr lang="zh-CN" altLang="en-US" spc="300">
                <a:solidFill>
                  <a:schemeClr val="bg1"/>
                </a:solidFill>
                <a:latin typeface="微软雅黑"/>
                <a:ea typeface="微软雅黑"/>
              </a:rPr>
              <a:t>研究方法</a:t>
            </a:r>
            <a:endParaRPr lang="zh-HK" altLang="en-US" spc="300">
              <a:solidFill>
                <a:schemeClr val="bg1"/>
              </a:solidFill>
              <a:latin typeface="微软雅黑"/>
              <a:ea typeface="微软雅黑"/>
            </a:endParaRPr>
          </a:p>
        </p:txBody>
      </p:sp>
      <p:sp>
        <p:nvSpPr>
          <p:cNvPr id="42" name="文本框 41"/>
          <p:cNvSpPr txBox="1"/>
          <p:nvPr/>
        </p:nvSpPr>
        <p:spPr>
          <a:xfrm>
            <a:off x="4208103" y="93911"/>
            <a:ext cx="1295400" cy="369332"/>
          </a:xfrm>
          <a:prstGeom prst="rect">
            <a:avLst/>
          </a:prstGeom>
          <a:noFill/>
        </p:spPr>
        <p:txBody>
          <a:bodyPr wrap="square">
            <a:spAutoFit/>
          </a:bodyPr>
          <a:lstStyle/>
          <a:p>
            <a:r>
              <a:rPr lang="zh-CN" altLang="en-US" spc="300">
                <a:solidFill>
                  <a:schemeClr val="bg1"/>
                </a:solidFill>
                <a:latin typeface="微软雅黑"/>
                <a:ea typeface="微软雅黑"/>
              </a:rPr>
              <a:t>研究过程</a:t>
            </a:r>
            <a:endParaRPr lang="zh-HK" altLang="en-US" spc="300">
              <a:solidFill>
                <a:schemeClr val="bg1"/>
              </a:solidFill>
              <a:latin typeface="微软雅黑"/>
              <a:ea typeface="微软雅黑"/>
            </a:endParaRPr>
          </a:p>
        </p:txBody>
      </p:sp>
      <p:sp>
        <p:nvSpPr>
          <p:cNvPr id="43" name="文本框 42"/>
          <p:cNvSpPr txBox="1"/>
          <p:nvPr/>
        </p:nvSpPr>
        <p:spPr>
          <a:xfrm>
            <a:off x="5567710" y="93911"/>
            <a:ext cx="1295400" cy="368300"/>
          </a:xfrm>
          <a:prstGeom prst="rect">
            <a:avLst/>
          </a:prstGeom>
          <a:noFill/>
        </p:spPr>
        <p:txBody>
          <a:bodyPr wrap="square">
            <a:spAutoFit/>
          </a:bodyPr>
          <a:lstStyle/>
          <a:p>
            <a:pPr lvl="0"/>
            <a:r>
              <a:rPr lang="zh-CN" altLang="zh-CN" spc="300">
                <a:solidFill>
                  <a:srgbClr val="FFFFFF"/>
                </a:solidFill>
                <a:latin typeface="微软雅黑"/>
                <a:ea typeface="微软雅黑"/>
              </a:rPr>
              <a:t>预期结果</a:t>
            </a:r>
          </a:p>
        </p:txBody>
      </p:sp>
      <p:cxnSp>
        <p:nvCxnSpPr>
          <p:cNvPr id="46" name="直接连接符 45"/>
          <p:cNvCxnSpPr/>
          <p:nvPr/>
        </p:nvCxnSpPr>
        <p:spPr>
          <a:xfrm>
            <a:off x="4131196" y="93914"/>
            <a:ext cx="0" cy="363031"/>
          </a:xfrm>
          <a:prstGeom prst="line">
            <a:avLst/>
          </a:prstGeom>
          <a:ln w="6350">
            <a:solidFill>
              <a:schemeClr val="bg1"/>
            </a:solidFill>
            <a:prstDash val="dash"/>
            <a:miter/>
          </a:ln>
        </p:spPr>
      </p:cxnSp>
      <p:cxnSp>
        <p:nvCxnSpPr>
          <p:cNvPr id="47" name="直接连接符 46"/>
          <p:cNvCxnSpPr/>
          <p:nvPr/>
        </p:nvCxnSpPr>
        <p:spPr>
          <a:xfrm>
            <a:off x="5503503" y="93914"/>
            <a:ext cx="0" cy="363031"/>
          </a:xfrm>
          <a:prstGeom prst="line">
            <a:avLst/>
          </a:prstGeom>
          <a:ln w="6350">
            <a:solidFill>
              <a:schemeClr val="bg1"/>
            </a:solidFill>
            <a:prstDash val="dash"/>
            <a:miter/>
          </a:ln>
        </p:spPr>
      </p:cxnSp>
      <p:cxnSp>
        <p:nvCxnSpPr>
          <p:cNvPr id="48" name="直接连接符 47"/>
          <p:cNvCxnSpPr/>
          <p:nvPr/>
        </p:nvCxnSpPr>
        <p:spPr>
          <a:xfrm>
            <a:off x="6832762" y="93914"/>
            <a:ext cx="0" cy="363031"/>
          </a:xfrm>
          <a:prstGeom prst="line">
            <a:avLst/>
          </a:prstGeom>
          <a:ln w="6350">
            <a:solidFill>
              <a:schemeClr val="bg1"/>
            </a:solidFill>
            <a:prstDash val="dash"/>
            <a:miter/>
          </a:ln>
        </p:spPr>
      </p:cxnSp>
      <p:grpSp>
        <p:nvGrpSpPr>
          <p:cNvPr id="58" name="组合 57"/>
          <p:cNvGrpSpPr/>
          <p:nvPr/>
        </p:nvGrpSpPr>
        <p:grpSpPr>
          <a:xfrm>
            <a:off x="0" y="807335"/>
            <a:ext cx="12192000" cy="5636571"/>
            <a:chOff x="5155695" y="1394408"/>
            <a:chExt cx="3804121" cy="4186676"/>
          </a:xfrm>
        </p:grpSpPr>
        <p:grpSp>
          <p:nvGrpSpPr>
            <p:cNvPr id="51" name="组合 50"/>
            <p:cNvGrpSpPr/>
            <p:nvPr/>
          </p:nvGrpSpPr>
          <p:grpSpPr>
            <a:xfrm>
              <a:off x="5166752" y="1394408"/>
              <a:ext cx="3793064" cy="950922"/>
              <a:chOff x="5166752" y="1394408"/>
              <a:chExt cx="3793064" cy="950922"/>
            </a:xfrm>
          </p:grpSpPr>
          <p:sp>
            <p:nvSpPr>
              <p:cNvPr id="2" name="矩形 1"/>
              <p:cNvSpPr/>
              <p:nvPr/>
            </p:nvSpPr>
            <p:spPr>
              <a:xfrm>
                <a:off x="5166752" y="1394408"/>
                <a:ext cx="1022761" cy="508046"/>
              </a:xfrm>
              <a:prstGeom prst="rect">
                <a:avLst/>
              </a:prstGeom>
              <a:solidFill>
                <a:srgbClr val="7C233E"/>
              </a:solidFill>
              <a:ln>
                <a:noFill/>
              </a:ln>
            </p:spPr>
            <p:txBody>
              <a:bodyPr anchor="ctr"/>
              <a:lstStyle/>
              <a:p>
                <a:pPr algn="ctr"/>
                <a:r>
                  <a:rPr lang="zh-CN" altLang="en-US" sz="2800" b="1" spc="300">
                    <a:solidFill>
                      <a:schemeClr val="lt1"/>
                    </a:solidFill>
                    <a:latin typeface="微软雅黑"/>
                    <a:ea typeface="微软雅黑"/>
                  </a:rPr>
                  <a:t>选题背景</a:t>
                </a:r>
                <a:endParaRPr lang="zh-HK" altLang="en-US" sz="2800" b="1" spc="300">
                  <a:solidFill>
                    <a:schemeClr val="lt1"/>
                  </a:solidFill>
                  <a:latin typeface="微软雅黑"/>
                  <a:ea typeface="微软雅黑"/>
                </a:endParaRPr>
              </a:p>
            </p:txBody>
          </p:sp>
          <p:sp>
            <p:nvSpPr>
              <p:cNvPr id="50" name="矩形 49"/>
              <p:cNvSpPr/>
              <p:nvPr/>
            </p:nvSpPr>
            <p:spPr>
              <a:xfrm>
                <a:off x="5166752" y="2048140"/>
                <a:ext cx="3793064" cy="297190"/>
              </a:xfrm>
              <a:prstGeom prst="rect">
                <a:avLst/>
              </a:prstGeom>
            </p:spPr>
            <p:txBody>
              <a:bodyPr wrap="square">
                <a:spAutoFit/>
              </a:bodyPr>
              <a:lstStyle/>
              <a:p>
                <a:pPr lvl="0" algn="ctr"/>
                <a:r>
                  <a:rPr lang="zh-CN" altLang="en-US" sz="2000">
                    <a:solidFill>
                      <a:srgbClr val="666666"/>
                    </a:solidFill>
                    <a:latin typeface="微软雅黑"/>
                    <a:ea typeface="微软雅黑"/>
                  </a:rPr>
                  <a:t>全民健身发展势头大好 ；人口老龄化带来社会问题</a:t>
                </a:r>
                <a:endParaRPr lang="zh-HK" altLang="zh-HK" sz="2000">
                  <a:solidFill>
                    <a:srgbClr val="666666"/>
                  </a:solidFill>
                  <a:latin typeface="微软雅黑"/>
                  <a:ea typeface="微软雅黑"/>
                </a:endParaRPr>
              </a:p>
            </p:txBody>
          </p:sp>
        </p:grpSp>
        <p:grpSp>
          <p:nvGrpSpPr>
            <p:cNvPr id="52" name="组合 51"/>
            <p:cNvGrpSpPr/>
            <p:nvPr/>
          </p:nvGrpSpPr>
          <p:grpSpPr>
            <a:xfrm>
              <a:off x="5166212" y="2627857"/>
              <a:ext cx="3793064" cy="1010477"/>
              <a:chOff x="5166212" y="1191603"/>
              <a:chExt cx="3793064" cy="1010477"/>
            </a:xfrm>
          </p:grpSpPr>
          <p:sp>
            <p:nvSpPr>
              <p:cNvPr id="53" name="矩形 52"/>
              <p:cNvSpPr/>
              <p:nvPr/>
            </p:nvSpPr>
            <p:spPr>
              <a:xfrm>
                <a:off x="5166212" y="1191603"/>
                <a:ext cx="1022761" cy="508046"/>
              </a:xfrm>
              <a:prstGeom prst="rect">
                <a:avLst/>
              </a:prstGeom>
              <a:solidFill>
                <a:srgbClr val="7C233E"/>
              </a:solidFill>
              <a:ln>
                <a:noFill/>
              </a:ln>
            </p:spPr>
            <p:txBody>
              <a:bodyPr anchor="ctr"/>
              <a:lstStyle/>
              <a:p>
                <a:pPr algn="ctr"/>
                <a:r>
                  <a:rPr lang="zh-CN" altLang="en-US" sz="2800" b="1" spc="300">
                    <a:solidFill>
                      <a:schemeClr val="lt1"/>
                    </a:solidFill>
                    <a:latin typeface="微软雅黑"/>
                    <a:ea typeface="微软雅黑"/>
                  </a:rPr>
                  <a:t>研究目的</a:t>
                </a:r>
                <a:endParaRPr lang="zh-HK" altLang="en-US" sz="2800" b="1" spc="300">
                  <a:solidFill>
                    <a:schemeClr val="lt1"/>
                  </a:solidFill>
                  <a:latin typeface="微软雅黑"/>
                  <a:ea typeface="微软雅黑"/>
                </a:endParaRPr>
              </a:p>
            </p:txBody>
          </p:sp>
          <p:sp>
            <p:nvSpPr>
              <p:cNvPr id="54" name="矩形 53"/>
              <p:cNvSpPr/>
              <p:nvPr/>
            </p:nvSpPr>
            <p:spPr>
              <a:xfrm>
                <a:off x="5166212" y="1904890"/>
                <a:ext cx="3793064" cy="297190"/>
              </a:xfrm>
              <a:prstGeom prst="rect">
                <a:avLst/>
              </a:prstGeom>
            </p:spPr>
            <p:txBody>
              <a:bodyPr wrap="square">
                <a:spAutoFit/>
              </a:bodyPr>
              <a:lstStyle/>
              <a:p>
                <a:pPr lvl="0" algn="ctr"/>
                <a:r>
                  <a:rPr lang="zh-CN" altLang="en-US" sz="2000">
                    <a:solidFill>
                      <a:srgbClr val="666666"/>
                    </a:solidFill>
                    <a:latin typeface="微软雅黑"/>
                    <a:ea typeface="微软雅黑"/>
                  </a:rPr>
                  <a:t>退休家庭成员的体育运动偏好能否促进家庭消费升级？</a:t>
                </a:r>
                <a:endParaRPr lang="zh-HK" altLang="zh-HK" sz="2000">
                  <a:solidFill>
                    <a:srgbClr val="666666"/>
                  </a:solidFill>
                  <a:latin typeface="微软雅黑"/>
                  <a:ea typeface="微软雅黑"/>
                </a:endParaRPr>
              </a:p>
            </p:txBody>
          </p:sp>
        </p:grpSp>
        <p:grpSp>
          <p:nvGrpSpPr>
            <p:cNvPr id="55" name="组合 54"/>
            <p:cNvGrpSpPr/>
            <p:nvPr/>
          </p:nvGrpSpPr>
          <p:grpSpPr>
            <a:xfrm>
              <a:off x="5155695" y="3897381"/>
              <a:ext cx="3793064" cy="1683703"/>
              <a:chOff x="5155695" y="1024873"/>
              <a:chExt cx="3793064" cy="1683703"/>
            </a:xfrm>
          </p:grpSpPr>
          <p:sp>
            <p:nvSpPr>
              <p:cNvPr id="56" name="矩形 55"/>
              <p:cNvSpPr/>
              <p:nvPr/>
            </p:nvSpPr>
            <p:spPr>
              <a:xfrm>
                <a:off x="5166212" y="1024873"/>
                <a:ext cx="1022761" cy="508046"/>
              </a:xfrm>
              <a:prstGeom prst="rect">
                <a:avLst/>
              </a:prstGeom>
              <a:solidFill>
                <a:srgbClr val="7C233E"/>
              </a:solidFill>
              <a:ln>
                <a:noFill/>
              </a:ln>
            </p:spPr>
            <p:txBody>
              <a:bodyPr anchor="ctr"/>
              <a:lstStyle/>
              <a:p>
                <a:pPr algn="ctr"/>
                <a:r>
                  <a:rPr lang="zh-CN" altLang="en-US" sz="2800" b="1" spc="300">
                    <a:solidFill>
                      <a:schemeClr val="lt1"/>
                    </a:solidFill>
                    <a:latin typeface="微软雅黑"/>
                    <a:ea typeface="微软雅黑"/>
                  </a:rPr>
                  <a:t>研究意义</a:t>
                </a:r>
                <a:endParaRPr lang="zh-HK" altLang="en-US" sz="2800" b="1" spc="300">
                  <a:solidFill>
                    <a:schemeClr val="lt1"/>
                  </a:solidFill>
                  <a:latin typeface="微软雅黑"/>
                  <a:ea typeface="微软雅黑"/>
                </a:endParaRPr>
              </a:p>
            </p:txBody>
          </p:sp>
          <p:sp>
            <p:nvSpPr>
              <p:cNvPr id="57" name="矩形 56"/>
              <p:cNvSpPr/>
              <p:nvPr/>
            </p:nvSpPr>
            <p:spPr>
              <a:xfrm>
                <a:off x="5155695" y="1725565"/>
                <a:ext cx="3793064" cy="983011"/>
              </a:xfrm>
              <a:prstGeom prst="rect">
                <a:avLst/>
              </a:prstGeom>
            </p:spPr>
            <p:txBody>
              <a:bodyPr wrap="square">
                <a:spAutoFit/>
              </a:bodyPr>
              <a:lstStyle/>
              <a:p>
                <a:pPr lvl="0" algn="ctr"/>
                <a:r>
                  <a:rPr lang="zh-CN" altLang="en-US" sz="2000">
                    <a:solidFill>
                      <a:srgbClr val="666666"/>
                    </a:solidFill>
                    <a:latin typeface="微软雅黑"/>
                    <a:ea typeface="微软雅黑"/>
                  </a:rPr>
                  <a:t>理论意义：拓展家庭消费影响因素研究、丰富家庭消费升级的理论框架</a:t>
                </a:r>
                <a:endParaRPr lang="en-US" altLang="zh-CN" sz="2000">
                  <a:solidFill>
                    <a:srgbClr val="666666"/>
                  </a:solidFill>
                  <a:latin typeface="微软雅黑"/>
                  <a:ea typeface="微软雅黑"/>
                </a:endParaRPr>
              </a:p>
              <a:p>
                <a:pPr lvl="0" algn="ctr"/>
                <a:endParaRPr lang="en-US" altLang="zh-CN" sz="2000">
                  <a:solidFill>
                    <a:srgbClr val="666666"/>
                  </a:solidFill>
                  <a:latin typeface="微软雅黑"/>
                  <a:ea typeface="微软雅黑"/>
                </a:endParaRPr>
              </a:p>
              <a:p>
                <a:pPr lvl="0" algn="ctr"/>
                <a:r>
                  <a:rPr lang="zh-CN" altLang="en-US" sz="2000">
                    <a:solidFill>
                      <a:srgbClr val="666666"/>
                    </a:solidFill>
                    <a:latin typeface="微软雅黑"/>
                    <a:ea typeface="微软雅黑"/>
                  </a:rPr>
                  <a:t>实践意义：培养居民运动兴趣、促进健康老龄化与积极老龄化；</a:t>
                </a:r>
                <a:endParaRPr lang="en-US" altLang="zh-CN" sz="2000">
                  <a:solidFill>
                    <a:srgbClr val="666666"/>
                  </a:solidFill>
                  <a:latin typeface="微软雅黑"/>
                  <a:ea typeface="微软雅黑"/>
                </a:endParaRPr>
              </a:p>
              <a:p>
                <a:pPr lvl="0" algn="ctr"/>
                <a:r>
                  <a:rPr lang="en-US" altLang="zh-CN" sz="2000">
                    <a:solidFill>
                      <a:srgbClr val="666666"/>
                    </a:solidFill>
                    <a:latin typeface="微软雅黑"/>
                    <a:ea typeface="微软雅黑"/>
                  </a:rPr>
                  <a:t>       </a:t>
                </a:r>
                <a:r>
                  <a:rPr lang="zh-CN" altLang="en-US" sz="2000">
                    <a:solidFill>
                      <a:srgbClr val="666666"/>
                    </a:solidFill>
                    <a:latin typeface="微软雅黑"/>
                    <a:ea typeface="微软雅黑"/>
                  </a:rPr>
                  <a:t>从体育运动情况着手，促进国内家庭消费升级</a:t>
                </a:r>
                <a:endParaRPr lang="zh-HK" altLang="zh-HK" sz="2000">
                  <a:solidFill>
                    <a:srgbClr val="666666"/>
                  </a:solidFill>
                  <a:latin typeface="微软雅黑"/>
                  <a:ea typeface="微软雅黑"/>
                </a:endParaRPr>
              </a:p>
            </p:txBody>
          </p:sp>
        </p:grpSp>
      </p:grpSp>
    </p:spTree>
    <p:extLst>
      <p:ext uri="{BB962C8B-B14F-4D97-AF65-F5344CB8AC3E}">
        <p14:creationId xmlns:p14="http://schemas.microsoft.com/office/powerpoint/2010/main" val="906090855"/>
      </p:ext>
    </p:extLst>
  </p:cSld>
  <p:clrMapOvr>
    <a:masterClrMapping/>
  </p:clrMapOvr>
  <p:transition>
    <p:wipe/>
  </p:transition>
</p:sld>
</file>

<file path=ppt/slides/slide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AAC6D021-BF1C-A30E-AB9D-6B40814EEECF}"/>
              </a:ext>
            </a:extLst>
          </p:cNvPr>
          <p:cNvSpPr/>
          <p:nvPr/>
        </p:nvSpPr>
        <p:spPr>
          <a:xfrm>
            <a:off x="0" y="0"/>
            <a:ext cx="12192000" cy="550853"/>
          </a:xfrm>
          <a:prstGeom prst="rect">
            <a:avLst/>
          </a:prstGeom>
          <a:solidFill>
            <a:srgbClr val="7C233E"/>
          </a:solidFill>
          <a:ln>
            <a:noFill/>
          </a:ln>
          <a:effectLst>
            <a:outerShdw blurRad="50800" dist="12700" dir="5400000" algn="t" rotWithShape="0">
              <a:prstClr val="black">
                <a:alpha val="40000"/>
              </a:prstClr>
            </a:outerShdw>
          </a:effectLst>
        </p:spPr>
        <p:txBody>
          <a:bodyPr anchor="ctr"/>
          <a:lstStyle/>
          <a:p>
            <a:pPr algn="ctr"/>
            <a:endParaRPr lang="zh-HK" altLang="en-US">
              <a:solidFill>
                <a:schemeClr val="lt1"/>
              </a:solidFill>
            </a:endParaRPr>
          </a:p>
        </p:txBody>
      </p:sp>
      <p:graphicFrame>
        <p:nvGraphicFramePr>
          <p:cNvPr id="2" name="表格 2">
            <a:extLst>
              <a:ext uri="{FF2B5EF4-FFF2-40B4-BE49-F238E27FC236}">
                <a16:creationId xmlns:a16="http://schemas.microsoft.com/office/drawing/2014/main" id="{8376D8E5-65D2-E7A6-0A29-52561062163B}"/>
              </a:ext>
            </a:extLst>
          </p:cNvPr>
          <p:cNvGraphicFramePr>
            <a:graphicFrameLocks noGrp="1"/>
          </p:cNvGraphicFramePr>
          <p:nvPr>
            <p:extLst>
              <p:ext uri="{D42A27DB-BD31-4B8C-83A1-F6EECF244321}">
                <p14:modId xmlns:p14="http://schemas.microsoft.com/office/powerpoint/2010/main" val="328678737"/>
              </p:ext>
            </p:extLst>
          </p:nvPr>
        </p:nvGraphicFramePr>
        <p:xfrm>
          <a:off x="0" y="550853"/>
          <a:ext cx="12191997" cy="6307146"/>
        </p:xfrm>
        <a:graphic>
          <a:graphicData uri="http://schemas.openxmlformats.org/drawingml/2006/table">
            <a:tbl>
              <a:tblPr firstRow="1" bandRow="1">
                <a:tableStyleId>{21E4AEA4-8DFA-4A89-87EB-49C32662AFE0}</a:tableStyleId>
              </a:tblPr>
              <a:tblGrid>
                <a:gridCol w="2079058"/>
                <a:gridCol w="4363451"/>
                <a:gridCol w="5749488"/>
              </a:tblGrid>
              <a:tr h="596934">
                <a:tc>
                  <a:txBody>
                    <a:bodyPr/>
                    <a:lstStyle/>
                    <a:p>
                      <a:pPr algn="ctr"/>
                      <a:r>
                        <a:rPr lang="zh-CN" altLang="en-US">
                          <a:solidFill>
                            <a:schemeClr val="tx1"/>
                          </a:solidFill>
                        </a:rPr>
                        <a:t>研究角度</a:t>
                      </a:r>
                    </a:p>
                  </a:txBody>
                  <a:tcPr anchor="ctr" anchorCtr="1">
                    <a:lnB w="12700" cap="flat" cmpd="sng">
                      <a:solidFill>
                        <a:schemeClr val="tx1"/>
                      </a:solidFill>
                      <a:prstDash val="solid"/>
                      <a:round/>
                      <a:headEnd type="none" w="med" len="med"/>
                      <a:tailEnd type="none" w="med" len="med"/>
                    </a:lnB>
                    <a:solidFill>
                      <a:srgbClr val="FCECE8"/>
                    </a:solidFill>
                  </a:tcPr>
                </a:tc>
                <a:tc>
                  <a:txBody>
                    <a:bodyPr/>
                    <a:lstStyle/>
                    <a:p>
                      <a:pPr algn="ctr"/>
                      <a:r>
                        <a:rPr lang="zh-CN" altLang="en-US">
                          <a:solidFill>
                            <a:schemeClr val="tx1"/>
                          </a:solidFill>
                        </a:rPr>
                        <a:t>研究内容</a:t>
                      </a:r>
                    </a:p>
                  </a:txBody>
                  <a:tcPr anchor="ctr" anchorCtr="1">
                    <a:lnB w="12700" cap="flat" cmpd="sng">
                      <a:solidFill>
                        <a:schemeClr val="tx1"/>
                      </a:solidFill>
                      <a:prstDash val="solid"/>
                      <a:round/>
                      <a:headEnd type="none" w="med" len="med"/>
                      <a:tailEnd type="none" w="med" len="med"/>
                    </a:lnB>
                    <a:solidFill>
                      <a:srgbClr val="FCECE8"/>
                    </a:solidFill>
                  </a:tcPr>
                </a:tc>
                <a:tc>
                  <a:txBody>
                    <a:bodyPr/>
                    <a:lstStyle/>
                    <a:p>
                      <a:pPr algn="ctr"/>
                      <a:r>
                        <a:rPr lang="zh-CN" altLang="en-US">
                          <a:solidFill>
                            <a:schemeClr val="tx1"/>
                          </a:solidFill>
                        </a:rPr>
                        <a:t>综述</a:t>
                      </a:r>
                    </a:p>
                  </a:txBody>
                  <a:tcPr anchor="ctr" anchorCtr="1">
                    <a:lnB w="12700" cap="flat" cmpd="sng">
                      <a:solidFill>
                        <a:schemeClr val="tx1"/>
                      </a:solidFill>
                      <a:prstDash val="solid"/>
                      <a:round/>
                      <a:headEnd type="none" w="med" len="med"/>
                      <a:tailEnd type="none" w="med" len="med"/>
                    </a:lnB>
                    <a:solidFill>
                      <a:srgbClr val="FCECE8"/>
                    </a:solidFill>
                  </a:tcPr>
                </a:tc>
              </a:tr>
              <a:tr h="766408">
                <a:tc rowSpan="2">
                  <a:txBody>
                    <a:bodyPr/>
                    <a:lstStyle/>
                    <a:p>
                      <a:pPr marL="0" lvl="0" indent="0" algn="ctr" defTabSz="914400">
                        <a:lnSpc>
                          <a:spcPct val="100000"/>
                        </a:lnSpc>
                        <a:spcBef>
                          <a:spcPts val="0"/>
                        </a:spcBef>
                        <a:spcAft>
                          <a:spcPts val="0"/>
                        </a:spcAft>
                        <a:buClrTx/>
                        <a:buSzTx/>
                        <a:buFontTx/>
                        <a:buNone/>
                        <a:defRPr/>
                      </a:pPr>
                      <a:r>
                        <a:rPr lang="zh-CN" altLang="en-US" b="0">
                          <a:solidFill>
                            <a:schemeClr val="tx1"/>
                          </a:solidFill>
                        </a:rPr>
                        <a:t>体育运动偏好</a:t>
                      </a:r>
                      <a:endParaRPr lang="en-US" altLang="zh-CN" b="0">
                        <a:solidFill>
                          <a:schemeClr val="tx1"/>
                        </a:solidFill>
                      </a:endParaRPr>
                    </a:p>
                    <a:p>
                      <a:pPr algn="ctr"/>
                      <a:endParaRPr lang="en-US" altLang="zh-CN" b="0">
                        <a:solidFill>
                          <a:schemeClr val="tx1"/>
                        </a:solidFill>
                        <a:latin typeface="华文中宋"/>
                        <a:ea typeface="华文中宋"/>
                      </a:endParaRPr>
                    </a:p>
                  </a:txBody>
                  <a:tcPr anchor="ctr" anchorCtr="1">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solidFill>
                      <a:schemeClr val="bg1"/>
                    </a:solidFill>
                  </a:tcPr>
                </a:tc>
                <a:tc>
                  <a:txBody>
                    <a:bodyPr/>
                    <a:lstStyle/>
                    <a:p>
                      <a:pPr algn="ctr"/>
                      <a:r>
                        <a:rPr lang="zh-CN" altLang="en-US" b="0">
                          <a:solidFill>
                            <a:schemeClr val="tx1"/>
                          </a:solidFill>
                        </a:rPr>
                        <a:t>体育参与</a:t>
                      </a:r>
                      <a:endParaRPr lang="zh-CN" altLang="en-US" b="0">
                        <a:solidFill>
                          <a:schemeClr val="tx1"/>
                        </a:solidFill>
                        <a:latin typeface="华文中宋"/>
                        <a:ea typeface="华文中宋"/>
                      </a:endParaRPr>
                    </a:p>
                  </a:txBody>
                  <a:tcPr anchor="ctr" anchorCtr="1">
                    <a:lnT w="12700" cap="flat" cmpd="sng">
                      <a:solidFill>
                        <a:schemeClr val="tx1"/>
                      </a:solidFill>
                      <a:prstDash val="solid"/>
                      <a:round/>
                      <a:headEnd type="none" w="med" len="med"/>
                      <a:tailEnd type="none" w="med" len="med"/>
                    </a:lnT>
                    <a:solidFill>
                      <a:schemeClr val="bg1"/>
                    </a:solidFill>
                  </a:tcPr>
                </a:tc>
                <a:tc rowSpan="2">
                  <a:txBody>
                    <a:bodyPr/>
                    <a:lstStyle/>
                    <a:p>
                      <a:pPr algn="ctr"/>
                      <a:r>
                        <a:rPr lang="zh-CN" altLang="en-US" b="0">
                          <a:solidFill>
                            <a:schemeClr val="tx1"/>
                          </a:solidFill>
                        </a:rPr>
                        <a:t>定义分类</a:t>
                      </a:r>
                      <a:endParaRPr lang="en-US" altLang="zh-CN" b="0">
                        <a:solidFill>
                          <a:schemeClr val="tx1"/>
                        </a:solidFill>
                      </a:endParaRPr>
                    </a:p>
                    <a:p>
                      <a:pPr algn="ctr"/>
                      <a:r>
                        <a:rPr lang="zh-CN" altLang="en-US" b="0">
                          <a:solidFill>
                            <a:schemeClr val="tx1"/>
                          </a:solidFill>
                        </a:rPr>
                        <a:t>影响因素</a:t>
                      </a:r>
                      <a:endParaRPr lang="en-US" altLang="zh-CN" b="0">
                        <a:solidFill>
                          <a:schemeClr val="tx1"/>
                        </a:solidFill>
                      </a:endParaRPr>
                    </a:p>
                    <a:p>
                      <a:pPr algn="ctr"/>
                      <a:r>
                        <a:rPr lang="zh-CN" altLang="en-US" b="0">
                          <a:solidFill>
                            <a:schemeClr val="tx1"/>
                          </a:solidFill>
                        </a:rPr>
                        <a:t>老年体育参与、体育消费情况</a:t>
                      </a:r>
                      <a:endParaRPr lang="en-US" altLang="zh-CN" b="0">
                        <a:solidFill>
                          <a:schemeClr val="tx1"/>
                        </a:solidFill>
                      </a:endParaRPr>
                    </a:p>
                    <a:p>
                      <a:pPr algn="ctr"/>
                      <a:r>
                        <a:rPr lang="zh-CN" altLang="en-US" b="0">
                          <a:solidFill>
                            <a:schemeClr val="tx1"/>
                          </a:solidFill>
                        </a:rPr>
                        <a:t>宏观视角下对社会的影响</a:t>
                      </a:r>
                      <a:endParaRPr lang="zh-CN" altLang="en-US" b="0">
                        <a:solidFill>
                          <a:schemeClr val="tx1"/>
                        </a:solidFill>
                        <a:latin typeface="华文中宋"/>
                        <a:ea typeface="华文中宋"/>
                      </a:endParaRPr>
                    </a:p>
                  </a:txBody>
                  <a:tcPr anchor="ctr" anchorCtr="1">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solidFill>
                      <a:schemeClr val="bg1"/>
                    </a:solidFill>
                  </a:tcPr>
                </a:tc>
              </a:tr>
              <a:tr h="671183">
                <a:tc vMerge="1">
                  <a:txBody>
                    <a:bodyPr/>
                    <a:lstStyle/>
                    <a:p>
                      <a:endParaRPr lang="en-US" altLang="zh-CN"/>
                    </a:p>
                  </a:txBody>
                </a:tc>
                <a:tc>
                  <a:txBody>
                    <a:bodyPr/>
                    <a:lstStyle/>
                    <a:p>
                      <a:pPr algn="ctr"/>
                      <a:r>
                        <a:rPr lang="zh-CN" altLang="en-US" b="0">
                          <a:solidFill>
                            <a:schemeClr val="tx1"/>
                          </a:solidFill>
                        </a:rPr>
                        <a:t>体育消费</a:t>
                      </a:r>
                      <a:endParaRPr lang="zh-CN" altLang="en-US" b="0">
                        <a:solidFill>
                          <a:schemeClr val="tx1"/>
                        </a:solidFill>
                        <a:latin typeface="华文中宋"/>
                        <a:ea typeface="华文中宋"/>
                      </a:endParaRPr>
                    </a:p>
                  </a:txBody>
                  <a:tcPr anchor="ctr" anchorCtr="1">
                    <a:lnB w="12700" cap="flat" cmpd="sng">
                      <a:solidFill>
                        <a:schemeClr val="tx1"/>
                      </a:solidFill>
                      <a:prstDash val="solid"/>
                      <a:round/>
                      <a:headEnd type="none" w="med" len="med"/>
                      <a:tailEnd type="none" w="med" len="med"/>
                    </a:lnB>
                    <a:solidFill>
                      <a:schemeClr val="bg1"/>
                    </a:solidFill>
                  </a:tcPr>
                </a:tc>
                <a:tc vMerge="1">
                  <a:txBody>
                    <a:bodyPr/>
                    <a:lstStyle/>
                    <a:p>
                      <a:endParaRPr lang="zh-CN" altLang="en-US"/>
                    </a:p>
                  </a:txBody>
                </a:tc>
              </a:tr>
              <a:tr h="853171">
                <a:tc rowSpan="2">
                  <a:txBody>
                    <a:bodyPr/>
                    <a:lstStyle/>
                    <a:p>
                      <a:pPr algn="ctr"/>
                      <a:r>
                        <a:rPr lang="zh-CN" altLang="en-US" b="0">
                          <a:solidFill>
                            <a:schemeClr val="tx1"/>
                          </a:solidFill>
                        </a:rPr>
                        <a:t>退休与消费</a:t>
                      </a:r>
                      <a:endParaRPr lang="zh-CN" altLang="en-US" b="0">
                        <a:solidFill>
                          <a:schemeClr val="tx1"/>
                        </a:solidFill>
                        <a:latin typeface="华文中宋"/>
                        <a:ea typeface="华文中宋"/>
                      </a:endParaRPr>
                    </a:p>
                  </a:txBody>
                  <a:tcPr anchor="ctr" anchorCtr="1">
                    <a:lnT w="12700" cap="flat" cmpd="sng">
                      <a:solidFill>
                        <a:schemeClr val="tx1"/>
                      </a:solidFill>
                      <a:prstDash val="solid"/>
                      <a:round/>
                      <a:headEnd type="none" w="med" len="med"/>
                      <a:tailEnd type="none" w="med" len="med"/>
                    </a:lnT>
                    <a:lnB w="12700" cap="flat" cmpd="sng">
                      <a:solidFill>
                        <a:schemeClr val="tx1"/>
                      </a:solidFill>
                      <a:prstDash val="solid"/>
                      <a:round/>
                      <a:headEnd type="none" w="med" len="med"/>
                      <a:tailEnd type="none" w="med" len="med"/>
                    </a:lnB>
                    <a:solidFill>
                      <a:schemeClr val="bg1"/>
                    </a:solidFill>
                  </a:tcPr>
                </a:tc>
                <a:tc>
                  <a:txBody>
                    <a:bodyPr/>
                    <a:lstStyle/>
                    <a:p>
                      <a:pPr algn="ctr"/>
                      <a:r>
                        <a:rPr lang="zh-CN" altLang="en-US" b="0">
                          <a:solidFill>
                            <a:schemeClr val="tx1"/>
                          </a:solidFill>
                        </a:rPr>
                        <a:t>“退休</a:t>
                      </a:r>
                      <a:r>
                        <a:rPr lang="en-US" altLang="zh-CN" b="0">
                          <a:solidFill>
                            <a:schemeClr val="tx1"/>
                          </a:solidFill>
                        </a:rPr>
                        <a:t>-</a:t>
                      </a:r>
                      <a:r>
                        <a:rPr lang="zh-CN" altLang="en-US" b="0">
                          <a:solidFill>
                            <a:schemeClr val="tx1"/>
                          </a:solidFill>
                        </a:rPr>
                        <a:t>消费”之谜的提出</a:t>
                      </a:r>
                      <a:endParaRPr lang="zh-CN" altLang="en-US" b="0">
                        <a:solidFill>
                          <a:schemeClr val="tx1"/>
                        </a:solidFill>
                        <a:latin typeface="华文中宋"/>
                        <a:ea typeface="华文中宋"/>
                      </a:endParaRPr>
                    </a:p>
                  </a:txBody>
                  <a:tcPr anchor="ctr" anchorCtr="1">
                    <a:lnT w="12700" cap="flat" cmpd="sng">
                      <a:solidFill>
                        <a:schemeClr val="tx1"/>
                      </a:solidFill>
                      <a:prstDash val="solid"/>
                      <a:round/>
                      <a:headEnd type="none" w="med" len="med"/>
                      <a:tailEnd type="none" w="med" len="med"/>
                    </a:lnT>
                    <a:solidFill>
                      <a:schemeClr val="bg1"/>
                    </a:solidFill>
                  </a:tcPr>
                </a:tc>
                <a:tc>
                  <a:txBody>
                    <a:bodyPr/>
                    <a:lstStyle/>
                    <a:p>
                      <a:pPr algn="ctr"/>
                      <a:r>
                        <a:rPr lang="zh-CN" altLang="zh-CN" sz="1800" b="0" kern="1200">
                          <a:solidFill>
                            <a:schemeClr val="tx1"/>
                          </a:solidFill>
                          <a:effectLst/>
                        </a:rPr>
                        <a:t>国外学者</a:t>
                      </a:r>
                      <a:r>
                        <a:rPr lang="zh-CN" altLang="en-US" sz="1800" b="0" kern="1200">
                          <a:solidFill>
                            <a:schemeClr val="tx1"/>
                          </a:solidFill>
                          <a:effectLst/>
                        </a:rPr>
                        <a:t>在</a:t>
                      </a:r>
                      <a:r>
                        <a:rPr lang="zh-CN" altLang="zh-CN" sz="1800" b="0" kern="1200">
                          <a:solidFill>
                            <a:schemeClr val="tx1"/>
                          </a:solidFill>
                          <a:effectLst/>
                        </a:rPr>
                        <a:t>实证研究中提出</a:t>
                      </a:r>
                      <a:r>
                        <a:rPr lang="zh-CN" altLang="en-US" sz="1800" b="0" kern="1200">
                          <a:solidFill>
                            <a:schemeClr val="tx1"/>
                          </a:solidFill>
                          <a:effectLst/>
                        </a:rPr>
                        <a:t>：</a:t>
                      </a:r>
                      <a:r>
                        <a:rPr lang="zh-CN" altLang="zh-CN" sz="1800" b="0" kern="1200">
                          <a:solidFill>
                            <a:schemeClr val="tx1"/>
                          </a:solidFill>
                          <a:effectLst/>
                        </a:rPr>
                        <a:t>退休事件的发生会导致家庭消费水平降低</a:t>
                      </a:r>
                      <a:endParaRPr lang="zh-CN" altLang="en-US" b="0">
                        <a:solidFill>
                          <a:schemeClr val="tx1"/>
                        </a:solidFill>
                        <a:latin typeface="华文中宋"/>
                        <a:ea typeface="华文中宋"/>
                      </a:endParaRPr>
                    </a:p>
                  </a:txBody>
                  <a:tcPr anchor="ctr" anchorCtr="1">
                    <a:lnT w="12700" cap="flat" cmpd="sng">
                      <a:solidFill>
                        <a:schemeClr val="tx1"/>
                      </a:solidFill>
                      <a:prstDash val="solid"/>
                      <a:round/>
                      <a:headEnd type="none" w="med" len="med"/>
                      <a:tailEnd type="none" w="med" len="med"/>
                    </a:lnT>
                    <a:solidFill>
                      <a:schemeClr val="bg1"/>
                    </a:solidFill>
                  </a:tcPr>
                </a:tc>
              </a:tr>
              <a:tr h="1218812">
                <a:tc vMerge="1">
                  <a:txBody>
                    <a:bodyPr/>
                    <a:lstStyle/>
                    <a:p>
                      <a:endParaRPr lang="zh-CN" altLang="en-US"/>
                    </a:p>
                  </a:txBody>
                </a:tc>
                <a:tc>
                  <a:txBody>
                    <a:bodyPr/>
                    <a:lstStyle/>
                    <a:p>
                      <a:pPr algn="ctr"/>
                      <a:r>
                        <a:rPr lang="zh-CN" altLang="en-US" b="0">
                          <a:solidFill>
                            <a:schemeClr val="tx1"/>
                          </a:solidFill>
                        </a:rPr>
                        <a:t>“退休</a:t>
                      </a:r>
                      <a:r>
                        <a:rPr lang="en-US" altLang="zh-CN" b="0">
                          <a:solidFill>
                            <a:schemeClr val="tx1"/>
                          </a:solidFill>
                        </a:rPr>
                        <a:t>-</a:t>
                      </a:r>
                      <a:r>
                        <a:rPr lang="zh-CN" altLang="en-US" b="0">
                          <a:solidFill>
                            <a:schemeClr val="tx1"/>
                          </a:solidFill>
                        </a:rPr>
                        <a:t>消费”之谜的中国研究</a:t>
                      </a:r>
                      <a:endParaRPr lang="zh-CN" altLang="en-US" b="0">
                        <a:solidFill>
                          <a:schemeClr val="tx1"/>
                        </a:solidFill>
                        <a:latin typeface="华文中宋"/>
                        <a:ea typeface="华文中宋"/>
                      </a:endParaRPr>
                    </a:p>
                  </a:txBody>
                  <a:tcPr anchor="ctr" anchorCtr="1">
                    <a:lnB w="12700" cap="flat" cmpd="sng">
                      <a:solidFill>
                        <a:schemeClr val="tx1"/>
                      </a:solidFill>
                      <a:prstDash val="solid"/>
                      <a:round/>
                      <a:headEnd type="none" w="med" len="med"/>
                      <a:tailEnd type="none" w="med" len="med"/>
                    </a:lnB>
                    <a:solidFill>
                      <a:schemeClr val="bg1"/>
                    </a:solidFill>
                  </a:tcPr>
                </a:tc>
                <a:tc>
                  <a:txBody>
                    <a:bodyPr/>
                    <a:lstStyle/>
                    <a:p>
                      <a:pPr algn="ctr"/>
                      <a:r>
                        <a:rPr lang="zh-CN" altLang="en-US" sz="1800" b="0" kern="1200">
                          <a:solidFill>
                            <a:schemeClr val="tx1"/>
                          </a:solidFill>
                          <a:effectLst/>
                        </a:rPr>
                        <a:t>中国</a:t>
                      </a:r>
                      <a:r>
                        <a:rPr lang="zh-CN" altLang="zh-CN" sz="1800" b="0" kern="1200">
                          <a:solidFill>
                            <a:schemeClr val="tx1"/>
                          </a:solidFill>
                          <a:effectLst/>
                        </a:rPr>
                        <a:t>学者</a:t>
                      </a:r>
                      <a:r>
                        <a:rPr lang="zh-CN" altLang="en-US" sz="1800" b="0" kern="1200">
                          <a:solidFill>
                            <a:schemeClr val="tx1"/>
                          </a:solidFill>
                          <a:effectLst/>
                        </a:rPr>
                        <a:t>在</a:t>
                      </a:r>
                      <a:r>
                        <a:rPr lang="zh-CN" altLang="zh-CN" sz="1800" b="0" kern="1200">
                          <a:solidFill>
                            <a:schemeClr val="tx1"/>
                          </a:solidFill>
                          <a:effectLst/>
                        </a:rPr>
                        <a:t>实证研究中</a:t>
                      </a:r>
                      <a:r>
                        <a:rPr lang="zh-CN" altLang="en-US" sz="1800" b="0" kern="1200">
                          <a:solidFill>
                            <a:schemeClr val="tx1"/>
                          </a:solidFill>
                          <a:effectLst/>
                        </a:rPr>
                        <a:t>提出：在中国，</a:t>
                      </a:r>
                      <a:r>
                        <a:rPr lang="zh-CN" altLang="zh-CN" sz="1800" b="0" kern="1200">
                          <a:solidFill>
                            <a:schemeClr val="tx1"/>
                          </a:solidFill>
                          <a:effectLst/>
                        </a:rPr>
                        <a:t>退休并不会让家庭消费水平全面减少，而是调整了消费结构</a:t>
                      </a:r>
                      <a:endParaRPr lang="zh-CN" altLang="en-US" b="0">
                        <a:solidFill>
                          <a:schemeClr val="tx1"/>
                        </a:solidFill>
                        <a:latin typeface="华文中宋"/>
                        <a:ea typeface="华文中宋"/>
                      </a:endParaRPr>
                    </a:p>
                  </a:txBody>
                  <a:tcPr anchor="ctr" anchorCtr="1">
                    <a:lnB w="12700" cap="flat" cmpd="sng">
                      <a:solidFill>
                        <a:schemeClr val="tx1"/>
                      </a:solidFill>
                      <a:prstDash val="solid"/>
                      <a:round/>
                      <a:headEnd type="none" w="med" len="med"/>
                      <a:tailEnd type="none" w="med" len="med"/>
                    </a:lnB>
                    <a:solidFill>
                      <a:schemeClr val="bg1"/>
                    </a:solidFill>
                  </a:tcPr>
                </a:tc>
              </a:tr>
              <a:tr h="853171">
                <a:tc rowSpan="3">
                  <a:txBody>
                    <a:bodyPr/>
                    <a:lstStyle/>
                    <a:p>
                      <a:pPr algn="ctr"/>
                      <a:r>
                        <a:rPr lang="zh-CN" altLang="en-US" b="0">
                          <a:solidFill>
                            <a:schemeClr val="tx1"/>
                          </a:solidFill>
                        </a:rPr>
                        <a:t>消费升级</a:t>
                      </a:r>
                      <a:endParaRPr lang="zh-CN" altLang="en-US" b="0">
                        <a:solidFill>
                          <a:schemeClr val="tx1"/>
                        </a:solidFill>
                        <a:latin typeface="华文中宋"/>
                        <a:ea typeface="华文中宋"/>
                      </a:endParaRPr>
                    </a:p>
                  </a:txBody>
                  <a:tcPr anchor="ctr" anchorCtr="1">
                    <a:lnT w="12700" cap="flat" cmpd="sng">
                      <a:solidFill>
                        <a:schemeClr val="tx1"/>
                      </a:solidFill>
                      <a:prstDash val="solid"/>
                      <a:round/>
                      <a:headEnd type="none" w="med" len="med"/>
                      <a:tailEnd type="none" w="med" len="med"/>
                    </a:lnT>
                    <a:solidFill>
                      <a:schemeClr val="bg1"/>
                    </a:solidFill>
                  </a:tcPr>
                </a:tc>
                <a:tc>
                  <a:txBody>
                    <a:bodyPr/>
                    <a:lstStyle/>
                    <a:p>
                      <a:pPr algn="ctr"/>
                      <a:r>
                        <a:rPr lang="zh-CN" altLang="en-US" b="0">
                          <a:solidFill>
                            <a:schemeClr val="tx1"/>
                          </a:solidFill>
                        </a:rPr>
                        <a:t>消费水平升级</a:t>
                      </a:r>
                      <a:endParaRPr lang="zh-CN" altLang="en-US" b="0">
                        <a:solidFill>
                          <a:schemeClr val="tx1"/>
                        </a:solidFill>
                        <a:latin typeface="华文中宋"/>
                        <a:ea typeface="华文中宋"/>
                      </a:endParaRPr>
                    </a:p>
                  </a:txBody>
                  <a:tcPr anchor="ctr" anchorCtr="1">
                    <a:lnT w="12700" cap="flat" cmpd="sng">
                      <a:solidFill>
                        <a:schemeClr val="tx1"/>
                      </a:solidFill>
                      <a:prstDash val="solid"/>
                      <a:round/>
                      <a:headEnd type="none" w="med" len="med"/>
                      <a:tailEnd type="none" w="med" len="med"/>
                    </a:lnT>
                    <a:solidFill>
                      <a:schemeClr val="bg1"/>
                    </a:solidFill>
                  </a:tcPr>
                </a:tc>
                <a:tc>
                  <a:txBody>
                    <a:bodyPr/>
                    <a:lstStyle/>
                    <a:p>
                      <a:pPr algn="ctr"/>
                      <a:r>
                        <a:rPr lang="zh-CN" altLang="zh-CN" sz="1800" b="0" kern="1200">
                          <a:solidFill>
                            <a:schemeClr val="tx1"/>
                          </a:solidFill>
                          <a:effectLst/>
                        </a:rPr>
                        <a:t>增加对各类商品的消费需求以提高整体的生活质量</a:t>
                      </a:r>
                      <a:endParaRPr lang="zh-CN" altLang="en-US" b="0">
                        <a:solidFill>
                          <a:schemeClr val="tx1"/>
                        </a:solidFill>
                        <a:latin typeface="华文中宋"/>
                        <a:ea typeface="华文中宋"/>
                      </a:endParaRPr>
                    </a:p>
                  </a:txBody>
                  <a:tcPr anchor="ctr" anchorCtr="1">
                    <a:lnT w="12700" cap="flat" cmpd="sng">
                      <a:solidFill>
                        <a:schemeClr val="tx1"/>
                      </a:solidFill>
                      <a:prstDash val="solid"/>
                      <a:round/>
                      <a:headEnd type="none" w="med" len="med"/>
                      <a:tailEnd type="none" w="med" len="med"/>
                    </a:lnT>
                    <a:solidFill>
                      <a:schemeClr val="bg1"/>
                    </a:solidFill>
                  </a:tcPr>
                </a:tc>
              </a:tr>
              <a:tr h="853171">
                <a:tc vMerge="1">
                  <a:txBody>
                    <a:bodyPr/>
                    <a:lstStyle/>
                    <a:p>
                      <a:endParaRPr lang="zh-CN" altLang="en-US"/>
                    </a:p>
                  </a:txBody>
                </a:tc>
                <a:tc>
                  <a:txBody>
                    <a:bodyPr/>
                    <a:lstStyle/>
                    <a:p>
                      <a:pPr algn="ctr"/>
                      <a:r>
                        <a:rPr lang="zh-CN" altLang="en-US" b="0">
                          <a:solidFill>
                            <a:schemeClr val="tx1"/>
                          </a:solidFill>
                        </a:rPr>
                        <a:t>消费结构升级</a:t>
                      </a:r>
                      <a:endParaRPr lang="zh-CN" altLang="en-US" b="0">
                        <a:solidFill>
                          <a:schemeClr val="tx1"/>
                        </a:solidFill>
                        <a:latin typeface="华文中宋"/>
                        <a:ea typeface="华文中宋"/>
                      </a:endParaRPr>
                    </a:p>
                  </a:txBody>
                  <a:tcPr anchor="ctr" anchorCtr="1">
                    <a:solidFill>
                      <a:schemeClr val="bg1"/>
                    </a:solidFill>
                  </a:tcPr>
                </a:tc>
                <a:tc>
                  <a:txBody>
                    <a:bodyPr/>
                    <a:lstStyle/>
                    <a:p>
                      <a:pPr algn="ctr"/>
                      <a:r>
                        <a:rPr lang="zh-CN" altLang="zh-CN" sz="1800" b="0" kern="1200">
                          <a:solidFill>
                            <a:schemeClr val="tx1"/>
                          </a:solidFill>
                          <a:effectLst/>
                        </a:rPr>
                        <a:t>消费偏好由生存型和物质型向享受型和发展型消费转变</a:t>
                      </a:r>
                      <a:endParaRPr lang="zh-CN" altLang="en-US" b="0">
                        <a:solidFill>
                          <a:schemeClr val="tx1"/>
                        </a:solidFill>
                        <a:latin typeface="华文中宋"/>
                        <a:ea typeface="华文中宋"/>
                      </a:endParaRPr>
                    </a:p>
                  </a:txBody>
                  <a:tcPr anchor="ctr" anchorCtr="1">
                    <a:solidFill>
                      <a:schemeClr val="bg1"/>
                    </a:solidFill>
                  </a:tcPr>
                </a:tc>
              </a:tr>
              <a:tr h="494296">
                <a:tc vMerge="1">
                  <a:txBody>
                    <a:bodyPr/>
                    <a:lstStyle/>
                    <a:p>
                      <a:endParaRPr lang="zh-CN" altLang="en-US"/>
                    </a:p>
                  </a:txBody>
                </a:tc>
                <a:tc>
                  <a:txBody>
                    <a:bodyPr/>
                    <a:lstStyle/>
                    <a:p>
                      <a:pPr algn="ctr"/>
                      <a:r>
                        <a:rPr lang="zh-CN" altLang="en-US" b="0">
                          <a:solidFill>
                            <a:schemeClr val="tx1"/>
                          </a:solidFill>
                        </a:rPr>
                        <a:t>老龄化与消费升级</a:t>
                      </a:r>
                      <a:endParaRPr lang="zh-CN" altLang="en-US" b="0">
                        <a:solidFill>
                          <a:schemeClr val="tx1"/>
                        </a:solidFill>
                        <a:latin typeface="华文中宋"/>
                        <a:ea typeface="华文中宋"/>
                      </a:endParaRPr>
                    </a:p>
                  </a:txBody>
                  <a:tcPr anchor="ctr" anchorCtr="1">
                    <a:solidFill>
                      <a:schemeClr val="bg1"/>
                    </a:solidFill>
                  </a:tcPr>
                </a:tc>
                <a:tc>
                  <a:txBody>
                    <a:bodyPr/>
                    <a:lstStyle/>
                    <a:p>
                      <a:pPr algn="ctr"/>
                      <a:r>
                        <a:rPr lang="zh-CN" altLang="en-US" b="0">
                          <a:solidFill>
                            <a:schemeClr val="tx1"/>
                          </a:solidFill>
                        </a:rPr>
                        <a:t>正反两种观点</a:t>
                      </a:r>
                      <a:endParaRPr lang="zh-CN" altLang="en-US" b="0">
                        <a:solidFill>
                          <a:schemeClr val="tx1"/>
                        </a:solidFill>
                        <a:latin typeface="华文中宋"/>
                        <a:ea typeface="华文中宋"/>
                      </a:endParaRPr>
                    </a:p>
                  </a:txBody>
                  <a:tcPr anchor="ctr" anchorCtr="1">
                    <a:solidFill>
                      <a:schemeClr val="bg1"/>
                    </a:solidFill>
                  </a:tcPr>
                </a:tc>
              </a:tr>
            </a:tbl>
          </a:graphicData>
        </a:graphic>
      </p:graphicFrame>
      <p:sp>
        <p:nvSpPr>
          <p:cNvPr id="17" name="矩形 16">
            <a:extLst>
              <a:ext uri="{FF2B5EF4-FFF2-40B4-BE49-F238E27FC236}">
                <a16:creationId xmlns:a16="http://schemas.microsoft.com/office/drawing/2014/main" id="{B99B512B-9D73-E96E-A93E-BFA17AB7A04F}"/>
              </a:ext>
            </a:extLst>
          </p:cNvPr>
          <p:cNvSpPr/>
          <p:nvPr/>
        </p:nvSpPr>
        <p:spPr>
          <a:xfrm>
            <a:off x="2834542" y="97061"/>
            <a:ext cx="1237387" cy="356730"/>
          </a:xfrm>
          <a:prstGeom prst="rect">
            <a:avLst/>
          </a:prstGeom>
          <a:solidFill>
            <a:schemeClr val="bg1"/>
          </a:solidFill>
          <a:ln>
            <a:noFill/>
          </a:ln>
        </p:spPr>
        <p:txBody>
          <a:bodyPr anchor="ctr"/>
          <a:lstStyle/>
          <a:p>
            <a:pPr algn="ctr"/>
            <a:endParaRPr lang="zh-HK" altLang="en-US">
              <a:solidFill>
                <a:schemeClr val="lt1"/>
              </a:solidFill>
            </a:endParaRPr>
          </a:p>
        </p:txBody>
      </p:sp>
      <p:sp>
        <p:nvSpPr>
          <p:cNvPr id="18" name="文本框 17">
            <a:extLst>
              <a:ext uri="{FF2B5EF4-FFF2-40B4-BE49-F238E27FC236}">
                <a16:creationId xmlns:a16="http://schemas.microsoft.com/office/drawing/2014/main" id="{E088E716-C0F7-C2FE-0CC3-237E23EB613E}"/>
              </a:ext>
            </a:extLst>
          </p:cNvPr>
          <p:cNvSpPr txBox="1"/>
          <p:nvPr/>
        </p:nvSpPr>
        <p:spPr>
          <a:xfrm>
            <a:off x="1524003" y="93911"/>
            <a:ext cx="1282527" cy="369332"/>
          </a:xfrm>
          <a:prstGeom prst="rect">
            <a:avLst/>
          </a:prstGeom>
          <a:solidFill>
            <a:schemeClr val="bg1"/>
          </a:solidFill>
        </p:spPr>
        <p:txBody>
          <a:bodyPr wrap="square">
            <a:spAutoFit/>
          </a:bodyPr>
          <a:lstStyle/>
          <a:p>
            <a:r>
              <a:rPr lang="zh-CN" altLang="en-US" spc="300">
                <a:solidFill>
                  <a:srgbClr val="666666"/>
                </a:solidFill>
                <a:latin typeface="微软雅黑"/>
                <a:ea typeface="微软雅黑"/>
              </a:rPr>
              <a:t>研究背景</a:t>
            </a:r>
            <a:endParaRPr lang="zh-HK" altLang="en-US" spc="300">
              <a:solidFill>
                <a:srgbClr val="666666"/>
              </a:solidFill>
              <a:latin typeface="微软雅黑"/>
              <a:ea typeface="微软雅黑"/>
            </a:endParaRPr>
          </a:p>
        </p:txBody>
      </p:sp>
      <p:cxnSp>
        <p:nvCxnSpPr>
          <p:cNvPr id="19" name="直接连接符 18">
            <a:extLst>
              <a:ext uri="{FF2B5EF4-FFF2-40B4-BE49-F238E27FC236}">
                <a16:creationId xmlns:a16="http://schemas.microsoft.com/office/drawing/2014/main" id="{D5371D16-4BA6-0F70-12AE-A58675F5D65B}"/>
              </a:ext>
            </a:extLst>
          </p:cNvPr>
          <p:cNvCxnSpPr/>
          <p:nvPr/>
        </p:nvCxnSpPr>
        <p:spPr>
          <a:xfrm>
            <a:off x="2777951" y="93914"/>
            <a:ext cx="0" cy="363031"/>
          </a:xfrm>
          <a:prstGeom prst="line">
            <a:avLst/>
          </a:prstGeom>
          <a:ln w="6350">
            <a:solidFill>
              <a:schemeClr val="bg1"/>
            </a:solidFill>
            <a:prstDash val="dash"/>
            <a:miter/>
          </a:ln>
        </p:spPr>
      </p:cxnSp>
      <p:sp>
        <p:nvSpPr>
          <p:cNvPr id="20" name="文本框 19">
            <a:extLst>
              <a:ext uri="{FF2B5EF4-FFF2-40B4-BE49-F238E27FC236}">
                <a16:creationId xmlns:a16="http://schemas.microsoft.com/office/drawing/2014/main" id="{3E9E61D5-3745-B03A-A5EB-6C9E3AC1C46A}"/>
              </a:ext>
            </a:extLst>
          </p:cNvPr>
          <p:cNvSpPr txBox="1"/>
          <p:nvPr/>
        </p:nvSpPr>
        <p:spPr>
          <a:xfrm>
            <a:off x="2827059" y="93911"/>
            <a:ext cx="1252353" cy="369332"/>
          </a:xfrm>
          <a:prstGeom prst="rect">
            <a:avLst/>
          </a:prstGeom>
          <a:solidFill>
            <a:srgbClr val="7C233E"/>
          </a:solidFill>
        </p:spPr>
        <p:txBody>
          <a:bodyPr wrap="square">
            <a:spAutoFit/>
          </a:bodyPr>
          <a:lstStyle/>
          <a:p>
            <a:pPr algn="ctr"/>
            <a:r>
              <a:rPr lang="zh-CN" altLang="en-US" spc="300">
                <a:solidFill>
                  <a:schemeClr val="bg1"/>
                </a:solidFill>
                <a:latin typeface="微软雅黑"/>
                <a:ea typeface="微软雅黑"/>
              </a:rPr>
              <a:t>研究方法</a:t>
            </a:r>
            <a:endParaRPr lang="zh-HK" altLang="en-US" spc="300">
              <a:solidFill>
                <a:schemeClr val="bg1"/>
              </a:solidFill>
              <a:latin typeface="微软雅黑"/>
              <a:ea typeface="微软雅黑"/>
            </a:endParaRPr>
          </a:p>
        </p:txBody>
      </p:sp>
      <p:sp>
        <p:nvSpPr>
          <p:cNvPr id="21" name="文本框 20">
            <a:extLst>
              <a:ext uri="{FF2B5EF4-FFF2-40B4-BE49-F238E27FC236}">
                <a16:creationId xmlns:a16="http://schemas.microsoft.com/office/drawing/2014/main" id="{311B73D2-E5BB-AAB5-6EA3-B3100B948214}"/>
              </a:ext>
            </a:extLst>
          </p:cNvPr>
          <p:cNvSpPr txBox="1"/>
          <p:nvPr/>
        </p:nvSpPr>
        <p:spPr>
          <a:xfrm>
            <a:off x="4208103" y="93911"/>
            <a:ext cx="1295400" cy="369332"/>
          </a:xfrm>
          <a:prstGeom prst="rect">
            <a:avLst/>
          </a:prstGeom>
          <a:noFill/>
        </p:spPr>
        <p:txBody>
          <a:bodyPr wrap="square">
            <a:spAutoFit/>
          </a:bodyPr>
          <a:lstStyle/>
          <a:p>
            <a:r>
              <a:rPr lang="zh-CN" altLang="en-US" spc="300">
                <a:solidFill>
                  <a:schemeClr val="bg1"/>
                </a:solidFill>
                <a:latin typeface="微软雅黑"/>
                <a:ea typeface="微软雅黑"/>
              </a:rPr>
              <a:t>研究过程</a:t>
            </a:r>
            <a:endParaRPr lang="zh-HK" altLang="en-US" spc="300">
              <a:solidFill>
                <a:schemeClr val="bg1"/>
              </a:solidFill>
              <a:latin typeface="微软雅黑"/>
              <a:ea typeface="微软雅黑"/>
            </a:endParaRPr>
          </a:p>
        </p:txBody>
      </p:sp>
      <p:sp>
        <p:nvSpPr>
          <p:cNvPr id="22" name="文本框 21">
            <a:extLst>
              <a:ext uri="{FF2B5EF4-FFF2-40B4-BE49-F238E27FC236}">
                <a16:creationId xmlns:a16="http://schemas.microsoft.com/office/drawing/2014/main" id="{31051035-B68E-9966-679E-73E21E65F9E5}"/>
              </a:ext>
            </a:extLst>
          </p:cNvPr>
          <p:cNvSpPr txBox="1"/>
          <p:nvPr/>
        </p:nvSpPr>
        <p:spPr>
          <a:xfrm rot="0" flipH="0" flipV="0">
            <a:off x="5567710" y="93911"/>
            <a:ext cx="1295400" cy="368300"/>
          </a:xfrm>
          <a:prstGeom prst="rect">
            <a:avLst/>
          </a:prstGeom>
          <a:noFill/>
        </p:spPr>
        <p:txBody>
          <a:bodyPr wrap="square">
            <a:spAutoFit/>
          </a:bodyPr>
          <a:lstStyle/>
          <a:p>
            <a:pPr lvl="0"/>
            <a:r>
              <a:rPr lang="zh-CN" altLang="zh-CN" spc="300">
                <a:solidFill>
                  <a:srgbClr val="FFFFFF"/>
                </a:solidFill>
                <a:latin typeface="微软雅黑"/>
                <a:ea typeface="微软雅黑"/>
              </a:rPr>
              <a:t>预期结果</a:t>
            </a:r>
          </a:p>
        </p:txBody>
      </p:sp>
      <p:cxnSp>
        <p:nvCxnSpPr>
          <p:cNvPr id="24" name="直接连接符 23">
            <a:extLst>
              <a:ext uri="{FF2B5EF4-FFF2-40B4-BE49-F238E27FC236}">
                <a16:creationId xmlns:a16="http://schemas.microsoft.com/office/drawing/2014/main" id="{EC0DFD4D-36FF-798F-36DA-E4A58D339B60}"/>
              </a:ext>
            </a:extLst>
          </p:cNvPr>
          <p:cNvCxnSpPr/>
          <p:nvPr/>
        </p:nvCxnSpPr>
        <p:spPr>
          <a:xfrm>
            <a:off x="4131196" y="93914"/>
            <a:ext cx="0" cy="363031"/>
          </a:xfrm>
          <a:prstGeom prst="line">
            <a:avLst/>
          </a:prstGeom>
          <a:ln w="6350">
            <a:solidFill>
              <a:schemeClr val="bg1"/>
            </a:solidFill>
            <a:prstDash val="dash"/>
            <a:miter/>
          </a:ln>
        </p:spPr>
      </p:cxnSp>
      <p:cxnSp>
        <p:nvCxnSpPr>
          <p:cNvPr id="25" name="直接连接符 24">
            <a:extLst>
              <a:ext uri="{FF2B5EF4-FFF2-40B4-BE49-F238E27FC236}">
                <a16:creationId xmlns:a16="http://schemas.microsoft.com/office/drawing/2014/main" id="{F33A309A-86FF-A138-C216-48307666A860}"/>
              </a:ext>
            </a:extLst>
          </p:cNvPr>
          <p:cNvCxnSpPr/>
          <p:nvPr/>
        </p:nvCxnSpPr>
        <p:spPr>
          <a:xfrm>
            <a:off x="5503503" y="93914"/>
            <a:ext cx="0" cy="363031"/>
          </a:xfrm>
          <a:prstGeom prst="line">
            <a:avLst/>
          </a:prstGeom>
          <a:ln w="6350">
            <a:solidFill>
              <a:schemeClr val="bg1"/>
            </a:solidFill>
            <a:prstDash val="dash"/>
            <a:miter/>
          </a:ln>
        </p:spPr>
      </p:cxnSp>
      <p:cxnSp>
        <p:nvCxnSpPr>
          <p:cNvPr id="26" name="直接连接符 25">
            <a:extLst>
              <a:ext uri="{FF2B5EF4-FFF2-40B4-BE49-F238E27FC236}">
                <a16:creationId xmlns:a16="http://schemas.microsoft.com/office/drawing/2014/main" id="{80907063-90E0-8705-90B6-D8C4DAE3CED3}"/>
              </a:ext>
            </a:extLst>
          </p:cNvPr>
          <p:cNvCxnSpPr/>
          <p:nvPr/>
        </p:nvCxnSpPr>
        <p:spPr>
          <a:xfrm>
            <a:off x="6832762" y="93914"/>
            <a:ext cx="0" cy="363031"/>
          </a:xfrm>
          <a:prstGeom prst="line">
            <a:avLst/>
          </a:prstGeom>
          <a:ln w="6350">
            <a:solidFill>
              <a:schemeClr val="bg1"/>
            </a:solidFill>
            <a:prstDash val="dash"/>
            <a:miter/>
          </a:ln>
        </p:spPr>
      </p:cxnSp>
    </p:spTree>
    <p:extLst>
      <p:ext uri="{BB962C8B-B14F-4D97-AF65-F5344CB8AC3E}">
        <p14:creationId xmlns:p14="http://schemas.microsoft.com/office/powerpoint/2010/main" val="2874621058"/>
      </p:ext>
    </p:extLst>
  </p:cSld>
  <p:clrMapOvr>
    <a:masterClrMapping/>
  </p:clrMapOvr>
  <p:transition>
    <p:wipe/>
  </p:transition>
</p:sld>
</file>

<file path=ppt/slides/slide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545578"/>
          </a:xfrm>
          <a:prstGeom prst="rect">
            <a:avLst/>
          </a:prstGeom>
          <a:solidFill>
            <a:srgbClr val="7C233E"/>
          </a:solidFill>
          <a:ln>
            <a:noFill/>
          </a:ln>
          <a:effectLst>
            <a:outerShdw blurRad="50800" dist="12700" dir="5400000" algn="t" rotWithShape="0">
              <a:prstClr val="black">
                <a:alpha val="40000"/>
              </a:prstClr>
            </a:outerShdw>
          </a:effectLst>
        </p:spPr>
        <p:txBody>
          <a:bodyPr anchor="ctr"/>
          <a:lstStyle/>
          <a:p>
            <a:pPr algn="ctr"/>
            <a:endParaRPr lang="zh-HK" altLang="en-US">
              <a:solidFill>
                <a:schemeClr val="lt1"/>
              </a:solidFill>
            </a:endParaRPr>
          </a:p>
        </p:txBody>
      </p:sp>
      <p:sp>
        <p:nvSpPr>
          <p:cNvPr id="18" name="矩形 17"/>
          <p:cNvSpPr/>
          <p:nvPr/>
        </p:nvSpPr>
        <p:spPr>
          <a:xfrm>
            <a:off x="959456" y="2066820"/>
            <a:ext cx="5502304" cy="2677656"/>
          </a:xfrm>
          <a:prstGeom prst="rect">
            <a:avLst/>
          </a:prstGeom>
        </p:spPr>
        <p:txBody>
          <a:bodyPr wrap="square">
            <a:spAutoFit/>
          </a:bodyPr>
          <a:lstStyle/>
          <a:p>
            <a:pPr lvl="0" algn="just"/>
            <a:r>
              <a:rPr lang="zh-CN" altLang="en-US" sz="2800">
                <a:solidFill>
                  <a:srgbClr val="666666"/>
                </a:solidFill>
                <a:latin typeface="微软雅黑"/>
                <a:ea typeface="微软雅黑"/>
              </a:rPr>
              <a:t>关于体育的研究中，学者多在青少年群体中研究体育参与形成问题，在大学生群体及女性视角下研究体育消费问题，</a:t>
            </a:r>
            <a:r>
              <a:rPr lang="zh-CN" altLang="en-US" sz="2800">
                <a:solidFill>
                  <a:srgbClr val="ED7D31"/>
                </a:solidFill>
                <a:latin typeface="微软雅黑"/>
                <a:ea typeface="微软雅黑"/>
              </a:rPr>
              <a:t>而较少地对退休老年群体中的体育偏好要素进行研究。</a:t>
            </a:r>
            <a:endParaRPr lang="zh-HK" altLang="zh-HK" sz="2800">
              <a:solidFill>
                <a:srgbClr val="ED7D31"/>
              </a:solidFill>
              <a:latin typeface="微软雅黑"/>
              <a:ea typeface="微软雅黑"/>
            </a:endParaRPr>
          </a:p>
        </p:txBody>
      </p:sp>
      <p:sp>
        <p:nvSpPr>
          <p:cNvPr id="21" name="矩形 20"/>
          <p:cNvSpPr/>
          <p:nvPr/>
        </p:nvSpPr>
        <p:spPr>
          <a:xfrm>
            <a:off x="5474562" y="4550417"/>
            <a:ext cx="5207000" cy="1815882"/>
          </a:xfrm>
          <a:prstGeom prst="rect">
            <a:avLst/>
          </a:prstGeom>
        </p:spPr>
        <p:txBody>
          <a:bodyPr wrap="square">
            <a:spAutoFit/>
          </a:bodyPr>
          <a:lstStyle/>
          <a:p>
            <a:pPr lvl="0" algn="just"/>
            <a:r>
              <a:rPr lang="zh-CN" altLang="en-US" sz="2800">
                <a:solidFill>
                  <a:srgbClr val="666666"/>
                </a:solidFill>
                <a:latin typeface="微软雅黑"/>
                <a:ea typeface="微软雅黑"/>
              </a:rPr>
              <a:t>在微观视角下家庭消费变动、升级的影响机制分析中，很少将体育运动作为主要变量进行研究，</a:t>
            </a:r>
            <a:r>
              <a:rPr lang="zh-CN" altLang="en-US" sz="2800">
                <a:solidFill>
                  <a:srgbClr val="ED7D31"/>
                </a:solidFill>
                <a:latin typeface="微软雅黑"/>
                <a:ea typeface="微软雅黑"/>
              </a:rPr>
              <a:t>探索体育运动与消费升级的关系。</a:t>
            </a:r>
            <a:endParaRPr lang="zh-HK" altLang="zh-HK" sz="2800">
              <a:solidFill>
                <a:srgbClr val="ED7D31"/>
              </a:solidFill>
              <a:latin typeface="微软雅黑"/>
              <a:ea typeface="微软雅黑"/>
            </a:endParaRPr>
          </a:p>
        </p:txBody>
      </p:sp>
      <p:sp>
        <p:nvSpPr>
          <p:cNvPr id="3" name="文本框 2"/>
          <p:cNvSpPr txBox="1"/>
          <p:nvPr/>
        </p:nvSpPr>
        <p:spPr>
          <a:xfrm>
            <a:off x="-873597" y="1718296"/>
            <a:ext cx="1439862" cy="2215991"/>
          </a:xfrm>
          <a:prstGeom prst="rect">
            <a:avLst/>
          </a:prstGeom>
          <a:noFill/>
        </p:spPr>
        <p:txBody>
          <a:bodyPr wrap="square">
            <a:spAutoFit/>
          </a:bodyPr>
          <a:lstStyle/>
          <a:p>
            <a:r>
              <a:rPr lang="en-US" altLang="zh-HK" sz="13800">
                <a:solidFill>
                  <a:schemeClr val="accent2"/>
                </a:solidFill>
                <a:latin typeface="Adobe 仿宋 Std R"/>
                <a:ea typeface="Adobe 仿宋 Std R"/>
              </a:rPr>
              <a:t>“</a:t>
            </a:r>
            <a:endParaRPr lang="zh-HK" altLang="en-US" sz="13800">
              <a:solidFill>
                <a:schemeClr val="accent2"/>
              </a:solidFill>
              <a:latin typeface="Adobe 仿宋 Std R"/>
              <a:ea typeface="Adobe 仿宋 Std R"/>
            </a:endParaRPr>
          </a:p>
        </p:txBody>
      </p:sp>
      <p:sp>
        <p:nvSpPr>
          <p:cNvPr id="23" name="文本框 22"/>
          <p:cNvSpPr txBox="1"/>
          <p:nvPr/>
        </p:nvSpPr>
        <p:spPr>
          <a:xfrm>
            <a:off x="10752138" y="4350363"/>
            <a:ext cx="1439862" cy="2215991"/>
          </a:xfrm>
          <a:prstGeom prst="rect">
            <a:avLst/>
          </a:prstGeom>
          <a:noFill/>
        </p:spPr>
        <p:txBody>
          <a:bodyPr wrap="square">
            <a:spAutoFit/>
          </a:bodyPr>
          <a:lstStyle/>
          <a:p>
            <a:r>
              <a:rPr lang="en-US" altLang="zh-HK" sz="13800">
                <a:solidFill>
                  <a:schemeClr val="accent2"/>
                </a:solidFill>
                <a:latin typeface="Adobe 仿宋 Std R"/>
                <a:ea typeface="Adobe 仿宋 Std R"/>
              </a:rPr>
              <a:t>”</a:t>
            </a:r>
            <a:endParaRPr lang="zh-HK" altLang="en-US" sz="13800">
              <a:solidFill>
                <a:schemeClr val="accent2"/>
              </a:solidFill>
              <a:latin typeface="Adobe 仿宋 Std R"/>
              <a:ea typeface="Adobe 仿宋 Std R"/>
            </a:endParaRPr>
          </a:p>
        </p:txBody>
      </p:sp>
      <p:sp>
        <p:nvSpPr>
          <p:cNvPr id="22" name="矩形 21">
            <a:extLst>
              <a:ext uri="{FF2B5EF4-FFF2-40B4-BE49-F238E27FC236}">
                <a16:creationId xmlns:a16="http://schemas.microsoft.com/office/drawing/2014/main" id="{045DC890-C3D4-AF1F-F51A-CD068E904361}"/>
              </a:ext>
            </a:extLst>
          </p:cNvPr>
          <p:cNvSpPr/>
          <p:nvPr/>
        </p:nvSpPr>
        <p:spPr>
          <a:xfrm>
            <a:off x="2834542" y="97061"/>
            <a:ext cx="1237387" cy="356730"/>
          </a:xfrm>
          <a:prstGeom prst="rect">
            <a:avLst/>
          </a:prstGeom>
          <a:solidFill>
            <a:schemeClr val="bg1"/>
          </a:solidFill>
          <a:ln>
            <a:noFill/>
          </a:ln>
        </p:spPr>
        <p:txBody>
          <a:bodyPr anchor="ctr"/>
          <a:lstStyle/>
          <a:p>
            <a:pPr algn="ctr"/>
            <a:endParaRPr lang="zh-HK" altLang="en-US">
              <a:solidFill>
                <a:schemeClr val="lt1"/>
              </a:solidFill>
            </a:endParaRPr>
          </a:p>
        </p:txBody>
      </p:sp>
      <p:sp>
        <p:nvSpPr>
          <p:cNvPr id="27" name="文本框 26">
            <a:extLst>
              <a:ext uri="{FF2B5EF4-FFF2-40B4-BE49-F238E27FC236}">
                <a16:creationId xmlns:a16="http://schemas.microsoft.com/office/drawing/2014/main" id="{065672D2-CF89-DF50-C328-2A5C356A2314}"/>
              </a:ext>
            </a:extLst>
          </p:cNvPr>
          <p:cNvSpPr txBox="1"/>
          <p:nvPr/>
        </p:nvSpPr>
        <p:spPr>
          <a:xfrm>
            <a:off x="1524003" y="93911"/>
            <a:ext cx="1282527" cy="369332"/>
          </a:xfrm>
          <a:prstGeom prst="rect">
            <a:avLst/>
          </a:prstGeom>
          <a:solidFill>
            <a:schemeClr val="bg1"/>
          </a:solidFill>
        </p:spPr>
        <p:txBody>
          <a:bodyPr wrap="square">
            <a:spAutoFit/>
          </a:bodyPr>
          <a:lstStyle/>
          <a:p>
            <a:r>
              <a:rPr lang="zh-CN" altLang="en-US" spc="300">
                <a:solidFill>
                  <a:srgbClr val="666666"/>
                </a:solidFill>
                <a:latin typeface="微软雅黑"/>
                <a:ea typeface="微软雅黑"/>
              </a:rPr>
              <a:t>研究背景</a:t>
            </a:r>
            <a:endParaRPr lang="zh-HK" altLang="en-US" spc="300">
              <a:solidFill>
                <a:srgbClr val="666666"/>
              </a:solidFill>
              <a:latin typeface="微软雅黑"/>
              <a:ea typeface="微软雅黑"/>
            </a:endParaRPr>
          </a:p>
        </p:txBody>
      </p:sp>
      <p:cxnSp>
        <p:nvCxnSpPr>
          <p:cNvPr id="28" name="直接连接符 27">
            <a:extLst>
              <a:ext uri="{FF2B5EF4-FFF2-40B4-BE49-F238E27FC236}">
                <a16:creationId xmlns:a16="http://schemas.microsoft.com/office/drawing/2014/main" id="{183F0C6A-F147-E74A-2268-52C981A5517B}"/>
              </a:ext>
            </a:extLst>
          </p:cNvPr>
          <p:cNvCxnSpPr>
            <a:cxnSpLocks/>
          </p:cNvCxnSpPr>
          <p:nvPr/>
        </p:nvCxnSpPr>
        <p:spPr>
          <a:xfrm>
            <a:off x="2777951" y="93914"/>
            <a:ext cx="0" cy="363031"/>
          </a:xfrm>
          <a:prstGeom prst="line">
            <a:avLst/>
          </a:prstGeom>
          <a:ln w="6350">
            <a:solidFill>
              <a:schemeClr val="bg1"/>
            </a:solidFill>
            <a:prstDash val="dash"/>
            <a:miter/>
          </a:ln>
        </p:spPr>
      </p:cxnSp>
      <p:sp>
        <p:nvSpPr>
          <p:cNvPr id="35" name="文本框 34">
            <a:extLst>
              <a:ext uri="{FF2B5EF4-FFF2-40B4-BE49-F238E27FC236}">
                <a16:creationId xmlns:a16="http://schemas.microsoft.com/office/drawing/2014/main" id="{60769AE1-A99D-7494-3758-F37CE1AF54BD}"/>
              </a:ext>
            </a:extLst>
          </p:cNvPr>
          <p:cNvSpPr txBox="1"/>
          <p:nvPr/>
        </p:nvSpPr>
        <p:spPr>
          <a:xfrm>
            <a:off x="2827059" y="93911"/>
            <a:ext cx="1252353" cy="369332"/>
          </a:xfrm>
          <a:prstGeom prst="rect">
            <a:avLst/>
          </a:prstGeom>
          <a:solidFill>
            <a:srgbClr val="7C233E"/>
          </a:solidFill>
        </p:spPr>
        <p:txBody>
          <a:bodyPr wrap="square">
            <a:spAutoFit/>
          </a:bodyPr>
          <a:lstStyle/>
          <a:p>
            <a:pPr algn="ctr"/>
            <a:r>
              <a:rPr lang="zh-CN" altLang="en-US" spc="300">
                <a:solidFill>
                  <a:schemeClr val="bg1"/>
                </a:solidFill>
                <a:latin typeface="微软雅黑"/>
                <a:ea typeface="微软雅黑"/>
              </a:rPr>
              <a:t>研究方法</a:t>
            </a:r>
            <a:endParaRPr lang="zh-HK" altLang="en-US" spc="300">
              <a:solidFill>
                <a:schemeClr val="bg1"/>
              </a:solidFill>
              <a:latin typeface="微软雅黑"/>
              <a:ea typeface="微软雅黑"/>
            </a:endParaRPr>
          </a:p>
        </p:txBody>
      </p:sp>
      <p:sp>
        <p:nvSpPr>
          <p:cNvPr id="36" name="文本框 35">
            <a:extLst>
              <a:ext uri="{FF2B5EF4-FFF2-40B4-BE49-F238E27FC236}">
                <a16:creationId xmlns:a16="http://schemas.microsoft.com/office/drawing/2014/main" id="{192154B4-A746-B1E9-E23D-3741CB364D3F}"/>
              </a:ext>
            </a:extLst>
          </p:cNvPr>
          <p:cNvSpPr txBox="1"/>
          <p:nvPr/>
        </p:nvSpPr>
        <p:spPr>
          <a:xfrm>
            <a:off x="4208103" y="93911"/>
            <a:ext cx="1295400" cy="369332"/>
          </a:xfrm>
          <a:prstGeom prst="rect">
            <a:avLst/>
          </a:prstGeom>
          <a:noFill/>
        </p:spPr>
        <p:txBody>
          <a:bodyPr wrap="square">
            <a:spAutoFit/>
          </a:bodyPr>
          <a:lstStyle/>
          <a:p>
            <a:r>
              <a:rPr lang="zh-CN" altLang="en-US" spc="300">
                <a:solidFill>
                  <a:schemeClr val="bg1"/>
                </a:solidFill>
                <a:latin typeface="微软雅黑"/>
                <a:ea typeface="微软雅黑"/>
              </a:rPr>
              <a:t>研究过程</a:t>
            </a:r>
            <a:endParaRPr lang="zh-HK" altLang="en-US" spc="300">
              <a:solidFill>
                <a:schemeClr val="bg1"/>
              </a:solidFill>
              <a:latin typeface="微软雅黑"/>
              <a:ea typeface="微软雅黑"/>
            </a:endParaRPr>
          </a:p>
        </p:txBody>
      </p:sp>
      <p:sp>
        <p:nvSpPr>
          <p:cNvPr id="37" name="文本框 36">
            <a:extLst>
              <a:ext uri="{FF2B5EF4-FFF2-40B4-BE49-F238E27FC236}">
                <a16:creationId xmlns:a16="http://schemas.microsoft.com/office/drawing/2014/main" id="{F995A037-12B0-2C29-9AFA-77398122B71F}"/>
              </a:ext>
            </a:extLst>
          </p:cNvPr>
          <p:cNvSpPr txBox="1"/>
          <p:nvPr/>
        </p:nvSpPr>
        <p:spPr>
          <a:xfrm>
            <a:off x="5567710" y="93911"/>
            <a:ext cx="1295400" cy="368300"/>
          </a:xfrm>
          <a:prstGeom prst="rect">
            <a:avLst/>
          </a:prstGeom>
          <a:noFill/>
        </p:spPr>
        <p:txBody>
          <a:bodyPr wrap="square">
            <a:spAutoFit/>
          </a:bodyPr>
          <a:lstStyle/>
          <a:p>
            <a:pPr lvl="0"/>
            <a:r>
              <a:rPr lang="zh-CN" altLang="zh-CN" spc="300">
                <a:solidFill>
                  <a:srgbClr val="FFFFFF"/>
                </a:solidFill>
                <a:latin typeface="微软雅黑"/>
                <a:ea typeface="微软雅黑"/>
              </a:rPr>
              <a:t>预期结果</a:t>
            </a:r>
          </a:p>
        </p:txBody>
      </p:sp>
      <p:cxnSp>
        <p:nvCxnSpPr>
          <p:cNvPr id="39" name="直接连接符 38">
            <a:extLst>
              <a:ext uri="{FF2B5EF4-FFF2-40B4-BE49-F238E27FC236}">
                <a16:creationId xmlns:a16="http://schemas.microsoft.com/office/drawing/2014/main" id="{20C2007D-2F0E-6934-B539-60121FFED171}"/>
              </a:ext>
            </a:extLst>
          </p:cNvPr>
          <p:cNvCxnSpPr/>
          <p:nvPr/>
        </p:nvCxnSpPr>
        <p:spPr>
          <a:xfrm>
            <a:off x="4131196" y="93914"/>
            <a:ext cx="0" cy="363031"/>
          </a:xfrm>
          <a:prstGeom prst="line">
            <a:avLst/>
          </a:prstGeom>
          <a:ln w="6350">
            <a:solidFill>
              <a:schemeClr val="bg1"/>
            </a:solidFill>
            <a:prstDash val="dash"/>
            <a:miter/>
          </a:ln>
        </p:spPr>
      </p:cxnSp>
      <p:cxnSp>
        <p:nvCxnSpPr>
          <p:cNvPr id="40" name="直接连接符 39">
            <a:extLst>
              <a:ext uri="{FF2B5EF4-FFF2-40B4-BE49-F238E27FC236}">
                <a16:creationId xmlns:a16="http://schemas.microsoft.com/office/drawing/2014/main" id="{130D4E04-2815-103B-F130-97E4D053D59B}"/>
              </a:ext>
            </a:extLst>
          </p:cNvPr>
          <p:cNvCxnSpPr/>
          <p:nvPr/>
        </p:nvCxnSpPr>
        <p:spPr>
          <a:xfrm>
            <a:off x="5503503" y="93914"/>
            <a:ext cx="0" cy="363031"/>
          </a:xfrm>
          <a:prstGeom prst="line">
            <a:avLst/>
          </a:prstGeom>
          <a:ln w="6350">
            <a:solidFill>
              <a:schemeClr val="bg1"/>
            </a:solidFill>
            <a:prstDash val="dash"/>
            <a:miter/>
          </a:ln>
        </p:spPr>
      </p:cxnSp>
      <p:cxnSp>
        <p:nvCxnSpPr>
          <p:cNvPr id="41" name="直接连接符 40">
            <a:extLst>
              <a:ext uri="{FF2B5EF4-FFF2-40B4-BE49-F238E27FC236}">
                <a16:creationId xmlns:a16="http://schemas.microsoft.com/office/drawing/2014/main" id="{A837B485-69C0-6D52-D92E-B76F1D3F778F}"/>
              </a:ext>
            </a:extLst>
          </p:cNvPr>
          <p:cNvCxnSpPr/>
          <p:nvPr/>
        </p:nvCxnSpPr>
        <p:spPr>
          <a:xfrm>
            <a:off x="6832762" y="93914"/>
            <a:ext cx="0" cy="363031"/>
          </a:xfrm>
          <a:prstGeom prst="line">
            <a:avLst/>
          </a:prstGeom>
          <a:ln w="6350">
            <a:solidFill>
              <a:schemeClr val="bg1"/>
            </a:solidFill>
            <a:prstDash val="dash"/>
            <a:miter/>
          </a:ln>
        </p:spPr>
      </p:cxnSp>
    </p:spTree>
    <p:extLst>
      <p:ext uri="{BB962C8B-B14F-4D97-AF65-F5344CB8AC3E}">
        <p14:creationId xmlns:p14="http://schemas.microsoft.com/office/powerpoint/2010/main" val="2886239700"/>
      </p:ext>
    </p:extLst>
  </p:cSld>
  <p:clrMapOvr>
    <a:masterClrMapping/>
  </p:clrMapOvr>
  <p:transition>
    <p:wipe/>
  </p:transition>
</p:sld>
</file>

<file path=ppt/slides/slide6.xml><?xml version="1.0" encoding="utf-8"?>
<p:sld xmlns:a14="http://schemas.microsoft.com/office/drawing/2010/main"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888986" y="2658794"/>
            <a:ext cx="2044873" cy="2044873"/>
          </a:xfrm>
          <a:prstGeom prst="ellipse">
            <a:avLst/>
          </a:prstGeom>
          <a:solidFill>
            <a:srgbClr val="7C233E"/>
          </a:solidFill>
          <a:ln>
            <a:noFill/>
          </a:ln>
        </p:spPr>
        <p:txBody>
          <a:bodyPr anchor="ctr"/>
          <a:lstStyle/>
          <a:p>
            <a:pPr algn="ctr"/>
            <a:endParaRPr lang="zh-HK" altLang="en-US">
              <a:solidFill>
                <a:schemeClr val="lt1"/>
              </a:solidFill>
            </a:endParaRPr>
          </a:p>
        </p:txBody>
      </p:sp>
      <p:grpSp>
        <p:nvGrpSpPr>
          <p:cNvPr id="28" name="Group 12"/>
          <p:cNvGrpSpPr>
            <a:grpSpLocks noChangeAspect="1"/>
          </p:cNvGrpSpPr>
          <p:nvPr/>
        </p:nvGrpSpPr>
        <p:grpSpPr bwMode="auto">
          <a:xfrm>
            <a:off x="1372664" y="3064286"/>
            <a:ext cx="1361803" cy="1281345"/>
            <a:chOff x="3333" y="1044"/>
            <a:chExt cx="3267" cy="2854"/>
          </a:xfrm>
          <a:solidFill>
            <a:schemeClr val="bg1"/>
          </a:solidFill>
        </p:grpSpPr>
        <p:sp>
          <p:nvSpPr>
            <p:cNvPr id="29" name="Freeform 14"/>
            <p:cNvSpPr>
              <a:spLocks/>
            </p:cNvSpPr>
            <p:nvPr/>
          </p:nvSpPr>
          <p:spPr>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1" h="2854">
                  <a:moveTo>
                    <a:pt x="2148" y="880"/>
                  </a:moveTo>
                  <a:cubicBezTo>
                    <a:pt x="2148" y="814"/>
                    <a:pt x="2148" y="757"/>
                    <a:pt x="2148" y="700"/>
                  </a:cubicBezTo>
                  <a:cubicBezTo>
                    <a:pt x="2148" y="587"/>
                    <a:pt x="2148" y="473"/>
                    <a:pt x="2148" y="360"/>
                  </a:cubicBezTo>
                  <a:cubicBezTo>
                    <a:pt x="2148" y="310"/>
                    <a:pt x="2141" y="303"/>
                    <a:pt x="2089" y="303"/>
                  </a:cubicBezTo>
                  <a:cubicBezTo>
                    <a:pt x="1713" y="303"/>
                    <a:pt x="1337" y="303"/>
                    <a:pt x="958" y="303"/>
                  </a:cubicBezTo>
                  <a:cubicBezTo>
                    <a:pt x="946" y="303"/>
                    <a:pt x="932" y="303"/>
                    <a:pt x="916" y="303"/>
                  </a:cubicBezTo>
                  <a:cubicBezTo>
                    <a:pt x="916" y="324"/>
                    <a:pt x="916" y="341"/>
                    <a:pt x="916" y="355"/>
                  </a:cubicBezTo>
                  <a:cubicBezTo>
                    <a:pt x="916" y="471"/>
                    <a:pt x="916" y="585"/>
                    <a:pt x="916" y="700"/>
                  </a:cubicBezTo>
                  <a:cubicBezTo>
                    <a:pt x="913" y="833"/>
                    <a:pt x="830" y="913"/>
                    <a:pt x="698" y="913"/>
                  </a:cubicBezTo>
                  <a:cubicBezTo>
                    <a:pt x="580" y="913"/>
                    <a:pt x="461" y="913"/>
                    <a:pt x="343" y="913"/>
                  </a:cubicBezTo>
                  <a:cubicBezTo>
                    <a:pt x="331" y="913"/>
                    <a:pt x="319" y="913"/>
                    <a:pt x="303" y="913"/>
                  </a:cubicBezTo>
                  <a:cubicBezTo>
                    <a:pt x="303" y="932"/>
                    <a:pt x="303" y="944"/>
                    <a:pt x="303" y="956"/>
                  </a:cubicBezTo>
                  <a:cubicBezTo>
                    <a:pt x="303" y="1467"/>
                    <a:pt x="303" y="1978"/>
                    <a:pt x="303" y="2490"/>
                  </a:cubicBezTo>
                  <a:cubicBezTo>
                    <a:pt x="303" y="2546"/>
                    <a:pt x="308" y="2551"/>
                    <a:pt x="362" y="2551"/>
                  </a:cubicBezTo>
                  <a:cubicBezTo>
                    <a:pt x="937" y="2551"/>
                    <a:pt x="1512" y="2551"/>
                    <a:pt x="2087" y="2551"/>
                  </a:cubicBezTo>
                  <a:cubicBezTo>
                    <a:pt x="2143" y="2551"/>
                    <a:pt x="2148" y="2546"/>
                    <a:pt x="2148" y="2490"/>
                  </a:cubicBezTo>
                  <a:cubicBezTo>
                    <a:pt x="2148" y="2345"/>
                    <a:pt x="2148" y="2201"/>
                    <a:pt x="2148" y="2056"/>
                  </a:cubicBezTo>
                  <a:cubicBezTo>
                    <a:pt x="2148" y="2042"/>
                    <a:pt x="2153" y="2023"/>
                    <a:pt x="2162" y="2014"/>
                  </a:cubicBezTo>
                  <a:cubicBezTo>
                    <a:pt x="2252" y="1917"/>
                    <a:pt x="2342" y="1822"/>
                    <a:pt x="2432" y="1725"/>
                  </a:cubicBezTo>
                  <a:cubicBezTo>
                    <a:pt x="2437" y="1723"/>
                    <a:pt x="2439" y="1720"/>
                    <a:pt x="2449" y="1713"/>
                  </a:cubicBezTo>
                  <a:cubicBezTo>
                    <a:pt x="2449" y="1728"/>
                    <a:pt x="2451" y="1737"/>
                    <a:pt x="2451" y="1746"/>
                  </a:cubicBezTo>
                  <a:cubicBezTo>
                    <a:pt x="2451" y="2009"/>
                    <a:pt x="2451" y="2269"/>
                    <a:pt x="2451" y="2530"/>
                  </a:cubicBezTo>
                  <a:cubicBezTo>
                    <a:pt x="2449" y="2724"/>
                    <a:pt x="2321" y="2854"/>
                    <a:pt x="2127" y="2854"/>
                  </a:cubicBezTo>
                  <a:cubicBezTo>
                    <a:pt x="1521" y="2854"/>
                    <a:pt x="918" y="2854"/>
                    <a:pt x="315" y="2854"/>
                  </a:cubicBezTo>
                  <a:cubicBezTo>
                    <a:pt x="132" y="2854"/>
                    <a:pt x="0" y="2721"/>
                    <a:pt x="0" y="2539"/>
                  </a:cubicBezTo>
                  <a:cubicBezTo>
                    <a:pt x="0" y="1943"/>
                    <a:pt x="0" y="1344"/>
                    <a:pt x="0" y="748"/>
                  </a:cubicBezTo>
                  <a:cubicBezTo>
                    <a:pt x="0" y="703"/>
                    <a:pt x="14" y="665"/>
                    <a:pt x="45" y="632"/>
                  </a:cubicBezTo>
                  <a:cubicBezTo>
                    <a:pt x="239" y="443"/>
                    <a:pt x="433" y="253"/>
                    <a:pt x="627" y="64"/>
                  </a:cubicBezTo>
                  <a:cubicBezTo>
                    <a:pt x="670" y="21"/>
                    <a:pt x="722" y="0"/>
                    <a:pt x="783" y="0"/>
                  </a:cubicBezTo>
                  <a:cubicBezTo>
                    <a:pt x="1233" y="0"/>
                    <a:pt x="1684" y="0"/>
                    <a:pt x="2134" y="0"/>
                  </a:cubicBezTo>
                  <a:cubicBezTo>
                    <a:pt x="2314" y="2"/>
                    <a:pt x="2444" y="125"/>
                    <a:pt x="2451" y="305"/>
                  </a:cubicBezTo>
                  <a:cubicBezTo>
                    <a:pt x="2451" y="367"/>
                    <a:pt x="2451" y="426"/>
                    <a:pt x="2449" y="487"/>
                  </a:cubicBezTo>
                  <a:cubicBezTo>
                    <a:pt x="2449" y="502"/>
                    <a:pt x="2442" y="518"/>
                    <a:pt x="2432" y="530"/>
                  </a:cubicBezTo>
                  <a:cubicBezTo>
                    <a:pt x="2363" y="613"/>
                    <a:pt x="2295" y="693"/>
                    <a:pt x="2229" y="776"/>
                  </a:cubicBezTo>
                  <a:cubicBezTo>
                    <a:pt x="2210" y="798"/>
                    <a:pt x="2195" y="824"/>
                    <a:pt x="2179" y="847"/>
                  </a:cubicBezTo>
                  <a:cubicBezTo>
                    <a:pt x="2172" y="857"/>
                    <a:pt x="2162" y="864"/>
                    <a:pt x="2148" y="8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a:lstStyle/>
            <a:p>
              <a:endParaRPr lang="zh-HK" altLang="en-US"/>
            </a:p>
          </p:txBody>
        </p:sp>
        <p:sp>
          <p:nvSpPr>
            <p:cNvPr id="30" name="Freeform 15"/>
            <p:cNvSpPr>
              <a:spLocks/>
            </p:cNvSpPr>
            <p:nvPr/>
          </p:nvSpPr>
          <p:spPr>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4" h="1326">
                  <a:moveTo>
                    <a:pt x="830" y="0"/>
                  </a:moveTo>
                  <a:cubicBezTo>
                    <a:pt x="941" y="92"/>
                    <a:pt x="1048" y="180"/>
                    <a:pt x="1154" y="270"/>
                  </a:cubicBezTo>
                  <a:cubicBezTo>
                    <a:pt x="1109" y="324"/>
                    <a:pt x="1064" y="376"/>
                    <a:pt x="1019" y="426"/>
                  </a:cubicBezTo>
                  <a:cubicBezTo>
                    <a:pt x="795" y="684"/>
                    <a:pt x="563" y="938"/>
                    <a:pt x="300" y="1160"/>
                  </a:cubicBezTo>
                  <a:cubicBezTo>
                    <a:pt x="236" y="1217"/>
                    <a:pt x="163" y="1264"/>
                    <a:pt x="92" y="1312"/>
                  </a:cubicBezTo>
                  <a:cubicBezTo>
                    <a:pt x="71" y="1326"/>
                    <a:pt x="40" y="1321"/>
                    <a:pt x="12" y="1326"/>
                  </a:cubicBezTo>
                  <a:cubicBezTo>
                    <a:pt x="12" y="1300"/>
                    <a:pt x="0" y="1269"/>
                    <a:pt x="9" y="1245"/>
                  </a:cubicBezTo>
                  <a:cubicBezTo>
                    <a:pt x="54" y="1148"/>
                    <a:pt x="97" y="1049"/>
                    <a:pt x="151" y="957"/>
                  </a:cubicBezTo>
                  <a:cubicBezTo>
                    <a:pt x="348" y="625"/>
                    <a:pt x="579" y="317"/>
                    <a:pt x="821" y="17"/>
                  </a:cubicBezTo>
                  <a:cubicBezTo>
                    <a:pt x="823" y="12"/>
                    <a:pt x="825" y="7"/>
                    <a:pt x="8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a:lstStyle/>
            <a:p>
              <a:endParaRPr lang="zh-HK" altLang="en-US"/>
            </a:p>
          </p:txBody>
        </p:sp>
        <p:sp>
          <p:nvSpPr>
            <p:cNvPr id="31" name="Freeform 16"/>
            <p:cNvSpPr>
              <a:spLocks/>
            </p:cNvSpPr>
            <p:nvPr/>
          </p:nvSpPr>
          <p:spPr>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6" h="894">
                  <a:moveTo>
                    <a:pt x="329" y="894"/>
                  </a:moveTo>
                  <a:cubicBezTo>
                    <a:pt x="213" y="799"/>
                    <a:pt x="109" y="712"/>
                    <a:pt x="0" y="624"/>
                  </a:cubicBezTo>
                  <a:cubicBezTo>
                    <a:pt x="17" y="603"/>
                    <a:pt x="31" y="584"/>
                    <a:pt x="45" y="568"/>
                  </a:cubicBezTo>
                  <a:cubicBezTo>
                    <a:pt x="175" y="421"/>
                    <a:pt x="303" y="272"/>
                    <a:pt x="433" y="128"/>
                  </a:cubicBezTo>
                  <a:cubicBezTo>
                    <a:pt x="464" y="92"/>
                    <a:pt x="506" y="64"/>
                    <a:pt x="546" y="40"/>
                  </a:cubicBezTo>
                  <a:cubicBezTo>
                    <a:pt x="613" y="0"/>
                    <a:pt x="662" y="9"/>
                    <a:pt x="728" y="61"/>
                  </a:cubicBezTo>
                  <a:cubicBezTo>
                    <a:pt x="795" y="118"/>
                    <a:pt x="816" y="173"/>
                    <a:pt x="790" y="244"/>
                  </a:cubicBezTo>
                  <a:cubicBezTo>
                    <a:pt x="776" y="281"/>
                    <a:pt x="762" y="322"/>
                    <a:pt x="738" y="355"/>
                  </a:cubicBezTo>
                  <a:cubicBezTo>
                    <a:pt x="603" y="535"/>
                    <a:pt x="466" y="712"/>
                    <a:pt x="329" y="8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a:lstStyle/>
            <a:p>
              <a:endParaRPr lang="zh-HK" altLang="en-US"/>
            </a:p>
          </p:txBody>
        </p:sp>
        <p:sp>
          <p:nvSpPr>
            <p:cNvPr id="32" name="Freeform 17"/>
            <p:cNvSpPr>
              <a:spLocks/>
            </p:cNvSpPr>
            <p:nvPr/>
          </p:nvSpPr>
          <p:spPr>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1" h="199">
                  <a:moveTo>
                    <a:pt x="608" y="0"/>
                  </a:moveTo>
                  <a:cubicBezTo>
                    <a:pt x="797" y="0"/>
                    <a:pt x="984" y="0"/>
                    <a:pt x="1174" y="0"/>
                  </a:cubicBezTo>
                  <a:cubicBezTo>
                    <a:pt x="1219" y="0"/>
                    <a:pt x="1221" y="2"/>
                    <a:pt x="1221" y="45"/>
                  </a:cubicBezTo>
                  <a:cubicBezTo>
                    <a:pt x="1221" y="69"/>
                    <a:pt x="1221" y="92"/>
                    <a:pt x="1221" y="116"/>
                  </a:cubicBezTo>
                  <a:cubicBezTo>
                    <a:pt x="1221" y="168"/>
                    <a:pt x="1190" y="199"/>
                    <a:pt x="1138" y="199"/>
                  </a:cubicBezTo>
                  <a:cubicBezTo>
                    <a:pt x="779" y="199"/>
                    <a:pt x="416" y="199"/>
                    <a:pt x="54" y="199"/>
                  </a:cubicBezTo>
                  <a:cubicBezTo>
                    <a:pt x="0" y="199"/>
                    <a:pt x="0" y="197"/>
                    <a:pt x="0" y="145"/>
                  </a:cubicBezTo>
                  <a:cubicBezTo>
                    <a:pt x="0" y="114"/>
                    <a:pt x="0" y="83"/>
                    <a:pt x="0" y="52"/>
                  </a:cubicBezTo>
                  <a:cubicBezTo>
                    <a:pt x="0" y="0"/>
                    <a:pt x="0" y="0"/>
                    <a:pt x="52" y="0"/>
                  </a:cubicBezTo>
                  <a:cubicBezTo>
                    <a:pt x="237" y="0"/>
                    <a:pt x="424" y="0"/>
                    <a:pt x="6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a:lstStyle/>
            <a:p>
              <a:endParaRPr lang="zh-HK" altLang="en-US"/>
            </a:p>
          </p:txBody>
        </p:sp>
        <p:sp>
          <p:nvSpPr>
            <p:cNvPr id="33" name="Freeform 18"/>
            <p:cNvSpPr>
              <a:spLocks/>
            </p:cNvSpPr>
            <p:nvPr/>
          </p:nvSpPr>
          <p:spPr>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9" h="201">
                  <a:moveTo>
                    <a:pt x="1029" y="0"/>
                  </a:moveTo>
                  <a:cubicBezTo>
                    <a:pt x="986" y="69"/>
                    <a:pt x="946" y="130"/>
                    <a:pt x="904" y="189"/>
                  </a:cubicBezTo>
                  <a:cubicBezTo>
                    <a:pt x="899" y="196"/>
                    <a:pt x="887" y="199"/>
                    <a:pt x="878" y="199"/>
                  </a:cubicBezTo>
                  <a:cubicBezTo>
                    <a:pt x="596" y="201"/>
                    <a:pt x="317" y="199"/>
                    <a:pt x="35" y="201"/>
                  </a:cubicBezTo>
                  <a:cubicBezTo>
                    <a:pt x="9" y="201"/>
                    <a:pt x="0" y="189"/>
                    <a:pt x="2" y="163"/>
                  </a:cubicBezTo>
                  <a:cubicBezTo>
                    <a:pt x="2" y="123"/>
                    <a:pt x="2" y="83"/>
                    <a:pt x="0" y="43"/>
                  </a:cubicBezTo>
                  <a:cubicBezTo>
                    <a:pt x="0" y="9"/>
                    <a:pt x="14" y="0"/>
                    <a:pt x="45" y="0"/>
                  </a:cubicBezTo>
                  <a:cubicBezTo>
                    <a:pt x="180" y="0"/>
                    <a:pt x="315" y="0"/>
                    <a:pt x="449" y="0"/>
                  </a:cubicBezTo>
                  <a:cubicBezTo>
                    <a:pt x="627" y="0"/>
                    <a:pt x="804" y="0"/>
                    <a:pt x="982" y="0"/>
                  </a:cubicBezTo>
                  <a:cubicBezTo>
                    <a:pt x="996" y="0"/>
                    <a:pt x="1008" y="0"/>
                    <a:pt x="10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a:lstStyle/>
            <a:p>
              <a:endParaRPr lang="zh-HK" altLang="en-US"/>
            </a:p>
          </p:txBody>
        </p:sp>
        <p:sp>
          <p:nvSpPr>
            <p:cNvPr id="34" name="Freeform 19"/>
            <p:cNvSpPr>
              <a:spLocks/>
            </p:cNvSpPr>
            <p:nvPr/>
          </p:nvSpPr>
          <p:spPr>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0" h="438">
                  <a:moveTo>
                    <a:pt x="676" y="350"/>
                  </a:moveTo>
                  <a:cubicBezTo>
                    <a:pt x="671" y="350"/>
                    <a:pt x="671" y="350"/>
                    <a:pt x="669" y="350"/>
                  </a:cubicBezTo>
                  <a:cubicBezTo>
                    <a:pt x="626" y="310"/>
                    <a:pt x="588" y="324"/>
                    <a:pt x="553" y="362"/>
                  </a:cubicBezTo>
                  <a:cubicBezTo>
                    <a:pt x="539" y="376"/>
                    <a:pt x="522" y="388"/>
                    <a:pt x="506" y="400"/>
                  </a:cubicBezTo>
                  <a:cubicBezTo>
                    <a:pt x="456" y="438"/>
                    <a:pt x="411" y="433"/>
                    <a:pt x="369" y="388"/>
                  </a:cubicBezTo>
                  <a:cubicBezTo>
                    <a:pt x="328" y="348"/>
                    <a:pt x="291" y="305"/>
                    <a:pt x="248" y="260"/>
                  </a:cubicBezTo>
                  <a:cubicBezTo>
                    <a:pt x="227" y="298"/>
                    <a:pt x="208" y="336"/>
                    <a:pt x="189" y="372"/>
                  </a:cubicBezTo>
                  <a:cubicBezTo>
                    <a:pt x="168" y="412"/>
                    <a:pt x="130" y="429"/>
                    <a:pt x="90" y="421"/>
                  </a:cubicBezTo>
                  <a:cubicBezTo>
                    <a:pt x="33" y="412"/>
                    <a:pt x="0" y="353"/>
                    <a:pt x="26" y="298"/>
                  </a:cubicBezTo>
                  <a:cubicBezTo>
                    <a:pt x="66" y="218"/>
                    <a:pt x="106" y="135"/>
                    <a:pt x="151" y="57"/>
                  </a:cubicBezTo>
                  <a:cubicBezTo>
                    <a:pt x="182" y="0"/>
                    <a:pt x="253" y="0"/>
                    <a:pt x="298" y="50"/>
                  </a:cubicBezTo>
                  <a:cubicBezTo>
                    <a:pt x="350" y="102"/>
                    <a:pt x="399" y="156"/>
                    <a:pt x="451" y="213"/>
                  </a:cubicBezTo>
                  <a:cubicBezTo>
                    <a:pt x="482" y="189"/>
                    <a:pt x="513" y="166"/>
                    <a:pt x="543" y="142"/>
                  </a:cubicBezTo>
                  <a:cubicBezTo>
                    <a:pt x="584" y="111"/>
                    <a:pt x="619" y="109"/>
                    <a:pt x="664" y="137"/>
                  </a:cubicBezTo>
                  <a:cubicBezTo>
                    <a:pt x="687" y="152"/>
                    <a:pt x="709" y="166"/>
                    <a:pt x="730" y="180"/>
                  </a:cubicBezTo>
                  <a:cubicBezTo>
                    <a:pt x="711" y="237"/>
                    <a:pt x="695" y="294"/>
                    <a:pt x="676" y="3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a:lstStyle/>
            <a:p>
              <a:endParaRPr lang="zh-HK" altLang="en-US"/>
            </a:p>
          </p:txBody>
        </p:sp>
        <p:sp>
          <p:nvSpPr>
            <p:cNvPr id="35" name="Freeform 20"/>
            <p:cNvSpPr>
              <a:spLocks/>
            </p:cNvSpPr>
            <p:nvPr/>
          </p:nvSpPr>
          <p:spPr>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1" h="816">
                  <a:moveTo>
                    <a:pt x="681" y="88"/>
                  </a:moveTo>
                  <a:cubicBezTo>
                    <a:pt x="676" y="95"/>
                    <a:pt x="672" y="109"/>
                    <a:pt x="662" y="123"/>
                  </a:cubicBezTo>
                  <a:cubicBezTo>
                    <a:pt x="534" y="286"/>
                    <a:pt x="407" y="452"/>
                    <a:pt x="279" y="615"/>
                  </a:cubicBezTo>
                  <a:cubicBezTo>
                    <a:pt x="234" y="669"/>
                    <a:pt x="184" y="721"/>
                    <a:pt x="135" y="771"/>
                  </a:cubicBezTo>
                  <a:cubicBezTo>
                    <a:pt x="114" y="790"/>
                    <a:pt x="85" y="802"/>
                    <a:pt x="57" y="811"/>
                  </a:cubicBezTo>
                  <a:cubicBezTo>
                    <a:pt x="43" y="816"/>
                    <a:pt x="14" y="811"/>
                    <a:pt x="7" y="799"/>
                  </a:cubicBezTo>
                  <a:cubicBezTo>
                    <a:pt x="0" y="785"/>
                    <a:pt x="0" y="757"/>
                    <a:pt x="7" y="743"/>
                  </a:cubicBezTo>
                  <a:cubicBezTo>
                    <a:pt x="35" y="700"/>
                    <a:pt x="71" y="660"/>
                    <a:pt x="104" y="620"/>
                  </a:cubicBezTo>
                  <a:cubicBezTo>
                    <a:pt x="234" y="454"/>
                    <a:pt x="364" y="291"/>
                    <a:pt x="497" y="125"/>
                  </a:cubicBezTo>
                  <a:cubicBezTo>
                    <a:pt x="518" y="97"/>
                    <a:pt x="539" y="66"/>
                    <a:pt x="558" y="35"/>
                  </a:cubicBezTo>
                  <a:cubicBezTo>
                    <a:pt x="575" y="12"/>
                    <a:pt x="594" y="0"/>
                    <a:pt x="622" y="9"/>
                  </a:cubicBezTo>
                  <a:cubicBezTo>
                    <a:pt x="650" y="17"/>
                    <a:pt x="681" y="54"/>
                    <a:pt x="681"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a:lstStyle/>
            <a:p>
              <a:endParaRPr lang="zh-HK" altLang="en-US"/>
            </a:p>
          </p:txBody>
        </p:sp>
        <p:sp>
          <p:nvSpPr>
            <p:cNvPr id="36" name="Freeform 21"/>
            <p:cNvSpPr>
              <a:spLocks/>
            </p:cNvSpPr>
            <p:nvPr/>
          </p:nvSpPr>
          <p:spPr>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0" h="199">
                  <a:moveTo>
                    <a:pt x="305" y="199"/>
                  </a:moveTo>
                  <a:cubicBezTo>
                    <a:pt x="218" y="199"/>
                    <a:pt x="130" y="197"/>
                    <a:pt x="43" y="199"/>
                  </a:cubicBezTo>
                  <a:cubicBezTo>
                    <a:pt x="12" y="199"/>
                    <a:pt x="0" y="187"/>
                    <a:pt x="0" y="156"/>
                  </a:cubicBezTo>
                  <a:cubicBezTo>
                    <a:pt x="2" y="118"/>
                    <a:pt x="2" y="78"/>
                    <a:pt x="0" y="38"/>
                  </a:cubicBezTo>
                  <a:cubicBezTo>
                    <a:pt x="0" y="12"/>
                    <a:pt x="9" y="0"/>
                    <a:pt x="35" y="0"/>
                  </a:cubicBezTo>
                  <a:cubicBezTo>
                    <a:pt x="215" y="0"/>
                    <a:pt x="395" y="0"/>
                    <a:pt x="575" y="0"/>
                  </a:cubicBezTo>
                  <a:cubicBezTo>
                    <a:pt x="601" y="0"/>
                    <a:pt x="610" y="9"/>
                    <a:pt x="610" y="36"/>
                  </a:cubicBezTo>
                  <a:cubicBezTo>
                    <a:pt x="608" y="78"/>
                    <a:pt x="608" y="118"/>
                    <a:pt x="610" y="161"/>
                  </a:cubicBezTo>
                  <a:cubicBezTo>
                    <a:pt x="610" y="190"/>
                    <a:pt x="598" y="199"/>
                    <a:pt x="570" y="199"/>
                  </a:cubicBezTo>
                  <a:cubicBezTo>
                    <a:pt x="480" y="199"/>
                    <a:pt x="392" y="199"/>
                    <a:pt x="305" y="1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a:lstStyle/>
            <a:p>
              <a:endParaRPr lang="zh-HK" altLang="en-US"/>
            </a:p>
          </p:txBody>
        </p:sp>
      </p:grpSp>
      <p:grpSp>
        <p:nvGrpSpPr>
          <p:cNvPr id="62" name="组合 61"/>
          <p:cNvGrpSpPr/>
          <p:nvPr/>
        </p:nvGrpSpPr>
        <p:grpSpPr>
          <a:xfrm>
            <a:off x="3746400" y="864274"/>
            <a:ext cx="300956" cy="5476775"/>
            <a:chOff x="3615799" y="1892300"/>
            <a:chExt cx="221360" cy="3708400"/>
          </a:xfrm>
          <a:solidFill>
            <a:srgbClr val="7C233E"/>
          </a:solidFill>
        </p:grpSpPr>
        <p:cxnSp>
          <p:nvCxnSpPr>
            <p:cNvPr id="42" name="直接连接符 41"/>
            <p:cNvCxnSpPr/>
            <p:nvPr/>
          </p:nvCxnSpPr>
          <p:spPr>
            <a:xfrm>
              <a:off x="3726479" y="1892300"/>
              <a:ext cx="0" cy="3708400"/>
            </a:xfrm>
            <a:prstGeom prst="line">
              <a:avLst/>
            </a:prstGeom>
            <a:grpFill/>
            <a:ln w="19050">
              <a:solidFill>
                <a:srgbClr val="7C233E"/>
              </a:solidFill>
              <a:prstDash val="solid"/>
              <a:miter/>
            </a:ln>
          </p:spPr>
        </p:cxnSp>
        <p:sp>
          <p:nvSpPr>
            <p:cNvPr id="44" name="椭圆 43"/>
            <p:cNvSpPr/>
            <p:nvPr/>
          </p:nvSpPr>
          <p:spPr>
            <a:xfrm>
              <a:off x="3615799" y="4649591"/>
              <a:ext cx="221360" cy="221360"/>
            </a:xfrm>
            <a:prstGeom prst="ellipse">
              <a:avLst/>
            </a:prstGeom>
            <a:grpFill/>
            <a:ln w="12700">
              <a:solidFill>
                <a:srgbClr val="7C233E"/>
              </a:solidFill>
              <a:prstDash val="solid"/>
              <a:miter/>
            </a:ln>
          </p:spPr>
          <p:txBody>
            <a:bodyPr anchor="ctr"/>
            <a:lstStyle/>
            <a:p>
              <a:pPr algn="ctr"/>
              <a:endParaRPr lang="zh-HK" altLang="en-US">
                <a:solidFill>
                  <a:schemeClr val="lt1"/>
                </a:solidFill>
              </a:endParaRPr>
            </a:p>
          </p:txBody>
        </p:sp>
        <p:sp>
          <p:nvSpPr>
            <p:cNvPr id="43" name="椭圆 42"/>
            <p:cNvSpPr/>
            <p:nvPr/>
          </p:nvSpPr>
          <p:spPr>
            <a:xfrm>
              <a:off x="3615799" y="2622105"/>
              <a:ext cx="221360" cy="221360"/>
            </a:xfrm>
            <a:prstGeom prst="ellipse">
              <a:avLst/>
            </a:prstGeom>
            <a:grpFill/>
            <a:ln w="12700">
              <a:solidFill>
                <a:srgbClr val="7C233E"/>
              </a:solidFill>
              <a:prstDash val="solid"/>
              <a:miter/>
            </a:ln>
          </p:spPr>
          <p:txBody>
            <a:bodyPr anchor="ctr"/>
            <a:lstStyle/>
            <a:p>
              <a:pPr algn="ctr"/>
              <a:endParaRPr lang="zh-HK" altLang="en-US">
                <a:solidFill>
                  <a:schemeClr val="lt1"/>
                </a:solidFill>
              </a:endParaRPr>
            </a:p>
          </p:txBody>
        </p:sp>
      </p:grpSp>
      <p:grpSp>
        <p:nvGrpSpPr>
          <p:cNvPr id="2" name="组合 1">
            <a:extLst>
              <a:ext uri="{FF2B5EF4-FFF2-40B4-BE49-F238E27FC236}">
                <a16:creationId xmlns:a16="http://schemas.microsoft.com/office/drawing/2014/main" id="{F061E493-FB53-BE8F-BC99-F761ADF493E5}"/>
              </a:ext>
            </a:extLst>
          </p:cNvPr>
          <p:cNvGrpSpPr/>
          <p:nvPr/>
        </p:nvGrpSpPr>
        <p:grpSpPr>
          <a:xfrm>
            <a:off x="4101070" y="1102798"/>
            <a:ext cx="7766875" cy="5121573"/>
            <a:chOff x="3857049" y="2119605"/>
            <a:chExt cx="4573204" cy="4398812"/>
          </a:xfrm>
        </p:grpSpPr>
        <p:sp>
          <p:nvSpPr>
            <p:cNvPr id="47" name="矩形 46"/>
            <p:cNvSpPr/>
            <p:nvPr/>
          </p:nvSpPr>
          <p:spPr>
            <a:xfrm>
              <a:off x="3857049" y="4297937"/>
              <a:ext cx="4573204" cy="1961216"/>
            </a:xfrm>
            <a:prstGeom prst="rect">
              <a:avLst/>
            </a:prstGeom>
          </p:spPr>
          <p:txBody>
            <a:bodyPr wrap="square">
              <a:spAutoFit/>
            </a:bodyPr>
            <a:lstStyle/>
            <a:p>
              <a:pPr lvl="0" algn="just"/>
              <a:r>
                <a:rPr lang="zh-CN" altLang="zh-CN">
                  <a:solidFill>
                    <a:srgbClr val="666666"/>
                  </a:solidFill>
                  <a:latin typeface="微软雅黑"/>
                  <a:ea typeface="微软雅黑"/>
                </a:rPr>
                <a:t>基于家庭追踪调查（</a:t>
              </a:r>
              <a:r>
                <a:rPr lang="en-US" altLang="en-US">
                  <a:solidFill>
                    <a:srgbClr val="666666"/>
                  </a:solidFill>
                  <a:latin typeface="微软雅黑"/>
                  <a:ea typeface="微软雅黑"/>
                </a:rPr>
                <a:t>CFPS</a:t>
              </a:r>
              <a:r>
                <a:rPr lang="zh-CN" altLang="zh-CN">
                  <a:solidFill>
                    <a:srgbClr val="666666"/>
                  </a:solidFill>
                  <a:latin typeface="微软雅黑"/>
                  <a:ea typeface="微软雅黑"/>
                </a:rPr>
                <a:t>）数据库进行实证计量分析，</a:t>
              </a:r>
            </a:p>
            <a:p>
              <a:pPr lvl="0" algn="just"/>
              <a:r>
                <a:rPr lang="zh-CN" altLang="zh-CN">
                  <a:solidFill>
                    <a:srgbClr val="666666"/>
                  </a:solidFill>
                  <a:latin typeface="微软雅黑"/>
                  <a:ea typeface="微软雅黑"/>
                </a:rPr>
                <a:t>使用</a:t>
              </a:r>
              <a:r>
                <a:rPr lang="zh-CN" altLang="zh-CN" b="1">
                  <a:solidFill>
                    <a:srgbClr val="ED7D31"/>
                  </a:solidFill>
                  <a:latin typeface="微软雅黑"/>
                  <a:ea typeface="微软雅黑"/>
                </a:rPr>
                <a:t>普通最小二乘法（</a:t>
              </a:r>
              <a:r>
                <a:rPr lang="en-US" altLang="en-US" b="1">
                  <a:solidFill>
                    <a:srgbClr val="ED7D31"/>
                  </a:solidFill>
                  <a:latin typeface="微软雅黑"/>
                  <a:ea typeface="微软雅黑"/>
                </a:rPr>
                <a:t>OLS</a:t>
              </a:r>
              <a:r>
                <a:rPr lang="zh-CN" altLang="zh-CN" b="1">
                  <a:solidFill>
                    <a:srgbClr val="ED7D31"/>
                  </a:solidFill>
                  <a:latin typeface="微软雅黑"/>
                  <a:ea typeface="微软雅黑"/>
                </a:rPr>
                <a:t>）</a:t>
              </a:r>
              <a:r>
                <a:rPr lang="zh-CN" altLang="zh-CN">
                  <a:solidFill>
                    <a:srgbClr val="666666"/>
                  </a:solidFill>
                  <a:latin typeface="微软雅黑"/>
                  <a:ea typeface="微软雅黑"/>
                </a:rPr>
                <a:t>对数据进行基准回归、</a:t>
              </a:r>
            </a:p>
            <a:p>
              <a:pPr lvl="0" algn="just"/>
              <a:r>
                <a:rPr lang="zh-CN" altLang="zh-CN" b="1">
                  <a:solidFill>
                    <a:srgbClr val="ED7D31"/>
                  </a:solidFill>
                  <a:latin typeface="微软雅黑"/>
                  <a:ea typeface="微软雅黑"/>
                </a:rPr>
                <a:t>倾向得分匹配法（</a:t>
              </a:r>
              <a:r>
                <a:rPr lang="en-US" altLang="en-US" b="1">
                  <a:solidFill>
                    <a:srgbClr val="ED7D31"/>
                  </a:solidFill>
                  <a:latin typeface="微软雅黑"/>
                  <a:ea typeface="微软雅黑"/>
                </a:rPr>
                <a:t>PSM</a:t>
              </a:r>
              <a:r>
                <a:rPr lang="zh-CN" altLang="zh-CN" b="1">
                  <a:solidFill>
                    <a:srgbClr val="ED7D31"/>
                  </a:solidFill>
                  <a:latin typeface="微软雅黑"/>
                  <a:ea typeface="微软雅黑"/>
                </a:rPr>
                <a:t>）</a:t>
              </a:r>
              <a:r>
                <a:rPr lang="zh-CN" altLang="zh-CN">
                  <a:solidFill>
                    <a:srgbClr val="666666"/>
                  </a:solidFill>
                  <a:latin typeface="微软雅黑"/>
                  <a:ea typeface="微软雅黑"/>
                </a:rPr>
                <a:t>对具有体育运动偏好和不具有体育运动偏好的两组样本数据进行处理效应分析解决选择性偏误、</a:t>
              </a:r>
            </a:p>
            <a:p>
              <a:pPr lvl="0" algn="just"/>
              <a:r>
                <a:rPr lang="zh-CN" altLang="zh-CN" b="1">
                  <a:solidFill>
                    <a:srgbClr val="ED7D31"/>
                  </a:solidFill>
                  <a:latin typeface="微软雅黑"/>
                  <a:ea typeface="微软雅黑"/>
                </a:rPr>
                <a:t>工具变量回归（</a:t>
              </a:r>
              <a:r>
                <a:rPr lang="en-US" altLang="en-US" b="1">
                  <a:solidFill>
                    <a:srgbClr val="ED7D31"/>
                  </a:solidFill>
                  <a:latin typeface="微软雅黑"/>
                  <a:ea typeface="微软雅黑"/>
                </a:rPr>
                <a:t>IV</a:t>
              </a:r>
              <a:r>
                <a:rPr lang="zh-CN" altLang="zh-CN" b="1">
                  <a:solidFill>
                    <a:srgbClr val="ED7D31"/>
                  </a:solidFill>
                  <a:latin typeface="微软雅黑"/>
                  <a:ea typeface="微软雅黑"/>
                </a:rPr>
                <a:t>）</a:t>
              </a:r>
              <a:r>
                <a:rPr lang="zh-CN" altLang="zh-CN">
                  <a:solidFill>
                    <a:srgbClr val="666666"/>
                  </a:solidFill>
                  <a:latin typeface="微软雅黑"/>
                  <a:ea typeface="微软雅黑"/>
                </a:rPr>
                <a:t>讨论模型设计的内生性问题、替换核心解释变量进行稳健性检验，</a:t>
              </a:r>
            </a:p>
            <a:p>
              <a:pPr lvl="0" algn="just"/>
              <a:r>
                <a:rPr lang="zh-CN" altLang="zh-CN">
                  <a:solidFill>
                    <a:srgbClr val="666666"/>
                  </a:solidFill>
                  <a:latin typeface="微软雅黑"/>
                  <a:ea typeface="微软雅黑"/>
                </a:rPr>
                <a:t>最后进行</a:t>
              </a:r>
              <a:r>
                <a:rPr lang="zh-CN" altLang="zh-CN" b="1">
                  <a:solidFill>
                    <a:srgbClr val="ED7D31"/>
                  </a:solidFill>
                  <a:latin typeface="微软雅黑"/>
                  <a:ea typeface="微软雅黑"/>
                </a:rPr>
                <a:t>异质性分析</a:t>
              </a:r>
              <a:r>
                <a:rPr lang="zh-CN" altLang="zh-CN">
                  <a:solidFill>
                    <a:srgbClr val="666666"/>
                  </a:solidFill>
                  <a:latin typeface="微软雅黑"/>
                  <a:ea typeface="微软雅黑"/>
                </a:rPr>
                <a:t>与</a:t>
              </a:r>
              <a:r>
                <a:rPr lang="zh-CN" altLang="zh-CN" b="1">
                  <a:solidFill>
                    <a:srgbClr val="ED7D31"/>
                  </a:solidFill>
                  <a:latin typeface="微软雅黑"/>
                  <a:ea typeface="微软雅黑"/>
                </a:rPr>
                <a:t>中介效应分析</a:t>
              </a:r>
              <a:r>
                <a:rPr lang="zh-CN" altLang="zh-CN">
                  <a:solidFill>
                    <a:srgbClr val="666666"/>
                  </a:solidFill>
                  <a:latin typeface="微软雅黑"/>
                  <a:ea typeface="微软雅黑"/>
                </a:rPr>
                <a:t>进一步挖掘退休家庭成员的体育运动偏好对家庭消费结构的差异性影响与影响路径。</a:t>
              </a:r>
            </a:p>
          </p:txBody>
        </p:sp>
        <p:sp>
          <p:nvSpPr>
            <p:cNvPr id="48" name="文本框 47"/>
            <p:cNvSpPr txBox="1"/>
            <p:nvPr/>
          </p:nvSpPr>
          <p:spPr>
            <a:xfrm>
              <a:off x="4137653" y="3811070"/>
              <a:ext cx="2171700" cy="317212"/>
            </a:xfrm>
            <a:prstGeom prst="rect">
              <a:avLst/>
            </a:prstGeom>
            <a:noFill/>
          </p:spPr>
          <p:txBody>
            <a:bodyPr wrap="square">
              <a:spAutoFit/>
            </a:bodyPr>
            <a:lstStyle/>
            <a:p>
              <a:pPr algn="ctr"/>
              <a:r>
                <a:rPr lang="zh-CN" altLang="en-US" b="1">
                  <a:solidFill>
                    <a:srgbClr val="7C233E"/>
                  </a:solidFill>
                  <a:latin typeface="微软雅黑"/>
                  <a:ea typeface="微软雅黑"/>
                </a:rPr>
                <a:t>实证分析法</a:t>
              </a:r>
              <a:endParaRPr lang="zh-HK" altLang="en-US" b="1">
                <a:solidFill>
                  <a:srgbClr val="7C233E"/>
                </a:solidFill>
                <a:latin typeface="微软雅黑"/>
                <a:ea typeface="微软雅黑"/>
              </a:endParaRPr>
            </a:p>
          </p:txBody>
        </p:sp>
        <p:sp>
          <p:nvSpPr>
            <p:cNvPr id="49" name="文本框 48"/>
            <p:cNvSpPr txBox="1"/>
            <p:nvPr/>
          </p:nvSpPr>
          <p:spPr>
            <a:xfrm rot="0">
              <a:off x="4137653" y="2866963"/>
              <a:ext cx="2171700" cy="317212"/>
            </a:xfrm>
            <a:prstGeom prst="rect">
              <a:avLst/>
            </a:prstGeom>
            <a:noFill/>
          </p:spPr>
          <p:txBody>
            <a:bodyPr wrap="square">
              <a:spAutoFit/>
            </a:bodyPr>
            <a:lstStyle/>
            <a:p>
              <a:pPr algn="ctr"/>
              <a:r>
                <a:rPr lang="zh-CN" altLang="en-US" b="1">
                  <a:solidFill>
                    <a:srgbClr val="7C233E"/>
                  </a:solidFill>
                  <a:latin typeface="微软雅黑"/>
                  <a:ea typeface="微软雅黑"/>
                </a:rPr>
                <a:t>文献资料法</a:t>
              </a:r>
              <a:endParaRPr lang="zh-HK" altLang="en-US" b="1">
                <a:solidFill>
                  <a:srgbClr val="7C233E"/>
                </a:solidFill>
                <a:latin typeface="微软雅黑"/>
                <a:ea typeface="微软雅黑"/>
              </a:endParaRPr>
            </a:p>
          </p:txBody>
        </p:sp>
      </p:grpSp>
      <p:sp>
        <p:nvSpPr>
          <p:cNvPr id="63" name="矩形 62"/>
          <p:cNvSpPr/>
          <p:nvPr/>
        </p:nvSpPr>
        <p:spPr>
          <a:xfrm>
            <a:off x="0" y="0"/>
            <a:ext cx="12192000" cy="491181"/>
          </a:xfrm>
          <a:prstGeom prst="rect">
            <a:avLst/>
          </a:prstGeom>
          <a:solidFill>
            <a:srgbClr val="7C233E"/>
          </a:solidFill>
          <a:ln>
            <a:noFill/>
          </a:ln>
          <a:effectLst>
            <a:outerShdw blurRad="50800" dist="12700" dir="5400000" algn="t" rotWithShape="0">
              <a:prstClr val="black">
                <a:alpha val="40000"/>
              </a:prstClr>
            </a:outerShdw>
          </a:effectLst>
        </p:spPr>
        <p:txBody>
          <a:bodyPr anchor="ctr"/>
          <a:lstStyle/>
          <a:p>
            <a:pPr algn="ctr"/>
            <a:endParaRPr lang="zh-HK" altLang="en-US">
              <a:solidFill>
                <a:schemeClr val="lt1"/>
              </a:solidFill>
            </a:endParaRPr>
          </a:p>
        </p:txBody>
      </p:sp>
      <p:sp>
        <p:nvSpPr>
          <p:cNvPr id="38" name="矩形 37">
            <a:extLst>
              <a:ext uri="{FF2B5EF4-FFF2-40B4-BE49-F238E27FC236}">
                <a16:creationId xmlns:a16="http://schemas.microsoft.com/office/drawing/2014/main" id="{5CFB7E57-6FC3-CFF3-1A31-6B214956B948}"/>
              </a:ext>
            </a:extLst>
          </p:cNvPr>
          <p:cNvSpPr/>
          <p:nvPr/>
        </p:nvSpPr>
        <p:spPr>
          <a:xfrm>
            <a:off x="2834542" y="97061"/>
            <a:ext cx="1237387" cy="356730"/>
          </a:xfrm>
          <a:prstGeom prst="rect">
            <a:avLst/>
          </a:prstGeom>
          <a:solidFill>
            <a:schemeClr val="bg1"/>
          </a:solidFill>
          <a:ln>
            <a:noFill/>
          </a:ln>
        </p:spPr>
        <p:txBody>
          <a:bodyPr anchor="ctr"/>
          <a:lstStyle/>
          <a:p>
            <a:pPr algn="ctr"/>
            <a:endParaRPr lang="zh-HK" altLang="en-US">
              <a:solidFill>
                <a:schemeClr val="lt1"/>
              </a:solidFill>
            </a:endParaRPr>
          </a:p>
        </p:txBody>
      </p:sp>
      <p:sp>
        <p:nvSpPr>
          <p:cNvPr id="39" name="文本框 38">
            <a:extLst>
              <a:ext uri="{FF2B5EF4-FFF2-40B4-BE49-F238E27FC236}">
                <a16:creationId xmlns:a16="http://schemas.microsoft.com/office/drawing/2014/main" id="{36B2DED1-F7D5-158A-D34B-F29B34CDDED4}"/>
              </a:ext>
            </a:extLst>
          </p:cNvPr>
          <p:cNvSpPr txBox="1"/>
          <p:nvPr/>
        </p:nvSpPr>
        <p:spPr>
          <a:xfrm>
            <a:off x="1524003" y="93911"/>
            <a:ext cx="1282527" cy="369332"/>
          </a:xfrm>
          <a:prstGeom prst="rect">
            <a:avLst/>
          </a:prstGeom>
          <a:solidFill>
            <a:srgbClr val="7C233E"/>
          </a:solidFill>
        </p:spPr>
        <p:txBody>
          <a:bodyPr wrap="square">
            <a:spAutoFit/>
          </a:bodyPr>
          <a:lstStyle/>
          <a:p>
            <a:r>
              <a:rPr lang="zh-CN" altLang="en-US" spc="300">
                <a:solidFill>
                  <a:schemeClr val="bg1"/>
                </a:solidFill>
                <a:latin typeface="微软雅黑"/>
                <a:ea typeface="微软雅黑"/>
              </a:rPr>
              <a:t>研究背景</a:t>
            </a:r>
            <a:endParaRPr lang="zh-HK" altLang="en-US" spc="300">
              <a:solidFill>
                <a:schemeClr val="bg1"/>
              </a:solidFill>
              <a:latin typeface="微软雅黑"/>
              <a:ea typeface="微软雅黑"/>
            </a:endParaRPr>
          </a:p>
        </p:txBody>
      </p:sp>
      <p:cxnSp>
        <p:nvCxnSpPr>
          <p:cNvPr id="40" name="直接连接符 39">
            <a:extLst>
              <a:ext uri="{FF2B5EF4-FFF2-40B4-BE49-F238E27FC236}">
                <a16:creationId xmlns:a16="http://schemas.microsoft.com/office/drawing/2014/main" id="{8B9FB5B6-858E-B74C-8E62-CD446901DCFF}"/>
              </a:ext>
            </a:extLst>
          </p:cNvPr>
          <p:cNvCxnSpPr>
            <a:cxnSpLocks/>
          </p:cNvCxnSpPr>
          <p:nvPr/>
        </p:nvCxnSpPr>
        <p:spPr>
          <a:xfrm>
            <a:off x="2777951" y="93914"/>
            <a:ext cx="0" cy="363031"/>
          </a:xfrm>
          <a:prstGeom prst="line">
            <a:avLst/>
          </a:prstGeom>
          <a:ln w="6350">
            <a:solidFill>
              <a:schemeClr val="bg1"/>
            </a:solidFill>
            <a:prstDash val="dash"/>
            <a:miter/>
          </a:ln>
        </p:spPr>
      </p:cxnSp>
      <p:sp>
        <p:nvSpPr>
          <p:cNvPr id="41" name="文本框 40">
            <a:extLst>
              <a:ext uri="{FF2B5EF4-FFF2-40B4-BE49-F238E27FC236}">
                <a16:creationId xmlns:a16="http://schemas.microsoft.com/office/drawing/2014/main" id="{793A04CA-4C19-57BE-12E8-EE63FFE23B3A}"/>
              </a:ext>
            </a:extLst>
          </p:cNvPr>
          <p:cNvSpPr txBox="1"/>
          <p:nvPr/>
        </p:nvSpPr>
        <p:spPr>
          <a:xfrm>
            <a:off x="2827059" y="93911"/>
            <a:ext cx="1252353" cy="369332"/>
          </a:xfrm>
          <a:prstGeom prst="rect">
            <a:avLst/>
          </a:prstGeom>
          <a:solidFill>
            <a:schemeClr val="bg1"/>
          </a:solidFill>
        </p:spPr>
        <p:txBody>
          <a:bodyPr wrap="square">
            <a:spAutoFit/>
          </a:bodyPr>
          <a:lstStyle/>
          <a:p>
            <a:pPr algn="ctr"/>
            <a:r>
              <a:rPr lang="zh-CN" altLang="en-US" spc="300">
                <a:solidFill>
                  <a:srgbClr val="666666"/>
                </a:solidFill>
                <a:latin typeface="微软雅黑"/>
                <a:ea typeface="微软雅黑"/>
              </a:rPr>
              <a:t>研究方法</a:t>
            </a:r>
            <a:endParaRPr lang="zh-HK" altLang="en-US" spc="300">
              <a:solidFill>
                <a:srgbClr val="666666"/>
              </a:solidFill>
              <a:latin typeface="微软雅黑"/>
              <a:ea typeface="微软雅黑"/>
            </a:endParaRPr>
          </a:p>
        </p:txBody>
      </p:sp>
      <p:sp>
        <p:nvSpPr>
          <p:cNvPr id="45" name="文本框 44">
            <a:extLst>
              <a:ext uri="{FF2B5EF4-FFF2-40B4-BE49-F238E27FC236}">
                <a16:creationId xmlns:a16="http://schemas.microsoft.com/office/drawing/2014/main" id="{AC6D32C9-3585-454F-7C42-0DED32228F19}"/>
              </a:ext>
            </a:extLst>
          </p:cNvPr>
          <p:cNvSpPr txBox="1"/>
          <p:nvPr/>
        </p:nvSpPr>
        <p:spPr>
          <a:xfrm>
            <a:off x="4208103" y="93911"/>
            <a:ext cx="1295400" cy="369332"/>
          </a:xfrm>
          <a:prstGeom prst="rect">
            <a:avLst/>
          </a:prstGeom>
          <a:noFill/>
        </p:spPr>
        <p:txBody>
          <a:bodyPr wrap="square">
            <a:spAutoFit/>
          </a:bodyPr>
          <a:lstStyle/>
          <a:p>
            <a:r>
              <a:rPr lang="zh-CN" altLang="en-US" spc="300">
                <a:solidFill>
                  <a:schemeClr val="bg1"/>
                </a:solidFill>
                <a:latin typeface="微软雅黑"/>
                <a:ea typeface="微软雅黑"/>
              </a:rPr>
              <a:t>研究过程</a:t>
            </a:r>
            <a:endParaRPr lang="zh-HK" altLang="en-US" spc="300">
              <a:solidFill>
                <a:schemeClr val="bg1"/>
              </a:solidFill>
              <a:latin typeface="微软雅黑"/>
              <a:ea typeface="微软雅黑"/>
            </a:endParaRPr>
          </a:p>
        </p:txBody>
      </p:sp>
      <p:sp>
        <p:nvSpPr>
          <p:cNvPr id="50" name="文本框 49">
            <a:extLst>
              <a:ext uri="{FF2B5EF4-FFF2-40B4-BE49-F238E27FC236}">
                <a16:creationId xmlns:a16="http://schemas.microsoft.com/office/drawing/2014/main" id="{701B6722-42A6-5908-E3D2-D15D725C2A79}"/>
              </a:ext>
            </a:extLst>
          </p:cNvPr>
          <p:cNvSpPr txBox="1"/>
          <p:nvPr/>
        </p:nvSpPr>
        <p:spPr>
          <a:xfrm>
            <a:off x="5567710" y="93911"/>
            <a:ext cx="1295400" cy="368300"/>
          </a:xfrm>
          <a:prstGeom prst="rect">
            <a:avLst/>
          </a:prstGeom>
          <a:noFill/>
        </p:spPr>
        <p:txBody>
          <a:bodyPr wrap="square">
            <a:spAutoFit/>
          </a:bodyPr>
          <a:lstStyle/>
          <a:p>
            <a:pPr lvl="0"/>
            <a:r>
              <a:rPr lang="zh-CN" altLang="zh-CN" spc="300">
                <a:solidFill>
                  <a:srgbClr val="FFFFFF"/>
                </a:solidFill>
                <a:latin typeface="微软雅黑"/>
                <a:ea typeface="微软雅黑"/>
              </a:rPr>
              <a:t>预期结果</a:t>
            </a:r>
          </a:p>
        </p:txBody>
      </p:sp>
      <p:cxnSp>
        <p:nvCxnSpPr>
          <p:cNvPr id="52" name="直接连接符 51">
            <a:extLst>
              <a:ext uri="{FF2B5EF4-FFF2-40B4-BE49-F238E27FC236}">
                <a16:creationId xmlns:a16="http://schemas.microsoft.com/office/drawing/2014/main" id="{891CBAFD-0EAB-CC4B-0BB1-03BBFD3B189D}"/>
              </a:ext>
            </a:extLst>
          </p:cNvPr>
          <p:cNvCxnSpPr/>
          <p:nvPr/>
        </p:nvCxnSpPr>
        <p:spPr>
          <a:xfrm>
            <a:off x="4131196" y="93914"/>
            <a:ext cx="0" cy="363031"/>
          </a:xfrm>
          <a:prstGeom prst="line">
            <a:avLst/>
          </a:prstGeom>
          <a:ln w="6350">
            <a:solidFill>
              <a:schemeClr val="bg1"/>
            </a:solidFill>
            <a:prstDash val="dash"/>
            <a:miter/>
          </a:ln>
        </p:spPr>
      </p:cxnSp>
      <p:cxnSp>
        <p:nvCxnSpPr>
          <p:cNvPr id="53" name="直接连接符 52">
            <a:extLst>
              <a:ext uri="{FF2B5EF4-FFF2-40B4-BE49-F238E27FC236}">
                <a16:creationId xmlns:a16="http://schemas.microsoft.com/office/drawing/2014/main" id="{8D8D0DE1-0101-F31B-C54F-9CC38DEF1007}"/>
              </a:ext>
            </a:extLst>
          </p:cNvPr>
          <p:cNvCxnSpPr/>
          <p:nvPr/>
        </p:nvCxnSpPr>
        <p:spPr>
          <a:xfrm>
            <a:off x="5503503" y="93914"/>
            <a:ext cx="0" cy="363031"/>
          </a:xfrm>
          <a:prstGeom prst="line">
            <a:avLst/>
          </a:prstGeom>
          <a:ln w="6350">
            <a:solidFill>
              <a:schemeClr val="bg1"/>
            </a:solidFill>
            <a:prstDash val="dash"/>
            <a:miter/>
          </a:ln>
        </p:spPr>
      </p:cxnSp>
      <p:cxnSp>
        <p:nvCxnSpPr>
          <p:cNvPr id="54" name="直接连接符 53">
            <a:extLst>
              <a:ext uri="{FF2B5EF4-FFF2-40B4-BE49-F238E27FC236}">
                <a16:creationId xmlns:a16="http://schemas.microsoft.com/office/drawing/2014/main" id="{9AA323DA-40A4-119F-4AD7-6A76F5DB5E7A}"/>
              </a:ext>
            </a:extLst>
          </p:cNvPr>
          <p:cNvCxnSpPr/>
          <p:nvPr/>
        </p:nvCxnSpPr>
        <p:spPr>
          <a:xfrm>
            <a:off x="6832762" y="93914"/>
            <a:ext cx="0" cy="363031"/>
          </a:xfrm>
          <a:prstGeom prst="line">
            <a:avLst/>
          </a:prstGeom>
          <a:ln w="6350">
            <a:solidFill>
              <a:schemeClr val="bg1"/>
            </a:solidFill>
            <a:prstDash val="dash"/>
            <a:miter/>
          </a:ln>
        </p:spPr>
      </p:cxnSp>
    </p:spTree>
    <p:extLst>
      <p:ext uri="{BB962C8B-B14F-4D97-AF65-F5344CB8AC3E}">
        <p14:creationId xmlns:p14="http://schemas.microsoft.com/office/powerpoint/2010/main" val="1099469814"/>
      </p:ext>
    </p:extLst>
  </p:cSld>
  <p:clrMapOvr>
    <a:masterClrMapping/>
  </p:clrMapOvr>
  <p:transition>
    <p:wipe/>
  </p:transition>
</p:sld>
</file>

<file path=ppt/slides/slide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48B318B7-B01C-1F29-5FEB-B1AA9582BAB9}"/>
              </a:ext>
            </a:extLst>
          </p:cNvPr>
          <p:cNvSpPr/>
          <p:nvPr/>
        </p:nvSpPr>
        <p:spPr>
          <a:xfrm>
            <a:off x="6252645" y="808524"/>
            <a:ext cx="4623902" cy="5313145"/>
          </a:xfrm>
          <a:prstGeom prst="rect">
            <a:avLst/>
          </a:prstGeom>
          <a:solidFill>
            <a:srgbClr val="F8D7CD"/>
          </a:solidFill>
          <a:ln w="12700" cap="flat" cmpd="sng">
            <a:solidFill>
              <a:schemeClr val="accent1">
                <a:shade val="50000"/>
              </a:schemeClr>
            </a:solidFill>
            <a:prstDash val="solid"/>
            <a:miter/>
          </a:ln>
        </p:spPr>
        <p:txBody>
          <a:bodyPr anchor="ctr"/>
          <a:lstStyle/>
          <a:p>
            <a:pPr algn="ctr"/>
            <a:endParaRPr lang="zh-CN" altLang="en-US">
              <a:solidFill>
                <a:schemeClr val="lt1"/>
              </a:solidFill>
            </a:endParaRPr>
          </a:p>
        </p:txBody>
      </p:sp>
      <p:sp>
        <p:nvSpPr>
          <p:cNvPr id="7" name="矩形 6">
            <a:extLst>
              <a:ext uri="{FF2B5EF4-FFF2-40B4-BE49-F238E27FC236}">
                <a16:creationId xmlns:a16="http://schemas.microsoft.com/office/drawing/2014/main" id="{CB380029-085E-58B0-8F86-8542B0442863}"/>
              </a:ext>
            </a:extLst>
          </p:cNvPr>
          <p:cNvSpPr/>
          <p:nvPr/>
        </p:nvSpPr>
        <p:spPr>
          <a:xfrm>
            <a:off x="1246816" y="808525"/>
            <a:ext cx="4796592" cy="5313145"/>
          </a:xfrm>
          <a:prstGeom prst="rect">
            <a:avLst/>
          </a:prstGeom>
          <a:solidFill>
            <a:srgbClr val="F8D7CD"/>
          </a:solidFill>
          <a:ln w="12700" cap="flat" cmpd="sng">
            <a:solidFill>
              <a:schemeClr val="accent1">
                <a:shade val="50000"/>
              </a:schemeClr>
            </a:solidFill>
            <a:prstDash val="solid"/>
            <a:miter/>
          </a:ln>
        </p:spPr>
        <p:txBody>
          <a:bodyPr anchor="ctr"/>
          <a:lstStyle/>
          <a:p>
            <a:pPr algn="ctr"/>
            <a:endParaRPr lang="zh-CN" altLang="en-US">
              <a:solidFill>
                <a:schemeClr val="lt1"/>
              </a:solidFill>
            </a:endParaRPr>
          </a:p>
        </p:txBody>
      </p:sp>
      <p:sp>
        <p:nvSpPr>
          <p:cNvPr id="36" name="矩形 35"/>
          <p:cNvSpPr/>
          <p:nvPr/>
        </p:nvSpPr>
        <p:spPr>
          <a:xfrm>
            <a:off x="0" y="0"/>
            <a:ext cx="12192000" cy="503642"/>
          </a:xfrm>
          <a:prstGeom prst="rect">
            <a:avLst/>
          </a:prstGeom>
          <a:solidFill>
            <a:srgbClr val="7C233E"/>
          </a:solidFill>
          <a:ln>
            <a:noFill/>
          </a:ln>
          <a:effectLst>
            <a:outerShdw blurRad="50800" dist="12700" dir="5400000" algn="t" rotWithShape="0">
              <a:prstClr val="black">
                <a:alpha val="40000"/>
              </a:prstClr>
            </a:outerShdw>
          </a:effectLst>
        </p:spPr>
        <p:txBody>
          <a:bodyPr anchor="ctr"/>
          <a:lstStyle/>
          <a:p>
            <a:pPr algn="ctr"/>
            <a:r>
              <a:rPr lang="zh-CN" altLang="en-US">
                <a:solidFill>
                  <a:schemeClr val="lt1"/>
                </a:solidFill>
                <a:latin typeface="微软雅黑"/>
                <a:ea typeface="微软雅黑"/>
              </a:rPr>
              <a:t>研究过程</a:t>
            </a:r>
            <a:r>
              <a:rPr lang="en-US" altLang="zh-CN">
                <a:solidFill>
                  <a:schemeClr val="lt1"/>
                </a:solidFill>
                <a:latin typeface="微软雅黑"/>
                <a:ea typeface="微软雅黑"/>
              </a:rPr>
              <a:t>——</a:t>
            </a:r>
            <a:r>
              <a:rPr lang="zh-CN" altLang="en-US">
                <a:solidFill>
                  <a:schemeClr val="lt1"/>
                </a:solidFill>
                <a:latin typeface="微软雅黑"/>
                <a:ea typeface="微软雅黑"/>
              </a:rPr>
              <a:t>理论依据与假设提出</a:t>
            </a:r>
            <a:endParaRPr lang="zh-HK" altLang="en-US">
              <a:solidFill>
                <a:schemeClr val="lt1"/>
              </a:solidFill>
              <a:latin typeface="微软雅黑"/>
              <a:ea typeface="微软雅黑"/>
            </a:endParaRPr>
          </a:p>
        </p:txBody>
      </p:sp>
      <p:sp>
        <p:nvSpPr>
          <p:cNvPr id="3" name="文本框 2">
            <a:extLst>
              <a:ext uri="{FF2B5EF4-FFF2-40B4-BE49-F238E27FC236}">
                <a16:creationId xmlns:a16="http://schemas.microsoft.com/office/drawing/2014/main" id="{53B7648B-354C-69C9-959A-1D711384AF51}"/>
              </a:ext>
            </a:extLst>
          </p:cNvPr>
          <p:cNvSpPr txBox="1"/>
          <p:nvPr/>
        </p:nvSpPr>
        <p:spPr>
          <a:xfrm>
            <a:off x="1409243" y="1007995"/>
            <a:ext cx="4471738" cy="1938992"/>
          </a:xfrm>
          <a:prstGeom prst="rect">
            <a:avLst/>
          </a:prstGeom>
          <a:noFill/>
        </p:spPr>
        <p:txBody>
          <a:bodyPr wrap="square">
            <a:spAutoFit/>
          </a:bodyPr>
          <a:lstStyle/>
          <a:p>
            <a:pPr algn="just"/>
            <a:r>
              <a:rPr lang="zh-CN" altLang="zh-CN" sz="2000" kern="100">
                <a:effectLst/>
                <a:latin typeface="微软雅黑"/>
                <a:ea typeface="微软雅黑"/>
              </a:rPr>
              <a:t>理论</a:t>
            </a:r>
            <a:r>
              <a:rPr lang="en-US" altLang="zh-CN" sz="2000" kern="100">
                <a:effectLst/>
                <a:latin typeface="微软雅黑"/>
                <a:ea typeface="微软雅黑"/>
              </a:rPr>
              <a:t>1</a:t>
            </a:r>
            <a:r>
              <a:rPr lang="zh-CN" altLang="zh-CN" sz="2000" kern="100">
                <a:effectLst/>
                <a:latin typeface="微软雅黑"/>
                <a:ea typeface="微软雅黑"/>
              </a:rPr>
              <a:t>：健康需求模型</a:t>
            </a:r>
            <a:endParaRPr lang="en-US" altLang="zh-CN" sz="2000" kern="100">
              <a:latin typeface="微软雅黑"/>
              <a:ea typeface="微软雅黑"/>
            </a:endParaRPr>
          </a:p>
          <a:p>
            <a:pPr algn="just"/>
            <a:endParaRPr lang="en-US" altLang="zh-CN" sz="2000" kern="100">
              <a:effectLst/>
              <a:latin typeface="微软雅黑"/>
              <a:ea typeface="微软雅黑"/>
            </a:endParaRPr>
          </a:p>
          <a:p>
            <a:pPr algn="just"/>
            <a:r>
              <a:rPr lang="zh-CN" altLang="zh-CN" sz="2000" kern="100">
                <a:effectLst/>
                <a:latin typeface="微软雅黑"/>
                <a:ea typeface="微软雅黑"/>
              </a:rPr>
              <a:t>在</a:t>
            </a:r>
            <a:r>
              <a:rPr lang="en-US" altLang="zh-CN" sz="2000" kern="100">
                <a:effectLst/>
                <a:latin typeface="微软雅黑"/>
                <a:ea typeface="微软雅黑"/>
              </a:rPr>
              <a:t>Becker</a:t>
            </a:r>
            <a:r>
              <a:rPr lang="zh-CN" altLang="zh-CN" sz="2000" kern="100">
                <a:effectLst/>
                <a:latin typeface="微软雅黑"/>
                <a:ea typeface="微软雅黑"/>
              </a:rPr>
              <a:t>提出的家庭生产函数健康需求模型基础上</a:t>
            </a:r>
            <a:r>
              <a:rPr lang="zh-CN" altLang="en-US" sz="2000" kern="100">
                <a:effectLst/>
                <a:latin typeface="微软雅黑"/>
                <a:ea typeface="微软雅黑"/>
              </a:rPr>
              <a:t>，</a:t>
            </a:r>
            <a:r>
              <a:rPr lang="zh-CN" altLang="zh-CN" sz="2000" kern="100">
                <a:effectLst/>
                <a:latin typeface="微软雅黑"/>
                <a:ea typeface="微软雅黑"/>
              </a:rPr>
              <a:t>认为体育运动偏好会影响退休成员对健康生产效率，进而影响到家庭的消费支出水平</a:t>
            </a:r>
            <a:r>
              <a:rPr lang="zh-CN" altLang="en-US" sz="2000" kern="100">
                <a:effectLst/>
                <a:latin typeface="微软雅黑"/>
                <a:ea typeface="微软雅黑"/>
              </a:rPr>
              <a:t>。</a:t>
            </a:r>
            <a:endParaRPr lang="en-US" altLang="zh-CN" sz="2000">
              <a:latin typeface="微软雅黑"/>
              <a:ea typeface="微软雅黑"/>
            </a:endParaRPr>
          </a:p>
        </p:txBody>
      </p:sp>
      <p:sp>
        <p:nvSpPr>
          <p:cNvPr id="20" name="文本框 19">
            <a:extLst>
              <a:ext uri="{FF2B5EF4-FFF2-40B4-BE49-F238E27FC236}">
                <a16:creationId xmlns:a16="http://schemas.microsoft.com/office/drawing/2014/main" id="{856B48E2-18D1-1CB7-4A62-256848E6EDE1}"/>
              </a:ext>
            </a:extLst>
          </p:cNvPr>
          <p:cNvSpPr txBox="1"/>
          <p:nvPr/>
        </p:nvSpPr>
        <p:spPr>
          <a:xfrm>
            <a:off x="6252645" y="813343"/>
            <a:ext cx="4543692" cy="2400657"/>
          </a:xfrm>
          <a:prstGeom prst="rect">
            <a:avLst/>
          </a:prstGeom>
          <a:noFill/>
        </p:spPr>
        <p:txBody>
          <a:bodyPr wrap="square">
            <a:spAutoFit/>
          </a:bodyPr>
          <a:lstStyle>
            <a:lvl1pPr lvl="0" algn="just">
              <a:lnSpc>
                <a:spcPts val="1800"/>
              </a:lnSpc>
              <a:defRPr sz="2000" kern="100">
                <a:effectLst/>
                <a:latin typeface="微软雅黑"/>
                <a:ea typeface="微软雅黑"/>
              </a:defRPr>
            </a:lvl1pPr>
          </a:lstStyle>
          <a:p>
            <a:pPr>
              <a:lnSpc>
                <a:spcPct val="150000"/>
              </a:lnSpc>
            </a:pPr>
            <a:r>
              <a:rPr lang="zh-CN" altLang="zh-CN"/>
              <a:t>理论</a:t>
            </a:r>
            <a:r>
              <a:rPr lang="en-US" altLang="zh-CN"/>
              <a:t>2</a:t>
            </a:r>
            <a:r>
              <a:rPr lang="zh-CN" altLang="zh-CN"/>
              <a:t>：休闲消费理论</a:t>
            </a:r>
            <a:endParaRPr lang="en-US" altLang="zh-CN"/>
          </a:p>
          <a:p>
            <a:pPr>
              <a:lnSpc>
                <a:spcPct val="100000"/>
              </a:lnSpc>
            </a:pPr>
            <a:endParaRPr lang="en-US" altLang="zh-CN"/>
          </a:p>
          <a:p>
            <a:pPr>
              <a:lnSpc>
                <a:spcPct val="100000"/>
              </a:lnSpc>
            </a:pPr>
            <a:r>
              <a:rPr lang="zh-CN" altLang="zh-CN"/>
              <a:t>体育是退休居民愿意追求的发展型、享受型的休闲消费活动，进行体育活动时会产生“自胜任力”，从而产生更强、更高级的休闲活动的参与动机，对家庭消费结构产生升级作用</a:t>
            </a:r>
            <a:r>
              <a:rPr lang="zh-CN" altLang="en-US"/>
              <a:t>。</a:t>
            </a:r>
            <a:endParaRPr lang="en-US" altLang="zh-CN"/>
          </a:p>
        </p:txBody>
      </p:sp>
      <p:sp>
        <p:nvSpPr>
          <p:cNvPr id="26" name="文本框 25">
            <a:extLst>
              <a:ext uri="{FF2B5EF4-FFF2-40B4-BE49-F238E27FC236}">
                <a16:creationId xmlns:a16="http://schemas.microsoft.com/office/drawing/2014/main" id="{4116AB26-7588-14AE-E612-1FF63FCC9E74}"/>
              </a:ext>
            </a:extLst>
          </p:cNvPr>
          <p:cNvSpPr txBox="1"/>
          <p:nvPr/>
        </p:nvSpPr>
        <p:spPr>
          <a:xfrm>
            <a:off x="1246816" y="3607260"/>
            <a:ext cx="4800600" cy="1327150"/>
          </a:xfrm>
          <a:prstGeom prst="rect">
            <a:avLst/>
          </a:prstGeom>
          <a:noFill/>
        </p:spPr>
        <p:txBody>
          <a:bodyPr wrap="square">
            <a:spAutoFit/>
          </a:bodyPr>
          <a:lstStyle/>
          <a:p>
            <a:pPr lvl="0" indent="267970" algn="just">
              <a:lnSpc>
                <a:spcPct val="150000"/>
              </a:lnSpc>
            </a:pPr>
            <a:r>
              <a:rPr lang="zh-CN" altLang="zh-CN">
                <a:latin typeface="微软雅黑"/>
                <a:ea typeface="微软雅黑"/>
              </a:rPr>
              <a:t>假设</a:t>
            </a:r>
            <a:r>
              <a:rPr lang="en-US" altLang="en-US">
                <a:latin typeface="微软雅黑"/>
                <a:ea typeface="微软雅黑"/>
              </a:rPr>
              <a:t>1</a:t>
            </a:r>
            <a:r>
              <a:rPr lang="zh-CN" altLang="zh-CN">
                <a:latin typeface="微软雅黑"/>
                <a:ea typeface="微软雅黑"/>
              </a:rPr>
              <a:t>：退休成员的体育运动偏好会增加家庭总消费性支出，提高家庭总体消费水平</a:t>
            </a:r>
          </a:p>
          <a:p>
            <a:pPr lvl="0" indent="267970" algn="just">
              <a:lnSpc>
                <a:spcPct val="150000"/>
              </a:lnSpc>
            </a:pPr>
            <a:endParaRPr lang="zh-CN" altLang="zh-CN">
              <a:latin typeface="微软雅黑"/>
              <a:ea typeface="微软雅黑"/>
            </a:endParaRPr>
          </a:p>
        </p:txBody>
      </p:sp>
      <p:sp>
        <p:nvSpPr>
          <p:cNvPr id="8" name="文本框 7">
            <a:extLst>
              <a:ext uri="{FF2B5EF4-FFF2-40B4-BE49-F238E27FC236}">
                <a16:creationId xmlns:a16="http://schemas.microsoft.com/office/drawing/2014/main" id="{7CF848FD-35F0-2ED9-F6B4-15208A3B57D4}"/>
              </a:ext>
            </a:extLst>
          </p:cNvPr>
          <p:cNvSpPr txBox="1"/>
          <p:nvPr/>
        </p:nvSpPr>
        <p:spPr>
          <a:xfrm>
            <a:off x="6252645" y="3607260"/>
            <a:ext cx="4546600" cy="1739900"/>
          </a:xfrm>
          <a:prstGeom prst="rect">
            <a:avLst/>
          </a:prstGeom>
          <a:noFill/>
        </p:spPr>
        <p:txBody>
          <a:bodyPr wrap="square">
            <a:spAutoFit/>
          </a:bodyPr>
          <a:lstStyle>
            <a:lvl1pPr lvl="0" indent="267970" algn="just">
              <a:lnSpc>
                <a:spcPct val="150000"/>
              </a:lnSpc>
              <a:defRPr kern="100">
                <a:latin typeface="微软雅黑"/>
                <a:ea typeface="微软雅黑"/>
              </a:defRPr>
            </a:lvl1pPr>
          </a:lstStyle>
          <a:p>
            <a:pPr lvl="0"/>
            <a:r>
              <a:rPr lang="zh-CN" altLang="zh-CN"/>
              <a:t>假设</a:t>
            </a:r>
            <a:r>
              <a:rPr lang="en-US" altLang="en-US"/>
              <a:t>2</a:t>
            </a:r>
            <a:r>
              <a:rPr lang="zh-CN" altLang="zh-CN"/>
              <a:t>：退休成员的体育运动偏好会优化家庭消费结构</a:t>
            </a:r>
          </a:p>
          <a:p>
            <a:pPr lvl="0"/>
            <a:endParaRPr lang="zh-CN" altLang="zh-CN"/>
          </a:p>
          <a:p>
            <a:pPr lvl="0"/>
            <a:endParaRPr lang="zh-CN" altLang="zh-CN"/>
          </a:p>
        </p:txBody>
      </p:sp>
    </p:spTree>
    <p:extLst>
      <p:ext uri="{BB962C8B-B14F-4D97-AF65-F5344CB8AC3E}">
        <p14:creationId xmlns:p14="http://schemas.microsoft.com/office/powerpoint/2010/main" val="3867442701"/>
      </p:ext>
    </p:extLst>
  </p:cSld>
  <p:clrMapOvr>
    <a:masterClrMapping/>
  </p:clrMapOvr>
  <p:transition>
    <p:wipe/>
  </p:transition>
</p:sld>
</file>

<file path=ppt/slides/slide8.xml><?xml version="1.0" encoding="utf-8"?>
<p:sld xmlns:a14="http://schemas.microsoft.com/office/drawing/2010/main"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522360"/>
          </a:xfrm>
          <a:prstGeom prst="rect">
            <a:avLst/>
          </a:prstGeom>
          <a:solidFill>
            <a:srgbClr val="7C233E"/>
          </a:solidFill>
          <a:ln>
            <a:noFill/>
          </a:ln>
          <a:effectLst>
            <a:outerShdw blurRad="50800" dist="12700" dir="5400000" algn="t" rotWithShape="0">
              <a:prstClr val="black">
                <a:alpha val="40000"/>
              </a:prstClr>
            </a:outerShdw>
          </a:effectLst>
        </p:spPr>
        <p:txBody>
          <a:bodyPr anchor="ctr"/>
          <a:lstStyle/>
          <a:p>
            <a:pPr algn="ctr"/>
            <a:r>
              <a:rPr lang="zh-CN" altLang="en-US">
                <a:solidFill>
                  <a:schemeClr val="lt1"/>
                </a:solidFill>
                <a:latin typeface="微软雅黑"/>
                <a:ea typeface="微软雅黑"/>
              </a:rPr>
              <a:t>研究过程</a:t>
            </a:r>
            <a:r>
              <a:rPr lang="en-US" altLang="zh-CN">
                <a:solidFill>
                  <a:schemeClr val="lt1"/>
                </a:solidFill>
                <a:latin typeface="微软雅黑"/>
                <a:ea typeface="微软雅黑"/>
              </a:rPr>
              <a:t>——</a:t>
            </a:r>
            <a:r>
              <a:rPr lang="zh-CN" altLang="en-US">
                <a:solidFill>
                  <a:schemeClr val="bg1"/>
                </a:solidFill>
                <a:latin typeface="微软雅黑"/>
                <a:ea typeface="微软雅黑"/>
              </a:rPr>
              <a:t>数据来源与变量设计</a:t>
            </a:r>
            <a:endParaRPr lang="en-US" altLang="zh-CN">
              <a:solidFill>
                <a:schemeClr val="bg1"/>
              </a:solidFill>
              <a:latin typeface="微软雅黑"/>
              <a:ea typeface="微软雅黑"/>
            </a:endParaRPr>
          </a:p>
        </p:txBody>
      </p:sp>
      <p:grpSp>
        <p:nvGrpSpPr>
          <p:cNvPr id="78" name="组合 77"/>
          <p:cNvGrpSpPr/>
          <p:nvPr/>
        </p:nvGrpSpPr>
        <p:grpSpPr>
          <a:xfrm>
            <a:off x="8961749" y="2821747"/>
            <a:ext cx="663667" cy="465630"/>
            <a:chOff x="5174606" y="2435101"/>
            <a:chExt cx="1000370" cy="690765"/>
          </a:xfrm>
          <a:solidFill>
            <a:srgbClr val="7C233E"/>
          </a:solidFill>
        </p:grpSpPr>
        <p:sp>
          <p:nvSpPr>
            <p:cNvPr id="22" name="Freeform 6"/>
            <p:cNvSpPr>
              <a:spLocks/>
            </p:cNvSpPr>
            <p:nvPr/>
          </p:nvSpPr>
          <p:spPr>
            <a:xfrm>
              <a:off x="5221047" y="2435101"/>
              <a:ext cx="915744" cy="405584"/>
            </a:xfrm>
            <a:custGeom>
              <a:avLst/>
              <a:gdLst>
                <a:gd name="T0" fmla="*/ 1125 w 1125"/>
                <a:gd name="T1" fmla="*/ 2 h 498"/>
                <a:gd name="T2" fmla="*/ 1111 w 1125"/>
                <a:gd name="T3" fmla="*/ 19 h 498"/>
                <a:gd name="T4" fmla="*/ 588 w 1125"/>
                <a:gd name="T5" fmla="*/ 486 h 498"/>
                <a:gd name="T6" fmla="*/ 550 w 1125"/>
                <a:gd name="T7" fmla="*/ 484 h 498"/>
                <a:gd name="T8" fmla="*/ 82 w 1125"/>
                <a:gd name="T9" fmla="*/ 83 h 498"/>
                <a:gd name="T10" fmla="*/ 9 w 1125"/>
                <a:gd name="T11" fmla="*/ 20 h 498"/>
                <a:gd name="T12" fmla="*/ 0 w 1125"/>
                <a:gd name="T13" fmla="*/ 6 h 498"/>
                <a:gd name="T14" fmla="*/ 17 w 1125"/>
                <a:gd name="T15" fmla="*/ 0 h 498"/>
                <a:gd name="T16" fmla="*/ 572 w 1125"/>
                <a:gd name="T17" fmla="*/ 0 h 498"/>
                <a:gd name="T18" fmla="*/ 1081 w 1125"/>
                <a:gd name="T19" fmla="*/ 0 h 498"/>
                <a:gd name="T20" fmla="*/ 1125 w 1125"/>
                <a:gd name="T21" fmla="*/ 2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5744" h="405584">
                  <a:moveTo>
                    <a:pt x="915744" y="1629"/>
                  </a:moveTo>
                  <a:cubicBezTo>
                    <a:pt x="910860" y="8144"/>
                    <a:pt x="908418" y="12216"/>
                    <a:pt x="904348" y="15474"/>
                  </a:cubicBezTo>
                  <a:cubicBezTo>
                    <a:pt x="762713" y="142524"/>
                    <a:pt x="620264" y="268760"/>
                    <a:pt x="478629" y="395811"/>
                  </a:cubicBezTo>
                  <a:cubicBezTo>
                    <a:pt x="467233" y="405584"/>
                    <a:pt x="460721" y="404770"/>
                    <a:pt x="447697" y="394182"/>
                  </a:cubicBezTo>
                  <a:cubicBezTo>
                    <a:pt x="320714" y="285049"/>
                    <a:pt x="193731" y="176730"/>
                    <a:pt x="66748" y="67597"/>
                  </a:cubicBezTo>
                  <a:cubicBezTo>
                    <a:pt x="47212" y="50494"/>
                    <a:pt x="26862" y="34206"/>
                    <a:pt x="7326" y="16289"/>
                  </a:cubicBezTo>
                  <a:cubicBezTo>
                    <a:pt x="4070" y="13845"/>
                    <a:pt x="2442" y="8959"/>
                    <a:pt x="0" y="4887"/>
                  </a:cubicBezTo>
                  <a:cubicBezTo>
                    <a:pt x="4884" y="3258"/>
                    <a:pt x="8954" y="0"/>
                    <a:pt x="13838" y="0"/>
                  </a:cubicBezTo>
                  <a:cubicBezTo>
                    <a:pt x="164427" y="0"/>
                    <a:pt x="315016" y="0"/>
                    <a:pt x="465605" y="0"/>
                  </a:cubicBezTo>
                  <a:cubicBezTo>
                    <a:pt x="603984" y="0"/>
                    <a:pt x="742363" y="0"/>
                    <a:pt x="879928" y="0"/>
                  </a:cubicBezTo>
                  <a:cubicBezTo>
                    <a:pt x="891324" y="0"/>
                    <a:pt x="901906" y="814"/>
                    <a:pt x="915744" y="16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a:lstStyle/>
            <a:p>
              <a:endParaRPr lang="zh-HK" altLang="en-US"/>
            </a:p>
          </p:txBody>
        </p:sp>
        <p:sp>
          <p:nvSpPr>
            <p:cNvPr id="23" name="Freeform 7"/>
            <p:cNvSpPr>
              <a:spLocks/>
            </p:cNvSpPr>
            <p:nvPr/>
          </p:nvSpPr>
          <p:spPr>
            <a:xfrm>
              <a:off x="5216231" y="2790460"/>
              <a:ext cx="919873" cy="335406"/>
            </a:xfrm>
            <a:custGeom>
              <a:avLst/>
              <a:gdLst>
                <a:gd name="T0" fmla="*/ 730 w 1130"/>
                <a:gd name="T1" fmla="*/ 8 h 412"/>
                <a:gd name="T2" fmla="*/ 1130 w 1130"/>
                <a:gd name="T3" fmla="*/ 405 h 412"/>
                <a:gd name="T4" fmla="*/ 0 w 1130"/>
                <a:gd name="T5" fmla="*/ 406 h 412"/>
                <a:gd name="T6" fmla="*/ 409 w 1130"/>
                <a:gd name="T7" fmla="*/ 0 h 412"/>
                <a:gd name="T8" fmla="*/ 528 w 1130"/>
                <a:gd name="T9" fmla="*/ 102 h 412"/>
                <a:gd name="T10" fmla="*/ 558 w 1130"/>
                <a:gd name="T11" fmla="*/ 127 h 412"/>
                <a:gd name="T12" fmla="*/ 597 w 1130"/>
                <a:gd name="T13" fmla="*/ 127 h 412"/>
                <a:gd name="T14" fmla="*/ 730 w 1130"/>
                <a:gd name="T15" fmla="*/ 8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9873" h="335406">
                  <a:moveTo>
                    <a:pt x="594254" y="6513"/>
                  </a:moveTo>
                  <a:cubicBezTo>
                    <a:pt x="704151" y="114787"/>
                    <a:pt x="811605" y="222247"/>
                    <a:pt x="919873" y="329707"/>
                  </a:cubicBezTo>
                  <a:cubicBezTo>
                    <a:pt x="908476" y="334592"/>
                    <a:pt x="15467" y="335406"/>
                    <a:pt x="0" y="330521"/>
                  </a:cubicBezTo>
                  <a:cubicBezTo>
                    <a:pt x="110710" y="220619"/>
                    <a:pt x="221421" y="110717"/>
                    <a:pt x="332945" y="0"/>
                  </a:cubicBezTo>
                  <a:cubicBezTo>
                    <a:pt x="363065" y="26051"/>
                    <a:pt x="396441" y="54544"/>
                    <a:pt x="429817" y="83037"/>
                  </a:cubicBezTo>
                  <a:cubicBezTo>
                    <a:pt x="437957" y="89550"/>
                    <a:pt x="446098" y="96877"/>
                    <a:pt x="454238" y="103390"/>
                  </a:cubicBezTo>
                  <a:cubicBezTo>
                    <a:pt x="467263" y="113973"/>
                    <a:pt x="473775" y="113973"/>
                    <a:pt x="485986" y="103390"/>
                  </a:cubicBezTo>
                  <a:cubicBezTo>
                    <a:pt x="522618" y="70012"/>
                    <a:pt x="559250" y="37448"/>
                    <a:pt x="594254" y="65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a:lstStyle/>
            <a:p>
              <a:endParaRPr lang="zh-HK" altLang="en-US"/>
            </a:p>
          </p:txBody>
        </p:sp>
        <p:sp>
          <p:nvSpPr>
            <p:cNvPr id="24" name="Freeform 8"/>
            <p:cNvSpPr>
              <a:spLocks/>
            </p:cNvSpPr>
            <p:nvPr/>
          </p:nvSpPr>
          <p:spPr>
            <a:xfrm>
              <a:off x="5174606" y="2473630"/>
              <a:ext cx="334718" cy="609923"/>
            </a:xfrm>
            <a:custGeom>
              <a:avLst/>
              <a:gdLst>
                <a:gd name="T0" fmla="*/ 6 w 411"/>
                <a:gd name="T1" fmla="*/ 749 h 749"/>
                <a:gd name="T2" fmla="*/ 7 w 411"/>
                <a:gd name="T3" fmla="*/ 0 h 749"/>
                <a:gd name="T4" fmla="*/ 411 w 411"/>
                <a:gd name="T5" fmla="*/ 347 h 749"/>
                <a:gd name="T6" fmla="*/ 6 w 411"/>
                <a:gd name="T7" fmla="*/ 749 h 749"/>
              </a:gdLst>
              <a:ahLst/>
              <a:cxnLst>
                <a:cxn ang="0">
                  <a:pos x="T0" y="T1"/>
                </a:cxn>
                <a:cxn ang="0">
                  <a:pos x="T2" y="T3"/>
                </a:cxn>
                <a:cxn ang="0">
                  <a:pos x="T4" y="T5"/>
                </a:cxn>
                <a:cxn ang="0">
                  <a:pos x="T6" y="T7"/>
                </a:cxn>
              </a:cxnLst>
              <a:rect l="0" t="0" r="r" b="b"/>
              <a:pathLst>
                <a:path w="334718" h="609923">
                  <a:moveTo>
                    <a:pt x="4886" y="609923"/>
                  </a:moveTo>
                  <a:cubicBezTo>
                    <a:pt x="0" y="599337"/>
                    <a:pt x="0" y="16286"/>
                    <a:pt x="5701" y="0"/>
                  </a:cubicBezTo>
                  <a:cubicBezTo>
                    <a:pt x="115645" y="94461"/>
                    <a:pt x="224774" y="188107"/>
                    <a:pt x="334718" y="282568"/>
                  </a:cubicBezTo>
                  <a:cubicBezTo>
                    <a:pt x="223960" y="391686"/>
                    <a:pt x="114016" y="500805"/>
                    <a:pt x="4886" y="6099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a:lstStyle/>
            <a:p>
              <a:endParaRPr lang="zh-HK" altLang="en-US"/>
            </a:p>
          </p:txBody>
        </p:sp>
        <p:sp>
          <p:nvSpPr>
            <p:cNvPr id="25" name="Freeform 9"/>
            <p:cNvSpPr>
              <a:spLocks/>
            </p:cNvSpPr>
            <p:nvPr/>
          </p:nvSpPr>
          <p:spPr>
            <a:xfrm>
              <a:off x="5849546" y="2474318"/>
              <a:ext cx="325430" cy="609235"/>
            </a:xfrm>
            <a:custGeom>
              <a:avLst/>
              <a:gdLst>
                <a:gd name="T0" fmla="*/ 0 w 400"/>
                <a:gd name="T1" fmla="*/ 353 h 748"/>
                <a:gd name="T2" fmla="*/ 397 w 400"/>
                <a:gd name="T3" fmla="*/ 0 h 748"/>
                <a:gd name="T4" fmla="*/ 400 w 400"/>
                <a:gd name="T5" fmla="*/ 22 h 748"/>
                <a:gd name="T6" fmla="*/ 400 w 400"/>
                <a:gd name="T7" fmla="*/ 728 h 748"/>
                <a:gd name="T8" fmla="*/ 397 w 400"/>
                <a:gd name="T9" fmla="*/ 748 h 748"/>
                <a:gd name="T10" fmla="*/ 0 w 400"/>
                <a:gd name="T11" fmla="*/ 353 h 748"/>
              </a:gdLst>
              <a:ahLst/>
              <a:cxnLst>
                <a:cxn ang="0">
                  <a:pos x="T0" y="T1"/>
                </a:cxn>
                <a:cxn ang="0">
                  <a:pos x="T2" y="T3"/>
                </a:cxn>
                <a:cxn ang="0">
                  <a:pos x="T4" y="T5"/>
                </a:cxn>
                <a:cxn ang="0">
                  <a:pos x="T6" y="T7"/>
                </a:cxn>
                <a:cxn ang="0">
                  <a:pos x="T8" y="T9"/>
                </a:cxn>
                <a:cxn ang="0">
                  <a:pos x="T10" y="T11"/>
                </a:cxn>
              </a:cxnLst>
              <a:rect l="0" t="0" r="r" b="b"/>
              <a:pathLst>
                <a:path w="325430" h="609235">
                  <a:moveTo>
                    <a:pt x="0" y="287513"/>
                  </a:moveTo>
                  <a:cubicBezTo>
                    <a:pt x="107392" y="192219"/>
                    <a:pt x="213970" y="96924"/>
                    <a:pt x="322989" y="0"/>
                  </a:cubicBezTo>
                  <a:cubicBezTo>
                    <a:pt x="323803" y="7330"/>
                    <a:pt x="325430" y="12217"/>
                    <a:pt x="325430" y="17919"/>
                  </a:cubicBezTo>
                  <a:cubicBezTo>
                    <a:pt x="325430" y="209323"/>
                    <a:pt x="325430" y="400727"/>
                    <a:pt x="325430" y="592945"/>
                  </a:cubicBezTo>
                  <a:cubicBezTo>
                    <a:pt x="325430" y="598647"/>
                    <a:pt x="323803" y="604348"/>
                    <a:pt x="322989" y="609235"/>
                  </a:cubicBezTo>
                  <a:cubicBezTo>
                    <a:pt x="215597" y="502537"/>
                    <a:pt x="108205" y="395840"/>
                    <a:pt x="0" y="2875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a:lstStyle/>
            <a:p>
              <a:endParaRPr lang="zh-HK" altLang="en-US"/>
            </a:p>
          </p:txBody>
        </p:sp>
      </p:grpSp>
      <p:grpSp>
        <p:nvGrpSpPr>
          <p:cNvPr id="76" name="组合 75"/>
          <p:cNvGrpSpPr/>
          <p:nvPr/>
        </p:nvGrpSpPr>
        <p:grpSpPr>
          <a:xfrm>
            <a:off x="1326555" y="2710139"/>
            <a:ext cx="725713" cy="644158"/>
            <a:chOff x="882603" y="2302677"/>
            <a:chExt cx="1093895" cy="955612"/>
          </a:xfrm>
          <a:solidFill>
            <a:srgbClr val="7C233E"/>
          </a:solidFill>
        </p:grpSpPr>
        <p:sp>
          <p:nvSpPr>
            <p:cNvPr id="31" name="Freeform 14"/>
            <p:cNvSpPr>
              <a:spLocks/>
            </p:cNvSpPr>
            <p:nvPr/>
          </p:nvSpPr>
          <p:spPr>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0672" h="955612">
                  <a:moveTo>
                    <a:pt x="719276" y="294766"/>
                  </a:moveTo>
                  <a:cubicBezTo>
                    <a:pt x="719276" y="272579"/>
                    <a:pt x="719276" y="253562"/>
                    <a:pt x="719276" y="234545"/>
                  </a:cubicBezTo>
                  <a:cubicBezTo>
                    <a:pt x="719276" y="196511"/>
                    <a:pt x="719276" y="158476"/>
                    <a:pt x="719276" y="120442"/>
                  </a:cubicBezTo>
                  <a:cubicBezTo>
                    <a:pt x="719276" y="103802"/>
                    <a:pt x="716900" y="101425"/>
                    <a:pt x="699472" y="101425"/>
                  </a:cubicBezTo>
                  <a:cubicBezTo>
                    <a:pt x="573520" y="101425"/>
                    <a:pt x="447567" y="101425"/>
                    <a:pt x="320823" y="101425"/>
                  </a:cubicBezTo>
                  <a:cubicBezTo>
                    <a:pt x="316862" y="101425"/>
                    <a:pt x="312109" y="101425"/>
                    <a:pt x="306564" y="101425"/>
                  </a:cubicBezTo>
                  <a:cubicBezTo>
                    <a:pt x="306564" y="108556"/>
                    <a:pt x="306564" y="114103"/>
                    <a:pt x="306564" y="118857"/>
                  </a:cubicBezTo>
                  <a:cubicBezTo>
                    <a:pt x="306564" y="157684"/>
                    <a:pt x="306564" y="195718"/>
                    <a:pt x="306564" y="234545"/>
                  </a:cubicBezTo>
                  <a:cubicBezTo>
                    <a:pt x="305772" y="278918"/>
                    <a:pt x="278046" y="305859"/>
                    <a:pt x="233686" y="305859"/>
                  </a:cubicBezTo>
                  <a:cubicBezTo>
                    <a:pt x="194078" y="305859"/>
                    <a:pt x="154470" y="305859"/>
                    <a:pt x="114862" y="305859"/>
                  </a:cubicBezTo>
                  <a:cubicBezTo>
                    <a:pt x="110902" y="305859"/>
                    <a:pt x="106941" y="305859"/>
                    <a:pt x="101396" y="305859"/>
                  </a:cubicBezTo>
                  <a:cubicBezTo>
                    <a:pt x="101396" y="312198"/>
                    <a:pt x="101396" y="316160"/>
                    <a:pt x="101396" y="320122"/>
                  </a:cubicBezTo>
                  <a:cubicBezTo>
                    <a:pt x="101396" y="491276"/>
                    <a:pt x="101396" y="662431"/>
                    <a:pt x="101396" y="833585"/>
                  </a:cubicBezTo>
                  <a:cubicBezTo>
                    <a:pt x="101396" y="852602"/>
                    <a:pt x="102980" y="854187"/>
                    <a:pt x="121200" y="854187"/>
                  </a:cubicBezTo>
                  <a:cubicBezTo>
                    <a:pt x="313693" y="854187"/>
                    <a:pt x="506187" y="854187"/>
                    <a:pt x="698680" y="854187"/>
                  </a:cubicBezTo>
                  <a:cubicBezTo>
                    <a:pt x="717692" y="854187"/>
                    <a:pt x="719276" y="852602"/>
                    <a:pt x="719276" y="833585"/>
                  </a:cubicBezTo>
                  <a:cubicBezTo>
                    <a:pt x="719276" y="785250"/>
                    <a:pt x="719276" y="736915"/>
                    <a:pt x="719276" y="688579"/>
                  </a:cubicBezTo>
                  <a:cubicBezTo>
                    <a:pt x="719276" y="683825"/>
                    <a:pt x="720861" y="677486"/>
                    <a:pt x="724029" y="674317"/>
                  </a:cubicBezTo>
                  <a:cubicBezTo>
                    <a:pt x="754131" y="641829"/>
                    <a:pt x="784233" y="610134"/>
                    <a:pt x="814335" y="577646"/>
                  </a:cubicBezTo>
                  <a:cubicBezTo>
                    <a:pt x="815919" y="576854"/>
                    <a:pt x="816711" y="576061"/>
                    <a:pt x="819880" y="573684"/>
                  </a:cubicBezTo>
                  <a:cubicBezTo>
                    <a:pt x="819880" y="578438"/>
                    <a:pt x="820672" y="581608"/>
                    <a:pt x="820672" y="584777"/>
                  </a:cubicBezTo>
                  <a:cubicBezTo>
                    <a:pt x="820672" y="672732"/>
                    <a:pt x="820672" y="759894"/>
                    <a:pt x="820672" y="847056"/>
                  </a:cubicBezTo>
                  <a:cubicBezTo>
                    <a:pt x="819880" y="912031"/>
                    <a:pt x="777104" y="955612"/>
                    <a:pt x="712147" y="955612"/>
                  </a:cubicBezTo>
                  <a:cubicBezTo>
                    <a:pt x="509355" y="955612"/>
                    <a:pt x="307356" y="955612"/>
                    <a:pt x="105357" y="955612"/>
                  </a:cubicBezTo>
                  <a:cubicBezTo>
                    <a:pt x="44361" y="955612"/>
                    <a:pt x="0" y="911239"/>
                    <a:pt x="0" y="850225"/>
                  </a:cubicBezTo>
                  <a:cubicBezTo>
                    <a:pt x="0" y="650545"/>
                    <a:pt x="0" y="450073"/>
                    <a:pt x="0" y="250393"/>
                  </a:cubicBezTo>
                  <a:cubicBezTo>
                    <a:pt x="0" y="235337"/>
                    <a:pt x="4753" y="222659"/>
                    <a:pt x="15051" y="211566"/>
                  </a:cubicBezTo>
                  <a:cubicBezTo>
                    <a:pt x="80008" y="148175"/>
                    <a:pt x="144964" y="84785"/>
                    <a:pt x="209921" y="21394"/>
                  </a:cubicBezTo>
                  <a:cubicBezTo>
                    <a:pt x="224180" y="7131"/>
                    <a:pt x="241607" y="0"/>
                    <a:pt x="262203" y="0"/>
                  </a:cubicBezTo>
                  <a:cubicBezTo>
                    <a:pt x="412712" y="0"/>
                    <a:pt x="564014" y="0"/>
                    <a:pt x="714523" y="0"/>
                  </a:cubicBezTo>
                  <a:cubicBezTo>
                    <a:pt x="774727" y="792"/>
                    <a:pt x="818296" y="41996"/>
                    <a:pt x="820672" y="102217"/>
                  </a:cubicBezTo>
                  <a:cubicBezTo>
                    <a:pt x="820672" y="122819"/>
                    <a:pt x="820672" y="142629"/>
                    <a:pt x="819880" y="163231"/>
                  </a:cubicBezTo>
                  <a:cubicBezTo>
                    <a:pt x="819880" y="167985"/>
                    <a:pt x="817503" y="173532"/>
                    <a:pt x="814335" y="177493"/>
                  </a:cubicBezTo>
                  <a:cubicBezTo>
                    <a:pt x="791362" y="205227"/>
                    <a:pt x="768390" y="232168"/>
                    <a:pt x="746209" y="259901"/>
                  </a:cubicBezTo>
                  <a:cubicBezTo>
                    <a:pt x="739872" y="267033"/>
                    <a:pt x="735119" y="275749"/>
                    <a:pt x="729574" y="283673"/>
                  </a:cubicBezTo>
                  <a:cubicBezTo>
                    <a:pt x="727198" y="286842"/>
                    <a:pt x="724029" y="289219"/>
                    <a:pt x="719276" y="2947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a:lstStyle/>
            <a:p>
              <a:endParaRPr lang="zh-HK" altLang="en-US"/>
            </a:p>
          </p:txBody>
        </p:sp>
        <p:sp>
          <p:nvSpPr>
            <p:cNvPr id="32" name="Freeform 15"/>
            <p:cNvSpPr>
              <a:spLocks/>
            </p:cNvSpPr>
            <p:nvPr/>
          </p:nvSpPr>
          <p:spPr>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6396" h="443988">
                  <a:moveTo>
                    <a:pt x="277920" y="0"/>
                  </a:moveTo>
                  <a:cubicBezTo>
                    <a:pt x="315134" y="30921"/>
                    <a:pt x="350765" y="60256"/>
                    <a:pt x="386396" y="90383"/>
                  </a:cubicBezTo>
                  <a:cubicBezTo>
                    <a:pt x="371352" y="108618"/>
                    <a:pt x="356308" y="126061"/>
                    <a:pt x="341264" y="142710"/>
                  </a:cubicBezTo>
                  <a:cubicBezTo>
                    <a:pt x="266043" y="229130"/>
                    <a:pt x="188447" y="313963"/>
                    <a:pt x="100558" y="388490"/>
                  </a:cubicBezTo>
                  <a:cubicBezTo>
                    <a:pt x="79180" y="407518"/>
                    <a:pt x="54634" y="423374"/>
                    <a:pt x="30880" y="439231"/>
                  </a:cubicBezTo>
                  <a:cubicBezTo>
                    <a:pt x="23754" y="443988"/>
                    <a:pt x="13461" y="442402"/>
                    <a:pt x="3959" y="443988"/>
                  </a:cubicBezTo>
                  <a:cubicBezTo>
                    <a:pt x="3959" y="435267"/>
                    <a:pt x="0" y="424960"/>
                    <a:pt x="3167" y="417032"/>
                  </a:cubicBezTo>
                  <a:cubicBezTo>
                    <a:pt x="18211" y="384525"/>
                    <a:pt x="32464" y="351226"/>
                    <a:pt x="50675" y="320306"/>
                  </a:cubicBezTo>
                  <a:cubicBezTo>
                    <a:pt x="116394" y="209309"/>
                    <a:pt x="193990" y="106240"/>
                    <a:pt x="274753" y="5550"/>
                  </a:cubicBezTo>
                  <a:cubicBezTo>
                    <a:pt x="275545" y="3964"/>
                    <a:pt x="276336" y="2379"/>
                    <a:pt x="2779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a:lstStyle/>
            <a:p>
              <a:endParaRPr lang="zh-HK" altLang="en-US"/>
            </a:p>
          </p:txBody>
        </p:sp>
        <p:sp>
          <p:nvSpPr>
            <p:cNvPr id="33" name="Freeform 16"/>
            <p:cNvSpPr>
              <a:spLocks/>
            </p:cNvSpPr>
            <p:nvPr/>
          </p:nvSpPr>
          <p:spPr>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3223" h="299340">
                  <a:moveTo>
                    <a:pt x="110081" y="299340"/>
                  </a:moveTo>
                  <a:cubicBezTo>
                    <a:pt x="71276" y="267664"/>
                    <a:pt x="36430" y="238363"/>
                    <a:pt x="0" y="209063"/>
                  </a:cubicBezTo>
                  <a:cubicBezTo>
                    <a:pt x="5544" y="201936"/>
                    <a:pt x="10295" y="195600"/>
                    <a:pt x="15047" y="190057"/>
                  </a:cubicBezTo>
                  <a:cubicBezTo>
                    <a:pt x="58604" y="140959"/>
                    <a:pt x="101370" y="91069"/>
                    <a:pt x="144927" y="42763"/>
                  </a:cubicBezTo>
                  <a:cubicBezTo>
                    <a:pt x="155222" y="30884"/>
                    <a:pt x="169477" y="21381"/>
                    <a:pt x="182941" y="13462"/>
                  </a:cubicBezTo>
                  <a:cubicBezTo>
                    <a:pt x="205115" y="0"/>
                    <a:pt x="221746" y="3168"/>
                    <a:pt x="243921" y="20590"/>
                  </a:cubicBezTo>
                  <a:cubicBezTo>
                    <a:pt x="266095" y="39595"/>
                    <a:pt x="273223" y="57809"/>
                    <a:pt x="264512" y="81566"/>
                  </a:cubicBezTo>
                  <a:cubicBezTo>
                    <a:pt x="259760" y="94237"/>
                    <a:pt x="255008" y="107699"/>
                    <a:pt x="247089" y="118786"/>
                  </a:cubicBezTo>
                  <a:cubicBezTo>
                    <a:pt x="201947" y="178970"/>
                    <a:pt x="156014" y="238363"/>
                    <a:pt x="110081" y="299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a:lstStyle/>
            <a:p>
              <a:endParaRPr lang="zh-HK" altLang="en-US"/>
            </a:p>
          </p:txBody>
        </p:sp>
        <p:sp>
          <p:nvSpPr>
            <p:cNvPr id="34" name="Freeform 17"/>
            <p:cNvSpPr>
              <a:spLocks/>
            </p:cNvSpPr>
            <p:nvPr/>
          </p:nvSpPr>
          <p:spPr>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8829" h="66632">
                  <a:moveTo>
                    <a:pt x="203622" y="0"/>
                  </a:moveTo>
                  <a:cubicBezTo>
                    <a:pt x="267007" y="0"/>
                    <a:pt x="329599" y="0"/>
                    <a:pt x="392983" y="0"/>
                  </a:cubicBezTo>
                  <a:cubicBezTo>
                    <a:pt x="408037" y="0"/>
                    <a:pt x="408829" y="793"/>
                    <a:pt x="408829" y="15072"/>
                  </a:cubicBezTo>
                  <a:cubicBezTo>
                    <a:pt x="408829" y="23004"/>
                    <a:pt x="408829" y="30936"/>
                    <a:pt x="408829" y="38869"/>
                  </a:cubicBezTo>
                  <a:cubicBezTo>
                    <a:pt x="408829" y="56320"/>
                    <a:pt x="398529" y="66632"/>
                    <a:pt x="381098" y="66632"/>
                  </a:cubicBezTo>
                  <a:cubicBezTo>
                    <a:pt x="260668" y="66632"/>
                    <a:pt x="139446" y="66632"/>
                    <a:pt x="18223" y="66632"/>
                  </a:cubicBezTo>
                  <a:cubicBezTo>
                    <a:pt x="0" y="66632"/>
                    <a:pt x="0" y="65839"/>
                    <a:pt x="0" y="48388"/>
                  </a:cubicBezTo>
                  <a:cubicBezTo>
                    <a:pt x="0" y="38075"/>
                    <a:pt x="0" y="27763"/>
                    <a:pt x="0" y="17451"/>
                  </a:cubicBezTo>
                  <a:cubicBezTo>
                    <a:pt x="0" y="0"/>
                    <a:pt x="0" y="0"/>
                    <a:pt x="17431" y="0"/>
                  </a:cubicBezTo>
                  <a:cubicBezTo>
                    <a:pt x="79230" y="0"/>
                    <a:pt x="141822" y="0"/>
                    <a:pt x="2036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a:lstStyle/>
            <a:p>
              <a:endParaRPr lang="zh-HK" altLang="en-US"/>
            </a:p>
          </p:txBody>
        </p:sp>
        <p:sp>
          <p:nvSpPr>
            <p:cNvPr id="35" name="Freeform 18"/>
            <p:cNvSpPr>
              <a:spLocks/>
            </p:cNvSpPr>
            <p:nvPr/>
          </p:nvSpPr>
          <p:spPr>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4542" h="67301">
                  <a:moveTo>
                    <a:pt x="344542" y="0"/>
                  </a:moveTo>
                  <a:cubicBezTo>
                    <a:pt x="330285" y="22962"/>
                    <a:pt x="316820" y="43548"/>
                    <a:pt x="302563" y="63342"/>
                  </a:cubicBezTo>
                  <a:cubicBezTo>
                    <a:pt x="300979" y="65717"/>
                    <a:pt x="297019" y="66509"/>
                    <a:pt x="293851" y="66509"/>
                  </a:cubicBezTo>
                  <a:cubicBezTo>
                    <a:pt x="199597" y="67301"/>
                    <a:pt x="106135" y="66509"/>
                    <a:pt x="11881" y="67301"/>
                  </a:cubicBezTo>
                  <a:cubicBezTo>
                    <a:pt x="3168" y="67301"/>
                    <a:pt x="0" y="63342"/>
                    <a:pt x="792" y="54633"/>
                  </a:cubicBezTo>
                  <a:cubicBezTo>
                    <a:pt x="792" y="41172"/>
                    <a:pt x="792" y="27712"/>
                    <a:pt x="0" y="14252"/>
                  </a:cubicBezTo>
                  <a:cubicBezTo>
                    <a:pt x="0" y="3167"/>
                    <a:pt x="4752" y="0"/>
                    <a:pt x="15049" y="0"/>
                  </a:cubicBezTo>
                  <a:cubicBezTo>
                    <a:pt x="60196" y="0"/>
                    <a:pt x="105343" y="0"/>
                    <a:pt x="150490" y="0"/>
                  </a:cubicBezTo>
                  <a:cubicBezTo>
                    <a:pt x="209893" y="0"/>
                    <a:pt x="269297" y="0"/>
                    <a:pt x="328701" y="0"/>
                  </a:cubicBezTo>
                  <a:cubicBezTo>
                    <a:pt x="333453" y="0"/>
                    <a:pt x="337414" y="0"/>
                    <a:pt x="34454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a:lstStyle/>
            <a:p>
              <a:endParaRPr lang="zh-HK" altLang="en-US"/>
            </a:p>
          </p:txBody>
        </p:sp>
        <p:sp>
          <p:nvSpPr>
            <p:cNvPr id="36" name="Freeform 19"/>
            <p:cNvSpPr>
              <a:spLocks/>
            </p:cNvSpPr>
            <p:nvPr/>
          </p:nvSpPr>
          <p:spPr>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4427" h="146657">
                  <a:moveTo>
                    <a:pt x="226233" y="117326"/>
                  </a:moveTo>
                  <a:cubicBezTo>
                    <a:pt x="224651" y="117326"/>
                    <a:pt x="224651" y="117326"/>
                    <a:pt x="223860" y="117326"/>
                  </a:cubicBezTo>
                  <a:cubicBezTo>
                    <a:pt x="209622" y="103849"/>
                    <a:pt x="196965" y="108605"/>
                    <a:pt x="185100" y="121289"/>
                  </a:cubicBezTo>
                  <a:cubicBezTo>
                    <a:pt x="180354" y="126046"/>
                    <a:pt x="174817" y="130009"/>
                    <a:pt x="169280" y="133973"/>
                  </a:cubicBezTo>
                  <a:cubicBezTo>
                    <a:pt x="152668" y="146657"/>
                    <a:pt x="137639" y="145072"/>
                    <a:pt x="123400" y="130009"/>
                  </a:cubicBezTo>
                  <a:cubicBezTo>
                    <a:pt x="109953" y="116533"/>
                    <a:pt x="97296" y="102264"/>
                    <a:pt x="83058" y="87201"/>
                  </a:cubicBezTo>
                  <a:cubicBezTo>
                    <a:pt x="75938" y="99885"/>
                    <a:pt x="69610" y="112569"/>
                    <a:pt x="63282" y="124460"/>
                  </a:cubicBezTo>
                  <a:cubicBezTo>
                    <a:pt x="56163" y="137937"/>
                    <a:pt x="43506" y="143486"/>
                    <a:pt x="30059" y="141108"/>
                  </a:cubicBezTo>
                  <a:cubicBezTo>
                    <a:pt x="11074" y="137937"/>
                    <a:pt x="0" y="118118"/>
                    <a:pt x="8701" y="99885"/>
                  </a:cubicBezTo>
                  <a:cubicBezTo>
                    <a:pt x="22149" y="72932"/>
                    <a:pt x="35596" y="45186"/>
                    <a:pt x="50626" y="19026"/>
                  </a:cubicBezTo>
                  <a:cubicBezTo>
                    <a:pt x="60909" y="0"/>
                    <a:pt x="84640" y="0"/>
                    <a:pt x="99669" y="16648"/>
                  </a:cubicBezTo>
                  <a:cubicBezTo>
                    <a:pt x="117072" y="34088"/>
                    <a:pt x="133683" y="52321"/>
                    <a:pt x="151086" y="71347"/>
                  </a:cubicBezTo>
                  <a:cubicBezTo>
                    <a:pt x="161369" y="63419"/>
                    <a:pt x="171653" y="55492"/>
                    <a:pt x="181936" y="47564"/>
                  </a:cubicBezTo>
                  <a:cubicBezTo>
                    <a:pt x="195383" y="37259"/>
                    <a:pt x="207249" y="36466"/>
                    <a:pt x="222278" y="45979"/>
                  </a:cubicBezTo>
                  <a:cubicBezTo>
                    <a:pt x="230189" y="50735"/>
                    <a:pt x="237308" y="55492"/>
                    <a:pt x="244427" y="60248"/>
                  </a:cubicBezTo>
                  <a:cubicBezTo>
                    <a:pt x="238099" y="79274"/>
                    <a:pt x="232562" y="98300"/>
                    <a:pt x="226233" y="1173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a:lstStyle/>
            <a:p>
              <a:endParaRPr lang="zh-HK" altLang="en-US"/>
            </a:p>
          </p:txBody>
        </p:sp>
        <p:sp>
          <p:nvSpPr>
            <p:cNvPr id="37" name="Freeform 20"/>
            <p:cNvSpPr>
              <a:spLocks/>
            </p:cNvSpPr>
            <p:nvPr/>
          </p:nvSpPr>
          <p:spPr>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8020" h="273223">
                  <a:moveTo>
                    <a:pt x="228020" y="29302"/>
                  </a:moveTo>
                  <a:cubicBezTo>
                    <a:pt x="226437" y="31678"/>
                    <a:pt x="224853" y="36430"/>
                    <a:pt x="221686" y="41181"/>
                  </a:cubicBezTo>
                  <a:cubicBezTo>
                    <a:pt x="178932" y="95826"/>
                    <a:pt x="136179" y="151263"/>
                    <a:pt x="93425" y="205907"/>
                  </a:cubicBezTo>
                  <a:cubicBezTo>
                    <a:pt x="78382" y="224122"/>
                    <a:pt x="61755" y="241545"/>
                    <a:pt x="45129" y="258176"/>
                  </a:cubicBezTo>
                  <a:cubicBezTo>
                    <a:pt x="38003" y="264512"/>
                    <a:pt x="28503" y="268471"/>
                    <a:pt x="19002" y="271639"/>
                  </a:cubicBezTo>
                  <a:cubicBezTo>
                    <a:pt x="14251" y="273223"/>
                    <a:pt x="4750" y="271639"/>
                    <a:pt x="2375" y="267679"/>
                  </a:cubicBezTo>
                  <a:cubicBezTo>
                    <a:pt x="0" y="262928"/>
                    <a:pt x="0" y="253424"/>
                    <a:pt x="2375" y="248673"/>
                  </a:cubicBezTo>
                  <a:cubicBezTo>
                    <a:pt x="11876" y="234417"/>
                    <a:pt x="23752" y="220954"/>
                    <a:pt x="34836" y="207491"/>
                  </a:cubicBezTo>
                  <a:cubicBezTo>
                    <a:pt x="78382" y="152055"/>
                    <a:pt x="121927" y="97410"/>
                    <a:pt x="166265" y="41973"/>
                  </a:cubicBezTo>
                  <a:cubicBezTo>
                    <a:pt x="173390" y="32470"/>
                    <a:pt x="180516" y="22175"/>
                    <a:pt x="186850" y="11879"/>
                  </a:cubicBezTo>
                  <a:cubicBezTo>
                    <a:pt x="192392" y="3960"/>
                    <a:pt x="198726" y="0"/>
                    <a:pt x="208227" y="3168"/>
                  </a:cubicBezTo>
                  <a:cubicBezTo>
                    <a:pt x="217727" y="5544"/>
                    <a:pt x="228020" y="18215"/>
                    <a:pt x="228020" y="29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a:lstStyle/>
            <a:p>
              <a:endParaRPr lang="zh-HK" altLang="en-US"/>
            </a:p>
          </p:txBody>
        </p:sp>
        <p:sp>
          <p:nvSpPr>
            <p:cNvPr id="38" name="Freeform 21"/>
            <p:cNvSpPr>
              <a:spLocks/>
            </p:cNvSpPr>
            <p:nvPr/>
          </p:nvSpPr>
          <p:spPr>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247" h="66632">
                  <a:moveTo>
                    <a:pt x="102124" y="66632"/>
                  </a:moveTo>
                  <a:cubicBezTo>
                    <a:pt x="72832" y="66632"/>
                    <a:pt x="43541" y="65839"/>
                    <a:pt x="14250" y="66632"/>
                  </a:cubicBezTo>
                  <a:cubicBezTo>
                    <a:pt x="3958" y="66632"/>
                    <a:pt x="0" y="62666"/>
                    <a:pt x="0" y="52354"/>
                  </a:cubicBezTo>
                  <a:cubicBezTo>
                    <a:pt x="792" y="39662"/>
                    <a:pt x="792" y="26177"/>
                    <a:pt x="0" y="12692"/>
                  </a:cubicBezTo>
                  <a:cubicBezTo>
                    <a:pt x="0" y="3966"/>
                    <a:pt x="3167" y="0"/>
                    <a:pt x="11875" y="0"/>
                  </a:cubicBezTo>
                  <a:cubicBezTo>
                    <a:pt x="72041" y="0"/>
                    <a:pt x="132206" y="0"/>
                    <a:pt x="192372" y="0"/>
                  </a:cubicBezTo>
                  <a:cubicBezTo>
                    <a:pt x="201080" y="0"/>
                    <a:pt x="204247" y="3173"/>
                    <a:pt x="204247" y="11899"/>
                  </a:cubicBezTo>
                  <a:cubicBezTo>
                    <a:pt x="203455" y="26177"/>
                    <a:pt x="203455" y="39662"/>
                    <a:pt x="204247" y="53940"/>
                  </a:cubicBezTo>
                  <a:cubicBezTo>
                    <a:pt x="204247" y="63459"/>
                    <a:pt x="200289" y="66632"/>
                    <a:pt x="190789" y="66632"/>
                  </a:cubicBezTo>
                  <a:cubicBezTo>
                    <a:pt x="160706" y="66632"/>
                    <a:pt x="131415" y="66632"/>
                    <a:pt x="102124" y="666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a:lstStyle/>
            <a:p>
              <a:endParaRPr lang="zh-HK" altLang="en-US"/>
            </a:p>
          </p:txBody>
        </p:sp>
      </p:grpSp>
      <p:grpSp>
        <p:nvGrpSpPr>
          <p:cNvPr id="77" name="组合 76"/>
          <p:cNvGrpSpPr/>
          <p:nvPr/>
        </p:nvGrpSpPr>
        <p:grpSpPr>
          <a:xfrm>
            <a:off x="4980839" y="2755244"/>
            <a:ext cx="815419" cy="646260"/>
            <a:chOff x="2855366" y="2301118"/>
            <a:chExt cx="1229112" cy="958730"/>
          </a:xfrm>
          <a:solidFill>
            <a:srgbClr val="7C233E"/>
          </a:solidFill>
        </p:grpSpPr>
        <p:sp>
          <p:nvSpPr>
            <p:cNvPr id="42" name="Freeform 26"/>
            <p:cNvSpPr>
              <a:spLocks/>
            </p:cNvSpPr>
            <p:nvPr/>
          </p:nvSpPr>
          <p:spPr>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07015" h="728530">
                  <a:moveTo>
                    <a:pt x="114653" y="574640"/>
                  </a:moveTo>
                  <a:cubicBezTo>
                    <a:pt x="101321" y="574640"/>
                    <a:pt x="88878" y="574640"/>
                    <a:pt x="76435" y="574640"/>
                  </a:cubicBezTo>
                  <a:cubicBezTo>
                    <a:pt x="33774" y="574640"/>
                    <a:pt x="0" y="540838"/>
                    <a:pt x="0" y="498140"/>
                  </a:cubicBezTo>
                  <a:cubicBezTo>
                    <a:pt x="0" y="357593"/>
                    <a:pt x="0" y="217936"/>
                    <a:pt x="0" y="77390"/>
                  </a:cubicBezTo>
                  <a:cubicBezTo>
                    <a:pt x="0" y="33802"/>
                    <a:pt x="33774" y="0"/>
                    <a:pt x="77324" y="0"/>
                  </a:cubicBezTo>
                  <a:cubicBezTo>
                    <a:pt x="295076" y="0"/>
                    <a:pt x="512828" y="0"/>
                    <a:pt x="730580" y="0"/>
                  </a:cubicBezTo>
                  <a:cubicBezTo>
                    <a:pt x="775019" y="0"/>
                    <a:pt x="807015" y="33802"/>
                    <a:pt x="807015" y="80058"/>
                  </a:cubicBezTo>
                  <a:cubicBezTo>
                    <a:pt x="807015" y="193029"/>
                    <a:pt x="807015" y="305111"/>
                    <a:pt x="807015" y="418082"/>
                  </a:cubicBezTo>
                  <a:cubicBezTo>
                    <a:pt x="807015" y="443878"/>
                    <a:pt x="807015" y="469675"/>
                    <a:pt x="807015" y="495472"/>
                  </a:cubicBezTo>
                  <a:cubicBezTo>
                    <a:pt x="807015" y="541727"/>
                    <a:pt x="774130" y="574640"/>
                    <a:pt x="727025" y="574640"/>
                  </a:cubicBezTo>
                  <a:cubicBezTo>
                    <a:pt x="584819" y="574640"/>
                    <a:pt x="442614" y="574640"/>
                    <a:pt x="300409" y="574640"/>
                  </a:cubicBezTo>
                  <a:cubicBezTo>
                    <a:pt x="291521" y="574640"/>
                    <a:pt x="285299" y="577309"/>
                    <a:pt x="278189" y="583536"/>
                  </a:cubicBezTo>
                  <a:cubicBezTo>
                    <a:pt x="235528" y="628012"/>
                    <a:pt x="191088" y="671600"/>
                    <a:pt x="147538" y="715187"/>
                  </a:cubicBezTo>
                  <a:cubicBezTo>
                    <a:pt x="144872" y="717856"/>
                    <a:pt x="142205" y="721414"/>
                    <a:pt x="138650" y="723193"/>
                  </a:cubicBezTo>
                  <a:cubicBezTo>
                    <a:pt x="134206" y="724972"/>
                    <a:pt x="127096" y="728530"/>
                    <a:pt x="123541" y="726751"/>
                  </a:cubicBezTo>
                  <a:cubicBezTo>
                    <a:pt x="119097" y="724972"/>
                    <a:pt x="116431" y="717856"/>
                    <a:pt x="115542" y="713408"/>
                  </a:cubicBezTo>
                  <a:cubicBezTo>
                    <a:pt x="114653" y="703623"/>
                    <a:pt x="115542" y="694728"/>
                    <a:pt x="114653" y="684943"/>
                  </a:cubicBezTo>
                  <a:cubicBezTo>
                    <a:pt x="114653" y="649361"/>
                    <a:pt x="114653" y="612890"/>
                    <a:pt x="114653" y="5746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a:lstStyle/>
            <a:p>
              <a:endParaRPr lang="zh-HK" altLang="en-US"/>
            </a:p>
          </p:txBody>
        </p:sp>
        <p:sp>
          <p:nvSpPr>
            <p:cNvPr id="43" name="Freeform 27"/>
            <p:cNvSpPr>
              <a:spLocks/>
            </p:cNvSpPr>
            <p:nvPr/>
          </p:nvSpPr>
          <p:spPr>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6822" h="731909">
                  <a:moveTo>
                    <a:pt x="732194" y="575389"/>
                  </a:moveTo>
                  <a:cubicBezTo>
                    <a:pt x="732194" y="617187"/>
                    <a:pt x="732194" y="658096"/>
                    <a:pt x="732194" y="698115"/>
                  </a:cubicBezTo>
                  <a:cubicBezTo>
                    <a:pt x="731306" y="707897"/>
                    <a:pt x="735749" y="721237"/>
                    <a:pt x="723309" y="726573"/>
                  </a:cubicBezTo>
                  <a:cubicBezTo>
                    <a:pt x="711757" y="731909"/>
                    <a:pt x="704648" y="720348"/>
                    <a:pt x="697540" y="713233"/>
                  </a:cubicBezTo>
                  <a:cubicBezTo>
                    <a:pt x="653999" y="669657"/>
                    <a:pt x="610458" y="626080"/>
                    <a:pt x="566918" y="583393"/>
                  </a:cubicBezTo>
                  <a:cubicBezTo>
                    <a:pt x="562475" y="578946"/>
                    <a:pt x="555366" y="576278"/>
                    <a:pt x="549146" y="575389"/>
                  </a:cubicBezTo>
                  <a:cubicBezTo>
                    <a:pt x="526931" y="574500"/>
                    <a:pt x="505605" y="575389"/>
                    <a:pt x="481613" y="575389"/>
                  </a:cubicBezTo>
                  <a:cubicBezTo>
                    <a:pt x="481613" y="570053"/>
                    <a:pt x="481613" y="565606"/>
                    <a:pt x="481613" y="560271"/>
                  </a:cubicBezTo>
                  <a:cubicBezTo>
                    <a:pt x="481613" y="477564"/>
                    <a:pt x="481613" y="394857"/>
                    <a:pt x="481613" y="312151"/>
                  </a:cubicBezTo>
                  <a:cubicBezTo>
                    <a:pt x="481613" y="229444"/>
                    <a:pt x="424744" y="172528"/>
                    <a:pt x="342105" y="172528"/>
                  </a:cubicBezTo>
                  <a:cubicBezTo>
                    <a:pt x="233698" y="172528"/>
                    <a:pt x="126179" y="172528"/>
                    <a:pt x="17772" y="172528"/>
                  </a:cubicBezTo>
                  <a:cubicBezTo>
                    <a:pt x="13329" y="172528"/>
                    <a:pt x="7997" y="172528"/>
                    <a:pt x="3554" y="172528"/>
                  </a:cubicBezTo>
                  <a:cubicBezTo>
                    <a:pt x="3554" y="135176"/>
                    <a:pt x="0" y="98714"/>
                    <a:pt x="4443" y="63142"/>
                  </a:cubicBezTo>
                  <a:cubicBezTo>
                    <a:pt x="7997" y="24012"/>
                    <a:pt x="41764" y="0"/>
                    <a:pt x="82638" y="0"/>
                  </a:cubicBezTo>
                  <a:cubicBezTo>
                    <a:pt x="171497" y="0"/>
                    <a:pt x="260356" y="0"/>
                    <a:pt x="349214" y="0"/>
                  </a:cubicBezTo>
                  <a:cubicBezTo>
                    <a:pt x="486945" y="0"/>
                    <a:pt x="623787" y="0"/>
                    <a:pt x="761518" y="0"/>
                  </a:cubicBezTo>
                  <a:cubicBezTo>
                    <a:pt x="815722" y="0"/>
                    <a:pt x="846822" y="31126"/>
                    <a:pt x="846822" y="86264"/>
                  </a:cubicBezTo>
                  <a:cubicBezTo>
                    <a:pt x="846822" y="221440"/>
                    <a:pt x="846822" y="356617"/>
                    <a:pt x="846822" y="490904"/>
                  </a:cubicBezTo>
                  <a:cubicBezTo>
                    <a:pt x="846822" y="543374"/>
                    <a:pt x="814833" y="575389"/>
                    <a:pt x="763295" y="575389"/>
                  </a:cubicBezTo>
                  <a:cubicBezTo>
                    <a:pt x="753521" y="575389"/>
                    <a:pt x="743746" y="575389"/>
                    <a:pt x="732194" y="5753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a:lstStyle/>
            <a:p>
              <a:endParaRPr lang="zh-HK" altLang="en-US"/>
            </a:p>
          </p:txBody>
        </p:sp>
      </p:grpSp>
      <p:sp>
        <p:nvSpPr>
          <p:cNvPr id="60" name="文本框 59"/>
          <p:cNvSpPr txBox="1"/>
          <p:nvPr/>
        </p:nvSpPr>
        <p:spPr>
          <a:xfrm>
            <a:off x="829856" y="3447143"/>
            <a:ext cx="1568326" cy="369332"/>
          </a:xfrm>
          <a:prstGeom prst="rect">
            <a:avLst/>
          </a:prstGeom>
          <a:noFill/>
        </p:spPr>
        <p:txBody>
          <a:bodyPr wrap="square">
            <a:spAutoFit/>
          </a:bodyPr>
          <a:lstStyle/>
          <a:p>
            <a:pPr algn="ctr"/>
            <a:r>
              <a:rPr lang="zh-CN" altLang="en-US" b="1">
                <a:solidFill>
                  <a:srgbClr val="7C233E"/>
                </a:solidFill>
                <a:latin typeface="微软雅黑"/>
                <a:ea typeface="微软雅黑"/>
              </a:rPr>
              <a:t>被解释变量</a:t>
            </a:r>
            <a:endParaRPr lang="zh-HK" altLang="en-US" b="1">
              <a:solidFill>
                <a:srgbClr val="7C233E"/>
              </a:solidFill>
              <a:latin typeface="微软雅黑"/>
              <a:ea typeface="微软雅黑"/>
            </a:endParaRPr>
          </a:p>
        </p:txBody>
      </p:sp>
      <p:sp>
        <p:nvSpPr>
          <p:cNvPr id="61" name="矩形 60"/>
          <p:cNvSpPr/>
          <p:nvPr/>
        </p:nvSpPr>
        <p:spPr>
          <a:xfrm>
            <a:off x="240633" y="3981104"/>
            <a:ext cx="2917902" cy="2120709"/>
          </a:xfrm>
          <a:prstGeom prst="rect">
            <a:avLst/>
          </a:prstGeom>
        </p:spPr>
        <p:txBody>
          <a:bodyPr wrap="square">
            <a:spAutoFit/>
          </a:bodyPr>
          <a:lstStyle/>
          <a:p>
            <a:pPr lvl="0" algn="just">
              <a:lnSpc>
                <a:spcPct val="150000"/>
              </a:lnSpc>
            </a:pPr>
            <a:r>
              <a:rPr lang="zh-CN" altLang="zh-CN" b="1">
                <a:latin typeface="Times New Roman"/>
                <a:ea typeface="微软雅黑"/>
              </a:rPr>
              <a:t>家庭消费水平</a:t>
            </a:r>
            <a:r>
              <a:rPr lang="en-US" altLang="zh-CN" sz="1800" kern="0">
                <a:effectLst/>
                <a:latin typeface="Times New Roman"/>
                <a:ea typeface="微软雅黑"/>
              </a:rPr>
              <a:t>lnpce_per</a:t>
            </a:r>
            <a:r>
              <a:rPr lang="en-US" altLang="zh-CN" b="1">
                <a:latin typeface="Times New Roman"/>
                <a:ea typeface="微软雅黑"/>
              </a:rPr>
              <a:t>:</a:t>
            </a:r>
            <a:r>
              <a:rPr lang="zh-CN" altLang="zh-CN">
                <a:latin typeface="Times New Roman"/>
                <a:ea typeface="微软雅黑"/>
              </a:rPr>
              <a:t>家庭人均消费性支出</a:t>
            </a:r>
            <a:r>
              <a:rPr lang="zh-CN" altLang="en-US">
                <a:latin typeface="Times New Roman"/>
                <a:ea typeface="微软雅黑"/>
              </a:rPr>
              <a:t>的对数</a:t>
            </a:r>
            <a:endParaRPr lang="en-US" altLang="zh-CN">
              <a:latin typeface="Times New Roman"/>
              <a:ea typeface="微软雅黑"/>
            </a:endParaRPr>
          </a:p>
          <a:p>
            <a:pPr lvl="0" algn="just">
              <a:lnSpc>
                <a:spcPct val="150000"/>
              </a:lnSpc>
            </a:pPr>
            <a:endParaRPr lang="en-US" altLang="zh-CN" b="1">
              <a:latin typeface="Times New Roman"/>
              <a:ea typeface="微软雅黑"/>
            </a:endParaRPr>
          </a:p>
          <a:p>
            <a:pPr lvl="0" algn="just">
              <a:lnSpc>
                <a:spcPct val="150000"/>
              </a:lnSpc>
            </a:pPr>
            <a:r>
              <a:rPr lang="zh-CN" altLang="zh-CN" b="1">
                <a:latin typeface="Times New Roman"/>
                <a:ea typeface="微软雅黑"/>
              </a:rPr>
              <a:t>家庭消费结构</a:t>
            </a:r>
            <a:r>
              <a:rPr lang="en-US" altLang="zh-CN" sz="1800" kern="0">
                <a:effectLst/>
                <a:latin typeface="Times New Roman"/>
                <a:ea typeface="微软雅黑"/>
              </a:rPr>
              <a:t>peec</a:t>
            </a:r>
            <a:r>
              <a:rPr lang="en-US" altLang="zh-CN" b="1">
                <a:latin typeface="Times New Roman"/>
                <a:ea typeface="微软雅黑"/>
              </a:rPr>
              <a:t>:</a:t>
            </a:r>
            <a:r>
              <a:rPr lang="zh-CN" altLang="zh-CN">
                <a:latin typeface="Times New Roman"/>
                <a:ea typeface="微软雅黑"/>
              </a:rPr>
              <a:t>家庭文教娱乐消费倾向</a:t>
            </a:r>
            <a:endParaRPr lang="zh-HK" altLang="zh-HK" sz="1100">
              <a:solidFill>
                <a:srgbClr val="666666"/>
              </a:solidFill>
              <a:latin typeface="Times New Roman"/>
              <a:ea typeface="微软雅黑"/>
            </a:endParaRPr>
          </a:p>
        </p:txBody>
      </p:sp>
      <p:sp>
        <p:nvSpPr>
          <p:cNvPr id="64" name="文本框 63"/>
          <p:cNvSpPr txBox="1"/>
          <p:nvPr/>
        </p:nvSpPr>
        <p:spPr>
          <a:xfrm>
            <a:off x="4449219" y="3482083"/>
            <a:ext cx="1798523" cy="369332"/>
          </a:xfrm>
          <a:prstGeom prst="rect">
            <a:avLst/>
          </a:prstGeom>
          <a:noFill/>
        </p:spPr>
        <p:txBody>
          <a:bodyPr wrap="square">
            <a:spAutoFit/>
          </a:bodyPr>
          <a:lstStyle/>
          <a:p>
            <a:pPr algn="ctr"/>
            <a:r>
              <a:rPr lang="zh-CN" altLang="en-US" b="1">
                <a:solidFill>
                  <a:srgbClr val="7C233E"/>
                </a:solidFill>
                <a:latin typeface="微软雅黑"/>
                <a:ea typeface="微软雅黑"/>
              </a:rPr>
              <a:t>核心解释变量</a:t>
            </a:r>
            <a:endParaRPr lang="zh-HK" altLang="en-US" b="1">
              <a:solidFill>
                <a:srgbClr val="7C233E"/>
              </a:solidFill>
              <a:latin typeface="微软雅黑"/>
              <a:ea typeface="微软雅黑"/>
            </a:endParaRPr>
          </a:p>
        </p:txBody>
      </p:sp>
      <p:sp>
        <p:nvSpPr>
          <p:cNvPr id="65" name="矩形 64"/>
          <p:cNvSpPr/>
          <p:nvPr/>
        </p:nvSpPr>
        <p:spPr>
          <a:xfrm>
            <a:off x="3426593" y="3981104"/>
            <a:ext cx="3821230" cy="3139321"/>
          </a:xfrm>
          <a:prstGeom prst="rect">
            <a:avLst/>
          </a:prstGeom>
        </p:spPr>
        <p:txBody>
          <a:bodyPr wrap="square">
            <a:spAutoFit/>
          </a:bodyPr>
          <a:lstStyle/>
          <a:p>
            <a:pPr algn="just"/>
            <a:r>
              <a:rPr lang="zh-CN" altLang="en-US" b="1">
                <a:latin typeface="Times New Roman"/>
                <a:ea typeface="微软雅黑"/>
              </a:rPr>
              <a:t>体育运动偏好</a:t>
            </a:r>
            <a:r>
              <a:rPr lang="en-US" altLang="zh-CN">
                <a:latin typeface="Times New Roman"/>
                <a:ea typeface="微软雅黑"/>
              </a:rPr>
              <a:t>sport</a:t>
            </a:r>
            <a:r>
              <a:rPr lang="zh-CN" altLang="en-US">
                <a:latin typeface="Times New Roman"/>
                <a:ea typeface="微软雅黑"/>
              </a:rPr>
              <a:t>：过去一周内是否进行体育活动，锻炼</a:t>
            </a:r>
            <a:r>
              <a:rPr lang="en-US" altLang="zh-CN">
                <a:latin typeface="Times New Roman"/>
                <a:ea typeface="微软雅黑"/>
              </a:rPr>
              <a:t>0</a:t>
            </a:r>
            <a:r>
              <a:rPr lang="zh-CN" altLang="en-US">
                <a:latin typeface="Times New Roman"/>
                <a:ea typeface="微软雅黑"/>
              </a:rPr>
              <a:t>次记为“</a:t>
            </a:r>
            <a:r>
              <a:rPr lang="en-US" altLang="zh-CN">
                <a:latin typeface="Times New Roman"/>
                <a:ea typeface="微软雅黑"/>
              </a:rPr>
              <a:t>0</a:t>
            </a:r>
            <a:r>
              <a:rPr lang="zh-CN" altLang="en-US">
                <a:latin typeface="Times New Roman"/>
                <a:ea typeface="微软雅黑"/>
              </a:rPr>
              <a:t>没有运动偏好”；锻炼</a:t>
            </a:r>
            <a:r>
              <a:rPr lang="en-US" altLang="zh-CN">
                <a:latin typeface="Times New Roman"/>
                <a:ea typeface="微软雅黑"/>
              </a:rPr>
              <a:t>1</a:t>
            </a:r>
            <a:r>
              <a:rPr lang="zh-CN" altLang="en-US">
                <a:latin typeface="Times New Roman"/>
                <a:ea typeface="微软雅黑"/>
              </a:rPr>
              <a:t>次及以上记为“</a:t>
            </a:r>
            <a:r>
              <a:rPr lang="en-US" altLang="zh-CN">
                <a:latin typeface="Times New Roman"/>
                <a:ea typeface="微软雅黑"/>
              </a:rPr>
              <a:t>1</a:t>
            </a:r>
            <a:r>
              <a:rPr lang="zh-CN" altLang="en-US">
                <a:latin typeface="Times New Roman"/>
                <a:ea typeface="微软雅黑"/>
              </a:rPr>
              <a:t>有运动偏好”</a:t>
            </a:r>
            <a:endParaRPr lang="en-US" altLang="zh-CN">
              <a:latin typeface="Times New Roman"/>
              <a:ea typeface="微软雅黑"/>
            </a:endParaRPr>
          </a:p>
          <a:p>
            <a:pPr algn="just"/>
            <a:endParaRPr lang="en-US" altLang="zh-CN" b="1">
              <a:latin typeface="Times New Roman"/>
              <a:ea typeface="微软雅黑"/>
            </a:endParaRPr>
          </a:p>
          <a:p>
            <a:pPr algn="just"/>
            <a:r>
              <a:rPr lang="zh-CN" altLang="en-US" b="1">
                <a:latin typeface="Times New Roman"/>
                <a:ea typeface="微软雅黑"/>
              </a:rPr>
              <a:t>体育运动频率</a:t>
            </a:r>
            <a:r>
              <a:rPr lang="en-US" altLang="zh-CN">
                <a:latin typeface="Times New Roman"/>
                <a:ea typeface="微软雅黑"/>
              </a:rPr>
              <a:t>sportfre</a:t>
            </a:r>
            <a:r>
              <a:rPr lang="zh-CN" altLang="en-US">
                <a:latin typeface="Times New Roman"/>
                <a:ea typeface="微软雅黑"/>
              </a:rPr>
              <a:t>：</a:t>
            </a:r>
            <a:r>
              <a:rPr lang="zh-CN" altLang="zh-CN">
                <a:latin typeface="Times New Roman"/>
                <a:ea typeface="微软雅黑"/>
              </a:rPr>
              <a:t>过去一周内锻炼了</a:t>
            </a:r>
            <a:r>
              <a:rPr lang="en-US" altLang="zh-CN">
                <a:latin typeface="Times New Roman"/>
                <a:ea typeface="微软雅黑"/>
              </a:rPr>
              <a:t>0</a:t>
            </a:r>
            <a:r>
              <a:rPr lang="zh-CN" altLang="zh-CN">
                <a:latin typeface="Times New Roman"/>
                <a:ea typeface="微软雅黑"/>
              </a:rPr>
              <a:t>次，记为</a:t>
            </a:r>
            <a:r>
              <a:rPr lang="zh-CN" altLang="en-US">
                <a:latin typeface="Times New Roman"/>
                <a:ea typeface="微软雅黑"/>
              </a:rPr>
              <a:t>“</a:t>
            </a:r>
            <a:r>
              <a:rPr lang="en-US" altLang="zh-CN">
                <a:latin typeface="Times New Roman"/>
                <a:ea typeface="微软雅黑"/>
              </a:rPr>
              <a:t>1</a:t>
            </a:r>
            <a:r>
              <a:rPr lang="zh-CN" altLang="zh-CN">
                <a:latin typeface="Times New Roman"/>
                <a:ea typeface="微软雅黑"/>
              </a:rPr>
              <a:t>不运动</a:t>
            </a:r>
            <a:r>
              <a:rPr lang="zh-CN" altLang="en-US">
                <a:latin typeface="Times New Roman"/>
                <a:ea typeface="微软雅黑"/>
              </a:rPr>
              <a:t>”</a:t>
            </a:r>
            <a:r>
              <a:rPr lang="zh-CN" altLang="zh-CN">
                <a:latin typeface="Times New Roman"/>
                <a:ea typeface="微软雅黑"/>
              </a:rPr>
              <a:t>；锻炼了</a:t>
            </a:r>
            <a:r>
              <a:rPr lang="en-US" altLang="zh-CN">
                <a:latin typeface="Times New Roman"/>
                <a:ea typeface="微软雅黑"/>
              </a:rPr>
              <a:t>1-7</a:t>
            </a:r>
            <a:r>
              <a:rPr lang="zh-CN" altLang="zh-CN">
                <a:latin typeface="Times New Roman"/>
                <a:ea typeface="微软雅黑"/>
              </a:rPr>
              <a:t>次，记为</a:t>
            </a:r>
            <a:r>
              <a:rPr lang="zh-CN" altLang="en-US">
                <a:latin typeface="Times New Roman"/>
                <a:ea typeface="微软雅黑"/>
              </a:rPr>
              <a:t>“</a:t>
            </a:r>
            <a:r>
              <a:rPr lang="en-US" altLang="zh-CN">
                <a:latin typeface="Times New Roman"/>
                <a:ea typeface="微软雅黑"/>
              </a:rPr>
              <a:t>2 </a:t>
            </a:r>
            <a:r>
              <a:rPr lang="zh-CN" altLang="zh-CN">
                <a:latin typeface="Times New Roman"/>
                <a:ea typeface="微软雅黑"/>
              </a:rPr>
              <a:t>每周运动</a:t>
            </a:r>
            <a:r>
              <a:rPr lang="en-US" altLang="zh-CN">
                <a:latin typeface="Times New Roman"/>
                <a:ea typeface="微软雅黑"/>
              </a:rPr>
              <a:t>1-7</a:t>
            </a:r>
            <a:r>
              <a:rPr lang="zh-CN" altLang="zh-CN">
                <a:latin typeface="Times New Roman"/>
                <a:ea typeface="微软雅黑"/>
              </a:rPr>
              <a:t>次</a:t>
            </a:r>
            <a:r>
              <a:rPr lang="zh-CN" altLang="en-US">
                <a:latin typeface="Times New Roman"/>
                <a:ea typeface="微软雅黑"/>
              </a:rPr>
              <a:t>”</a:t>
            </a:r>
            <a:r>
              <a:rPr lang="zh-CN" altLang="zh-CN">
                <a:latin typeface="Times New Roman"/>
                <a:ea typeface="微软雅黑"/>
              </a:rPr>
              <a:t>，锻炼了</a:t>
            </a:r>
            <a:r>
              <a:rPr lang="en-US" altLang="zh-CN">
                <a:latin typeface="Times New Roman"/>
                <a:ea typeface="微软雅黑"/>
              </a:rPr>
              <a:t>7</a:t>
            </a:r>
            <a:r>
              <a:rPr lang="zh-CN" altLang="zh-CN">
                <a:latin typeface="Times New Roman"/>
                <a:ea typeface="微软雅黑"/>
              </a:rPr>
              <a:t>次以上，则记为</a:t>
            </a:r>
            <a:r>
              <a:rPr lang="zh-CN" altLang="en-US">
                <a:latin typeface="Times New Roman"/>
                <a:ea typeface="微软雅黑"/>
              </a:rPr>
              <a:t>“</a:t>
            </a:r>
            <a:r>
              <a:rPr lang="en-US" altLang="zh-CN">
                <a:latin typeface="Times New Roman"/>
                <a:ea typeface="微软雅黑"/>
              </a:rPr>
              <a:t>3</a:t>
            </a:r>
            <a:r>
              <a:rPr lang="zh-CN" altLang="zh-CN">
                <a:latin typeface="Times New Roman"/>
                <a:ea typeface="微软雅黑"/>
              </a:rPr>
              <a:t>高频运动</a:t>
            </a:r>
            <a:r>
              <a:rPr lang="zh-CN" altLang="en-US">
                <a:latin typeface="Times New Roman"/>
                <a:ea typeface="微软雅黑"/>
              </a:rPr>
              <a:t>”</a:t>
            </a:r>
            <a:endParaRPr lang="zh-CN" altLang="zh-CN">
              <a:latin typeface="Times New Roman"/>
              <a:ea typeface="微软雅黑"/>
            </a:endParaRPr>
          </a:p>
          <a:p>
            <a:pPr algn="just"/>
            <a:endParaRPr lang="en-US" altLang="zh-CN">
              <a:latin typeface="Times New Roman"/>
              <a:ea typeface="微软雅黑"/>
            </a:endParaRPr>
          </a:p>
        </p:txBody>
      </p:sp>
      <p:sp>
        <p:nvSpPr>
          <p:cNvPr id="67" name="文本框 66"/>
          <p:cNvSpPr txBox="1"/>
          <p:nvPr/>
        </p:nvSpPr>
        <p:spPr>
          <a:xfrm>
            <a:off x="8282924" y="3486972"/>
            <a:ext cx="1798523" cy="369332"/>
          </a:xfrm>
          <a:prstGeom prst="rect">
            <a:avLst/>
          </a:prstGeom>
          <a:noFill/>
        </p:spPr>
        <p:txBody>
          <a:bodyPr wrap="square">
            <a:spAutoFit/>
          </a:bodyPr>
          <a:lstStyle/>
          <a:p>
            <a:pPr algn="ctr"/>
            <a:r>
              <a:rPr lang="zh-CN" altLang="en-US" b="1">
                <a:solidFill>
                  <a:srgbClr val="7C233E"/>
                </a:solidFill>
                <a:latin typeface="微软雅黑"/>
                <a:ea typeface="微软雅黑"/>
              </a:rPr>
              <a:t>其他控制变量</a:t>
            </a:r>
            <a:endParaRPr lang="zh-HK" altLang="en-US" b="1">
              <a:solidFill>
                <a:srgbClr val="7C233E"/>
              </a:solidFill>
              <a:latin typeface="微软雅黑"/>
              <a:ea typeface="微软雅黑"/>
            </a:endParaRPr>
          </a:p>
        </p:txBody>
      </p:sp>
      <p:sp>
        <p:nvSpPr>
          <p:cNvPr id="68" name="矩形 67"/>
          <p:cNvSpPr/>
          <p:nvPr/>
        </p:nvSpPr>
        <p:spPr>
          <a:xfrm>
            <a:off x="7551453" y="3981104"/>
            <a:ext cx="4147925" cy="2585323"/>
          </a:xfrm>
          <a:prstGeom prst="rect">
            <a:avLst/>
          </a:prstGeom>
        </p:spPr>
        <p:txBody>
          <a:bodyPr wrap="square">
            <a:spAutoFit/>
          </a:bodyPr>
          <a:lstStyle/>
          <a:p>
            <a:pPr algn="just"/>
            <a:r>
              <a:rPr lang="zh-CN" altLang="en-US" b="1">
                <a:latin typeface="Times New Roman"/>
                <a:ea typeface="微软雅黑"/>
              </a:rPr>
              <a:t>个人层面</a:t>
            </a:r>
            <a:r>
              <a:rPr lang="zh-CN" altLang="en-US">
                <a:latin typeface="Times New Roman"/>
                <a:ea typeface="微软雅黑"/>
              </a:rPr>
              <a:t>：性别、年龄、年龄的平方、接受教育的年限时长、配偶情况和自评健康状况变量</a:t>
            </a:r>
            <a:endParaRPr lang="en-US" altLang="zh-CN">
              <a:latin typeface="Times New Roman"/>
              <a:ea typeface="微软雅黑"/>
            </a:endParaRPr>
          </a:p>
          <a:p>
            <a:pPr algn="just"/>
            <a:endParaRPr lang="en-US" altLang="zh-CN" b="1">
              <a:latin typeface="Times New Roman"/>
              <a:ea typeface="微软雅黑"/>
            </a:endParaRPr>
          </a:p>
          <a:p>
            <a:pPr algn="just"/>
            <a:r>
              <a:rPr lang="zh-CN" altLang="en-US" b="1">
                <a:latin typeface="Times New Roman"/>
                <a:ea typeface="微软雅黑"/>
              </a:rPr>
              <a:t>家庭层面：</a:t>
            </a:r>
            <a:r>
              <a:rPr lang="zh-CN" altLang="en-US">
                <a:latin typeface="Times New Roman"/>
                <a:ea typeface="微软雅黑"/>
              </a:rPr>
              <a:t>家庭人均收入、家庭人均收入平方、家庭金融资产、家庭人口规模、家庭平均年龄变量</a:t>
            </a:r>
            <a:endParaRPr lang="en-US" altLang="zh-CN">
              <a:latin typeface="Times New Roman"/>
              <a:ea typeface="微软雅黑"/>
            </a:endParaRPr>
          </a:p>
          <a:p>
            <a:pPr algn="just"/>
            <a:endParaRPr lang="en-US" altLang="zh-CN" b="1">
              <a:latin typeface="Times New Roman"/>
              <a:ea typeface="微软雅黑"/>
            </a:endParaRPr>
          </a:p>
          <a:p>
            <a:pPr algn="just"/>
            <a:r>
              <a:rPr lang="zh-CN" altLang="en-US" b="1">
                <a:latin typeface="Times New Roman"/>
                <a:ea typeface="微软雅黑"/>
              </a:rPr>
              <a:t>地区层面</a:t>
            </a:r>
            <a:r>
              <a:rPr lang="zh-CN" altLang="en-US">
                <a:latin typeface="Times New Roman"/>
                <a:ea typeface="微软雅黑"/>
              </a:rPr>
              <a:t>：城乡分类、省份虚拟变量</a:t>
            </a:r>
            <a:endParaRPr lang="zh-HK" altLang="zh-HK">
              <a:latin typeface="Times New Roman"/>
              <a:ea typeface="微软雅黑"/>
            </a:endParaRPr>
          </a:p>
        </p:txBody>
      </p:sp>
      <p:sp>
        <p:nvSpPr>
          <p:cNvPr id="3" name="文本框 2">
            <a:extLst>
              <a:ext uri="{FF2B5EF4-FFF2-40B4-BE49-F238E27FC236}">
                <a16:creationId xmlns:a16="http://schemas.microsoft.com/office/drawing/2014/main" id="{551B2B86-91B5-5E4D-4A1A-33C9BF8CBECB}"/>
              </a:ext>
            </a:extLst>
          </p:cNvPr>
          <p:cNvSpPr txBox="1"/>
          <p:nvPr/>
        </p:nvSpPr>
        <p:spPr>
          <a:xfrm>
            <a:off x="452387" y="904775"/>
            <a:ext cx="11473314" cy="1615827"/>
          </a:xfrm>
          <a:prstGeom prst="rect">
            <a:avLst/>
          </a:prstGeom>
          <a:noFill/>
        </p:spPr>
        <p:txBody>
          <a:bodyPr wrap="square">
            <a:spAutoFit/>
          </a:bodyPr>
          <a:lstStyle/>
          <a:p>
            <a:pPr>
              <a:lnSpc>
                <a:spcPct val="150000"/>
              </a:lnSpc>
            </a:pPr>
            <a:r>
              <a:rPr lang="zh-CN" altLang="zh-CN">
                <a:latin typeface="微软雅黑"/>
                <a:ea typeface="微软雅黑"/>
              </a:rPr>
              <a:t>本文使用由北京大学中国社会科学调查中心发布的</a:t>
            </a:r>
            <a:r>
              <a:rPr lang="en-US" altLang="zh-CN">
                <a:latin typeface="微软雅黑"/>
                <a:ea typeface="微软雅黑"/>
              </a:rPr>
              <a:t>“</a:t>
            </a:r>
            <a:r>
              <a:rPr lang="zh-CN" altLang="zh-CN">
                <a:latin typeface="微软雅黑"/>
                <a:ea typeface="微软雅黑"/>
              </a:rPr>
              <a:t>中国家庭追踪调查</a:t>
            </a:r>
            <a:r>
              <a:rPr lang="en-US" altLang="zh-CN">
                <a:latin typeface="微软雅黑"/>
                <a:ea typeface="微软雅黑"/>
              </a:rPr>
              <a:t>”</a:t>
            </a:r>
            <a:r>
              <a:rPr lang="zh-CN" altLang="zh-CN">
                <a:latin typeface="微软雅黑"/>
                <a:ea typeface="微软雅黑"/>
              </a:rPr>
              <a:t>数据库（</a:t>
            </a:r>
            <a:r>
              <a:rPr lang="en-US" altLang="zh-CN">
                <a:latin typeface="微软雅黑"/>
                <a:ea typeface="微软雅黑"/>
              </a:rPr>
              <a:t>China Family Panel Studies, CFPS</a:t>
            </a:r>
            <a:r>
              <a:rPr lang="zh-CN" altLang="zh-CN">
                <a:latin typeface="微软雅黑"/>
                <a:ea typeface="微软雅黑"/>
              </a:rPr>
              <a:t>）。</a:t>
            </a:r>
            <a:r>
              <a:rPr lang="zh-CN" altLang="zh-CN" kern="100">
                <a:latin typeface="微软雅黑"/>
                <a:ea typeface="微软雅黑"/>
              </a:rPr>
              <a:t>保留调查对象为</a:t>
            </a:r>
            <a:r>
              <a:rPr lang="en-US" altLang="zh-CN" kern="100">
                <a:latin typeface="微软雅黑"/>
                <a:ea typeface="微软雅黑"/>
              </a:rPr>
              <a:t>50</a:t>
            </a:r>
            <a:r>
              <a:rPr lang="zh-CN" altLang="zh-CN" kern="100">
                <a:latin typeface="微软雅黑"/>
                <a:ea typeface="微软雅黑"/>
              </a:rPr>
              <a:t>周岁及以上的退休人口的个人及家庭情况，形成</a:t>
            </a:r>
            <a:r>
              <a:rPr lang="en-US" altLang="zh-CN" kern="100">
                <a:latin typeface="微软雅黑"/>
                <a:ea typeface="微软雅黑"/>
              </a:rPr>
              <a:t>2018</a:t>
            </a:r>
            <a:r>
              <a:rPr lang="zh-CN" altLang="zh-CN" kern="100">
                <a:latin typeface="微软雅黑"/>
                <a:ea typeface="微软雅黑"/>
              </a:rPr>
              <a:t>年截面数据，最终得到有效的样本数为来自</a:t>
            </a:r>
            <a:r>
              <a:rPr lang="en-US" altLang="zh-CN" kern="100">
                <a:latin typeface="微软雅黑"/>
                <a:ea typeface="微软雅黑"/>
              </a:rPr>
              <a:t>2937</a:t>
            </a:r>
            <a:r>
              <a:rPr lang="zh-CN" altLang="zh-CN" kern="100">
                <a:latin typeface="微软雅黑"/>
                <a:ea typeface="微软雅黑"/>
              </a:rPr>
              <a:t>个家庭的</a:t>
            </a:r>
            <a:r>
              <a:rPr lang="en-US" altLang="zh-CN" kern="100">
                <a:latin typeface="微软雅黑"/>
                <a:ea typeface="微软雅黑"/>
              </a:rPr>
              <a:t>3845</a:t>
            </a:r>
            <a:r>
              <a:rPr lang="zh-CN" altLang="zh-CN" kern="100">
                <a:latin typeface="微软雅黑"/>
                <a:ea typeface="微软雅黑"/>
              </a:rPr>
              <a:t>位退休人口。</a:t>
            </a:r>
          </a:p>
          <a:p>
            <a:endParaRPr lang="zh-CN" altLang="en-US"/>
          </a:p>
        </p:txBody>
      </p:sp>
    </p:spTree>
    <p:extLst>
      <p:ext uri="{BB962C8B-B14F-4D97-AF65-F5344CB8AC3E}">
        <p14:creationId xmlns:p14="http://schemas.microsoft.com/office/powerpoint/2010/main" val="3965536224"/>
      </p:ext>
    </p:extLst>
  </p:cSld>
  <p:clrMapOvr>
    <a:masterClrMapping/>
  </p:clrMapOvr>
  <p:transition>
    <p:wipe/>
  </p:transition>
</p:sld>
</file>

<file path=ppt/slides/slide9.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557154"/>
          </a:xfrm>
          <a:prstGeom prst="rect">
            <a:avLst/>
          </a:prstGeom>
          <a:solidFill>
            <a:srgbClr val="7C233E"/>
          </a:solidFill>
          <a:ln>
            <a:noFill/>
          </a:ln>
          <a:effectLst>
            <a:outerShdw blurRad="50800" dist="12700" dir="5400000" algn="t" rotWithShape="0">
              <a:prstClr val="black">
                <a:alpha val="40000"/>
              </a:prstClr>
            </a:outerShdw>
          </a:effectLst>
        </p:spPr>
        <p:txBody>
          <a:bodyPr anchor="ctr"/>
          <a:lstStyle/>
          <a:p>
            <a:pPr lvl="0" algn="ctr"/>
            <a:r>
              <a:rPr lang="zh-CN" altLang="zh-CN">
                <a:solidFill>
                  <a:srgbClr val="FFFFFF"/>
                </a:solidFill>
                <a:latin typeface="微软雅黑"/>
                <a:ea typeface="微软雅黑"/>
              </a:rPr>
              <a:t>研究过程</a:t>
            </a:r>
          </a:p>
        </p:txBody>
      </p:sp>
      <p:sp>
        <p:nvSpPr>
          <p:cNvPr id="5" name="文本框 6"/>
          <p:cNvSpPr txBox="1"/>
          <p:nvPr/>
        </p:nvSpPr>
        <p:spPr>
          <a:xfrm rot="0" flipH="0" flipV="0">
            <a:off x="904222" y="1923391"/>
            <a:ext cx="10575413" cy="2552700"/>
          </a:xfrm>
          <a:prstGeom prst="rect">
            <a:avLst/>
          </a:prstGeom>
          <a:solidFill>
            <a:srgbClr val="F8D7CD"/>
          </a:solidFill>
        </p:spPr>
        <p:txBody>
          <a:bodyPr wrap="square">
            <a:spAutoFit/>
          </a:bodyPr>
          <a:lstStyle/>
          <a:p>
            <a:pPr lvl="0"/>
            <a:r>
              <a:rPr lang="zh-CN" altLang="zh-CN">
                <a:solidFill>
                  <a:srgbClr val="7C233E"/>
                </a:solidFill>
                <a:latin typeface="微软雅黑"/>
                <a:ea typeface="微软雅黑"/>
              </a:rPr>
              <a:t>如何解决内生性问题？</a:t>
            </a:r>
            <a:endParaRPr lang="en-US" altLang="en-US">
              <a:solidFill>
                <a:srgbClr val="7C233E"/>
              </a:solidFill>
              <a:latin typeface="微软雅黑"/>
              <a:ea typeface="微软雅黑"/>
            </a:endParaRPr>
          </a:p>
          <a:p>
            <a:pPr lvl="0"/>
            <a:r>
              <a:rPr lang="zh-CN" altLang="zh-CN">
                <a:latin typeface="微软雅黑"/>
                <a:ea typeface="微软雅黑"/>
              </a:rPr>
              <a:t>工具变量：</a:t>
            </a:r>
            <a:r>
              <a:rPr lang="zh-CN" altLang="zh-CN" sz="1800">
                <a:effectLst/>
                <a:latin typeface="微软雅黑"/>
                <a:ea typeface="微软雅黑"/>
              </a:rPr>
              <a:t>家庭锻炼氛围</a:t>
            </a:r>
            <a:r>
              <a:rPr lang="en-US" altLang="en-US" sz="1800">
                <a:effectLst/>
                <a:latin typeface="微软雅黑"/>
                <a:ea typeface="微软雅黑"/>
              </a:rPr>
              <a:t>=</a:t>
            </a:r>
            <a:r>
              <a:rPr lang="zh-CN" altLang="zh-CN" sz="1800">
                <a:effectLst/>
                <a:latin typeface="微软雅黑"/>
                <a:ea typeface="微软雅黑"/>
              </a:rPr>
              <a:t>家庭中除了作为样本的退休人口以外进行规律性体育锻炼的人数</a:t>
            </a:r>
            <a:r>
              <a:rPr lang="en-US" altLang="en-US" sz="1800">
                <a:effectLst/>
                <a:latin typeface="微软雅黑"/>
                <a:ea typeface="微软雅黑"/>
              </a:rPr>
              <a:t>/</a:t>
            </a:r>
            <a:r>
              <a:rPr lang="zh-CN" altLang="zh-CN" sz="1800">
                <a:effectLst/>
                <a:latin typeface="微软雅黑"/>
                <a:ea typeface="微软雅黑"/>
              </a:rPr>
              <a:t>家庭总人数</a:t>
            </a:r>
          </a:p>
          <a:p>
            <a:pPr lvl="0"/>
            <a:endParaRPr lang="en-US" altLang="en-US">
              <a:latin typeface="微软雅黑"/>
              <a:ea typeface="微软雅黑"/>
            </a:endParaRPr>
          </a:p>
          <a:p>
            <a:pPr lvl="0"/>
            <a:r>
              <a:rPr lang="zh-CN" altLang="zh-CN">
                <a:solidFill>
                  <a:srgbClr val="7C233E"/>
                </a:solidFill>
                <a:latin typeface="微软雅黑"/>
                <a:ea typeface="微软雅黑"/>
              </a:rPr>
              <a:t>如何进行其他稳健性检验？</a:t>
            </a:r>
            <a:endParaRPr lang="en-US" altLang="en-US">
              <a:solidFill>
                <a:srgbClr val="7C233E"/>
              </a:solidFill>
              <a:latin typeface="微软雅黑"/>
              <a:ea typeface="微软雅黑"/>
            </a:endParaRPr>
          </a:p>
          <a:p>
            <a:pPr lvl="0"/>
            <a:r>
              <a:rPr lang="zh-CN" altLang="zh-CN">
                <a:latin typeface="微软雅黑"/>
                <a:ea typeface="微软雅黑"/>
              </a:rPr>
              <a:t>替换核心解释变量</a:t>
            </a:r>
          </a:p>
          <a:p>
            <a:pPr lvl="0"/>
            <a:endParaRPr lang="en-US" altLang="en-US">
              <a:latin typeface="微软雅黑"/>
              <a:ea typeface="微软雅黑"/>
            </a:endParaRPr>
          </a:p>
          <a:p>
            <a:pPr lvl="0"/>
            <a:r>
              <a:rPr lang="zh-CN" altLang="zh-CN" sz="1800" b="0" i="0" strike="noStrike" spc="0">
                <a:solidFill>
                  <a:srgbClr val="7C233E"/>
                </a:solidFill>
                <a:latin typeface="微软雅黑"/>
                <a:ea typeface="微软雅黑"/>
              </a:rPr>
              <a:t>进一步研究</a:t>
            </a:r>
          </a:p>
          <a:p>
            <a:pPr lvl="0"/>
            <a:r>
              <a:rPr lang="zh-CN" altLang="zh-CN"/>
              <a:t>城乡家庭消费升级影响差异</a:t>
            </a:r>
          </a:p>
          <a:p>
            <a:pPr lvl="0"/>
            <a:r>
              <a:rPr lang="zh-CN" altLang="zh-CN" sz="1800">
                <a:effectLst/>
                <a:latin typeface="微软雅黑"/>
                <a:ea typeface="微软雅黑"/>
              </a:rPr>
              <a:t>运动偏好在不同消费水平的影响差异</a:t>
            </a:r>
            <a:endParaRPr lang="zh-CN" altLang="zh-CN">
              <a:latin typeface="微软雅黑"/>
              <a:ea typeface="微软雅黑"/>
            </a:endParaRPr>
          </a:p>
        </p:txBody>
      </p:sp>
    </p:spTree>
    <p:extLst>
      <p:ext uri="{BB962C8B-B14F-4D97-AF65-F5344CB8AC3E}">
        <p14:creationId xmlns:p14="http://schemas.microsoft.com/office/powerpoint/2010/main" val="2974625152"/>
      </p:ext>
    </p:extLst>
  </p:cSld>
  <p:clrMapOvr>
    <a:masterClrMapping/>
  </p:clrMapOvr>
  <p:transition>
    <p:wipe/>
  </p:transition>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第一PPT模板网-WWW.1PPT.COM">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第一PPT模板网-WWW.1PPT.COM ">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1666</TotalTime>
  <Words>3633</Words>
  <Application>Microsoft Office PowerPoint</Application>
  <PresentationFormat>宽屏</PresentationFormat>
  <Paragraphs>360</Paragraphs>
  <Slides>34</Slides>
  <Notes>7</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34</vt:i4>
      </vt:variant>
    </vt:vector>
  </HeadingPairs>
  <TitlesOfParts>
    <vt:vector size="47" baseType="lpstr">
      <vt:lpstr>Adobe 仿宋 Std R</vt:lpstr>
      <vt:lpstr>等线</vt:lpstr>
      <vt:lpstr>华文中宋</vt:lpstr>
      <vt:lpstr>微软雅黑</vt:lpstr>
      <vt:lpstr>Arial</vt:lpstr>
      <vt:lpstr>Calibri</vt:lpstr>
      <vt:lpstr>Calibri Light</vt:lpstr>
      <vt:lpstr>Cambria Math</vt:lpstr>
      <vt:lpstr>Times New Roman</vt:lpstr>
      <vt:lpstr>Wingdings</vt:lpstr>
      <vt:lpstr>1_Office 主题</vt:lpstr>
      <vt:lpstr>第一PPT模板网-WWW.1PPT.COM</vt:lpstr>
      <vt:lpstr>第一PPT模板网-WWW.1PPT.COM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dc:description>第一PPT模板网-WWW.1PPT.COM</dc:description>
  <cp:lastModifiedBy>隋 馥如</cp:lastModifiedBy>
  <cp:revision>116</cp:revision>
  <dcterms:created xsi:type="dcterms:W3CDTF">2015-02-19T23:46:49Z</dcterms:created>
  <dcterms:modified xsi:type="dcterms:W3CDTF">2022-05-16T05:44:45Z</dcterms:modified>
</cp:coreProperties>
</file>