
<file path=[Content_Types].xml><?xml version="1.0" encoding="utf-8"?>
<Types xmlns="http://schemas.openxmlformats.org/package/2006/content-types">
  <Default Extension="bin" ContentType="image/jpeg"/>
  <Default Extension="png" ContentType="image/png"/>
  <Default Extension="svg" ContentType="image/svg+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56" r:id="rId2"/>
    <p:sldId id="258" r:id="rId3"/>
    <p:sldId id="259" r:id="rId4"/>
    <p:sldId id="260" r:id="rId5"/>
    <p:sldId id="263"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1511" autoAdjust="0"/>
  </p:normalViewPr>
  <p:slideViewPr>
    <p:cSldViewPr>
      <p:cViewPr varScale="1">
        <p:scale>
          <a:sx n="86" d="100"/>
          <a:sy n="86" d="100"/>
        </p:scale>
        <p:origin x="533"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1CC1C8-498F-4F87-8FBC-84609E60CFB9}" type="datetimeFigureOut">
              <a:rPr lang="zh-CN" altLang="en-US"/>
              <a:t>2023/6/7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6B9D0F-9225-4952-8434-38C29095FB54}" type="slidenum">
              <a:rPr lang="zh-CN" altLang="en-US"/>
              <a:t>‹#›</a:t>
            </a:fld>
            <a:endParaRPr lang="zh-CN" altLang="en-US"/>
          </a:p>
        </p:txBody>
      </p:sp>
    </p:spTree>
    <p:extLst>
      <p:ext uri="{BB962C8B-B14F-4D97-AF65-F5344CB8AC3E}">
        <p14:creationId xmlns:p14="http://schemas.microsoft.com/office/powerpoint/2010/main" val="5097052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0" y="0"/>
            <a:ext cx="0" cy="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A6B9D0F-9225-4952-8434-38C29095FB54}" type="slidenum">
              <a:rPr lang="zh-CN" altLang="en-US"/>
              <a:t>1</a:t>
            </a:fld>
            <a:endParaRPr lang="zh-CN" altLang="en-US"/>
          </a:p>
        </p:txBody>
      </p:sp>
    </p:spTree>
    <p:extLst>
      <p:ext uri="{BB962C8B-B14F-4D97-AF65-F5344CB8AC3E}">
        <p14:creationId xmlns:p14="http://schemas.microsoft.com/office/powerpoint/2010/main" val="14490627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chemeClr val="tx1">
                    <a:lumMod val="95000"/>
                    <a:lumOff val="5000"/>
                  </a:schemeClr>
                </a:solidFill>
                <a:latin typeface="思源黑体 CN Normal"/>
                <a:ea typeface="微软雅黑" pitchFamily="34" charset="-122"/>
              </a:rPr>
              <a:t>网络平台（咪咕、腾讯、爱奇艺等）赛事版权费用高，所以以咪咕为例，平台对五大联赛、欧冠个别场次是收费，开通会员有一些额外的权益</a:t>
            </a:r>
            <a:r>
              <a:rPr lang="en-US" altLang="zh-CN" sz="1200" dirty="0">
                <a:solidFill>
                  <a:schemeClr val="tx1">
                    <a:lumMod val="95000"/>
                    <a:lumOff val="5000"/>
                  </a:schemeClr>
                </a:solidFill>
                <a:latin typeface="思源黑体 CN Normal"/>
                <a:ea typeface="微软雅黑" pitchFamily="34" charset="-122"/>
              </a:rPr>
              <a:t>——</a:t>
            </a:r>
            <a:r>
              <a:rPr lang="zh-CN" altLang="en-US" sz="1200" dirty="0">
                <a:solidFill>
                  <a:schemeClr val="tx1">
                    <a:lumMod val="95000"/>
                    <a:lumOff val="5000"/>
                  </a:schemeClr>
                </a:solidFill>
                <a:latin typeface="思源黑体 CN Normal"/>
                <a:ea typeface="微软雅黑" pitchFamily="34" charset="-122"/>
              </a:rPr>
              <a:t>超清直播等等。相较于视频网站的会员价格是比较贵的。</a:t>
            </a:r>
            <a:endParaRPr lang="zh-CN" altLang="en-US" dirty="0"/>
          </a:p>
        </p:txBody>
      </p:sp>
      <p:sp>
        <p:nvSpPr>
          <p:cNvPr id="4" name="灯片编号占位符 3"/>
          <p:cNvSpPr>
            <a:spLocks noGrp="1"/>
          </p:cNvSpPr>
          <p:nvPr>
            <p:ph type="sldNum" sz="quarter" idx="5"/>
          </p:nvPr>
        </p:nvSpPr>
        <p:spPr/>
        <p:txBody>
          <a:bodyPr/>
          <a:lstStyle/>
          <a:p>
            <a:fld id="{DA6B9D0F-9225-4952-8434-38C29095FB54}" type="slidenum">
              <a:rPr lang="zh-CN" altLang="en-US" smtClean="0"/>
              <a:t>2</a:t>
            </a:fld>
            <a:endParaRPr lang="zh-CN" altLang="en-US"/>
          </a:p>
        </p:txBody>
      </p:sp>
    </p:spTree>
    <p:extLst>
      <p:ext uri="{BB962C8B-B14F-4D97-AF65-F5344CB8AC3E}">
        <p14:creationId xmlns:p14="http://schemas.microsoft.com/office/powerpoint/2010/main" val="30110361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感知价值在消费者行为方面的研比较多，感知价值包括感知获得（有用性、娱乐性）和感知损失（经济性、非经济性）</a:t>
            </a:r>
          </a:p>
        </p:txBody>
      </p:sp>
      <p:sp>
        <p:nvSpPr>
          <p:cNvPr id="4" name="灯片编号占位符 3"/>
          <p:cNvSpPr>
            <a:spLocks noGrp="1"/>
          </p:cNvSpPr>
          <p:nvPr>
            <p:ph type="sldNum" sz="quarter" idx="5"/>
          </p:nvPr>
        </p:nvSpPr>
        <p:spPr/>
        <p:txBody>
          <a:bodyPr/>
          <a:lstStyle/>
          <a:p>
            <a:fld id="{DA6B9D0F-9225-4952-8434-38C29095FB54}" type="slidenum">
              <a:rPr lang="zh-CN" altLang="en-US" smtClean="0"/>
              <a:t>3</a:t>
            </a:fld>
            <a:endParaRPr lang="zh-CN" altLang="en-US"/>
          </a:p>
        </p:txBody>
      </p:sp>
    </p:spTree>
    <p:extLst>
      <p:ext uri="{BB962C8B-B14F-4D97-AF65-F5344CB8AC3E}">
        <p14:creationId xmlns:p14="http://schemas.microsoft.com/office/powerpoint/2010/main" val="16979982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个人信息，筛选是否为球迷</a:t>
            </a:r>
            <a:r>
              <a:rPr lang="en-US" altLang="zh-CN" dirty="0"/>
              <a:t>/</a:t>
            </a:r>
            <a:r>
              <a:rPr lang="zh-CN" altLang="en-US" dirty="0"/>
              <a:t>球迷类型，是否有过网络观赛经验，收入、教育程度；</a:t>
            </a:r>
            <a:endParaRPr lang="en-US" altLang="zh-CN" dirty="0"/>
          </a:p>
          <a:p>
            <a:r>
              <a:rPr lang="zh-CN" altLang="en-US" dirty="0"/>
              <a:t>体育迷动机（崇拜、间接成就感、身份认同）社会性（群体归属、社会交往，不会涉及到地域归属或国家荣誉）</a:t>
            </a:r>
            <a:endParaRPr lang="en-US" altLang="zh-CN" dirty="0"/>
          </a:p>
          <a:p>
            <a:r>
              <a:rPr lang="zh-CN" altLang="en-US" dirty="0"/>
              <a:t>体验感受动机：逃避、</a:t>
            </a:r>
            <a:r>
              <a:rPr lang="zh-CN" altLang="en-US" sz="1200" b="0" i="0" kern="1200" dirty="0">
                <a:solidFill>
                  <a:schemeClr val="tx1"/>
                </a:solidFill>
                <a:effectLst/>
                <a:latin typeface="+mn-lt"/>
                <a:ea typeface="+mn-ea"/>
                <a:cs typeface="+mn-cs"/>
              </a:rPr>
              <a:t>审美欣赏、娱乐消遣。</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知识获得：技能</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经济动机：博彩</a:t>
            </a:r>
            <a:endParaRPr lang="zh-CN" altLang="en-US" dirty="0"/>
          </a:p>
        </p:txBody>
      </p:sp>
      <p:sp>
        <p:nvSpPr>
          <p:cNvPr id="4" name="灯片编号占位符 3"/>
          <p:cNvSpPr>
            <a:spLocks noGrp="1"/>
          </p:cNvSpPr>
          <p:nvPr>
            <p:ph type="sldNum" sz="quarter" idx="5"/>
          </p:nvPr>
        </p:nvSpPr>
        <p:spPr/>
        <p:txBody>
          <a:bodyPr/>
          <a:lstStyle/>
          <a:p>
            <a:fld id="{DA6B9D0F-9225-4952-8434-38C29095FB54}" type="slidenum">
              <a:rPr lang="zh-CN" altLang="en-US" smtClean="0"/>
              <a:t>4</a:t>
            </a:fld>
            <a:endParaRPr lang="zh-CN" altLang="en-US"/>
          </a:p>
        </p:txBody>
      </p:sp>
    </p:spTree>
    <p:extLst>
      <p:ext uri="{BB962C8B-B14F-4D97-AF65-F5344CB8AC3E}">
        <p14:creationId xmlns:p14="http://schemas.microsoft.com/office/powerpoint/2010/main" val="21275631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A6B9D0F-9225-4952-8434-38C29095FB54}" type="slidenum">
              <a:rPr lang="zh-CN" altLang="en-US" smtClean="0"/>
              <a:t>5</a:t>
            </a:fld>
            <a:endParaRPr lang="zh-CN" altLang="en-US"/>
          </a:p>
        </p:txBody>
      </p:sp>
    </p:spTree>
    <p:extLst>
      <p:ext uri="{BB962C8B-B14F-4D97-AF65-F5344CB8AC3E}">
        <p14:creationId xmlns:p14="http://schemas.microsoft.com/office/powerpoint/2010/main" val="11571781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9192226"/>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spd="fast" advClick="0">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bin"/><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bin"/></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 name="矩形 2"/>
          <p:cNvSpPr/>
          <p:nvPr userDrawn="1"/>
        </p:nvSpPr>
        <p:spPr>
          <a:xfrm>
            <a:off x="0" y="-1"/>
            <a:ext cx="12192000" cy="6858001"/>
          </a:xfrm>
          <a:prstGeom prst="rect">
            <a:avLst/>
          </a:prstGeom>
          <a:blipFill>
            <a:blip r:embed="rId4"/>
            <a:srcRect/>
            <a:stretch>
              <a:fillRect/>
            </a:stretch>
          </a:blipFill>
          <a:ln>
            <a:solidFill>
              <a:schemeClr val="bg1">
                <a:lumMod val="8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pPr algn="ctr"/>
            <a:endParaRPr lang="zh-CN" altLang="en-US"/>
          </a:p>
        </p:txBody>
      </p:sp>
    </p:spTree>
    <p:extLst>
      <p:ext uri="{BB962C8B-B14F-4D97-AF65-F5344CB8AC3E}">
        <p14:creationId xmlns:p14="http://schemas.microsoft.com/office/powerpoint/2010/main" val="3820964113"/>
      </p:ext>
    </p:extLst>
  </p:cSld>
  <p:clrMap bg1="lt1" tx1="dk1" bg2="lt2" tx2="dk2" accent1="accent1" accent2="accent2" accent3="accent3" accent4="accent4" accent5="accent5" accent6="accent6" hlink="hlink" folHlink="folHlink"/>
  <p:sldLayoutIdLst>
    <p:sldLayoutId id="2147483649" r:id="rId1"/>
  </p:sldLayoutIdLst>
  <mc:AlternateContent xmlns:mc="http://schemas.openxmlformats.org/markup-compatibility/2006" xmlns:p14="http://schemas.microsoft.com/office/powerpoint/2010/main">
    <mc:Choice Requires="p14">
      <p:transition p14:dur="0" advClick="0"/>
    </mc:Choice>
    <mc:Fallback xmlns="">
      <p:transition spd="fast" advClick="0">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slideLayout" Target="../slideLayouts/slideLayout1.xml"/><Relationship Id="rId7" Type="http://schemas.openxmlformats.org/officeDocument/2006/relationships/image" Target="../media/image9.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12.sv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7" name="灯片编号占位符 5"/>
          <p:cNvSpPr>
            <a:spLocks noGrp="1"/>
          </p:cNvSpPr>
          <p:nvPr>
            <p:ph type="sldNum" sz="quarter" idx="4294967295"/>
          </p:nvPr>
        </p:nvSpPr>
        <p:spPr>
          <a:xfrm>
            <a:off x="8610600" y="6356350"/>
            <a:ext cx="2743200" cy="365125"/>
          </a:xfrm>
          <a:prstGeom prst="rect">
            <a:avLst/>
          </a:prstGeom>
        </p:spPr>
        <p:txBody>
          <a:bodyPr/>
          <a:lstStyle/>
          <a:p>
            <a:fld id="{B0E25FA9-D5AD-43AF-B9E4-A39B12D68453}" type="slidenum">
              <a:rPr lang="zh-CN" altLang="en-US">
                <a:latin typeface="思源等宽 N"/>
              </a:rPr>
              <a:t>1</a:t>
            </a:fld>
            <a:endParaRPr lang="zh-CN" altLang="en-US">
              <a:latin typeface="思源等宽 N"/>
            </a:endParaRPr>
          </a:p>
        </p:txBody>
      </p:sp>
      <p:sp>
        <p:nvSpPr>
          <p:cNvPr id="35" name="任意多边形 34"/>
          <p:cNvSpPr/>
          <p:nvPr/>
        </p:nvSpPr>
        <p:spPr>
          <a:xfrm>
            <a:off x="-24315" y="-17418"/>
            <a:ext cx="4367317" cy="5069536"/>
          </a:xfrm>
          <a:custGeom>
            <a:avLst/>
            <a:gdLst>
              <a:gd name="connsiteX0" fmla="*/ 3873521 w 4367317"/>
              <a:gd name="connsiteY0" fmla="*/ 0 h 5069536"/>
              <a:gd name="connsiteX1" fmla="*/ 4367317 w 4367317"/>
              <a:gd name="connsiteY1" fmla="*/ 0 h 5069536"/>
              <a:gd name="connsiteX2" fmla="*/ 0 w 4367317"/>
              <a:gd name="connsiteY2" fmla="*/ 5069536 h 5069536"/>
              <a:gd name="connsiteX3" fmla="*/ 0 w 4367317"/>
              <a:gd name="connsiteY3" fmla="*/ 1974215 h 5069536"/>
            </a:gdLst>
            <a:ahLst/>
            <a:cxnLst>
              <a:cxn ang="0">
                <a:pos x="connsiteX0" y="connsiteY0"/>
              </a:cxn>
              <a:cxn ang="0">
                <a:pos x="connsiteX1" y="connsiteY1"/>
              </a:cxn>
              <a:cxn ang="0">
                <a:pos x="connsiteX2" y="connsiteY2"/>
              </a:cxn>
              <a:cxn ang="0">
                <a:pos x="connsiteX3" y="connsiteY3"/>
              </a:cxn>
            </a:cxnLst>
            <a:rect l="l" t="t" r="r" b="b"/>
            <a:pathLst>
              <a:path w="4367317" h="5069536">
                <a:moveTo>
                  <a:pt x="3873521" y="0"/>
                </a:moveTo>
                <a:lnTo>
                  <a:pt x="4367317" y="0"/>
                </a:lnTo>
                <a:lnTo>
                  <a:pt x="0" y="5069536"/>
                </a:lnTo>
                <a:lnTo>
                  <a:pt x="0" y="1974215"/>
                </a:lnTo>
                <a:close/>
              </a:path>
            </a:pathLst>
          </a:custGeom>
          <a:solidFill>
            <a:srgbClr val="EFEF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endParaRPr/>
          </a:p>
        </p:txBody>
      </p:sp>
      <p:sp>
        <p:nvSpPr>
          <p:cNvPr id="36" name="任意多边形 35"/>
          <p:cNvSpPr/>
          <p:nvPr/>
        </p:nvSpPr>
        <p:spPr>
          <a:xfrm>
            <a:off x="-744760" y="-1107504"/>
            <a:ext cx="3982022" cy="3071803"/>
          </a:xfrm>
          <a:custGeom>
            <a:avLst/>
            <a:gdLst>
              <a:gd name="connsiteX0" fmla="*/ 3934942 w 3982022"/>
              <a:gd name="connsiteY0" fmla="*/ 0 h 3071803"/>
              <a:gd name="connsiteX1" fmla="*/ 3982022 w 3982022"/>
              <a:gd name="connsiteY1" fmla="*/ 0 h 3071803"/>
              <a:gd name="connsiteX2" fmla="*/ 0 w 3982022"/>
              <a:gd name="connsiteY2" fmla="*/ 3071803 h 3071803"/>
              <a:gd name="connsiteX3" fmla="*/ 0 w 3982022"/>
              <a:gd name="connsiteY3" fmla="*/ 1848528 h 3071803"/>
            </a:gdLst>
            <a:ahLst/>
            <a:cxnLst>
              <a:cxn ang="0">
                <a:pos x="connsiteX0" y="connsiteY0"/>
              </a:cxn>
              <a:cxn ang="0">
                <a:pos x="connsiteX1" y="connsiteY1"/>
              </a:cxn>
              <a:cxn ang="0">
                <a:pos x="connsiteX2" y="connsiteY2"/>
              </a:cxn>
              <a:cxn ang="0">
                <a:pos x="connsiteX3" y="connsiteY3"/>
              </a:cxn>
            </a:cxnLst>
            <a:rect l="l" t="t" r="r" b="b"/>
            <a:pathLst>
              <a:path w="3982022" h="3071803">
                <a:moveTo>
                  <a:pt x="3934942" y="0"/>
                </a:moveTo>
                <a:lnTo>
                  <a:pt x="3982022" y="0"/>
                </a:lnTo>
                <a:lnTo>
                  <a:pt x="0" y="3071803"/>
                </a:lnTo>
                <a:lnTo>
                  <a:pt x="0" y="1848528"/>
                </a:lnTo>
                <a:close/>
              </a:path>
            </a:pathLst>
          </a:custGeom>
          <a:solidFill>
            <a:srgbClr val="8CC345"/>
          </a:solidFill>
          <a:ln>
            <a:noFill/>
          </a:ln>
        </p:spPr>
        <p:txBody>
          <a:bodyPr vert="horz" wrap="square" lIns="91440" tIns="45720" rIns="91440" bIns="45720" numCol="1" anchor="t" anchorCtr="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endParaRPr/>
          </a:p>
        </p:txBody>
      </p:sp>
      <p:sp>
        <p:nvSpPr>
          <p:cNvPr id="44" name="任意多边形 43"/>
          <p:cNvSpPr/>
          <p:nvPr/>
        </p:nvSpPr>
        <p:spPr>
          <a:xfrm>
            <a:off x="9290263" y="2687956"/>
            <a:ext cx="2925237" cy="3476625"/>
          </a:xfrm>
          <a:custGeom>
            <a:avLst/>
            <a:gdLst>
              <a:gd name="connsiteX0" fmla="*/ 2919413 w 2925237"/>
              <a:gd name="connsiteY0" fmla="*/ 0 h 3476625"/>
              <a:gd name="connsiteX1" fmla="*/ 2925237 w 2925237"/>
              <a:gd name="connsiteY1" fmla="*/ 163915 h 3476625"/>
              <a:gd name="connsiteX2" fmla="*/ 2925237 w 2925237"/>
              <a:gd name="connsiteY2" fmla="*/ 3398721 h 3476625"/>
              <a:gd name="connsiteX3" fmla="*/ 0 w 2925237"/>
              <a:gd name="connsiteY3" fmla="*/ 3476625 h 3476625"/>
            </a:gdLst>
            <a:ahLst/>
            <a:cxnLst>
              <a:cxn ang="0">
                <a:pos x="connsiteX0" y="connsiteY0"/>
              </a:cxn>
              <a:cxn ang="0">
                <a:pos x="connsiteX1" y="connsiteY1"/>
              </a:cxn>
              <a:cxn ang="0">
                <a:pos x="connsiteX2" y="connsiteY2"/>
              </a:cxn>
              <a:cxn ang="0">
                <a:pos x="connsiteX3" y="connsiteY3"/>
              </a:cxn>
            </a:cxnLst>
            <a:rect l="l" t="t" r="r" b="b"/>
            <a:pathLst>
              <a:path w="2925237" h="3476625">
                <a:moveTo>
                  <a:pt x="2919413" y="0"/>
                </a:moveTo>
                <a:lnTo>
                  <a:pt x="2925237" y="163915"/>
                </a:lnTo>
                <a:lnTo>
                  <a:pt x="2925237" y="3398721"/>
                </a:lnTo>
                <a:lnTo>
                  <a:pt x="0" y="3476625"/>
                </a:lnTo>
                <a:close/>
              </a:path>
            </a:pathLst>
          </a:custGeom>
          <a:solidFill>
            <a:srgbClr val="EFEF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endParaRPr/>
          </a:p>
        </p:txBody>
      </p:sp>
      <p:sp>
        <p:nvSpPr>
          <p:cNvPr id="42" name="任意多边形 41"/>
          <p:cNvSpPr/>
          <p:nvPr/>
        </p:nvSpPr>
        <p:spPr>
          <a:xfrm>
            <a:off x="8237752" y="4131555"/>
            <a:ext cx="3977749" cy="2758695"/>
          </a:xfrm>
          <a:custGeom>
            <a:avLst/>
            <a:gdLst>
              <a:gd name="connsiteX0" fmla="*/ 3977749 w 3977749"/>
              <a:gd name="connsiteY0" fmla="*/ 0 h 2758695"/>
              <a:gd name="connsiteX1" fmla="*/ 3977749 w 3977749"/>
              <a:gd name="connsiteY1" fmla="*/ 2758695 h 2758695"/>
              <a:gd name="connsiteX2" fmla="*/ 626774 w 3977749"/>
              <a:gd name="connsiteY2" fmla="*/ 2758695 h 2758695"/>
              <a:gd name="connsiteX3" fmla="*/ 0 w 3977749"/>
              <a:gd name="connsiteY3" fmla="*/ 2734703 h 2758695"/>
            </a:gdLst>
            <a:ahLst/>
            <a:cxnLst>
              <a:cxn ang="0">
                <a:pos x="connsiteX0" y="connsiteY0"/>
              </a:cxn>
              <a:cxn ang="0">
                <a:pos x="connsiteX1" y="connsiteY1"/>
              </a:cxn>
              <a:cxn ang="0">
                <a:pos x="connsiteX2" y="connsiteY2"/>
              </a:cxn>
              <a:cxn ang="0">
                <a:pos x="connsiteX3" y="connsiteY3"/>
              </a:cxn>
            </a:cxnLst>
            <a:rect l="l" t="t" r="r" b="b"/>
            <a:pathLst>
              <a:path w="3977749" h="2758695">
                <a:moveTo>
                  <a:pt x="3977749" y="0"/>
                </a:moveTo>
                <a:lnTo>
                  <a:pt x="3977749" y="2758695"/>
                </a:lnTo>
                <a:lnTo>
                  <a:pt x="626774" y="2758695"/>
                </a:lnTo>
                <a:lnTo>
                  <a:pt x="0" y="2734703"/>
                </a:lnTo>
                <a:close/>
              </a:path>
            </a:pathLst>
          </a:custGeom>
          <a:solidFill>
            <a:srgbClr val="004C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endParaRPr/>
          </a:p>
        </p:txBody>
      </p:sp>
      <p:sp>
        <p:nvSpPr>
          <p:cNvPr id="43" name="任意多边形 42"/>
          <p:cNvSpPr/>
          <p:nvPr/>
        </p:nvSpPr>
        <p:spPr>
          <a:xfrm>
            <a:off x="7875575" y="4899187"/>
            <a:ext cx="4339925" cy="1991063"/>
          </a:xfrm>
          <a:custGeom>
            <a:avLst/>
            <a:gdLst>
              <a:gd name="connsiteX0" fmla="*/ 4339925 w 4339925"/>
              <a:gd name="connsiteY0" fmla="*/ 0 h 1991063"/>
              <a:gd name="connsiteX1" fmla="*/ 4339925 w 4339925"/>
              <a:gd name="connsiteY1" fmla="*/ 913141 h 1991063"/>
              <a:gd name="connsiteX2" fmla="*/ 305017 w 4339925"/>
              <a:gd name="connsiteY2" fmla="*/ 1991063 h 1991063"/>
              <a:gd name="connsiteX3" fmla="*/ 0 w 4339925"/>
              <a:gd name="connsiteY3" fmla="*/ 1991063 h 1991063"/>
            </a:gdLst>
            <a:ahLst/>
            <a:cxnLst>
              <a:cxn ang="0">
                <a:pos x="connsiteX0" y="connsiteY0"/>
              </a:cxn>
              <a:cxn ang="0">
                <a:pos x="connsiteX1" y="connsiteY1"/>
              </a:cxn>
              <a:cxn ang="0">
                <a:pos x="connsiteX2" y="connsiteY2"/>
              </a:cxn>
              <a:cxn ang="0">
                <a:pos x="connsiteX3" y="connsiteY3"/>
              </a:cxn>
            </a:cxnLst>
            <a:rect l="l" t="t" r="r" b="b"/>
            <a:pathLst>
              <a:path w="4339925" h="1991063">
                <a:moveTo>
                  <a:pt x="4339925" y="0"/>
                </a:moveTo>
                <a:lnTo>
                  <a:pt x="4339925" y="913141"/>
                </a:lnTo>
                <a:lnTo>
                  <a:pt x="305017" y="1991063"/>
                </a:lnTo>
                <a:lnTo>
                  <a:pt x="0" y="1991063"/>
                </a:lnTo>
                <a:close/>
              </a:path>
            </a:pathLst>
          </a:custGeom>
          <a:solidFill>
            <a:srgbClr val="8CC34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endParaRPr/>
          </a:p>
        </p:txBody>
      </p:sp>
      <p:sp>
        <p:nvSpPr>
          <p:cNvPr id="15" name="文本框 14"/>
          <p:cNvSpPr txBox="1"/>
          <p:nvPr/>
        </p:nvSpPr>
        <p:spPr>
          <a:xfrm>
            <a:off x="61594" y="1432716"/>
            <a:ext cx="11780575" cy="2169267"/>
          </a:xfrm>
          <a:prstGeom prst="rect">
            <a:avLst/>
          </a:prstGeom>
          <a:noFill/>
          <a:ln>
            <a:noFill/>
          </a:ln>
        </p:spPr>
        <p:txBody>
          <a:bodyPr wrap="square" rtlCol="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pPr algn="ctr">
              <a:lnSpc>
                <a:spcPct val="150000"/>
              </a:lnSpc>
            </a:pPr>
            <a:r>
              <a:rPr lang="zh-CN" altLang="en-US" sz="3300" dirty="0">
                <a:solidFill>
                  <a:srgbClr val="004C41"/>
                </a:solidFill>
                <a:latin typeface="微软雅黑" panose="020B0503020204020204" pitchFamily="34" charset="-122"/>
                <a:ea typeface="微软雅黑" panose="020B0503020204020204" pitchFamily="34" charset="-122"/>
              </a:rPr>
              <a:t>足球迷观赛动机与网络赛事直播平台</a:t>
            </a:r>
            <a:endParaRPr lang="en-US" altLang="zh-CN" sz="3300" dirty="0">
              <a:solidFill>
                <a:srgbClr val="004C41"/>
              </a:solidFill>
              <a:latin typeface="微软雅黑" panose="020B0503020204020204" pitchFamily="34" charset="-122"/>
              <a:ea typeface="微软雅黑" panose="020B0503020204020204" pitchFamily="34" charset="-122"/>
            </a:endParaRPr>
          </a:p>
          <a:p>
            <a:pPr algn="ctr">
              <a:lnSpc>
                <a:spcPct val="150000"/>
              </a:lnSpc>
            </a:pPr>
            <a:r>
              <a:rPr lang="zh-CN" altLang="en-US" sz="3300" dirty="0">
                <a:solidFill>
                  <a:srgbClr val="004C41"/>
                </a:solidFill>
                <a:latin typeface="微软雅黑" panose="020B0503020204020204" pitchFamily="34" charset="-122"/>
                <a:ea typeface="微软雅黑" panose="020B0503020204020204" pitchFamily="34" charset="-122"/>
              </a:rPr>
              <a:t>付费意愿的关系研究</a:t>
            </a:r>
            <a:endParaRPr lang="en-US" altLang="zh-CN" sz="3300" dirty="0">
              <a:solidFill>
                <a:srgbClr val="004C41"/>
              </a:solidFill>
              <a:latin typeface="微软雅黑" panose="020B0503020204020204" pitchFamily="34" charset="-122"/>
              <a:ea typeface="微软雅黑" panose="020B0503020204020204" pitchFamily="34" charset="-122"/>
            </a:endParaRPr>
          </a:p>
        </p:txBody>
      </p:sp>
      <p:sp>
        <p:nvSpPr>
          <p:cNvPr id="17" name="矩形 16"/>
          <p:cNvSpPr>
            <a:spLocks noChangeArrowheads="1"/>
          </p:cNvSpPr>
          <p:nvPr/>
        </p:nvSpPr>
        <p:spPr>
          <a:xfrm>
            <a:off x="3022897" y="4031558"/>
            <a:ext cx="2640210" cy="400110"/>
          </a:xfrm>
          <a:prstGeom prst="rect">
            <a:avLst/>
          </a:prstGeom>
          <a:solidFill>
            <a:srgbClr val="8CC345"/>
          </a:solidFill>
          <a:ln>
            <a:noFill/>
          </a:ln>
        </p:spPr>
        <p:txBody>
          <a:bodyPr wrap="square">
            <a:spAutoFit/>
          </a:bodyPr>
          <a:lstStyle>
            <a:defPPr>
              <a:defRPr lang="zh-CN"/>
            </a:defPPr>
            <a:lvl1pPr marL="0" algn="l" defTabSz="914400" rtl="0" eaLnBrk="1" latinLnBrk="0" hangingPunct="1">
              <a:defRPr sz="1800" kern="1200">
                <a:solidFill>
                  <a:schemeClr val="tx1"/>
                </a:solidFill>
                <a:latin typeface="Calibri" panose="020F0502020204030204" pitchFamily="34" charset="0"/>
                <a:ea typeface="宋体" panose="02010600030101010101" pitchFamily="2" charset="-122"/>
                <a:cs typeface="+mn-cs"/>
              </a:defRPr>
            </a:lvl1pPr>
            <a:lvl2pPr marL="742950" indent="-285750" algn="l" defTabSz="914400" rtl="0" eaLnBrk="1" latinLnBrk="0" hangingPunct="1">
              <a:defRPr sz="1800" kern="1200">
                <a:solidFill>
                  <a:schemeClr val="tx1"/>
                </a:solidFill>
                <a:latin typeface="Calibri" panose="020F0502020204030204" pitchFamily="34" charset="0"/>
                <a:ea typeface="宋体" panose="02010600030101010101" pitchFamily="2" charset="-122"/>
                <a:cs typeface="+mn-cs"/>
              </a:defRPr>
            </a:lvl2pPr>
            <a:lvl3pPr marL="1143000" indent="-228600" algn="l" defTabSz="914400" rtl="0" eaLnBrk="1" latinLnBrk="0" hangingPunct="1">
              <a:defRPr sz="1800" kern="1200">
                <a:solidFill>
                  <a:schemeClr val="tx1"/>
                </a:solidFill>
                <a:latin typeface="Calibri" panose="020F0502020204030204" pitchFamily="34" charset="0"/>
                <a:ea typeface="宋体" panose="02010600030101010101" pitchFamily="2" charset="-122"/>
                <a:cs typeface="+mn-cs"/>
              </a:defRPr>
            </a:lvl3pPr>
            <a:lvl4pPr marL="1600200" indent="-228600" algn="l" defTabSz="914400" rtl="0" eaLnBrk="1" latinLnBrk="0" hangingPunct="1">
              <a:defRPr sz="1800" kern="1200">
                <a:solidFill>
                  <a:schemeClr val="tx1"/>
                </a:solidFill>
                <a:latin typeface="Calibri" panose="020F0502020204030204" pitchFamily="34" charset="0"/>
                <a:ea typeface="宋体" panose="02010600030101010101" pitchFamily="2" charset="-122"/>
                <a:cs typeface="+mn-cs"/>
              </a:defRPr>
            </a:lvl4pPr>
            <a:lvl5pPr marL="2057400" indent="-228600" algn="l" defTabSz="914400" rtl="0" eaLnBrk="1" latinLnBrk="0" hangingPunct="1">
              <a:defRPr sz="1800" kern="1200">
                <a:solidFill>
                  <a:schemeClr val="tx1"/>
                </a:solidFill>
                <a:latin typeface="Calibri" panose="020F0502020204030204" pitchFamily="34" charset="0"/>
                <a:ea typeface="宋体" panose="02010600030101010101" pitchFamily="2" charset="-122"/>
                <a:cs typeface="+mn-cs"/>
              </a:defRPr>
            </a:lvl5pPr>
            <a:lvl6pPr marL="2514600" indent="-228600" algn="l" defTabSz="914400" rtl="0" eaLnBrk="0" fontAlgn="base" latinLnBrk="0" hangingPunct="0">
              <a:spcBef>
                <a:spcPct val="0"/>
              </a:spcBef>
              <a:spcAft>
                <a:spcPct val="0"/>
              </a:spcAft>
              <a:defRPr sz="1800" kern="1200">
                <a:solidFill>
                  <a:schemeClr val="tx1"/>
                </a:solidFill>
                <a:latin typeface="Calibri" panose="020F0502020204030204" pitchFamily="34" charset="0"/>
                <a:ea typeface="宋体" panose="02010600030101010101" pitchFamily="2" charset="-122"/>
                <a:cs typeface="+mn-cs"/>
              </a:defRPr>
            </a:lvl6pPr>
            <a:lvl7pPr marL="2971800" indent="-228600" algn="l" defTabSz="914400" rtl="0" eaLnBrk="0" fontAlgn="base" latinLnBrk="0" hangingPunct="0">
              <a:spcBef>
                <a:spcPct val="0"/>
              </a:spcBef>
              <a:spcAft>
                <a:spcPct val="0"/>
              </a:spcAft>
              <a:defRPr sz="1800" kern="1200">
                <a:solidFill>
                  <a:schemeClr val="tx1"/>
                </a:solidFill>
                <a:latin typeface="Calibri" panose="020F0502020204030204" pitchFamily="34" charset="0"/>
                <a:ea typeface="宋体" panose="02010600030101010101" pitchFamily="2" charset="-122"/>
                <a:cs typeface="+mn-cs"/>
              </a:defRPr>
            </a:lvl7pPr>
            <a:lvl8pPr marL="3429000" indent="-228600" algn="l" defTabSz="914400" rtl="0" eaLnBrk="0" fontAlgn="base" latinLnBrk="0" hangingPunct="0">
              <a:spcBef>
                <a:spcPct val="0"/>
              </a:spcBef>
              <a:spcAft>
                <a:spcPct val="0"/>
              </a:spcAft>
              <a:defRPr sz="1800" kern="1200">
                <a:solidFill>
                  <a:schemeClr val="tx1"/>
                </a:solidFill>
                <a:latin typeface="Calibri" panose="020F0502020204030204" pitchFamily="34" charset="0"/>
                <a:ea typeface="宋体" panose="02010600030101010101" pitchFamily="2" charset="-122"/>
                <a:cs typeface="+mn-cs"/>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lang="zh-CN" altLang="en-US" sz="2000" dirty="0">
                <a:solidFill>
                  <a:prstClr val="white"/>
                </a:solidFill>
                <a:latin typeface="思源等宽 N"/>
                <a:ea typeface="微软雅黑" panose="020B0503020204020204" pitchFamily="34" charset="-122"/>
              </a:rPr>
              <a:t>汇报人：姚心悦</a:t>
            </a:r>
          </a:p>
        </p:txBody>
      </p:sp>
      <p:sp>
        <p:nvSpPr>
          <p:cNvPr id="18" name="矩形 17"/>
          <p:cNvSpPr>
            <a:spLocks noChangeArrowheads="1"/>
          </p:cNvSpPr>
          <p:nvPr/>
        </p:nvSpPr>
        <p:spPr>
          <a:xfrm>
            <a:off x="6606685" y="4031558"/>
            <a:ext cx="1861408" cy="400110"/>
          </a:xfrm>
          <a:prstGeom prst="rect">
            <a:avLst/>
          </a:prstGeom>
          <a:solidFill>
            <a:srgbClr val="8CC345"/>
          </a:solidFill>
          <a:ln>
            <a:noFill/>
          </a:ln>
        </p:spPr>
        <p:txBody>
          <a:bodyPr wrap="none">
            <a:spAutoFit/>
          </a:bodyPr>
          <a:lstStyle>
            <a:defPPr>
              <a:defRPr lang="zh-CN"/>
            </a:defPPr>
            <a:lvl1pPr marL="0" algn="l" defTabSz="914400" rtl="0" eaLnBrk="1" latinLnBrk="0" hangingPunct="1">
              <a:defRPr sz="1800" kern="1200">
                <a:solidFill>
                  <a:schemeClr val="tx1"/>
                </a:solidFill>
                <a:latin typeface="Calibri" panose="020F0502020204030204" pitchFamily="34" charset="0"/>
                <a:ea typeface="宋体" panose="02010600030101010101" pitchFamily="2" charset="-122"/>
                <a:cs typeface="+mn-cs"/>
              </a:defRPr>
            </a:lvl1pPr>
            <a:lvl2pPr marL="742950" indent="-285750" algn="l" defTabSz="914400" rtl="0" eaLnBrk="1" latinLnBrk="0" hangingPunct="1">
              <a:defRPr sz="1800" kern="1200">
                <a:solidFill>
                  <a:schemeClr val="tx1"/>
                </a:solidFill>
                <a:latin typeface="Calibri" panose="020F0502020204030204" pitchFamily="34" charset="0"/>
                <a:ea typeface="宋体" panose="02010600030101010101" pitchFamily="2" charset="-122"/>
                <a:cs typeface="+mn-cs"/>
              </a:defRPr>
            </a:lvl2pPr>
            <a:lvl3pPr marL="1143000" indent="-228600" algn="l" defTabSz="914400" rtl="0" eaLnBrk="1" latinLnBrk="0" hangingPunct="1">
              <a:defRPr sz="1800" kern="1200">
                <a:solidFill>
                  <a:schemeClr val="tx1"/>
                </a:solidFill>
                <a:latin typeface="Calibri" panose="020F0502020204030204" pitchFamily="34" charset="0"/>
                <a:ea typeface="宋体" panose="02010600030101010101" pitchFamily="2" charset="-122"/>
                <a:cs typeface="+mn-cs"/>
              </a:defRPr>
            </a:lvl3pPr>
            <a:lvl4pPr marL="1600200" indent="-228600" algn="l" defTabSz="914400" rtl="0" eaLnBrk="1" latinLnBrk="0" hangingPunct="1">
              <a:defRPr sz="1800" kern="1200">
                <a:solidFill>
                  <a:schemeClr val="tx1"/>
                </a:solidFill>
                <a:latin typeface="Calibri" panose="020F0502020204030204" pitchFamily="34" charset="0"/>
                <a:ea typeface="宋体" panose="02010600030101010101" pitchFamily="2" charset="-122"/>
                <a:cs typeface="+mn-cs"/>
              </a:defRPr>
            </a:lvl4pPr>
            <a:lvl5pPr marL="2057400" indent="-228600" algn="l" defTabSz="914400" rtl="0" eaLnBrk="1" latinLnBrk="0" hangingPunct="1">
              <a:defRPr sz="1800" kern="1200">
                <a:solidFill>
                  <a:schemeClr val="tx1"/>
                </a:solidFill>
                <a:latin typeface="Calibri" panose="020F0502020204030204" pitchFamily="34" charset="0"/>
                <a:ea typeface="宋体" panose="02010600030101010101" pitchFamily="2" charset="-122"/>
                <a:cs typeface="+mn-cs"/>
              </a:defRPr>
            </a:lvl5pPr>
            <a:lvl6pPr marL="2514600" indent="-228600" algn="l" defTabSz="914400" rtl="0" eaLnBrk="0" fontAlgn="base" latinLnBrk="0" hangingPunct="0">
              <a:spcBef>
                <a:spcPct val="0"/>
              </a:spcBef>
              <a:spcAft>
                <a:spcPct val="0"/>
              </a:spcAft>
              <a:defRPr sz="1800" kern="1200">
                <a:solidFill>
                  <a:schemeClr val="tx1"/>
                </a:solidFill>
                <a:latin typeface="Calibri" panose="020F0502020204030204" pitchFamily="34" charset="0"/>
                <a:ea typeface="宋体" panose="02010600030101010101" pitchFamily="2" charset="-122"/>
                <a:cs typeface="+mn-cs"/>
              </a:defRPr>
            </a:lvl6pPr>
            <a:lvl7pPr marL="2971800" indent="-228600" algn="l" defTabSz="914400" rtl="0" eaLnBrk="0" fontAlgn="base" latinLnBrk="0" hangingPunct="0">
              <a:spcBef>
                <a:spcPct val="0"/>
              </a:spcBef>
              <a:spcAft>
                <a:spcPct val="0"/>
              </a:spcAft>
              <a:defRPr sz="1800" kern="1200">
                <a:solidFill>
                  <a:schemeClr val="tx1"/>
                </a:solidFill>
                <a:latin typeface="Calibri" panose="020F0502020204030204" pitchFamily="34" charset="0"/>
                <a:ea typeface="宋体" panose="02010600030101010101" pitchFamily="2" charset="-122"/>
                <a:cs typeface="+mn-cs"/>
              </a:defRPr>
            </a:lvl7pPr>
            <a:lvl8pPr marL="3429000" indent="-228600" algn="l" defTabSz="914400" rtl="0" eaLnBrk="0" fontAlgn="base" latinLnBrk="0" hangingPunct="0">
              <a:spcBef>
                <a:spcPct val="0"/>
              </a:spcBef>
              <a:spcAft>
                <a:spcPct val="0"/>
              </a:spcAft>
              <a:defRPr sz="1800" kern="1200">
                <a:solidFill>
                  <a:schemeClr val="tx1"/>
                </a:solidFill>
                <a:latin typeface="Calibri" panose="020F0502020204030204" pitchFamily="34" charset="0"/>
                <a:ea typeface="宋体" panose="02010600030101010101" pitchFamily="2" charset="-122"/>
                <a:cs typeface="+mn-cs"/>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lang="zh-CN" altLang="en-US" sz="2000" dirty="0">
                <a:solidFill>
                  <a:prstClr val="white"/>
                </a:solidFill>
                <a:latin typeface="思源等宽 N"/>
                <a:ea typeface="微软雅黑" panose="020B0503020204020204" pitchFamily="34" charset="-122"/>
              </a:rPr>
              <a:t>时间：</a:t>
            </a:r>
            <a:r>
              <a:rPr lang="en-US" altLang="zh-CN" sz="2000" dirty="0">
                <a:solidFill>
                  <a:prstClr val="white"/>
                </a:solidFill>
                <a:latin typeface="思源黑体 CN Normal"/>
                <a:ea typeface="微软雅黑" panose="020B0503020204020204" pitchFamily="34" charset="-122"/>
              </a:rPr>
              <a:t>2023.6.7</a:t>
            </a:r>
            <a:endParaRPr lang="zh-CN" altLang="en-US" sz="2000" dirty="0">
              <a:solidFill>
                <a:prstClr val="white"/>
              </a:solidFill>
              <a:latin typeface="思源等宽 N"/>
              <a:ea typeface="微软雅黑" panose="020B0503020204020204" pitchFamily="34" charset="-122"/>
            </a:endParaRPr>
          </a:p>
        </p:txBody>
      </p:sp>
    </p:spTree>
    <p:extLst>
      <p:ext uri="{BB962C8B-B14F-4D97-AF65-F5344CB8AC3E}">
        <p14:creationId xmlns:p14="http://schemas.microsoft.com/office/powerpoint/2010/main" val="24858146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矩形 31"/>
          <p:cNvSpPr/>
          <p:nvPr/>
        </p:nvSpPr>
        <p:spPr>
          <a:xfrm>
            <a:off x="630101" y="878858"/>
            <a:ext cx="5079423" cy="2616842"/>
          </a:xfrm>
          <a:prstGeom prst="rect">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a:p>
        </p:txBody>
      </p:sp>
      <p:sp>
        <p:nvSpPr>
          <p:cNvPr id="33" name="矩形 32"/>
          <p:cNvSpPr/>
          <p:nvPr/>
        </p:nvSpPr>
        <p:spPr>
          <a:xfrm>
            <a:off x="754543" y="1243947"/>
            <a:ext cx="4830537" cy="1899623"/>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1600" dirty="0">
                <a:solidFill>
                  <a:schemeClr val="tx1">
                    <a:lumMod val="95000"/>
                    <a:lumOff val="5000"/>
                  </a:schemeClr>
                </a:solidFill>
                <a:latin typeface="思源黑体 CN Normal"/>
                <a:ea typeface="微软雅黑" pitchFamily="34" charset="-122"/>
              </a:rPr>
              <a:t>体育消费方面，关于赛事直播、转播平台用户消费行为的实证研究较少，大多为理论、产业现状分析研究；</a:t>
            </a:r>
            <a:endParaRPr lang="en-US" altLang="zh-CN" sz="1600" dirty="0">
              <a:solidFill>
                <a:schemeClr val="tx1">
                  <a:lumMod val="95000"/>
                  <a:lumOff val="5000"/>
                </a:schemeClr>
              </a:solidFill>
              <a:latin typeface="思源黑体 CN Normal"/>
              <a:ea typeface="微软雅黑" pitchFamily="34" charset="-122"/>
            </a:endParaRPr>
          </a:p>
          <a:p>
            <a:pPr marL="285750" indent="-285750">
              <a:lnSpc>
                <a:spcPct val="150000"/>
              </a:lnSpc>
              <a:buFont typeface="Arial" panose="020B0604020202020204" pitchFamily="34" charset="0"/>
              <a:buChar char="•"/>
            </a:pPr>
            <a:r>
              <a:rPr lang="zh-CN" altLang="en-US" sz="1600" dirty="0">
                <a:solidFill>
                  <a:schemeClr val="tx1">
                    <a:lumMod val="95000"/>
                    <a:lumOff val="5000"/>
                  </a:schemeClr>
                </a:solidFill>
                <a:latin typeface="思源黑体 CN Normal"/>
                <a:ea typeface="微软雅黑" pitchFamily="34" charset="-122"/>
              </a:rPr>
              <a:t>体育赛事直播消费行为研究中聚焦于体育迷群体（存在“非理性行为”）的研究较少。</a:t>
            </a:r>
            <a:endParaRPr lang="en-US" altLang="zh-CN" sz="1600" dirty="0">
              <a:solidFill>
                <a:schemeClr val="tx1">
                  <a:lumMod val="95000"/>
                  <a:lumOff val="5000"/>
                </a:schemeClr>
              </a:solidFill>
              <a:latin typeface="思源黑体 CN Normal"/>
              <a:ea typeface="微软雅黑" pitchFamily="34" charset="-122"/>
            </a:endParaRPr>
          </a:p>
        </p:txBody>
      </p:sp>
      <p:sp>
        <p:nvSpPr>
          <p:cNvPr id="2" name="矩形: 圆角 1"/>
          <p:cNvSpPr/>
          <p:nvPr/>
        </p:nvSpPr>
        <p:spPr>
          <a:xfrm>
            <a:off x="2512124" y="711374"/>
            <a:ext cx="1213277" cy="388278"/>
          </a:xfrm>
          <a:prstGeom prst="roundRect">
            <a:avLst/>
          </a:prstGeom>
          <a:solidFill>
            <a:srgbClr val="02AE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a:p>
        </p:txBody>
      </p:sp>
      <p:sp>
        <p:nvSpPr>
          <p:cNvPr id="35" name="矩形 34"/>
          <p:cNvSpPr/>
          <p:nvPr/>
        </p:nvSpPr>
        <p:spPr>
          <a:xfrm>
            <a:off x="1747140" y="720847"/>
            <a:ext cx="2743244" cy="369332"/>
          </a:xfrm>
          <a:prstGeom prst="rect">
            <a:avLst/>
          </a:prstGeom>
          <a:noFill/>
        </p:spPr>
        <p:txBody>
          <a:bodyPr wrap="square" rtlCol="0">
            <a:spAutoFit/>
          </a:bodyPr>
          <a:lstStyle/>
          <a:p>
            <a:pPr algn="ctr"/>
            <a:r>
              <a:rPr lang="zh-CN" altLang="en-US" b="1" dirty="0">
                <a:solidFill>
                  <a:schemeClr val="bg1"/>
                </a:solidFill>
                <a:latin typeface="思源黑体 CN Normal"/>
                <a:ea typeface="微软雅黑" pitchFamily="34" charset="-122"/>
              </a:rPr>
              <a:t>理论意义</a:t>
            </a:r>
            <a:endParaRPr lang="en-US" altLang="zh-CN" b="1" dirty="0">
              <a:solidFill>
                <a:schemeClr val="bg1"/>
              </a:solidFill>
              <a:latin typeface="思源黑体 CN Normal"/>
              <a:ea typeface="微软雅黑" pitchFamily="34" charset="-122"/>
            </a:endParaRPr>
          </a:p>
        </p:txBody>
      </p:sp>
      <p:sp>
        <p:nvSpPr>
          <p:cNvPr id="37" name="矩形 36"/>
          <p:cNvSpPr/>
          <p:nvPr/>
        </p:nvSpPr>
        <p:spPr>
          <a:xfrm>
            <a:off x="6469079" y="838548"/>
            <a:ext cx="5171537" cy="2706192"/>
          </a:xfrm>
          <a:prstGeom prst="rect">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a:p>
        </p:txBody>
      </p:sp>
      <p:sp>
        <p:nvSpPr>
          <p:cNvPr id="38" name="矩形 37"/>
          <p:cNvSpPr/>
          <p:nvPr/>
        </p:nvSpPr>
        <p:spPr>
          <a:xfrm>
            <a:off x="6547795" y="1119035"/>
            <a:ext cx="5014104" cy="2268954"/>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1600" dirty="0">
                <a:latin typeface="微软雅黑" panose="020B0503020204020204" pitchFamily="34" charset="-122"/>
                <a:ea typeface="微软雅黑" panose="020B0503020204020204" pitchFamily="34" charset="-122"/>
              </a:rPr>
              <a:t>截至</a:t>
            </a:r>
            <a:r>
              <a:rPr lang="en-US" altLang="zh-CN" sz="1600" dirty="0">
                <a:latin typeface="微软雅黑" panose="020B0503020204020204" pitchFamily="34" charset="-122"/>
                <a:ea typeface="微软雅黑" panose="020B0503020204020204" pitchFamily="34" charset="-122"/>
              </a:rPr>
              <a:t>2021</a:t>
            </a:r>
            <a:r>
              <a:rPr lang="zh-CN" altLang="en-US" sz="1600" dirty="0">
                <a:latin typeface="微软雅黑" panose="020B0503020204020204" pitchFamily="34" charset="-122"/>
                <a:ea typeface="微软雅黑" panose="020B0503020204020204" pitchFamily="34" charset="-122"/>
              </a:rPr>
              <a:t>年</a:t>
            </a:r>
            <a:r>
              <a:rPr lang="en-US" altLang="zh-CN" sz="1600" dirty="0">
                <a:latin typeface="微软雅黑" panose="020B0503020204020204" pitchFamily="34" charset="-122"/>
                <a:ea typeface="微软雅黑" panose="020B0503020204020204" pitchFamily="34" charset="-122"/>
              </a:rPr>
              <a:t>12</a:t>
            </a:r>
            <a:r>
              <a:rPr lang="zh-CN" altLang="en-US" sz="1600" dirty="0">
                <a:latin typeface="微软雅黑" panose="020B0503020204020204" pitchFamily="34" charset="-122"/>
                <a:ea typeface="微软雅黑" panose="020B0503020204020204" pitchFamily="34" charset="-122"/>
              </a:rPr>
              <a:t>月，我国体育直播的用户规模为</a:t>
            </a:r>
            <a:r>
              <a:rPr lang="en-US" altLang="zh-CN" sz="1600" dirty="0">
                <a:latin typeface="微软雅黑" panose="020B0503020204020204" pitchFamily="34" charset="-122"/>
                <a:ea typeface="微软雅黑" panose="020B0503020204020204" pitchFamily="34" charset="-122"/>
              </a:rPr>
              <a:t>2.84</a:t>
            </a:r>
            <a:r>
              <a:rPr lang="zh-CN" altLang="en-US" sz="1600" dirty="0">
                <a:latin typeface="微软雅黑" panose="020B0503020204020204" pitchFamily="34" charset="-122"/>
                <a:ea typeface="微软雅黑" panose="020B0503020204020204" pitchFamily="34" charset="-122"/>
              </a:rPr>
              <a:t>亿，</a:t>
            </a:r>
            <a:r>
              <a:rPr lang="zh-CN" altLang="en-US" sz="1600" dirty="0">
                <a:solidFill>
                  <a:schemeClr val="tx1">
                    <a:lumMod val="95000"/>
                    <a:lumOff val="5000"/>
                  </a:schemeClr>
                </a:solidFill>
                <a:latin typeface="微软雅黑" panose="020B0503020204020204" pitchFamily="34" charset="-122"/>
                <a:ea typeface="微软雅黑" panose="020B0503020204020204" pitchFamily="34" charset="-122"/>
              </a:rPr>
              <a:t>赛事直播产业具有庞大的商业化潜力；</a:t>
            </a:r>
            <a:endParaRPr lang="en-US" altLang="zh-CN" sz="1600" dirty="0">
              <a:solidFill>
                <a:schemeClr val="tx1">
                  <a:lumMod val="95000"/>
                  <a:lumOff val="5000"/>
                </a:schemeClr>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600" dirty="0">
                <a:solidFill>
                  <a:schemeClr val="tx1">
                    <a:lumMod val="95000"/>
                    <a:lumOff val="5000"/>
                  </a:schemeClr>
                </a:solidFill>
                <a:latin typeface="思源黑体 CN Normal"/>
                <a:ea typeface="微软雅黑" pitchFamily="34" charset="-122"/>
              </a:rPr>
              <a:t>天盛体育、乐视体育开网络付费转播先河，以失败破产告终；</a:t>
            </a:r>
            <a:endParaRPr lang="en-US" altLang="zh-CN" sz="1600" dirty="0">
              <a:solidFill>
                <a:schemeClr val="tx1">
                  <a:lumMod val="95000"/>
                  <a:lumOff val="5000"/>
                </a:schemeClr>
              </a:solidFill>
              <a:latin typeface="思源黑体 CN Normal"/>
              <a:ea typeface="微软雅黑" pitchFamily="34" charset="-122"/>
            </a:endParaRPr>
          </a:p>
          <a:p>
            <a:pPr marL="285750" indent="-285750">
              <a:lnSpc>
                <a:spcPct val="150000"/>
              </a:lnSpc>
              <a:buFont typeface="Arial" panose="020B0604020202020204" pitchFamily="34" charset="0"/>
              <a:buChar char="•"/>
            </a:pPr>
            <a:r>
              <a:rPr lang="zh-CN" altLang="en-US" sz="1600" dirty="0">
                <a:solidFill>
                  <a:schemeClr val="tx1">
                    <a:lumMod val="95000"/>
                    <a:lumOff val="5000"/>
                  </a:schemeClr>
                </a:solidFill>
                <a:latin typeface="思源黑体 CN Normal"/>
                <a:ea typeface="微软雅黑" pitchFamily="34" charset="-122"/>
              </a:rPr>
              <a:t>网络平台（咪咕、腾讯、爱奇艺等）赛事版权费用高，个别场次收费，开通会员价格高，受众群体？</a:t>
            </a:r>
            <a:endParaRPr lang="en-US" altLang="zh-CN" sz="1600" dirty="0">
              <a:solidFill>
                <a:schemeClr val="tx1">
                  <a:lumMod val="95000"/>
                  <a:lumOff val="5000"/>
                </a:schemeClr>
              </a:solidFill>
              <a:latin typeface="思源黑体 CN Normal"/>
              <a:ea typeface="微软雅黑" pitchFamily="34" charset="-122"/>
            </a:endParaRPr>
          </a:p>
        </p:txBody>
      </p:sp>
      <p:grpSp>
        <p:nvGrpSpPr>
          <p:cNvPr id="93" name="组合 92"/>
          <p:cNvGrpSpPr/>
          <p:nvPr/>
        </p:nvGrpSpPr>
        <p:grpSpPr>
          <a:xfrm>
            <a:off x="0" y="6756400"/>
            <a:ext cx="12192000" cy="101600"/>
            <a:chOff x="0" y="6756400"/>
            <a:chExt cx="12192000" cy="101600"/>
          </a:xfrm>
          <a:solidFill>
            <a:srgbClr val="004C41"/>
          </a:solidFill>
        </p:grpSpPr>
        <p:sp>
          <p:nvSpPr>
            <p:cNvPr id="41" name="Rectangle 1"/>
            <p:cNvSpPr/>
            <p:nvPr/>
          </p:nvSpPr>
          <p:spPr>
            <a:xfrm>
              <a:off x="0" y="6756400"/>
              <a:ext cx="12192000" cy="101600"/>
            </a:xfrm>
            <a:prstGeom prst="rect">
              <a:avLst/>
            </a:prstGeom>
            <a:grpFill/>
            <a:ln w="12700" cap="flat" cmpd="sng" algn="ctr">
              <a:noFill/>
              <a:prstDash val="solid"/>
              <a:miter lim="800000"/>
            </a:ln>
            <a:effectLst/>
          </p:spPr>
          <p:txBody>
            <a:bodyPr rtlCol="0" anchor="ctr"/>
            <a:lstStyle>
              <a:defPPr>
                <a:defRPr lang="id-ID"/>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a:p>
          </p:txBody>
        </p:sp>
        <p:sp>
          <p:nvSpPr>
            <p:cNvPr id="42" name="Parallelogram 2"/>
            <p:cNvSpPr/>
            <p:nvPr/>
          </p:nvSpPr>
          <p:spPr>
            <a:xfrm>
              <a:off x="10791825" y="6756400"/>
              <a:ext cx="749300" cy="101600"/>
            </a:xfrm>
            <a:prstGeom prst="parallelogram">
              <a:avLst>
                <a:gd name="adj" fmla="val 56250"/>
              </a:avLst>
            </a:prstGeom>
            <a:grpFill/>
            <a:ln w="12700" cap="flat" cmpd="sng" algn="ctr">
              <a:noFill/>
              <a:prstDash val="solid"/>
              <a:miter lim="800000"/>
            </a:ln>
            <a:effectLst/>
          </p:spPr>
          <p:txBody>
            <a:bodyPr rtlCol="0" anchor="ctr"/>
            <a:lstStyle>
              <a:defPPr>
                <a:defRPr lang="id-ID"/>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a:p>
          </p:txBody>
        </p:sp>
        <p:sp>
          <p:nvSpPr>
            <p:cNvPr id="43" name="Parallelogram 4"/>
            <p:cNvSpPr/>
            <p:nvPr/>
          </p:nvSpPr>
          <p:spPr>
            <a:xfrm>
              <a:off x="10102850" y="6756400"/>
              <a:ext cx="749300" cy="101600"/>
            </a:xfrm>
            <a:prstGeom prst="parallelogram">
              <a:avLst>
                <a:gd name="adj" fmla="val 56250"/>
              </a:avLst>
            </a:prstGeom>
            <a:grpFill/>
            <a:ln w="12700" cap="flat" cmpd="sng" algn="ctr">
              <a:noFill/>
              <a:prstDash val="solid"/>
              <a:miter lim="800000"/>
            </a:ln>
            <a:effectLst/>
          </p:spPr>
          <p:txBody>
            <a:bodyPr rtlCol="0" anchor="ctr"/>
            <a:lstStyle>
              <a:defPPr>
                <a:defRPr lang="id-ID"/>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a:p>
          </p:txBody>
        </p:sp>
        <p:sp>
          <p:nvSpPr>
            <p:cNvPr id="44" name="Parallelogram 5"/>
            <p:cNvSpPr/>
            <p:nvPr/>
          </p:nvSpPr>
          <p:spPr>
            <a:xfrm>
              <a:off x="9413875" y="6756400"/>
              <a:ext cx="749300" cy="101600"/>
            </a:xfrm>
            <a:prstGeom prst="parallelogram">
              <a:avLst>
                <a:gd name="adj" fmla="val 56250"/>
              </a:avLst>
            </a:prstGeom>
            <a:grpFill/>
            <a:ln w="12700" cap="flat" cmpd="sng" algn="ctr">
              <a:noFill/>
              <a:prstDash val="solid"/>
              <a:miter lim="800000"/>
            </a:ln>
            <a:effectLst/>
          </p:spPr>
          <p:txBody>
            <a:bodyPr rtlCol="0" anchor="ctr"/>
            <a:lstStyle>
              <a:defPPr>
                <a:defRPr lang="id-ID"/>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a:p>
          </p:txBody>
        </p:sp>
        <p:sp>
          <p:nvSpPr>
            <p:cNvPr id="45" name="Parallelogram 7"/>
            <p:cNvSpPr/>
            <p:nvPr/>
          </p:nvSpPr>
          <p:spPr>
            <a:xfrm>
              <a:off x="8724900" y="6756400"/>
              <a:ext cx="749300" cy="101600"/>
            </a:xfrm>
            <a:prstGeom prst="parallelogram">
              <a:avLst>
                <a:gd name="adj" fmla="val 56250"/>
              </a:avLst>
            </a:prstGeom>
            <a:grpFill/>
            <a:ln w="12700" cap="flat" cmpd="sng" algn="ctr">
              <a:noFill/>
              <a:prstDash val="solid"/>
              <a:miter lim="800000"/>
            </a:ln>
            <a:effectLst/>
          </p:spPr>
          <p:txBody>
            <a:bodyPr rtlCol="0" anchor="ctr"/>
            <a:lstStyle>
              <a:defPPr>
                <a:defRPr lang="id-ID"/>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a:p>
          </p:txBody>
        </p:sp>
        <p:sp>
          <p:nvSpPr>
            <p:cNvPr id="46" name="Parallelogram 8"/>
            <p:cNvSpPr/>
            <p:nvPr/>
          </p:nvSpPr>
          <p:spPr>
            <a:xfrm>
              <a:off x="8035925" y="6756400"/>
              <a:ext cx="749300" cy="101600"/>
            </a:xfrm>
            <a:prstGeom prst="parallelogram">
              <a:avLst>
                <a:gd name="adj" fmla="val 56250"/>
              </a:avLst>
            </a:prstGeom>
            <a:grpFill/>
            <a:ln w="12700" cap="flat" cmpd="sng" algn="ctr">
              <a:noFill/>
              <a:prstDash val="solid"/>
              <a:miter lim="800000"/>
            </a:ln>
            <a:effectLst/>
          </p:spPr>
          <p:txBody>
            <a:bodyPr rtlCol="0" anchor="ctr"/>
            <a:lstStyle>
              <a:defPPr>
                <a:defRPr lang="id-ID"/>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a:p>
          </p:txBody>
        </p:sp>
        <p:sp>
          <p:nvSpPr>
            <p:cNvPr id="47" name="Freeform 10"/>
            <p:cNvSpPr/>
            <p:nvPr/>
          </p:nvSpPr>
          <p:spPr>
            <a:xfrm>
              <a:off x="11480799" y="6756400"/>
              <a:ext cx="711201" cy="101600"/>
            </a:xfrm>
            <a:custGeom>
              <a:avLst/>
              <a:gdLst>
                <a:gd name="connsiteX0" fmla="*/ 57150 w 711201"/>
                <a:gd name="connsiteY0" fmla="*/ 0 h 101600"/>
                <a:gd name="connsiteX1" fmla="*/ 711201 w 711201"/>
                <a:gd name="connsiteY1" fmla="*/ 0 h 101600"/>
                <a:gd name="connsiteX2" fmla="*/ 711201 w 711201"/>
                <a:gd name="connsiteY2" fmla="*/ 101600 h 101600"/>
                <a:gd name="connsiteX3" fmla="*/ 0 w 711201"/>
                <a:gd name="connsiteY3" fmla="*/ 101600 h 101600"/>
              </a:gdLst>
              <a:ahLst/>
              <a:cxnLst>
                <a:cxn ang="0">
                  <a:pos x="connsiteX0" y="connsiteY0"/>
                </a:cxn>
                <a:cxn ang="0">
                  <a:pos x="connsiteX1" y="connsiteY1"/>
                </a:cxn>
                <a:cxn ang="0">
                  <a:pos x="connsiteX2" y="connsiteY2"/>
                </a:cxn>
                <a:cxn ang="0">
                  <a:pos x="connsiteX3" y="connsiteY3"/>
                </a:cxn>
              </a:cxnLst>
              <a:rect l="l" t="t" r="r" b="b"/>
              <a:pathLst>
                <a:path w="711201" h="101600">
                  <a:moveTo>
                    <a:pt x="57150" y="0"/>
                  </a:moveTo>
                  <a:lnTo>
                    <a:pt x="711201" y="0"/>
                  </a:lnTo>
                  <a:lnTo>
                    <a:pt x="711201" y="101600"/>
                  </a:lnTo>
                  <a:lnTo>
                    <a:pt x="0" y="101600"/>
                  </a:lnTo>
                  <a:close/>
                </a:path>
              </a:pathLst>
            </a:custGeom>
            <a:grpFill/>
            <a:ln w="12700" cap="flat" cmpd="sng" algn="ctr">
              <a:noFill/>
              <a:prstDash val="solid"/>
              <a:miter lim="800000"/>
            </a:ln>
            <a:effectLst/>
          </p:spPr>
          <p:txBody>
            <a:bodyPr rtlCol="0" anchor="ctr"/>
            <a:lstStyle>
              <a:defPPr>
                <a:defRPr lang="id-ID"/>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a:p>
          </p:txBody>
        </p:sp>
      </p:grpSp>
      <p:sp>
        <p:nvSpPr>
          <p:cNvPr id="48" name="Rectangle 1"/>
          <p:cNvSpPr/>
          <p:nvPr/>
        </p:nvSpPr>
        <p:spPr>
          <a:xfrm>
            <a:off x="0" y="6756400"/>
            <a:ext cx="12192000" cy="101600"/>
          </a:xfrm>
          <a:prstGeom prst="rect">
            <a:avLst/>
          </a:prstGeom>
          <a:grpFill/>
          <a:ln w="12700" cap="flat" cmpd="sng" algn="ctr">
            <a:noFill/>
            <a:prstDash val="solid"/>
            <a:miter lim="800000"/>
          </a:ln>
          <a:effectLst/>
        </p:spPr>
        <p:txBody>
          <a:bodyPr rtlCol="0" anchor="ctr"/>
          <a:lstStyle>
            <a:defPPr>
              <a:defRPr lang="id-ID"/>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a:p>
        </p:txBody>
      </p:sp>
      <p:sp>
        <p:nvSpPr>
          <p:cNvPr id="49" name="Parallelogram 2"/>
          <p:cNvSpPr/>
          <p:nvPr/>
        </p:nvSpPr>
        <p:spPr>
          <a:xfrm>
            <a:off x="10791825" y="6756400"/>
            <a:ext cx="749300" cy="101600"/>
          </a:xfrm>
          <a:prstGeom prst="parallelogram">
            <a:avLst>
              <a:gd name="adj" fmla="val 56250"/>
            </a:avLst>
          </a:prstGeom>
          <a:grpFill/>
          <a:ln w="12700" cap="flat" cmpd="sng" algn="ctr">
            <a:noFill/>
            <a:prstDash val="solid"/>
            <a:miter lim="800000"/>
          </a:ln>
          <a:effectLst/>
        </p:spPr>
        <p:txBody>
          <a:bodyPr rtlCol="0" anchor="ctr"/>
          <a:lstStyle>
            <a:defPPr>
              <a:defRPr lang="id-ID"/>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a:p>
        </p:txBody>
      </p:sp>
      <p:sp>
        <p:nvSpPr>
          <p:cNvPr id="50" name="Parallelogram 4"/>
          <p:cNvSpPr/>
          <p:nvPr/>
        </p:nvSpPr>
        <p:spPr>
          <a:xfrm>
            <a:off x="10102850" y="6756400"/>
            <a:ext cx="749300" cy="101600"/>
          </a:xfrm>
          <a:prstGeom prst="parallelogram">
            <a:avLst>
              <a:gd name="adj" fmla="val 56250"/>
            </a:avLst>
          </a:prstGeom>
          <a:grpFill/>
          <a:ln w="12700" cap="flat" cmpd="sng" algn="ctr">
            <a:noFill/>
            <a:prstDash val="solid"/>
            <a:miter lim="800000"/>
          </a:ln>
          <a:effectLst/>
        </p:spPr>
        <p:txBody>
          <a:bodyPr rtlCol="0" anchor="ctr"/>
          <a:lstStyle>
            <a:defPPr>
              <a:defRPr lang="id-ID"/>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a:p>
        </p:txBody>
      </p:sp>
      <p:sp>
        <p:nvSpPr>
          <p:cNvPr id="51" name="Parallelogram 5"/>
          <p:cNvSpPr/>
          <p:nvPr/>
        </p:nvSpPr>
        <p:spPr>
          <a:xfrm>
            <a:off x="9413875" y="6756400"/>
            <a:ext cx="749300" cy="101600"/>
          </a:xfrm>
          <a:prstGeom prst="parallelogram">
            <a:avLst>
              <a:gd name="adj" fmla="val 56250"/>
            </a:avLst>
          </a:prstGeom>
          <a:grpFill/>
          <a:ln w="12700" cap="flat" cmpd="sng" algn="ctr">
            <a:noFill/>
            <a:prstDash val="solid"/>
            <a:miter lim="800000"/>
          </a:ln>
          <a:effectLst/>
        </p:spPr>
        <p:txBody>
          <a:bodyPr rtlCol="0" anchor="ctr"/>
          <a:lstStyle>
            <a:defPPr>
              <a:defRPr lang="id-ID"/>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a:p>
        </p:txBody>
      </p:sp>
      <p:sp>
        <p:nvSpPr>
          <p:cNvPr id="52" name="Parallelogram 7"/>
          <p:cNvSpPr/>
          <p:nvPr/>
        </p:nvSpPr>
        <p:spPr>
          <a:xfrm>
            <a:off x="8724900" y="6756400"/>
            <a:ext cx="749300" cy="101600"/>
          </a:xfrm>
          <a:prstGeom prst="parallelogram">
            <a:avLst>
              <a:gd name="adj" fmla="val 56250"/>
            </a:avLst>
          </a:prstGeom>
          <a:grpFill/>
          <a:ln w="12700" cap="flat" cmpd="sng" algn="ctr">
            <a:noFill/>
            <a:prstDash val="solid"/>
            <a:miter lim="800000"/>
          </a:ln>
          <a:effectLst/>
        </p:spPr>
        <p:txBody>
          <a:bodyPr rtlCol="0" anchor="ctr"/>
          <a:lstStyle>
            <a:defPPr>
              <a:defRPr lang="id-ID"/>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a:p>
        </p:txBody>
      </p:sp>
      <p:sp>
        <p:nvSpPr>
          <p:cNvPr id="53" name="Parallelogram 8"/>
          <p:cNvSpPr/>
          <p:nvPr/>
        </p:nvSpPr>
        <p:spPr>
          <a:xfrm>
            <a:off x="8035925" y="6756400"/>
            <a:ext cx="749300" cy="101600"/>
          </a:xfrm>
          <a:prstGeom prst="parallelogram">
            <a:avLst>
              <a:gd name="adj" fmla="val 56250"/>
            </a:avLst>
          </a:prstGeom>
          <a:grpFill/>
          <a:ln w="12700" cap="flat" cmpd="sng" algn="ctr">
            <a:noFill/>
            <a:prstDash val="solid"/>
            <a:miter lim="800000"/>
          </a:ln>
          <a:effectLst/>
        </p:spPr>
        <p:txBody>
          <a:bodyPr rtlCol="0" anchor="ctr"/>
          <a:lstStyle>
            <a:defPPr>
              <a:defRPr lang="id-ID"/>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a:p>
        </p:txBody>
      </p:sp>
      <p:sp>
        <p:nvSpPr>
          <p:cNvPr id="54" name="Freeform 10"/>
          <p:cNvSpPr/>
          <p:nvPr/>
        </p:nvSpPr>
        <p:spPr>
          <a:xfrm>
            <a:off x="11480799" y="6756400"/>
            <a:ext cx="711201" cy="101600"/>
          </a:xfrm>
          <a:custGeom>
            <a:avLst/>
            <a:gdLst>
              <a:gd name="connsiteX0" fmla="*/ 57150 w 711201"/>
              <a:gd name="connsiteY0" fmla="*/ 0 h 101600"/>
              <a:gd name="connsiteX1" fmla="*/ 711201 w 711201"/>
              <a:gd name="connsiteY1" fmla="*/ 0 h 101600"/>
              <a:gd name="connsiteX2" fmla="*/ 711201 w 711201"/>
              <a:gd name="connsiteY2" fmla="*/ 101600 h 101600"/>
              <a:gd name="connsiteX3" fmla="*/ 0 w 711201"/>
              <a:gd name="connsiteY3" fmla="*/ 101600 h 101600"/>
            </a:gdLst>
            <a:ahLst/>
            <a:cxnLst>
              <a:cxn ang="0">
                <a:pos x="connsiteX0" y="connsiteY0"/>
              </a:cxn>
              <a:cxn ang="0">
                <a:pos x="connsiteX1" y="connsiteY1"/>
              </a:cxn>
              <a:cxn ang="0">
                <a:pos x="connsiteX2" y="connsiteY2"/>
              </a:cxn>
              <a:cxn ang="0">
                <a:pos x="connsiteX3" y="connsiteY3"/>
              </a:cxn>
            </a:cxnLst>
            <a:rect l="l" t="t" r="r" b="b"/>
            <a:pathLst>
              <a:path w="711201" h="101600">
                <a:moveTo>
                  <a:pt x="57150" y="0"/>
                </a:moveTo>
                <a:lnTo>
                  <a:pt x="711201" y="0"/>
                </a:lnTo>
                <a:lnTo>
                  <a:pt x="711201" y="101600"/>
                </a:lnTo>
                <a:lnTo>
                  <a:pt x="0" y="101600"/>
                </a:lnTo>
                <a:close/>
              </a:path>
            </a:pathLst>
          </a:custGeom>
          <a:grpFill/>
          <a:ln w="12700" cap="flat" cmpd="sng" algn="ctr">
            <a:noFill/>
            <a:prstDash val="solid"/>
            <a:miter lim="800000"/>
          </a:ln>
          <a:effectLst/>
        </p:spPr>
        <p:txBody>
          <a:bodyPr rtlCol="0" anchor="ctr"/>
          <a:lstStyle>
            <a:defPPr>
              <a:defRPr lang="id-ID"/>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a:p>
        </p:txBody>
      </p:sp>
      <p:sp>
        <p:nvSpPr>
          <p:cNvPr id="55" name="矩形 122"/>
          <p:cNvSpPr/>
          <p:nvPr/>
        </p:nvSpPr>
        <p:spPr>
          <a:xfrm>
            <a:off x="-5743" y="101629"/>
            <a:ext cx="182563" cy="508000"/>
          </a:xfrm>
          <a:prstGeom prst="rect">
            <a:avLst/>
          </a:prstGeom>
          <a:solidFill>
            <a:srgbClr val="8CC3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panose="020F0502020204030204"/>
                <a:ea typeface=""/>
                <a:cs typeface="+mn-c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panose="020F0502020204030204"/>
                <a:ea typeface=""/>
                <a:cs typeface="+mn-c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panose="020F0502020204030204"/>
                <a:ea typeface=""/>
                <a:cs typeface="+mn-c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panose="020F0502020204030204"/>
                <a:ea typeface=""/>
                <a:cs typeface="+mn-c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panose="020F0502020204030204"/>
                <a:ea typeface=""/>
                <a:cs typeface="+mn-c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panose="020F0502020204030204"/>
                <a:ea typeface=""/>
                <a:cs typeface="+mn-c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panose="020F0502020204030204"/>
                <a:ea typeface=""/>
                <a:cs typeface="+mn-c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panose="020F0502020204030204"/>
                <a:ea typeface=""/>
                <a:cs typeface="+mn-c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panose="020F0502020204030204"/>
                <a:ea typeface=""/>
                <a:cs typeface="+mn-cs"/>
              </a:defRPr>
            </a:lvl9pPr>
          </a:lstStyle>
          <a:p>
            <a:endParaRPr/>
          </a:p>
        </p:txBody>
      </p:sp>
      <p:sp>
        <p:nvSpPr>
          <p:cNvPr id="56" name="文本框 4"/>
          <p:cNvSpPr txBox="1">
            <a:spLocks noChangeArrowheads="1"/>
          </p:cNvSpPr>
          <p:nvPr/>
        </p:nvSpPr>
        <p:spPr>
          <a:xfrm>
            <a:off x="275034" y="29478"/>
            <a:ext cx="11561365" cy="69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ormAutofit/>
          </a:bodyPr>
          <a:lstStyle>
            <a:defPPr>
              <a:defRPr lang="zh-CN"/>
            </a:defPPr>
            <a:lvl1pPr marL="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libri" panose="020F0502020204030204" pitchFamily="34" charset="0"/>
                <a:ea typeface="宋体" panose="02010600030101010101" pitchFamily="2" charset="-122"/>
                <a:cs typeface="+mn-cs"/>
              </a:defRPr>
            </a:lvl1pPr>
            <a:lvl2pPr marL="742950" indent="-28575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pitchFamily="34" charset="0"/>
                <a:ea typeface="宋体" panose="02010600030101010101" pitchFamily="2"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宋体" panose="02010600030101010101" pitchFamily="2"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宋体" panose="02010600030101010101" pitchFamily="2"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宋体" panose="02010600030101010101" pitchFamily="2" charset="-122"/>
                <a:cs typeface="+mn-cs"/>
              </a:defRPr>
            </a:lvl5pPr>
            <a:lvl6pPr marL="2514600" indent="-228600" algn="l" defTabSz="914400" rtl="0" eaLnBrk="0" fontAlgn="base" latinLnBrk="0" hangingPunct="0">
              <a:lnSpc>
                <a:spcPct val="90000"/>
              </a:lnSpc>
              <a:spcBef>
                <a:spcPts val="500"/>
              </a:spcBef>
              <a:spcAft>
                <a:spcPct val="0"/>
              </a:spcAft>
              <a:buFont typeface="Arial" panose="020B0604020202020204" pitchFamily="34" charset="0"/>
              <a:buChar char="•"/>
              <a:defRPr sz="1800" kern="1200">
                <a:solidFill>
                  <a:schemeClr val="tx1"/>
                </a:solidFill>
                <a:latin typeface="Calibri" panose="020F0502020204030204" pitchFamily="34" charset="0"/>
                <a:ea typeface="宋体" panose="02010600030101010101" pitchFamily="2" charset="-122"/>
                <a:cs typeface="+mn-cs"/>
              </a:defRPr>
            </a:lvl6pPr>
            <a:lvl7pPr marL="2971800" indent="-228600" algn="l" defTabSz="914400" rtl="0" eaLnBrk="0" fontAlgn="base" latinLnBrk="0" hangingPunct="0">
              <a:lnSpc>
                <a:spcPct val="90000"/>
              </a:lnSpc>
              <a:spcBef>
                <a:spcPts val="500"/>
              </a:spcBef>
              <a:spcAft>
                <a:spcPct val="0"/>
              </a:spcAft>
              <a:buFont typeface="Arial" panose="020B0604020202020204" pitchFamily="34" charset="0"/>
              <a:buChar char="•"/>
              <a:defRPr sz="1800" kern="1200">
                <a:solidFill>
                  <a:schemeClr val="tx1"/>
                </a:solidFill>
                <a:latin typeface="Calibri" panose="020F0502020204030204" pitchFamily="34" charset="0"/>
                <a:ea typeface="宋体" panose="02010600030101010101" pitchFamily="2" charset="-122"/>
                <a:cs typeface="+mn-cs"/>
              </a:defRPr>
            </a:lvl7pPr>
            <a:lvl8pPr marL="3429000" indent="-228600" algn="l" defTabSz="914400" rtl="0" eaLnBrk="0" fontAlgn="base" latinLnBrk="0" hangingPunct="0">
              <a:lnSpc>
                <a:spcPct val="90000"/>
              </a:lnSpc>
              <a:spcBef>
                <a:spcPts val="500"/>
              </a:spcBef>
              <a:spcAft>
                <a:spcPct val="0"/>
              </a:spcAft>
              <a:buFont typeface="Arial" panose="020B0604020202020204" pitchFamily="34" charset="0"/>
              <a:buChar char="•"/>
              <a:defRPr sz="1800" kern="1200">
                <a:solidFill>
                  <a:schemeClr val="tx1"/>
                </a:solidFill>
                <a:latin typeface="Calibri" panose="020F0502020204030204" pitchFamily="34" charset="0"/>
                <a:ea typeface="宋体" panose="02010600030101010101" pitchFamily="2" charset="-122"/>
                <a:cs typeface="+mn-cs"/>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zh-CN" altLang="en-US" sz="2000" b="1" dirty="0">
                <a:solidFill>
                  <a:prstClr val="black"/>
                </a:solidFill>
                <a:latin typeface="思源等宽 N"/>
                <a:ea typeface="微软雅黑" panose="020B0503020204020204" pitchFamily="34" charset="-122"/>
              </a:rPr>
              <a:t>研究意义</a:t>
            </a:r>
          </a:p>
        </p:txBody>
      </p:sp>
      <p:pic>
        <p:nvPicPr>
          <p:cNvPr id="1026" name="Picture 2" descr="2020-2021年我国体育直播用户规模及占比">
            <a:extLst>
              <a:ext uri="{FF2B5EF4-FFF2-40B4-BE49-F238E27FC236}">
                <a16:creationId xmlns:a16="http://schemas.microsoft.com/office/drawing/2014/main" id="{3CBDCA8E-50FC-4421-A8A4-0AB91563E41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5346"/>
          <a:stretch/>
        </p:blipFill>
        <p:spPr bwMode="auto">
          <a:xfrm>
            <a:off x="7589120" y="3675728"/>
            <a:ext cx="4051496" cy="2820307"/>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a:extLst>
              <a:ext uri="{FF2B5EF4-FFF2-40B4-BE49-F238E27FC236}">
                <a16:creationId xmlns:a16="http://schemas.microsoft.com/office/drawing/2014/main" id="{2A07209B-78B1-4B41-9244-3C1CDDDF5238}"/>
              </a:ext>
            </a:extLst>
          </p:cNvPr>
          <p:cNvSpPr/>
          <p:nvPr/>
        </p:nvSpPr>
        <p:spPr>
          <a:xfrm>
            <a:off x="15968" y="6545075"/>
            <a:ext cx="8003990" cy="253916"/>
          </a:xfrm>
          <a:prstGeom prst="rect">
            <a:avLst/>
          </a:prstGeom>
        </p:spPr>
        <p:txBody>
          <a:bodyPr wrap="square">
            <a:spAutoFit/>
          </a:bodyPr>
          <a:lstStyle/>
          <a:p>
            <a:r>
              <a:rPr lang="en-US" altLang="zh-CN" sz="1000" kern="0" dirty="0">
                <a:latin typeface="Times New Roman" panose="02020603050405020304" pitchFamily="18" charset="0"/>
                <a:ea typeface="等线" panose="02010600030101010101" pitchFamily="2" charset="-122"/>
              </a:rPr>
              <a:t>2021</a:t>
            </a:r>
            <a:r>
              <a:rPr lang="zh-CN" altLang="zh-CN" sz="1000" kern="0" dirty="0">
                <a:latin typeface="Times New Roman" panose="02020603050405020304" pitchFamily="18" charset="0"/>
                <a:ea typeface="等线" panose="02010600030101010101" pitchFamily="2" charset="-122"/>
                <a:cs typeface="Times New Roman" panose="02020603050405020304" pitchFamily="18" charset="0"/>
              </a:rPr>
              <a:t>年中国网络直播行业发展现状及行业发展前景分析</a:t>
            </a:r>
            <a:r>
              <a:rPr lang="en-US" altLang="zh-CN" sz="1000" kern="0" dirty="0">
                <a:latin typeface="Times New Roman" panose="02020603050405020304" pitchFamily="18" charset="0"/>
                <a:ea typeface="等线" panose="02010600030101010101" pitchFamily="2" charset="-122"/>
              </a:rPr>
              <a:t>[</a:t>
            </a:r>
            <a:r>
              <a:rPr lang="zh-CN" altLang="zh-CN" sz="1000" kern="0" dirty="0">
                <a:latin typeface="Times New Roman" panose="02020603050405020304" pitchFamily="18" charset="0"/>
                <a:ea typeface="等线" panose="02010600030101010101" pitchFamily="2" charset="-122"/>
                <a:cs typeface="Times New Roman" panose="02020603050405020304" pitchFamily="18" charset="0"/>
              </a:rPr>
              <a:t>图</a:t>
            </a:r>
            <a:r>
              <a:rPr lang="en-US" altLang="zh-CN" sz="1000" kern="0" dirty="0">
                <a:latin typeface="Times New Roman" panose="02020603050405020304" pitchFamily="18" charset="0"/>
                <a:ea typeface="等线" panose="02010600030101010101" pitchFamily="2" charset="-122"/>
              </a:rPr>
              <a:t>]_</a:t>
            </a:r>
            <a:r>
              <a:rPr lang="zh-CN" altLang="zh-CN" sz="1000" kern="0" dirty="0">
                <a:latin typeface="Times New Roman" panose="02020603050405020304" pitchFamily="18" charset="0"/>
                <a:ea typeface="等线" panose="02010600030101010101" pitchFamily="2" charset="-122"/>
                <a:cs typeface="Times New Roman" panose="02020603050405020304" pitchFamily="18" charset="0"/>
              </a:rPr>
              <a:t>智研咨询</a:t>
            </a:r>
            <a:r>
              <a:rPr lang="en-US" altLang="zh-CN" sz="1000" kern="0" dirty="0">
                <a:latin typeface="Times New Roman" panose="02020603050405020304" pitchFamily="18" charset="0"/>
                <a:ea typeface="等线" panose="02010600030101010101" pitchFamily="2" charset="-122"/>
              </a:rPr>
              <a:t>[EB/OL]. https://www.chyxx.com/industry/1105980.html.</a:t>
            </a:r>
            <a:endParaRPr lang="zh-CN" altLang="en-US" sz="1000" dirty="0"/>
          </a:p>
        </p:txBody>
      </p:sp>
      <p:pic>
        <p:nvPicPr>
          <p:cNvPr id="4" name="图片 3">
            <a:extLst>
              <a:ext uri="{FF2B5EF4-FFF2-40B4-BE49-F238E27FC236}">
                <a16:creationId xmlns:a16="http://schemas.microsoft.com/office/drawing/2014/main" id="{94174441-EB41-42AF-9DD5-35F3F39D77A4}"/>
              </a:ext>
            </a:extLst>
          </p:cNvPr>
          <p:cNvPicPr>
            <a:picLocks noChangeAspect="1"/>
          </p:cNvPicPr>
          <p:nvPr/>
        </p:nvPicPr>
        <p:blipFill rotWithShape="1">
          <a:blip r:embed="rId4"/>
          <a:srcRect l="2282" t="53150" r="2282" b="3801"/>
          <a:stretch/>
        </p:blipFill>
        <p:spPr>
          <a:xfrm>
            <a:off x="630101" y="3675728"/>
            <a:ext cx="3081287" cy="2911937"/>
          </a:xfrm>
          <a:prstGeom prst="rect">
            <a:avLst/>
          </a:prstGeom>
        </p:spPr>
      </p:pic>
      <p:pic>
        <p:nvPicPr>
          <p:cNvPr id="5" name="图片 4">
            <a:extLst>
              <a:ext uri="{FF2B5EF4-FFF2-40B4-BE49-F238E27FC236}">
                <a16:creationId xmlns:a16="http://schemas.microsoft.com/office/drawing/2014/main" id="{68279C99-2DF6-4083-B07D-F1C51E711B9A}"/>
              </a:ext>
            </a:extLst>
          </p:cNvPr>
          <p:cNvPicPr>
            <a:picLocks noChangeAspect="1"/>
          </p:cNvPicPr>
          <p:nvPr/>
        </p:nvPicPr>
        <p:blipFill rotWithShape="1">
          <a:blip r:embed="rId5"/>
          <a:srcRect t="20360" r="6826" b="52716"/>
          <a:stretch/>
        </p:blipFill>
        <p:spPr>
          <a:xfrm>
            <a:off x="3936364" y="3673772"/>
            <a:ext cx="3518388" cy="2822263"/>
          </a:xfrm>
          <a:prstGeom prst="rect">
            <a:avLst/>
          </a:prstGeom>
        </p:spPr>
      </p:pic>
      <p:sp>
        <p:nvSpPr>
          <p:cNvPr id="31" name="矩形: 圆角 30">
            <a:extLst>
              <a:ext uri="{FF2B5EF4-FFF2-40B4-BE49-F238E27FC236}">
                <a16:creationId xmlns:a16="http://schemas.microsoft.com/office/drawing/2014/main" id="{7EA5703C-3D3F-4262-B34A-DB12BD92AD9F}"/>
              </a:ext>
            </a:extLst>
          </p:cNvPr>
          <p:cNvSpPr/>
          <p:nvPr/>
        </p:nvSpPr>
        <p:spPr>
          <a:xfrm>
            <a:off x="8442779" y="647113"/>
            <a:ext cx="1224136" cy="382870"/>
          </a:xfrm>
          <a:prstGeom prst="roundRect">
            <a:avLst/>
          </a:prstGeom>
          <a:solidFill>
            <a:srgbClr val="02AE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a:p>
        </p:txBody>
      </p:sp>
      <p:sp>
        <p:nvSpPr>
          <p:cNvPr id="34" name="矩形 33">
            <a:extLst>
              <a:ext uri="{FF2B5EF4-FFF2-40B4-BE49-F238E27FC236}">
                <a16:creationId xmlns:a16="http://schemas.microsoft.com/office/drawing/2014/main" id="{3ADA7834-0D71-41EB-A77C-006A52470EA2}"/>
              </a:ext>
            </a:extLst>
          </p:cNvPr>
          <p:cNvSpPr/>
          <p:nvPr/>
        </p:nvSpPr>
        <p:spPr>
          <a:xfrm>
            <a:off x="7683225" y="644041"/>
            <a:ext cx="2743244" cy="369332"/>
          </a:xfrm>
          <a:prstGeom prst="rect">
            <a:avLst/>
          </a:prstGeom>
          <a:noFill/>
        </p:spPr>
        <p:txBody>
          <a:bodyPr wrap="square" rtlCol="0">
            <a:spAutoFit/>
          </a:bodyPr>
          <a:lstStyle/>
          <a:p>
            <a:pPr algn="ctr"/>
            <a:r>
              <a:rPr lang="zh-CN" altLang="en-US" b="1" dirty="0">
                <a:solidFill>
                  <a:schemeClr val="bg1"/>
                </a:solidFill>
                <a:latin typeface="思源黑体 CN Normal"/>
                <a:ea typeface="微软雅黑" pitchFamily="34" charset="-122"/>
              </a:rPr>
              <a:t>现实意义</a:t>
            </a:r>
            <a:endParaRPr lang="en-US" altLang="zh-CN" b="1" dirty="0">
              <a:solidFill>
                <a:schemeClr val="bg1"/>
              </a:solidFill>
              <a:latin typeface="思源黑体 CN Normal"/>
              <a:ea typeface="微软雅黑" pitchFamily="34" charset="-122"/>
            </a:endParaRPr>
          </a:p>
        </p:txBody>
      </p:sp>
    </p:spTree>
    <p:extLst>
      <p:ext uri="{BB962C8B-B14F-4D97-AF65-F5344CB8AC3E}">
        <p14:creationId xmlns:p14="http://schemas.microsoft.com/office/powerpoint/2010/main" val="38763624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淘宝网Chenying0907出品 36"/>
          <p:cNvSpPr/>
          <p:nvPr/>
        </p:nvSpPr>
        <p:spPr>
          <a:xfrm>
            <a:off x="880917" y="710402"/>
            <a:ext cx="10913294" cy="2684453"/>
          </a:xfrm>
          <a:prstGeom prst="rect">
            <a:avLst/>
          </a:prstGeom>
        </p:spPr>
        <p:txBody>
          <a:bodyPr wrap="square" anchor="ctr">
            <a:spAutoFit/>
          </a:bodyPr>
          <a:lstStyle/>
          <a:p>
            <a:pPr>
              <a:lnSpc>
                <a:spcPct val="150000"/>
              </a:lnSpc>
              <a:defRPr/>
            </a:pPr>
            <a:r>
              <a:rPr kumimoji="1" lang="zh-CN" altLang="en-US" b="1" dirty="0">
                <a:solidFill>
                  <a:schemeClr val="tx1">
                    <a:lumMod val="85000"/>
                    <a:lumOff val="15000"/>
                  </a:schemeClr>
                </a:solidFill>
                <a:latin typeface="思源黑体 CN Normal"/>
                <a:ea typeface="微软雅黑" panose="020B0503020204020204" pitchFamily="34" charset="-122"/>
                <a:cs typeface="Impact" panose="020B0806030902050204"/>
                <a:sym typeface="Source Han Serif SC" panose="02020400000000000000" pitchFamily="18" charset="-122"/>
              </a:rPr>
              <a:t>体育迷群体观赛动机</a:t>
            </a:r>
            <a:endParaRPr kumimoji="1" lang="en-US" altLang="zh-CN" b="1" dirty="0">
              <a:solidFill>
                <a:schemeClr val="tx1">
                  <a:lumMod val="85000"/>
                  <a:lumOff val="15000"/>
                </a:schemeClr>
              </a:solidFill>
              <a:latin typeface="思源黑体 CN Normal"/>
              <a:ea typeface="微软雅黑" panose="020B0503020204020204" pitchFamily="34" charset="-122"/>
              <a:cs typeface="Impact" panose="020B0806030902050204"/>
              <a:sym typeface="Source Han Serif SC" panose="02020400000000000000" pitchFamily="18" charset="-122"/>
            </a:endParaRPr>
          </a:p>
          <a:p>
            <a:pPr marL="285750" indent="-285750">
              <a:lnSpc>
                <a:spcPct val="150000"/>
              </a:lnSpc>
              <a:buFont typeface="Arial" panose="020B0604020202020204" pitchFamily="34" charset="0"/>
              <a:buChar char="•"/>
              <a:defRPr/>
            </a:pPr>
            <a:r>
              <a:rPr lang="zh-CN" altLang="en-US" sz="1600" dirty="0">
                <a:latin typeface="微软雅黑" panose="020B0503020204020204" pitchFamily="34" charset="-122"/>
                <a:ea typeface="微软雅黑" panose="020B0503020204020204" pitchFamily="34" charset="-122"/>
              </a:rPr>
              <a:t>由 </a:t>
            </a:r>
            <a:r>
              <a:rPr lang="en-US" altLang="zh-CN" sz="1600" dirty="0">
                <a:latin typeface="微软雅黑" panose="020B0503020204020204" pitchFamily="34" charset="-122"/>
                <a:ea typeface="微软雅黑" panose="020B0503020204020204" pitchFamily="34" charset="-122"/>
              </a:rPr>
              <a:t>Deci</a:t>
            </a:r>
            <a:r>
              <a:rPr lang="zh-CN" altLang="en-US"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Ryan </a:t>
            </a:r>
            <a:r>
              <a:rPr lang="zh-CN" altLang="en-US" sz="1600" dirty="0">
                <a:latin typeface="微软雅黑" panose="020B0503020204020204" pitchFamily="34" charset="-122"/>
                <a:ea typeface="微软雅黑" panose="020B0503020204020204" pitchFamily="34" charset="-122"/>
              </a:rPr>
              <a:t>提出的关于个体动机的自我决定理论，个人选择做出某种行为是基于对自身需求和身边环境信息的充分认识</a:t>
            </a:r>
            <a:endParaRPr lang="en-US" altLang="zh-CN" sz="1600"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defRPr/>
            </a:pPr>
            <a:r>
              <a:rPr kumimoji="1" lang="en-US" altLang="zh-CN" sz="1600" dirty="0">
                <a:solidFill>
                  <a:schemeClr val="tx1">
                    <a:lumMod val="85000"/>
                    <a:lumOff val="15000"/>
                  </a:schemeClr>
                </a:solidFill>
                <a:latin typeface="思源黑体 CN Normal"/>
                <a:ea typeface="微软雅黑" panose="020B0503020204020204" pitchFamily="34" charset="-122"/>
                <a:cs typeface="Impact" panose="020B0806030902050204"/>
                <a:sym typeface="Source Han Serif SC" panose="02020400000000000000" pitchFamily="18" charset="-122"/>
              </a:rPr>
              <a:t>Sloan</a:t>
            </a:r>
            <a:r>
              <a:rPr kumimoji="1" lang="zh-CN" altLang="en-US" sz="1600" dirty="0">
                <a:solidFill>
                  <a:schemeClr val="tx1">
                    <a:lumMod val="85000"/>
                    <a:lumOff val="15000"/>
                  </a:schemeClr>
                </a:solidFill>
                <a:latin typeface="思源黑体 CN Normal"/>
                <a:ea typeface="微软雅黑" panose="020B0503020204020204" pitchFamily="34" charset="-122"/>
                <a:cs typeface="Impact" panose="020B0806030902050204"/>
                <a:sym typeface="Source Han Serif SC" panose="02020400000000000000" pitchFamily="18" charset="-122"/>
              </a:rPr>
              <a:t>（</a:t>
            </a:r>
            <a:r>
              <a:rPr kumimoji="1" lang="en-US" altLang="zh-CN" sz="1600" dirty="0">
                <a:solidFill>
                  <a:schemeClr val="tx1">
                    <a:lumMod val="85000"/>
                    <a:lumOff val="15000"/>
                  </a:schemeClr>
                </a:solidFill>
                <a:latin typeface="思源黑体 CN Normal"/>
                <a:ea typeface="微软雅黑" panose="020B0503020204020204" pitchFamily="34" charset="-122"/>
                <a:cs typeface="Impact" panose="020B0806030902050204"/>
                <a:sym typeface="Source Han Serif SC" panose="02020400000000000000" pitchFamily="18" charset="-122"/>
              </a:rPr>
              <a:t>1989</a:t>
            </a:r>
            <a:r>
              <a:rPr kumimoji="1" lang="zh-CN" altLang="en-US" sz="1600" dirty="0">
                <a:solidFill>
                  <a:schemeClr val="tx1">
                    <a:lumMod val="85000"/>
                    <a:lumOff val="15000"/>
                  </a:schemeClr>
                </a:solidFill>
                <a:latin typeface="思源黑体 CN Normal"/>
                <a:ea typeface="微软雅黑" panose="020B0503020204020204" pitchFamily="34" charset="-122"/>
                <a:cs typeface="Impact" panose="020B0806030902050204"/>
                <a:sym typeface="Source Han Serif SC" panose="02020400000000000000" pitchFamily="18" charset="-122"/>
              </a:rPr>
              <a:t>）在关于体育迷自身观赛动机的研究中从健康、压力和刺激寻求、宣泄和侵略、娱乐及追求成就五个方面来解释体育迷的</a:t>
            </a:r>
            <a:r>
              <a:rPr kumimoji="1" lang="zh-CN" altLang="en-US" sz="1600" b="1" dirty="0">
                <a:solidFill>
                  <a:schemeClr val="tx1">
                    <a:lumMod val="85000"/>
                    <a:lumOff val="15000"/>
                  </a:schemeClr>
                </a:solidFill>
                <a:latin typeface="思源黑体 CN Normal"/>
                <a:ea typeface="微软雅黑" panose="020B0503020204020204" pitchFamily="34" charset="-122"/>
                <a:cs typeface="Impact" panose="020B0806030902050204"/>
                <a:sym typeface="Source Han Serif SC" panose="02020400000000000000" pitchFamily="18" charset="-122"/>
              </a:rPr>
              <a:t>观赛动机</a:t>
            </a:r>
            <a:r>
              <a:rPr kumimoji="1" lang="zh-CN" altLang="en-US" sz="1600" dirty="0">
                <a:solidFill>
                  <a:schemeClr val="tx1">
                    <a:lumMod val="85000"/>
                    <a:lumOff val="15000"/>
                  </a:schemeClr>
                </a:solidFill>
                <a:latin typeface="思源黑体 CN Normal"/>
                <a:ea typeface="微软雅黑" panose="020B0503020204020204" pitchFamily="34" charset="-122"/>
                <a:cs typeface="Impact" panose="020B0806030902050204"/>
                <a:sym typeface="Source Han Serif SC" panose="02020400000000000000" pitchFamily="18" charset="-122"/>
              </a:rPr>
              <a:t>。</a:t>
            </a:r>
            <a:endParaRPr kumimoji="1" lang="en-US" altLang="zh-CN" sz="1600" dirty="0">
              <a:solidFill>
                <a:schemeClr val="tx1">
                  <a:lumMod val="85000"/>
                  <a:lumOff val="15000"/>
                </a:schemeClr>
              </a:solidFill>
              <a:latin typeface="思源黑体 CN Normal"/>
              <a:ea typeface="微软雅黑" panose="020B0503020204020204" pitchFamily="34" charset="-122"/>
              <a:cs typeface="Impact" panose="020B0806030902050204"/>
              <a:sym typeface="Source Han Serif SC" panose="02020400000000000000" pitchFamily="18" charset="-122"/>
            </a:endParaRPr>
          </a:p>
          <a:p>
            <a:pPr marL="285750" indent="-285750">
              <a:lnSpc>
                <a:spcPct val="150000"/>
              </a:lnSpc>
              <a:buFont typeface="Arial" panose="020B0604020202020204" pitchFamily="34" charset="0"/>
              <a:buChar char="•"/>
              <a:defRPr/>
            </a:pPr>
            <a:r>
              <a:rPr kumimoji="1" lang="en-US" altLang="zh-CN" sz="1600" dirty="0">
                <a:solidFill>
                  <a:schemeClr val="tx1">
                    <a:lumMod val="85000"/>
                    <a:lumOff val="15000"/>
                  </a:schemeClr>
                </a:solidFill>
                <a:latin typeface="思源黑体 CN Normal"/>
                <a:ea typeface="微软雅黑" panose="020B0503020204020204" pitchFamily="34" charset="-122"/>
                <a:cs typeface="Impact" panose="020B0806030902050204"/>
                <a:sym typeface="Source Han Serif SC" panose="02020400000000000000" pitchFamily="18" charset="-122"/>
              </a:rPr>
              <a:t>Funk </a:t>
            </a:r>
            <a:r>
              <a:rPr kumimoji="1" lang="zh-CN" altLang="en-US" sz="1600" dirty="0">
                <a:solidFill>
                  <a:schemeClr val="tx1">
                    <a:lumMod val="85000"/>
                    <a:lumOff val="15000"/>
                  </a:schemeClr>
                </a:solidFill>
                <a:latin typeface="思源黑体 CN Normal"/>
                <a:ea typeface="微软雅黑" panose="020B0503020204020204" pitchFamily="34" charset="-122"/>
                <a:cs typeface="Impact" panose="020B0806030902050204"/>
                <a:sym typeface="Source Han Serif SC" panose="02020400000000000000" pitchFamily="18" charset="-122"/>
              </a:rPr>
              <a:t>等人（</a:t>
            </a:r>
            <a:r>
              <a:rPr kumimoji="1" lang="en-US" altLang="zh-CN" sz="1600" dirty="0">
                <a:solidFill>
                  <a:schemeClr val="tx1">
                    <a:lumMod val="85000"/>
                    <a:lumOff val="15000"/>
                  </a:schemeClr>
                </a:solidFill>
                <a:latin typeface="思源黑体 CN Normal"/>
                <a:ea typeface="微软雅黑" panose="020B0503020204020204" pitchFamily="34" charset="-122"/>
                <a:cs typeface="Impact" panose="020B0806030902050204"/>
                <a:sym typeface="Source Han Serif SC" panose="02020400000000000000" pitchFamily="18" charset="-122"/>
              </a:rPr>
              <a:t>2004</a:t>
            </a:r>
            <a:r>
              <a:rPr kumimoji="1" lang="zh-CN" altLang="en-US" sz="1600" dirty="0">
                <a:solidFill>
                  <a:schemeClr val="tx1">
                    <a:lumMod val="85000"/>
                    <a:lumOff val="15000"/>
                  </a:schemeClr>
                </a:solidFill>
                <a:latin typeface="思源黑体 CN Normal"/>
                <a:ea typeface="微软雅黑" panose="020B0503020204020204" pitchFamily="34" charset="-122"/>
                <a:cs typeface="Impact" panose="020B0806030902050204"/>
                <a:sym typeface="Source Han Serif SC" panose="02020400000000000000" pitchFamily="18" charset="-122"/>
              </a:rPr>
              <a:t>）基于计划行为理论提出球迷态度网络，认为球迷观赛动机的提升分为两个阶段，第一阶段观众个人从某类赛事或球队中获得认同感，形成观赛态度；第二阶段为观众的</a:t>
            </a:r>
            <a:r>
              <a:rPr kumimoji="1" lang="zh-CN" altLang="en-US" sz="1600" b="1" dirty="0">
                <a:solidFill>
                  <a:schemeClr val="tx1">
                    <a:lumMod val="85000"/>
                    <a:lumOff val="15000"/>
                  </a:schemeClr>
                </a:solidFill>
                <a:latin typeface="思源黑体 CN Normal"/>
                <a:ea typeface="微软雅黑" panose="020B0503020204020204" pitchFamily="34" charset="-122"/>
                <a:cs typeface="Impact" panose="020B0806030902050204"/>
                <a:sym typeface="Source Han Serif SC" panose="02020400000000000000" pitchFamily="18" charset="-122"/>
              </a:rPr>
              <a:t>社会化</a:t>
            </a:r>
            <a:r>
              <a:rPr kumimoji="1" lang="zh-CN" altLang="en-US" sz="1600" dirty="0">
                <a:solidFill>
                  <a:schemeClr val="tx1">
                    <a:lumMod val="85000"/>
                    <a:lumOff val="15000"/>
                  </a:schemeClr>
                </a:solidFill>
                <a:latin typeface="思源黑体 CN Normal"/>
                <a:ea typeface="微软雅黑" panose="020B0503020204020204" pitchFamily="34" charset="-122"/>
                <a:cs typeface="Impact" panose="020B0806030902050204"/>
                <a:sym typeface="Source Han Serif SC" panose="02020400000000000000" pitchFamily="18" charset="-122"/>
              </a:rPr>
              <a:t>，产生行为意愿。</a:t>
            </a:r>
            <a:endParaRPr kumimoji="1" lang="en-US" altLang="zh-CN" sz="1600" dirty="0">
              <a:solidFill>
                <a:schemeClr val="tx1">
                  <a:lumMod val="85000"/>
                  <a:lumOff val="15000"/>
                </a:schemeClr>
              </a:solidFill>
              <a:latin typeface="思源黑体 CN Normal"/>
              <a:ea typeface="微软雅黑" panose="020B0503020204020204" pitchFamily="34" charset="-122"/>
              <a:cs typeface="Impact" panose="020B0806030902050204"/>
              <a:sym typeface="Source Han Serif SC" panose="02020400000000000000" pitchFamily="18" charset="-122"/>
            </a:endParaRPr>
          </a:p>
        </p:txBody>
      </p:sp>
      <p:sp>
        <p:nvSpPr>
          <p:cNvPr id="50" name="圆角淘宝网Chenying0907出品 39"/>
          <p:cNvSpPr/>
          <p:nvPr/>
        </p:nvSpPr>
        <p:spPr>
          <a:xfrm>
            <a:off x="695400" y="953602"/>
            <a:ext cx="83084" cy="911719"/>
          </a:xfrm>
          <a:prstGeom prst="roundRect">
            <a:avLst>
              <a:gd name="adj" fmla="val 50000"/>
            </a:avLst>
          </a:prstGeom>
          <a:solidFill>
            <a:srgbClr val="02AEE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82" tIns="60941" rIns="121882" bIns="60941" numCol="1" spcCol="0" rtlCol="0" fromWordArt="0" anchor="ctr" anchorCtr="0" forceAA="0" compatLnSpc="1">
            <a:noAutofit/>
          </a:bodyPr>
          <a:lstStyle/>
          <a:p>
            <a:endParaRPr/>
          </a:p>
        </p:txBody>
      </p:sp>
      <p:sp>
        <p:nvSpPr>
          <p:cNvPr id="53" name="圆角淘宝网Chenying0907出品 42"/>
          <p:cNvSpPr/>
          <p:nvPr/>
        </p:nvSpPr>
        <p:spPr>
          <a:xfrm>
            <a:off x="695400" y="3720578"/>
            <a:ext cx="83084" cy="911719"/>
          </a:xfrm>
          <a:prstGeom prst="roundRect">
            <a:avLst>
              <a:gd name="adj" fmla="val 50000"/>
            </a:avLst>
          </a:prstGeom>
          <a:solidFill>
            <a:srgbClr val="02AEE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82" tIns="60941" rIns="121882" bIns="60941" numCol="1" spcCol="0" rtlCol="0" fromWordArt="0" anchor="ctr" anchorCtr="0" forceAA="0" compatLnSpc="1">
            <a:noAutofit/>
          </a:bodyPr>
          <a:lstStyle/>
          <a:p>
            <a:endParaRPr/>
          </a:p>
        </p:txBody>
      </p:sp>
      <p:sp>
        <p:nvSpPr>
          <p:cNvPr id="8" name="淘宝网Chenying0907出品 36"/>
          <p:cNvSpPr/>
          <p:nvPr/>
        </p:nvSpPr>
        <p:spPr>
          <a:xfrm>
            <a:off x="870510" y="3568105"/>
            <a:ext cx="10913293" cy="2680349"/>
          </a:xfrm>
          <a:prstGeom prst="rect">
            <a:avLst/>
          </a:prstGeom>
        </p:spPr>
        <p:txBody>
          <a:bodyPr wrap="square" anchor="ctr">
            <a:spAutoFit/>
          </a:bodyPr>
          <a:lstStyle/>
          <a:p>
            <a:pPr>
              <a:lnSpc>
                <a:spcPct val="150000"/>
              </a:lnSpc>
              <a:defRPr/>
            </a:pPr>
            <a:r>
              <a:rPr kumimoji="1" lang="zh-CN" altLang="en-US" b="1" dirty="0">
                <a:solidFill>
                  <a:schemeClr val="tx1">
                    <a:lumMod val="85000"/>
                    <a:lumOff val="15000"/>
                  </a:schemeClr>
                </a:solidFill>
                <a:latin typeface="微软雅黑" panose="020B0503020204020204" pitchFamily="34" charset="-122"/>
                <a:ea typeface="微软雅黑" panose="020B0503020204020204" pitchFamily="34" charset="-122"/>
                <a:cs typeface="Impact" panose="020B0806030902050204"/>
                <a:sym typeface="Source Han Serif SC" panose="02020400000000000000" pitchFamily="18" charset="-122"/>
              </a:rPr>
              <a:t>体育迷付费意愿</a:t>
            </a:r>
            <a:endParaRPr kumimoji="1" lang="en-US" altLang="zh-CN" b="1" dirty="0">
              <a:solidFill>
                <a:schemeClr val="tx1">
                  <a:lumMod val="85000"/>
                  <a:lumOff val="15000"/>
                </a:schemeClr>
              </a:solidFill>
              <a:latin typeface="微软雅黑" panose="020B0503020204020204" pitchFamily="34" charset="-122"/>
              <a:ea typeface="微软雅黑" panose="020B0503020204020204" pitchFamily="34" charset="-122"/>
              <a:cs typeface="Impact" panose="020B0806030902050204"/>
              <a:sym typeface="Source Han Serif SC" panose="02020400000000000000" pitchFamily="18" charset="-122"/>
            </a:endParaRPr>
          </a:p>
          <a:p>
            <a:pPr marL="285750" indent="-285750">
              <a:lnSpc>
                <a:spcPct val="150000"/>
              </a:lnSpc>
              <a:buFont typeface="Arial" panose="020B0604020202020204" pitchFamily="34" charset="0"/>
              <a:buChar char="•"/>
              <a:defRPr/>
            </a:pPr>
            <a:r>
              <a:rPr kumimoji="1" lang="zh-CN" altLang="en-US" sz="1600" dirty="0">
                <a:solidFill>
                  <a:schemeClr val="tx1">
                    <a:lumMod val="85000"/>
                    <a:lumOff val="15000"/>
                  </a:schemeClr>
                </a:solidFill>
                <a:latin typeface="微软雅黑" panose="020B0503020204020204" pitchFamily="34" charset="-122"/>
                <a:ea typeface="微软雅黑" panose="020B0503020204020204" pitchFamily="34" charset="-122"/>
                <a:cs typeface="Impact" panose="020B0806030902050204"/>
                <a:sym typeface="Source Han Serif SC" panose="02020400000000000000" pitchFamily="18" charset="-122"/>
              </a:rPr>
              <a:t>从经济学角度来说，付费意愿作为心理变量能直接影响消费者决策及行为。</a:t>
            </a:r>
            <a:endParaRPr kumimoji="1" lang="en-US" altLang="zh-CN" sz="1600" dirty="0">
              <a:solidFill>
                <a:schemeClr val="tx1">
                  <a:lumMod val="85000"/>
                  <a:lumOff val="15000"/>
                </a:schemeClr>
              </a:solidFill>
              <a:latin typeface="微软雅黑" panose="020B0503020204020204" pitchFamily="34" charset="-122"/>
              <a:ea typeface="微软雅黑" panose="020B0503020204020204" pitchFamily="34" charset="-122"/>
              <a:cs typeface="Impact" panose="020B0806030902050204"/>
              <a:sym typeface="Source Han Serif SC" panose="02020400000000000000" pitchFamily="18" charset="-122"/>
            </a:endParaRPr>
          </a:p>
          <a:p>
            <a:pPr marL="285750" indent="-285750">
              <a:lnSpc>
                <a:spcPct val="150000"/>
              </a:lnSpc>
              <a:buFont typeface="Arial" panose="020B0604020202020204" pitchFamily="34" charset="0"/>
              <a:buChar char="•"/>
              <a:defRPr/>
            </a:pPr>
            <a:r>
              <a:rPr kumimoji="1" lang="zh-CN" altLang="en-US" sz="1600" dirty="0">
                <a:solidFill>
                  <a:schemeClr val="tx1">
                    <a:lumMod val="85000"/>
                    <a:lumOff val="15000"/>
                  </a:schemeClr>
                </a:solidFill>
                <a:latin typeface="微软雅黑" panose="020B0503020204020204" pitchFamily="34" charset="-122"/>
                <a:ea typeface="微软雅黑" panose="020B0503020204020204" pitchFamily="34" charset="-122"/>
                <a:cs typeface="Impact" panose="020B0806030902050204"/>
                <a:sym typeface="Source Han Serif SC" panose="02020400000000000000" pitchFamily="18" charset="-122"/>
              </a:rPr>
              <a:t>目前国内外研究者关于用户付费意愿的研究涉及文化内容、知识、音乐、游戏及视频内容付费等在线消费领域。</a:t>
            </a:r>
            <a:endParaRPr kumimoji="1" lang="en-US" altLang="zh-CN" sz="1600" dirty="0">
              <a:solidFill>
                <a:schemeClr val="tx1">
                  <a:lumMod val="85000"/>
                  <a:lumOff val="15000"/>
                </a:schemeClr>
              </a:solidFill>
              <a:latin typeface="微软雅黑" panose="020B0503020204020204" pitchFamily="34" charset="-122"/>
              <a:ea typeface="微软雅黑" panose="020B0503020204020204" pitchFamily="34" charset="-122"/>
              <a:cs typeface="Impact" panose="020B0806030902050204"/>
              <a:sym typeface="Source Han Serif SC" panose="02020400000000000000" pitchFamily="18" charset="-122"/>
            </a:endParaRPr>
          </a:p>
          <a:p>
            <a:pPr marL="285750" indent="-285750">
              <a:lnSpc>
                <a:spcPct val="150000"/>
              </a:lnSpc>
              <a:buFont typeface="Arial" panose="020B0604020202020204" pitchFamily="34" charset="0"/>
              <a:buChar char="•"/>
              <a:defRPr/>
            </a:pPr>
            <a:r>
              <a:rPr lang="en-US" altLang="zh-CN" sz="1600" dirty="0">
                <a:solidFill>
                  <a:schemeClr val="tx1">
                    <a:lumMod val="85000"/>
                    <a:lumOff val="15000"/>
                  </a:schemeClr>
                </a:solidFill>
                <a:latin typeface="微软雅黑" panose="020B0503020204020204" pitchFamily="34" charset="-122"/>
                <a:ea typeface="微软雅黑" panose="020B0503020204020204" pitchFamily="34" charset="-122"/>
                <a:sym typeface="Source Han Serif SC" panose="02020400000000000000" pitchFamily="18" charset="-122"/>
              </a:rPr>
              <a:t>Chang &amp; </a:t>
            </a:r>
            <a:r>
              <a:rPr lang="en-US" altLang="zh-CN" sz="1600" dirty="0" err="1">
                <a:solidFill>
                  <a:schemeClr val="tx1">
                    <a:lumMod val="85000"/>
                    <a:lumOff val="15000"/>
                  </a:schemeClr>
                </a:solidFill>
                <a:latin typeface="微软雅黑" panose="020B0503020204020204" pitchFamily="34" charset="-122"/>
                <a:ea typeface="微软雅黑" panose="020B0503020204020204" pitchFamily="34" charset="-122"/>
                <a:sym typeface="Source Han Serif SC" panose="02020400000000000000" pitchFamily="18" charset="-122"/>
              </a:rPr>
              <a:t>Wildt</a:t>
            </a:r>
            <a:r>
              <a:rPr lang="en-US" altLang="zh-CN" sz="1600" dirty="0">
                <a:solidFill>
                  <a:schemeClr val="tx1">
                    <a:lumMod val="85000"/>
                    <a:lumOff val="15000"/>
                  </a:schemeClr>
                </a:solidFill>
                <a:latin typeface="微软雅黑" panose="020B0503020204020204" pitchFamily="34" charset="-122"/>
                <a:ea typeface="微软雅黑" panose="020B0503020204020204" pitchFamily="34" charset="-122"/>
                <a:sym typeface="Source Han Serif SC" panose="02020400000000000000" pitchFamily="18" charset="-122"/>
              </a:rPr>
              <a:t>(1994)</a:t>
            </a:r>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sym typeface="Source Han Serif SC" panose="02020400000000000000" pitchFamily="18" charset="-122"/>
              </a:rPr>
              <a:t>发现</a:t>
            </a:r>
            <a:r>
              <a:rPr lang="zh-CN" altLang="en-US" sz="1600" b="1" dirty="0">
                <a:solidFill>
                  <a:schemeClr val="tx1">
                    <a:lumMod val="85000"/>
                    <a:lumOff val="15000"/>
                  </a:schemeClr>
                </a:solidFill>
                <a:latin typeface="微软雅黑" panose="020B0503020204020204" pitchFamily="34" charset="-122"/>
                <a:ea typeface="微软雅黑" panose="020B0503020204020204" pitchFamily="34" charset="-122"/>
                <a:sym typeface="Source Han Serif SC" panose="02020400000000000000" pitchFamily="18" charset="-122"/>
              </a:rPr>
              <a:t>感知价值</a:t>
            </a:r>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sym typeface="Source Han Serif SC" panose="02020400000000000000" pitchFamily="18" charset="-122"/>
              </a:rPr>
              <a:t>对用户付费意愿具有显著的正相关关系。</a:t>
            </a:r>
            <a:endParaRPr lang="en-US" altLang="zh-CN" sz="1600" dirty="0">
              <a:solidFill>
                <a:schemeClr val="tx1">
                  <a:lumMod val="85000"/>
                  <a:lumOff val="15000"/>
                </a:schemeClr>
              </a:solidFill>
              <a:latin typeface="微软雅黑" panose="020B0503020204020204" pitchFamily="34" charset="-122"/>
              <a:ea typeface="微软雅黑" panose="020B0503020204020204" pitchFamily="34" charset="-122"/>
              <a:sym typeface="Source Han Serif SC" panose="02020400000000000000" pitchFamily="18" charset="-122"/>
            </a:endParaRPr>
          </a:p>
          <a:p>
            <a:pPr marL="285750" indent="-285750">
              <a:lnSpc>
                <a:spcPct val="150000"/>
              </a:lnSpc>
              <a:buFont typeface="Arial" panose="020B0604020202020204" pitchFamily="34" charset="0"/>
              <a:buChar char="•"/>
              <a:defRPr/>
            </a:pPr>
            <a:r>
              <a:rPr lang="zh-CN" altLang="en-US" sz="1600" dirty="0">
                <a:latin typeface="微软雅黑" panose="020B0503020204020204" pitchFamily="34" charset="-122"/>
                <a:ea typeface="微软雅黑" panose="020B0503020204020204" pitchFamily="34" charset="-122"/>
              </a:rPr>
              <a:t>卢苗苗（</a:t>
            </a:r>
            <a:r>
              <a:rPr lang="en-US" altLang="zh-CN" sz="1600" dirty="0">
                <a:latin typeface="微软雅黑" panose="020B0503020204020204" pitchFamily="34" charset="-122"/>
                <a:ea typeface="微软雅黑" panose="020B0503020204020204" pitchFamily="34" charset="-122"/>
              </a:rPr>
              <a:t>2023</a:t>
            </a:r>
            <a:r>
              <a:rPr lang="zh-CN" altLang="en-US" sz="1600" dirty="0">
                <a:latin typeface="微软雅黑" panose="020B0503020204020204" pitchFamily="34" charset="-122"/>
                <a:ea typeface="微软雅黑" panose="020B0503020204020204" pitchFamily="34" charset="-122"/>
              </a:rPr>
              <a:t>）研究表明：职业电竞赛事现场观众</a:t>
            </a:r>
            <a:r>
              <a:rPr lang="zh-CN" altLang="en-US" sz="1600" b="1" dirty="0">
                <a:latin typeface="微软雅黑" panose="020B0503020204020204" pitchFamily="34" charset="-122"/>
                <a:ea typeface="微软雅黑" panose="020B0503020204020204" pitchFamily="34" charset="-122"/>
              </a:rPr>
              <a:t>观赛动机正向影响感知价值。</a:t>
            </a:r>
            <a:endParaRPr lang="en-US" altLang="zh-CN" sz="1600" b="1" dirty="0">
              <a:solidFill>
                <a:schemeClr val="tx1">
                  <a:lumMod val="85000"/>
                  <a:lumOff val="15000"/>
                </a:schemeClr>
              </a:solidFill>
              <a:latin typeface="微软雅黑" panose="020B0503020204020204" pitchFamily="34" charset="-122"/>
              <a:ea typeface="微软雅黑" panose="020B0503020204020204" pitchFamily="34" charset="-122"/>
              <a:sym typeface="Source Han Serif SC" panose="02020400000000000000" pitchFamily="18" charset="-122"/>
            </a:endParaRPr>
          </a:p>
          <a:p>
            <a:pPr marL="285750" indent="-285750">
              <a:lnSpc>
                <a:spcPct val="150000"/>
              </a:lnSpc>
              <a:buFont typeface="Arial" panose="020B0604020202020204" pitchFamily="34" charset="0"/>
              <a:buChar char="•"/>
              <a:defRPr/>
            </a:pPr>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sym typeface="Source Han Serif SC" panose="02020400000000000000" pitchFamily="18" charset="-122"/>
              </a:rPr>
              <a:t>李雅筝 （</a:t>
            </a:r>
            <a:r>
              <a:rPr lang="en-US" altLang="zh-CN" sz="1600" dirty="0">
                <a:solidFill>
                  <a:schemeClr val="tx1">
                    <a:lumMod val="85000"/>
                    <a:lumOff val="15000"/>
                  </a:schemeClr>
                </a:solidFill>
                <a:latin typeface="微软雅黑" panose="020B0503020204020204" pitchFamily="34" charset="-122"/>
                <a:ea typeface="微软雅黑" panose="020B0503020204020204" pitchFamily="34" charset="-122"/>
                <a:sym typeface="Source Han Serif SC" panose="02020400000000000000" pitchFamily="18" charset="-122"/>
              </a:rPr>
              <a:t>2016</a:t>
            </a:r>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sym typeface="Source Han Serif SC" panose="02020400000000000000" pitchFamily="18" charset="-122"/>
              </a:rPr>
              <a:t>）关于在线教育平台的研究中，其研究结果表明</a:t>
            </a:r>
            <a:r>
              <a:rPr lang="zh-CN" altLang="en-US" sz="1600" b="1" dirty="0">
                <a:solidFill>
                  <a:schemeClr val="tx1">
                    <a:lumMod val="85000"/>
                    <a:lumOff val="15000"/>
                  </a:schemeClr>
                </a:solidFill>
                <a:latin typeface="微软雅黑" panose="020B0503020204020204" pitchFamily="34" charset="-122"/>
                <a:ea typeface="微软雅黑" panose="020B0503020204020204" pitchFamily="34" charset="-122"/>
                <a:sym typeface="Source Han Serif SC" panose="02020400000000000000" pitchFamily="18" charset="-122"/>
              </a:rPr>
              <a:t>个人付费意识</a:t>
            </a:r>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sym typeface="Source Han Serif SC" panose="02020400000000000000" pitchFamily="18" charset="-122"/>
              </a:rPr>
              <a:t>能够正向调节用户感知价值和付费意愿的关系。</a:t>
            </a:r>
            <a:endParaRPr lang="en-US" altLang="zh-CN" sz="1600" dirty="0">
              <a:solidFill>
                <a:schemeClr val="tx1">
                  <a:lumMod val="85000"/>
                  <a:lumOff val="15000"/>
                </a:scheme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grpSp>
        <p:nvGrpSpPr>
          <p:cNvPr id="93" name="组合 92"/>
          <p:cNvGrpSpPr/>
          <p:nvPr/>
        </p:nvGrpSpPr>
        <p:grpSpPr>
          <a:xfrm>
            <a:off x="0" y="6756400"/>
            <a:ext cx="12192000" cy="101600"/>
            <a:chOff x="0" y="6756400"/>
            <a:chExt cx="12192000" cy="101600"/>
          </a:xfrm>
          <a:solidFill>
            <a:srgbClr val="004C41"/>
          </a:solidFill>
        </p:grpSpPr>
        <p:sp>
          <p:nvSpPr>
            <p:cNvPr id="54" name="Rectangle 1"/>
            <p:cNvSpPr/>
            <p:nvPr/>
          </p:nvSpPr>
          <p:spPr>
            <a:xfrm>
              <a:off x="0" y="6756400"/>
              <a:ext cx="12192000" cy="101600"/>
            </a:xfrm>
            <a:prstGeom prst="rect">
              <a:avLst/>
            </a:prstGeom>
            <a:grpFill/>
            <a:ln w="12700" cap="flat" cmpd="sng" algn="ctr">
              <a:noFill/>
              <a:prstDash val="solid"/>
              <a:miter lim="800000"/>
            </a:ln>
            <a:effectLst/>
          </p:spPr>
          <p:txBody>
            <a:bodyPr rtlCol="0" anchor="ctr"/>
            <a:lstStyle>
              <a:defPPr>
                <a:defRPr lang="id-ID"/>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a:p>
          </p:txBody>
        </p:sp>
        <p:sp>
          <p:nvSpPr>
            <p:cNvPr id="55" name="Parallelogram 2"/>
            <p:cNvSpPr/>
            <p:nvPr/>
          </p:nvSpPr>
          <p:spPr>
            <a:xfrm>
              <a:off x="10791825" y="6756400"/>
              <a:ext cx="749300" cy="101600"/>
            </a:xfrm>
            <a:prstGeom prst="parallelogram">
              <a:avLst>
                <a:gd name="adj" fmla="val 56250"/>
              </a:avLst>
            </a:prstGeom>
            <a:grpFill/>
            <a:ln w="12700" cap="flat" cmpd="sng" algn="ctr">
              <a:noFill/>
              <a:prstDash val="solid"/>
              <a:miter lim="800000"/>
            </a:ln>
            <a:effectLst/>
          </p:spPr>
          <p:txBody>
            <a:bodyPr rtlCol="0" anchor="ctr"/>
            <a:lstStyle>
              <a:defPPr>
                <a:defRPr lang="id-ID"/>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a:p>
          </p:txBody>
        </p:sp>
        <p:sp>
          <p:nvSpPr>
            <p:cNvPr id="56" name="Parallelogram 4"/>
            <p:cNvSpPr/>
            <p:nvPr/>
          </p:nvSpPr>
          <p:spPr>
            <a:xfrm>
              <a:off x="10102850" y="6756400"/>
              <a:ext cx="749300" cy="101600"/>
            </a:xfrm>
            <a:prstGeom prst="parallelogram">
              <a:avLst>
                <a:gd name="adj" fmla="val 56250"/>
              </a:avLst>
            </a:prstGeom>
            <a:grpFill/>
            <a:ln w="12700" cap="flat" cmpd="sng" algn="ctr">
              <a:noFill/>
              <a:prstDash val="solid"/>
              <a:miter lim="800000"/>
            </a:ln>
            <a:effectLst/>
          </p:spPr>
          <p:txBody>
            <a:bodyPr rtlCol="0" anchor="ctr"/>
            <a:lstStyle>
              <a:defPPr>
                <a:defRPr lang="id-ID"/>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a:p>
          </p:txBody>
        </p:sp>
        <p:sp>
          <p:nvSpPr>
            <p:cNvPr id="57" name="Parallelogram 5"/>
            <p:cNvSpPr/>
            <p:nvPr/>
          </p:nvSpPr>
          <p:spPr>
            <a:xfrm>
              <a:off x="9413875" y="6756400"/>
              <a:ext cx="749300" cy="101600"/>
            </a:xfrm>
            <a:prstGeom prst="parallelogram">
              <a:avLst>
                <a:gd name="adj" fmla="val 56250"/>
              </a:avLst>
            </a:prstGeom>
            <a:grpFill/>
            <a:ln w="12700" cap="flat" cmpd="sng" algn="ctr">
              <a:noFill/>
              <a:prstDash val="solid"/>
              <a:miter lim="800000"/>
            </a:ln>
            <a:effectLst/>
          </p:spPr>
          <p:txBody>
            <a:bodyPr rtlCol="0" anchor="ctr"/>
            <a:lstStyle>
              <a:defPPr>
                <a:defRPr lang="id-ID"/>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a:p>
          </p:txBody>
        </p:sp>
        <p:sp>
          <p:nvSpPr>
            <p:cNvPr id="58" name="Parallelogram 7"/>
            <p:cNvSpPr/>
            <p:nvPr/>
          </p:nvSpPr>
          <p:spPr>
            <a:xfrm>
              <a:off x="8724900" y="6756400"/>
              <a:ext cx="749300" cy="101600"/>
            </a:xfrm>
            <a:prstGeom prst="parallelogram">
              <a:avLst>
                <a:gd name="adj" fmla="val 56250"/>
              </a:avLst>
            </a:prstGeom>
            <a:grpFill/>
            <a:ln w="12700" cap="flat" cmpd="sng" algn="ctr">
              <a:noFill/>
              <a:prstDash val="solid"/>
              <a:miter lim="800000"/>
            </a:ln>
            <a:effectLst/>
          </p:spPr>
          <p:txBody>
            <a:bodyPr rtlCol="0" anchor="ctr"/>
            <a:lstStyle>
              <a:defPPr>
                <a:defRPr lang="id-ID"/>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a:p>
          </p:txBody>
        </p:sp>
        <p:sp>
          <p:nvSpPr>
            <p:cNvPr id="59" name="Parallelogram 8"/>
            <p:cNvSpPr/>
            <p:nvPr/>
          </p:nvSpPr>
          <p:spPr>
            <a:xfrm>
              <a:off x="8035925" y="6756400"/>
              <a:ext cx="749300" cy="101600"/>
            </a:xfrm>
            <a:prstGeom prst="parallelogram">
              <a:avLst>
                <a:gd name="adj" fmla="val 56250"/>
              </a:avLst>
            </a:prstGeom>
            <a:grpFill/>
            <a:ln w="12700" cap="flat" cmpd="sng" algn="ctr">
              <a:noFill/>
              <a:prstDash val="solid"/>
              <a:miter lim="800000"/>
            </a:ln>
            <a:effectLst/>
          </p:spPr>
          <p:txBody>
            <a:bodyPr rtlCol="0" anchor="ctr"/>
            <a:lstStyle>
              <a:defPPr>
                <a:defRPr lang="id-ID"/>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a:p>
          </p:txBody>
        </p:sp>
        <p:sp>
          <p:nvSpPr>
            <p:cNvPr id="60" name="Freeform 10"/>
            <p:cNvSpPr/>
            <p:nvPr/>
          </p:nvSpPr>
          <p:spPr>
            <a:xfrm>
              <a:off x="11480799" y="6756400"/>
              <a:ext cx="711201" cy="101600"/>
            </a:xfrm>
            <a:custGeom>
              <a:avLst/>
              <a:gdLst>
                <a:gd name="connsiteX0" fmla="*/ 57150 w 711201"/>
                <a:gd name="connsiteY0" fmla="*/ 0 h 101600"/>
                <a:gd name="connsiteX1" fmla="*/ 711201 w 711201"/>
                <a:gd name="connsiteY1" fmla="*/ 0 h 101600"/>
                <a:gd name="connsiteX2" fmla="*/ 711201 w 711201"/>
                <a:gd name="connsiteY2" fmla="*/ 101600 h 101600"/>
                <a:gd name="connsiteX3" fmla="*/ 0 w 711201"/>
                <a:gd name="connsiteY3" fmla="*/ 101600 h 101600"/>
              </a:gdLst>
              <a:ahLst/>
              <a:cxnLst>
                <a:cxn ang="0">
                  <a:pos x="connsiteX0" y="connsiteY0"/>
                </a:cxn>
                <a:cxn ang="0">
                  <a:pos x="connsiteX1" y="connsiteY1"/>
                </a:cxn>
                <a:cxn ang="0">
                  <a:pos x="connsiteX2" y="connsiteY2"/>
                </a:cxn>
                <a:cxn ang="0">
                  <a:pos x="connsiteX3" y="connsiteY3"/>
                </a:cxn>
              </a:cxnLst>
              <a:rect l="l" t="t" r="r" b="b"/>
              <a:pathLst>
                <a:path w="711201" h="101600">
                  <a:moveTo>
                    <a:pt x="57150" y="0"/>
                  </a:moveTo>
                  <a:lnTo>
                    <a:pt x="711201" y="0"/>
                  </a:lnTo>
                  <a:lnTo>
                    <a:pt x="711201" y="101600"/>
                  </a:lnTo>
                  <a:lnTo>
                    <a:pt x="0" y="101600"/>
                  </a:lnTo>
                  <a:close/>
                </a:path>
              </a:pathLst>
            </a:custGeom>
            <a:grpFill/>
            <a:ln w="12700" cap="flat" cmpd="sng" algn="ctr">
              <a:noFill/>
              <a:prstDash val="solid"/>
              <a:miter lim="800000"/>
            </a:ln>
            <a:effectLst/>
          </p:spPr>
          <p:txBody>
            <a:bodyPr rtlCol="0" anchor="ctr"/>
            <a:lstStyle>
              <a:defPPr>
                <a:defRPr lang="id-ID"/>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a:p>
          </p:txBody>
        </p:sp>
      </p:grpSp>
      <p:sp>
        <p:nvSpPr>
          <p:cNvPr id="61" name="Rectangle 1"/>
          <p:cNvSpPr/>
          <p:nvPr/>
        </p:nvSpPr>
        <p:spPr>
          <a:xfrm>
            <a:off x="0" y="6756400"/>
            <a:ext cx="12192000" cy="101600"/>
          </a:xfrm>
          <a:prstGeom prst="rect">
            <a:avLst/>
          </a:prstGeom>
          <a:grpFill/>
          <a:ln w="12700" cap="flat" cmpd="sng" algn="ctr">
            <a:noFill/>
            <a:prstDash val="solid"/>
            <a:miter lim="800000"/>
          </a:ln>
          <a:effectLst/>
        </p:spPr>
        <p:txBody>
          <a:bodyPr rtlCol="0" anchor="ctr"/>
          <a:lstStyle>
            <a:defPPr>
              <a:defRPr lang="id-ID"/>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a:p>
        </p:txBody>
      </p:sp>
      <p:sp>
        <p:nvSpPr>
          <p:cNvPr id="62" name="Parallelogram 2"/>
          <p:cNvSpPr/>
          <p:nvPr/>
        </p:nvSpPr>
        <p:spPr>
          <a:xfrm>
            <a:off x="10791825" y="6756400"/>
            <a:ext cx="749300" cy="101600"/>
          </a:xfrm>
          <a:prstGeom prst="parallelogram">
            <a:avLst>
              <a:gd name="adj" fmla="val 56250"/>
            </a:avLst>
          </a:prstGeom>
          <a:grpFill/>
          <a:ln w="12700" cap="flat" cmpd="sng" algn="ctr">
            <a:noFill/>
            <a:prstDash val="solid"/>
            <a:miter lim="800000"/>
          </a:ln>
          <a:effectLst/>
        </p:spPr>
        <p:txBody>
          <a:bodyPr rtlCol="0" anchor="ctr"/>
          <a:lstStyle>
            <a:defPPr>
              <a:defRPr lang="id-ID"/>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a:p>
        </p:txBody>
      </p:sp>
      <p:sp>
        <p:nvSpPr>
          <p:cNvPr id="63" name="Parallelogram 4"/>
          <p:cNvSpPr/>
          <p:nvPr/>
        </p:nvSpPr>
        <p:spPr>
          <a:xfrm>
            <a:off x="10102850" y="6756400"/>
            <a:ext cx="749300" cy="101600"/>
          </a:xfrm>
          <a:prstGeom prst="parallelogram">
            <a:avLst>
              <a:gd name="adj" fmla="val 56250"/>
            </a:avLst>
          </a:prstGeom>
          <a:grpFill/>
          <a:ln w="12700" cap="flat" cmpd="sng" algn="ctr">
            <a:noFill/>
            <a:prstDash val="solid"/>
            <a:miter lim="800000"/>
          </a:ln>
          <a:effectLst/>
        </p:spPr>
        <p:txBody>
          <a:bodyPr rtlCol="0" anchor="ctr"/>
          <a:lstStyle>
            <a:defPPr>
              <a:defRPr lang="id-ID"/>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a:p>
        </p:txBody>
      </p:sp>
      <p:sp>
        <p:nvSpPr>
          <p:cNvPr id="64" name="Parallelogram 5"/>
          <p:cNvSpPr/>
          <p:nvPr/>
        </p:nvSpPr>
        <p:spPr>
          <a:xfrm>
            <a:off x="9413875" y="6756400"/>
            <a:ext cx="749300" cy="101600"/>
          </a:xfrm>
          <a:prstGeom prst="parallelogram">
            <a:avLst>
              <a:gd name="adj" fmla="val 56250"/>
            </a:avLst>
          </a:prstGeom>
          <a:grpFill/>
          <a:ln w="12700" cap="flat" cmpd="sng" algn="ctr">
            <a:noFill/>
            <a:prstDash val="solid"/>
            <a:miter lim="800000"/>
          </a:ln>
          <a:effectLst/>
        </p:spPr>
        <p:txBody>
          <a:bodyPr rtlCol="0" anchor="ctr"/>
          <a:lstStyle>
            <a:defPPr>
              <a:defRPr lang="id-ID"/>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a:p>
        </p:txBody>
      </p:sp>
      <p:sp>
        <p:nvSpPr>
          <p:cNvPr id="65" name="Parallelogram 7"/>
          <p:cNvSpPr/>
          <p:nvPr/>
        </p:nvSpPr>
        <p:spPr>
          <a:xfrm>
            <a:off x="8724900" y="6756400"/>
            <a:ext cx="749300" cy="101600"/>
          </a:xfrm>
          <a:prstGeom prst="parallelogram">
            <a:avLst>
              <a:gd name="adj" fmla="val 56250"/>
            </a:avLst>
          </a:prstGeom>
          <a:grpFill/>
          <a:ln w="12700" cap="flat" cmpd="sng" algn="ctr">
            <a:noFill/>
            <a:prstDash val="solid"/>
            <a:miter lim="800000"/>
          </a:ln>
          <a:effectLst/>
        </p:spPr>
        <p:txBody>
          <a:bodyPr rtlCol="0" anchor="ctr"/>
          <a:lstStyle>
            <a:defPPr>
              <a:defRPr lang="id-ID"/>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a:p>
        </p:txBody>
      </p:sp>
      <p:sp>
        <p:nvSpPr>
          <p:cNvPr id="66" name="Parallelogram 8"/>
          <p:cNvSpPr/>
          <p:nvPr/>
        </p:nvSpPr>
        <p:spPr>
          <a:xfrm>
            <a:off x="8035925" y="6756400"/>
            <a:ext cx="749300" cy="101600"/>
          </a:xfrm>
          <a:prstGeom prst="parallelogram">
            <a:avLst>
              <a:gd name="adj" fmla="val 56250"/>
            </a:avLst>
          </a:prstGeom>
          <a:grpFill/>
          <a:ln w="12700" cap="flat" cmpd="sng" algn="ctr">
            <a:noFill/>
            <a:prstDash val="solid"/>
            <a:miter lim="800000"/>
          </a:ln>
          <a:effectLst/>
        </p:spPr>
        <p:txBody>
          <a:bodyPr rtlCol="0" anchor="ctr"/>
          <a:lstStyle>
            <a:defPPr>
              <a:defRPr lang="id-ID"/>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a:p>
        </p:txBody>
      </p:sp>
      <p:sp>
        <p:nvSpPr>
          <p:cNvPr id="67" name="Freeform 10"/>
          <p:cNvSpPr/>
          <p:nvPr/>
        </p:nvSpPr>
        <p:spPr>
          <a:xfrm>
            <a:off x="11480799" y="6756400"/>
            <a:ext cx="711201" cy="101600"/>
          </a:xfrm>
          <a:custGeom>
            <a:avLst/>
            <a:gdLst>
              <a:gd name="connsiteX0" fmla="*/ 57150 w 711201"/>
              <a:gd name="connsiteY0" fmla="*/ 0 h 101600"/>
              <a:gd name="connsiteX1" fmla="*/ 711201 w 711201"/>
              <a:gd name="connsiteY1" fmla="*/ 0 h 101600"/>
              <a:gd name="connsiteX2" fmla="*/ 711201 w 711201"/>
              <a:gd name="connsiteY2" fmla="*/ 101600 h 101600"/>
              <a:gd name="connsiteX3" fmla="*/ 0 w 711201"/>
              <a:gd name="connsiteY3" fmla="*/ 101600 h 101600"/>
            </a:gdLst>
            <a:ahLst/>
            <a:cxnLst>
              <a:cxn ang="0">
                <a:pos x="connsiteX0" y="connsiteY0"/>
              </a:cxn>
              <a:cxn ang="0">
                <a:pos x="connsiteX1" y="connsiteY1"/>
              </a:cxn>
              <a:cxn ang="0">
                <a:pos x="connsiteX2" y="connsiteY2"/>
              </a:cxn>
              <a:cxn ang="0">
                <a:pos x="connsiteX3" y="connsiteY3"/>
              </a:cxn>
            </a:cxnLst>
            <a:rect l="l" t="t" r="r" b="b"/>
            <a:pathLst>
              <a:path w="711201" h="101600">
                <a:moveTo>
                  <a:pt x="57150" y="0"/>
                </a:moveTo>
                <a:lnTo>
                  <a:pt x="711201" y="0"/>
                </a:lnTo>
                <a:lnTo>
                  <a:pt x="711201" y="101600"/>
                </a:lnTo>
                <a:lnTo>
                  <a:pt x="0" y="101600"/>
                </a:lnTo>
                <a:close/>
              </a:path>
            </a:pathLst>
          </a:custGeom>
          <a:grpFill/>
          <a:ln w="12700" cap="flat" cmpd="sng" algn="ctr">
            <a:noFill/>
            <a:prstDash val="solid"/>
            <a:miter lim="800000"/>
          </a:ln>
          <a:effectLst/>
        </p:spPr>
        <p:txBody>
          <a:bodyPr rtlCol="0" anchor="ctr"/>
          <a:lstStyle>
            <a:defPPr>
              <a:defRPr lang="id-ID"/>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a:p>
        </p:txBody>
      </p:sp>
      <p:sp>
        <p:nvSpPr>
          <p:cNvPr id="68" name="矩形 122"/>
          <p:cNvSpPr/>
          <p:nvPr/>
        </p:nvSpPr>
        <p:spPr>
          <a:xfrm>
            <a:off x="0" y="355629"/>
            <a:ext cx="182563" cy="508000"/>
          </a:xfrm>
          <a:prstGeom prst="rect">
            <a:avLst/>
          </a:prstGeom>
          <a:solidFill>
            <a:srgbClr val="8CC3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panose="020F0502020204030204"/>
                <a:ea typeface=""/>
                <a:cs typeface="+mn-c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panose="020F0502020204030204"/>
                <a:ea typeface=""/>
                <a:cs typeface="+mn-c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panose="020F0502020204030204"/>
                <a:ea typeface=""/>
                <a:cs typeface="+mn-c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panose="020F0502020204030204"/>
                <a:ea typeface=""/>
                <a:cs typeface="+mn-c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panose="020F0502020204030204"/>
                <a:ea typeface=""/>
                <a:cs typeface="+mn-c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panose="020F0502020204030204"/>
                <a:ea typeface=""/>
                <a:cs typeface="+mn-c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panose="020F0502020204030204"/>
                <a:ea typeface=""/>
                <a:cs typeface="+mn-c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panose="020F0502020204030204"/>
                <a:ea typeface=""/>
                <a:cs typeface="+mn-c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panose="020F0502020204030204"/>
                <a:ea typeface=""/>
                <a:cs typeface="+mn-cs"/>
              </a:defRPr>
            </a:lvl9pPr>
          </a:lstStyle>
          <a:p>
            <a:endParaRPr/>
          </a:p>
        </p:txBody>
      </p:sp>
      <p:sp>
        <p:nvSpPr>
          <p:cNvPr id="69" name="文本框 4"/>
          <p:cNvSpPr txBox="1">
            <a:spLocks noChangeArrowheads="1"/>
          </p:cNvSpPr>
          <p:nvPr/>
        </p:nvSpPr>
        <p:spPr>
          <a:xfrm>
            <a:off x="295274" y="251317"/>
            <a:ext cx="11561365" cy="69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ormAutofit/>
          </a:bodyPr>
          <a:lstStyle>
            <a:defPPr>
              <a:defRPr lang="zh-CN"/>
            </a:defPPr>
            <a:lvl1pPr marL="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libri" panose="020F0502020204030204" pitchFamily="34" charset="0"/>
                <a:ea typeface="宋体" panose="02010600030101010101" pitchFamily="2" charset="-122"/>
                <a:cs typeface="+mn-cs"/>
              </a:defRPr>
            </a:lvl1pPr>
            <a:lvl2pPr marL="742950" indent="-28575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pitchFamily="34" charset="0"/>
                <a:ea typeface="宋体" panose="02010600030101010101" pitchFamily="2"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宋体" panose="02010600030101010101" pitchFamily="2"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宋体" panose="02010600030101010101" pitchFamily="2"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宋体" panose="02010600030101010101" pitchFamily="2" charset="-122"/>
                <a:cs typeface="+mn-cs"/>
              </a:defRPr>
            </a:lvl5pPr>
            <a:lvl6pPr marL="2514600" indent="-228600" algn="l" defTabSz="914400" rtl="0" eaLnBrk="0" fontAlgn="base" latinLnBrk="0" hangingPunct="0">
              <a:lnSpc>
                <a:spcPct val="90000"/>
              </a:lnSpc>
              <a:spcBef>
                <a:spcPts val="500"/>
              </a:spcBef>
              <a:spcAft>
                <a:spcPct val="0"/>
              </a:spcAft>
              <a:buFont typeface="Arial" panose="020B0604020202020204" pitchFamily="34" charset="0"/>
              <a:buChar char="•"/>
              <a:defRPr sz="1800" kern="1200">
                <a:solidFill>
                  <a:schemeClr val="tx1"/>
                </a:solidFill>
                <a:latin typeface="Calibri" panose="020F0502020204030204" pitchFamily="34" charset="0"/>
                <a:ea typeface="宋体" panose="02010600030101010101" pitchFamily="2" charset="-122"/>
                <a:cs typeface="+mn-cs"/>
              </a:defRPr>
            </a:lvl6pPr>
            <a:lvl7pPr marL="2971800" indent="-228600" algn="l" defTabSz="914400" rtl="0" eaLnBrk="0" fontAlgn="base" latinLnBrk="0" hangingPunct="0">
              <a:lnSpc>
                <a:spcPct val="90000"/>
              </a:lnSpc>
              <a:spcBef>
                <a:spcPts val="500"/>
              </a:spcBef>
              <a:spcAft>
                <a:spcPct val="0"/>
              </a:spcAft>
              <a:buFont typeface="Arial" panose="020B0604020202020204" pitchFamily="34" charset="0"/>
              <a:buChar char="•"/>
              <a:defRPr sz="1800" kern="1200">
                <a:solidFill>
                  <a:schemeClr val="tx1"/>
                </a:solidFill>
                <a:latin typeface="Calibri" panose="020F0502020204030204" pitchFamily="34" charset="0"/>
                <a:ea typeface="宋体" panose="02010600030101010101" pitchFamily="2" charset="-122"/>
                <a:cs typeface="+mn-cs"/>
              </a:defRPr>
            </a:lvl7pPr>
            <a:lvl8pPr marL="3429000" indent="-228600" algn="l" defTabSz="914400" rtl="0" eaLnBrk="0" fontAlgn="base" latinLnBrk="0" hangingPunct="0">
              <a:lnSpc>
                <a:spcPct val="90000"/>
              </a:lnSpc>
              <a:spcBef>
                <a:spcPts val="500"/>
              </a:spcBef>
              <a:spcAft>
                <a:spcPct val="0"/>
              </a:spcAft>
              <a:buFont typeface="Arial" panose="020B0604020202020204" pitchFamily="34" charset="0"/>
              <a:buChar char="•"/>
              <a:defRPr sz="1800" kern="1200">
                <a:solidFill>
                  <a:schemeClr val="tx1"/>
                </a:solidFill>
                <a:latin typeface="Calibri" panose="020F0502020204030204" pitchFamily="34" charset="0"/>
                <a:ea typeface="宋体" panose="02010600030101010101" pitchFamily="2" charset="-122"/>
                <a:cs typeface="+mn-cs"/>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zh-CN" altLang="en-US" sz="2000" b="1" dirty="0">
                <a:solidFill>
                  <a:prstClr val="black"/>
                </a:solidFill>
                <a:latin typeface="思源等宽 N"/>
                <a:ea typeface="微软雅黑" panose="020B0503020204020204" pitchFamily="34" charset="-122"/>
              </a:rPr>
              <a:t>文献综述</a:t>
            </a:r>
          </a:p>
        </p:txBody>
      </p:sp>
      <p:grpSp>
        <p:nvGrpSpPr>
          <p:cNvPr id="4" name="组合 3">
            <a:extLst>
              <a:ext uri="{FF2B5EF4-FFF2-40B4-BE49-F238E27FC236}">
                <a16:creationId xmlns:a16="http://schemas.microsoft.com/office/drawing/2014/main" id="{41D1DA03-A6D7-4CBE-B770-36970B8971FE}"/>
              </a:ext>
            </a:extLst>
          </p:cNvPr>
          <p:cNvGrpSpPr/>
          <p:nvPr/>
        </p:nvGrpSpPr>
        <p:grpSpPr>
          <a:xfrm>
            <a:off x="1413669" y="576929"/>
            <a:ext cx="9364662" cy="5704141"/>
            <a:chOff x="1919812" y="949280"/>
            <a:chExt cx="8067166" cy="4512820"/>
          </a:xfrm>
        </p:grpSpPr>
        <p:pic>
          <p:nvPicPr>
            <p:cNvPr id="2" name="图片 1">
              <a:extLst>
                <a:ext uri="{FF2B5EF4-FFF2-40B4-BE49-F238E27FC236}">
                  <a16:creationId xmlns:a16="http://schemas.microsoft.com/office/drawing/2014/main" id="{F2D7E9E9-3833-49AB-9F52-CDB1B92263FD}"/>
                </a:ext>
              </a:extLst>
            </p:cNvPr>
            <p:cNvPicPr>
              <a:picLocks noChangeAspect="1"/>
            </p:cNvPicPr>
            <p:nvPr/>
          </p:nvPicPr>
          <p:blipFill>
            <a:blip r:embed="rId3"/>
            <a:stretch>
              <a:fillRect/>
            </a:stretch>
          </p:blipFill>
          <p:spPr>
            <a:xfrm>
              <a:off x="1919812" y="949280"/>
              <a:ext cx="8067166" cy="4512820"/>
            </a:xfrm>
            <a:prstGeom prst="rect">
              <a:avLst/>
            </a:prstGeom>
          </p:spPr>
        </p:pic>
        <p:sp>
          <p:nvSpPr>
            <p:cNvPr id="3" name="矩形 2">
              <a:extLst>
                <a:ext uri="{FF2B5EF4-FFF2-40B4-BE49-F238E27FC236}">
                  <a16:creationId xmlns:a16="http://schemas.microsoft.com/office/drawing/2014/main" id="{3F533AF7-FCB0-4145-BD5F-3224FD5FD9AC}"/>
                </a:ext>
              </a:extLst>
            </p:cNvPr>
            <p:cNvSpPr/>
            <p:nvPr/>
          </p:nvSpPr>
          <p:spPr>
            <a:xfrm>
              <a:off x="4658662" y="1064763"/>
              <a:ext cx="5328316" cy="523220"/>
            </a:xfrm>
            <a:prstGeom prst="rect">
              <a:avLst/>
            </a:prstGeom>
          </p:spPr>
          <p:txBody>
            <a:bodyPr wrap="square">
              <a:spAutoFit/>
            </a:bodyPr>
            <a:lstStyle/>
            <a:p>
              <a:r>
                <a:rPr lang="zh-CN" altLang="en-US" sz="1400" dirty="0">
                  <a:latin typeface="微软雅黑" panose="020B0503020204020204" pitchFamily="34" charset="-122"/>
                  <a:ea typeface="微软雅黑" panose="020B0503020204020204" pitchFamily="34" charset="-122"/>
                </a:rPr>
                <a:t>Kim(2007)等人根据 Zeithaml(1988)对感知价值的细分，并且结合 Davis 的 TAM 模型，建立了感知价值接纳模型 VAM</a:t>
              </a:r>
            </a:p>
          </p:txBody>
        </p:sp>
      </p:grpSp>
    </p:spTree>
    <p:extLst>
      <p:ext uri="{BB962C8B-B14F-4D97-AF65-F5344CB8AC3E}">
        <p14:creationId xmlns:p14="http://schemas.microsoft.com/office/powerpoint/2010/main" val="35832997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1487488" y="3523223"/>
            <a:ext cx="10023496" cy="3049681"/>
          </a:xfrm>
          <a:prstGeom prst="rect">
            <a:avLst/>
          </a:prstGeom>
        </p:spPr>
        <p:txBody>
          <a:bodyPr wrap="square" anchor="ctr">
            <a:spAutoFit/>
            <a:scene3d>
              <a:camera prst="orthographicFront"/>
              <a:lightRig rig="threePt" dir="t"/>
            </a:scene3d>
            <a:sp3d contourW="12700"/>
          </a:bodyPr>
          <a:lstStyle/>
          <a:p>
            <a:pPr algn="just">
              <a:lnSpc>
                <a:spcPct val="150000"/>
              </a:lnSpc>
            </a:pPr>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网络问卷调查</a:t>
            </a:r>
            <a:endParaRPr lang="en-US" altLang="zh-CN" b="1" dirty="0">
              <a:solidFill>
                <a:schemeClr val="tx1">
                  <a:lumMod val="75000"/>
                  <a:lumOff val="25000"/>
                </a:schemeClr>
              </a:solidFill>
              <a:latin typeface="微软雅黑" panose="020B0503020204020204" pitchFamily="34" charset="-122"/>
              <a:ea typeface="微软雅黑" panose="020B0503020204020204" pitchFamily="34" charset="-122"/>
            </a:endParaRPr>
          </a:p>
          <a:p>
            <a:pPr marL="285750" indent="-285750" algn="just">
              <a:lnSpc>
                <a:spcPct val="150000"/>
              </a:lnSpc>
              <a:buFont typeface="Arial" panose="020B0604020202020204" pitchFamily="34" charset="0"/>
              <a:buChar char="•"/>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球迷社群组织（微信群</a:t>
            </a: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a:t>
            </a:r>
          </a:p>
          <a:p>
            <a:pPr marL="285750" indent="-285750" algn="just">
              <a:lnSpc>
                <a:spcPct val="150000"/>
              </a:lnSpc>
              <a:buFont typeface="Arial" panose="020B0604020202020204" pitchFamily="34" charset="0"/>
              <a:buChar char="•"/>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球迷观赛动机：结合体育迷动机量表（</a:t>
            </a: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SFMS</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）、观赏性体育消费动机量表（</a:t>
            </a: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MSSC</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a:t>
            </a: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285750" indent="-285750" algn="just">
              <a:lnSpc>
                <a:spcPct val="150000"/>
              </a:lnSpc>
              <a:buFont typeface="Arial" panose="020B0604020202020204" pitchFamily="34" charset="0"/>
              <a:buChar char="•"/>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感知价值：</a:t>
            </a:r>
            <a:r>
              <a:rPr lang="en-US" altLang="zh-CN" sz="1600" dirty="0" err="1">
                <a:solidFill>
                  <a:schemeClr val="tx1">
                    <a:lumMod val="75000"/>
                    <a:lumOff val="25000"/>
                  </a:schemeClr>
                </a:solidFill>
                <a:latin typeface="微软雅黑" panose="020B0503020204020204" pitchFamily="34" charset="-122"/>
                <a:ea typeface="微软雅黑" panose="020B0503020204020204" pitchFamily="34" charset="-122"/>
              </a:rPr>
              <a:t>Yi&amp;Hwang</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关于感知娱乐性的量表、</a:t>
            </a: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Davis</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开发的感知有用性的量表、</a:t>
            </a:r>
            <a:r>
              <a:rPr lang="en-US" altLang="zh-CN" sz="1600" dirty="0" err="1">
                <a:solidFill>
                  <a:schemeClr val="tx1">
                    <a:lumMod val="75000"/>
                    <a:lumOff val="25000"/>
                  </a:schemeClr>
                </a:solidFill>
                <a:latin typeface="微软雅黑" panose="020B0503020204020204" pitchFamily="34" charset="-122"/>
                <a:ea typeface="微软雅黑" panose="020B0503020204020204" pitchFamily="34" charset="-122"/>
              </a:rPr>
              <a:t>Kuo&amp;Yen</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关于感知费用的量表、</a:t>
            </a: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Stone &amp; </a:t>
            </a:r>
            <a:r>
              <a:rPr lang="en-US" altLang="zh-CN" sz="1600" dirty="0" err="1">
                <a:solidFill>
                  <a:schemeClr val="tx1">
                    <a:lumMod val="75000"/>
                    <a:lumOff val="25000"/>
                  </a:schemeClr>
                </a:solidFill>
                <a:latin typeface="微软雅黑" panose="020B0503020204020204" pitchFamily="34" charset="-122"/>
                <a:ea typeface="微软雅黑" panose="020B0503020204020204" pitchFamily="34" charset="-122"/>
              </a:rPr>
              <a:t>Gronhaug</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关于价格和风险的测量项。</a:t>
            </a: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285750" indent="-285750" algn="just">
              <a:lnSpc>
                <a:spcPct val="150000"/>
              </a:lnSpc>
              <a:buFont typeface="Arial" panose="020B0604020202020204" pitchFamily="34" charset="0"/>
              <a:buChar char="•"/>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个人付费意识量表。</a:t>
            </a: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285750" indent="-285750" algn="just">
              <a:lnSpc>
                <a:spcPct val="150000"/>
              </a:lnSpc>
              <a:buFont typeface="Arial" panose="020B0604020202020204" pitchFamily="34" charset="0"/>
              <a:buChar char="•"/>
            </a:pPr>
            <a:r>
              <a:rPr lang="en-US" altLang="zh-CN" sz="1600" dirty="0" err="1">
                <a:solidFill>
                  <a:schemeClr val="tx1">
                    <a:lumMod val="75000"/>
                    <a:lumOff val="25000"/>
                  </a:schemeClr>
                </a:solidFill>
                <a:latin typeface="微软雅黑" panose="020B0503020204020204" pitchFamily="34" charset="-122"/>
                <a:ea typeface="微软雅黑" panose="020B0503020204020204" pitchFamily="34" charset="-122"/>
              </a:rPr>
              <a:t>Jarvenpaa,S.L</a:t>
            </a: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 开发的付费意愿量表。</a:t>
            </a: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285750" indent="-285750" algn="just">
              <a:lnSpc>
                <a:spcPct val="150000"/>
              </a:lnSpc>
              <a:buFont typeface="Arial" panose="020B0604020202020204" pitchFamily="34" charset="0"/>
              <a:buChar char="•"/>
            </a:pP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Likert-5</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点量表</a:t>
            </a: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93" name="组合 92"/>
          <p:cNvGrpSpPr/>
          <p:nvPr/>
        </p:nvGrpSpPr>
        <p:grpSpPr>
          <a:xfrm>
            <a:off x="-30141" y="6787988"/>
            <a:ext cx="12192000" cy="101600"/>
            <a:chOff x="0" y="6756400"/>
            <a:chExt cx="12192000" cy="101600"/>
          </a:xfrm>
          <a:solidFill>
            <a:srgbClr val="004C41"/>
          </a:solidFill>
        </p:grpSpPr>
        <p:sp>
          <p:nvSpPr>
            <p:cNvPr id="27" name="Rectangle 1"/>
            <p:cNvSpPr/>
            <p:nvPr/>
          </p:nvSpPr>
          <p:spPr>
            <a:xfrm>
              <a:off x="0" y="6756400"/>
              <a:ext cx="12192000" cy="101600"/>
            </a:xfrm>
            <a:prstGeom prst="rect">
              <a:avLst/>
            </a:prstGeom>
            <a:grpFill/>
            <a:ln w="12700" cap="flat" cmpd="sng" algn="ctr">
              <a:noFill/>
              <a:prstDash val="solid"/>
              <a:miter lim="800000"/>
            </a:ln>
            <a:effectLst/>
          </p:spPr>
          <p:txBody>
            <a:bodyPr rtlCol="0" anchor="ctr"/>
            <a:lstStyle>
              <a:defPPr>
                <a:defRPr lang="id-ID"/>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a:p>
          </p:txBody>
        </p:sp>
        <p:sp>
          <p:nvSpPr>
            <p:cNvPr id="28" name="Parallelogram 2"/>
            <p:cNvSpPr/>
            <p:nvPr/>
          </p:nvSpPr>
          <p:spPr>
            <a:xfrm>
              <a:off x="10791825" y="6756400"/>
              <a:ext cx="749300" cy="101600"/>
            </a:xfrm>
            <a:prstGeom prst="parallelogram">
              <a:avLst>
                <a:gd name="adj" fmla="val 56250"/>
              </a:avLst>
            </a:prstGeom>
            <a:grpFill/>
            <a:ln w="12700" cap="flat" cmpd="sng" algn="ctr">
              <a:noFill/>
              <a:prstDash val="solid"/>
              <a:miter lim="800000"/>
            </a:ln>
            <a:effectLst/>
          </p:spPr>
          <p:txBody>
            <a:bodyPr rtlCol="0" anchor="ctr"/>
            <a:lstStyle>
              <a:defPPr>
                <a:defRPr lang="id-ID"/>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a:p>
          </p:txBody>
        </p:sp>
        <p:sp>
          <p:nvSpPr>
            <p:cNvPr id="29" name="Parallelogram 4"/>
            <p:cNvSpPr/>
            <p:nvPr/>
          </p:nvSpPr>
          <p:spPr>
            <a:xfrm>
              <a:off x="10102850" y="6756400"/>
              <a:ext cx="749300" cy="101600"/>
            </a:xfrm>
            <a:prstGeom prst="parallelogram">
              <a:avLst>
                <a:gd name="adj" fmla="val 56250"/>
              </a:avLst>
            </a:prstGeom>
            <a:grpFill/>
            <a:ln w="12700" cap="flat" cmpd="sng" algn="ctr">
              <a:noFill/>
              <a:prstDash val="solid"/>
              <a:miter lim="800000"/>
            </a:ln>
            <a:effectLst/>
          </p:spPr>
          <p:txBody>
            <a:bodyPr rtlCol="0" anchor="ctr"/>
            <a:lstStyle>
              <a:defPPr>
                <a:defRPr lang="id-ID"/>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a:p>
          </p:txBody>
        </p:sp>
        <p:sp>
          <p:nvSpPr>
            <p:cNvPr id="30" name="Parallelogram 5"/>
            <p:cNvSpPr/>
            <p:nvPr/>
          </p:nvSpPr>
          <p:spPr>
            <a:xfrm>
              <a:off x="9413875" y="6756400"/>
              <a:ext cx="749300" cy="101600"/>
            </a:xfrm>
            <a:prstGeom prst="parallelogram">
              <a:avLst>
                <a:gd name="adj" fmla="val 56250"/>
              </a:avLst>
            </a:prstGeom>
            <a:grpFill/>
            <a:ln w="12700" cap="flat" cmpd="sng" algn="ctr">
              <a:noFill/>
              <a:prstDash val="solid"/>
              <a:miter lim="800000"/>
            </a:ln>
            <a:effectLst/>
          </p:spPr>
          <p:txBody>
            <a:bodyPr rtlCol="0" anchor="ctr"/>
            <a:lstStyle>
              <a:defPPr>
                <a:defRPr lang="id-ID"/>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a:p>
          </p:txBody>
        </p:sp>
        <p:sp>
          <p:nvSpPr>
            <p:cNvPr id="31" name="Parallelogram 7"/>
            <p:cNvSpPr/>
            <p:nvPr/>
          </p:nvSpPr>
          <p:spPr>
            <a:xfrm>
              <a:off x="8724900" y="6756400"/>
              <a:ext cx="749300" cy="101600"/>
            </a:xfrm>
            <a:prstGeom prst="parallelogram">
              <a:avLst>
                <a:gd name="adj" fmla="val 56250"/>
              </a:avLst>
            </a:prstGeom>
            <a:grpFill/>
            <a:ln w="12700" cap="flat" cmpd="sng" algn="ctr">
              <a:noFill/>
              <a:prstDash val="solid"/>
              <a:miter lim="800000"/>
            </a:ln>
            <a:effectLst/>
          </p:spPr>
          <p:txBody>
            <a:bodyPr rtlCol="0" anchor="ctr"/>
            <a:lstStyle>
              <a:defPPr>
                <a:defRPr lang="id-ID"/>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a:p>
          </p:txBody>
        </p:sp>
        <p:sp>
          <p:nvSpPr>
            <p:cNvPr id="32" name="Parallelogram 8"/>
            <p:cNvSpPr/>
            <p:nvPr/>
          </p:nvSpPr>
          <p:spPr>
            <a:xfrm>
              <a:off x="8035925" y="6756400"/>
              <a:ext cx="749300" cy="101600"/>
            </a:xfrm>
            <a:prstGeom prst="parallelogram">
              <a:avLst>
                <a:gd name="adj" fmla="val 56250"/>
              </a:avLst>
            </a:prstGeom>
            <a:grpFill/>
            <a:ln w="12700" cap="flat" cmpd="sng" algn="ctr">
              <a:noFill/>
              <a:prstDash val="solid"/>
              <a:miter lim="800000"/>
            </a:ln>
            <a:effectLst/>
          </p:spPr>
          <p:txBody>
            <a:bodyPr rtlCol="0" anchor="ctr"/>
            <a:lstStyle>
              <a:defPPr>
                <a:defRPr lang="id-ID"/>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a:p>
          </p:txBody>
        </p:sp>
        <p:sp>
          <p:nvSpPr>
            <p:cNvPr id="33" name="Freeform 10"/>
            <p:cNvSpPr/>
            <p:nvPr/>
          </p:nvSpPr>
          <p:spPr>
            <a:xfrm>
              <a:off x="11480799" y="6756400"/>
              <a:ext cx="711201" cy="101600"/>
            </a:xfrm>
            <a:custGeom>
              <a:avLst/>
              <a:gdLst>
                <a:gd name="connsiteX0" fmla="*/ 57150 w 711201"/>
                <a:gd name="connsiteY0" fmla="*/ 0 h 101600"/>
                <a:gd name="connsiteX1" fmla="*/ 711201 w 711201"/>
                <a:gd name="connsiteY1" fmla="*/ 0 h 101600"/>
                <a:gd name="connsiteX2" fmla="*/ 711201 w 711201"/>
                <a:gd name="connsiteY2" fmla="*/ 101600 h 101600"/>
                <a:gd name="connsiteX3" fmla="*/ 0 w 711201"/>
                <a:gd name="connsiteY3" fmla="*/ 101600 h 101600"/>
              </a:gdLst>
              <a:ahLst/>
              <a:cxnLst>
                <a:cxn ang="0">
                  <a:pos x="connsiteX0" y="connsiteY0"/>
                </a:cxn>
                <a:cxn ang="0">
                  <a:pos x="connsiteX1" y="connsiteY1"/>
                </a:cxn>
                <a:cxn ang="0">
                  <a:pos x="connsiteX2" y="connsiteY2"/>
                </a:cxn>
                <a:cxn ang="0">
                  <a:pos x="connsiteX3" y="connsiteY3"/>
                </a:cxn>
              </a:cxnLst>
              <a:rect l="l" t="t" r="r" b="b"/>
              <a:pathLst>
                <a:path w="711201" h="101600">
                  <a:moveTo>
                    <a:pt x="57150" y="0"/>
                  </a:moveTo>
                  <a:lnTo>
                    <a:pt x="711201" y="0"/>
                  </a:lnTo>
                  <a:lnTo>
                    <a:pt x="711201" y="101600"/>
                  </a:lnTo>
                  <a:lnTo>
                    <a:pt x="0" y="101600"/>
                  </a:lnTo>
                  <a:close/>
                </a:path>
              </a:pathLst>
            </a:custGeom>
            <a:grpFill/>
            <a:ln w="12700" cap="flat" cmpd="sng" algn="ctr">
              <a:noFill/>
              <a:prstDash val="solid"/>
              <a:miter lim="800000"/>
            </a:ln>
            <a:effectLst/>
          </p:spPr>
          <p:txBody>
            <a:bodyPr rtlCol="0" anchor="ctr"/>
            <a:lstStyle>
              <a:defPPr>
                <a:defRPr lang="id-ID"/>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a:p>
          </p:txBody>
        </p:sp>
      </p:grpSp>
      <p:sp>
        <p:nvSpPr>
          <p:cNvPr id="34" name="Rectangle 1"/>
          <p:cNvSpPr/>
          <p:nvPr/>
        </p:nvSpPr>
        <p:spPr>
          <a:xfrm>
            <a:off x="-179643" y="6759145"/>
            <a:ext cx="12192000" cy="101600"/>
          </a:xfrm>
          <a:prstGeom prst="rect">
            <a:avLst/>
          </a:prstGeom>
          <a:grpFill/>
          <a:ln w="12700" cap="flat" cmpd="sng" algn="ctr">
            <a:noFill/>
            <a:prstDash val="solid"/>
            <a:miter lim="800000"/>
          </a:ln>
          <a:effectLst/>
        </p:spPr>
        <p:txBody>
          <a:bodyPr rtlCol="0" anchor="ctr"/>
          <a:lstStyle>
            <a:defPPr>
              <a:defRPr lang="id-ID"/>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a:p>
        </p:txBody>
      </p:sp>
      <p:sp>
        <p:nvSpPr>
          <p:cNvPr id="40" name="Freeform 10"/>
          <p:cNvSpPr/>
          <p:nvPr/>
        </p:nvSpPr>
        <p:spPr>
          <a:xfrm>
            <a:off x="11450658" y="6684996"/>
            <a:ext cx="711201" cy="101600"/>
          </a:xfrm>
          <a:custGeom>
            <a:avLst/>
            <a:gdLst>
              <a:gd name="connsiteX0" fmla="*/ 57150 w 711201"/>
              <a:gd name="connsiteY0" fmla="*/ 0 h 101600"/>
              <a:gd name="connsiteX1" fmla="*/ 711201 w 711201"/>
              <a:gd name="connsiteY1" fmla="*/ 0 h 101600"/>
              <a:gd name="connsiteX2" fmla="*/ 711201 w 711201"/>
              <a:gd name="connsiteY2" fmla="*/ 101600 h 101600"/>
              <a:gd name="connsiteX3" fmla="*/ 0 w 711201"/>
              <a:gd name="connsiteY3" fmla="*/ 101600 h 101600"/>
            </a:gdLst>
            <a:ahLst/>
            <a:cxnLst>
              <a:cxn ang="0">
                <a:pos x="connsiteX0" y="connsiteY0"/>
              </a:cxn>
              <a:cxn ang="0">
                <a:pos x="connsiteX1" y="connsiteY1"/>
              </a:cxn>
              <a:cxn ang="0">
                <a:pos x="connsiteX2" y="connsiteY2"/>
              </a:cxn>
              <a:cxn ang="0">
                <a:pos x="connsiteX3" y="connsiteY3"/>
              </a:cxn>
            </a:cxnLst>
            <a:rect l="l" t="t" r="r" b="b"/>
            <a:pathLst>
              <a:path w="711201" h="101600">
                <a:moveTo>
                  <a:pt x="57150" y="0"/>
                </a:moveTo>
                <a:lnTo>
                  <a:pt x="711201" y="0"/>
                </a:lnTo>
                <a:lnTo>
                  <a:pt x="711201" y="101600"/>
                </a:lnTo>
                <a:lnTo>
                  <a:pt x="0" y="101600"/>
                </a:lnTo>
                <a:close/>
              </a:path>
            </a:pathLst>
          </a:custGeom>
          <a:grpFill/>
          <a:ln w="12700" cap="flat" cmpd="sng" algn="ctr">
            <a:noFill/>
            <a:prstDash val="solid"/>
            <a:miter lim="800000"/>
          </a:ln>
          <a:effectLst/>
        </p:spPr>
        <p:txBody>
          <a:bodyPr rtlCol="0" anchor="ctr"/>
          <a:lstStyle>
            <a:defPPr>
              <a:defRPr lang="id-ID"/>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a:p>
        </p:txBody>
      </p:sp>
      <p:sp>
        <p:nvSpPr>
          <p:cNvPr id="41" name="矩形 122"/>
          <p:cNvSpPr/>
          <p:nvPr/>
        </p:nvSpPr>
        <p:spPr>
          <a:xfrm>
            <a:off x="0" y="355629"/>
            <a:ext cx="182563" cy="508000"/>
          </a:xfrm>
          <a:prstGeom prst="rect">
            <a:avLst/>
          </a:prstGeom>
          <a:solidFill>
            <a:srgbClr val="8CC3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panose="020F0502020204030204"/>
                <a:ea typeface=""/>
                <a:cs typeface="+mn-c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panose="020F0502020204030204"/>
                <a:ea typeface=""/>
                <a:cs typeface="+mn-c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panose="020F0502020204030204"/>
                <a:ea typeface=""/>
                <a:cs typeface="+mn-c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panose="020F0502020204030204"/>
                <a:ea typeface=""/>
                <a:cs typeface="+mn-c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panose="020F0502020204030204"/>
                <a:ea typeface=""/>
                <a:cs typeface="+mn-c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panose="020F0502020204030204"/>
                <a:ea typeface=""/>
                <a:cs typeface="+mn-c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panose="020F0502020204030204"/>
                <a:ea typeface=""/>
                <a:cs typeface="+mn-c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panose="020F0502020204030204"/>
                <a:ea typeface=""/>
                <a:cs typeface="+mn-c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panose="020F0502020204030204"/>
                <a:ea typeface=""/>
                <a:cs typeface="+mn-cs"/>
              </a:defRPr>
            </a:lvl9pPr>
          </a:lstStyle>
          <a:p>
            <a:endParaRPr/>
          </a:p>
        </p:txBody>
      </p:sp>
      <p:sp>
        <p:nvSpPr>
          <p:cNvPr id="42" name="文本框 4"/>
          <p:cNvSpPr txBox="1">
            <a:spLocks noChangeArrowheads="1"/>
          </p:cNvSpPr>
          <p:nvPr/>
        </p:nvSpPr>
        <p:spPr>
          <a:xfrm>
            <a:off x="467257" y="260647"/>
            <a:ext cx="11561365" cy="69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ormAutofit/>
          </a:bodyPr>
          <a:lstStyle>
            <a:defPPr>
              <a:defRPr lang="zh-CN"/>
            </a:defPPr>
            <a:lvl1pPr marL="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libri" panose="020F0502020204030204" pitchFamily="34" charset="0"/>
                <a:ea typeface="宋体" panose="02010600030101010101" pitchFamily="2" charset="-122"/>
                <a:cs typeface="+mn-cs"/>
              </a:defRPr>
            </a:lvl1pPr>
            <a:lvl2pPr marL="742950" indent="-28575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pitchFamily="34" charset="0"/>
                <a:ea typeface="宋体" panose="02010600030101010101" pitchFamily="2"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宋体" panose="02010600030101010101" pitchFamily="2"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宋体" panose="02010600030101010101" pitchFamily="2"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宋体" panose="02010600030101010101" pitchFamily="2" charset="-122"/>
                <a:cs typeface="+mn-cs"/>
              </a:defRPr>
            </a:lvl5pPr>
            <a:lvl6pPr marL="2514600" indent="-228600" algn="l" defTabSz="914400" rtl="0" eaLnBrk="0" fontAlgn="base" latinLnBrk="0" hangingPunct="0">
              <a:lnSpc>
                <a:spcPct val="90000"/>
              </a:lnSpc>
              <a:spcBef>
                <a:spcPts val="500"/>
              </a:spcBef>
              <a:spcAft>
                <a:spcPct val="0"/>
              </a:spcAft>
              <a:buFont typeface="Arial" panose="020B0604020202020204" pitchFamily="34" charset="0"/>
              <a:buChar char="•"/>
              <a:defRPr sz="1800" kern="1200">
                <a:solidFill>
                  <a:schemeClr val="tx1"/>
                </a:solidFill>
                <a:latin typeface="Calibri" panose="020F0502020204030204" pitchFamily="34" charset="0"/>
                <a:ea typeface="宋体" panose="02010600030101010101" pitchFamily="2" charset="-122"/>
                <a:cs typeface="+mn-cs"/>
              </a:defRPr>
            </a:lvl6pPr>
            <a:lvl7pPr marL="2971800" indent="-228600" algn="l" defTabSz="914400" rtl="0" eaLnBrk="0" fontAlgn="base" latinLnBrk="0" hangingPunct="0">
              <a:lnSpc>
                <a:spcPct val="90000"/>
              </a:lnSpc>
              <a:spcBef>
                <a:spcPts val="500"/>
              </a:spcBef>
              <a:spcAft>
                <a:spcPct val="0"/>
              </a:spcAft>
              <a:buFont typeface="Arial" panose="020B0604020202020204" pitchFamily="34" charset="0"/>
              <a:buChar char="•"/>
              <a:defRPr sz="1800" kern="1200">
                <a:solidFill>
                  <a:schemeClr val="tx1"/>
                </a:solidFill>
                <a:latin typeface="Calibri" panose="020F0502020204030204" pitchFamily="34" charset="0"/>
                <a:ea typeface="宋体" panose="02010600030101010101" pitchFamily="2" charset="-122"/>
                <a:cs typeface="+mn-cs"/>
              </a:defRPr>
            </a:lvl7pPr>
            <a:lvl8pPr marL="3429000" indent="-228600" algn="l" defTabSz="914400" rtl="0" eaLnBrk="0" fontAlgn="base" latinLnBrk="0" hangingPunct="0">
              <a:lnSpc>
                <a:spcPct val="90000"/>
              </a:lnSpc>
              <a:spcBef>
                <a:spcPts val="500"/>
              </a:spcBef>
              <a:spcAft>
                <a:spcPct val="0"/>
              </a:spcAft>
              <a:buFont typeface="Arial" panose="020B0604020202020204" pitchFamily="34" charset="0"/>
              <a:buChar char="•"/>
              <a:defRPr sz="1800" kern="1200">
                <a:solidFill>
                  <a:schemeClr val="tx1"/>
                </a:solidFill>
                <a:latin typeface="Calibri" panose="020F0502020204030204" pitchFamily="34" charset="0"/>
                <a:ea typeface="宋体" panose="02010600030101010101" pitchFamily="2" charset="-122"/>
                <a:cs typeface="+mn-cs"/>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zh-CN" altLang="en-US" sz="2000" b="1" dirty="0">
                <a:solidFill>
                  <a:prstClr val="black"/>
                </a:solidFill>
                <a:latin typeface="思源等宽 N"/>
                <a:ea typeface="微软雅黑" panose="020B0503020204020204" pitchFamily="34" charset="-122"/>
              </a:rPr>
              <a:t>研究路径及方法</a:t>
            </a:r>
          </a:p>
        </p:txBody>
      </p:sp>
      <p:sp>
        <p:nvSpPr>
          <p:cNvPr id="74" name="MH_SubTitle_1">
            <a:extLst>
              <a:ext uri="{FF2B5EF4-FFF2-40B4-BE49-F238E27FC236}">
                <a16:creationId xmlns:a16="http://schemas.microsoft.com/office/drawing/2014/main" id="{37744D86-8706-4AAE-945B-D79F412844C4}"/>
              </a:ext>
            </a:extLst>
          </p:cNvPr>
          <p:cNvSpPr/>
          <p:nvPr>
            <p:custDataLst>
              <p:tags r:id="rId1"/>
            </p:custDataLst>
          </p:nvPr>
        </p:nvSpPr>
        <p:spPr>
          <a:xfrm>
            <a:off x="494639" y="955934"/>
            <a:ext cx="848652" cy="951236"/>
          </a:xfrm>
          <a:custGeom>
            <a:avLst/>
            <a:gdLst>
              <a:gd name="connsiteX0" fmla="*/ 653143 w 1320800"/>
              <a:gd name="connsiteY0" fmla="*/ 0 h 1480457"/>
              <a:gd name="connsiteX1" fmla="*/ 14515 w 1320800"/>
              <a:gd name="connsiteY1" fmla="*/ 391886 h 1480457"/>
              <a:gd name="connsiteX2" fmla="*/ 0 w 1320800"/>
              <a:gd name="connsiteY2" fmla="*/ 1074057 h 1480457"/>
              <a:gd name="connsiteX3" fmla="*/ 667657 w 1320800"/>
              <a:gd name="connsiteY3" fmla="*/ 1480457 h 1480457"/>
              <a:gd name="connsiteX4" fmla="*/ 1320800 w 1320800"/>
              <a:gd name="connsiteY4" fmla="*/ 1103086 h 1480457"/>
              <a:gd name="connsiteX5" fmla="*/ 1306286 w 1320800"/>
              <a:gd name="connsiteY5" fmla="*/ 406400 h 1480457"/>
              <a:gd name="connsiteX6" fmla="*/ 653143 w 1320800"/>
              <a:gd name="connsiteY6" fmla="*/ 0 h 1480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20800" h="1480457">
                <a:moveTo>
                  <a:pt x="653143" y="0"/>
                </a:moveTo>
                <a:lnTo>
                  <a:pt x="14515" y="391886"/>
                </a:lnTo>
                <a:lnTo>
                  <a:pt x="0" y="1074057"/>
                </a:lnTo>
                <a:lnTo>
                  <a:pt x="667657" y="1480457"/>
                </a:lnTo>
                <a:lnTo>
                  <a:pt x="1320800" y="1103086"/>
                </a:lnTo>
                <a:lnTo>
                  <a:pt x="1306286" y="406400"/>
                </a:lnTo>
                <a:lnTo>
                  <a:pt x="653143" y="0"/>
                </a:lnTo>
                <a:close/>
              </a:path>
            </a:pathLst>
          </a:cu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lIns="189000" tIns="0" rIns="0" bIns="0" anchor="ctr">
            <a:normAutofit/>
          </a:bodyPr>
          <a:lstStyle/>
          <a:p>
            <a:endParaRPr/>
          </a:p>
        </p:txBody>
      </p:sp>
      <p:sp>
        <p:nvSpPr>
          <p:cNvPr id="76" name="矩形 75">
            <a:extLst>
              <a:ext uri="{FF2B5EF4-FFF2-40B4-BE49-F238E27FC236}">
                <a16:creationId xmlns:a16="http://schemas.microsoft.com/office/drawing/2014/main" id="{18974FF1-9F34-4A8E-BC2D-E10F519BC962}"/>
              </a:ext>
            </a:extLst>
          </p:cNvPr>
          <p:cNvSpPr/>
          <p:nvPr/>
        </p:nvSpPr>
        <p:spPr>
          <a:xfrm>
            <a:off x="1487488" y="1080217"/>
            <a:ext cx="10023496" cy="458908"/>
          </a:xfrm>
          <a:prstGeom prst="rect">
            <a:avLst/>
          </a:prstGeom>
        </p:spPr>
        <p:txBody>
          <a:bodyPr wrap="square" anchor="ctr">
            <a:spAutoFit/>
            <a:scene3d>
              <a:camera prst="orthographicFront"/>
              <a:lightRig rig="threePt" dir="t"/>
            </a:scene3d>
            <a:sp3d contourW="12700"/>
          </a:bodyPr>
          <a:lstStyle/>
          <a:p>
            <a:pPr algn="just">
              <a:lnSpc>
                <a:spcPct val="150000"/>
              </a:lnSpc>
            </a:pPr>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模型构建</a:t>
            </a:r>
            <a:endParaRPr lang="en-US" altLang="zh-CN"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7" name="矩形 76">
            <a:extLst>
              <a:ext uri="{FF2B5EF4-FFF2-40B4-BE49-F238E27FC236}">
                <a16:creationId xmlns:a16="http://schemas.microsoft.com/office/drawing/2014/main" id="{970663F0-A648-4089-9748-EFB2B09F1A2C}"/>
              </a:ext>
            </a:extLst>
          </p:cNvPr>
          <p:cNvSpPr/>
          <p:nvPr/>
        </p:nvSpPr>
        <p:spPr>
          <a:xfrm>
            <a:off x="3920220" y="1332797"/>
            <a:ext cx="1433864" cy="458908"/>
          </a:xfrm>
          <a:prstGeom prst="rect">
            <a:avLst/>
          </a:prstGeom>
          <a:noFill/>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600" dirty="0"/>
              <a:t>球迷观赛动机</a:t>
            </a:r>
          </a:p>
        </p:txBody>
      </p:sp>
      <p:sp>
        <p:nvSpPr>
          <p:cNvPr id="78" name="矩形 77">
            <a:extLst>
              <a:ext uri="{FF2B5EF4-FFF2-40B4-BE49-F238E27FC236}">
                <a16:creationId xmlns:a16="http://schemas.microsoft.com/office/drawing/2014/main" id="{9E0B3A93-9F68-4AD7-A818-2866505065FA}"/>
              </a:ext>
            </a:extLst>
          </p:cNvPr>
          <p:cNvSpPr/>
          <p:nvPr/>
        </p:nvSpPr>
        <p:spPr>
          <a:xfrm>
            <a:off x="4129948" y="1970297"/>
            <a:ext cx="1080120" cy="270383"/>
          </a:xfrm>
          <a:prstGeom prst="rect">
            <a:avLst/>
          </a:prstGeom>
          <a:noFill/>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体育迷动机</a:t>
            </a:r>
          </a:p>
        </p:txBody>
      </p:sp>
      <p:sp>
        <p:nvSpPr>
          <p:cNvPr id="79" name="矩形 78">
            <a:extLst>
              <a:ext uri="{FF2B5EF4-FFF2-40B4-BE49-F238E27FC236}">
                <a16:creationId xmlns:a16="http://schemas.microsoft.com/office/drawing/2014/main" id="{1343F5A2-FA2C-49CC-AC8B-8FD45FF41CF1}"/>
              </a:ext>
            </a:extLst>
          </p:cNvPr>
          <p:cNvSpPr/>
          <p:nvPr/>
        </p:nvSpPr>
        <p:spPr>
          <a:xfrm>
            <a:off x="4140555" y="2307051"/>
            <a:ext cx="1080120" cy="300771"/>
          </a:xfrm>
          <a:prstGeom prst="rect">
            <a:avLst/>
          </a:prstGeom>
          <a:noFill/>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社会化动机</a:t>
            </a:r>
          </a:p>
        </p:txBody>
      </p:sp>
      <p:sp>
        <p:nvSpPr>
          <p:cNvPr id="80" name="矩形 79">
            <a:extLst>
              <a:ext uri="{FF2B5EF4-FFF2-40B4-BE49-F238E27FC236}">
                <a16:creationId xmlns:a16="http://schemas.microsoft.com/office/drawing/2014/main" id="{00B44F1E-46A4-4260-913B-8CECC18B2921}"/>
              </a:ext>
            </a:extLst>
          </p:cNvPr>
          <p:cNvSpPr/>
          <p:nvPr/>
        </p:nvSpPr>
        <p:spPr>
          <a:xfrm>
            <a:off x="4010970" y="2674193"/>
            <a:ext cx="1312531" cy="271010"/>
          </a:xfrm>
          <a:prstGeom prst="rect">
            <a:avLst/>
          </a:prstGeom>
          <a:noFill/>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体验感受动机</a:t>
            </a:r>
          </a:p>
        </p:txBody>
      </p:sp>
      <p:sp>
        <p:nvSpPr>
          <p:cNvPr id="81" name="矩形 80">
            <a:extLst>
              <a:ext uri="{FF2B5EF4-FFF2-40B4-BE49-F238E27FC236}">
                <a16:creationId xmlns:a16="http://schemas.microsoft.com/office/drawing/2014/main" id="{575A195B-3E4E-42EA-8623-F23760D9A981}"/>
              </a:ext>
            </a:extLst>
          </p:cNvPr>
          <p:cNvSpPr/>
          <p:nvPr/>
        </p:nvSpPr>
        <p:spPr>
          <a:xfrm>
            <a:off x="3920220" y="1884364"/>
            <a:ext cx="1505872" cy="1788538"/>
          </a:xfrm>
          <a:prstGeom prst="rect">
            <a:avLst/>
          </a:pr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2" name="直接箭头连接符 81">
            <a:extLst>
              <a:ext uri="{FF2B5EF4-FFF2-40B4-BE49-F238E27FC236}">
                <a16:creationId xmlns:a16="http://schemas.microsoft.com/office/drawing/2014/main" id="{94A86980-91A1-434E-B175-6E8C4B29FA51}"/>
              </a:ext>
            </a:extLst>
          </p:cNvPr>
          <p:cNvCxnSpPr/>
          <p:nvPr/>
        </p:nvCxnSpPr>
        <p:spPr>
          <a:xfrm flipV="1">
            <a:off x="5354084" y="809125"/>
            <a:ext cx="864096" cy="52367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3" name="矩形 82">
            <a:extLst>
              <a:ext uri="{FF2B5EF4-FFF2-40B4-BE49-F238E27FC236}">
                <a16:creationId xmlns:a16="http://schemas.microsoft.com/office/drawing/2014/main" id="{4C6C93B6-9C81-4A48-966C-78DE0E2654B5}"/>
              </a:ext>
            </a:extLst>
          </p:cNvPr>
          <p:cNvSpPr/>
          <p:nvPr/>
        </p:nvSpPr>
        <p:spPr>
          <a:xfrm>
            <a:off x="6218180" y="350023"/>
            <a:ext cx="1080120" cy="458908"/>
          </a:xfrm>
          <a:prstGeom prst="rect">
            <a:avLst/>
          </a:prstGeom>
          <a:noFill/>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600" dirty="0"/>
              <a:t>感知价值</a:t>
            </a:r>
          </a:p>
        </p:txBody>
      </p:sp>
      <p:sp>
        <p:nvSpPr>
          <p:cNvPr id="84" name="矩形 83">
            <a:extLst>
              <a:ext uri="{FF2B5EF4-FFF2-40B4-BE49-F238E27FC236}">
                <a16:creationId xmlns:a16="http://schemas.microsoft.com/office/drawing/2014/main" id="{4448170E-F6F2-4EE7-95CF-6F82DE7DAD00}"/>
              </a:ext>
            </a:extLst>
          </p:cNvPr>
          <p:cNvSpPr/>
          <p:nvPr/>
        </p:nvSpPr>
        <p:spPr>
          <a:xfrm>
            <a:off x="6302201" y="1058497"/>
            <a:ext cx="896228" cy="284387"/>
          </a:xfrm>
          <a:prstGeom prst="rect">
            <a:avLst/>
          </a:prstGeom>
          <a:noFill/>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感知有用</a:t>
            </a:r>
          </a:p>
        </p:txBody>
      </p:sp>
      <p:sp>
        <p:nvSpPr>
          <p:cNvPr id="85" name="矩形 84">
            <a:extLst>
              <a:ext uri="{FF2B5EF4-FFF2-40B4-BE49-F238E27FC236}">
                <a16:creationId xmlns:a16="http://schemas.microsoft.com/office/drawing/2014/main" id="{9C1298DF-C285-4944-AC53-F07886481284}"/>
              </a:ext>
            </a:extLst>
          </p:cNvPr>
          <p:cNvSpPr/>
          <p:nvPr/>
        </p:nvSpPr>
        <p:spPr>
          <a:xfrm>
            <a:off x="6316265" y="1402330"/>
            <a:ext cx="894670" cy="284798"/>
          </a:xfrm>
          <a:prstGeom prst="rect">
            <a:avLst/>
          </a:prstGeom>
          <a:noFill/>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感知娱乐</a:t>
            </a:r>
          </a:p>
        </p:txBody>
      </p:sp>
      <p:sp>
        <p:nvSpPr>
          <p:cNvPr id="86" name="矩形 85">
            <a:extLst>
              <a:ext uri="{FF2B5EF4-FFF2-40B4-BE49-F238E27FC236}">
                <a16:creationId xmlns:a16="http://schemas.microsoft.com/office/drawing/2014/main" id="{F5B94B8D-A3DB-4A9C-98B9-C75BA26576D6}"/>
              </a:ext>
            </a:extLst>
          </p:cNvPr>
          <p:cNvSpPr/>
          <p:nvPr/>
        </p:nvSpPr>
        <p:spPr>
          <a:xfrm>
            <a:off x="6315485" y="1737492"/>
            <a:ext cx="896227" cy="280654"/>
          </a:xfrm>
          <a:prstGeom prst="rect">
            <a:avLst/>
          </a:prstGeom>
          <a:noFill/>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感知费用</a:t>
            </a:r>
          </a:p>
        </p:txBody>
      </p:sp>
      <p:sp>
        <p:nvSpPr>
          <p:cNvPr id="87" name="矩形 86">
            <a:extLst>
              <a:ext uri="{FF2B5EF4-FFF2-40B4-BE49-F238E27FC236}">
                <a16:creationId xmlns:a16="http://schemas.microsoft.com/office/drawing/2014/main" id="{2AB1C8BE-622F-4348-9348-F71D4C53F590}"/>
              </a:ext>
            </a:extLst>
          </p:cNvPr>
          <p:cNvSpPr/>
          <p:nvPr/>
        </p:nvSpPr>
        <p:spPr>
          <a:xfrm>
            <a:off x="6192783" y="978390"/>
            <a:ext cx="1152129" cy="1427428"/>
          </a:xfrm>
          <a:prstGeom prst="rect">
            <a:avLst/>
          </a:pr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矩形 87">
            <a:extLst>
              <a:ext uri="{FF2B5EF4-FFF2-40B4-BE49-F238E27FC236}">
                <a16:creationId xmlns:a16="http://schemas.microsoft.com/office/drawing/2014/main" id="{30D4CC9B-18F2-4159-A5D4-468C7F0C2F36}"/>
              </a:ext>
            </a:extLst>
          </p:cNvPr>
          <p:cNvSpPr/>
          <p:nvPr/>
        </p:nvSpPr>
        <p:spPr>
          <a:xfrm>
            <a:off x="6315485" y="2066495"/>
            <a:ext cx="896228" cy="280330"/>
          </a:xfrm>
          <a:prstGeom prst="rect">
            <a:avLst/>
          </a:prstGeom>
          <a:noFill/>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感知风险</a:t>
            </a:r>
          </a:p>
        </p:txBody>
      </p:sp>
      <p:cxnSp>
        <p:nvCxnSpPr>
          <p:cNvPr id="89" name="直接箭头连接符 88">
            <a:extLst>
              <a:ext uri="{FF2B5EF4-FFF2-40B4-BE49-F238E27FC236}">
                <a16:creationId xmlns:a16="http://schemas.microsoft.com/office/drawing/2014/main" id="{AA6F6FB9-08FC-4994-8A3D-692F6676B5F2}"/>
              </a:ext>
            </a:extLst>
          </p:cNvPr>
          <p:cNvCxnSpPr>
            <a:cxnSpLocks/>
            <a:endCxn id="90" idx="1"/>
          </p:cNvCxnSpPr>
          <p:nvPr/>
        </p:nvCxnSpPr>
        <p:spPr>
          <a:xfrm>
            <a:off x="5426092" y="2804731"/>
            <a:ext cx="4293101" cy="2061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0" name="矩形 89">
            <a:extLst>
              <a:ext uri="{FF2B5EF4-FFF2-40B4-BE49-F238E27FC236}">
                <a16:creationId xmlns:a16="http://schemas.microsoft.com/office/drawing/2014/main" id="{61F6DD6B-8E13-4D61-B46B-FD535A6DA6DE}"/>
              </a:ext>
            </a:extLst>
          </p:cNvPr>
          <p:cNvSpPr/>
          <p:nvPr/>
        </p:nvSpPr>
        <p:spPr>
          <a:xfrm>
            <a:off x="9719193" y="2595895"/>
            <a:ext cx="1035491" cy="458908"/>
          </a:xfrm>
          <a:prstGeom prst="rect">
            <a:avLst/>
          </a:prstGeom>
          <a:noFill/>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600" dirty="0"/>
              <a:t>付费意愿</a:t>
            </a:r>
          </a:p>
        </p:txBody>
      </p:sp>
      <p:cxnSp>
        <p:nvCxnSpPr>
          <p:cNvPr id="91" name="直接箭头连接符 90">
            <a:extLst>
              <a:ext uri="{FF2B5EF4-FFF2-40B4-BE49-F238E27FC236}">
                <a16:creationId xmlns:a16="http://schemas.microsoft.com/office/drawing/2014/main" id="{2689E656-BC3C-4DDB-BC44-D0361E87F975}"/>
              </a:ext>
            </a:extLst>
          </p:cNvPr>
          <p:cNvCxnSpPr>
            <a:cxnSpLocks/>
          </p:cNvCxnSpPr>
          <p:nvPr/>
        </p:nvCxnSpPr>
        <p:spPr>
          <a:xfrm>
            <a:off x="7298300" y="846086"/>
            <a:ext cx="2420893" cy="176133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2" name="直接箭头连接符 91">
            <a:extLst>
              <a:ext uri="{FF2B5EF4-FFF2-40B4-BE49-F238E27FC236}">
                <a16:creationId xmlns:a16="http://schemas.microsoft.com/office/drawing/2014/main" id="{23B16038-8A78-4E33-B862-17D791BD3163}"/>
              </a:ext>
            </a:extLst>
          </p:cNvPr>
          <p:cNvCxnSpPr>
            <a:cxnSpLocks/>
          </p:cNvCxnSpPr>
          <p:nvPr/>
        </p:nvCxnSpPr>
        <p:spPr>
          <a:xfrm flipH="1">
            <a:off x="8505628" y="1289307"/>
            <a:ext cx="418538" cy="39982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4" name="矩形 93">
            <a:extLst>
              <a:ext uri="{FF2B5EF4-FFF2-40B4-BE49-F238E27FC236}">
                <a16:creationId xmlns:a16="http://schemas.microsoft.com/office/drawing/2014/main" id="{58462E2E-A9ED-4E6F-9181-E50D8C580945}"/>
              </a:ext>
            </a:extLst>
          </p:cNvPr>
          <p:cNvSpPr/>
          <p:nvPr/>
        </p:nvSpPr>
        <p:spPr>
          <a:xfrm>
            <a:off x="8924166" y="847478"/>
            <a:ext cx="1002605" cy="458908"/>
          </a:xfrm>
          <a:prstGeom prst="rect">
            <a:avLst/>
          </a:prstGeom>
          <a:noFill/>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600" dirty="0"/>
              <a:t>付费意识</a:t>
            </a:r>
          </a:p>
        </p:txBody>
      </p:sp>
      <p:sp>
        <p:nvSpPr>
          <p:cNvPr id="95" name="矩形 94">
            <a:extLst>
              <a:ext uri="{FF2B5EF4-FFF2-40B4-BE49-F238E27FC236}">
                <a16:creationId xmlns:a16="http://schemas.microsoft.com/office/drawing/2014/main" id="{BBD23832-3469-4283-8F6A-E41F13374699}"/>
              </a:ext>
            </a:extLst>
          </p:cNvPr>
          <p:cNvSpPr/>
          <p:nvPr/>
        </p:nvSpPr>
        <p:spPr>
          <a:xfrm>
            <a:off x="4024349" y="3009386"/>
            <a:ext cx="1312531" cy="271010"/>
          </a:xfrm>
          <a:prstGeom prst="rect">
            <a:avLst/>
          </a:prstGeom>
          <a:noFill/>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知识获得动机</a:t>
            </a:r>
          </a:p>
        </p:txBody>
      </p:sp>
      <p:sp>
        <p:nvSpPr>
          <p:cNvPr id="96" name="矩形 95">
            <a:extLst>
              <a:ext uri="{FF2B5EF4-FFF2-40B4-BE49-F238E27FC236}">
                <a16:creationId xmlns:a16="http://schemas.microsoft.com/office/drawing/2014/main" id="{A52E76D7-FFA7-4F9A-B3AD-5C65BCE408DA}"/>
              </a:ext>
            </a:extLst>
          </p:cNvPr>
          <p:cNvSpPr/>
          <p:nvPr/>
        </p:nvSpPr>
        <p:spPr>
          <a:xfrm>
            <a:off x="4023005" y="3335107"/>
            <a:ext cx="1312531" cy="271010"/>
          </a:xfrm>
          <a:prstGeom prst="rect">
            <a:avLst/>
          </a:prstGeom>
          <a:noFill/>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经济动机</a:t>
            </a:r>
          </a:p>
        </p:txBody>
      </p:sp>
      <p:pic>
        <p:nvPicPr>
          <p:cNvPr id="97" name="图形 96" descr="灯泡和齿轮">
            <a:extLst>
              <a:ext uri="{FF2B5EF4-FFF2-40B4-BE49-F238E27FC236}">
                <a16:creationId xmlns:a16="http://schemas.microsoft.com/office/drawing/2014/main" id="{5EDE8587-65A8-49E6-8C02-486A5518241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6178" y="1080217"/>
            <a:ext cx="713733" cy="713733"/>
          </a:xfrm>
          <a:prstGeom prst="rect">
            <a:avLst/>
          </a:prstGeom>
        </p:spPr>
      </p:pic>
      <p:sp>
        <p:nvSpPr>
          <p:cNvPr id="98" name="MH_SubTitle_1">
            <a:extLst>
              <a:ext uri="{FF2B5EF4-FFF2-40B4-BE49-F238E27FC236}">
                <a16:creationId xmlns:a16="http://schemas.microsoft.com/office/drawing/2014/main" id="{65BC5DF0-2097-4E36-B4CF-E3A5E484EEE8}"/>
              </a:ext>
            </a:extLst>
          </p:cNvPr>
          <p:cNvSpPr/>
          <p:nvPr>
            <p:custDataLst>
              <p:tags r:id="rId2"/>
            </p:custDataLst>
          </p:nvPr>
        </p:nvSpPr>
        <p:spPr>
          <a:xfrm>
            <a:off x="494639" y="3452295"/>
            <a:ext cx="848652" cy="1022164"/>
          </a:xfrm>
          <a:custGeom>
            <a:avLst/>
            <a:gdLst>
              <a:gd name="connsiteX0" fmla="*/ 653143 w 1320800"/>
              <a:gd name="connsiteY0" fmla="*/ 0 h 1480457"/>
              <a:gd name="connsiteX1" fmla="*/ 14515 w 1320800"/>
              <a:gd name="connsiteY1" fmla="*/ 391886 h 1480457"/>
              <a:gd name="connsiteX2" fmla="*/ 0 w 1320800"/>
              <a:gd name="connsiteY2" fmla="*/ 1074057 h 1480457"/>
              <a:gd name="connsiteX3" fmla="*/ 667657 w 1320800"/>
              <a:gd name="connsiteY3" fmla="*/ 1480457 h 1480457"/>
              <a:gd name="connsiteX4" fmla="*/ 1320800 w 1320800"/>
              <a:gd name="connsiteY4" fmla="*/ 1103086 h 1480457"/>
              <a:gd name="connsiteX5" fmla="*/ 1306286 w 1320800"/>
              <a:gd name="connsiteY5" fmla="*/ 406400 h 1480457"/>
              <a:gd name="connsiteX6" fmla="*/ 653143 w 1320800"/>
              <a:gd name="connsiteY6" fmla="*/ 0 h 1480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20800" h="1480457">
                <a:moveTo>
                  <a:pt x="653143" y="0"/>
                </a:moveTo>
                <a:lnTo>
                  <a:pt x="14515" y="391886"/>
                </a:lnTo>
                <a:lnTo>
                  <a:pt x="0" y="1074057"/>
                </a:lnTo>
                <a:lnTo>
                  <a:pt x="667657" y="1480457"/>
                </a:lnTo>
                <a:lnTo>
                  <a:pt x="1320800" y="1103086"/>
                </a:lnTo>
                <a:lnTo>
                  <a:pt x="1306286" y="406400"/>
                </a:lnTo>
                <a:lnTo>
                  <a:pt x="653143" y="0"/>
                </a:lnTo>
                <a:close/>
              </a:path>
            </a:pathLst>
          </a:cu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lIns="189000" tIns="0" rIns="0" bIns="0" anchor="ctr">
            <a:normAutofit/>
          </a:bodyPr>
          <a:lstStyle/>
          <a:p>
            <a:endParaRPr/>
          </a:p>
        </p:txBody>
      </p:sp>
      <p:pic>
        <p:nvPicPr>
          <p:cNvPr id="101" name="图形 100" descr="打开的信封">
            <a:extLst>
              <a:ext uri="{FF2B5EF4-FFF2-40B4-BE49-F238E27FC236}">
                <a16:creationId xmlns:a16="http://schemas.microsoft.com/office/drawing/2014/main" id="{09AB9214-6524-4FCA-9D62-1E45C620F37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89293" y="3606117"/>
            <a:ext cx="659343" cy="659343"/>
          </a:xfrm>
          <a:prstGeom prst="rect">
            <a:avLst/>
          </a:prstGeom>
        </p:spPr>
      </p:pic>
    </p:spTree>
    <p:extLst>
      <p:ext uri="{BB962C8B-B14F-4D97-AF65-F5344CB8AC3E}">
        <p14:creationId xmlns:p14="http://schemas.microsoft.com/office/powerpoint/2010/main" val="38763624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文本框 4"/>
          <p:cNvSpPr txBox="1">
            <a:spLocks noChangeArrowheads="1"/>
          </p:cNvSpPr>
          <p:nvPr/>
        </p:nvSpPr>
        <p:spPr>
          <a:xfrm>
            <a:off x="1162405" y="875164"/>
            <a:ext cx="9281361" cy="8377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a:solidFill>
                  <a:schemeClr val="tx1"/>
                </a:solidFill>
                <a:latin typeface="等线" panose="02010600030101010101" pitchFamily="2" charset="-122"/>
                <a:ea typeface="等线" panose="02010600030101010101" pitchFamily="2" charset="-122"/>
              </a:defRPr>
            </a:lvl1pPr>
            <a:lvl2pPr>
              <a:defRPr>
                <a:solidFill>
                  <a:schemeClr val="tx1"/>
                </a:solidFill>
                <a:latin typeface="等线" panose="02010600030101010101" pitchFamily="2" charset="-122"/>
                <a:ea typeface="等线" panose="02010600030101010101" pitchFamily="2" charset="-122"/>
              </a:defRPr>
            </a:lvl2pPr>
            <a:lvl3pPr>
              <a:defRPr>
                <a:solidFill>
                  <a:schemeClr val="tx1"/>
                </a:solidFill>
                <a:latin typeface="等线" panose="02010600030101010101" pitchFamily="2" charset="-122"/>
                <a:ea typeface="等线" panose="02010600030101010101" pitchFamily="2" charset="-122"/>
              </a:defRPr>
            </a:lvl3pPr>
            <a:lvl4pPr>
              <a:defRPr>
                <a:solidFill>
                  <a:schemeClr val="tx1"/>
                </a:solidFill>
                <a:latin typeface="等线" panose="02010600030101010101" pitchFamily="2" charset="-122"/>
                <a:ea typeface="等线" panose="02010600030101010101" pitchFamily="2" charset="-122"/>
              </a:defRPr>
            </a:lvl4pPr>
            <a:lvl5pPr>
              <a:defRPr>
                <a:solidFill>
                  <a:schemeClr val="tx1"/>
                </a:solidFill>
                <a:latin typeface="等线" panose="02010600030101010101" pitchFamily="2" charset="-122"/>
                <a:ea typeface="等线"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等线" panose="02010600030101010101" pitchFamily="2" charset="-122"/>
                <a:ea typeface="等线"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等线" panose="02010600030101010101" pitchFamily="2" charset="-122"/>
                <a:ea typeface="等线"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等线" panose="02010600030101010101" pitchFamily="2" charset="-122"/>
                <a:ea typeface="等线"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等线" panose="02010600030101010101" pitchFamily="2" charset="-122"/>
                <a:ea typeface="等线" panose="02010600030101010101" pitchFamily="2" charset="-122"/>
              </a:defRPr>
            </a:lvl9pPr>
          </a:lstStyle>
          <a:p>
            <a:pPr fontAlgn="base">
              <a:lnSpc>
                <a:spcPct val="150000"/>
              </a:lnSpc>
              <a:spcBef>
                <a:spcPct val="0"/>
              </a:spcBef>
              <a:spcAft>
                <a:spcPct val="0"/>
              </a:spcAft>
              <a:defRPr/>
            </a:pPr>
            <a:r>
              <a:rPr lang="zh-CN" altLang="en-US" b="1" dirty="0">
                <a:solidFill>
                  <a:schemeClr val="tx1">
                    <a:lumMod val="95000"/>
                    <a:lumOff val="5000"/>
                  </a:schemeClr>
                </a:solidFill>
                <a:latin typeface="思源黑体 CN Normal"/>
                <a:ea typeface="微软雅黑" panose="020B0503020204020204" pitchFamily="34" charset="-122"/>
                <a:cs typeface="+mn-ea"/>
                <a:sym typeface="+mn-lt"/>
              </a:rPr>
              <a:t>球迷观赛动机对付费意愿有正向影响</a:t>
            </a:r>
            <a:endParaRPr lang="en-US" altLang="zh-CN" b="1" dirty="0">
              <a:solidFill>
                <a:schemeClr val="tx1">
                  <a:lumMod val="95000"/>
                  <a:lumOff val="5000"/>
                </a:schemeClr>
              </a:solidFill>
              <a:latin typeface="思源黑体 CN Normal"/>
              <a:ea typeface="微软雅黑" panose="020B0503020204020204" pitchFamily="34" charset="-122"/>
              <a:cs typeface="+mn-ea"/>
              <a:sym typeface="+mn-lt"/>
            </a:endParaRPr>
          </a:p>
          <a:p>
            <a:pPr fontAlgn="base">
              <a:lnSpc>
                <a:spcPct val="150000"/>
              </a:lnSpc>
              <a:spcBef>
                <a:spcPct val="0"/>
              </a:spcBef>
              <a:spcAft>
                <a:spcPct val="0"/>
              </a:spcAft>
              <a:defRPr/>
            </a:pPr>
            <a:r>
              <a:rPr lang="zh-CN" altLang="en-US" sz="1600" dirty="0">
                <a:solidFill>
                  <a:schemeClr val="tx1">
                    <a:lumMod val="95000"/>
                    <a:lumOff val="5000"/>
                  </a:schemeClr>
                </a:solidFill>
                <a:latin typeface="思源黑体 CN Normal"/>
                <a:ea typeface="微软雅黑" panose="020B0503020204020204" pitchFamily="34" charset="-122"/>
                <a:cs typeface="+mn-ea"/>
                <a:sym typeface="+mn-lt"/>
              </a:rPr>
              <a:t>前四个维度的动机正向预测付费意愿，经济动机可能会负向预测。</a:t>
            </a:r>
            <a:endParaRPr lang="en-US" altLang="zh-CN" sz="1600" dirty="0">
              <a:solidFill>
                <a:schemeClr val="tx1">
                  <a:lumMod val="95000"/>
                  <a:lumOff val="5000"/>
                </a:schemeClr>
              </a:solidFill>
              <a:latin typeface="思源黑体 CN Normal"/>
              <a:ea typeface="微软雅黑" panose="020B0503020204020204" pitchFamily="34" charset="-122"/>
              <a:cs typeface="+mn-ea"/>
              <a:sym typeface="+mn-lt"/>
            </a:endParaRPr>
          </a:p>
        </p:txBody>
      </p:sp>
      <p:sp>
        <p:nvSpPr>
          <p:cNvPr id="25" name="燕尾形 16"/>
          <p:cNvSpPr/>
          <p:nvPr/>
        </p:nvSpPr>
        <p:spPr>
          <a:xfrm>
            <a:off x="661145" y="1036039"/>
            <a:ext cx="344487" cy="420414"/>
          </a:xfrm>
          <a:prstGeom prst="chevron">
            <a:avLst/>
          </a:prstGeom>
          <a:solidFill>
            <a:srgbClr val="02AE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a:p>
        </p:txBody>
      </p:sp>
      <p:sp>
        <p:nvSpPr>
          <p:cNvPr id="26" name="文本框 4"/>
          <p:cNvSpPr txBox="1">
            <a:spLocks noChangeArrowheads="1"/>
          </p:cNvSpPr>
          <p:nvPr/>
        </p:nvSpPr>
        <p:spPr>
          <a:xfrm>
            <a:off x="1162405" y="1998646"/>
            <a:ext cx="9281361" cy="463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a:solidFill>
                  <a:schemeClr val="tx1"/>
                </a:solidFill>
                <a:latin typeface="等线" panose="02010600030101010101" pitchFamily="2" charset="-122"/>
                <a:ea typeface="等线" panose="02010600030101010101" pitchFamily="2" charset="-122"/>
              </a:defRPr>
            </a:lvl1pPr>
            <a:lvl2pPr>
              <a:defRPr>
                <a:solidFill>
                  <a:schemeClr val="tx1"/>
                </a:solidFill>
                <a:latin typeface="等线" panose="02010600030101010101" pitchFamily="2" charset="-122"/>
                <a:ea typeface="等线" panose="02010600030101010101" pitchFamily="2" charset="-122"/>
              </a:defRPr>
            </a:lvl2pPr>
            <a:lvl3pPr>
              <a:defRPr>
                <a:solidFill>
                  <a:schemeClr val="tx1"/>
                </a:solidFill>
                <a:latin typeface="等线" panose="02010600030101010101" pitchFamily="2" charset="-122"/>
                <a:ea typeface="等线" panose="02010600030101010101" pitchFamily="2" charset="-122"/>
              </a:defRPr>
            </a:lvl3pPr>
            <a:lvl4pPr>
              <a:defRPr>
                <a:solidFill>
                  <a:schemeClr val="tx1"/>
                </a:solidFill>
                <a:latin typeface="等线" panose="02010600030101010101" pitchFamily="2" charset="-122"/>
                <a:ea typeface="等线" panose="02010600030101010101" pitchFamily="2" charset="-122"/>
              </a:defRPr>
            </a:lvl4pPr>
            <a:lvl5pPr>
              <a:defRPr>
                <a:solidFill>
                  <a:schemeClr val="tx1"/>
                </a:solidFill>
                <a:latin typeface="等线" panose="02010600030101010101" pitchFamily="2" charset="-122"/>
                <a:ea typeface="等线"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等线" panose="02010600030101010101" pitchFamily="2" charset="-122"/>
                <a:ea typeface="等线"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等线" panose="02010600030101010101" pitchFamily="2" charset="-122"/>
                <a:ea typeface="等线"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等线" panose="02010600030101010101" pitchFamily="2" charset="-122"/>
                <a:ea typeface="等线"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等线" panose="02010600030101010101" pitchFamily="2" charset="-122"/>
                <a:ea typeface="等线" panose="02010600030101010101" pitchFamily="2" charset="-122"/>
              </a:defRPr>
            </a:lvl9pPr>
          </a:lstStyle>
          <a:p>
            <a:pPr fontAlgn="base">
              <a:lnSpc>
                <a:spcPct val="150000"/>
              </a:lnSpc>
              <a:spcBef>
                <a:spcPct val="0"/>
              </a:spcBef>
              <a:spcAft>
                <a:spcPct val="0"/>
              </a:spcAft>
              <a:defRPr/>
            </a:pPr>
            <a:r>
              <a:rPr lang="zh-CN" altLang="en-US" b="1" dirty="0">
                <a:solidFill>
                  <a:schemeClr val="tx1">
                    <a:lumMod val="95000"/>
                    <a:lumOff val="5000"/>
                  </a:schemeClr>
                </a:solidFill>
                <a:latin typeface="思源黑体 CN Normal"/>
                <a:ea typeface="微软雅黑" panose="020B0503020204020204" pitchFamily="34" charset="-122"/>
                <a:cs typeface="+mn-ea"/>
                <a:sym typeface="+mn-lt"/>
              </a:rPr>
              <a:t>球迷观赛动机对感知价值具有正向影响</a:t>
            </a:r>
            <a:endParaRPr lang="en-US" altLang="zh-CN" b="1" dirty="0">
              <a:solidFill>
                <a:schemeClr val="tx1">
                  <a:lumMod val="95000"/>
                  <a:lumOff val="5000"/>
                </a:schemeClr>
              </a:solidFill>
              <a:latin typeface="思源黑体 CN Normal"/>
              <a:ea typeface="微软雅黑" panose="020B0503020204020204" pitchFamily="34" charset="-122"/>
              <a:cs typeface="+mn-ea"/>
              <a:sym typeface="+mn-lt"/>
            </a:endParaRPr>
          </a:p>
        </p:txBody>
      </p:sp>
      <p:sp>
        <p:nvSpPr>
          <p:cNvPr id="27" name="燕尾形 16"/>
          <p:cNvSpPr/>
          <p:nvPr/>
        </p:nvSpPr>
        <p:spPr>
          <a:xfrm>
            <a:off x="666011" y="2123386"/>
            <a:ext cx="344487" cy="420414"/>
          </a:xfrm>
          <a:prstGeom prst="chevron">
            <a:avLst/>
          </a:prstGeom>
          <a:solidFill>
            <a:srgbClr val="02AE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a:p>
        </p:txBody>
      </p:sp>
      <p:sp>
        <p:nvSpPr>
          <p:cNvPr id="28" name="文本框 4"/>
          <p:cNvSpPr txBox="1">
            <a:spLocks noChangeArrowheads="1"/>
          </p:cNvSpPr>
          <p:nvPr/>
        </p:nvSpPr>
        <p:spPr>
          <a:xfrm>
            <a:off x="1162405" y="2922439"/>
            <a:ext cx="9281361" cy="8377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a:solidFill>
                  <a:schemeClr val="tx1"/>
                </a:solidFill>
                <a:latin typeface="等线" panose="02010600030101010101" pitchFamily="2" charset="-122"/>
                <a:ea typeface="等线" panose="02010600030101010101" pitchFamily="2" charset="-122"/>
              </a:defRPr>
            </a:lvl1pPr>
            <a:lvl2pPr>
              <a:defRPr>
                <a:solidFill>
                  <a:schemeClr val="tx1"/>
                </a:solidFill>
                <a:latin typeface="等线" panose="02010600030101010101" pitchFamily="2" charset="-122"/>
                <a:ea typeface="等线" panose="02010600030101010101" pitchFamily="2" charset="-122"/>
              </a:defRPr>
            </a:lvl2pPr>
            <a:lvl3pPr>
              <a:defRPr>
                <a:solidFill>
                  <a:schemeClr val="tx1"/>
                </a:solidFill>
                <a:latin typeface="等线" panose="02010600030101010101" pitchFamily="2" charset="-122"/>
                <a:ea typeface="等线" panose="02010600030101010101" pitchFamily="2" charset="-122"/>
              </a:defRPr>
            </a:lvl3pPr>
            <a:lvl4pPr>
              <a:defRPr>
                <a:solidFill>
                  <a:schemeClr val="tx1"/>
                </a:solidFill>
                <a:latin typeface="等线" panose="02010600030101010101" pitchFamily="2" charset="-122"/>
                <a:ea typeface="等线" panose="02010600030101010101" pitchFamily="2" charset="-122"/>
              </a:defRPr>
            </a:lvl4pPr>
            <a:lvl5pPr>
              <a:defRPr>
                <a:solidFill>
                  <a:schemeClr val="tx1"/>
                </a:solidFill>
                <a:latin typeface="等线" panose="02010600030101010101" pitchFamily="2" charset="-122"/>
                <a:ea typeface="等线"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等线" panose="02010600030101010101" pitchFamily="2" charset="-122"/>
                <a:ea typeface="等线"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等线" panose="02010600030101010101" pitchFamily="2" charset="-122"/>
                <a:ea typeface="等线"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等线" panose="02010600030101010101" pitchFamily="2" charset="-122"/>
                <a:ea typeface="等线"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等线" panose="02010600030101010101" pitchFamily="2" charset="-122"/>
                <a:ea typeface="等线" panose="02010600030101010101" pitchFamily="2" charset="-122"/>
              </a:defRPr>
            </a:lvl9pPr>
          </a:lstStyle>
          <a:p>
            <a:pPr fontAlgn="base">
              <a:lnSpc>
                <a:spcPct val="150000"/>
              </a:lnSpc>
              <a:spcBef>
                <a:spcPct val="0"/>
              </a:spcBef>
              <a:spcAft>
                <a:spcPct val="0"/>
              </a:spcAft>
              <a:defRPr/>
            </a:pPr>
            <a:r>
              <a:rPr lang="zh-CN" altLang="en-US" b="1" dirty="0">
                <a:solidFill>
                  <a:schemeClr val="tx1">
                    <a:lumMod val="95000"/>
                    <a:lumOff val="5000"/>
                  </a:schemeClr>
                </a:solidFill>
                <a:latin typeface="思源黑体 CN Normal"/>
                <a:ea typeface="微软雅黑" panose="020B0503020204020204" pitchFamily="34" charset="-122"/>
                <a:cs typeface="+mn-ea"/>
                <a:sym typeface="+mn-lt"/>
              </a:rPr>
              <a:t>球迷感知价值对其付费意愿有影响作用</a:t>
            </a:r>
            <a:endParaRPr lang="en-US" altLang="zh-CN" b="1" dirty="0">
              <a:solidFill>
                <a:schemeClr val="tx1">
                  <a:lumMod val="95000"/>
                  <a:lumOff val="5000"/>
                </a:schemeClr>
              </a:solidFill>
              <a:latin typeface="思源黑体 CN Normal"/>
              <a:ea typeface="微软雅黑" panose="020B0503020204020204" pitchFamily="34" charset="-122"/>
              <a:cs typeface="+mn-ea"/>
              <a:sym typeface="+mn-lt"/>
            </a:endParaRPr>
          </a:p>
          <a:p>
            <a:pPr fontAlgn="base">
              <a:lnSpc>
                <a:spcPct val="150000"/>
              </a:lnSpc>
              <a:spcBef>
                <a:spcPct val="0"/>
              </a:spcBef>
              <a:spcAft>
                <a:spcPct val="0"/>
              </a:spcAft>
              <a:defRPr/>
            </a:pPr>
            <a:r>
              <a:rPr lang="zh-CN" altLang="en-US" sz="1600" dirty="0">
                <a:solidFill>
                  <a:schemeClr val="tx1">
                    <a:lumMod val="95000"/>
                    <a:lumOff val="5000"/>
                  </a:schemeClr>
                </a:solidFill>
                <a:latin typeface="思源黑体 CN Normal"/>
                <a:ea typeface="微软雅黑" panose="020B0503020204020204" pitchFamily="34" charset="-122"/>
                <a:cs typeface="+mn-ea"/>
                <a:sym typeface="+mn-lt"/>
              </a:rPr>
              <a:t>感知有用和感知娱乐对付费意愿有正向影响，感知费用和感知风险有负向影响。</a:t>
            </a:r>
            <a:endParaRPr lang="en-US" altLang="zh-CN" sz="1600" dirty="0">
              <a:solidFill>
                <a:schemeClr val="tx1">
                  <a:lumMod val="95000"/>
                  <a:lumOff val="5000"/>
                </a:schemeClr>
              </a:solidFill>
              <a:latin typeface="思源黑体 CN Normal"/>
              <a:ea typeface="微软雅黑" panose="020B0503020204020204" pitchFamily="34" charset="-122"/>
              <a:cs typeface="+mn-ea"/>
              <a:sym typeface="+mn-lt"/>
            </a:endParaRPr>
          </a:p>
        </p:txBody>
      </p:sp>
      <p:sp>
        <p:nvSpPr>
          <p:cNvPr id="29" name="燕尾形 16"/>
          <p:cNvSpPr/>
          <p:nvPr/>
        </p:nvSpPr>
        <p:spPr>
          <a:xfrm>
            <a:off x="661145" y="3202829"/>
            <a:ext cx="344487" cy="420414"/>
          </a:xfrm>
          <a:prstGeom prst="chevron">
            <a:avLst/>
          </a:prstGeom>
          <a:solidFill>
            <a:srgbClr val="02AE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a:p>
        </p:txBody>
      </p:sp>
      <p:grpSp>
        <p:nvGrpSpPr>
          <p:cNvPr id="93" name="组合 92"/>
          <p:cNvGrpSpPr/>
          <p:nvPr/>
        </p:nvGrpSpPr>
        <p:grpSpPr>
          <a:xfrm>
            <a:off x="0" y="6756400"/>
            <a:ext cx="12192000" cy="101600"/>
            <a:chOff x="0" y="6756400"/>
            <a:chExt cx="12192000" cy="101600"/>
          </a:xfrm>
          <a:solidFill>
            <a:srgbClr val="004C41"/>
          </a:solidFill>
        </p:grpSpPr>
        <p:sp>
          <p:nvSpPr>
            <p:cNvPr id="30" name="Rectangle 1"/>
            <p:cNvSpPr/>
            <p:nvPr/>
          </p:nvSpPr>
          <p:spPr>
            <a:xfrm>
              <a:off x="0" y="6756400"/>
              <a:ext cx="12192000" cy="101600"/>
            </a:xfrm>
            <a:prstGeom prst="rect">
              <a:avLst/>
            </a:prstGeom>
            <a:grpFill/>
            <a:ln w="12700" cap="flat" cmpd="sng" algn="ctr">
              <a:noFill/>
              <a:prstDash val="solid"/>
              <a:miter lim="800000"/>
            </a:ln>
            <a:effectLst/>
          </p:spPr>
          <p:txBody>
            <a:bodyPr rtlCol="0" anchor="ctr"/>
            <a:lstStyle>
              <a:defPPr>
                <a:defRPr lang="id-ID"/>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a:p>
          </p:txBody>
        </p:sp>
        <p:sp>
          <p:nvSpPr>
            <p:cNvPr id="31" name="Parallelogram 2"/>
            <p:cNvSpPr/>
            <p:nvPr/>
          </p:nvSpPr>
          <p:spPr>
            <a:xfrm>
              <a:off x="10791825" y="6756400"/>
              <a:ext cx="749300" cy="101600"/>
            </a:xfrm>
            <a:prstGeom prst="parallelogram">
              <a:avLst>
                <a:gd name="adj" fmla="val 56250"/>
              </a:avLst>
            </a:prstGeom>
            <a:grpFill/>
            <a:ln w="12700" cap="flat" cmpd="sng" algn="ctr">
              <a:noFill/>
              <a:prstDash val="solid"/>
              <a:miter lim="800000"/>
            </a:ln>
            <a:effectLst/>
          </p:spPr>
          <p:txBody>
            <a:bodyPr rtlCol="0" anchor="ctr"/>
            <a:lstStyle>
              <a:defPPr>
                <a:defRPr lang="id-ID"/>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a:p>
          </p:txBody>
        </p:sp>
        <p:sp>
          <p:nvSpPr>
            <p:cNvPr id="32" name="Parallelogram 4"/>
            <p:cNvSpPr/>
            <p:nvPr/>
          </p:nvSpPr>
          <p:spPr>
            <a:xfrm>
              <a:off x="10102850" y="6756400"/>
              <a:ext cx="749300" cy="101600"/>
            </a:xfrm>
            <a:prstGeom prst="parallelogram">
              <a:avLst>
                <a:gd name="adj" fmla="val 56250"/>
              </a:avLst>
            </a:prstGeom>
            <a:grpFill/>
            <a:ln w="12700" cap="flat" cmpd="sng" algn="ctr">
              <a:noFill/>
              <a:prstDash val="solid"/>
              <a:miter lim="800000"/>
            </a:ln>
            <a:effectLst/>
          </p:spPr>
          <p:txBody>
            <a:bodyPr rtlCol="0" anchor="ctr"/>
            <a:lstStyle>
              <a:defPPr>
                <a:defRPr lang="id-ID"/>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a:p>
          </p:txBody>
        </p:sp>
        <p:sp>
          <p:nvSpPr>
            <p:cNvPr id="33" name="Parallelogram 5"/>
            <p:cNvSpPr/>
            <p:nvPr/>
          </p:nvSpPr>
          <p:spPr>
            <a:xfrm>
              <a:off x="9413875" y="6756400"/>
              <a:ext cx="749300" cy="101600"/>
            </a:xfrm>
            <a:prstGeom prst="parallelogram">
              <a:avLst>
                <a:gd name="adj" fmla="val 56250"/>
              </a:avLst>
            </a:prstGeom>
            <a:grpFill/>
            <a:ln w="12700" cap="flat" cmpd="sng" algn="ctr">
              <a:noFill/>
              <a:prstDash val="solid"/>
              <a:miter lim="800000"/>
            </a:ln>
            <a:effectLst/>
          </p:spPr>
          <p:txBody>
            <a:bodyPr rtlCol="0" anchor="ctr"/>
            <a:lstStyle>
              <a:defPPr>
                <a:defRPr lang="id-ID"/>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a:p>
          </p:txBody>
        </p:sp>
        <p:sp>
          <p:nvSpPr>
            <p:cNvPr id="34" name="Parallelogram 7"/>
            <p:cNvSpPr/>
            <p:nvPr/>
          </p:nvSpPr>
          <p:spPr>
            <a:xfrm>
              <a:off x="8724900" y="6756400"/>
              <a:ext cx="749300" cy="101600"/>
            </a:xfrm>
            <a:prstGeom prst="parallelogram">
              <a:avLst>
                <a:gd name="adj" fmla="val 56250"/>
              </a:avLst>
            </a:prstGeom>
            <a:grpFill/>
            <a:ln w="12700" cap="flat" cmpd="sng" algn="ctr">
              <a:noFill/>
              <a:prstDash val="solid"/>
              <a:miter lim="800000"/>
            </a:ln>
            <a:effectLst/>
          </p:spPr>
          <p:txBody>
            <a:bodyPr rtlCol="0" anchor="ctr"/>
            <a:lstStyle>
              <a:defPPr>
                <a:defRPr lang="id-ID"/>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a:p>
          </p:txBody>
        </p:sp>
        <p:sp>
          <p:nvSpPr>
            <p:cNvPr id="35" name="Parallelogram 8"/>
            <p:cNvSpPr/>
            <p:nvPr/>
          </p:nvSpPr>
          <p:spPr>
            <a:xfrm>
              <a:off x="8035925" y="6756400"/>
              <a:ext cx="749300" cy="101600"/>
            </a:xfrm>
            <a:prstGeom prst="parallelogram">
              <a:avLst>
                <a:gd name="adj" fmla="val 56250"/>
              </a:avLst>
            </a:prstGeom>
            <a:grpFill/>
            <a:ln w="12700" cap="flat" cmpd="sng" algn="ctr">
              <a:noFill/>
              <a:prstDash val="solid"/>
              <a:miter lim="800000"/>
            </a:ln>
            <a:effectLst/>
          </p:spPr>
          <p:txBody>
            <a:bodyPr rtlCol="0" anchor="ctr"/>
            <a:lstStyle>
              <a:defPPr>
                <a:defRPr lang="id-ID"/>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a:p>
          </p:txBody>
        </p:sp>
        <p:sp>
          <p:nvSpPr>
            <p:cNvPr id="36" name="Freeform 10"/>
            <p:cNvSpPr/>
            <p:nvPr/>
          </p:nvSpPr>
          <p:spPr>
            <a:xfrm>
              <a:off x="11480799" y="6756400"/>
              <a:ext cx="711201" cy="101600"/>
            </a:xfrm>
            <a:custGeom>
              <a:avLst/>
              <a:gdLst>
                <a:gd name="connsiteX0" fmla="*/ 57150 w 711201"/>
                <a:gd name="connsiteY0" fmla="*/ 0 h 101600"/>
                <a:gd name="connsiteX1" fmla="*/ 711201 w 711201"/>
                <a:gd name="connsiteY1" fmla="*/ 0 h 101600"/>
                <a:gd name="connsiteX2" fmla="*/ 711201 w 711201"/>
                <a:gd name="connsiteY2" fmla="*/ 101600 h 101600"/>
                <a:gd name="connsiteX3" fmla="*/ 0 w 711201"/>
                <a:gd name="connsiteY3" fmla="*/ 101600 h 101600"/>
              </a:gdLst>
              <a:ahLst/>
              <a:cxnLst>
                <a:cxn ang="0">
                  <a:pos x="connsiteX0" y="connsiteY0"/>
                </a:cxn>
                <a:cxn ang="0">
                  <a:pos x="connsiteX1" y="connsiteY1"/>
                </a:cxn>
                <a:cxn ang="0">
                  <a:pos x="connsiteX2" y="connsiteY2"/>
                </a:cxn>
                <a:cxn ang="0">
                  <a:pos x="connsiteX3" y="connsiteY3"/>
                </a:cxn>
              </a:cxnLst>
              <a:rect l="l" t="t" r="r" b="b"/>
              <a:pathLst>
                <a:path w="711201" h="101600">
                  <a:moveTo>
                    <a:pt x="57150" y="0"/>
                  </a:moveTo>
                  <a:lnTo>
                    <a:pt x="711201" y="0"/>
                  </a:lnTo>
                  <a:lnTo>
                    <a:pt x="711201" y="101600"/>
                  </a:lnTo>
                  <a:lnTo>
                    <a:pt x="0" y="101600"/>
                  </a:lnTo>
                  <a:close/>
                </a:path>
              </a:pathLst>
            </a:custGeom>
            <a:grpFill/>
            <a:ln w="12700" cap="flat" cmpd="sng" algn="ctr">
              <a:noFill/>
              <a:prstDash val="solid"/>
              <a:miter lim="800000"/>
            </a:ln>
            <a:effectLst/>
          </p:spPr>
          <p:txBody>
            <a:bodyPr rtlCol="0" anchor="ctr"/>
            <a:lstStyle>
              <a:defPPr>
                <a:defRPr lang="id-ID"/>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a:p>
          </p:txBody>
        </p:sp>
      </p:grpSp>
      <p:sp>
        <p:nvSpPr>
          <p:cNvPr id="37" name="Rectangle 1"/>
          <p:cNvSpPr/>
          <p:nvPr/>
        </p:nvSpPr>
        <p:spPr>
          <a:xfrm>
            <a:off x="0" y="6756400"/>
            <a:ext cx="12192000" cy="101600"/>
          </a:xfrm>
          <a:prstGeom prst="rect">
            <a:avLst/>
          </a:prstGeom>
          <a:grpFill/>
          <a:ln w="12700" cap="flat" cmpd="sng" algn="ctr">
            <a:noFill/>
            <a:prstDash val="solid"/>
            <a:miter lim="800000"/>
          </a:ln>
          <a:effectLst/>
        </p:spPr>
        <p:txBody>
          <a:bodyPr rtlCol="0" anchor="ctr"/>
          <a:lstStyle>
            <a:defPPr>
              <a:defRPr lang="id-ID"/>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a:p>
        </p:txBody>
      </p:sp>
      <p:sp>
        <p:nvSpPr>
          <p:cNvPr id="38" name="Parallelogram 2"/>
          <p:cNvSpPr/>
          <p:nvPr/>
        </p:nvSpPr>
        <p:spPr>
          <a:xfrm>
            <a:off x="10791825" y="6756400"/>
            <a:ext cx="749300" cy="101600"/>
          </a:xfrm>
          <a:prstGeom prst="parallelogram">
            <a:avLst>
              <a:gd name="adj" fmla="val 56250"/>
            </a:avLst>
          </a:prstGeom>
          <a:grpFill/>
          <a:ln w="12700" cap="flat" cmpd="sng" algn="ctr">
            <a:noFill/>
            <a:prstDash val="solid"/>
            <a:miter lim="800000"/>
          </a:ln>
          <a:effectLst/>
        </p:spPr>
        <p:txBody>
          <a:bodyPr rtlCol="0" anchor="ctr"/>
          <a:lstStyle>
            <a:defPPr>
              <a:defRPr lang="id-ID"/>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a:p>
        </p:txBody>
      </p:sp>
      <p:sp>
        <p:nvSpPr>
          <p:cNvPr id="39" name="Parallelogram 4"/>
          <p:cNvSpPr/>
          <p:nvPr/>
        </p:nvSpPr>
        <p:spPr>
          <a:xfrm>
            <a:off x="9575747" y="6743693"/>
            <a:ext cx="749300" cy="101600"/>
          </a:xfrm>
          <a:prstGeom prst="parallelogram">
            <a:avLst>
              <a:gd name="adj" fmla="val 56250"/>
            </a:avLst>
          </a:prstGeom>
          <a:grpFill/>
          <a:ln w="12700" cap="flat" cmpd="sng" algn="ctr">
            <a:noFill/>
            <a:prstDash val="solid"/>
            <a:miter lim="800000"/>
          </a:ln>
          <a:effectLst/>
        </p:spPr>
        <p:txBody>
          <a:bodyPr rtlCol="0" anchor="ctr"/>
          <a:lstStyle>
            <a:defPPr>
              <a:defRPr lang="id-ID"/>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a:p>
        </p:txBody>
      </p:sp>
      <p:sp>
        <p:nvSpPr>
          <p:cNvPr id="40" name="Parallelogram 5"/>
          <p:cNvSpPr/>
          <p:nvPr/>
        </p:nvSpPr>
        <p:spPr>
          <a:xfrm>
            <a:off x="8886772" y="6743693"/>
            <a:ext cx="749300" cy="101600"/>
          </a:xfrm>
          <a:prstGeom prst="parallelogram">
            <a:avLst>
              <a:gd name="adj" fmla="val 56250"/>
            </a:avLst>
          </a:prstGeom>
          <a:grpFill/>
          <a:ln w="12700" cap="flat" cmpd="sng" algn="ctr">
            <a:noFill/>
            <a:prstDash val="solid"/>
            <a:miter lim="800000"/>
          </a:ln>
          <a:effectLst/>
        </p:spPr>
        <p:txBody>
          <a:bodyPr rtlCol="0" anchor="ctr"/>
          <a:lstStyle>
            <a:defPPr>
              <a:defRPr lang="id-ID"/>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a:p>
        </p:txBody>
      </p:sp>
      <p:sp>
        <p:nvSpPr>
          <p:cNvPr id="41" name="Parallelogram 7"/>
          <p:cNvSpPr/>
          <p:nvPr/>
        </p:nvSpPr>
        <p:spPr>
          <a:xfrm>
            <a:off x="8197797" y="6743693"/>
            <a:ext cx="749300" cy="101600"/>
          </a:xfrm>
          <a:prstGeom prst="parallelogram">
            <a:avLst>
              <a:gd name="adj" fmla="val 56250"/>
            </a:avLst>
          </a:prstGeom>
          <a:grpFill/>
          <a:ln w="12700" cap="flat" cmpd="sng" algn="ctr">
            <a:noFill/>
            <a:prstDash val="solid"/>
            <a:miter lim="800000"/>
          </a:ln>
          <a:effectLst/>
        </p:spPr>
        <p:txBody>
          <a:bodyPr rtlCol="0" anchor="ctr"/>
          <a:lstStyle>
            <a:defPPr>
              <a:defRPr lang="id-ID"/>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a:p>
        </p:txBody>
      </p:sp>
      <p:sp>
        <p:nvSpPr>
          <p:cNvPr id="42" name="Parallelogram 8"/>
          <p:cNvSpPr/>
          <p:nvPr/>
        </p:nvSpPr>
        <p:spPr>
          <a:xfrm>
            <a:off x="7508822" y="6743693"/>
            <a:ext cx="749300" cy="101600"/>
          </a:xfrm>
          <a:prstGeom prst="parallelogram">
            <a:avLst>
              <a:gd name="adj" fmla="val 56250"/>
            </a:avLst>
          </a:prstGeom>
          <a:grpFill/>
          <a:ln w="12700" cap="flat" cmpd="sng" algn="ctr">
            <a:noFill/>
            <a:prstDash val="solid"/>
            <a:miter lim="800000"/>
          </a:ln>
          <a:effectLst/>
        </p:spPr>
        <p:txBody>
          <a:bodyPr rtlCol="0" anchor="ctr"/>
          <a:lstStyle>
            <a:defPPr>
              <a:defRPr lang="id-ID"/>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a:p>
        </p:txBody>
      </p:sp>
      <p:sp>
        <p:nvSpPr>
          <p:cNvPr id="43" name="Freeform 10"/>
          <p:cNvSpPr/>
          <p:nvPr/>
        </p:nvSpPr>
        <p:spPr>
          <a:xfrm>
            <a:off x="11480799" y="6756400"/>
            <a:ext cx="711201" cy="101600"/>
          </a:xfrm>
          <a:custGeom>
            <a:avLst/>
            <a:gdLst>
              <a:gd name="connsiteX0" fmla="*/ 57150 w 711201"/>
              <a:gd name="connsiteY0" fmla="*/ 0 h 101600"/>
              <a:gd name="connsiteX1" fmla="*/ 711201 w 711201"/>
              <a:gd name="connsiteY1" fmla="*/ 0 h 101600"/>
              <a:gd name="connsiteX2" fmla="*/ 711201 w 711201"/>
              <a:gd name="connsiteY2" fmla="*/ 101600 h 101600"/>
              <a:gd name="connsiteX3" fmla="*/ 0 w 711201"/>
              <a:gd name="connsiteY3" fmla="*/ 101600 h 101600"/>
            </a:gdLst>
            <a:ahLst/>
            <a:cxnLst>
              <a:cxn ang="0">
                <a:pos x="connsiteX0" y="connsiteY0"/>
              </a:cxn>
              <a:cxn ang="0">
                <a:pos x="connsiteX1" y="connsiteY1"/>
              </a:cxn>
              <a:cxn ang="0">
                <a:pos x="connsiteX2" y="connsiteY2"/>
              </a:cxn>
              <a:cxn ang="0">
                <a:pos x="connsiteX3" y="connsiteY3"/>
              </a:cxn>
            </a:cxnLst>
            <a:rect l="l" t="t" r="r" b="b"/>
            <a:pathLst>
              <a:path w="711201" h="101600">
                <a:moveTo>
                  <a:pt x="57150" y="0"/>
                </a:moveTo>
                <a:lnTo>
                  <a:pt x="711201" y="0"/>
                </a:lnTo>
                <a:lnTo>
                  <a:pt x="711201" y="101600"/>
                </a:lnTo>
                <a:lnTo>
                  <a:pt x="0" y="101600"/>
                </a:lnTo>
                <a:close/>
              </a:path>
            </a:pathLst>
          </a:custGeom>
          <a:grpFill/>
          <a:ln w="12700" cap="flat" cmpd="sng" algn="ctr">
            <a:noFill/>
            <a:prstDash val="solid"/>
            <a:miter lim="800000"/>
          </a:ln>
          <a:effectLst/>
        </p:spPr>
        <p:txBody>
          <a:bodyPr rtlCol="0" anchor="ctr"/>
          <a:lstStyle>
            <a:defPPr>
              <a:defRPr lang="id-ID"/>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a:p>
        </p:txBody>
      </p:sp>
      <p:sp>
        <p:nvSpPr>
          <p:cNvPr id="44" name="矩形 122"/>
          <p:cNvSpPr/>
          <p:nvPr/>
        </p:nvSpPr>
        <p:spPr>
          <a:xfrm>
            <a:off x="0" y="232561"/>
            <a:ext cx="182563" cy="508000"/>
          </a:xfrm>
          <a:prstGeom prst="rect">
            <a:avLst/>
          </a:prstGeom>
          <a:solidFill>
            <a:srgbClr val="8CC3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panose="020F0502020204030204"/>
                <a:ea typeface=""/>
                <a:cs typeface="+mn-c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panose="020F0502020204030204"/>
                <a:ea typeface=""/>
                <a:cs typeface="+mn-c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panose="020F0502020204030204"/>
                <a:ea typeface=""/>
                <a:cs typeface="+mn-c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panose="020F0502020204030204"/>
                <a:ea typeface=""/>
                <a:cs typeface="+mn-c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panose="020F0502020204030204"/>
                <a:ea typeface=""/>
                <a:cs typeface="+mn-c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panose="020F0502020204030204"/>
                <a:ea typeface=""/>
                <a:cs typeface="+mn-c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panose="020F0502020204030204"/>
                <a:ea typeface=""/>
                <a:cs typeface="+mn-c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panose="020F0502020204030204"/>
                <a:ea typeface=""/>
                <a:cs typeface="+mn-c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panose="020F0502020204030204"/>
                <a:ea typeface=""/>
                <a:cs typeface="+mn-cs"/>
              </a:defRPr>
            </a:lvl9pPr>
          </a:lstStyle>
          <a:p>
            <a:endParaRPr/>
          </a:p>
        </p:txBody>
      </p:sp>
      <p:sp>
        <p:nvSpPr>
          <p:cNvPr id="45" name="文本框 4"/>
          <p:cNvSpPr txBox="1">
            <a:spLocks noChangeArrowheads="1"/>
          </p:cNvSpPr>
          <p:nvPr/>
        </p:nvSpPr>
        <p:spPr>
          <a:xfrm>
            <a:off x="315317" y="137580"/>
            <a:ext cx="11561365" cy="69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ormAutofit/>
          </a:bodyPr>
          <a:lstStyle>
            <a:defPPr>
              <a:defRPr lang="zh-CN"/>
            </a:defPPr>
            <a:lvl1pPr marL="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libri" panose="020F0502020204030204" pitchFamily="34" charset="0"/>
                <a:ea typeface="宋体" panose="02010600030101010101" pitchFamily="2" charset="-122"/>
                <a:cs typeface="+mn-cs"/>
              </a:defRPr>
            </a:lvl1pPr>
            <a:lvl2pPr marL="742950" indent="-28575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pitchFamily="34" charset="0"/>
                <a:ea typeface="宋体" panose="02010600030101010101" pitchFamily="2"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宋体" panose="02010600030101010101" pitchFamily="2"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宋体" panose="02010600030101010101" pitchFamily="2"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宋体" panose="02010600030101010101" pitchFamily="2" charset="-122"/>
                <a:cs typeface="+mn-cs"/>
              </a:defRPr>
            </a:lvl5pPr>
            <a:lvl6pPr marL="2514600" indent="-228600" algn="l" defTabSz="914400" rtl="0" eaLnBrk="0" fontAlgn="base" latinLnBrk="0" hangingPunct="0">
              <a:lnSpc>
                <a:spcPct val="90000"/>
              </a:lnSpc>
              <a:spcBef>
                <a:spcPts val="500"/>
              </a:spcBef>
              <a:spcAft>
                <a:spcPct val="0"/>
              </a:spcAft>
              <a:buFont typeface="Arial" panose="020B0604020202020204" pitchFamily="34" charset="0"/>
              <a:buChar char="•"/>
              <a:defRPr sz="1800" kern="1200">
                <a:solidFill>
                  <a:schemeClr val="tx1"/>
                </a:solidFill>
                <a:latin typeface="Calibri" panose="020F0502020204030204" pitchFamily="34" charset="0"/>
                <a:ea typeface="宋体" panose="02010600030101010101" pitchFamily="2" charset="-122"/>
                <a:cs typeface="+mn-cs"/>
              </a:defRPr>
            </a:lvl6pPr>
            <a:lvl7pPr marL="2971800" indent="-228600" algn="l" defTabSz="914400" rtl="0" eaLnBrk="0" fontAlgn="base" latinLnBrk="0" hangingPunct="0">
              <a:lnSpc>
                <a:spcPct val="90000"/>
              </a:lnSpc>
              <a:spcBef>
                <a:spcPts val="500"/>
              </a:spcBef>
              <a:spcAft>
                <a:spcPct val="0"/>
              </a:spcAft>
              <a:buFont typeface="Arial" panose="020B0604020202020204" pitchFamily="34" charset="0"/>
              <a:buChar char="•"/>
              <a:defRPr sz="1800" kern="1200">
                <a:solidFill>
                  <a:schemeClr val="tx1"/>
                </a:solidFill>
                <a:latin typeface="Calibri" panose="020F0502020204030204" pitchFamily="34" charset="0"/>
                <a:ea typeface="宋体" panose="02010600030101010101" pitchFamily="2" charset="-122"/>
                <a:cs typeface="+mn-cs"/>
              </a:defRPr>
            </a:lvl7pPr>
            <a:lvl8pPr marL="3429000" indent="-228600" algn="l" defTabSz="914400" rtl="0" eaLnBrk="0" fontAlgn="base" latinLnBrk="0" hangingPunct="0">
              <a:lnSpc>
                <a:spcPct val="90000"/>
              </a:lnSpc>
              <a:spcBef>
                <a:spcPts val="500"/>
              </a:spcBef>
              <a:spcAft>
                <a:spcPct val="0"/>
              </a:spcAft>
              <a:buFont typeface="Arial" panose="020B0604020202020204" pitchFamily="34" charset="0"/>
              <a:buChar char="•"/>
              <a:defRPr sz="1800" kern="1200">
                <a:solidFill>
                  <a:schemeClr val="tx1"/>
                </a:solidFill>
                <a:latin typeface="Calibri" panose="020F0502020204030204" pitchFamily="34" charset="0"/>
                <a:ea typeface="宋体" panose="02010600030101010101" pitchFamily="2" charset="-122"/>
                <a:cs typeface="+mn-cs"/>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zh-CN" altLang="en-US" sz="2000" b="1" dirty="0">
                <a:solidFill>
                  <a:prstClr val="black"/>
                </a:solidFill>
                <a:latin typeface="思源等宽 N"/>
                <a:ea typeface="微软雅黑" panose="020B0503020204020204" pitchFamily="34" charset="-122"/>
              </a:rPr>
              <a:t>预期结果</a:t>
            </a:r>
          </a:p>
        </p:txBody>
      </p:sp>
      <p:sp>
        <p:nvSpPr>
          <p:cNvPr id="46" name="燕尾形 16">
            <a:extLst>
              <a:ext uri="{FF2B5EF4-FFF2-40B4-BE49-F238E27FC236}">
                <a16:creationId xmlns:a16="http://schemas.microsoft.com/office/drawing/2014/main" id="{21328596-9B66-40D2-A4C1-AA4A2EA20ED6}"/>
              </a:ext>
            </a:extLst>
          </p:cNvPr>
          <p:cNvSpPr/>
          <p:nvPr/>
        </p:nvSpPr>
        <p:spPr>
          <a:xfrm>
            <a:off x="661144" y="4282272"/>
            <a:ext cx="344487" cy="420414"/>
          </a:xfrm>
          <a:prstGeom prst="chevron">
            <a:avLst/>
          </a:prstGeom>
          <a:solidFill>
            <a:srgbClr val="02AE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a:p>
        </p:txBody>
      </p:sp>
      <p:sp>
        <p:nvSpPr>
          <p:cNvPr id="47" name="文本框 4">
            <a:extLst>
              <a:ext uri="{FF2B5EF4-FFF2-40B4-BE49-F238E27FC236}">
                <a16:creationId xmlns:a16="http://schemas.microsoft.com/office/drawing/2014/main" id="{C25A745A-C16F-4E7E-A813-7A83FC8D7ACA}"/>
              </a:ext>
            </a:extLst>
          </p:cNvPr>
          <p:cNvSpPr txBox="1">
            <a:spLocks noChangeArrowheads="1"/>
          </p:cNvSpPr>
          <p:nvPr/>
        </p:nvSpPr>
        <p:spPr>
          <a:xfrm>
            <a:off x="1182162" y="5041192"/>
            <a:ext cx="9281361" cy="8377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a:solidFill>
                  <a:schemeClr val="tx1"/>
                </a:solidFill>
                <a:latin typeface="等线" panose="02010600030101010101" pitchFamily="2" charset="-122"/>
                <a:ea typeface="等线" panose="02010600030101010101" pitchFamily="2" charset="-122"/>
              </a:defRPr>
            </a:lvl1pPr>
            <a:lvl2pPr>
              <a:defRPr>
                <a:solidFill>
                  <a:schemeClr val="tx1"/>
                </a:solidFill>
                <a:latin typeface="等线" panose="02010600030101010101" pitchFamily="2" charset="-122"/>
                <a:ea typeface="等线" panose="02010600030101010101" pitchFamily="2" charset="-122"/>
              </a:defRPr>
            </a:lvl2pPr>
            <a:lvl3pPr>
              <a:defRPr>
                <a:solidFill>
                  <a:schemeClr val="tx1"/>
                </a:solidFill>
                <a:latin typeface="等线" panose="02010600030101010101" pitchFamily="2" charset="-122"/>
                <a:ea typeface="等线" panose="02010600030101010101" pitchFamily="2" charset="-122"/>
              </a:defRPr>
            </a:lvl3pPr>
            <a:lvl4pPr>
              <a:defRPr>
                <a:solidFill>
                  <a:schemeClr val="tx1"/>
                </a:solidFill>
                <a:latin typeface="等线" panose="02010600030101010101" pitchFamily="2" charset="-122"/>
                <a:ea typeface="等线" panose="02010600030101010101" pitchFamily="2" charset="-122"/>
              </a:defRPr>
            </a:lvl4pPr>
            <a:lvl5pPr>
              <a:defRPr>
                <a:solidFill>
                  <a:schemeClr val="tx1"/>
                </a:solidFill>
                <a:latin typeface="等线" panose="02010600030101010101" pitchFamily="2" charset="-122"/>
                <a:ea typeface="等线"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等线" panose="02010600030101010101" pitchFamily="2" charset="-122"/>
                <a:ea typeface="等线"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等线" panose="02010600030101010101" pitchFamily="2" charset="-122"/>
                <a:ea typeface="等线"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等线" panose="02010600030101010101" pitchFamily="2" charset="-122"/>
                <a:ea typeface="等线"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等线" panose="02010600030101010101" pitchFamily="2" charset="-122"/>
                <a:ea typeface="等线" panose="02010600030101010101" pitchFamily="2" charset="-122"/>
              </a:defRPr>
            </a:lvl9pPr>
          </a:lstStyle>
          <a:p>
            <a:pPr fontAlgn="base">
              <a:lnSpc>
                <a:spcPct val="150000"/>
              </a:lnSpc>
              <a:spcBef>
                <a:spcPct val="0"/>
              </a:spcBef>
              <a:spcAft>
                <a:spcPct val="0"/>
              </a:spcAft>
              <a:defRPr/>
            </a:pPr>
            <a:r>
              <a:rPr lang="zh-CN" altLang="en-US" b="1" dirty="0">
                <a:solidFill>
                  <a:schemeClr val="tx1">
                    <a:lumMod val="95000"/>
                    <a:lumOff val="5000"/>
                  </a:schemeClr>
                </a:solidFill>
                <a:latin typeface="思源黑体 CN Normal"/>
                <a:ea typeface="微软雅黑" panose="020B0503020204020204" pitchFamily="34" charset="-122"/>
                <a:cs typeface="+mn-ea"/>
                <a:sym typeface="+mn-lt"/>
              </a:rPr>
              <a:t>个人付费意识调节感知价值与付费意愿之间的关系</a:t>
            </a:r>
            <a:endParaRPr lang="en-US" altLang="zh-CN" b="1" dirty="0">
              <a:solidFill>
                <a:schemeClr val="tx1">
                  <a:lumMod val="95000"/>
                  <a:lumOff val="5000"/>
                </a:schemeClr>
              </a:solidFill>
              <a:latin typeface="思源黑体 CN Normal"/>
              <a:ea typeface="微软雅黑" panose="020B0503020204020204" pitchFamily="34" charset="-122"/>
              <a:cs typeface="+mn-ea"/>
              <a:sym typeface="+mn-lt"/>
            </a:endParaRPr>
          </a:p>
          <a:p>
            <a:pPr fontAlgn="base">
              <a:lnSpc>
                <a:spcPct val="150000"/>
              </a:lnSpc>
              <a:spcBef>
                <a:spcPct val="0"/>
              </a:spcBef>
              <a:spcAft>
                <a:spcPct val="0"/>
              </a:spcAft>
              <a:defRPr/>
            </a:pPr>
            <a:r>
              <a:rPr lang="zh-CN" altLang="en-US" sz="1600" dirty="0">
                <a:solidFill>
                  <a:schemeClr val="tx1">
                    <a:lumMod val="95000"/>
                    <a:lumOff val="5000"/>
                  </a:schemeClr>
                </a:solidFill>
                <a:latin typeface="思源黑体 CN Normal"/>
                <a:ea typeface="微软雅黑" panose="020B0503020204020204" pitchFamily="34" charset="-122"/>
                <a:cs typeface="+mn-ea"/>
                <a:sym typeface="+mn-lt"/>
              </a:rPr>
              <a:t>相较于付费意识低的球迷，付费意识高的球迷的网络观赛感知价值对付费意愿影响更强。</a:t>
            </a:r>
            <a:endParaRPr lang="en-US" altLang="zh-CN" sz="1600" dirty="0">
              <a:solidFill>
                <a:schemeClr val="tx1">
                  <a:lumMod val="95000"/>
                  <a:lumOff val="5000"/>
                </a:schemeClr>
              </a:solidFill>
              <a:latin typeface="思源黑体 CN Normal"/>
              <a:ea typeface="微软雅黑" panose="020B0503020204020204" pitchFamily="34" charset="-122"/>
              <a:cs typeface="+mn-ea"/>
              <a:sym typeface="+mn-lt"/>
            </a:endParaRPr>
          </a:p>
        </p:txBody>
      </p:sp>
      <p:sp>
        <p:nvSpPr>
          <p:cNvPr id="48" name="文本框 4">
            <a:extLst>
              <a:ext uri="{FF2B5EF4-FFF2-40B4-BE49-F238E27FC236}">
                <a16:creationId xmlns:a16="http://schemas.microsoft.com/office/drawing/2014/main" id="{A80BBB56-99A6-4447-AC1C-90D6FDF14889}"/>
              </a:ext>
            </a:extLst>
          </p:cNvPr>
          <p:cNvSpPr txBox="1">
            <a:spLocks noChangeArrowheads="1"/>
          </p:cNvSpPr>
          <p:nvPr/>
        </p:nvSpPr>
        <p:spPr>
          <a:xfrm>
            <a:off x="1182162" y="4146213"/>
            <a:ext cx="9281361" cy="463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a:solidFill>
                  <a:schemeClr val="tx1"/>
                </a:solidFill>
                <a:latin typeface="等线" panose="02010600030101010101" pitchFamily="2" charset="-122"/>
                <a:ea typeface="等线" panose="02010600030101010101" pitchFamily="2" charset="-122"/>
              </a:defRPr>
            </a:lvl1pPr>
            <a:lvl2pPr>
              <a:defRPr>
                <a:solidFill>
                  <a:schemeClr val="tx1"/>
                </a:solidFill>
                <a:latin typeface="等线" panose="02010600030101010101" pitchFamily="2" charset="-122"/>
                <a:ea typeface="等线" panose="02010600030101010101" pitchFamily="2" charset="-122"/>
              </a:defRPr>
            </a:lvl2pPr>
            <a:lvl3pPr>
              <a:defRPr>
                <a:solidFill>
                  <a:schemeClr val="tx1"/>
                </a:solidFill>
                <a:latin typeface="等线" panose="02010600030101010101" pitchFamily="2" charset="-122"/>
                <a:ea typeface="等线" panose="02010600030101010101" pitchFamily="2" charset="-122"/>
              </a:defRPr>
            </a:lvl3pPr>
            <a:lvl4pPr>
              <a:defRPr>
                <a:solidFill>
                  <a:schemeClr val="tx1"/>
                </a:solidFill>
                <a:latin typeface="等线" panose="02010600030101010101" pitchFamily="2" charset="-122"/>
                <a:ea typeface="等线" panose="02010600030101010101" pitchFamily="2" charset="-122"/>
              </a:defRPr>
            </a:lvl4pPr>
            <a:lvl5pPr>
              <a:defRPr>
                <a:solidFill>
                  <a:schemeClr val="tx1"/>
                </a:solidFill>
                <a:latin typeface="等线" panose="02010600030101010101" pitchFamily="2" charset="-122"/>
                <a:ea typeface="等线"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等线" panose="02010600030101010101" pitchFamily="2" charset="-122"/>
                <a:ea typeface="等线"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等线" panose="02010600030101010101" pitchFamily="2" charset="-122"/>
                <a:ea typeface="等线"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等线" panose="02010600030101010101" pitchFamily="2" charset="-122"/>
                <a:ea typeface="等线"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等线" panose="02010600030101010101" pitchFamily="2" charset="-122"/>
                <a:ea typeface="等线" panose="02010600030101010101" pitchFamily="2" charset="-122"/>
              </a:defRPr>
            </a:lvl9pPr>
          </a:lstStyle>
          <a:p>
            <a:pPr fontAlgn="base">
              <a:lnSpc>
                <a:spcPct val="150000"/>
              </a:lnSpc>
              <a:spcBef>
                <a:spcPct val="0"/>
              </a:spcBef>
              <a:spcAft>
                <a:spcPct val="0"/>
              </a:spcAft>
              <a:defRPr/>
            </a:pPr>
            <a:r>
              <a:rPr lang="zh-CN" altLang="en-US" b="1" dirty="0">
                <a:solidFill>
                  <a:schemeClr val="tx1">
                    <a:lumMod val="95000"/>
                    <a:lumOff val="5000"/>
                  </a:schemeClr>
                </a:solidFill>
                <a:latin typeface="思源黑体 CN Normal"/>
                <a:ea typeface="微软雅黑" panose="020B0503020204020204" pitchFamily="34" charset="-122"/>
                <a:cs typeface="+mn-ea"/>
                <a:sym typeface="+mn-lt"/>
              </a:rPr>
              <a:t>感知价值在动机和付费意愿之间起中介作用</a:t>
            </a:r>
            <a:endParaRPr lang="en-US" altLang="zh-CN" b="1" dirty="0">
              <a:solidFill>
                <a:schemeClr val="tx1">
                  <a:lumMod val="95000"/>
                  <a:lumOff val="5000"/>
                </a:schemeClr>
              </a:solidFill>
              <a:latin typeface="思源黑体 CN Normal"/>
              <a:ea typeface="微软雅黑" panose="020B0503020204020204" pitchFamily="34" charset="-122"/>
              <a:cs typeface="+mn-ea"/>
              <a:sym typeface="+mn-lt"/>
            </a:endParaRPr>
          </a:p>
        </p:txBody>
      </p:sp>
      <p:sp>
        <p:nvSpPr>
          <p:cNvPr id="49" name="燕尾形 16">
            <a:extLst>
              <a:ext uri="{FF2B5EF4-FFF2-40B4-BE49-F238E27FC236}">
                <a16:creationId xmlns:a16="http://schemas.microsoft.com/office/drawing/2014/main" id="{B45B2D1C-55F2-4CAC-9023-74FFBEDA5ADA}"/>
              </a:ext>
            </a:extLst>
          </p:cNvPr>
          <p:cNvSpPr/>
          <p:nvPr/>
        </p:nvSpPr>
        <p:spPr>
          <a:xfrm>
            <a:off x="661144" y="5288499"/>
            <a:ext cx="344487" cy="420414"/>
          </a:xfrm>
          <a:prstGeom prst="chevron">
            <a:avLst/>
          </a:prstGeom>
          <a:solidFill>
            <a:srgbClr val="02AE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a:p>
        </p:txBody>
      </p:sp>
      <p:grpSp>
        <p:nvGrpSpPr>
          <p:cNvPr id="150" name="组合 149">
            <a:extLst>
              <a:ext uri="{FF2B5EF4-FFF2-40B4-BE49-F238E27FC236}">
                <a16:creationId xmlns:a16="http://schemas.microsoft.com/office/drawing/2014/main" id="{F6172CC6-1FF5-43EF-B16E-00E31B3FEF26}"/>
              </a:ext>
            </a:extLst>
          </p:cNvPr>
          <p:cNvGrpSpPr/>
          <p:nvPr/>
        </p:nvGrpSpPr>
        <p:grpSpPr>
          <a:xfrm>
            <a:off x="8495398" y="713278"/>
            <a:ext cx="3381284" cy="5573976"/>
            <a:chOff x="4472070" y="1170969"/>
            <a:chExt cx="3457238" cy="6156142"/>
          </a:xfrm>
        </p:grpSpPr>
        <p:grpSp>
          <p:nvGrpSpPr>
            <p:cNvPr id="151" name="i$ļîďé">
              <a:extLst>
                <a:ext uri="{FF2B5EF4-FFF2-40B4-BE49-F238E27FC236}">
                  <a16:creationId xmlns:a16="http://schemas.microsoft.com/office/drawing/2014/main" id="{788F8378-40D9-47CE-9136-64E79EF70677}"/>
                </a:ext>
              </a:extLst>
            </p:cNvPr>
            <p:cNvGrpSpPr/>
            <p:nvPr/>
          </p:nvGrpSpPr>
          <p:grpSpPr>
            <a:xfrm>
              <a:off x="5155993" y="1483499"/>
              <a:ext cx="714620" cy="645599"/>
              <a:chOff x="349287" y="338382"/>
              <a:chExt cx="1797099" cy="1828812"/>
            </a:xfrm>
          </p:grpSpPr>
          <p:sp>
            <p:nvSpPr>
              <p:cNvPr id="199" name="ïṣḻiḋé">
                <a:extLst>
                  <a:ext uri="{FF2B5EF4-FFF2-40B4-BE49-F238E27FC236}">
                    <a16:creationId xmlns:a16="http://schemas.microsoft.com/office/drawing/2014/main" id="{88DBA476-BF33-43C4-931D-5E66F531AC63}"/>
                  </a:ext>
                </a:extLst>
              </p:cNvPr>
              <p:cNvSpPr/>
              <p:nvPr/>
            </p:nvSpPr>
            <p:spPr>
              <a:xfrm rot="1934632">
                <a:off x="349287" y="338382"/>
                <a:ext cx="1797099" cy="1828812"/>
              </a:xfrm>
              <a:prstGeom prst="ellipse">
                <a:avLst/>
              </a:prstGeom>
              <a:solidFill>
                <a:srgbClr val="DDDEE0"/>
              </a:solidFill>
              <a:ln w="12700" cap="flat">
                <a:noFill/>
                <a:miter lim="400000"/>
              </a:ln>
              <a:effectLst/>
            </p:spPr>
            <p:txBody>
              <a:bodyPr wrap="square" lIns="50800" tIns="50800" rIns="50800" bIns="50800" numCol="1" anchor="ctr">
                <a:noAutofit/>
              </a:bodyPr>
              <a:lstStyle/>
              <a:p>
                <a:pPr marL="0" marR="0" lvl="0" indent="0" algn="ctr" defTabSz="825500" rtl="0" eaLnBrk="1" fontAlgn="auto" latinLnBrk="0" hangingPunct="1">
                  <a:lnSpc>
                    <a:spcPct val="100000"/>
                  </a:lnSpc>
                  <a:spcBef>
                    <a:spcPts val="0"/>
                  </a:spcBef>
                  <a:spcAft>
                    <a:spcPts val="0"/>
                  </a:spcAft>
                  <a:buClrTx/>
                  <a:buSzTx/>
                  <a:buFontTx/>
                  <a:buNone/>
                  <a:tabLst/>
                  <a:defRPr sz="3200" cap="none">
                    <a:solidFill>
                      <a:srgbClr val="FFFFFF"/>
                    </a:solidFill>
                  </a:defRPr>
                </a:pPr>
                <a:endParaRPr kumimoji="0" sz="3200" b="0" i="0" u="none" strike="noStrike" kern="1200" cap="none" spc="0" normalizeH="0" baseline="0" noProof="0">
                  <a:ln>
                    <a:noFill/>
                  </a:ln>
                  <a:solidFill>
                    <a:srgbClr val="FFFFFF"/>
                  </a:solidFill>
                  <a:effectLst/>
                  <a:uLnTx/>
                  <a:uFillTx/>
                  <a:latin typeface="Arial"/>
                  <a:ea typeface="微软雅黑"/>
                  <a:cs typeface="+mn-cs"/>
                </a:endParaRPr>
              </a:p>
            </p:txBody>
          </p:sp>
          <p:sp>
            <p:nvSpPr>
              <p:cNvPr id="200" name="îśľîḑè">
                <a:extLst>
                  <a:ext uri="{FF2B5EF4-FFF2-40B4-BE49-F238E27FC236}">
                    <a16:creationId xmlns:a16="http://schemas.microsoft.com/office/drawing/2014/main" id="{69F30D04-36DD-4619-BB7D-77B3F768DD7A}"/>
                  </a:ext>
                </a:extLst>
              </p:cNvPr>
              <p:cNvSpPr/>
              <p:nvPr/>
            </p:nvSpPr>
            <p:spPr>
              <a:xfrm rot="1934632">
                <a:off x="539027" y="543391"/>
                <a:ext cx="1402625" cy="1409336"/>
              </a:xfrm>
              <a:prstGeom prst="ellipse">
                <a:avLst/>
              </a:prstGeom>
              <a:solidFill>
                <a:srgbClr val="A7AAA9"/>
              </a:solidFill>
              <a:ln w="12700" cap="flat">
                <a:noFill/>
                <a:miter lim="400000"/>
              </a:ln>
              <a:effectLst/>
            </p:spPr>
            <p:txBody>
              <a:bodyPr wrap="square" lIns="50800" tIns="50800" rIns="50800" bIns="50800" numCol="1" anchor="ctr">
                <a:noAutofit/>
              </a:bodyPr>
              <a:lstStyle/>
              <a:p>
                <a:pPr marL="0" marR="0" lvl="0" indent="0" algn="ctr" defTabSz="825500" rtl="0" eaLnBrk="1" fontAlgn="auto" latinLnBrk="0" hangingPunct="1">
                  <a:lnSpc>
                    <a:spcPct val="100000"/>
                  </a:lnSpc>
                  <a:spcBef>
                    <a:spcPts val="0"/>
                  </a:spcBef>
                  <a:spcAft>
                    <a:spcPts val="0"/>
                  </a:spcAft>
                  <a:buClrTx/>
                  <a:buSzTx/>
                  <a:buFontTx/>
                  <a:buNone/>
                  <a:tabLst/>
                  <a:defRPr sz="3200" cap="none">
                    <a:solidFill>
                      <a:srgbClr val="FFFFFF"/>
                    </a:solidFill>
                  </a:defRPr>
                </a:pPr>
                <a:endParaRPr kumimoji="0" sz="3200" b="0" i="0" u="none" strike="noStrike" kern="1200" cap="none" spc="0" normalizeH="0" baseline="0" noProof="0">
                  <a:ln>
                    <a:noFill/>
                  </a:ln>
                  <a:solidFill>
                    <a:srgbClr val="FFFFFF"/>
                  </a:solidFill>
                  <a:effectLst/>
                  <a:uLnTx/>
                  <a:uFillTx/>
                  <a:latin typeface="Arial"/>
                  <a:ea typeface="微软雅黑"/>
                  <a:cs typeface="+mn-cs"/>
                </a:endParaRPr>
              </a:p>
            </p:txBody>
          </p:sp>
          <p:sp>
            <p:nvSpPr>
              <p:cNvPr id="201" name="îSlíḓê">
                <a:extLst>
                  <a:ext uri="{FF2B5EF4-FFF2-40B4-BE49-F238E27FC236}">
                    <a16:creationId xmlns:a16="http://schemas.microsoft.com/office/drawing/2014/main" id="{4F046FCD-6263-48E7-B86F-64258EED7EF8}"/>
                  </a:ext>
                </a:extLst>
              </p:cNvPr>
              <p:cNvSpPr/>
              <p:nvPr/>
            </p:nvSpPr>
            <p:spPr>
              <a:xfrm rot="1934632">
                <a:off x="584353" y="561188"/>
                <a:ext cx="1353511" cy="1399944"/>
              </a:xfrm>
              <a:prstGeom prst="ellipse">
                <a:avLst/>
              </a:prstGeom>
              <a:solidFill>
                <a:srgbClr val="C6C7CA"/>
              </a:solidFill>
              <a:ln w="12700" cap="flat">
                <a:noFill/>
                <a:miter lim="400000"/>
              </a:ln>
              <a:effectLst/>
            </p:spPr>
            <p:txBody>
              <a:bodyPr wrap="square" lIns="50800" tIns="50800" rIns="50800" bIns="50800" numCol="1" anchor="ctr">
                <a:noAutofit/>
              </a:bodyPr>
              <a:lstStyle/>
              <a:p>
                <a:pPr marL="0" marR="0" lvl="0" indent="0" algn="ctr" defTabSz="825500" rtl="0" eaLnBrk="1" fontAlgn="auto" latinLnBrk="0" hangingPunct="1">
                  <a:lnSpc>
                    <a:spcPct val="100000"/>
                  </a:lnSpc>
                  <a:spcBef>
                    <a:spcPts val="0"/>
                  </a:spcBef>
                  <a:spcAft>
                    <a:spcPts val="0"/>
                  </a:spcAft>
                  <a:buClrTx/>
                  <a:buSzTx/>
                  <a:buFontTx/>
                  <a:buNone/>
                  <a:tabLst/>
                  <a:defRPr sz="3200" cap="none">
                    <a:solidFill>
                      <a:srgbClr val="FFFFFF"/>
                    </a:solidFill>
                  </a:defRPr>
                </a:pPr>
                <a:endParaRPr kumimoji="0" sz="3200" b="0" i="0" u="none" strike="noStrike" kern="1200" cap="none" spc="0" normalizeH="0" baseline="0" noProof="0">
                  <a:ln>
                    <a:noFill/>
                  </a:ln>
                  <a:solidFill>
                    <a:srgbClr val="FFFFFF"/>
                  </a:solidFill>
                  <a:effectLst/>
                  <a:uLnTx/>
                  <a:uFillTx/>
                  <a:latin typeface="Arial"/>
                  <a:ea typeface="微软雅黑"/>
                  <a:cs typeface="+mn-cs"/>
                </a:endParaRPr>
              </a:p>
            </p:txBody>
          </p:sp>
          <p:sp>
            <p:nvSpPr>
              <p:cNvPr id="202" name="ïṥľîḋè">
                <a:extLst>
                  <a:ext uri="{FF2B5EF4-FFF2-40B4-BE49-F238E27FC236}">
                    <a16:creationId xmlns:a16="http://schemas.microsoft.com/office/drawing/2014/main" id="{8822D096-D45E-4C17-9E92-313C4E7181D5}"/>
                  </a:ext>
                </a:extLst>
              </p:cNvPr>
              <p:cNvSpPr/>
              <p:nvPr/>
            </p:nvSpPr>
            <p:spPr>
              <a:xfrm rot="1934632">
                <a:off x="973491" y="748821"/>
                <a:ext cx="548691" cy="1007934"/>
              </a:xfrm>
              <a:custGeom>
                <a:avLst/>
                <a:gdLst/>
                <a:ahLst/>
                <a:cxnLst>
                  <a:cxn ang="0">
                    <a:pos x="wd2" y="hd2"/>
                  </a:cxn>
                  <a:cxn ang="5400000">
                    <a:pos x="wd2" y="hd2"/>
                  </a:cxn>
                  <a:cxn ang="10800000">
                    <a:pos x="wd2" y="hd2"/>
                  </a:cxn>
                  <a:cxn ang="16200000">
                    <a:pos x="wd2" y="hd2"/>
                  </a:cxn>
                </a:cxnLst>
                <a:rect l="0" t="0" r="r" b="b"/>
                <a:pathLst>
                  <a:path w="21497" h="21539" extrusionOk="0">
                    <a:moveTo>
                      <a:pt x="19291" y="5556"/>
                    </a:moveTo>
                    <a:cubicBezTo>
                      <a:pt x="19120" y="6726"/>
                      <a:pt x="16860" y="7443"/>
                      <a:pt x="14911" y="6946"/>
                    </a:cubicBezTo>
                    <a:cubicBezTo>
                      <a:pt x="14324" y="6812"/>
                      <a:pt x="13740" y="6676"/>
                      <a:pt x="13157" y="6538"/>
                    </a:cubicBezTo>
                    <a:cubicBezTo>
                      <a:pt x="11191" y="6071"/>
                      <a:pt x="8866" y="5920"/>
                      <a:pt x="8176" y="6853"/>
                    </a:cubicBezTo>
                    <a:cubicBezTo>
                      <a:pt x="7953" y="7154"/>
                      <a:pt x="8022" y="7469"/>
                      <a:pt x="8236" y="7740"/>
                    </a:cubicBezTo>
                    <a:cubicBezTo>
                      <a:pt x="8510" y="8087"/>
                      <a:pt x="9030" y="8377"/>
                      <a:pt x="9742" y="8523"/>
                    </a:cubicBezTo>
                    <a:lnTo>
                      <a:pt x="16087" y="9806"/>
                    </a:lnTo>
                    <a:cubicBezTo>
                      <a:pt x="19392" y="10474"/>
                      <a:pt x="21561" y="12209"/>
                      <a:pt x="21496" y="14131"/>
                    </a:cubicBezTo>
                    <a:cubicBezTo>
                      <a:pt x="21434" y="15985"/>
                      <a:pt x="19302" y="17626"/>
                      <a:pt x="16139" y="18315"/>
                    </a:cubicBezTo>
                    <a:cubicBezTo>
                      <a:pt x="15281" y="18502"/>
                      <a:pt x="14371" y="18608"/>
                      <a:pt x="13447" y="18630"/>
                    </a:cubicBezTo>
                    <a:lnTo>
                      <a:pt x="13447" y="19916"/>
                    </a:lnTo>
                    <a:cubicBezTo>
                      <a:pt x="13480" y="20851"/>
                      <a:pt x="12035" y="21600"/>
                      <a:pt x="10325" y="21535"/>
                    </a:cubicBezTo>
                    <a:cubicBezTo>
                      <a:pt x="8779" y="21477"/>
                      <a:pt x="7598" y="20760"/>
                      <a:pt x="7654" y="19916"/>
                    </a:cubicBezTo>
                    <a:lnTo>
                      <a:pt x="7654" y="18703"/>
                    </a:lnTo>
                    <a:cubicBezTo>
                      <a:pt x="6814" y="18653"/>
                      <a:pt x="5992" y="18534"/>
                      <a:pt x="5217" y="18350"/>
                    </a:cubicBezTo>
                    <a:cubicBezTo>
                      <a:pt x="1679" y="17509"/>
                      <a:pt x="211" y="15330"/>
                      <a:pt x="2560" y="14163"/>
                    </a:cubicBezTo>
                    <a:cubicBezTo>
                      <a:pt x="3814" y="13540"/>
                      <a:pt x="5764" y="13606"/>
                      <a:pt x="6870" y="14307"/>
                    </a:cubicBezTo>
                    <a:cubicBezTo>
                      <a:pt x="7452" y="14586"/>
                      <a:pt x="8091" y="14826"/>
                      <a:pt x="8776" y="15024"/>
                    </a:cubicBezTo>
                    <a:cubicBezTo>
                      <a:pt x="9967" y="15367"/>
                      <a:pt x="11307" y="15513"/>
                      <a:pt x="12354" y="15236"/>
                    </a:cubicBezTo>
                    <a:cubicBezTo>
                      <a:pt x="13147" y="15027"/>
                      <a:pt x="13631" y="14620"/>
                      <a:pt x="13702" y="14125"/>
                    </a:cubicBezTo>
                    <a:cubicBezTo>
                      <a:pt x="13796" y="13467"/>
                      <a:pt x="13018" y="12867"/>
                      <a:pt x="11849" y="12696"/>
                    </a:cubicBezTo>
                    <a:lnTo>
                      <a:pt x="5111" y="11375"/>
                    </a:lnTo>
                    <a:cubicBezTo>
                      <a:pt x="1992" y="10695"/>
                      <a:pt x="-39" y="9039"/>
                      <a:pt x="1" y="7206"/>
                    </a:cubicBezTo>
                    <a:cubicBezTo>
                      <a:pt x="53" y="4825"/>
                      <a:pt x="3441" y="2863"/>
                      <a:pt x="7796" y="2691"/>
                    </a:cubicBezTo>
                    <a:lnTo>
                      <a:pt x="7796" y="1689"/>
                    </a:lnTo>
                    <a:cubicBezTo>
                      <a:pt x="7634" y="784"/>
                      <a:pt x="8937" y="0"/>
                      <a:pt x="10604" y="0"/>
                    </a:cubicBezTo>
                    <a:cubicBezTo>
                      <a:pt x="12271" y="0"/>
                      <a:pt x="13575" y="784"/>
                      <a:pt x="13413" y="1689"/>
                    </a:cubicBezTo>
                    <a:lnTo>
                      <a:pt x="13413" y="2707"/>
                    </a:lnTo>
                    <a:cubicBezTo>
                      <a:pt x="14402" y="2847"/>
                      <a:pt x="15358" y="3048"/>
                      <a:pt x="16262" y="3308"/>
                    </a:cubicBezTo>
                    <a:cubicBezTo>
                      <a:pt x="17940" y="3789"/>
                      <a:pt x="19437" y="4558"/>
                      <a:pt x="19291" y="5556"/>
                    </a:cubicBezTo>
                    <a:close/>
                  </a:path>
                </a:pathLst>
              </a:custGeom>
              <a:solidFill>
                <a:srgbClr val="A7AAA9"/>
              </a:solidFill>
              <a:ln w="12700" cap="flat">
                <a:noFill/>
                <a:miter lim="400000"/>
              </a:ln>
              <a:effectLst/>
            </p:spPr>
            <p:txBody>
              <a:bodyPr wrap="square" lIns="50800" tIns="50800" rIns="50800" bIns="50800" numCol="1" anchor="ctr">
                <a:noAutofit/>
              </a:bodyPr>
              <a:lstStyle/>
              <a:p>
                <a:pPr marL="0" marR="0" lvl="0" indent="0" algn="ctr" defTabSz="825500" rtl="0" eaLnBrk="1" fontAlgn="auto" latinLnBrk="0" hangingPunct="1">
                  <a:lnSpc>
                    <a:spcPct val="100000"/>
                  </a:lnSpc>
                  <a:spcBef>
                    <a:spcPts val="0"/>
                  </a:spcBef>
                  <a:spcAft>
                    <a:spcPts val="0"/>
                  </a:spcAft>
                  <a:buClrTx/>
                  <a:buSzTx/>
                  <a:buFontTx/>
                  <a:buNone/>
                  <a:tabLst/>
                  <a:defRPr sz="3200" cap="none">
                    <a:solidFill>
                      <a:srgbClr val="000000"/>
                    </a:solidFill>
                  </a:defRPr>
                </a:pPr>
                <a:endParaRPr kumimoji="0" sz="3200" b="0" i="0" u="none" strike="noStrike" kern="1200" cap="none" spc="0" normalizeH="0" baseline="0" noProof="0">
                  <a:ln>
                    <a:noFill/>
                  </a:ln>
                  <a:solidFill>
                    <a:srgbClr val="000000"/>
                  </a:solidFill>
                  <a:effectLst/>
                  <a:uLnTx/>
                  <a:uFillTx/>
                  <a:latin typeface="Arial"/>
                  <a:ea typeface="微软雅黑"/>
                  <a:cs typeface="+mn-cs"/>
                </a:endParaRPr>
              </a:p>
            </p:txBody>
          </p:sp>
          <p:sp>
            <p:nvSpPr>
              <p:cNvPr id="203" name="ïṣlïḋe">
                <a:extLst>
                  <a:ext uri="{FF2B5EF4-FFF2-40B4-BE49-F238E27FC236}">
                    <a16:creationId xmlns:a16="http://schemas.microsoft.com/office/drawing/2014/main" id="{553E17D9-C6A9-41D7-91EF-D9D28A6D0BEE}"/>
                  </a:ext>
                </a:extLst>
              </p:cNvPr>
              <p:cNvSpPr/>
              <p:nvPr/>
            </p:nvSpPr>
            <p:spPr>
              <a:xfrm rot="1934632">
                <a:off x="951517" y="734960"/>
                <a:ext cx="548691" cy="1007934"/>
              </a:xfrm>
              <a:custGeom>
                <a:avLst/>
                <a:gdLst/>
                <a:ahLst/>
                <a:cxnLst>
                  <a:cxn ang="0">
                    <a:pos x="wd2" y="hd2"/>
                  </a:cxn>
                  <a:cxn ang="5400000">
                    <a:pos x="wd2" y="hd2"/>
                  </a:cxn>
                  <a:cxn ang="10800000">
                    <a:pos x="wd2" y="hd2"/>
                  </a:cxn>
                  <a:cxn ang="16200000">
                    <a:pos x="wd2" y="hd2"/>
                  </a:cxn>
                </a:cxnLst>
                <a:rect l="0" t="0" r="r" b="b"/>
                <a:pathLst>
                  <a:path w="21497" h="21539" extrusionOk="0">
                    <a:moveTo>
                      <a:pt x="19291" y="5556"/>
                    </a:moveTo>
                    <a:cubicBezTo>
                      <a:pt x="19120" y="6726"/>
                      <a:pt x="16860" y="7443"/>
                      <a:pt x="14911" y="6946"/>
                    </a:cubicBezTo>
                    <a:cubicBezTo>
                      <a:pt x="14324" y="6812"/>
                      <a:pt x="13740" y="6676"/>
                      <a:pt x="13157" y="6538"/>
                    </a:cubicBezTo>
                    <a:cubicBezTo>
                      <a:pt x="11191" y="6071"/>
                      <a:pt x="8866" y="5920"/>
                      <a:pt x="8176" y="6853"/>
                    </a:cubicBezTo>
                    <a:cubicBezTo>
                      <a:pt x="7953" y="7154"/>
                      <a:pt x="8022" y="7469"/>
                      <a:pt x="8236" y="7740"/>
                    </a:cubicBezTo>
                    <a:cubicBezTo>
                      <a:pt x="8510" y="8087"/>
                      <a:pt x="9030" y="8377"/>
                      <a:pt x="9742" y="8523"/>
                    </a:cubicBezTo>
                    <a:lnTo>
                      <a:pt x="16087" y="9806"/>
                    </a:lnTo>
                    <a:cubicBezTo>
                      <a:pt x="19392" y="10474"/>
                      <a:pt x="21561" y="12209"/>
                      <a:pt x="21496" y="14131"/>
                    </a:cubicBezTo>
                    <a:cubicBezTo>
                      <a:pt x="21434" y="15985"/>
                      <a:pt x="19302" y="17626"/>
                      <a:pt x="16139" y="18315"/>
                    </a:cubicBezTo>
                    <a:cubicBezTo>
                      <a:pt x="15281" y="18502"/>
                      <a:pt x="14371" y="18608"/>
                      <a:pt x="13447" y="18630"/>
                    </a:cubicBezTo>
                    <a:lnTo>
                      <a:pt x="13447" y="19916"/>
                    </a:lnTo>
                    <a:cubicBezTo>
                      <a:pt x="13480" y="20851"/>
                      <a:pt x="12035" y="21600"/>
                      <a:pt x="10325" y="21535"/>
                    </a:cubicBezTo>
                    <a:cubicBezTo>
                      <a:pt x="8779" y="21477"/>
                      <a:pt x="7598" y="20760"/>
                      <a:pt x="7654" y="19916"/>
                    </a:cubicBezTo>
                    <a:lnTo>
                      <a:pt x="7654" y="18703"/>
                    </a:lnTo>
                    <a:cubicBezTo>
                      <a:pt x="6814" y="18653"/>
                      <a:pt x="5992" y="18534"/>
                      <a:pt x="5217" y="18350"/>
                    </a:cubicBezTo>
                    <a:cubicBezTo>
                      <a:pt x="1679" y="17509"/>
                      <a:pt x="211" y="15330"/>
                      <a:pt x="2560" y="14163"/>
                    </a:cubicBezTo>
                    <a:cubicBezTo>
                      <a:pt x="3814" y="13540"/>
                      <a:pt x="5764" y="13606"/>
                      <a:pt x="6870" y="14307"/>
                    </a:cubicBezTo>
                    <a:cubicBezTo>
                      <a:pt x="7452" y="14586"/>
                      <a:pt x="8091" y="14826"/>
                      <a:pt x="8776" y="15024"/>
                    </a:cubicBezTo>
                    <a:cubicBezTo>
                      <a:pt x="9967" y="15367"/>
                      <a:pt x="11307" y="15513"/>
                      <a:pt x="12354" y="15236"/>
                    </a:cubicBezTo>
                    <a:cubicBezTo>
                      <a:pt x="13147" y="15027"/>
                      <a:pt x="13631" y="14620"/>
                      <a:pt x="13702" y="14125"/>
                    </a:cubicBezTo>
                    <a:cubicBezTo>
                      <a:pt x="13796" y="13467"/>
                      <a:pt x="13018" y="12867"/>
                      <a:pt x="11849" y="12696"/>
                    </a:cubicBezTo>
                    <a:lnTo>
                      <a:pt x="5111" y="11375"/>
                    </a:lnTo>
                    <a:cubicBezTo>
                      <a:pt x="1992" y="10695"/>
                      <a:pt x="-39" y="9039"/>
                      <a:pt x="1" y="7206"/>
                    </a:cubicBezTo>
                    <a:cubicBezTo>
                      <a:pt x="53" y="4825"/>
                      <a:pt x="3441" y="2863"/>
                      <a:pt x="7796" y="2691"/>
                    </a:cubicBezTo>
                    <a:lnTo>
                      <a:pt x="7796" y="1689"/>
                    </a:lnTo>
                    <a:cubicBezTo>
                      <a:pt x="7634" y="784"/>
                      <a:pt x="8937" y="0"/>
                      <a:pt x="10604" y="0"/>
                    </a:cubicBezTo>
                    <a:cubicBezTo>
                      <a:pt x="12271" y="0"/>
                      <a:pt x="13575" y="784"/>
                      <a:pt x="13413" y="1689"/>
                    </a:cubicBezTo>
                    <a:lnTo>
                      <a:pt x="13413" y="2707"/>
                    </a:lnTo>
                    <a:cubicBezTo>
                      <a:pt x="14402" y="2847"/>
                      <a:pt x="15358" y="3048"/>
                      <a:pt x="16262" y="3308"/>
                    </a:cubicBezTo>
                    <a:cubicBezTo>
                      <a:pt x="17940" y="3789"/>
                      <a:pt x="19437" y="4558"/>
                      <a:pt x="19291" y="5556"/>
                    </a:cubicBezTo>
                    <a:close/>
                  </a:path>
                </a:pathLst>
              </a:custGeom>
              <a:solidFill>
                <a:schemeClr val="tx1">
                  <a:lumMod val="50000"/>
                  <a:lumOff val="50000"/>
                </a:schemeClr>
              </a:solidFill>
              <a:ln w="12700" cap="flat">
                <a:noFill/>
                <a:miter lim="400000"/>
              </a:ln>
              <a:effectLst/>
            </p:spPr>
            <p:txBody>
              <a:bodyPr wrap="square" lIns="50800" tIns="50800" rIns="50800" bIns="50800" numCol="1" anchor="ctr">
                <a:noAutofit/>
              </a:bodyPr>
              <a:lstStyle/>
              <a:p>
                <a:pPr marL="0" marR="0" lvl="0" indent="0" algn="ctr" defTabSz="825500" rtl="0" eaLnBrk="1" fontAlgn="auto" latinLnBrk="0" hangingPunct="1">
                  <a:lnSpc>
                    <a:spcPct val="100000"/>
                  </a:lnSpc>
                  <a:spcBef>
                    <a:spcPts val="0"/>
                  </a:spcBef>
                  <a:spcAft>
                    <a:spcPts val="0"/>
                  </a:spcAft>
                  <a:buClrTx/>
                  <a:buSzTx/>
                  <a:buFontTx/>
                  <a:buNone/>
                  <a:tabLst/>
                  <a:defRPr sz="3200" cap="none">
                    <a:solidFill>
                      <a:srgbClr val="000000"/>
                    </a:solidFill>
                  </a:defRPr>
                </a:pPr>
                <a:endParaRPr kumimoji="0" sz="3200" b="0" i="0" u="none" strike="noStrike" kern="1200" cap="none" spc="0" normalizeH="0" baseline="0" noProof="0">
                  <a:ln>
                    <a:noFill/>
                  </a:ln>
                  <a:solidFill>
                    <a:srgbClr val="000000"/>
                  </a:solidFill>
                  <a:effectLst/>
                  <a:uLnTx/>
                  <a:uFillTx/>
                  <a:latin typeface="Arial"/>
                  <a:ea typeface="微软雅黑"/>
                  <a:cs typeface="+mn-cs"/>
                </a:endParaRPr>
              </a:p>
            </p:txBody>
          </p:sp>
        </p:grpSp>
        <p:pic>
          <p:nvPicPr>
            <p:cNvPr id="152" name="图形 151" descr="足球">
              <a:extLst>
                <a:ext uri="{FF2B5EF4-FFF2-40B4-BE49-F238E27FC236}">
                  <a16:creationId xmlns:a16="http://schemas.microsoft.com/office/drawing/2014/main" id="{10851843-55ED-42D9-BA2B-B9FF0A840F0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472070" y="3747343"/>
              <a:ext cx="3457238" cy="3579768"/>
            </a:xfrm>
            <a:prstGeom prst="rect">
              <a:avLst/>
            </a:prstGeom>
          </p:spPr>
        </p:pic>
        <p:grpSp>
          <p:nvGrpSpPr>
            <p:cNvPr id="153" name="iṩlíde">
              <a:extLst>
                <a:ext uri="{FF2B5EF4-FFF2-40B4-BE49-F238E27FC236}">
                  <a16:creationId xmlns:a16="http://schemas.microsoft.com/office/drawing/2014/main" id="{21DBC396-4C5C-43B3-B1D1-4D032E7671BF}"/>
                </a:ext>
              </a:extLst>
            </p:cNvPr>
            <p:cNvGrpSpPr/>
            <p:nvPr/>
          </p:nvGrpSpPr>
          <p:grpSpPr>
            <a:xfrm>
              <a:off x="5701495" y="4287949"/>
              <a:ext cx="780974" cy="338619"/>
              <a:chOff x="23527" y="525901"/>
              <a:chExt cx="1963962" cy="959216"/>
            </a:xfrm>
          </p:grpSpPr>
          <p:sp>
            <p:nvSpPr>
              <p:cNvPr id="192" name="ïṣlîḍè">
                <a:extLst>
                  <a:ext uri="{FF2B5EF4-FFF2-40B4-BE49-F238E27FC236}">
                    <a16:creationId xmlns:a16="http://schemas.microsoft.com/office/drawing/2014/main" id="{258703A7-883B-4C6A-8970-9EF4A3331B00}"/>
                  </a:ext>
                </a:extLst>
              </p:cNvPr>
              <p:cNvSpPr/>
              <p:nvPr/>
            </p:nvSpPr>
            <p:spPr>
              <a:xfrm rot="2700000">
                <a:off x="661049" y="158676"/>
                <a:ext cx="824068" cy="1828813"/>
              </a:xfrm>
              <a:prstGeom prst="ellipse">
                <a:avLst/>
              </a:prstGeom>
              <a:solidFill>
                <a:srgbClr val="B7BDBD"/>
              </a:solidFill>
              <a:ln w="12700" cap="flat">
                <a:noFill/>
                <a:miter lim="400000"/>
              </a:ln>
              <a:effectLst/>
            </p:spPr>
            <p:txBody>
              <a:bodyPr wrap="square" lIns="50800" tIns="50800" rIns="50800" bIns="50800" numCol="1" anchor="ctr">
                <a:noAutofit/>
              </a:bodyPr>
              <a:lstStyle/>
              <a:p>
                <a:pPr marL="0" marR="0" lvl="0" indent="0" algn="ctr" defTabSz="825500" rtl="0" eaLnBrk="1" fontAlgn="auto" latinLnBrk="0" hangingPunct="1">
                  <a:lnSpc>
                    <a:spcPct val="100000"/>
                  </a:lnSpc>
                  <a:spcBef>
                    <a:spcPts val="0"/>
                  </a:spcBef>
                  <a:spcAft>
                    <a:spcPts val="0"/>
                  </a:spcAft>
                  <a:buClrTx/>
                  <a:buSzTx/>
                  <a:buFontTx/>
                  <a:buNone/>
                  <a:tabLst/>
                  <a:defRPr sz="3200" cap="none">
                    <a:solidFill>
                      <a:srgbClr val="FFFFFF"/>
                    </a:solidFill>
                  </a:defRPr>
                </a:pPr>
                <a:endParaRPr kumimoji="0" sz="3200" b="0" i="0" u="none" strike="noStrike" kern="1200" cap="none" spc="0" normalizeH="0" baseline="0" noProof="0">
                  <a:ln>
                    <a:noFill/>
                  </a:ln>
                  <a:solidFill>
                    <a:srgbClr val="FFFFFF"/>
                  </a:solidFill>
                  <a:effectLst/>
                  <a:uLnTx/>
                  <a:uFillTx/>
                  <a:latin typeface="Arial"/>
                  <a:ea typeface="微软雅黑"/>
                  <a:cs typeface="+mn-cs"/>
                </a:endParaRPr>
              </a:p>
            </p:txBody>
          </p:sp>
          <p:sp>
            <p:nvSpPr>
              <p:cNvPr id="193" name="ïsľíḑê">
                <a:extLst>
                  <a:ext uri="{FF2B5EF4-FFF2-40B4-BE49-F238E27FC236}">
                    <a16:creationId xmlns:a16="http://schemas.microsoft.com/office/drawing/2014/main" id="{33DE326A-2D01-43DE-AFE9-67685734DE97}"/>
                  </a:ext>
                </a:extLst>
              </p:cNvPr>
              <p:cNvSpPr/>
              <p:nvPr/>
            </p:nvSpPr>
            <p:spPr>
              <a:xfrm rot="2700000">
                <a:off x="901379" y="89436"/>
                <a:ext cx="204926" cy="1828812"/>
              </a:xfrm>
              <a:prstGeom prst="rect">
                <a:avLst/>
              </a:prstGeom>
              <a:solidFill>
                <a:srgbClr val="B7BDBD"/>
              </a:solidFill>
              <a:ln w="12700" cap="flat">
                <a:noFill/>
                <a:miter lim="400000"/>
              </a:ln>
              <a:effectLst/>
            </p:spPr>
            <p:txBody>
              <a:bodyPr wrap="square" lIns="50800" tIns="50800" rIns="50800" bIns="50800" numCol="1" anchor="ctr">
                <a:noAutofit/>
              </a:bodyPr>
              <a:lstStyle/>
              <a:p>
                <a:pPr marL="0" marR="0" lvl="0" indent="0" algn="ctr" defTabSz="825500" rtl="0" eaLnBrk="1" fontAlgn="auto" latinLnBrk="0" hangingPunct="1">
                  <a:lnSpc>
                    <a:spcPct val="100000"/>
                  </a:lnSpc>
                  <a:spcBef>
                    <a:spcPts val="0"/>
                  </a:spcBef>
                  <a:spcAft>
                    <a:spcPts val="0"/>
                  </a:spcAft>
                  <a:buClrTx/>
                  <a:buSzTx/>
                  <a:buFontTx/>
                  <a:buNone/>
                  <a:tabLst/>
                  <a:defRPr sz="3200" cap="none">
                    <a:solidFill>
                      <a:srgbClr val="FFFFFF"/>
                    </a:solidFill>
                  </a:defRPr>
                </a:pPr>
                <a:endParaRPr kumimoji="0" sz="3200" b="0" i="0" u="none" strike="noStrike" kern="1200" cap="none" spc="0" normalizeH="0" baseline="0" noProof="0">
                  <a:ln>
                    <a:noFill/>
                  </a:ln>
                  <a:solidFill>
                    <a:srgbClr val="FFFFFF"/>
                  </a:solidFill>
                  <a:effectLst/>
                  <a:uLnTx/>
                  <a:uFillTx/>
                  <a:latin typeface="Arial"/>
                  <a:ea typeface="微软雅黑"/>
                  <a:cs typeface="+mn-cs"/>
                </a:endParaRPr>
              </a:p>
            </p:txBody>
          </p:sp>
          <p:sp>
            <p:nvSpPr>
              <p:cNvPr id="194" name="îṧ1iḓe">
                <a:extLst>
                  <a:ext uri="{FF2B5EF4-FFF2-40B4-BE49-F238E27FC236}">
                    <a16:creationId xmlns:a16="http://schemas.microsoft.com/office/drawing/2014/main" id="{AC037336-C23C-45C9-B4AF-2EF34405DF11}"/>
                  </a:ext>
                </a:extLst>
              </p:cNvPr>
              <p:cNvSpPr/>
              <p:nvPr/>
            </p:nvSpPr>
            <p:spPr>
              <a:xfrm rot="2700000">
                <a:off x="525900" y="23528"/>
                <a:ext cx="824068" cy="1828813"/>
              </a:xfrm>
              <a:prstGeom prst="ellipse">
                <a:avLst/>
              </a:prstGeom>
              <a:solidFill>
                <a:srgbClr val="DDDEE0"/>
              </a:solidFill>
              <a:ln w="12700" cap="flat">
                <a:noFill/>
                <a:miter lim="400000"/>
              </a:ln>
              <a:effectLst/>
            </p:spPr>
            <p:txBody>
              <a:bodyPr wrap="square" lIns="50800" tIns="50800" rIns="50800" bIns="50800" numCol="1" anchor="ctr">
                <a:noAutofit/>
              </a:bodyPr>
              <a:lstStyle/>
              <a:p>
                <a:pPr marL="0" marR="0" lvl="0" indent="0" algn="ctr" defTabSz="825500" rtl="0" eaLnBrk="1" fontAlgn="auto" latinLnBrk="0" hangingPunct="1">
                  <a:lnSpc>
                    <a:spcPct val="100000"/>
                  </a:lnSpc>
                  <a:spcBef>
                    <a:spcPts val="0"/>
                  </a:spcBef>
                  <a:spcAft>
                    <a:spcPts val="0"/>
                  </a:spcAft>
                  <a:buClrTx/>
                  <a:buSzTx/>
                  <a:buFontTx/>
                  <a:buNone/>
                  <a:tabLst/>
                  <a:defRPr sz="3200" cap="none">
                    <a:solidFill>
                      <a:srgbClr val="FFFFFF"/>
                    </a:solidFill>
                  </a:defRPr>
                </a:pPr>
                <a:endParaRPr kumimoji="0" sz="3200" b="0" i="0" u="none" strike="noStrike" kern="1200" cap="none" spc="0" normalizeH="0" baseline="0" noProof="0">
                  <a:ln>
                    <a:noFill/>
                  </a:ln>
                  <a:solidFill>
                    <a:srgbClr val="FFFFFF"/>
                  </a:solidFill>
                  <a:effectLst/>
                  <a:uLnTx/>
                  <a:uFillTx/>
                  <a:latin typeface="Arial"/>
                  <a:ea typeface="微软雅黑"/>
                  <a:cs typeface="+mn-cs"/>
                </a:endParaRPr>
              </a:p>
            </p:txBody>
          </p:sp>
          <p:sp>
            <p:nvSpPr>
              <p:cNvPr id="195" name="ïsḷïde">
                <a:extLst>
                  <a:ext uri="{FF2B5EF4-FFF2-40B4-BE49-F238E27FC236}">
                    <a16:creationId xmlns:a16="http://schemas.microsoft.com/office/drawing/2014/main" id="{7D122645-69CD-4549-9072-3E04DF0EBDDC}"/>
                  </a:ext>
                </a:extLst>
              </p:cNvPr>
              <p:cNvSpPr/>
              <p:nvPr/>
            </p:nvSpPr>
            <p:spPr>
              <a:xfrm rot="2700000">
                <a:off x="637391" y="240629"/>
                <a:ext cx="615812" cy="1409336"/>
              </a:xfrm>
              <a:prstGeom prst="ellipse">
                <a:avLst/>
              </a:prstGeom>
              <a:solidFill>
                <a:srgbClr val="A7AAA9"/>
              </a:solidFill>
              <a:ln w="12700" cap="flat">
                <a:noFill/>
                <a:miter lim="400000"/>
              </a:ln>
              <a:effectLst/>
            </p:spPr>
            <p:txBody>
              <a:bodyPr wrap="square" lIns="50800" tIns="50800" rIns="50800" bIns="50800" numCol="1" anchor="ctr">
                <a:noAutofit/>
              </a:bodyPr>
              <a:lstStyle/>
              <a:p>
                <a:pPr marL="0" marR="0" lvl="0" indent="0" algn="ctr" defTabSz="825500" rtl="0" eaLnBrk="1" fontAlgn="auto" latinLnBrk="0" hangingPunct="1">
                  <a:lnSpc>
                    <a:spcPct val="100000"/>
                  </a:lnSpc>
                  <a:spcBef>
                    <a:spcPts val="0"/>
                  </a:spcBef>
                  <a:spcAft>
                    <a:spcPts val="0"/>
                  </a:spcAft>
                  <a:buClrTx/>
                  <a:buSzTx/>
                  <a:buFontTx/>
                  <a:buNone/>
                  <a:tabLst/>
                  <a:defRPr sz="3200" cap="none">
                    <a:solidFill>
                      <a:srgbClr val="FFFFFF"/>
                    </a:solidFill>
                  </a:defRPr>
                </a:pPr>
                <a:endParaRPr kumimoji="0" sz="3200" b="0" i="0" u="none" strike="noStrike" kern="1200" cap="none" spc="0" normalizeH="0" baseline="0" noProof="0">
                  <a:ln>
                    <a:noFill/>
                  </a:ln>
                  <a:solidFill>
                    <a:srgbClr val="FFFFFF"/>
                  </a:solidFill>
                  <a:effectLst/>
                  <a:uLnTx/>
                  <a:uFillTx/>
                  <a:latin typeface="Arial"/>
                  <a:ea typeface="微软雅黑"/>
                  <a:cs typeface="+mn-cs"/>
                </a:endParaRPr>
              </a:p>
            </p:txBody>
          </p:sp>
          <p:sp>
            <p:nvSpPr>
              <p:cNvPr id="196" name="í$lîdé">
                <a:extLst>
                  <a:ext uri="{FF2B5EF4-FFF2-40B4-BE49-F238E27FC236}">
                    <a16:creationId xmlns:a16="http://schemas.microsoft.com/office/drawing/2014/main" id="{CF8199BF-7EE1-4A0C-B31F-BA139EF49010}"/>
                  </a:ext>
                </a:extLst>
              </p:cNvPr>
              <p:cNvSpPr/>
              <p:nvPr/>
            </p:nvSpPr>
            <p:spPr>
              <a:xfrm rot="2700000">
                <a:off x="691455" y="286335"/>
                <a:ext cx="552473" cy="1362712"/>
              </a:xfrm>
              <a:prstGeom prst="ellipse">
                <a:avLst/>
              </a:prstGeom>
              <a:solidFill>
                <a:srgbClr val="C6C7CA"/>
              </a:solidFill>
              <a:ln w="12700" cap="flat">
                <a:noFill/>
                <a:miter lim="400000"/>
              </a:ln>
              <a:effectLst/>
            </p:spPr>
            <p:txBody>
              <a:bodyPr wrap="square" lIns="50800" tIns="50800" rIns="50800" bIns="50800" numCol="1" anchor="ctr">
                <a:noAutofit/>
              </a:bodyPr>
              <a:lstStyle/>
              <a:p>
                <a:pPr marL="0" marR="0" lvl="0" indent="0" algn="ctr" defTabSz="825500" rtl="0" eaLnBrk="1" fontAlgn="auto" latinLnBrk="0" hangingPunct="1">
                  <a:lnSpc>
                    <a:spcPct val="100000"/>
                  </a:lnSpc>
                  <a:spcBef>
                    <a:spcPts val="0"/>
                  </a:spcBef>
                  <a:spcAft>
                    <a:spcPts val="0"/>
                  </a:spcAft>
                  <a:buClrTx/>
                  <a:buSzTx/>
                  <a:buFontTx/>
                  <a:buNone/>
                  <a:tabLst/>
                  <a:defRPr sz="3200" cap="none">
                    <a:solidFill>
                      <a:srgbClr val="FFFFFF"/>
                    </a:solidFill>
                  </a:defRPr>
                </a:pPr>
                <a:endParaRPr kumimoji="0" sz="3200" b="0" i="0" u="none" strike="noStrike" kern="1200" cap="none" spc="0" normalizeH="0" baseline="0" noProof="0">
                  <a:ln>
                    <a:noFill/>
                  </a:ln>
                  <a:solidFill>
                    <a:srgbClr val="FFFFFF"/>
                  </a:solidFill>
                  <a:effectLst/>
                  <a:uLnTx/>
                  <a:uFillTx/>
                  <a:latin typeface="Arial"/>
                  <a:ea typeface="微软雅黑"/>
                  <a:cs typeface="+mn-cs"/>
                </a:endParaRPr>
              </a:p>
            </p:txBody>
          </p:sp>
          <p:sp>
            <p:nvSpPr>
              <p:cNvPr id="197" name="íṧ1iḓê">
                <a:extLst>
                  <a:ext uri="{FF2B5EF4-FFF2-40B4-BE49-F238E27FC236}">
                    <a16:creationId xmlns:a16="http://schemas.microsoft.com/office/drawing/2014/main" id="{474B9E79-1148-45FF-A5FF-EB3B1CBFE99B}"/>
                  </a:ext>
                </a:extLst>
              </p:cNvPr>
              <p:cNvSpPr/>
              <p:nvPr/>
            </p:nvSpPr>
            <p:spPr>
              <a:xfrm rot="2700000">
                <a:off x="813400" y="447388"/>
                <a:ext cx="275910" cy="1007934"/>
              </a:xfrm>
              <a:custGeom>
                <a:avLst/>
                <a:gdLst/>
                <a:ahLst/>
                <a:cxnLst>
                  <a:cxn ang="0">
                    <a:pos x="wd2" y="hd2"/>
                  </a:cxn>
                  <a:cxn ang="5400000">
                    <a:pos x="wd2" y="hd2"/>
                  </a:cxn>
                  <a:cxn ang="10800000">
                    <a:pos x="wd2" y="hd2"/>
                  </a:cxn>
                  <a:cxn ang="16200000">
                    <a:pos x="wd2" y="hd2"/>
                  </a:cxn>
                </a:cxnLst>
                <a:rect l="0" t="0" r="r" b="b"/>
                <a:pathLst>
                  <a:path w="21497" h="21539" extrusionOk="0">
                    <a:moveTo>
                      <a:pt x="19291" y="5556"/>
                    </a:moveTo>
                    <a:cubicBezTo>
                      <a:pt x="19120" y="6726"/>
                      <a:pt x="16860" y="7443"/>
                      <a:pt x="14911" y="6946"/>
                    </a:cubicBezTo>
                    <a:cubicBezTo>
                      <a:pt x="14324" y="6812"/>
                      <a:pt x="13740" y="6676"/>
                      <a:pt x="13157" y="6538"/>
                    </a:cubicBezTo>
                    <a:cubicBezTo>
                      <a:pt x="11191" y="6071"/>
                      <a:pt x="8866" y="5920"/>
                      <a:pt x="8176" y="6853"/>
                    </a:cubicBezTo>
                    <a:cubicBezTo>
                      <a:pt x="7953" y="7154"/>
                      <a:pt x="8022" y="7469"/>
                      <a:pt x="8236" y="7740"/>
                    </a:cubicBezTo>
                    <a:cubicBezTo>
                      <a:pt x="8510" y="8087"/>
                      <a:pt x="9030" y="8377"/>
                      <a:pt x="9742" y="8523"/>
                    </a:cubicBezTo>
                    <a:lnTo>
                      <a:pt x="16087" y="9806"/>
                    </a:lnTo>
                    <a:cubicBezTo>
                      <a:pt x="19392" y="10474"/>
                      <a:pt x="21561" y="12209"/>
                      <a:pt x="21496" y="14131"/>
                    </a:cubicBezTo>
                    <a:cubicBezTo>
                      <a:pt x="21434" y="15985"/>
                      <a:pt x="19302" y="17626"/>
                      <a:pt x="16139" y="18315"/>
                    </a:cubicBezTo>
                    <a:cubicBezTo>
                      <a:pt x="15281" y="18502"/>
                      <a:pt x="14371" y="18608"/>
                      <a:pt x="13447" y="18630"/>
                    </a:cubicBezTo>
                    <a:lnTo>
                      <a:pt x="13447" y="19916"/>
                    </a:lnTo>
                    <a:cubicBezTo>
                      <a:pt x="13480" y="20851"/>
                      <a:pt x="12035" y="21600"/>
                      <a:pt x="10325" y="21535"/>
                    </a:cubicBezTo>
                    <a:cubicBezTo>
                      <a:pt x="8779" y="21477"/>
                      <a:pt x="7598" y="20760"/>
                      <a:pt x="7654" y="19916"/>
                    </a:cubicBezTo>
                    <a:lnTo>
                      <a:pt x="7654" y="18703"/>
                    </a:lnTo>
                    <a:cubicBezTo>
                      <a:pt x="6814" y="18653"/>
                      <a:pt x="5992" y="18534"/>
                      <a:pt x="5217" y="18350"/>
                    </a:cubicBezTo>
                    <a:cubicBezTo>
                      <a:pt x="1679" y="17509"/>
                      <a:pt x="211" y="15330"/>
                      <a:pt x="2560" y="14163"/>
                    </a:cubicBezTo>
                    <a:cubicBezTo>
                      <a:pt x="3814" y="13540"/>
                      <a:pt x="5764" y="13606"/>
                      <a:pt x="6870" y="14307"/>
                    </a:cubicBezTo>
                    <a:cubicBezTo>
                      <a:pt x="7452" y="14586"/>
                      <a:pt x="8091" y="14826"/>
                      <a:pt x="8776" y="15024"/>
                    </a:cubicBezTo>
                    <a:cubicBezTo>
                      <a:pt x="9967" y="15367"/>
                      <a:pt x="11307" y="15513"/>
                      <a:pt x="12354" y="15236"/>
                    </a:cubicBezTo>
                    <a:cubicBezTo>
                      <a:pt x="13147" y="15027"/>
                      <a:pt x="13631" y="14620"/>
                      <a:pt x="13702" y="14125"/>
                    </a:cubicBezTo>
                    <a:cubicBezTo>
                      <a:pt x="13796" y="13467"/>
                      <a:pt x="13018" y="12867"/>
                      <a:pt x="11849" y="12696"/>
                    </a:cubicBezTo>
                    <a:lnTo>
                      <a:pt x="5111" y="11375"/>
                    </a:lnTo>
                    <a:cubicBezTo>
                      <a:pt x="1992" y="10695"/>
                      <a:pt x="-39" y="9039"/>
                      <a:pt x="1" y="7206"/>
                    </a:cubicBezTo>
                    <a:cubicBezTo>
                      <a:pt x="53" y="4825"/>
                      <a:pt x="3441" y="2863"/>
                      <a:pt x="7796" y="2691"/>
                    </a:cubicBezTo>
                    <a:lnTo>
                      <a:pt x="7796" y="1689"/>
                    </a:lnTo>
                    <a:cubicBezTo>
                      <a:pt x="7634" y="784"/>
                      <a:pt x="8937" y="0"/>
                      <a:pt x="10604" y="0"/>
                    </a:cubicBezTo>
                    <a:cubicBezTo>
                      <a:pt x="12271" y="0"/>
                      <a:pt x="13575" y="784"/>
                      <a:pt x="13413" y="1689"/>
                    </a:cubicBezTo>
                    <a:lnTo>
                      <a:pt x="13413" y="2707"/>
                    </a:lnTo>
                    <a:cubicBezTo>
                      <a:pt x="14402" y="2847"/>
                      <a:pt x="15358" y="3048"/>
                      <a:pt x="16262" y="3308"/>
                    </a:cubicBezTo>
                    <a:cubicBezTo>
                      <a:pt x="17940" y="3789"/>
                      <a:pt x="19437" y="4558"/>
                      <a:pt x="19291" y="5556"/>
                    </a:cubicBezTo>
                    <a:close/>
                  </a:path>
                </a:pathLst>
              </a:custGeom>
              <a:solidFill>
                <a:srgbClr val="A7AAA9"/>
              </a:solidFill>
              <a:ln w="12700" cap="flat">
                <a:noFill/>
                <a:miter lim="400000"/>
              </a:ln>
              <a:effectLst/>
            </p:spPr>
            <p:txBody>
              <a:bodyPr wrap="square" lIns="50800" tIns="50800" rIns="50800" bIns="50800" numCol="1" anchor="ctr">
                <a:noAutofit/>
              </a:bodyPr>
              <a:lstStyle/>
              <a:p>
                <a:pPr marL="0" marR="0" lvl="0" indent="0" algn="ctr" defTabSz="825500" rtl="0" eaLnBrk="1" fontAlgn="auto" latinLnBrk="0" hangingPunct="1">
                  <a:lnSpc>
                    <a:spcPct val="100000"/>
                  </a:lnSpc>
                  <a:spcBef>
                    <a:spcPts val="0"/>
                  </a:spcBef>
                  <a:spcAft>
                    <a:spcPts val="0"/>
                  </a:spcAft>
                  <a:buClrTx/>
                  <a:buSzTx/>
                  <a:buFontTx/>
                  <a:buNone/>
                  <a:tabLst/>
                  <a:defRPr sz="3200" cap="none">
                    <a:solidFill>
                      <a:srgbClr val="000000"/>
                    </a:solidFill>
                  </a:defRPr>
                </a:pPr>
                <a:endParaRPr kumimoji="0" sz="3200" b="0" i="0" u="none" strike="noStrike" kern="1200" cap="none" spc="0" normalizeH="0" baseline="0" noProof="0">
                  <a:ln>
                    <a:noFill/>
                  </a:ln>
                  <a:solidFill>
                    <a:srgbClr val="000000"/>
                  </a:solidFill>
                  <a:effectLst/>
                  <a:uLnTx/>
                  <a:uFillTx/>
                  <a:latin typeface="Arial"/>
                  <a:ea typeface="微软雅黑"/>
                  <a:cs typeface="+mn-cs"/>
                </a:endParaRPr>
              </a:p>
            </p:txBody>
          </p:sp>
          <p:sp>
            <p:nvSpPr>
              <p:cNvPr id="198" name="iSļiḍé">
                <a:extLst>
                  <a:ext uri="{FF2B5EF4-FFF2-40B4-BE49-F238E27FC236}">
                    <a16:creationId xmlns:a16="http://schemas.microsoft.com/office/drawing/2014/main" id="{8C45746E-E302-41E2-A149-833B98A5C63B}"/>
                  </a:ext>
                </a:extLst>
              </p:cNvPr>
              <p:cNvSpPr/>
              <p:nvPr/>
            </p:nvSpPr>
            <p:spPr>
              <a:xfrm rot="2700000">
                <a:off x="817705" y="436996"/>
                <a:ext cx="246525" cy="1007934"/>
              </a:xfrm>
              <a:custGeom>
                <a:avLst/>
                <a:gdLst/>
                <a:ahLst/>
                <a:cxnLst>
                  <a:cxn ang="0">
                    <a:pos x="wd2" y="hd2"/>
                  </a:cxn>
                  <a:cxn ang="5400000">
                    <a:pos x="wd2" y="hd2"/>
                  </a:cxn>
                  <a:cxn ang="10800000">
                    <a:pos x="wd2" y="hd2"/>
                  </a:cxn>
                  <a:cxn ang="16200000">
                    <a:pos x="wd2" y="hd2"/>
                  </a:cxn>
                </a:cxnLst>
                <a:rect l="0" t="0" r="r" b="b"/>
                <a:pathLst>
                  <a:path w="21497" h="21539" extrusionOk="0">
                    <a:moveTo>
                      <a:pt x="19291" y="5556"/>
                    </a:moveTo>
                    <a:cubicBezTo>
                      <a:pt x="19120" y="6726"/>
                      <a:pt x="16860" y="7443"/>
                      <a:pt x="14911" y="6946"/>
                    </a:cubicBezTo>
                    <a:cubicBezTo>
                      <a:pt x="14324" y="6812"/>
                      <a:pt x="13740" y="6676"/>
                      <a:pt x="13157" y="6538"/>
                    </a:cubicBezTo>
                    <a:cubicBezTo>
                      <a:pt x="11191" y="6071"/>
                      <a:pt x="8866" y="5920"/>
                      <a:pt x="8176" y="6853"/>
                    </a:cubicBezTo>
                    <a:cubicBezTo>
                      <a:pt x="7953" y="7154"/>
                      <a:pt x="8022" y="7469"/>
                      <a:pt x="8236" y="7740"/>
                    </a:cubicBezTo>
                    <a:cubicBezTo>
                      <a:pt x="8510" y="8087"/>
                      <a:pt x="9030" y="8377"/>
                      <a:pt x="9742" y="8523"/>
                    </a:cubicBezTo>
                    <a:lnTo>
                      <a:pt x="16087" y="9806"/>
                    </a:lnTo>
                    <a:cubicBezTo>
                      <a:pt x="19392" y="10474"/>
                      <a:pt x="21561" y="12209"/>
                      <a:pt x="21496" y="14131"/>
                    </a:cubicBezTo>
                    <a:cubicBezTo>
                      <a:pt x="21434" y="15985"/>
                      <a:pt x="19302" y="17626"/>
                      <a:pt x="16139" y="18315"/>
                    </a:cubicBezTo>
                    <a:cubicBezTo>
                      <a:pt x="15281" y="18502"/>
                      <a:pt x="14371" y="18608"/>
                      <a:pt x="13447" y="18630"/>
                    </a:cubicBezTo>
                    <a:lnTo>
                      <a:pt x="13447" y="19916"/>
                    </a:lnTo>
                    <a:cubicBezTo>
                      <a:pt x="13480" y="20851"/>
                      <a:pt x="12035" y="21600"/>
                      <a:pt x="10325" y="21535"/>
                    </a:cubicBezTo>
                    <a:cubicBezTo>
                      <a:pt x="8779" y="21477"/>
                      <a:pt x="7598" y="20760"/>
                      <a:pt x="7654" y="19916"/>
                    </a:cubicBezTo>
                    <a:lnTo>
                      <a:pt x="7654" y="18703"/>
                    </a:lnTo>
                    <a:cubicBezTo>
                      <a:pt x="6814" y="18653"/>
                      <a:pt x="5992" y="18534"/>
                      <a:pt x="5217" y="18350"/>
                    </a:cubicBezTo>
                    <a:cubicBezTo>
                      <a:pt x="1679" y="17509"/>
                      <a:pt x="211" y="15330"/>
                      <a:pt x="2560" y="14163"/>
                    </a:cubicBezTo>
                    <a:cubicBezTo>
                      <a:pt x="3814" y="13540"/>
                      <a:pt x="5764" y="13606"/>
                      <a:pt x="6870" y="14307"/>
                    </a:cubicBezTo>
                    <a:cubicBezTo>
                      <a:pt x="7452" y="14586"/>
                      <a:pt x="8091" y="14826"/>
                      <a:pt x="8776" y="15024"/>
                    </a:cubicBezTo>
                    <a:cubicBezTo>
                      <a:pt x="9967" y="15367"/>
                      <a:pt x="11307" y="15513"/>
                      <a:pt x="12354" y="15236"/>
                    </a:cubicBezTo>
                    <a:cubicBezTo>
                      <a:pt x="13147" y="15027"/>
                      <a:pt x="13631" y="14620"/>
                      <a:pt x="13702" y="14125"/>
                    </a:cubicBezTo>
                    <a:cubicBezTo>
                      <a:pt x="13796" y="13467"/>
                      <a:pt x="13018" y="12867"/>
                      <a:pt x="11849" y="12696"/>
                    </a:cubicBezTo>
                    <a:lnTo>
                      <a:pt x="5111" y="11375"/>
                    </a:lnTo>
                    <a:cubicBezTo>
                      <a:pt x="1992" y="10695"/>
                      <a:pt x="-39" y="9039"/>
                      <a:pt x="1" y="7206"/>
                    </a:cubicBezTo>
                    <a:cubicBezTo>
                      <a:pt x="53" y="4825"/>
                      <a:pt x="3441" y="2863"/>
                      <a:pt x="7796" y="2691"/>
                    </a:cubicBezTo>
                    <a:lnTo>
                      <a:pt x="7796" y="1689"/>
                    </a:lnTo>
                    <a:cubicBezTo>
                      <a:pt x="7634" y="784"/>
                      <a:pt x="8937" y="0"/>
                      <a:pt x="10604" y="0"/>
                    </a:cubicBezTo>
                    <a:cubicBezTo>
                      <a:pt x="12271" y="0"/>
                      <a:pt x="13575" y="784"/>
                      <a:pt x="13413" y="1689"/>
                    </a:cubicBezTo>
                    <a:lnTo>
                      <a:pt x="13413" y="2707"/>
                    </a:lnTo>
                    <a:cubicBezTo>
                      <a:pt x="14402" y="2847"/>
                      <a:pt x="15358" y="3048"/>
                      <a:pt x="16262" y="3308"/>
                    </a:cubicBezTo>
                    <a:cubicBezTo>
                      <a:pt x="17940" y="3789"/>
                      <a:pt x="19437" y="4558"/>
                      <a:pt x="19291" y="5556"/>
                    </a:cubicBezTo>
                    <a:close/>
                  </a:path>
                </a:pathLst>
              </a:custGeom>
              <a:solidFill>
                <a:schemeClr val="tx2"/>
              </a:solidFill>
              <a:ln w="12700" cap="flat">
                <a:noFill/>
                <a:miter lim="400000"/>
              </a:ln>
              <a:effectLst/>
            </p:spPr>
            <p:txBody>
              <a:bodyPr wrap="square" lIns="50800" tIns="50800" rIns="50800" bIns="50800" numCol="1" anchor="ctr">
                <a:noAutofit/>
              </a:bodyPr>
              <a:lstStyle/>
              <a:p>
                <a:pPr marL="0" marR="0" lvl="0" indent="0" algn="ctr" defTabSz="825500" rtl="0" eaLnBrk="1" fontAlgn="auto" latinLnBrk="0" hangingPunct="1">
                  <a:lnSpc>
                    <a:spcPct val="100000"/>
                  </a:lnSpc>
                  <a:spcBef>
                    <a:spcPts val="0"/>
                  </a:spcBef>
                  <a:spcAft>
                    <a:spcPts val="0"/>
                  </a:spcAft>
                  <a:buClrTx/>
                  <a:buSzTx/>
                  <a:buFontTx/>
                  <a:buNone/>
                  <a:tabLst/>
                  <a:defRPr sz="3200" cap="none">
                    <a:solidFill>
                      <a:srgbClr val="000000"/>
                    </a:solidFill>
                  </a:defRPr>
                </a:pPr>
                <a:endParaRPr kumimoji="0" sz="3200" b="0" i="0" u="none" strike="noStrike" kern="1200" cap="none" spc="0" normalizeH="0" baseline="0" noProof="0">
                  <a:ln>
                    <a:noFill/>
                  </a:ln>
                  <a:solidFill>
                    <a:srgbClr val="000000"/>
                  </a:solidFill>
                  <a:effectLst/>
                  <a:uLnTx/>
                  <a:uFillTx/>
                  <a:latin typeface="Arial"/>
                  <a:ea typeface="微软雅黑"/>
                  <a:cs typeface="+mn-cs"/>
                </a:endParaRPr>
              </a:p>
            </p:txBody>
          </p:sp>
        </p:grpSp>
        <p:grpSp>
          <p:nvGrpSpPr>
            <p:cNvPr id="154" name="ís1iḍé">
              <a:extLst>
                <a:ext uri="{FF2B5EF4-FFF2-40B4-BE49-F238E27FC236}">
                  <a16:creationId xmlns:a16="http://schemas.microsoft.com/office/drawing/2014/main" id="{C4B636CD-9E09-4BD1-B766-722398C49FF1}"/>
                </a:ext>
              </a:extLst>
            </p:cNvPr>
            <p:cNvGrpSpPr/>
            <p:nvPr/>
          </p:nvGrpSpPr>
          <p:grpSpPr>
            <a:xfrm>
              <a:off x="5845327" y="2185971"/>
              <a:ext cx="786932" cy="836300"/>
              <a:chOff x="365209" y="263382"/>
              <a:chExt cx="1658208" cy="1910703"/>
            </a:xfrm>
          </p:grpSpPr>
          <p:sp>
            <p:nvSpPr>
              <p:cNvPr id="185" name="íṩ1îďè">
                <a:extLst>
                  <a:ext uri="{FF2B5EF4-FFF2-40B4-BE49-F238E27FC236}">
                    <a16:creationId xmlns:a16="http://schemas.microsoft.com/office/drawing/2014/main" id="{4F9A2269-03AF-495B-BACD-92311B6A5307}"/>
                  </a:ext>
                </a:extLst>
              </p:cNvPr>
              <p:cNvSpPr/>
              <p:nvPr/>
            </p:nvSpPr>
            <p:spPr>
              <a:xfrm rot="19712254">
                <a:off x="1094707" y="302579"/>
                <a:ext cx="204926" cy="1828813"/>
              </a:xfrm>
              <a:prstGeom prst="rect">
                <a:avLst/>
              </a:prstGeom>
              <a:solidFill>
                <a:srgbClr val="B7BDBD"/>
              </a:solidFill>
              <a:ln w="12700" cap="flat">
                <a:noFill/>
                <a:miter lim="400000"/>
              </a:ln>
              <a:effectLst/>
            </p:spPr>
            <p:txBody>
              <a:bodyPr wrap="square" lIns="50800" tIns="50800" rIns="50800" bIns="50800" numCol="1" anchor="ctr">
                <a:noAutofit/>
              </a:bodyPr>
              <a:lstStyle/>
              <a:p>
                <a:pPr marL="0" marR="0" lvl="0" indent="0" algn="ctr" defTabSz="825500" rtl="0" eaLnBrk="1" fontAlgn="auto" latinLnBrk="0" hangingPunct="1">
                  <a:lnSpc>
                    <a:spcPct val="100000"/>
                  </a:lnSpc>
                  <a:spcBef>
                    <a:spcPts val="0"/>
                  </a:spcBef>
                  <a:spcAft>
                    <a:spcPts val="0"/>
                  </a:spcAft>
                  <a:buClrTx/>
                  <a:buSzTx/>
                  <a:buFontTx/>
                  <a:buNone/>
                  <a:tabLst/>
                  <a:defRPr sz="3200" cap="none">
                    <a:solidFill>
                      <a:srgbClr val="FFFFFF"/>
                    </a:solidFill>
                  </a:defRPr>
                </a:pPr>
                <a:endParaRPr kumimoji="0" sz="3200" b="0" i="0" u="none" strike="noStrike" kern="1200" cap="none" spc="0" normalizeH="0" baseline="0" noProof="0">
                  <a:ln>
                    <a:noFill/>
                  </a:ln>
                  <a:solidFill>
                    <a:srgbClr val="FFFFFF"/>
                  </a:solidFill>
                  <a:effectLst/>
                  <a:uLnTx/>
                  <a:uFillTx/>
                  <a:latin typeface="Arial"/>
                  <a:ea typeface="微软雅黑"/>
                  <a:cs typeface="+mn-cs"/>
                </a:endParaRPr>
              </a:p>
            </p:txBody>
          </p:sp>
          <p:sp>
            <p:nvSpPr>
              <p:cNvPr id="186" name="işḷiďe">
                <a:extLst>
                  <a:ext uri="{FF2B5EF4-FFF2-40B4-BE49-F238E27FC236}">
                    <a16:creationId xmlns:a16="http://schemas.microsoft.com/office/drawing/2014/main" id="{7B81C34E-8E9A-4662-92CA-9CA35970CC65}"/>
                  </a:ext>
                </a:extLst>
              </p:cNvPr>
              <p:cNvSpPr/>
              <p:nvPr/>
            </p:nvSpPr>
            <p:spPr>
              <a:xfrm rot="19712254">
                <a:off x="499039" y="263382"/>
                <a:ext cx="1524378" cy="1828813"/>
              </a:xfrm>
              <a:prstGeom prst="ellipse">
                <a:avLst/>
              </a:prstGeom>
              <a:solidFill>
                <a:srgbClr val="B7BDBD"/>
              </a:solidFill>
              <a:ln w="12700" cap="flat">
                <a:noFill/>
                <a:miter lim="400000"/>
              </a:ln>
              <a:effectLst/>
            </p:spPr>
            <p:txBody>
              <a:bodyPr wrap="square" lIns="50800" tIns="50800" rIns="50800" bIns="50800" numCol="1" anchor="ctr">
                <a:noAutofit/>
              </a:bodyPr>
              <a:lstStyle/>
              <a:p>
                <a:pPr marL="0" marR="0" lvl="0" indent="0" algn="ctr" defTabSz="825500" rtl="0" eaLnBrk="1" fontAlgn="auto" latinLnBrk="0" hangingPunct="1">
                  <a:lnSpc>
                    <a:spcPct val="100000"/>
                  </a:lnSpc>
                  <a:spcBef>
                    <a:spcPts val="0"/>
                  </a:spcBef>
                  <a:spcAft>
                    <a:spcPts val="0"/>
                  </a:spcAft>
                  <a:buClrTx/>
                  <a:buSzTx/>
                  <a:buFontTx/>
                  <a:buNone/>
                  <a:tabLst/>
                  <a:defRPr sz="3200" cap="none">
                    <a:solidFill>
                      <a:srgbClr val="FFFFFF"/>
                    </a:solidFill>
                  </a:defRPr>
                </a:pPr>
                <a:endParaRPr kumimoji="0" sz="3200" b="0" i="0" u="none" strike="noStrike" kern="1200" cap="none" spc="0" normalizeH="0" baseline="0" noProof="0">
                  <a:ln>
                    <a:noFill/>
                  </a:ln>
                  <a:solidFill>
                    <a:srgbClr val="FFFFFF"/>
                  </a:solidFill>
                  <a:effectLst/>
                  <a:uLnTx/>
                  <a:uFillTx/>
                  <a:latin typeface="Arial"/>
                  <a:ea typeface="微软雅黑"/>
                  <a:cs typeface="+mn-cs"/>
                </a:endParaRPr>
              </a:p>
            </p:txBody>
          </p:sp>
          <p:sp>
            <p:nvSpPr>
              <p:cNvPr id="187" name="íSļiḍe">
                <a:extLst>
                  <a:ext uri="{FF2B5EF4-FFF2-40B4-BE49-F238E27FC236}">
                    <a16:creationId xmlns:a16="http://schemas.microsoft.com/office/drawing/2014/main" id="{10254277-B036-487D-9F80-FD6FF458C3CB}"/>
                  </a:ext>
                </a:extLst>
              </p:cNvPr>
              <p:cNvSpPr/>
              <p:nvPr/>
            </p:nvSpPr>
            <p:spPr>
              <a:xfrm rot="19712254">
                <a:off x="365209" y="345273"/>
                <a:ext cx="1524378" cy="1828812"/>
              </a:xfrm>
              <a:prstGeom prst="ellipse">
                <a:avLst/>
              </a:prstGeom>
              <a:solidFill>
                <a:srgbClr val="DDDEE0"/>
              </a:solidFill>
              <a:ln w="12700" cap="flat">
                <a:noFill/>
                <a:miter lim="400000"/>
              </a:ln>
              <a:effectLst/>
            </p:spPr>
            <p:txBody>
              <a:bodyPr wrap="square" lIns="50800" tIns="50800" rIns="50800" bIns="50800" numCol="1" anchor="ctr">
                <a:noAutofit/>
              </a:bodyPr>
              <a:lstStyle/>
              <a:p>
                <a:pPr marL="0" marR="0" lvl="0" indent="0" algn="ctr" defTabSz="825500" rtl="0" eaLnBrk="1" fontAlgn="auto" latinLnBrk="0" hangingPunct="1">
                  <a:lnSpc>
                    <a:spcPct val="100000"/>
                  </a:lnSpc>
                  <a:spcBef>
                    <a:spcPts val="0"/>
                  </a:spcBef>
                  <a:spcAft>
                    <a:spcPts val="0"/>
                  </a:spcAft>
                  <a:buClrTx/>
                  <a:buSzTx/>
                  <a:buFontTx/>
                  <a:buNone/>
                  <a:tabLst/>
                  <a:defRPr sz="3200" cap="none">
                    <a:solidFill>
                      <a:srgbClr val="FFFFFF"/>
                    </a:solidFill>
                  </a:defRPr>
                </a:pPr>
                <a:endParaRPr kumimoji="0" sz="3200" b="0" i="0" u="none" strike="noStrike" kern="1200" cap="none" spc="0" normalizeH="0" baseline="0" noProof="0">
                  <a:ln>
                    <a:noFill/>
                  </a:ln>
                  <a:solidFill>
                    <a:srgbClr val="FFFFFF"/>
                  </a:solidFill>
                  <a:effectLst/>
                  <a:uLnTx/>
                  <a:uFillTx/>
                  <a:latin typeface="Arial"/>
                  <a:ea typeface="微软雅黑"/>
                  <a:cs typeface="+mn-cs"/>
                </a:endParaRPr>
              </a:p>
            </p:txBody>
          </p:sp>
          <p:sp>
            <p:nvSpPr>
              <p:cNvPr id="188" name="ï$1ïďé">
                <a:extLst>
                  <a:ext uri="{FF2B5EF4-FFF2-40B4-BE49-F238E27FC236}">
                    <a16:creationId xmlns:a16="http://schemas.microsoft.com/office/drawing/2014/main" id="{D8ADF9CF-C1DD-411A-AF8D-D7C73DB4AB73}"/>
                  </a:ext>
                </a:extLst>
              </p:cNvPr>
              <p:cNvSpPr/>
              <p:nvPr/>
            </p:nvSpPr>
            <p:spPr>
              <a:xfrm rot="19712254">
                <a:off x="543947" y="559707"/>
                <a:ext cx="1166902" cy="1399944"/>
              </a:xfrm>
              <a:prstGeom prst="ellipse">
                <a:avLst/>
              </a:prstGeom>
              <a:solidFill>
                <a:srgbClr val="A7AAA9"/>
              </a:solidFill>
              <a:ln w="12700" cap="flat">
                <a:noFill/>
                <a:miter lim="400000"/>
              </a:ln>
              <a:effectLst/>
            </p:spPr>
            <p:txBody>
              <a:bodyPr wrap="square" lIns="50800" tIns="50800" rIns="50800" bIns="50800" numCol="1" anchor="ctr">
                <a:noAutofit/>
              </a:bodyPr>
              <a:lstStyle/>
              <a:p>
                <a:pPr marL="0" marR="0" lvl="0" indent="0" algn="ctr" defTabSz="825500" rtl="0" eaLnBrk="1" fontAlgn="auto" latinLnBrk="0" hangingPunct="1">
                  <a:lnSpc>
                    <a:spcPct val="100000"/>
                  </a:lnSpc>
                  <a:spcBef>
                    <a:spcPts val="0"/>
                  </a:spcBef>
                  <a:spcAft>
                    <a:spcPts val="0"/>
                  </a:spcAft>
                  <a:buClrTx/>
                  <a:buSzTx/>
                  <a:buFontTx/>
                  <a:buNone/>
                  <a:tabLst/>
                  <a:defRPr sz="3200" cap="none">
                    <a:solidFill>
                      <a:srgbClr val="FFFFFF"/>
                    </a:solidFill>
                  </a:defRPr>
                </a:pPr>
                <a:endParaRPr kumimoji="0" sz="3200" b="0" i="0" u="none" strike="noStrike" kern="1200" cap="none" spc="0" normalizeH="0" baseline="0" noProof="0">
                  <a:ln>
                    <a:noFill/>
                  </a:ln>
                  <a:solidFill>
                    <a:srgbClr val="FFFFFF"/>
                  </a:solidFill>
                  <a:effectLst/>
                  <a:uLnTx/>
                  <a:uFillTx/>
                  <a:latin typeface="Arial"/>
                  <a:ea typeface="微软雅黑"/>
                  <a:cs typeface="+mn-cs"/>
                </a:endParaRPr>
              </a:p>
            </p:txBody>
          </p:sp>
          <p:sp>
            <p:nvSpPr>
              <p:cNvPr id="189" name="îṩ1iďê">
                <a:extLst>
                  <a:ext uri="{FF2B5EF4-FFF2-40B4-BE49-F238E27FC236}">
                    <a16:creationId xmlns:a16="http://schemas.microsoft.com/office/drawing/2014/main" id="{ACDE741B-0BCE-48AC-99D5-E9E83893B296}"/>
                  </a:ext>
                </a:extLst>
              </p:cNvPr>
              <p:cNvSpPr/>
              <p:nvPr/>
            </p:nvSpPr>
            <p:spPr>
              <a:xfrm rot="19712254">
                <a:off x="601824" y="562021"/>
                <a:ext cx="1104432" cy="1362711"/>
              </a:xfrm>
              <a:prstGeom prst="ellipse">
                <a:avLst/>
              </a:prstGeom>
              <a:solidFill>
                <a:srgbClr val="C6C7CA"/>
              </a:solidFill>
              <a:ln w="12700" cap="flat">
                <a:noFill/>
                <a:miter lim="400000"/>
              </a:ln>
              <a:effectLst/>
            </p:spPr>
            <p:txBody>
              <a:bodyPr wrap="square" lIns="50800" tIns="50800" rIns="50800" bIns="50800" numCol="1" anchor="ctr">
                <a:noAutofit/>
              </a:bodyPr>
              <a:lstStyle/>
              <a:p>
                <a:pPr marL="0" marR="0" lvl="0" indent="0" algn="ctr" defTabSz="825500" rtl="0" eaLnBrk="1" fontAlgn="auto" latinLnBrk="0" hangingPunct="1">
                  <a:lnSpc>
                    <a:spcPct val="100000"/>
                  </a:lnSpc>
                  <a:spcBef>
                    <a:spcPts val="0"/>
                  </a:spcBef>
                  <a:spcAft>
                    <a:spcPts val="0"/>
                  </a:spcAft>
                  <a:buClrTx/>
                  <a:buSzTx/>
                  <a:buFontTx/>
                  <a:buNone/>
                  <a:tabLst/>
                  <a:defRPr sz="3200" cap="none">
                    <a:solidFill>
                      <a:srgbClr val="FFFFFF"/>
                    </a:solidFill>
                  </a:defRPr>
                </a:pPr>
                <a:endParaRPr kumimoji="0" sz="3200" b="0" i="0" u="none" strike="noStrike" kern="1200" cap="none" spc="0" normalizeH="0" baseline="0" noProof="0">
                  <a:ln>
                    <a:noFill/>
                  </a:ln>
                  <a:solidFill>
                    <a:srgbClr val="FFFFFF"/>
                  </a:solidFill>
                  <a:effectLst/>
                  <a:uLnTx/>
                  <a:uFillTx/>
                  <a:latin typeface="Arial"/>
                  <a:ea typeface="微软雅黑"/>
                  <a:cs typeface="+mn-cs"/>
                </a:endParaRPr>
              </a:p>
            </p:txBody>
          </p:sp>
          <p:sp>
            <p:nvSpPr>
              <p:cNvPr id="190" name="íşļiḍé">
                <a:extLst>
                  <a:ext uri="{FF2B5EF4-FFF2-40B4-BE49-F238E27FC236}">
                    <a16:creationId xmlns:a16="http://schemas.microsoft.com/office/drawing/2014/main" id="{1283B944-98D3-4DC4-908E-F45BEE40BF65}"/>
                  </a:ext>
                </a:extLst>
              </p:cNvPr>
              <p:cNvSpPr/>
              <p:nvPr/>
            </p:nvSpPr>
            <p:spPr>
              <a:xfrm rot="19712254">
                <a:off x="907401" y="739409"/>
                <a:ext cx="493281" cy="1007934"/>
              </a:xfrm>
              <a:custGeom>
                <a:avLst/>
                <a:gdLst/>
                <a:ahLst/>
                <a:cxnLst>
                  <a:cxn ang="0">
                    <a:pos x="wd2" y="hd2"/>
                  </a:cxn>
                  <a:cxn ang="5400000">
                    <a:pos x="wd2" y="hd2"/>
                  </a:cxn>
                  <a:cxn ang="10800000">
                    <a:pos x="wd2" y="hd2"/>
                  </a:cxn>
                  <a:cxn ang="16200000">
                    <a:pos x="wd2" y="hd2"/>
                  </a:cxn>
                </a:cxnLst>
                <a:rect l="0" t="0" r="r" b="b"/>
                <a:pathLst>
                  <a:path w="21497" h="21539" extrusionOk="0">
                    <a:moveTo>
                      <a:pt x="19291" y="5556"/>
                    </a:moveTo>
                    <a:cubicBezTo>
                      <a:pt x="19120" y="6726"/>
                      <a:pt x="16860" y="7443"/>
                      <a:pt x="14911" y="6946"/>
                    </a:cubicBezTo>
                    <a:cubicBezTo>
                      <a:pt x="14324" y="6812"/>
                      <a:pt x="13740" y="6676"/>
                      <a:pt x="13157" y="6538"/>
                    </a:cubicBezTo>
                    <a:cubicBezTo>
                      <a:pt x="11191" y="6071"/>
                      <a:pt x="8866" y="5920"/>
                      <a:pt x="8176" y="6853"/>
                    </a:cubicBezTo>
                    <a:cubicBezTo>
                      <a:pt x="7953" y="7154"/>
                      <a:pt x="8022" y="7469"/>
                      <a:pt x="8236" y="7740"/>
                    </a:cubicBezTo>
                    <a:cubicBezTo>
                      <a:pt x="8510" y="8087"/>
                      <a:pt x="9030" y="8377"/>
                      <a:pt x="9742" y="8523"/>
                    </a:cubicBezTo>
                    <a:lnTo>
                      <a:pt x="16087" y="9806"/>
                    </a:lnTo>
                    <a:cubicBezTo>
                      <a:pt x="19392" y="10474"/>
                      <a:pt x="21561" y="12209"/>
                      <a:pt x="21496" y="14131"/>
                    </a:cubicBezTo>
                    <a:cubicBezTo>
                      <a:pt x="21434" y="15985"/>
                      <a:pt x="19302" y="17626"/>
                      <a:pt x="16139" y="18315"/>
                    </a:cubicBezTo>
                    <a:cubicBezTo>
                      <a:pt x="15281" y="18502"/>
                      <a:pt x="14371" y="18608"/>
                      <a:pt x="13447" y="18630"/>
                    </a:cubicBezTo>
                    <a:lnTo>
                      <a:pt x="13447" y="19916"/>
                    </a:lnTo>
                    <a:cubicBezTo>
                      <a:pt x="13480" y="20851"/>
                      <a:pt x="12035" y="21600"/>
                      <a:pt x="10325" y="21535"/>
                    </a:cubicBezTo>
                    <a:cubicBezTo>
                      <a:pt x="8779" y="21477"/>
                      <a:pt x="7598" y="20760"/>
                      <a:pt x="7654" y="19916"/>
                    </a:cubicBezTo>
                    <a:lnTo>
                      <a:pt x="7654" y="18703"/>
                    </a:lnTo>
                    <a:cubicBezTo>
                      <a:pt x="6814" y="18653"/>
                      <a:pt x="5992" y="18534"/>
                      <a:pt x="5217" y="18350"/>
                    </a:cubicBezTo>
                    <a:cubicBezTo>
                      <a:pt x="1679" y="17509"/>
                      <a:pt x="211" y="15330"/>
                      <a:pt x="2560" y="14163"/>
                    </a:cubicBezTo>
                    <a:cubicBezTo>
                      <a:pt x="3814" y="13540"/>
                      <a:pt x="5764" y="13606"/>
                      <a:pt x="6870" y="14307"/>
                    </a:cubicBezTo>
                    <a:cubicBezTo>
                      <a:pt x="7452" y="14586"/>
                      <a:pt x="8091" y="14826"/>
                      <a:pt x="8776" y="15024"/>
                    </a:cubicBezTo>
                    <a:cubicBezTo>
                      <a:pt x="9967" y="15367"/>
                      <a:pt x="11307" y="15513"/>
                      <a:pt x="12354" y="15236"/>
                    </a:cubicBezTo>
                    <a:cubicBezTo>
                      <a:pt x="13147" y="15027"/>
                      <a:pt x="13631" y="14620"/>
                      <a:pt x="13702" y="14125"/>
                    </a:cubicBezTo>
                    <a:cubicBezTo>
                      <a:pt x="13796" y="13467"/>
                      <a:pt x="13018" y="12867"/>
                      <a:pt x="11849" y="12696"/>
                    </a:cubicBezTo>
                    <a:lnTo>
                      <a:pt x="5111" y="11375"/>
                    </a:lnTo>
                    <a:cubicBezTo>
                      <a:pt x="1992" y="10695"/>
                      <a:pt x="-39" y="9039"/>
                      <a:pt x="1" y="7206"/>
                    </a:cubicBezTo>
                    <a:cubicBezTo>
                      <a:pt x="53" y="4825"/>
                      <a:pt x="3441" y="2863"/>
                      <a:pt x="7796" y="2691"/>
                    </a:cubicBezTo>
                    <a:lnTo>
                      <a:pt x="7796" y="1689"/>
                    </a:lnTo>
                    <a:cubicBezTo>
                      <a:pt x="7634" y="784"/>
                      <a:pt x="8937" y="0"/>
                      <a:pt x="10604" y="0"/>
                    </a:cubicBezTo>
                    <a:cubicBezTo>
                      <a:pt x="12271" y="0"/>
                      <a:pt x="13575" y="784"/>
                      <a:pt x="13413" y="1689"/>
                    </a:cubicBezTo>
                    <a:lnTo>
                      <a:pt x="13413" y="2707"/>
                    </a:lnTo>
                    <a:cubicBezTo>
                      <a:pt x="14402" y="2847"/>
                      <a:pt x="15358" y="3048"/>
                      <a:pt x="16262" y="3308"/>
                    </a:cubicBezTo>
                    <a:cubicBezTo>
                      <a:pt x="17940" y="3789"/>
                      <a:pt x="19437" y="4558"/>
                      <a:pt x="19291" y="5556"/>
                    </a:cubicBezTo>
                    <a:close/>
                  </a:path>
                </a:pathLst>
              </a:custGeom>
              <a:solidFill>
                <a:srgbClr val="A7AAA9"/>
              </a:solidFill>
              <a:ln w="12700" cap="flat">
                <a:noFill/>
                <a:miter lim="400000"/>
              </a:ln>
              <a:effectLst/>
            </p:spPr>
            <p:txBody>
              <a:bodyPr wrap="square" lIns="50800" tIns="50800" rIns="50800" bIns="50800" numCol="1" anchor="ctr">
                <a:noAutofit/>
              </a:bodyPr>
              <a:lstStyle/>
              <a:p>
                <a:pPr marL="0" marR="0" lvl="0" indent="0" algn="ctr" defTabSz="825500" rtl="0" eaLnBrk="1" fontAlgn="auto" latinLnBrk="0" hangingPunct="1">
                  <a:lnSpc>
                    <a:spcPct val="100000"/>
                  </a:lnSpc>
                  <a:spcBef>
                    <a:spcPts val="0"/>
                  </a:spcBef>
                  <a:spcAft>
                    <a:spcPts val="0"/>
                  </a:spcAft>
                  <a:buClrTx/>
                  <a:buSzTx/>
                  <a:buFontTx/>
                  <a:buNone/>
                  <a:tabLst/>
                  <a:defRPr sz="3200" cap="none">
                    <a:solidFill>
                      <a:srgbClr val="000000"/>
                    </a:solidFill>
                  </a:defRPr>
                </a:pPr>
                <a:endParaRPr kumimoji="0" sz="3200" b="0" i="0" u="none" strike="noStrike" kern="1200" cap="none" spc="0" normalizeH="0" baseline="0" noProof="0">
                  <a:ln>
                    <a:noFill/>
                  </a:ln>
                  <a:solidFill>
                    <a:srgbClr val="000000"/>
                  </a:solidFill>
                  <a:effectLst/>
                  <a:uLnTx/>
                  <a:uFillTx/>
                  <a:latin typeface="Arial"/>
                  <a:ea typeface="微软雅黑"/>
                  <a:cs typeface="+mn-cs"/>
                </a:endParaRPr>
              </a:p>
            </p:txBody>
          </p:sp>
          <p:sp>
            <p:nvSpPr>
              <p:cNvPr id="191" name="iṥlïḑe">
                <a:extLst>
                  <a:ext uri="{FF2B5EF4-FFF2-40B4-BE49-F238E27FC236}">
                    <a16:creationId xmlns:a16="http://schemas.microsoft.com/office/drawing/2014/main" id="{C441CC4A-E1A7-4022-A0E0-65B34474138A}"/>
                  </a:ext>
                </a:extLst>
              </p:cNvPr>
              <p:cNvSpPr/>
              <p:nvPr/>
            </p:nvSpPr>
            <p:spPr>
              <a:xfrm rot="19712254">
                <a:off x="909363" y="746372"/>
                <a:ext cx="466595" cy="1007934"/>
              </a:xfrm>
              <a:custGeom>
                <a:avLst/>
                <a:gdLst/>
                <a:ahLst/>
                <a:cxnLst>
                  <a:cxn ang="0">
                    <a:pos x="wd2" y="hd2"/>
                  </a:cxn>
                  <a:cxn ang="5400000">
                    <a:pos x="wd2" y="hd2"/>
                  </a:cxn>
                  <a:cxn ang="10800000">
                    <a:pos x="wd2" y="hd2"/>
                  </a:cxn>
                  <a:cxn ang="16200000">
                    <a:pos x="wd2" y="hd2"/>
                  </a:cxn>
                </a:cxnLst>
                <a:rect l="0" t="0" r="r" b="b"/>
                <a:pathLst>
                  <a:path w="21497" h="21539" extrusionOk="0">
                    <a:moveTo>
                      <a:pt x="19291" y="5556"/>
                    </a:moveTo>
                    <a:cubicBezTo>
                      <a:pt x="19120" y="6726"/>
                      <a:pt x="16860" y="7443"/>
                      <a:pt x="14911" y="6946"/>
                    </a:cubicBezTo>
                    <a:cubicBezTo>
                      <a:pt x="14324" y="6812"/>
                      <a:pt x="13740" y="6676"/>
                      <a:pt x="13157" y="6538"/>
                    </a:cubicBezTo>
                    <a:cubicBezTo>
                      <a:pt x="11191" y="6071"/>
                      <a:pt x="8866" y="5920"/>
                      <a:pt x="8176" y="6853"/>
                    </a:cubicBezTo>
                    <a:cubicBezTo>
                      <a:pt x="7953" y="7154"/>
                      <a:pt x="8022" y="7469"/>
                      <a:pt x="8236" y="7740"/>
                    </a:cubicBezTo>
                    <a:cubicBezTo>
                      <a:pt x="8510" y="8087"/>
                      <a:pt x="9030" y="8377"/>
                      <a:pt x="9742" y="8523"/>
                    </a:cubicBezTo>
                    <a:lnTo>
                      <a:pt x="16087" y="9806"/>
                    </a:lnTo>
                    <a:cubicBezTo>
                      <a:pt x="19392" y="10474"/>
                      <a:pt x="21561" y="12209"/>
                      <a:pt x="21496" y="14131"/>
                    </a:cubicBezTo>
                    <a:cubicBezTo>
                      <a:pt x="21434" y="15985"/>
                      <a:pt x="19302" y="17626"/>
                      <a:pt x="16139" y="18315"/>
                    </a:cubicBezTo>
                    <a:cubicBezTo>
                      <a:pt x="15281" y="18502"/>
                      <a:pt x="14371" y="18608"/>
                      <a:pt x="13447" y="18630"/>
                    </a:cubicBezTo>
                    <a:lnTo>
                      <a:pt x="13447" y="19916"/>
                    </a:lnTo>
                    <a:cubicBezTo>
                      <a:pt x="13480" y="20851"/>
                      <a:pt x="12035" y="21600"/>
                      <a:pt x="10325" y="21535"/>
                    </a:cubicBezTo>
                    <a:cubicBezTo>
                      <a:pt x="8779" y="21477"/>
                      <a:pt x="7598" y="20760"/>
                      <a:pt x="7654" y="19916"/>
                    </a:cubicBezTo>
                    <a:lnTo>
                      <a:pt x="7654" y="18703"/>
                    </a:lnTo>
                    <a:cubicBezTo>
                      <a:pt x="6814" y="18653"/>
                      <a:pt x="5992" y="18534"/>
                      <a:pt x="5217" y="18350"/>
                    </a:cubicBezTo>
                    <a:cubicBezTo>
                      <a:pt x="1679" y="17509"/>
                      <a:pt x="211" y="15330"/>
                      <a:pt x="2560" y="14163"/>
                    </a:cubicBezTo>
                    <a:cubicBezTo>
                      <a:pt x="3814" y="13540"/>
                      <a:pt x="5764" y="13606"/>
                      <a:pt x="6870" y="14307"/>
                    </a:cubicBezTo>
                    <a:cubicBezTo>
                      <a:pt x="7452" y="14586"/>
                      <a:pt x="8091" y="14826"/>
                      <a:pt x="8776" y="15024"/>
                    </a:cubicBezTo>
                    <a:cubicBezTo>
                      <a:pt x="9967" y="15367"/>
                      <a:pt x="11307" y="15513"/>
                      <a:pt x="12354" y="15236"/>
                    </a:cubicBezTo>
                    <a:cubicBezTo>
                      <a:pt x="13147" y="15027"/>
                      <a:pt x="13631" y="14620"/>
                      <a:pt x="13702" y="14125"/>
                    </a:cubicBezTo>
                    <a:cubicBezTo>
                      <a:pt x="13796" y="13467"/>
                      <a:pt x="13018" y="12867"/>
                      <a:pt x="11849" y="12696"/>
                    </a:cubicBezTo>
                    <a:lnTo>
                      <a:pt x="5111" y="11375"/>
                    </a:lnTo>
                    <a:cubicBezTo>
                      <a:pt x="1992" y="10695"/>
                      <a:pt x="-39" y="9039"/>
                      <a:pt x="1" y="7206"/>
                    </a:cubicBezTo>
                    <a:cubicBezTo>
                      <a:pt x="53" y="4825"/>
                      <a:pt x="3441" y="2863"/>
                      <a:pt x="7796" y="2691"/>
                    </a:cubicBezTo>
                    <a:lnTo>
                      <a:pt x="7796" y="1689"/>
                    </a:lnTo>
                    <a:cubicBezTo>
                      <a:pt x="7634" y="784"/>
                      <a:pt x="8937" y="0"/>
                      <a:pt x="10604" y="0"/>
                    </a:cubicBezTo>
                    <a:cubicBezTo>
                      <a:pt x="12271" y="0"/>
                      <a:pt x="13575" y="784"/>
                      <a:pt x="13413" y="1689"/>
                    </a:cubicBezTo>
                    <a:lnTo>
                      <a:pt x="13413" y="2707"/>
                    </a:lnTo>
                    <a:cubicBezTo>
                      <a:pt x="14402" y="2847"/>
                      <a:pt x="15358" y="3048"/>
                      <a:pt x="16262" y="3308"/>
                    </a:cubicBezTo>
                    <a:cubicBezTo>
                      <a:pt x="17940" y="3789"/>
                      <a:pt x="19437" y="4558"/>
                      <a:pt x="19291" y="5556"/>
                    </a:cubicBezTo>
                    <a:close/>
                  </a:path>
                </a:pathLst>
              </a:custGeom>
              <a:solidFill>
                <a:schemeClr val="tx2">
                  <a:lumMod val="60000"/>
                  <a:lumOff val="40000"/>
                </a:schemeClr>
              </a:solidFill>
              <a:ln w="12700" cap="flat">
                <a:noFill/>
                <a:miter lim="400000"/>
              </a:ln>
              <a:effectLst/>
            </p:spPr>
            <p:txBody>
              <a:bodyPr wrap="square" lIns="50800" tIns="50800" rIns="50800" bIns="50800" numCol="1" anchor="ctr">
                <a:noAutofit/>
              </a:bodyPr>
              <a:lstStyle/>
              <a:p>
                <a:pPr marL="0" marR="0" lvl="0" indent="0" algn="ctr" defTabSz="825500" rtl="0" eaLnBrk="1" fontAlgn="auto" latinLnBrk="0" hangingPunct="1">
                  <a:lnSpc>
                    <a:spcPct val="100000"/>
                  </a:lnSpc>
                  <a:spcBef>
                    <a:spcPts val="0"/>
                  </a:spcBef>
                  <a:spcAft>
                    <a:spcPts val="0"/>
                  </a:spcAft>
                  <a:buClrTx/>
                  <a:buSzTx/>
                  <a:buFontTx/>
                  <a:buNone/>
                  <a:tabLst/>
                  <a:defRPr sz="3200" cap="none">
                    <a:solidFill>
                      <a:srgbClr val="000000"/>
                    </a:solidFill>
                  </a:defRPr>
                </a:pPr>
                <a:endParaRPr kumimoji="0" sz="3200" b="0" i="0" u="none" strike="noStrike" kern="1200" cap="none" spc="0" normalizeH="0" baseline="0" noProof="0">
                  <a:ln>
                    <a:noFill/>
                  </a:ln>
                  <a:solidFill>
                    <a:srgbClr val="000000"/>
                  </a:solidFill>
                  <a:effectLst/>
                  <a:uLnTx/>
                  <a:uFillTx/>
                  <a:latin typeface="Arial"/>
                  <a:ea typeface="微软雅黑"/>
                  <a:cs typeface="+mn-cs"/>
                </a:endParaRPr>
              </a:p>
            </p:txBody>
          </p:sp>
        </p:grpSp>
        <p:grpSp>
          <p:nvGrpSpPr>
            <p:cNvPr id="155" name="îŝļîḋe">
              <a:extLst>
                <a:ext uri="{FF2B5EF4-FFF2-40B4-BE49-F238E27FC236}">
                  <a16:creationId xmlns:a16="http://schemas.microsoft.com/office/drawing/2014/main" id="{10B185DB-930E-4B48-A1F7-45B64D427B7E}"/>
                </a:ext>
              </a:extLst>
            </p:cNvPr>
            <p:cNvGrpSpPr/>
            <p:nvPr/>
          </p:nvGrpSpPr>
          <p:grpSpPr>
            <a:xfrm>
              <a:off x="5847882" y="5248984"/>
              <a:ext cx="714620" cy="645599"/>
              <a:chOff x="296702" y="570218"/>
              <a:chExt cx="1797099" cy="1828812"/>
            </a:xfrm>
          </p:grpSpPr>
          <p:sp>
            <p:nvSpPr>
              <p:cNvPr id="180" name="ïśḻiďé">
                <a:extLst>
                  <a:ext uri="{FF2B5EF4-FFF2-40B4-BE49-F238E27FC236}">
                    <a16:creationId xmlns:a16="http://schemas.microsoft.com/office/drawing/2014/main" id="{CD0A2D8F-7295-4055-A500-1FA1C418507B}"/>
                  </a:ext>
                </a:extLst>
              </p:cNvPr>
              <p:cNvSpPr/>
              <p:nvPr/>
            </p:nvSpPr>
            <p:spPr>
              <a:xfrm rot="20527562">
                <a:off x="296702" y="570218"/>
                <a:ext cx="1797099" cy="1828812"/>
              </a:xfrm>
              <a:prstGeom prst="ellipse">
                <a:avLst/>
              </a:prstGeom>
              <a:solidFill>
                <a:srgbClr val="DDDEE0"/>
              </a:solidFill>
              <a:ln w="12700" cap="flat">
                <a:noFill/>
                <a:miter lim="400000"/>
              </a:ln>
              <a:effectLst/>
            </p:spPr>
            <p:txBody>
              <a:bodyPr wrap="square" lIns="50800" tIns="50800" rIns="50800" bIns="50800" numCol="1" anchor="ctr">
                <a:noAutofit/>
              </a:bodyPr>
              <a:lstStyle/>
              <a:p>
                <a:pPr marL="0" marR="0" lvl="0" indent="0" algn="ctr" defTabSz="825500" rtl="0" eaLnBrk="1" fontAlgn="auto" latinLnBrk="0" hangingPunct="1">
                  <a:lnSpc>
                    <a:spcPct val="100000"/>
                  </a:lnSpc>
                  <a:spcBef>
                    <a:spcPts val="0"/>
                  </a:spcBef>
                  <a:spcAft>
                    <a:spcPts val="0"/>
                  </a:spcAft>
                  <a:buClrTx/>
                  <a:buSzTx/>
                  <a:buFontTx/>
                  <a:buNone/>
                  <a:tabLst/>
                  <a:defRPr sz="3200" cap="none">
                    <a:solidFill>
                      <a:srgbClr val="FFFFFF"/>
                    </a:solidFill>
                  </a:defRPr>
                </a:pPr>
                <a:endParaRPr kumimoji="0" sz="3200" b="0" i="0" u="none" strike="noStrike" kern="1200" cap="none" spc="0" normalizeH="0" baseline="0" noProof="0">
                  <a:ln>
                    <a:noFill/>
                  </a:ln>
                  <a:solidFill>
                    <a:srgbClr val="FFFFFF"/>
                  </a:solidFill>
                  <a:effectLst/>
                  <a:uLnTx/>
                  <a:uFillTx/>
                  <a:latin typeface="Arial"/>
                  <a:ea typeface="微软雅黑"/>
                  <a:cs typeface="+mn-cs"/>
                </a:endParaRPr>
              </a:p>
            </p:txBody>
          </p:sp>
          <p:sp>
            <p:nvSpPr>
              <p:cNvPr id="181" name="ísļídè">
                <a:extLst>
                  <a:ext uri="{FF2B5EF4-FFF2-40B4-BE49-F238E27FC236}">
                    <a16:creationId xmlns:a16="http://schemas.microsoft.com/office/drawing/2014/main" id="{B85671DB-155B-4956-98E9-0BD20C1821A4}"/>
                  </a:ext>
                </a:extLst>
              </p:cNvPr>
              <p:cNvSpPr/>
              <p:nvPr/>
            </p:nvSpPr>
            <p:spPr>
              <a:xfrm rot="20527562">
                <a:off x="451067" y="747174"/>
                <a:ext cx="1402625" cy="1409336"/>
              </a:xfrm>
              <a:prstGeom prst="ellipse">
                <a:avLst/>
              </a:prstGeom>
              <a:solidFill>
                <a:srgbClr val="A7AAA9"/>
              </a:solidFill>
              <a:ln w="12700" cap="flat">
                <a:noFill/>
                <a:miter lim="400000"/>
              </a:ln>
              <a:effectLst/>
            </p:spPr>
            <p:txBody>
              <a:bodyPr wrap="square" lIns="50800" tIns="50800" rIns="50800" bIns="50800" numCol="1" anchor="ctr">
                <a:noAutofit/>
              </a:bodyPr>
              <a:lstStyle/>
              <a:p>
                <a:pPr marL="0" marR="0" lvl="0" indent="0" algn="ctr" defTabSz="825500" rtl="0" eaLnBrk="1" fontAlgn="auto" latinLnBrk="0" hangingPunct="1">
                  <a:lnSpc>
                    <a:spcPct val="100000"/>
                  </a:lnSpc>
                  <a:spcBef>
                    <a:spcPts val="0"/>
                  </a:spcBef>
                  <a:spcAft>
                    <a:spcPts val="0"/>
                  </a:spcAft>
                  <a:buClrTx/>
                  <a:buSzTx/>
                  <a:buFontTx/>
                  <a:buNone/>
                  <a:tabLst/>
                  <a:defRPr sz="3200" cap="none">
                    <a:solidFill>
                      <a:srgbClr val="FFFFFF"/>
                    </a:solidFill>
                  </a:defRPr>
                </a:pPr>
                <a:endParaRPr kumimoji="0" sz="3200" b="0" i="0" u="none" strike="noStrike" kern="1200" cap="none" spc="0" normalizeH="0" baseline="0" noProof="0">
                  <a:ln>
                    <a:noFill/>
                  </a:ln>
                  <a:solidFill>
                    <a:srgbClr val="FFFFFF"/>
                  </a:solidFill>
                  <a:effectLst/>
                  <a:uLnTx/>
                  <a:uFillTx/>
                  <a:latin typeface="Arial"/>
                  <a:ea typeface="微软雅黑"/>
                  <a:cs typeface="+mn-cs"/>
                </a:endParaRPr>
              </a:p>
            </p:txBody>
          </p:sp>
          <p:sp>
            <p:nvSpPr>
              <p:cNvPr id="182" name="îŝļíďè">
                <a:extLst>
                  <a:ext uri="{FF2B5EF4-FFF2-40B4-BE49-F238E27FC236}">
                    <a16:creationId xmlns:a16="http://schemas.microsoft.com/office/drawing/2014/main" id="{C5A09864-F54F-47CE-8D05-4FB82719A243}"/>
                  </a:ext>
                </a:extLst>
              </p:cNvPr>
              <p:cNvSpPr/>
              <p:nvPr/>
            </p:nvSpPr>
            <p:spPr>
              <a:xfrm rot="20527562">
                <a:off x="541349" y="786679"/>
                <a:ext cx="1353512" cy="1399942"/>
              </a:xfrm>
              <a:prstGeom prst="ellipse">
                <a:avLst/>
              </a:prstGeom>
              <a:solidFill>
                <a:srgbClr val="92D050"/>
              </a:solidFill>
              <a:ln w="12700" cap="flat">
                <a:noFill/>
                <a:miter lim="400000"/>
              </a:ln>
              <a:effectLst/>
            </p:spPr>
            <p:txBody>
              <a:bodyPr wrap="square" lIns="50800" tIns="50800" rIns="50800" bIns="50800" numCol="1" anchor="ctr">
                <a:noAutofit/>
              </a:bodyPr>
              <a:lstStyle/>
              <a:p>
                <a:pPr marL="0" marR="0" lvl="0" indent="0" algn="ctr" defTabSz="825500" rtl="0" eaLnBrk="1" fontAlgn="auto" latinLnBrk="0" hangingPunct="1">
                  <a:lnSpc>
                    <a:spcPct val="100000"/>
                  </a:lnSpc>
                  <a:spcBef>
                    <a:spcPts val="0"/>
                  </a:spcBef>
                  <a:spcAft>
                    <a:spcPts val="0"/>
                  </a:spcAft>
                  <a:buClrTx/>
                  <a:buSzTx/>
                  <a:buFontTx/>
                  <a:buNone/>
                  <a:tabLst/>
                  <a:defRPr sz="3200" cap="none">
                    <a:solidFill>
                      <a:srgbClr val="FFFFFF"/>
                    </a:solidFill>
                  </a:defRPr>
                </a:pPr>
                <a:endParaRPr kumimoji="0" sz="3200" b="0" i="0" u="none" strike="noStrike" kern="1200" cap="none" spc="0" normalizeH="0" baseline="0" noProof="0">
                  <a:ln>
                    <a:noFill/>
                  </a:ln>
                  <a:solidFill>
                    <a:srgbClr val="FFFFFF"/>
                  </a:solidFill>
                  <a:effectLst/>
                  <a:uLnTx/>
                  <a:uFillTx/>
                  <a:latin typeface="Arial"/>
                  <a:ea typeface="微软雅黑"/>
                  <a:cs typeface="+mn-cs"/>
                </a:endParaRPr>
              </a:p>
            </p:txBody>
          </p:sp>
          <p:sp>
            <p:nvSpPr>
              <p:cNvPr id="183" name="íš1ïḓê">
                <a:extLst>
                  <a:ext uri="{FF2B5EF4-FFF2-40B4-BE49-F238E27FC236}">
                    <a16:creationId xmlns:a16="http://schemas.microsoft.com/office/drawing/2014/main" id="{05B30BD7-72D6-4AB7-BF9C-CFA643539EED}"/>
                  </a:ext>
                </a:extLst>
              </p:cNvPr>
              <p:cNvSpPr/>
              <p:nvPr/>
            </p:nvSpPr>
            <p:spPr>
              <a:xfrm rot="20527562">
                <a:off x="861487" y="642090"/>
                <a:ext cx="548691" cy="1007934"/>
              </a:xfrm>
              <a:custGeom>
                <a:avLst/>
                <a:gdLst/>
                <a:ahLst/>
                <a:cxnLst>
                  <a:cxn ang="0">
                    <a:pos x="wd2" y="hd2"/>
                  </a:cxn>
                  <a:cxn ang="5400000">
                    <a:pos x="wd2" y="hd2"/>
                  </a:cxn>
                  <a:cxn ang="10800000">
                    <a:pos x="wd2" y="hd2"/>
                  </a:cxn>
                  <a:cxn ang="16200000">
                    <a:pos x="wd2" y="hd2"/>
                  </a:cxn>
                </a:cxnLst>
                <a:rect l="0" t="0" r="r" b="b"/>
                <a:pathLst>
                  <a:path w="21497" h="21539" extrusionOk="0">
                    <a:moveTo>
                      <a:pt x="19291" y="5556"/>
                    </a:moveTo>
                    <a:cubicBezTo>
                      <a:pt x="19120" y="6726"/>
                      <a:pt x="16860" y="7443"/>
                      <a:pt x="14911" y="6946"/>
                    </a:cubicBezTo>
                    <a:cubicBezTo>
                      <a:pt x="14324" y="6812"/>
                      <a:pt x="13740" y="6676"/>
                      <a:pt x="13157" y="6538"/>
                    </a:cubicBezTo>
                    <a:cubicBezTo>
                      <a:pt x="11191" y="6071"/>
                      <a:pt x="8866" y="5920"/>
                      <a:pt x="8176" y="6853"/>
                    </a:cubicBezTo>
                    <a:cubicBezTo>
                      <a:pt x="7953" y="7154"/>
                      <a:pt x="8022" y="7469"/>
                      <a:pt x="8236" y="7740"/>
                    </a:cubicBezTo>
                    <a:cubicBezTo>
                      <a:pt x="8510" y="8087"/>
                      <a:pt x="9030" y="8377"/>
                      <a:pt x="9742" y="8523"/>
                    </a:cubicBezTo>
                    <a:lnTo>
                      <a:pt x="16087" y="9806"/>
                    </a:lnTo>
                    <a:cubicBezTo>
                      <a:pt x="19392" y="10474"/>
                      <a:pt x="21561" y="12209"/>
                      <a:pt x="21496" y="14131"/>
                    </a:cubicBezTo>
                    <a:cubicBezTo>
                      <a:pt x="21434" y="15985"/>
                      <a:pt x="19302" y="17626"/>
                      <a:pt x="16139" y="18315"/>
                    </a:cubicBezTo>
                    <a:cubicBezTo>
                      <a:pt x="15281" y="18502"/>
                      <a:pt x="14371" y="18608"/>
                      <a:pt x="13447" y="18630"/>
                    </a:cubicBezTo>
                    <a:lnTo>
                      <a:pt x="13447" y="19916"/>
                    </a:lnTo>
                    <a:cubicBezTo>
                      <a:pt x="13480" y="20851"/>
                      <a:pt x="12035" y="21600"/>
                      <a:pt x="10325" y="21535"/>
                    </a:cubicBezTo>
                    <a:cubicBezTo>
                      <a:pt x="8779" y="21477"/>
                      <a:pt x="7598" y="20760"/>
                      <a:pt x="7654" y="19916"/>
                    </a:cubicBezTo>
                    <a:lnTo>
                      <a:pt x="7654" y="18703"/>
                    </a:lnTo>
                    <a:cubicBezTo>
                      <a:pt x="6814" y="18653"/>
                      <a:pt x="5992" y="18534"/>
                      <a:pt x="5217" y="18350"/>
                    </a:cubicBezTo>
                    <a:cubicBezTo>
                      <a:pt x="1679" y="17509"/>
                      <a:pt x="211" y="15330"/>
                      <a:pt x="2560" y="14163"/>
                    </a:cubicBezTo>
                    <a:cubicBezTo>
                      <a:pt x="3814" y="13540"/>
                      <a:pt x="5764" y="13606"/>
                      <a:pt x="6870" y="14307"/>
                    </a:cubicBezTo>
                    <a:cubicBezTo>
                      <a:pt x="7452" y="14586"/>
                      <a:pt x="8091" y="14826"/>
                      <a:pt x="8776" y="15024"/>
                    </a:cubicBezTo>
                    <a:cubicBezTo>
                      <a:pt x="9967" y="15367"/>
                      <a:pt x="11307" y="15513"/>
                      <a:pt x="12354" y="15236"/>
                    </a:cubicBezTo>
                    <a:cubicBezTo>
                      <a:pt x="13147" y="15027"/>
                      <a:pt x="13631" y="14620"/>
                      <a:pt x="13702" y="14125"/>
                    </a:cubicBezTo>
                    <a:cubicBezTo>
                      <a:pt x="13796" y="13467"/>
                      <a:pt x="13018" y="12867"/>
                      <a:pt x="11849" y="12696"/>
                    </a:cubicBezTo>
                    <a:lnTo>
                      <a:pt x="5111" y="11375"/>
                    </a:lnTo>
                    <a:cubicBezTo>
                      <a:pt x="1992" y="10695"/>
                      <a:pt x="-39" y="9039"/>
                      <a:pt x="1" y="7206"/>
                    </a:cubicBezTo>
                    <a:cubicBezTo>
                      <a:pt x="53" y="4825"/>
                      <a:pt x="3441" y="2863"/>
                      <a:pt x="7796" y="2691"/>
                    </a:cubicBezTo>
                    <a:lnTo>
                      <a:pt x="7796" y="1689"/>
                    </a:lnTo>
                    <a:cubicBezTo>
                      <a:pt x="7634" y="784"/>
                      <a:pt x="8937" y="0"/>
                      <a:pt x="10604" y="0"/>
                    </a:cubicBezTo>
                    <a:cubicBezTo>
                      <a:pt x="12271" y="0"/>
                      <a:pt x="13575" y="784"/>
                      <a:pt x="13413" y="1689"/>
                    </a:cubicBezTo>
                    <a:lnTo>
                      <a:pt x="13413" y="2707"/>
                    </a:lnTo>
                    <a:cubicBezTo>
                      <a:pt x="14402" y="2847"/>
                      <a:pt x="15358" y="3048"/>
                      <a:pt x="16262" y="3308"/>
                    </a:cubicBezTo>
                    <a:cubicBezTo>
                      <a:pt x="17940" y="3789"/>
                      <a:pt x="19437" y="4558"/>
                      <a:pt x="19291" y="5556"/>
                    </a:cubicBezTo>
                    <a:close/>
                  </a:path>
                </a:pathLst>
              </a:custGeom>
              <a:solidFill>
                <a:srgbClr val="A7AAA9"/>
              </a:solidFill>
              <a:ln w="12700" cap="flat">
                <a:noFill/>
                <a:miter lim="400000"/>
              </a:ln>
              <a:effectLst/>
            </p:spPr>
            <p:txBody>
              <a:bodyPr wrap="square" lIns="50800" tIns="50800" rIns="50800" bIns="50800" numCol="1" anchor="ctr">
                <a:noAutofit/>
              </a:bodyPr>
              <a:lstStyle/>
              <a:p>
                <a:pPr marL="0" marR="0" lvl="0" indent="0" algn="ctr" defTabSz="825500" rtl="0" eaLnBrk="1" fontAlgn="auto" latinLnBrk="0" hangingPunct="1">
                  <a:lnSpc>
                    <a:spcPct val="100000"/>
                  </a:lnSpc>
                  <a:spcBef>
                    <a:spcPts val="0"/>
                  </a:spcBef>
                  <a:spcAft>
                    <a:spcPts val="0"/>
                  </a:spcAft>
                  <a:buClrTx/>
                  <a:buSzTx/>
                  <a:buFontTx/>
                  <a:buNone/>
                  <a:tabLst/>
                  <a:defRPr sz="3200" cap="none">
                    <a:solidFill>
                      <a:srgbClr val="000000"/>
                    </a:solidFill>
                  </a:defRPr>
                </a:pPr>
                <a:endParaRPr kumimoji="0" sz="3200" b="0" i="0" u="none" strike="noStrike" kern="1200" cap="none" spc="0" normalizeH="0" baseline="0" noProof="0">
                  <a:ln>
                    <a:noFill/>
                  </a:ln>
                  <a:solidFill>
                    <a:srgbClr val="000000"/>
                  </a:solidFill>
                  <a:effectLst/>
                  <a:uLnTx/>
                  <a:uFillTx/>
                  <a:latin typeface="Arial"/>
                  <a:ea typeface="微软雅黑"/>
                  <a:cs typeface="+mn-cs"/>
                </a:endParaRPr>
              </a:p>
            </p:txBody>
          </p:sp>
          <p:sp>
            <p:nvSpPr>
              <p:cNvPr id="184" name="í$ļïďê">
                <a:extLst>
                  <a:ext uri="{FF2B5EF4-FFF2-40B4-BE49-F238E27FC236}">
                    <a16:creationId xmlns:a16="http://schemas.microsoft.com/office/drawing/2014/main" id="{B04C76AC-58A3-489E-9B40-ABDDAF1973E4}"/>
                  </a:ext>
                </a:extLst>
              </p:cNvPr>
              <p:cNvSpPr/>
              <p:nvPr/>
            </p:nvSpPr>
            <p:spPr>
              <a:xfrm rot="20527562">
                <a:off x="892790" y="1019031"/>
                <a:ext cx="548692" cy="1007934"/>
              </a:xfrm>
              <a:custGeom>
                <a:avLst/>
                <a:gdLst/>
                <a:ahLst/>
                <a:cxnLst>
                  <a:cxn ang="0">
                    <a:pos x="wd2" y="hd2"/>
                  </a:cxn>
                  <a:cxn ang="5400000">
                    <a:pos x="wd2" y="hd2"/>
                  </a:cxn>
                  <a:cxn ang="10800000">
                    <a:pos x="wd2" y="hd2"/>
                  </a:cxn>
                  <a:cxn ang="16200000">
                    <a:pos x="wd2" y="hd2"/>
                  </a:cxn>
                </a:cxnLst>
                <a:rect l="0" t="0" r="r" b="b"/>
                <a:pathLst>
                  <a:path w="21497" h="21539" extrusionOk="0">
                    <a:moveTo>
                      <a:pt x="19291" y="5556"/>
                    </a:moveTo>
                    <a:cubicBezTo>
                      <a:pt x="19120" y="6726"/>
                      <a:pt x="16860" y="7443"/>
                      <a:pt x="14911" y="6946"/>
                    </a:cubicBezTo>
                    <a:cubicBezTo>
                      <a:pt x="14324" y="6812"/>
                      <a:pt x="13740" y="6676"/>
                      <a:pt x="13157" y="6538"/>
                    </a:cubicBezTo>
                    <a:cubicBezTo>
                      <a:pt x="11191" y="6071"/>
                      <a:pt x="8866" y="5920"/>
                      <a:pt x="8176" y="6853"/>
                    </a:cubicBezTo>
                    <a:cubicBezTo>
                      <a:pt x="7953" y="7154"/>
                      <a:pt x="8022" y="7469"/>
                      <a:pt x="8236" y="7740"/>
                    </a:cubicBezTo>
                    <a:cubicBezTo>
                      <a:pt x="8510" y="8087"/>
                      <a:pt x="9030" y="8377"/>
                      <a:pt x="9742" y="8523"/>
                    </a:cubicBezTo>
                    <a:lnTo>
                      <a:pt x="16087" y="9806"/>
                    </a:lnTo>
                    <a:cubicBezTo>
                      <a:pt x="19392" y="10474"/>
                      <a:pt x="21561" y="12209"/>
                      <a:pt x="21496" y="14131"/>
                    </a:cubicBezTo>
                    <a:cubicBezTo>
                      <a:pt x="21434" y="15985"/>
                      <a:pt x="19302" y="17626"/>
                      <a:pt x="16139" y="18315"/>
                    </a:cubicBezTo>
                    <a:cubicBezTo>
                      <a:pt x="15281" y="18502"/>
                      <a:pt x="14371" y="18608"/>
                      <a:pt x="13447" y="18630"/>
                    </a:cubicBezTo>
                    <a:lnTo>
                      <a:pt x="13447" y="19916"/>
                    </a:lnTo>
                    <a:cubicBezTo>
                      <a:pt x="13480" y="20851"/>
                      <a:pt x="12035" y="21600"/>
                      <a:pt x="10325" y="21535"/>
                    </a:cubicBezTo>
                    <a:cubicBezTo>
                      <a:pt x="8779" y="21477"/>
                      <a:pt x="7598" y="20760"/>
                      <a:pt x="7654" y="19916"/>
                    </a:cubicBezTo>
                    <a:lnTo>
                      <a:pt x="7654" y="18703"/>
                    </a:lnTo>
                    <a:cubicBezTo>
                      <a:pt x="6814" y="18653"/>
                      <a:pt x="5992" y="18534"/>
                      <a:pt x="5217" y="18350"/>
                    </a:cubicBezTo>
                    <a:cubicBezTo>
                      <a:pt x="1679" y="17509"/>
                      <a:pt x="211" y="15330"/>
                      <a:pt x="2560" y="14163"/>
                    </a:cubicBezTo>
                    <a:cubicBezTo>
                      <a:pt x="3814" y="13540"/>
                      <a:pt x="5764" y="13606"/>
                      <a:pt x="6870" y="14307"/>
                    </a:cubicBezTo>
                    <a:cubicBezTo>
                      <a:pt x="7452" y="14586"/>
                      <a:pt x="8091" y="14826"/>
                      <a:pt x="8776" y="15024"/>
                    </a:cubicBezTo>
                    <a:cubicBezTo>
                      <a:pt x="9967" y="15367"/>
                      <a:pt x="11307" y="15513"/>
                      <a:pt x="12354" y="15236"/>
                    </a:cubicBezTo>
                    <a:cubicBezTo>
                      <a:pt x="13147" y="15027"/>
                      <a:pt x="13631" y="14620"/>
                      <a:pt x="13702" y="14125"/>
                    </a:cubicBezTo>
                    <a:cubicBezTo>
                      <a:pt x="13796" y="13467"/>
                      <a:pt x="13018" y="12867"/>
                      <a:pt x="11849" y="12696"/>
                    </a:cubicBezTo>
                    <a:lnTo>
                      <a:pt x="5111" y="11375"/>
                    </a:lnTo>
                    <a:cubicBezTo>
                      <a:pt x="1992" y="10695"/>
                      <a:pt x="-39" y="9039"/>
                      <a:pt x="1" y="7206"/>
                    </a:cubicBezTo>
                    <a:cubicBezTo>
                      <a:pt x="53" y="4825"/>
                      <a:pt x="3441" y="2863"/>
                      <a:pt x="7796" y="2691"/>
                    </a:cubicBezTo>
                    <a:lnTo>
                      <a:pt x="7796" y="1689"/>
                    </a:lnTo>
                    <a:cubicBezTo>
                      <a:pt x="7634" y="784"/>
                      <a:pt x="8937" y="0"/>
                      <a:pt x="10604" y="0"/>
                    </a:cubicBezTo>
                    <a:cubicBezTo>
                      <a:pt x="12271" y="0"/>
                      <a:pt x="13575" y="784"/>
                      <a:pt x="13413" y="1689"/>
                    </a:cubicBezTo>
                    <a:lnTo>
                      <a:pt x="13413" y="2707"/>
                    </a:lnTo>
                    <a:cubicBezTo>
                      <a:pt x="14402" y="2847"/>
                      <a:pt x="15358" y="3048"/>
                      <a:pt x="16262" y="3308"/>
                    </a:cubicBezTo>
                    <a:cubicBezTo>
                      <a:pt x="17940" y="3789"/>
                      <a:pt x="19437" y="4558"/>
                      <a:pt x="19291" y="5556"/>
                    </a:cubicBezTo>
                    <a:close/>
                  </a:path>
                </a:pathLst>
              </a:custGeom>
              <a:solidFill>
                <a:srgbClr val="DDDEE0"/>
              </a:solidFill>
              <a:ln w="12700" cap="flat">
                <a:noFill/>
                <a:miter lim="400000"/>
              </a:ln>
              <a:effectLst/>
            </p:spPr>
            <p:txBody>
              <a:bodyPr wrap="square" lIns="50800" tIns="50800" rIns="50800" bIns="50800" numCol="1" anchor="ctr">
                <a:noAutofit/>
              </a:bodyPr>
              <a:lstStyle/>
              <a:p>
                <a:pPr marL="0" marR="0" lvl="0" indent="0" algn="ctr" defTabSz="825500" rtl="0" eaLnBrk="1" fontAlgn="auto" latinLnBrk="0" hangingPunct="1">
                  <a:lnSpc>
                    <a:spcPct val="100000"/>
                  </a:lnSpc>
                  <a:spcBef>
                    <a:spcPts val="0"/>
                  </a:spcBef>
                  <a:spcAft>
                    <a:spcPts val="0"/>
                  </a:spcAft>
                  <a:buClrTx/>
                  <a:buSzTx/>
                  <a:buFontTx/>
                  <a:buNone/>
                  <a:tabLst/>
                  <a:defRPr sz="3200" cap="none">
                    <a:solidFill>
                      <a:srgbClr val="000000"/>
                    </a:solidFill>
                  </a:defRPr>
                </a:pPr>
                <a:endParaRPr kumimoji="0" sz="3200" b="0" i="0" u="none" strike="noStrike" kern="1200" cap="none" spc="0" normalizeH="0" baseline="0" noProof="0">
                  <a:ln>
                    <a:noFill/>
                  </a:ln>
                  <a:solidFill>
                    <a:srgbClr val="000000"/>
                  </a:solidFill>
                  <a:effectLst/>
                  <a:uLnTx/>
                  <a:uFillTx/>
                  <a:latin typeface="Arial"/>
                  <a:ea typeface="微软雅黑"/>
                  <a:cs typeface="+mn-cs"/>
                </a:endParaRPr>
              </a:p>
            </p:txBody>
          </p:sp>
        </p:grpSp>
        <p:grpSp>
          <p:nvGrpSpPr>
            <p:cNvPr id="156" name="ïSļiḓè">
              <a:extLst>
                <a:ext uri="{FF2B5EF4-FFF2-40B4-BE49-F238E27FC236}">
                  <a16:creationId xmlns:a16="http://schemas.microsoft.com/office/drawing/2014/main" id="{507089A9-EE70-4962-8289-E9067C852EC9}"/>
                </a:ext>
              </a:extLst>
            </p:cNvPr>
            <p:cNvGrpSpPr/>
            <p:nvPr/>
          </p:nvGrpSpPr>
          <p:grpSpPr>
            <a:xfrm>
              <a:off x="5494876" y="2966639"/>
              <a:ext cx="399168" cy="668539"/>
              <a:chOff x="286341" y="85615"/>
              <a:chExt cx="1003812" cy="1893794"/>
            </a:xfrm>
          </p:grpSpPr>
          <p:sp>
            <p:nvSpPr>
              <p:cNvPr id="173" name="ïsļïďé">
                <a:extLst>
                  <a:ext uri="{FF2B5EF4-FFF2-40B4-BE49-F238E27FC236}">
                    <a16:creationId xmlns:a16="http://schemas.microsoft.com/office/drawing/2014/main" id="{3EEED9E4-B8AE-4A61-9694-C738B997A6EB}"/>
                  </a:ext>
                </a:extLst>
              </p:cNvPr>
              <p:cNvSpPr/>
              <p:nvPr/>
            </p:nvSpPr>
            <p:spPr>
              <a:xfrm rot="20407432">
                <a:off x="466085" y="85615"/>
                <a:ext cx="824068" cy="1828812"/>
              </a:xfrm>
              <a:prstGeom prst="ellipse">
                <a:avLst/>
              </a:prstGeom>
              <a:solidFill>
                <a:srgbClr val="B7BDBD"/>
              </a:solidFill>
              <a:ln w="12700" cap="flat">
                <a:noFill/>
                <a:miter lim="400000"/>
              </a:ln>
              <a:effectLst/>
            </p:spPr>
            <p:txBody>
              <a:bodyPr wrap="square" lIns="50800" tIns="50800" rIns="50800" bIns="50800" numCol="1" anchor="ctr">
                <a:noAutofit/>
              </a:bodyPr>
              <a:lstStyle/>
              <a:p>
                <a:pPr marL="0" marR="0" lvl="0" indent="0" algn="ctr" defTabSz="825500" rtl="0" eaLnBrk="1" fontAlgn="auto" latinLnBrk="0" hangingPunct="1">
                  <a:lnSpc>
                    <a:spcPct val="100000"/>
                  </a:lnSpc>
                  <a:spcBef>
                    <a:spcPts val="0"/>
                  </a:spcBef>
                  <a:spcAft>
                    <a:spcPts val="0"/>
                  </a:spcAft>
                  <a:buClrTx/>
                  <a:buSzTx/>
                  <a:buFontTx/>
                  <a:buNone/>
                  <a:tabLst/>
                  <a:defRPr sz="3200" cap="none">
                    <a:solidFill>
                      <a:srgbClr val="FFFFFF"/>
                    </a:solidFill>
                  </a:defRPr>
                </a:pPr>
                <a:endParaRPr kumimoji="0" sz="3200" b="0" i="0" u="none" strike="noStrike" kern="1200" cap="none" spc="0" normalizeH="0" baseline="0" noProof="0">
                  <a:ln>
                    <a:noFill/>
                  </a:ln>
                  <a:solidFill>
                    <a:srgbClr val="FFFFFF"/>
                  </a:solidFill>
                  <a:effectLst/>
                  <a:uLnTx/>
                  <a:uFillTx/>
                  <a:latin typeface="Arial"/>
                  <a:ea typeface="微软雅黑"/>
                  <a:cs typeface="+mn-cs"/>
                </a:endParaRPr>
              </a:p>
            </p:txBody>
          </p:sp>
          <p:sp>
            <p:nvSpPr>
              <p:cNvPr id="174" name="ïŝļíďê">
                <a:extLst>
                  <a:ext uri="{FF2B5EF4-FFF2-40B4-BE49-F238E27FC236}">
                    <a16:creationId xmlns:a16="http://schemas.microsoft.com/office/drawing/2014/main" id="{7DB54511-1078-4667-8765-324167EEB560}"/>
                  </a:ext>
                </a:extLst>
              </p:cNvPr>
              <p:cNvSpPr/>
              <p:nvPr/>
            </p:nvSpPr>
            <p:spPr>
              <a:xfrm rot="20407432">
                <a:off x="683568" y="118906"/>
                <a:ext cx="204926" cy="1828813"/>
              </a:xfrm>
              <a:prstGeom prst="rect">
                <a:avLst/>
              </a:prstGeom>
              <a:solidFill>
                <a:srgbClr val="B7BDBD"/>
              </a:solidFill>
              <a:ln w="12700" cap="flat">
                <a:noFill/>
                <a:miter lim="400000"/>
              </a:ln>
              <a:effectLst/>
            </p:spPr>
            <p:txBody>
              <a:bodyPr wrap="square" lIns="50800" tIns="50800" rIns="50800" bIns="50800" numCol="1" anchor="ctr">
                <a:noAutofit/>
              </a:bodyPr>
              <a:lstStyle/>
              <a:p>
                <a:pPr marL="0" marR="0" lvl="0" indent="0" algn="ctr" defTabSz="825500" rtl="0" eaLnBrk="1" fontAlgn="auto" latinLnBrk="0" hangingPunct="1">
                  <a:lnSpc>
                    <a:spcPct val="100000"/>
                  </a:lnSpc>
                  <a:spcBef>
                    <a:spcPts val="0"/>
                  </a:spcBef>
                  <a:spcAft>
                    <a:spcPts val="0"/>
                  </a:spcAft>
                  <a:buClrTx/>
                  <a:buSzTx/>
                  <a:buFontTx/>
                  <a:buNone/>
                  <a:tabLst/>
                  <a:defRPr sz="3200" cap="none">
                    <a:solidFill>
                      <a:srgbClr val="FFFFFF"/>
                    </a:solidFill>
                  </a:defRPr>
                </a:pPr>
                <a:endParaRPr kumimoji="0" sz="3200" b="0" i="0" u="none" strike="noStrike" kern="1200" cap="none" spc="0" normalizeH="0" baseline="0" noProof="0">
                  <a:ln>
                    <a:noFill/>
                  </a:ln>
                  <a:solidFill>
                    <a:srgbClr val="FFFFFF"/>
                  </a:solidFill>
                  <a:effectLst/>
                  <a:uLnTx/>
                  <a:uFillTx/>
                  <a:latin typeface="Arial"/>
                  <a:ea typeface="微软雅黑"/>
                  <a:cs typeface="+mn-cs"/>
                </a:endParaRPr>
              </a:p>
            </p:txBody>
          </p:sp>
          <p:sp>
            <p:nvSpPr>
              <p:cNvPr id="175" name="işḻíḑé">
                <a:extLst>
                  <a:ext uri="{FF2B5EF4-FFF2-40B4-BE49-F238E27FC236}">
                    <a16:creationId xmlns:a16="http://schemas.microsoft.com/office/drawing/2014/main" id="{4CF2F8A3-0690-4008-9CA2-883C49EE116A}"/>
                  </a:ext>
                </a:extLst>
              </p:cNvPr>
              <p:cNvSpPr/>
              <p:nvPr/>
            </p:nvSpPr>
            <p:spPr>
              <a:xfrm rot="20407432">
                <a:off x="286341" y="150596"/>
                <a:ext cx="824069" cy="1828813"/>
              </a:xfrm>
              <a:prstGeom prst="ellipse">
                <a:avLst/>
              </a:prstGeom>
              <a:solidFill>
                <a:srgbClr val="DDDEE0"/>
              </a:solidFill>
              <a:ln w="12700" cap="flat">
                <a:noFill/>
                <a:miter lim="400000"/>
              </a:ln>
              <a:effectLst/>
            </p:spPr>
            <p:txBody>
              <a:bodyPr wrap="square" lIns="50800" tIns="50800" rIns="50800" bIns="50800" numCol="1" anchor="ctr">
                <a:noAutofit/>
              </a:bodyPr>
              <a:lstStyle/>
              <a:p>
                <a:pPr marL="0" marR="0" lvl="0" indent="0" algn="ctr" defTabSz="825500" rtl="0" eaLnBrk="1" fontAlgn="auto" latinLnBrk="0" hangingPunct="1">
                  <a:lnSpc>
                    <a:spcPct val="100000"/>
                  </a:lnSpc>
                  <a:spcBef>
                    <a:spcPts val="0"/>
                  </a:spcBef>
                  <a:spcAft>
                    <a:spcPts val="0"/>
                  </a:spcAft>
                  <a:buClrTx/>
                  <a:buSzTx/>
                  <a:buFontTx/>
                  <a:buNone/>
                  <a:tabLst/>
                  <a:defRPr sz="3200" cap="none">
                    <a:solidFill>
                      <a:srgbClr val="FFFFFF"/>
                    </a:solidFill>
                  </a:defRPr>
                </a:pPr>
                <a:endParaRPr kumimoji="0" sz="3200" b="0" i="0" u="none" strike="noStrike" kern="1200" cap="none" spc="0" normalizeH="0" baseline="0" noProof="0">
                  <a:ln>
                    <a:noFill/>
                  </a:ln>
                  <a:solidFill>
                    <a:srgbClr val="FFFFFF"/>
                  </a:solidFill>
                  <a:effectLst/>
                  <a:uLnTx/>
                  <a:uFillTx/>
                  <a:latin typeface="Arial"/>
                  <a:ea typeface="微软雅黑"/>
                  <a:cs typeface="+mn-cs"/>
                </a:endParaRPr>
              </a:p>
            </p:txBody>
          </p:sp>
          <p:sp>
            <p:nvSpPr>
              <p:cNvPr id="176" name="iṧļïḍé">
                <a:extLst>
                  <a:ext uri="{FF2B5EF4-FFF2-40B4-BE49-F238E27FC236}">
                    <a16:creationId xmlns:a16="http://schemas.microsoft.com/office/drawing/2014/main" id="{5AA7C0B5-EAD4-4C0C-942F-CACBB78F588D}"/>
                  </a:ext>
                </a:extLst>
              </p:cNvPr>
              <p:cNvSpPr/>
              <p:nvPr/>
            </p:nvSpPr>
            <p:spPr>
              <a:xfrm rot="20407432">
                <a:off x="400262" y="356795"/>
                <a:ext cx="615812" cy="1409335"/>
              </a:xfrm>
              <a:prstGeom prst="ellipse">
                <a:avLst/>
              </a:prstGeom>
              <a:solidFill>
                <a:srgbClr val="A7AAA9"/>
              </a:solidFill>
              <a:ln w="12700" cap="flat">
                <a:noFill/>
                <a:miter lim="400000"/>
              </a:ln>
              <a:effectLst/>
            </p:spPr>
            <p:txBody>
              <a:bodyPr wrap="square" lIns="50800" tIns="50800" rIns="50800" bIns="50800" numCol="1" anchor="ctr">
                <a:noAutofit/>
              </a:bodyPr>
              <a:lstStyle/>
              <a:p>
                <a:pPr marL="0" marR="0" lvl="0" indent="0" algn="ctr" defTabSz="825500" rtl="0" eaLnBrk="1" fontAlgn="auto" latinLnBrk="0" hangingPunct="1">
                  <a:lnSpc>
                    <a:spcPct val="100000"/>
                  </a:lnSpc>
                  <a:spcBef>
                    <a:spcPts val="0"/>
                  </a:spcBef>
                  <a:spcAft>
                    <a:spcPts val="0"/>
                  </a:spcAft>
                  <a:buClrTx/>
                  <a:buSzTx/>
                  <a:buFontTx/>
                  <a:buNone/>
                  <a:tabLst/>
                  <a:defRPr sz="3200" cap="none">
                    <a:solidFill>
                      <a:srgbClr val="FFFFFF"/>
                    </a:solidFill>
                  </a:defRPr>
                </a:pPr>
                <a:endParaRPr kumimoji="0" sz="3200" b="0" i="0" u="none" strike="noStrike" kern="1200" cap="none" spc="0" normalizeH="0" baseline="0" noProof="0">
                  <a:ln>
                    <a:noFill/>
                  </a:ln>
                  <a:solidFill>
                    <a:srgbClr val="FFFFFF"/>
                  </a:solidFill>
                  <a:effectLst/>
                  <a:uLnTx/>
                  <a:uFillTx/>
                  <a:latin typeface="Arial"/>
                  <a:ea typeface="微软雅黑"/>
                  <a:cs typeface="+mn-cs"/>
                </a:endParaRPr>
              </a:p>
            </p:txBody>
          </p:sp>
          <p:sp>
            <p:nvSpPr>
              <p:cNvPr id="177" name="iṧľïḑé">
                <a:extLst>
                  <a:ext uri="{FF2B5EF4-FFF2-40B4-BE49-F238E27FC236}">
                    <a16:creationId xmlns:a16="http://schemas.microsoft.com/office/drawing/2014/main" id="{FD6A262F-87E1-47DA-8005-61AF83ABBAE0}"/>
                  </a:ext>
                </a:extLst>
              </p:cNvPr>
              <p:cNvSpPr/>
              <p:nvPr/>
            </p:nvSpPr>
            <p:spPr>
              <a:xfrm rot="20407432">
                <a:off x="461714" y="369339"/>
                <a:ext cx="552474" cy="1362712"/>
              </a:xfrm>
              <a:prstGeom prst="ellipse">
                <a:avLst/>
              </a:prstGeom>
              <a:solidFill>
                <a:srgbClr val="C6C7CA"/>
              </a:solidFill>
              <a:ln w="12700" cap="flat">
                <a:noFill/>
                <a:miter lim="400000"/>
              </a:ln>
              <a:effectLst/>
            </p:spPr>
            <p:txBody>
              <a:bodyPr wrap="square" lIns="50800" tIns="50800" rIns="50800" bIns="50800" numCol="1" anchor="ctr">
                <a:noAutofit/>
              </a:bodyPr>
              <a:lstStyle/>
              <a:p>
                <a:pPr marL="0" marR="0" lvl="0" indent="0" algn="ctr" defTabSz="825500" rtl="0" eaLnBrk="1" fontAlgn="auto" latinLnBrk="0" hangingPunct="1">
                  <a:lnSpc>
                    <a:spcPct val="100000"/>
                  </a:lnSpc>
                  <a:spcBef>
                    <a:spcPts val="0"/>
                  </a:spcBef>
                  <a:spcAft>
                    <a:spcPts val="0"/>
                  </a:spcAft>
                  <a:buClrTx/>
                  <a:buSzTx/>
                  <a:buFontTx/>
                  <a:buNone/>
                  <a:tabLst/>
                  <a:defRPr sz="3200" cap="none">
                    <a:solidFill>
                      <a:srgbClr val="FFFFFF"/>
                    </a:solidFill>
                  </a:defRPr>
                </a:pPr>
                <a:endParaRPr kumimoji="0" sz="3200" b="0" i="0" u="none" strike="noStrike" kern="1200" cap="none" spc="0" normalizeH="0" baseline="0" noProof="0">
                  <a:ln>
                    <a:noFill/>
                  </a:ln>
                  <a:solidFill>
                    <a:srgbClr val="FFFFFF"/>
                  </a:solidFill>
                  <a:effectLst/>
                  <a:uLnTx/>
                  <a:uFillTx/>
                  <a:latin typeface="Arial"/>
                  <a:ea typeface="微软雅黑"/>
                  <a:cs typeface="+mn-cs"/>
                </a:endParaRPr>
              </a:p>
            </p:txBody>
          </p:sp>
          <p:sp>
            <p:nvSpPr>
              <p:cNvPr id="178" name="iślïḍê">
                <a:extLst>
                  <a:ext uri="{FF2B5EF4-FFF2-40B4-BE49-F238E27FC236}">
                    <a16:creationId xmlns:a16="http://schemas.microsoft.com/office/drawing/2014/main" id="{81B04E3D-415B-40AE-8129-CA624E1615EA}"/>
                  </a:ext>
                </a:extLst>
              </p:cNvPr>
              <p:cNvSpPr/>
              <p:nvPr/>
            </p:nvSpPr>
            <p:spPr>
              <a:xfrm rot="20407432">
                <a:off x="578269" y="554582"/>
                <a:ext cx="275910" cy="1007934"/>
              </a:xfrm>
              <a:custGeom>
                <a:avLst/>
                <a:gdLst/>
                <a:ahLst/>
                <a:cxnLst>
                  <a:cxn ang="0">
                    <a:pos x="wd2" y="hd2"/>
                  </a:cxn>
                  <a:cxn ang="5400000">
                    <a:pos x="wd2" y="hd2"/>
                  </a:cxn>
                  <a:cxn ang="10800000">
                    <a:pos x="wd2" y="hd2"/>
                  </a:cxn>
                  <a:cxn ang="16200000">
                    <a:pos x="wd2" y="hd2"/>
                  </a:cxn>
                </a:cxnLst>
                <a:rect l="0" t="0" r="r" b="b"/>
                <a:pathLst>
                  <a:path w="21497" h="21539" extrusionOk="0">
                    <a:moveTo>
                      <a:pt x="19291" y="5556"/>
                    </a:moveTo>
                    <a:cubicBezTo>
                      <a:pt x="19120" y="6726"/>
                      <a:pt x="16860" y="7443"/>
                      <a:pt x="14911" y="6946"/>
                    </a:cubicBezTo>
                    <a:cubicBezTo>
                      <a:pt x="14324" y="6812"/>
                      <a:pt x="13740" y="6676"/>
                      <a:pt x="13157" y="6538"/>
                    </a:cubicBezTo>
                    <a:cubicBezTo>
                      <a:pt x="11191" y="6071"/>
                      <a:pt x="8866" y="5920"/>
                      <a:pt x="8176" y="6853"/>
                    </a:cubicBezTo>
                    <a:cubicBezTo>
                      <a:pt x="7953" y="7154"/>
                      <a:pt x="8022" y="7469"/>
                      <a:pt x="8236" y="7740"/>
                    </a:cubicBezTo>
                    <a:cubicBezTo>
                      <a:pt x="8510" y="8087"/>
                      <a:pt x="9030" y="8377"/>
                      <a:pt x="9742" y="8523"/>
                    </a:cubicBezTo>
                    <a:lnTo>
                      <a:pt x="16087" y="9806"/>
                    </a:lnTo>
                    <a:cubicBezTo>
                      <a:pt x="19392" y="10474"/>
                      <a:pt x="21561" y="12209"/>
                      <a:pt x="21496" y="14131"/>
                    </a:cubicBezTo>
                    <a:cubicBezTo>
                      <a:pt x="21434" y="15985"/>
                      <a:pt x="19302" y="17626"/>
                      <a:pt x="16139" y="18315"/>
                    </a:cubicBezTo>
                    <a:cubicBezTo>
                      <a:pt x="15281" y="18502"/>
                      <a:pt x="14371" y="18608"/>
                      <a:pt x="13447" y="18630"/>
                    </a:cubicBezTo>
                    <a:lnTo>
                      <a:pt x="13447" y="19916"/>
                    </a:lnTo>
                    <a:cubicBezTo>
                      <a:pt x="13480" y="20851"/>
                      <a:pt x="12035" y="21600"/>
                      <a:pt x="10325" y="21535"/>
                    </a:cubicBezTo>
                    <a:cubicBezTo>
                      <a:pt x="8779" y="21477"/>
                      <a:pt x="7598" y="20760"/>
                      <a:pt x="7654" y="19916"/>
                    </a:cubicBezTo>
                    <a:lnTo>
                      <a:pt x="7654" y="18703"/>
                    </a:lnTo>
                    <a:cubicBezTo>
                      <a:pt x="6814" y="18653"/>
                      <a:pt x="5992" y="18534"/>
                      <a:pt x="5217" y="18350"/>
                    </a:cubicBezTo>
                    <a:cubicBezTo>
                      <a:pt x="1679" y="17509"/>
                      <a:pt x="211" y="15330"/>
                      <a:pt x="2560" y="14163"/>
                    </a:cubicBezTo>
                    <a:cubicBezTo>
                      <a:pt x="3814" y="13540"/>
                      <a:pt x="5764" y="13606"/>
                      <a:pt x="6870" y="14307"/>
                    </a:cubicBezTo>
                    <a:cubicBezTo>
                      <a:pt x="7452" y="14586"/>
                      <a:pt x="8091" y="14826"/>
                      <a:pt x="8776" y="15024"/>
                    </a:cubicBezTo>
                    <a:cubicBezTo>
                      <a:pt x="9967" y="15367"/>
                      <a:pt x="11307" y="15513"/>
                      <a:pt x="12354" y="15236"/>
                    </a:cubicBezTo>
                    <a:cubicBezTo>
                      <a:pt x="13147" y="15027"/>
                      <a:pt x="13631" y="14620"/>
                      <a:pt x="13702" y="14125"/>
                    </a:cubicBezTo>
                    <a:cubicBezTo>
                      <a:pt x="13796" y="13467"/>
                      <a:pt x="13018" y="12867"/>
                      <a:pt x="11849" y="12696"/>
                    </a:cubicBezTo>
                    <a:lnTo>
                      <a:pt x="5111" y="11375"/>
                    </a:lnTo>
                    <a:cubicBezTo>
                      <a:pt x="1992" y="10695"/>
                      <a:pt x="-39" y="9039"/>
                      <a:pt x="1" y="7206"/>
                    </a:cubicBezTo>
                    <a:cubicBezTo>
                      <a:pt x="53" y="4825"/>
                      <a:pt x="3441" y="2863"/>
                      <a:pt x="7796" y="2691"/>
                    </a:cubicBezTo>
                    <a:lnTo>
                      <a:pt x="7796" y="1689"/>
                    </a:lnTo>
                    <a:cubicBezTo>
                      <a:pt x="7634" y="784"/>
                      <a:pt x="8937" y="0"/>
                      <a:pt x="10604" y="0"/>
                    </a:cubicBezTo>
                    <a:cubicBezTo>
                      <a:pt x="12271" y="0"/>
                      <a:pt x="13575" y="784"/>
                      <a:pt x="13413" y="1689"/>
                    </a:cubicBezTo>
                    <a:lnTo>
                      <a:pt x="13413" y="2707"/>
                    </a:lnTo>
                    <a:cubicBezTo>
                      <a:pt x="14402" y="2847"/>
                      <a:pt x="15358" y="3048"/>
                      <a:pt x="16262" y="3308"/>
                    </a:cubicBezTo>
                    <a:cubicBezTo>
                      <a:pt x="17940" y="3789"/>
                      <a:pt x="19437" y="4558"/>
                      <a:pt x="19291" y="5556"/>
                    </a:cubicBezTo>
                    <a:close/>
                  </a:path>
                </a:pathLst>
              </a:custGeom>
              <a:solidFill>
                <a:srgbClr val="A7AAA9"/>
              </a:solidFill>
              <a:ln w="12700" cap="flat">
                <a:noFill/>
                <a:miter lim="400000"/>
              </a:ln>
              <a:effectLst/>
            </p:spPr>
            <p:txBody>
              <a:bodyPr wrap="square" lIns="50800" tIns="50800" rIns="50800" bIns="50800" numCol="1" anchor="ctr">
                <a:noAutofit/>
              </a:bodyPr>
              <a:lstStyle/>
              <a:p>
                <a:pPr marL="0" marR="0" lvl="0" indent="0" algn="ctr" defTabSz="825500" rtl="0" eaLnBrk="1" fontAlgn="auto" latinLnBrk="0" hangingPunct="1">
                  <a:lnSpc>
                    <a:spcPct val="100000"/>
                  </a:lnSpc>
                  <a:spcBef>
                    <a:spcPts val="0"/>
                  </a:spcBef>
                  <a:spcAft>
                    <a:spcPts val="0"/>
                  </a:spcAft>
                  <a:buClrTx/>
                  <a:buSzTx/>
                  <a:buFontTx/>
                  <a:buNone/>
                  <a:tabLst/>
                  <a:defRPr sz="3200" cap="none">
                    <a:solidFill>
                      <a:srgbClr val="000000"/>
                    </a:solidFill>
                  </a:defRPr>
                </a:pPr>
                <a:endParaRPr kumimoji="0" sz="3200" b="0" i="0" u="none" strike="noStrike" kern="1200" cap="none" spc="0" normalizeH="0" baseline="0" noProof="0">
                  <a:ln>
                    <a:noFill/>
                  </a:ln>
                  <a:solidFill>
                    <a:srgbClr val="000000"/>
                  </a:solidFill>
                  <a:effectLst/>
                  <a:uLnTx/>
                  <a:uFillTx/>
                  <a:latin typeface="Arial"/>
                  <a:ea typeface="微软雅黑"/>
                  <a:cs typeface="+mn-cs"/>
                </a:endParaRPr>
              </a:p>
            </p:txBody>
          </p:sp>
          <p:sp>
            <p:nvSpPr>
              <p:cNvPr id="179" name="îṣḷïḑè">
                <a:extLst>
                  <a:ext uri="{FF2B5EF4-FFF2-40B4-BE49-F238E27FC236}">
                    <a16:creationId xmlns:a16="http://schemas.microsoft.com/office/drawing/2014/main" id="{853F358E-E3CE-4EE6-87FC-A57456585603}"/>
                  </a:ext>
                </a:extLst>
              </p:cNvPr>
              <p:cNvSpPr/>
              <p:nvPr/>
            </p:nvSpPr>
            <p:spPr>
              <a:xfrm rot="20407432">
                <a:off x="579143" y="559575"/>
                <a:ext cx="246525" cy="1007934"/>
              </a:xfrm>
              <a:custGeom>
                <a:avLst/>
                <a:gdLst/>
                <a:ahLst/>
                <a:cxnLst>
                  <a:cxn ang="0">
                    <a:pos x="wd2" y="hd2"/>
                  </a:cxn>
                  <a:cxn ang="5400000">
                    <a:pos x="wd2" y="hd2"/>
                  </a:cxn>
                  <a:cxn ang="10800000">
                    <a:pos x="wd2" y="hd2"/>
                  </a:cxn>
                  <a:cxn ang="16200000">
                    <a:pos x="wd2" y="hd2"/>
                  </a:cxn>
                </a:cxnLst>
                <a:rect l="0" t="0" r="r" b="b"/>
                <a:pathLst>
                  <a:path w="21497" h="21539" extrusionOk="0">
                    <a:moveTo>
                      <a:pt x="19291" y="5556"/>
                    </a:moveTo>
                    <a:cubicBezTo>
                      <a:pt x="19120" y="6726"/>
                      <a:pt x="16860" y="7443"/>
                      <a:pt x="14911" y="6946"/>
                    </a:cubicBezTo>
                    <a:cubicBezTo>
                      <a:pt x="14324" y="6812"/>
                      <a:pt x="13740" y="6676"/>
                      <a:pt x="13157" y="6538"/>
                    </a:cubicBezTo>
                    <a:cubicBezTo>
                      <a:pt x="11191" y="6071"/>
                      <a:pt x="8866" y="5920"/>
                      <a:pt x="8176" y="6853"/>
                    </a:cubicBezTo>
                    <a:cubicBezTo>
                      <a:pt x="7953" y="7154"/>
                      <a:pt x="8022" y="7469"/>
                      <a:pt x="8236" y="7740"/>
                    </a:cubicBezTo>
                    <a:cubicBezTo>
                      <a:pt x="8510" y="8087"/>
                      <a:pt x="9030" y="8377"/>
                      <a:pt x="9742" y="8523"/>
                    </a:cubicBezTo>
                    <a:lnTo>
                      <a:pt x="16087" y="9806"/>
                    </a:lnTo>
                    <a:cubicBezTo>
                      <a:pt x="19392" y="10474"/>
                      <a:pt x="21561" y="12209"/>
                      <a:pt x="21496" y="14131"/>
                    </a:cubicBezTo>
                    <a:cubicBezTo>
                      <a:pt x="21434" y="15985"/>
                      <a:pt x="19302" y="17626"/>
                      <a:pt x="16139" y="18315"/>
                    </a:cubicBezTo>
                    <a:cubicBezTo>
                      <a:pt x="15281" y="18502"/>
                      <a:pt x="14371" y="18608"/>
                      <a:pt x="13447" y="18630"/>
                    </a:cubicBezTo>
                    <a:lnTo>
                      <a:pt x="13447" y="19916"/>
                    </a:lnTo>
                    <a:cubicBezTo>
                      <a:pt x="13480" y="20851"/>
                      <a:pt x="12035" y="21600"/>
                      <a:pt x="10325" y="21535"/>
                    </a:cubicBezTo>
                    <a:cubicBezTo>
                      <a:pt x="8779" y="21477"/>
                      <a:pt x="7598" y="20760"/>
                      <a:pt x="7654" y="19916"/>
                    </a:cubicBezTo>
                    <a:lnTo>
                      <a:pt x="7654" y="18703"/>
                    </a:lnTo>
                    <a:cubicBezTo>
                      <a:pt x="6814" y="18653"/>
                      <a:pt x="5992" y="18534"/>
                      <a:pt x="5217" y="18350"/>
                    </a:cubicBezTo>
                    <a:cubicBezTo>
                      <a:pt x="1679" y="17509"/>
                      <a:pt x="211" y="15330"/>
                      <a:pt x="2560" y="14163"/>
                    </a:cubicBezTo>
                    <a:cubicBezTo>
                      <a:pt x="3814" y="13540"/>
                      <a:pt x="5764" y="13606"/>
                      <a:pt x="6870" y="14307"/>
                    </a:cubicBezTo>
                    <a:cubicBezTo>
                      <a:pt x="7452" y="14586"/>
                      <a:pt x="8091" y="14826"/>
                      <a:pt x="8776" y="15024"/>
                    </a:cubicBezTo>
                    <a:cubicBezTo>
                      <a:pt x="9967" y="15367"/>
                      <a:pt x="11307" y="15513"/>
                      <a:pt x="12354" y="15236"/>
                    </a:cubicBezTo>
                    <a:cubicBezTo>
                      <a:pt x="13147" y="15027"/>
                      <a:pt x="13631" y="14620"/>
                      <a:pt x="13702" y="14125"/>
                    </a:cubicBezTo>
                    <a:cubicBezTo>
                      <a:pt x="13796" y="13467"/>
                      <a:pt x="13018" y="12867"/>
                      <a:pt x="11849" y="12696"/>
                    </a:cubicBezTo>
                    <a:lnTo>
                      <a:pt x="5111" y="11375"/>
                    </a:lnTo>
                    <a:cubicBezTo>
                      <a:pt x="1992" y="10695"/>
                      <a:pt x="-39" y="9039"/>
                      <a:pt x="1" y="7206"/>
                    </a:cubicBezTo>
                    <a:cubicBezTo>
                      <a:pt x="53" y="4825"/>
                      <a:pt x="3441" y="2863"/>
                      <a:pt x="7796" y="2691"/>
                    </a:cubicBezTo>
                    <a:lnTo>
                      <a:pt x="7796" y="1689"/>
                    </a:lnTo>
                    <a:cubicBezTo>
                      <a:pt x="7634" y="784"/>
                      <a:pt x="8937" y="0"/>
                      <a:pt x="10604" y="0"/>
                    </a:cubicBezTo>
                    <a:cubicBezTo>
                      <a:pt x="12271" y="0"/>
                      <a:pt x="13575" y="784"/>
                      <a:pt x="13413" y="1689"/>
                    </a:cubicBezTo>
                    <a:lnTo>
                      <a:pt x="13413" y="2707"/>
                    </a:lnTo>
                    <a:cubicBezTo>
                      <a:pt x="14402" y="2847"/>
                      <a:pt x="15358" y="3048"/>
                      <a:pt x="16262" y="3308"/>
                    </a:cubicBezTo>
                    <a:cubicBezTo>
                      <a:pt x="17940" y="3789"/>
                      <a:pt x="19437" y="4558"/>
                      <a:pt x="19291" y="5556"/>
                    </a:cubicBezTo>
                    <a:close/>
                  </a:path>
                </a:pathLst>
              </a:custGeom>
              <a:solidFill>
                <a:schemeClr val="accent3"/>
              </a:solidFill>
              <a:ln w="12700" cap="flat">
                <a:noFill/>
                <a:miter lim="400000"/>
              </a:ln>
              <a:effectLst/>
            </p:spPr>
            <p:txBody>
              <a:bodyPr wrap="square" lIns="50800" tIns="50800" rIns="50800" bIns="50800" numCol="1" anchor="ctr">
                <a:noAutofit/>
              </a:bodyPr>
              <a:lstStyle/>
              <a:p>
                <a:pPr marL="0" marR="0" lvl="0" indent="0" algn="ctr" defTabSz="825500" rtl="0" eaLnBrk="1" fontAlgn="auto" latinLnBrk="0" hangingPunct="1">
                  <a:lnSpc>
                    <a:spcPct val="100000"/>
                  </a:lnSpc>
                  <a:spcBef>
                    <a:spcPts val="0"/>
                  </a:spcBef>
                  <a:spcAft>
                    <a:spcPts val="0"/>
                  </a:spcAft>
                  <a:buClrTx/>
                  <a:buSzTx/>
                  <a:buFontTx/>
                  <a:buNone/>
                  <a:tabLst/>
                  <a:defRPr sz="3200" cap="none">
                    <a:solidFill>
                      <a:srgbClr val="000000"/>
                    </a:solidFill>
                  </a:defRPr>
                </a:pPr>
                <a:endParaRPr kumimoji="0" sz="3200" b="0" i="0" u="none" strike="noStrike" kern="1200" cap="none" spc="0" normalizeH="0" baseline="0" noProof="0">
                  <a:ln>
                    <a:noFill/>
                  </a:ln>
                  <a:solidFill>
                    <a:srgbClr val="000000"/>
                  </a:solidFill>
                  <a:effectLst/>
                  <a:uLnTx/>
                  <a:uFillTx/>
                  <a:latin typeface="Arial"/>
                  <a:ea typeface="微软雅黑"/>
                  <a:cs typeface="+mn-cs"/>
                </a:endParaRPr>
              </a:p>
            </p:txBody>
          </p:sp>
        </p:grpSp>
        <p:grpSp>
          <p:nvGrpSpPr>
            <p:cNvPr id="157" name="îṡḷïḋê">
              <a:extLst>
                <a:ext uri="{FF2B5EF4-FFF2-40B4-BE49-F238E27FC236}">
                  <a16:creationId xmlns:a16="http://schemas.microsoft.com/office/drawing/2014/main" id="{57002AA3-AF93-4E49-A271-A3C0C6FB143E}"/>
                </a:ext>
              </a:extLst>
            </p:cNvPr>
            <p:cNvGrpSpPr/>
            <p:nvPr/>
          </p:nvGrpSpPr>
          <p:grpSpPr>
            <a:xfrm>
              <a:off x="6289000" y="3289438"/>
              <a:ext cx="663408" cy="667643"/>
              <a:chOff x="300959" y="227803"/>
              <a:chExt cx="1668313" cy="1891256"/>
            </a:xfrm>
          </p:grpSpPr>
          <p:sp>
            <p:nvSpPr>
              <p:cNvPr id="166" name="ïsḻiḓê">
                <a:extLst>
                  <a:ext uri="{FF2B5EF4-FFF2-40B4-BE49-F238E27FC236}">
                    <a16:creationId xmlns:a16="http://schemas.microsoft.com/office/drawing/2014/main" id="{9CE253BE-4DDE-4D7D-8989-2F95BB4E09BC}"/>
                  </a:ext>
                </a:extLst>
              </p:cNvPr>
              <p:cNvSpPr/>
              <p:nvPr/>
            </p:nvSpPr>
            <p:spPr>
              <a:xfrm rot="1407151">
                <a:off x="444894" y="290246"/>
                <a:ext cx="1524378" cy="1828813"/>
              </a:xfrm>
              <a:prstGeom prst="ellipse">
                <a:avLst/>
              </a:prstGeom>
              <a:solidFill>
                <a:srgbClr val="B7BDBD"/>
              </a:solidFill>
              <a:ln w="12700" cap="flat">
                <a:noFill/>
                <a:miter lim="400000"/>
              </a:ln>
              <a:effectLst/>
            </p:spPr>
            <p:txBody>
              <a:bodyPr wrap="square" lIns="50800" tIns="50800" rIns="50800" bIns="50800" numCol="1" anchor="ctr">
                <a:noAutofit/>
              </a:bodyPr>
              <a:lstStyle/>
              <a:p>
                <a:pPr marL="0" marR="0" lvl="0" indent="0" algn="ctr" defTabSz="825500" rtl="0" eaLnBrk="1" fontAlgn="auto" latinLnBrk="0" hangingPunct="1">
                  <a:lnSpc>
                    <a:spcPct val="100000"/>
                  </a:lnSpc>
                  <a:spcBef>
                    <a:spcPts val="0"/>
                  </a:spcBef>
                  <a:spcAft>
                    <a:spcPts val="0"/>
                  </a:spcAft>
                  <a:buClrTx/>
                  <a:buSzTx/>
                  <a:buFontTx/>
                  <a:buNone/>
                  <a:tabLst/>
                  <a:defRPr sz="3200" cap="none">
                    <a:solidFill>
                      <a:srgbClr val="FFFFFF"/>
                    </a:solidFill>
                  </a:defRPr>
                </a:pPr>
                <a:endParaRPr kumimoji="0" sz="3200" b="0" i="0" u="none" strike="noStrike" kern="1200" cap="none" spc="0" normalizeH="0" baseline="0" noProof="0">
                  <a:ln>
                    <a:noFill/>
                  </a:ln>
                  <a:solidFill>
                    <a:srgbClr val="FFFFFF"/>
                  </a:solidFill>
                  <a:effectLst/>
                  <a:uLnTx/>
                  <a:uFillTx/>
                  <a:latin typeface="Arial"/>
                  <a:ea typeface="微软雅黑"/>
                  <a:cs typeface="+mn-cs"/>
                </a:endParaRPr>
              </a:p>
            </p:txBody>
          </p:sp>
          <p:sp>
            <p:nvSpPr>
              <p:cNvPr id="167" name="iSļïďe">
                <a:extLst>
                  <a:ext uri="{FF2B5EF4-FFF2-40B4-BE49-F238E27FC236}">
                    <a16:creationId xmlns:a16="http://schemas.microsoft.com/office/drawing/2014/main" id="{5BF9F178-E9C3-450C-9682-930DB840A3DE}"/>
                  </a:ext>
                </a:extLst>
              </p:cNvPr>
              <p:cNvSpPr/>
              <p:nvPr/>
            </p:nvSpPr>
            <p:spPr>
              <a:xfrm rot="1407151">
                <a:off x="1035725" y="260358"/>
                <a:ext cx="204926" cy="1828812"/>
              </a:xfrm>
              <a:prstGeom prst="rect">
                <a:avLst/>
              </a:prstGeom>
              <a:solidFill>
                <a:srgbClr val="B7BDBD"/>
              </a:solidFill>
              <a:ln w="12700" cap="flat">
                <a:noFill/>
                <a:miter lim="400000"/>
              </a:ln>
              <a:effectLst/>
            </p:spPr>
            <p:txBody>
              <a:bodyPr wrap="square" lIns="50800" tIns="50800" rIns="50800" bIns="50800" numCol="1" anchor="ctr">
                <a:noAutofit/>
              </a:bodyPr>
              <a:lstStyle/>
              <a:p>
                <a:pPr marL="0" marR="0" lvl="0" indent="0" algn="ctr" defTabSz="825500" rtl="0" eaLnBrk="1" fontAlgn="auto" latinLnBrk="0" hangingPunct="1">
                  <a:lnSpc>
                    <a:spcPct val="100000"/>
                  </a:lnSpc>
                  <a:spcBef>
                    <a:spcPts val="0"/>
                  </a:spcBef>
                  <a:spcAft>
                    <a:spcPts val="0"/>
                  </a:spcAft>
                  <a:buClrTx/>
                  <a:buSzTx/>
                  <a:buFontTx/>
                  <a:buNone/>
                  <a:tabLst/>
                  <a:defRPr sz="3200" cap="none">
                    <a:solidFill>
                      <a:srgbClr val="FFFFFF"/>
                    </a:solidFill>
                  </a:defRPr>
                </a:pPr>
                <a:endParaRPr kumimoji="0" sz="3200" b="0" i="0" u="none" strike="noStrike" kern="1200" cap="none" spc="0" normalizeH="0" baseline="0" noProof="0">
                  <a:ln>
                    <a:noFill/>
                  </a:ln>
                  <a:solidFill>
                    <a:srgbClr val="FFFFFF"/>
                  </a:solidFill>
                  <a:effectLst/>
                  <a:uLnTx/>
                  <a:uFillTx/>
                  <a:latin typeface="Arial"/>
                  <a:ea typeface="微软雅黑"/>
                  <a:cs typeface="+mn-cs"/>
                </a:endParaRPr>
              </a:p>
            </p:txBody>
          </p:sp>
          <p:sp>
            <p:nvSpPr>
              <p:cNvPr id="168" name="isḷïďe">
                <a:extLst>
                  <a:ext uri="{FF2B5EF4-FFF2-40B4-BE49-F238E27FC236}">
                    <a16:creationId xmlns:a16="http://schemas.microsoft.com/office/drawing/2014/main" id="{5D6FF191-BE8C-4F81-A9F6-142680BB11F3}"/>
                  </a:ext>
                </a:extLst>
              </p:cNvPr>
              <p:cNvSpPr/>
              <p:nvPr/>
            </p:nvSpPr>
            <p:spPr>
              <a:xfrm rot="1407151">
                <a:off x="300959" y="227803"/>
                <a:ext cx="1524378" cy="1828813"/>
              </a:xfrm>
              <a:prstGeom prst="ellipse">
                <a:avLst/>
              </a:prstGeom>
              <a:solidFill>
                <a:srgbClr val="DDDEE0"/>
              </a:solidFill>
              <a:ln w="12700" cap="flat">
                <a:noFill/>
                <a:miter lim="400000"/>
              </a:ln>
              <a:effectLst/>
            </p:spPr>
            <p:txBody>
              <a:bodyPr wrap="square" lIns="50800" tIns="50800" rIns="50800" bIns="50800" numCol="1" anchor="ctr">
                <a:noAutofit/>
              </a:bodyPr>
              <a:lstStyle/>
              <a:p>
                <a:pPr marL="0" marR="0" lvl="0" indent="0" algn="ctr" defTabSz="825500" rtl="0" eaLnBrk="1" fontAlgn="auto" latinLnBrk="0" hangingPunct="1">
                  <a:lnSpc>
                    <a:spcPct val="100000"/>
                  </a:lnSpc>
                  <a:spcBef>
                    <a:spcPts val="0"/>
                  </a:spcBef>
                  <a:spcAft>
                    <a:spcPts val="0"/>
                  </a:spcAft>
                  <a:buClrTx/>
                  <a:buSzTx/>
                  <a:buFontTx/>
                  <a:buNone/>
                  <a:tabLst/>
                  <a:defRPr sz="3200" cap="none">
                    <a:solidFill>
                      <a:srgbClr val="FFFFFF"/>
                    </a:solidFill>
                  </a:defRPr>
                </a:pPr>
                <a:endParaRPr kumimoji="0" sz="3200" b="0" i="0" u="none" strike="noStrike" kern="1200" cap="none" spc="0" normalizeH="0" baseline="0" noProof="0">
                  <a:ln>
                    <a:noFill/>
                  </a:ln>
                  <a:solidFill>
                    <a:srgbClr val="FFFFFF"/>
                  </a:solidFill>
                  <a:effectLst/>
                  <a:uLnTx/>
                  <a:uFillTx/>
                  <a:latin typeface="Arial"/>
                  <a:ea typeface="微软雅黑"/>
                  <a:cs typeface="+mn-cs"/>
                </a:endParaRPr>
              </a:p>
            </p:txBody>
          </p:sp>
          <p:sp>
            <p:nvSpPr>
              <p:cNvPr id="169" name="iš1ïḋé">
                <a:extLst>
                  <a:ext uri="{FF2B5EF4-FFF2-40B4-BE49-F238E27FC236}">
                    <a16:creationId xmlns:a16="http://schemas.microsoft.com/office/drawing/2014/main" id="{5A0FAAAC-02A8-416E-B215-CF8686CD9AAD}"/>
                  </a:ext>
                </a:extLst>
              </p:cNvPr>
              <p:cNvSpPr/>
              <p:nvPr/>
            </p:nvSpPr>
            <p:spPr>
              <a:xfrm rot="1407151">
                <a:off x="479697" y="442237"/>
                <a:ext cx="1166902" cy="1399945"/>
              </a:xfrm>
              <a:prstGeom prst="ellipse">
                <a:avLst/>
              </a:prstGeom>
              <a:solidFill>
                <a:srgbClr val="A7AAA9"/>
              </a:solidFill>
              <a:ln w="12700" cap="flat">
                <a:noFill/>
                <a:miter lim="400000"/>
              </a:ln>
              <a:effectLst/>
            </p:spPr>
            <p:txBody>
              <a:bodyPr wrap="square" lIns="50800" tIns="50800" rIns="50800" bIns="50800" numCol="1" anchor="ctr">
                <a:noAutofit/>
              </a:bodyPr>
              <a:lstStyle/>
              <a:p>
                <a:pPr marL="0" marR="0" lvl="0" indent="0" algn="ctr" defTabSz="825500" rtl="0" eaLnBrk="1" fontAlgn="auto" latinLnBrk="0" hangingPunct="1">
                  <a:lnSpc>
                    <a:spcPct val="100000"/>
                  </a:lnSpc>
                  <a:spcBef>
                    <a:spcPts val="0"/>
                  </a:spcBef>
                  <a:spcAft>
                    <a:spcPts val="0"/>
                  </a:spcAft>
                  <a:buClrTx/>
                  <a:buSzTx/>
                  <a:buFontTx/>
                  <a:buNone/>
                  <a:tabLst/>
                  <a:defRPr sz="3200" cap="none">
                    <a:solidFill>
                      <a:srgbClr val="FFFFFF"/>
                    </a:solidFill>
                  </a:defRPr>
                </a:pPr>
                <a:endParaRPr kumimoji="0" sz="3200" b="0" i="0" u="none" strike="noStrike" kern="1200" cap="none" spc="0" normalizeH="0" baseline="0" noProof="0">
                  <a:ln>
                    <a:noFill/>
                  </a:ln>
                  <a:solidFill>
                    <a:srgbClr val="FFFFFF"/>
                  </a:solidFill>
                  <a:effectLst/>
                  <a:uLnTx/>
                  <a:uFillTx/>
                  <a:latin typeface="Arial"/>
                  <a:ea typeface="微软雅黑"/>
                  <a:cs typeface="+mn-cs"/>
                </a:endParaRPr>
              </a:p>
            </p:txBody>
          </p:sp>
          <p:sp>
            <p:nvSpPr>
              <p:cNvPr id="170" name="îṡļïḓê">
                <a:extLst>
                  <a:ext uri="{FF2B5EF4-FFF2-40B4-BE49-F238E27FC236}">
                    <a16:creationId xmlns:a16="http://schemas.microsoft.com/office/drawing/2014/main" id="{9C4790AB-1BCC-4A4A-B4A1-9C5CEF479A7B}"/>
                  </a:ext>
                </a:extLst>
              </p:cNvPr>
              <p:cNvSpPr/>
              <p:nvPr/>
            </p:nvSpPr>
            <p:spPr>
              <a:xfrm rot="1407151">
                <a:off x="539585" y="473284"/>
                <a:ext cx="1104433" cy="1362712"/>
              </a:xfrm>
              <a:prstGeom prst="ellipse">
                <a:avLst/>
              </a:prstGeom>
              <a:solidFill>
                <a:srgbClr val="C6C7CA"/>
              </a:solidFill>
              <a:ln w="12700" cap="flat">
                <a:noFill/>
                <a:miter lim="400000"/>
              </a:ln>
              <a:effectLst/>
            </p:spPr>
            <p:txBody>
              <a:bodyPr wrap="square" lIns="50800" tIns="50800" rIns="50800" bIns="50800" numCol="1" anchor="ctr">
                <a:noAutofit/>
              </a:bodyPr>
              <a:lstStyle/>
              <a:p>
                <a:pPr marL="0" marR="0" lvl="0" indent="0" algn="ctr" defTabSz="825500" rtl="0" eaLnBrk="1" fontAlgn="auto" latinLnBrk="0" hangingPunct="1">
                  <a:lnSpc>
                    <a:spcPct val="100000"/>
                  </a:lnSpc>
                  <a:spcBef>
                    <a:spcPts val="0"/>
                  </a:spcBef>
                  <a:spcAft>
                    <a:spcPts val="0"/>
                  </a:spcAft>
                  <a:buClrTx/>
                  <a:buSzTx/>
                  <a:buFontTx/>
                  <a:buNone/>
                  <a:tabLst/>
                  <a:defRPr sz="3200" cap="none">
                    <a:solidFill>
                      <a:srgbClr val="FFFFFF"/>
                    </a:solidFill>
                  </a:defRPr>
                </a:pPr>
                <a:endParaRPr kumimoji="0" sz="3200" b="0" i="0" u="none" strike="noStrike" kern="1200" cap="none" spc="0" normalizeH="0" baseline="0" noProof="0">
                  <a:ln>
                    <a:noFill/>
                  </a:ln>
                  <a:solidFill>
                    <a:srgbClr val="FFFFFF"/>
                  </a:solidFill>
                  <a:effectLst/>
                  <a:uLnTx/>
                  <a:uFillTx/>
                  <a:latin typeface="Arial"/>
                  <a:ea typeface="微软雅黑"/>
                  <a:cs typeface="+mn-cs"/>
                </a:endParaRPr>
              </a:p>
            </p:txBody>
          </p:sp>
          <p:sp>
            <p:nvSpPr>
              <p:cNvPr id="171" name="ïSlídè">
                <a:extLst>
                  <a:ext uri="{FF2B5EF4-FFF2-40B4-BE49-F238E27FC236}">
                    <a16:creationId xmlns:a16="http://schemas.microsoft.com/office/drawing/2014/main" id="{A1646BE5-077E-4BD6-839B-5C8222E0ED36}"/>
                  </a:ext>
                </a:extLst>
              </p:cNvPr>
              <p:cNvSpPr/>
              <p:nvPr/>
            </p:nvSpPr>
            <p:spPr>
              <a:xfrm rot="1407151">
                <a:off x="845163" y="650674"/>
                <a:ext cx="493281" cy="1007934"/>
              </a:xfrm>
              <a:custGeom>
                <a:avLst/>
                <a:gdLst/>
                <a:ahLst/>
                <a:cxnLst>
                  <a:cxn ang="0">
                    <a:pos x="wd2" y="hd2"/>
                  </a:cxn>
                  <a:cxn ang="5400000">
                    <a:pos x="wd2" y="hd2"/>
                  </a:cxn>
                  <a:cxn ang="10800000">
                    <a:pos x="wd2" y="hd2"/>
                  </a:cxn>
                  <a:cxn ang="16200000">
                    <a:pos x="wd2" y="hd2"/>
                  </a:cxn>
                </a:cxnLst>
                <a:rect l="0" t="0" r="r" b="b"/>
                <a:pathLst>
                  <a:path w="21497" h="21539" extrusionOk="0">
                    <a:moveTo>
                      <a:pt x="19291" y="5556"/>
                    </a:moveTo>
                    <a:cubicBezTo>
                      <a:pt x="19120" y="6726"/>
                      <a:pt x="16860" y="7443"/>
                      <a:pt x="14911" y="6946"/>
                    </a:cubicBezTo>
                    <a:cubicBezTo>
                      <a:pt x="14324" y="6812"/>
                      <a:pt x="13740" y="6676"/>
                      <a:pt x="13157" y="6538"/>
                    </a:cubicBezTo>
                    <a:cubicBezTo>
                      <a:pt x="11191" y="6071"/>
                      <a:pt x="8866" y="5920"/>
                      <a:pt x="8176" y="6853"/>
                    </a:cubicBezTo>
                    <a:cubicBezTo>
                      <a:pt x="7953" y="7154"/>
                      <a:pt x="8022" y="7469"/>
                      <a:pt x="8236" y="7740"/>
                    </a:cubicBezTo>
                    <a:cubicBezTo>
                      <a:pt x="8510" y="8087"/>
                      <a:pt x="9030" y="8377"/>
                      <a:pt x="9742" y="8523"/>
                    </a:cubicBezTo>
                    <a:lnTo>
                      <a:pt x="16087" y="9806"/>
                    </a:lnTo>
                    <a:cubicBezTo>
                      <a:pt x="19392" y="10474"/>
                      <a:pt x="21561" y="12209"/>
                      <a:pt x="21496" y="14131"/>
                    </a:cubicBezTo>
                    <a:cubicBezTo>
                      <a:pt x="21434" y="15985"/>
                      <a:pt x="19302" y="17626"/>
                      <a:pt x="16139" y="18315"/>
                    </a:cubicBezTo>
                    <a:cubicBezTo>
                      <a:pt x="15281" y="18502"/>
                      <a:pt x="14371" y="18608"/>
                      <a:pt x="13447" y="18630"/>
                    </a:cubicBezTo>
                    <a:lnTo>
                      <a:pt x="13447" y="19916"/>
                    </a:lnTo>
                    <a:cubicBezTo>
                      <a:pt x="13480" y="20851"/>
                      <a:pt x="12035" y="21600"/>
                      <a:pt x="10325" y="21535"/>
                    </a:cubicBezTo>
                    <a:cubicBezTo>
                      <a:pt x="8779" y="21477"/>
                      <a:pt x="7598" y="20760"/>
                      <a:pt x="7654" y="19916"/>
                    </a:cubicBezTo>
                    <a:lnTo>
                      <a:pt x="7654" y="18703"/>
                    </a:lnTo>
                    <a:cubicBezTo>
                      <a:pt x="6814" y="18653"/>
                      <a:pt x="5992" y="18534"/>
                      <a:pt x="5217" y="18350"/>
                    </a:cubicBezTo>
                    <a:cubicBezTo>
                      <a:pt x="1679" y="17509"/>
                      <a:pt x="211" y="15330"/>
                      <a:pt x="2560" y="14163"/>
                    </a:cubicBezTo>
                    <a:cubicBezTo>
                      <a:pt x="3814" y="13540"/>
                      <a:pt x="5764" y="13606"/>
                      <a:pt x="6870" y="14307"/>
                    </a:cubicBezTo>
                    <a:cubicBezTo>
                      <a:pt x="7452" y="14586"/>
                      <a:pt x="8091" y="14826"/>
                      <a:pt x="8776" y="15024"/>
                    </a:cubicBezTo>
                    <a:cubicBezTo>
                      <a:pt x="9967" y="15367"/>
                      <a:pt x="11307" y="15513"/>
                      <a:pt x="12354" y="15236"/>
                    </a:cubicBezTo>
                    <a:cubicBezTo>
                      <a:pt x="13147" y="15027"/>
                      <a:pt x="13631" y="14620"/>
                      <a:pt x="13702" y="14125"/>
                    </a:cubicBezTo>
                    <a:cubicBezTo>
                      <a:pt x="13796" y="13467"/>
                      <a:pt x="13018" y="12867"/>
                      <a:pt x="11849" y="12696"/>
                    </a:cubicBezTo>
                    <a:lnTo>
                      <a:pt x="5111" y="11375"/>
                    </a:lnTo>
                    <a:cubicBezTo>
                      <a:pt x="1992" y="10695"/>
                      <a:pt x="-39" y="9039"/>
                      <a:pt x="1" y="7206"/>
                    </a:cubicBezTo>
                    <a:cubicBezTo>
                      <a:pt x="53" y="4825"/>
                      <a:pt x="3441" y="2863"/>
                      <a:pt x="7796" y="2691"/>
                    </a:cubicBezTo>
                    <a:lnTo>
                      <a:pt x="7796" y="1689"/>
                    </a:lnTo>
                    <a:cubicBezTo>
                      <a:pt x="7634" y="784"/>
                      <a:pt x="8937" y="0"/>
                      <a:pt x="10604" y="0"/>
                    </a:cubicBezTo>
                    <a:cubicBezTo>
                      <a:pt x="12271" y="0"/>
                      <a:pt x="13575" y="784"/>
                      <a:pt x="13413" y="1689"/>
                    </a:cubicBezTo>
                    <a:lnTo>
                      <a:pt x="13413" y="2707"/>
                    </a:lnTo>
                    <a:cubicBezTo>
                      <a:pt x="14402" y="2847"/>
                      <a:pt x="15358" y="3048"/>
                      <a:pt x="16262" y="3308"/>
                    </a:cubicBezTo>
                    <a:cubicBezTo>
                      <a:pt x="17940" y="3789"/>
                      <a:pt x="19437" y="4558"/>
                      <a:pt x="19291" y="5556"/>
                    </a:cubicBezTo>
                    <a:close/>
                  </a:path>
                </a:pathLst>
              </a:custGeom>
              <a:solidFill>
                <a:srgbClr val="A7AAA9"/>
              </a:solidFill>
              <a:ln w="12700" cap="flat">
                <a:noFill/>
                <a:miter lim="400000"/>
              </a:ln>
              <a:effectLst/>
            </p:spPr>
            <p:txBody>
              <a:bodyPr wrap="square" lIns="50800" tIns="50800" rIns="50800" bIns="50800" numCol="1" anchor="ctr">
                <a:noAutofit/>
              </a:bodyPr>
              <a:lstStyle/>
              <a:p>
                <a:pPr marL="0" marR="0" lvl="0" indent="0" algn="ctr" defTabSz="825500" rtl="0" eaLnBrk="1" fontAlgn="auto" latinLnBrk="0" hangingPunct="1">
                  <a:lnSpc>
                    <a:spcPct val="100000"/>
                  </a:lnSpc>
                  <a:spcBef>
                    <a:spcPts val="0"/>
                  </a:spcBef>
                  <a:spcAft>
                    <a:spcPts val="0"/>
                  </a:spcAft>
                  <a:buClrTx/>
                  <a:buSzTx/>
                  <a:buFontTx/>
                  <a:buNone/>
                  <a:tabLst/>
                  <a:defRPr sz="3200" cap="none">
                    <a:solidFill>
                      <a:srgbClr val="000000"/>
                    </a:solidFill>
                  </a:defRPr>
                </a:pPr>
                <a:endParaRPr kumimoji="0" sz="3200" b="0" i="0" u="none" strike="noStrike" kern="1200" cap="none" spc="0" normalizeH="0" baseline="0" noProof="0">
                  <a:ln>
                    <a:noFill/>
                  </a:ln>
                  <a:solidFill>
                    <a:srgbClr val="000000"/>
                  </a:solidFill>
                  <a:effectLst/>
                  <a:uLnTx/>
                  <a:uFillTx/>
                  <a:latin typeface="Arial"/>
                  <a:ea typeface="微软雅黑"/>
                  <a:cs typeface="+mn-cs"/>
                </a:endParaRPr>
              </a:p>
            </p:txBody>
          </p:sp>
          <p:sp>
            <p:nvSpPr>
              <p:cNvPr id="172" name="îš1îďé">
                <a:extLst>
                  <a:ext uri="{FF2B5EF4-FFF2-40B4-BE49-F238E27FC236}">
                    <a16:creationId xmlns:a16="http://schemas.microsoft.com/office/drawing/2014/main" id="{E9F5525C-3135-46B1-B14D-4C0A67DDC3CD}"/>
                  </a:ext>
                </a:extLst>
              </p:cNvPr>
              <p:cNvSpPr/>
              <p:nvPr/>
            </p:nvSpPr>
            <p:spPr>
              <a:xfrm rot="1407151">
                <a:off x="846265" y="645364"/>
                <a:ext cx="466596" cy="1007934"/>
              </a:xfrm>
              <a:custGeom>
                <a:avLst/>
                <a:gdLst/>
                <a:ahLst/>
                <a:cxnLst>
                  <a:cxn ang="0">
                    <a:pos x="wd2" y="hd2"/>
                  </a:cxn>
                  <a:cxn ang="5400000">
                    <a:pos x="wd2" y="hd2"/>
                  </a:cxn>
                  <a:cxn ang="10800000">
                    <a:pos x="wd2" y="hd2"/>
                  </a:cxn>
                  <a:cxn ang="16200000">
                    <a:pos x="wd2" y="hd2"/>
                  </a:cxn>
                </a:cxnLst>
                <a:rect l="0" t="0" r="r" b="b"/>
                <a:pathLst>
                  <a:path w="21497" h="21539" extrusionOk="0">
                    <a:moveTo>
                      <a:pt x="19291" y="5556"/>
                    </a:moveTo>
                    <a:cubicBezTo>
                      <a:pt x="19120" y="6726"/>
                      <a:pt x="16860" y="7443"/>
                      <a:pt x="14911" y="6946"/>
                    </a:cubicBezTo>
                    <a:cubicBezTo>
                      <a:pt x="14324" y="6812"/>
                      <a:pt x="13740" y="6676"/>
                      <a:pt x="13157" y="6538"/>
                    </a:cubicBezTo>
                    <a:cubicBezTo>
                      <a:pt x="11191" y="6071"/>
                      <a:pt x="8866" y="5920"/>
                      <a:pt x="8176" y="6853"/>
                    </a:cubicBezTo>
                    <a:cubicBezTo>
                      <a:pt x="7953" y="7154"/>
                      <a:pt x="8022" y="7469"/>
                      <a:pt x="8236" y="7740"/>
                    </a:cubicBezTo>
                    <a:cubicBezTo>
                      <a:pt x="8510" y="8087"/>
                      <a:pt x="9030" y="8377"/>
                      <a:pt x="9742" y="8523"/>
                    </a:cubicBezTo>
                    <a:lnTo>
                      <a:pt x="16087" y="9806"/>
                    </a:lnTo>
                    <a:cubicBezTo>
                      <a:pt x="19392" y="10474"/>
                      <a:pt x="21561" y="12209"/>
                      <a:pt x="21496" y="14131"/>
                    </a:cubicBezTo>
                    <a:cubicBezTo>
                      <a:pt x="21434" y="15985"/>
                      <a:pt x="19302" y="17626"/>
                      <a:pt x="16139" y="18315"/>
                    </a:cubicBezTo>
                    <a:cubicBezTo>
                      <a:pt x="15281" y="18502"/>
                      <a:pt x="14371" y="18608"/>
                      <a:pt x="13447" y="18630"/>
                    </a:cubicBezTo>
                    <a:lnTo>
                      <a:pt x="13447" y="19916"/>
                    </a:lnTo>
                    <a:cubicBezTo>
                      <a:pt x="13480" y="20851"/>
                      <a:pt x="12035" y="21600"/>
                      <a:pt x="10325" y="21535"/>
                    </a:cubicBezTo>
                    <a:cubicBezTo>
                      <a:pt x="8779" y="21477"/>
                      <a:pt x="7598" y="20760"/>
                      <a:pt x="7654" y="19916"/>
                    </a:cubicBezTo>
                    <a:lnTo>
                      <a:pt x="7654" y="18703"/>
                    </a:lnTo>
                    <a:cubicBezTo>
                      <a:pt x="6814" y="18653"/>
                      <a:pt x="5992" y="18534"/>
                      <a:pt x="5217" y="18350"/>
                    </a:cubicBezTo>
                    <a:cubicBezTo>
                      <a:pt x="1679" y="17509"/>
                      <a:pt x="211" y="15330"/>
                      <a:pt x="2560" y="14163"/>
                    </a:cubicBezTo>
                    <a:cubicBezTo>
                      <a:pt x="3814" y="13540"/>
                      <a:pt x="5764" y="13606"/>
                      <a:pt x="6870" y="14307"/>
                    </a:cubicBezTo>
                    <a:cubicBezTo>
                      <a:pt x="7452" y="14586"/>
                      <a:pt x="8091" y="14826"/>
                      <a:pt x="8776" y="15024"/>
                    </a:cubicBezTo>
                    <a:cubicBezTo>
                      <a:pt x="9967" y="15367"/>
                      <a:pt x="11307" y="15513"/>
                      <a:pt x="12354" y="15236"/>
                    </a:cubicBezTo>
                    <a:cubicBezTo>
                      <a:pt x="13147" y="15027"/>
                      <a:pt x="13631" y="14620"/>
                      <a:pt x="13702" y="14125"/>
                    </a:cubicBezTo>
                    <a:cubicBezTo>
                      <a:pt x="13796" y="13467"/>
                      <a:pt x="13018" y="12867"/>
                      <a:pt x="11849" y="12696"/>
                    </a:cubicBezTo>
                    <a:lnTo>
                      <a:pt x="5111" y="11375"/>
                    </a:lnTo>
                    <a:cubicBezTo>
                      <a:pt x="1992" y="10695"/>
                      <a:pt x="-39" y="9039"/>
                      <a:pt x="1" y="7206"/>
                    </a:cubicBezTo>
                    <a:cubicBezTo>
                      <a:pt x="53" y="4825"/>
                      <a:pt x="3441" y="2863"/>
                      <a:pt x="7796" y="2691"/>
                    </a:cubicBezTo>
                    <a:lnTo>
                      <a:pt x="7796" y="1689"/>
                    </a:lnTo>
                    <a:cubicBezTo>
                      <a:pt x="7634" y="784"/>
                      <a:pt x="8937" y="0"/>
                      <a:pt x="10604" y="0"/>
                    </a:cubicBezTo>
                    <a:cubicBezTo>
                      <a:pt x="12271" y="0"/>
                      <a:pt x="13575" y="784"/>
                      <a:pt x="13413" y="1689"/>
                    </a:cubicBezTo>
                    <a:lnTo>
                      <a:pt x="13413" y="2707"/>
                    </a:lnTo>
                    <a:cubicBezTo>
                      <a:pt x="14402" y="2847"/>
                      <a:pt x="15358" y="3048"/>
                      <a:pt x="16262" y="3308"/>
                    </a:cubicBezTo>
                    <a:cubicBezTo>
                      <a:pt x="17940" y="3789"/>
                      <a:pt x="19437" y="4558"/>
                      <a:pt x="19291" y="5556"/>
                    </a:cubicBezTo>
                    <a:close/>
                  </a:path>
                </a:pathLst>
              </a:custGeom>
              <a:solidFill>
                <a:schemeClr val="accent1"/>
              </a:solidFill>
              <a:ln w="12700" cap="flat">
                <a:noFill/>
                <a:miter lim="400000"/>
              </a:ln>
              <a:effectLst/>
            </p:spPr>
            <p:txBody>
              <a:bodyPr wrap="square" lIns="50800" tIns="50800" rIns="50800" bIns="50800" numCol="1" anchor="ctr">
                <a:noAutofit/>
              </a:bodyPr>
              <a:lstStyle/>
              <a:p>
                <a:pPr marL="0" marR="0" lvl="0" indent="0" algn="ctr" defTabSz="825500" rtl="0" eaLnBrk="1" fontAlgn="auto" latinLnBrk="0" hangingPunct="1">
                  <a:lnSpc>
                    <a:spcPct val="100000"/>
                  </a:lnSpc>
                  <a:spcBef>
                    <a:spcPts val="0"/>
                  </a:spcBef>
                  <a:spcAft>
                    <a:spcPts val="0"/>
                  </a:spcAft>
                  <a:buClrTx/>
                  <a:buSzTx/>
                  <a:buFontTx/>
                  <a:buNone/>
                  <a:tabLst/>
                  <a:defRPr sz="3200" cap="none">
                    <a:solidFill>
                      <a:srgbClr val="000000"/>
                    </a:solidFill>
                  </a:defRPr>
                </a:pPr>
                <a:endParaRPr kumimoji="0" sz="3200" b="0" i="0" u="none" strike="noStrike" kern="1200" cap="none" spc="0" normalizeH="0" baseline="0" noProof="0">
                  <a:ln>
                    <a:noFill/>
                  </a:ln>
                  <a:solidFill>
                    <a:srgbClr val="000000"/>
                  </a:solidFill>
                  <a:effectLst/>
                  <a:uLnTx/>
                  <a:uFillTx/>
                  <a:latin typeface="Arial"/>
                  <a:ea typeface="微软雅黑"/>
                  <a:cs typeface="+mn-cs"/>
                </a:endParaRPr>
              </a:p>
            </p:txBody>
          </p:sp>
        </p:grpSp>
        <p:grpSp>
          <p:nvGrpSpPr>
            <p:cNvPr id="158" name="íṥ1îḓe">
              <a:extLst>
                <a:ext uri="{FF2B5EF4-FFF2-40B4-BE49-F238E27FC236}">
                  <a16:creationId xmlns:a16="http://schemas.microsoft.com/office/drawing/2014/main" id="{212D047B-5FD0-48BF-8296-DCC200C72E7A}"/>
                </a:ext>
              </a:extLst>
            </p:cNvPr>
            <p:cNvGrpSpPr/>
            <p:nvPr/>
          </p:nvGrpSpPr>
          <p:grpSpPr>
            <a:xfrm>
              <a:off x="6295087" y="1170969"/>
              <a:ext cx="1034856" cy="297193"/>
              <a:chOff x="23527" y="525901"/>
              <a:chExt cx="1963962" cy="959216"/>
            </a:xfrm>
          </p:grpSpPr>
          <p:sp>
            <p:nvSpPr>
              <p:cNvPr id="159" name="isľiḑè">
                <a:extLst>
                  <a:ext uri="{FF2B5EF4-FFF2-40B4-BE49-F238E27FC236}">
                    <a16:creationId xmlns:a16="http://schemas.microsoft.com/office/drawing/2014/main" id="{04902742-26A4-4F58-9002-4934FDDAF011}"/>
                  </a:ext>
                </a:extLst>
              </p:cNvPr>
              <p:cNvSpPr/>
              <p:nvPr/>
            </p:nvSpPr>
            <p:spPr>
              <a:xfrm rot="2700000">
                <a:off x="661049" y="158676"/>
                <a:ext cx="824068" cy="1828813"/>
              </a:xfrm>
              <a:prstGeom prst="ellipse">
                <a:avLst/>
              </a:prstGeom>
              <a:solidFill>
                <a:srgbClr val="B7BDBD"/>
              </a:solidFill>
              <a:ln w="12700" cap="flat">
                <a:noFill/>
                <a:miter lim="400000"/>
              </a:ln>
              <a:effectLst/>
            </p:spPr>
            <p:txBody>
              <a:bodyPr wrap="square" lIns="50800" tIns="50800" rIns="50800" bIns="50800" numCol="1" anchor="ctr">
                <a:noAutofit/>
              </a:bodyPr>
              <a:lstStyle/>
              <a:p>
                <a:pPr marL="0" marR="0" lvl="0" indent="0" algn="ctr" defTabSz="825500" rtl="0" eaLnBrk="1" fontAlgn="auto" latinLnBrk="0" hangingPunct="1">
                  <a:lnSpc>
                    <a:spcPct val="100000"/>
                  </a:lnSpc>
                  <a:spcBef>
                    <a:spcPts val="0"/>
                  </a:spcBef>
                  <a:spcAft>
                    <a:spcPts val="0"/>
                  </a:spcAft>
                  <a:buClrTx/>
                  <a:buSzTx/>
                  <a:buFontTx/>
                  <a:buNone/>
                  <a:tabLst/>
                  <a:defRPr sz="3200" cap="none">
                    <a:solidFill>
                      <a:srgbClr val="FFFFFF"/>
                    </a:solidFill>
                  </a:defRPr>
                </a:pPr>
                <a:endParaRPr kumimoji="0" sz="3200" b="0" i="0" u="none" strike="noStrike" kern="1200" cap="none" spc="0" normalizeH="0" baseline="0" noProof="0">
                  <a:ln>
                    <a:noFill/>
                  </a:ln>
                  <a:solidFill>
                    <a:srgbClr val="FFFFFF"/>
                  </a:solidFill>
                  <a:effectLst/>
                  <a:uLnTx/>
                  <a:uFillTx/>
                  <a:latin typeface="Arial"/>
                  <a:ea typeface="微软雅黑"/>
                  <a:cs typeface="+mn-cs"/>
                </a:endParaRPr>
              </a:p>
            </p:txBody>
          </p:sp>
          <p:sp>
            <p:nvSpPr>
              <p:cNvPr id="160" name="iṣḷîďé">
                <a:extLst>
                  <a:ext uri="{FF2B5EF4-FFF2-40B4-BE49-F238E27FC236}">
                    <a16:creationId xmlns:a16="http://schemas.microsoft.com/office/drawing/2014/main" id="{86717077-F059-4D8A-83CE-F827C8DA156E}"/>
                  </a:ext>
                </a:extLst>
              </p:cNvPr>
              <p:cNvSpPr/>
              <p:nvPr/>
            </p:nvSpPr>
            <p:spPr>
              <a:xfrm rot="2700000">
                <a:off x="901379" y="89436"/>
                <a:ext cx="204926" cy="1828812"/>
              </a:xfrm>
              <a:prstGeom prst="rect">
                <a:avLst/>
              </a:prstGeom>
              <a:solidFill>
                <a:srgbClr val="B7BDBD"/>
              </a:solidFill>
              <a:ln w="12700" cap="flat">
                <a:noFill/>
                <a:miter lim="400000"/>
              </a:ln>
              <a:effectLst/>
            </p:spPr>
            <p:txBody>
              <a:bodyPr wrap="square" lIns="50800" tIns="50800" rIns="50800" bIns="50800" numCol="1" anchor="ctr">
                <a:noAutofit/>
              </a:bodyPr>
              <a:lstStyle/>
              <a:p>
                <a:pPr marL="0" marR="0" lvl="0" indent="0" algn="ctr" defTabSz="825500" rtl="0" eaLnBrk="1" fontAlgn="auto" latinLnBrk="0" hangingPunct="1">
                  <a:lnSpc>
                    <a:spcPct val="100000"/>
                  </a:lnSpc>
                  <a:spcBef>
                    <a:spcPts val="0"/>
                  </a:spcBef>
                  <a:spcAft>
                    <a:spcPts val="0"/>
                  </a:spcAft>
                  <a:buClrTx/>
                  <a:buSzTx/>
                  <a:buFontTx/>
                  <a:buNone/>
                  <a:tabLst/>
                  <a:defRPr sz="3200" cap="none">
                    <a:solidFill>
                      <a:srgbClr val="FFFFFF"/>
                    </a:solidFill>
                  </a:defRPr>
                </a:pPr>
                <a:endParaRPr kumimoji="0" sz="3200" b="0" i="0" u="none" strike="noStrike" kern="1200" cap="none" spc="0" normalizeH="0" baseline="0" noProof="0">
                  <a:ln>
                    <a:noFill/>
                  </a:ln>
                  <a:solidFill>
                    <a:srgbClr val="FFFFFF"/>
                  </a:solidFill>
                  <a:effectLst/>
                  <a:uLnTx/>
                  <a:uFillTx/>
                  <a:latin typeface="Arial"/>
                  <a:ea typeface="微软雅黑"/>
                  <a:cs typeface="+mn-cs"/>
                </a:endParaRPr>
              </a:p>
            </p:txBody>
          </p:sp>
          <p:sp>
            <p:nvSpPr>
              <p:cNvPr id="161" name="išḻíḓè">
                <a:extLst>
                  <a:ext uri="{FF2B5EF4-FFF2-40B4-BE49-F238E27FC236}">
                    <a16:creationId xmlns:a16="http://schemas.microsoft.com/office/drawing/2014/main" id="{CF249E44-28CD-4BAA-AA25-00ED0409BF51}"/>
                  </a:ext>
                </a:extLst>
              </p:cNvPr>
              <p:cNvSpPr/>
              <p:nvPr/>
            </p:nvSpPr>
            <p:spPr>
              <a:xfrm rot="2700000">
                <a:off x="525900" y="23528"/>
                <a:ext cx="824068" cy="1828813"/>
              </a:xfrm>
              <a:prstGeom prst="ellipse">
                <a:avLst/>
              </a:prstGeom>
              <a:solidFill>
                <a:srgbClr val="DDDEE0"/>
              </a:solidFill>
              <a:ln w="12700" cap="flat">
                <a:noFill/>
                <a:miter lim="400000"/>
              </a:ln>
              <a:effectLst/>
            </p:spPr>
            <p:txBody>
              <a:bodyPr wrap="square" lIns="50800" tIns="50800" rIns="50800" bIns="50800" numCol="1" anchor="ctr">
                <a:noAutofit/>
              </a:bodyPr>
              <a:lstStyle/>
              <a:p>
                <a:pPr marL="0" marR="0" lvl="0" indent="0" algn="ctr" defTabSz="825500" rtl="0" eaLnBrk="1" fontAlgn="auto" latinLnBrk="0" hangingPunct="1">
                  <a:lnSpc>
                    <a:spcPct val="100000"/>
                  </a:lnSpc>
                  <a:spcBef>
                    <a:spcPts val="0"/>
                  </a:spcBef>
                  <a:spcAft>
                    <a:spcPts val="0"/>
                  </a:spcAft>
                  <a:buClrTx/>
                  <a:buSzTx/>
                  <a:buFontTx/>
                  <a:buNone/>
                  <a:tabLst/>
                  <a:defRPr sz="3200" cap="none">
                    <a:solidFill>
                      <a:srgbClr val="FFFFFF"/>
                    </a:solidFill>
                  </a:defRPr>
                </a:pPr>
                <a:endParaRPr kumimoji="0" sz="3200" b="0" i="0" u="none" strike="noStrike" kern="1200" cap="none" spc="0" normalizeH="0" baseline="0" noProof="0">
                  <a:ln>
                    <a:noFill/>
                  </a:ln>
                  <a:solidFill>
                    <a:srgbClr val="FFFFFF"/>
                  </a:solidFill>
                  <a:effectLst/>
                  <a:uLnTx/>
                  <a:uFillTx/>
                  <a:latin typeface="Arial"/>
                  <a:ea typeface="微软雅黑"/>
                  <a:cs typeface="+mn-cs"/>
                </a:endParaRPr>
              </a:p>
            </p:txBody>
          </p:sp>
          <p:sp>
            <p:nvSpPr>
              <p:cNvPr id="162" name="íslîďê">
                <a:extLst>
                  <a:ext uri="{FF2B5EF4-FFF2-40B4-BE49-F238E27FC236}">
                    <a16:creationId xmlns:a16="http://schemas.microsoft.com/office/drawing/2014/main" id="{59212322-5280-440A-89BA-E35FE73EDA91}"/>
                  </a:ext>
                </a:extLst>
              </p:cNvPr>
              <p:cNvSpPr/>
              <p:nvPr/>
            </p:nvSpPr>
            <p:spPr>
              <a:xfrm rot="2700000">
                <a:off x="637391" y="240629"/>
                <a:ext cx="615812" cy="1409336"/>
              </a:xfrm>
              <a:prstGeom prst="ellipse">
                <a:avLst/>
              </a:prstGeom>
              <a:solidFill>
                <a:srgbClr val="A7AAA9"/>
              </a:solidFill>
              <a:ln w="12700" cap="flat">
                <a:noFill/>
                <a:miter lim="400000"/>
              </a:ln>
              <a:effectLst/>
            </p:spPr>
            <p:txBody>
              <a:bodyPr wrap="square" lIns="50800" tIns="50800" rIns="50800" bIns="50800" numCol="1" anchor="ctr">
                <a:noAutofit/>
              </a:bodyPr>
              <a:lstStyle/>
              <a:p>
                <a:pPr marL="0" marR="0" lvl="0" indent="0" algn="ctr" defTabSz="825500" rtl="0" eaLnBrk="1" fontAlgn="auto" latinLnBrk="0" hangingPunct="1">
                  <a:lnSpc>
                    <a:spcPct val="100000"/>
                  </a:lnSpc>
                  <a:spcBef>
                    <a:spcPts val="0"/>
                  </a:spcBef>
                  <a:spcAft>
                    <a:spcPts val="0"/>
                  </a:spcAft>
                  <a:buClrTx/>
                  <a:buSzTx/>
                  <a:buFontTx/>
                  <a:buNone/>
                  <a:tabLst/>
                  <a:defRPr sz="3200" cap="none">
                    <a:solidFill>
                      <a:srgbClr val="FFFFFF"/>
                    </a:solidFill>
                  </a:defRPr>
                </a:pPr>
                <a:endParaRPr kumimoji="0" sz="3200" b="0" i="0" u="none" strike="noStrike" kern="1200" cap="none" spc="0" normalizeH="0" baseline="0" noProof="0">
                  <a:ln>
                    <a:noFill/>
                  </a:ln>
                  <a:solidFill>
                    <a:srgbClr val="FFFFFF"/>
                  </a:solidFill>
                  <a:effectLst/>
                  <a:uLnTx/>
                  <a:uFillTx/>
                  <a:latin typeface="Arial"/>
                  <a:ea typeface="微软雅黑"/>
                  <a:cs typeface="+mn-cs"/>
                </a:endParaRPr>
              </a:p>
            </p:txBody>
          </p:sp>
          <p:sp>
            <p:nvSpPr>
              <p:cNvPr id="163" name="ïš1íḋê">
                <a:extLst>
                  <a:ext uri="{FF2B5EF4-FFF2-40B4-BE49-F238E27FC236}">
                    <a16:creationId xmlns:a16="http://schemas.microsoft.com/office/drawing/2014/main" id="{D4EA14B2-C612-4FBA-BF18-FE96CC3EBB3F}"/>
                  </a:ext>
                </a:extLst>
              </p:cNvPr>
              <p:cNvSpPr/>
              <p:nvPr/>
            </p:nvSpPr>
            <p:spPr>
              <a:xfrm rot="2700000">
                <a:off x="691455" y="286335"/>
                <a:ext cx="552473" cy="1362712"/>
              </a:xfrm>
              <a:prstGeom prst="ellipse">
                <a:avLst/>
              </a:prstGeom>
              <a:solidFill>
                <a:srgbClr val="C6C7CA"/>
              </a:solidFill>
              <a:ln w="12700" cap="flat">
                <a:noFill/>
                <a:miter lim="400000"/>
              </a:ln>
              <a:effectLst/>
            </p:spPr>
            <p:txBody>
              <a:bodyPr wrap="square" lIns="50800" tIns="50800" rIns="50800" bIns="50800" numCol="1" anchor="ctr">
                <a:noAutofit/>
              </a:bodyPr>
              <a:lstStyle/>
              <a:p>
                <a:pPr marL="0" marR="0" lvl="0" indent="0" algn="ctr" defTabSz="825500" rtl="0" eaLnBrk="1" fontAlgn="auto" latinLnBrk="0" hangingPunct="1">
                  <a:lnSpc>
                    <a:spcPct val="100000"/>
                  </a:lnSpc>
                  <a:spcBef>
                    <a:spcPts val="0"/>
                  </a:spcBef>
                  <a:spcAft>
                    <a:spcPts val="0"/>
                  </a:spcAft>
                  <a:buClrTx/>
                  <a:buSzTx/>
                  <a:buFontTx/>
                  <a:buNone/>
                  <a:tabLst/>
                  <a:defRPr sz="3200" cap="none">
                    <a:solidFill>
                      <a:srgbClr val="FFFFFF"/>
                    </a:solidFill>
                  </a:defRPr>
                </a:pPr>
                <a:endParaRPr kumimoji="0" sz="3200" b="0" i="0" u="none" strike="noStrike" kern="1200" cap="none" spc="0" normalizeH="0" baseline="0" noProof="0">
                  <a:ln>
                    <a:noFill/>
                  </a:ln>
                  <a:solidFill>
                    <a:srgbClr val="FFFFFF"/>
                  </a:solidFill>
                  <a:effectLst/>
                  <a:uLnTx/>
                  <a:uFillTx/>
                  <a:latin typeface="Arial"/>
                  <a:ea typeface="微软雅黑"/>
                  <a:cs typeface="+mn-cs"/>
                </a:endParaRPr>
              </a:p>
            </p:txBody>
          </p:sp>
          <p:sp>
            <p:nvSpPr>
              <p:cNvPr id="164" name="iṡ1îďe">
                <a:extLst>
                  <a:ext uri="{FF2B5EF4-FFF2-40B4-BE49-F238E27FC236}">
                    <a16:creationId xmlns:a16="http://schemas.microsoft.com/office/drawing/2014/main" id="{C92EF0B1-A080-4E7E-8A4D-6FA5F2B58247}"/>
                  </a:ext>
                </a:extLst>
              </p:cNvPr>
              <p:cNvSpPr/>
              <p:nvPr/>
            </p:nvSpPr>
            <p:spPr>
              <a:xfrm rot="2700000">
                <a:off x="813400" y="447388"/>
                <a:ext cx="275910" cy="1007934"/>
              </a:xfrm>
              <a:custGeom>
                <a:avLst/>
                <a:gdLst/>
                <a:ahLst/>
                <a:cxnLst>
                  <a:cxn ang="0">
                    <a:pos x="wd2" y="hd2"/>
                  </a:cxn>
                  <a:cxn ang="5400000">
                    <a:pos x="wd2" y="hd2"/>
                  </a:cxn>
                  <a:cxn ang="10800000">
                    <a:pos x="wd2" y="hd2"/>
                  </a:cxn>
                  <a:cxn ang="16200000">
                    <a:pos x="wd2" y="hd2"/>
                  </a:cxn>
                </a:cxnLst>
                <a:rect l="0" t="0" r="r" b="b"/>
                <a:pathLst>
                  <a:path w="21497" h="21539" extrusionOk="0">
                    <a:moveTo>
                      <a:pt x="19291" y="5556"/>
                    </a:moveTo>
                    <a:cubicBezTo>
                      <a:pt x="19120" y="6726"/>
                      <a:pt x="16860" y="7443"/>
                      <a:pt x="14911" y="6946"/>
                    </a:cubicBezTo>
                    <a:cubicBezTo>
                      <a:pt x="14324" y="6812"/>
                      <a:pt x="13740" y="6676"/>
                      <a:pt x="13157" y="6538"/>
                    </a:cubicBezTo>
                    <a:cubicBezTo>
                      <a:pt x="11191" y="6071"/>
                      <a:pt x="8866" y="5920"/>
                      <a:pt x="8176" y="6853"/>
                    </a:cubicBezTo>
                    <a:cubicBezTo>
                      <a:pt x="7953" y="7154"/>
                      <a:pt x="8022" y="7469"/>
                      <a:pt x="8236" y="7740"/>
                    </a:cubicBezTo>
                    <a:cubicBezTo>
                      <a:pt x="8510" y="8087"/>
                      <a:pt x="9030" y="8377"/>
                      <a:pt x="9742" y="8523"/>
                    </a:cubicBezTo>
                    <a:lnTo>
                      <a:pt x="16087" y="9806"/>
                    </a:lnTo>
                    <a:cubicBezTo>
                      <a:pt x="19392" y="10474"/>
                      <a:pt x="21561" y="12209"/>
                      <a:pt x="21496" y="14131"/>
                    </a:cubicBezTo>
                    <a:cubicBezTo>
                      <a:pt x="21434" y="15985"/>
                      <a:pt x="19302" y="17626"/>
                      <a:pt x="16139" y="18315"/>
                    </a:cubicBezTo>
                    <a:cubicBezTo>
                      <a:pt x="15281" y="18502"/>
                      <a:pt x="14371" y="18608"/>
                      <a:pt x="13447" y="18630"/>
                    </a:cubicBezTo>
                    <a:lnTo>
                      <a:pt x="13447" y="19916"/>
                    </a:lnTo>
                    <a:cubicBezTo>
                      <a:pt x="13480" y="20851"/>
                      <a:pt x="12035" y="21600"/>
                      <a:pt x="10325" y="21535"/>
                    </a:cubicBezTo>
                    <a:cubicBezTo>
                      <a:pt x="8779" y="21477"/>
                      <a:pt x="7598" y="20760"/>
                      <a:pt x="7654" y="19916"/>
                    </a:cubicBezTo>
                    <a:lnTo>
                      <a:pt x="7654" y="18703"/>
                    </a:lnTo>
                    <a:cubicBezTo>
                      <a:pt x="6814" y="18653"/>
                      <a:pt x="5992" y="18534"/>
                      <a:pt x="5217" y="18350"/>
                    </a:cubicBezTo>
                    <a:cubicBezTo>
                      <a:pt x="1679" y="17509"/>
                      <a:pt x="211" y="15330"/>
                      <a:pt x="2560" y="14163"/>
                    </a:cubicBezTo>
                    <a:cubicBezTo>
                      <a:pt x="3814" y="13540"/>
                      <a:pt x="5764" y="13606"/>
                      <a:pt x="6870" y="14307"/>
                    </a:cubicBezTo>
                    <a:cubicBezTo>
                      <a:pt x="7452" y="14586"/>
                      <a:pt x="8091" y="14826"/>
                      <a:pt x="8776" y="15024"/>
                    </a:cubicBezTo>
                    <a:cubicBezTo>
                      <a:pt x="9967" y="15367"/>
                      <a:pt x="11307" y="15513"/>
                      <a:pt x="12354" y="15236"/>
                    </a:cubicBezTo>
                    <a:cubicBezTo>
                      <a:pt x="13147" y="15027"/>
                      <a:pt x="13631" y="14620"/>
                      <a:pt x="13702" y="14125"/>
                    </a:cubicBezTo>
                    <a:cubicBezTo>
                      <a:pt x="13796" y="13467"/>
                      <a:pt x="13018" y="12867"/>
                      <a:pt x="11849" y="12696"/>
                    </a:cubicBezTo>
                    <a:lnTo>
                      <a:pt x="5111" y="11375"/>
                    </a:lnTo>
                    <a:cubicBezTo>
                      <a:pt x="1992" y="10695"/>
                      <a:pt x="-39" y="9039"/>
                      <a:pt x="1" y="7206"/>
                    </a:cubicBezTo>
                    <a:cubicBezTo>
                      <a:pt x="53" y="4825"/>
                      <a:pt x="3441" y="2863"/>
                      <a:pt x="7796" y="2691"/>
                    </a:cubicBezTo>
                    <a:lnTo>
                      <a:pt x="7796" y="1689"/>
                    </a:lnTo>
                    <a:cubicBezTo>
                      <a:pt x="7634" y="784"/>
                      <a:pt x="8937" y="0"/>
                      <a:pt x="10604" y="0"/>
                    </a:cubicBezTo>
                    <a:cubicBezTo>
                      <a:pt x="12271" y="0"/>
                      <a:pt x="13575" y="784"/>
                      <a:pt x="13413" y="1689"/>
                    </a:cubicBezTo>
                    <a:lnTo>
                      <a:pt x="13413" y="2707"/>
                    </a:lnTo>
                    <a:cubicBezTo>
                      <a:pt x="14402" y="2847"/>
                      <a:pt x="15358" y="3048"/>
                      <a:pt x="16262" y="3308"/>
                    </a:cubicBezTo>
                    <a:cubicBezTo>
                      <a:pt x="17940" y="3789"/>
                      <a:pt x="19437" y="4558"/>
                      <a:pt x="19291" y="5556"/>
                    </a:cubicBezTo>
                    <a:close/>
                  </a:path>
                </a:pathLst>
              </a:custGeom>
              <a:solidFill>
                <a:srgbClr val="A7AAA9"/>
              </a:solidFill>
              <a:ln w="12700" cap="flat">
                <a:noFill/>
                <a:miter lim="400000"/>
              </a:ln>
              <a:effectLst/>
            </p:spPr>
            <p:txBody>
              <a:bodyPr wrap="square" lIns="50800" tIns="50800" rIns="50800" bIns="50800" numCol="1" anchor="ctr">
                <a:noAutofit/>
              </a:bodyPr>
              <a:lstStyle/>
              <a:p>
                <a:pPr marL="0" marR="0" lvl="0" indent="0" algn="ctr" defTabSz="825500" rtl="0" eaLnBrk="1" fontAlgn="auto" latinLnBrk="0" hangingPunct="1">
                  <a:lnSpc>
                    <a:spcPct val="100000"/>
                  </a:lnSpc>
                  <a:spcBef>
                    <a:spcPts val="0"/>
                  </a:spcBef>
                  <a:spcAft>
                    <a:spcPts val="0"/>
                  </a:spcAft>
                  <a:buClrTx/>
                  <a:buSzTx/>
                  <a:buFontTx/>
                  <a:buNone/>
                  <a:tabLst/>
                  <a:defRPr sz="3200" cap="none">
                    <a:solidFill>
                      <a:srgbClr val="000000"/>
                    </a:solidFill>
                  </a:defRPr>
                </a:pPr>
                <a:endParaRPr kumimoji="0" sz="3200" b="0" i="0" u="none" strike="noStrike" kern="1200" cap="none" spc="0" normalizeH="0" baseline="0" noProof="0">
                  <a:ln>
                    <a:noFill/>
                  </a:ln>
                  <a:solidFill>
                    <a:srgbClr val="000000"/>
                  </a:solidFill>
                  <a:effectLst/>
                  <a:uLnTx/>
                  <a:uFillTx/>
                  <a:latin typeface="Arial"/>
                  <a:ea typeface="微软雅黑"/>
                  <a:cs typeface="+mn-cs"/>
                </a:endParaRPr>
              </a:p>
            </p:txBody>
          </p:sp>
          <p:sp>
            <p:nvSpPr>
              <p:cNvPr id="165" name="íṩḷiḓe">
                <a:extLst>
                  <a:ext uri="{FF2B5EF4-FFF2-40B4-BE49-F238E27FC236}">
                    <a16:creationId xmlns:a16="http://schemas.microsoft.com/office/drawing/2014/main" id="{472E5770-D63C-4497-9243-B1FA5C25294B}"/>
                  </a:ext>
                </a:extLst>
              </p:cNvPr>
              <p:cNvSpPr/>
              <p:nvPr/>
            </p:nvSpPr>
            <p:spPr>
              <a:xfrm rot="2700000">
                <a:off x="817705" y="436996"/>
                <a:ext cx="246525" cy="1007934"/>
              </a:xfrm>
              <a:custGeom>
                <a:avLst/>
                <a:gdLst/>
                <a:ahLst/>
                <a:cxnLst>
                  <a:cxn ang="0">
                    <a:pos x="wd2" y="hd2"/>
                  </a:cxn>
                  <a:cxn ang="5400000">
                    <a:pos x="wd2" y="hd2"/>
                  </a:cxn>
                  <a:cxn ang="10800000">
                    <a:pos x="wd2" y="hd2"/>
                  </a:cxn>
                  <a:cxn ang="16200000">
                    <a:pos x="wd2" y="hd2"/>
                  </a:cxn>
                </a:cxnLst>
                <a:rect l="0" t="0" r="r" b="b"/>
                <a:pathLst>
                  <a:path w="21497" h="21539" extrusionOk="0">
                    <a:moveTo>
                      <a:pt x="19291" y="5556"/>
                    </a:moveTo>
                    <a:cubicBezTo>
                      <a:pt x="19120" y="6726"/>
                      <a:pt x="16860" y="7443"/>
                      <a:pt x="14911" y="6946"/>
                    </a:cubicBezTo>
                    <a:cubicBezTo>
                      <a:pt x="14324" y="6812"/>
                      <a:pt x="13740" y="6676"/>
                      <a:pt x="13157" y="6538"/>
                    </a:cubicBezTo>
                    <a:cubicBezTo>
                      <a:pt x="11191" y="6071"/>
                      <a:pt x="8866" y="5920"/>
                      <a:pt x="8176" y="6853"/>
                    </a:cubicBezTo>
                    <a:cubicBezTo>
                      <a:pt x="7953" y="7154"/>
                      <a:pt x="8022" y="7469"/>
                      <a:pt x="8236" y="7740"/>
                    </a:cubicBezTo>
                    <a:cubicBezTo>
                      <a:pt x="8510" y="8087"/>
                      <a:pt x="9030" y="8377"/>
                      <a:pt x="9742" y="8523"/>
                    </a:cubicBezTo>
                    <a:lnTo>
                      <a:pt x="16087" y="9806"/>
                    </a:lnTo>
                    <a:cubicBezTo>
                      <a:pt x="19392" y="10474"/>
                      <a:pt x="21561" y="12209"/>
                      <a:pt x="21496" y="14131"/>
                    </a:cubicBezTo>
                    <a:cubicBezTo>
                      <a:pt x="21434" y="15985"/>
                      <a:pt x="19302" y="17626"/>
                      <a:pt x="16139" y="18315"/>
                    </a:cubicBezTo>
                    <a:cubicBezTo>
                      <a:pt x="15281" y="18502"/>
                      <a:pt x="14371" y="18608"/>
                      <a:pt x="13447" y="18630"/>
                    </a:cubicBezTo>
                    <a:lnTo>
                      <a:pt x="13447" y="19916"/>
                    </a:lnTo>
                    <a:cubicBezTo>
                      <a:pt x="13480" y="20851"/>
                      <a:pt x="12035" y="21600"/>
                      <a:pt x="10325" y="21535"/>
                    </a:cubicBezTo>
                    <a:cubicBezTo>
                      <a:pt x="8779" y="21477"/>
                      <a:pt x="7598" y="20760"/>
                      <a:pt x="7654" y="19916"/>
                    </a:cubicBezTo>
                    <a:lnTo>
                      <a:pt x="7654" y="18703"/>
                    </a:lnTo>
                    <a:cubicBezTo>
                      <a:pt x="6814" y="18653"/>
                      <a:pt x="5992" y="18534"/>
                      <a:pt x="5217" y="18350"/>
                    </a:cubicBezTo>
                    <a:cubicBezTo>
                      <a:pt x="1679" y="17509"/>
                      <a:pt x="211" y="15330"/>
                      <a:pt x="2560" y="14163"/>
                    </a:cubicBezTo>
                    <a:cubicBezTo>
                      <a:pt x="3814" y="13540"/>
                      <a:pt x="5764" y="13606"/>
                      <a:pt x="6870" y="14307"/>
                    </a:cubicBezTo>
                    <a:cubicBezTo>
                      <a:pt x="7452" y="14586"/>
                      <a:pt x="8091" y="14826"/>
                      <a:pt x="8776" y="15024"/>
                    </a:cubicBezTo>
                    <a:cubicBezTo>
                      <a:pt x="9967" y="15367"/>
                      <a:pt x="11307" y="15513"/>
                      <a:pt x="12354" y="15236"/>
                    </a:cubicBezTo>
                    <a:cubicBezTo>
                      <a:pt x="13147" y="15027"/>
                      <a:pt x="13631" y="14620"/>
                      <a:pt x="13702" y="14125"/>
                    </a:cubicBezTo>
                    <a:cubicBezTo>
                      <a:pt x="13796" y="13467"/>
                      <a:pt x="13018" y="12867"/>
                      <a:pt x="11849" y="12696"/>
                    </a:cubicBezTo>
                    <a:lnTo>
                      <a:pt x="5111" y="11375"/>
                    </a:lnTo>
                    <a:cubicBezTo>
                      <a:pt x="1992" y="10695"/>
                      <a:pt x="-39" y="9039"/>
                      <a:pt x="1" y="7206"/>
                    </a:cubicBezTo>
                    <a:cubicBezTo>
                      <a:pt x="53" y="4825"/>
                      <a:pt x="3441" y="2863"/>
                      <a:pt x="7796" y="2691"/>
                    </a:cubicBezTo>
                    <a:lnTo>
                      <a:pt x="7796" y="1689"/>
                    </a:lnTo>
                    <a:cubicBezTo>
                      <a:pt x="7634" y="784"/>
                      <a:pt x="8937" y="0"/>
                      <a:pt x="10604" y="0"/>
                    </a:cubicBezTo>
                    <a:cubicBezTo>
                      <a:pt x="12271" y="0"/>
                      <a:pt x="13575" y="784"/>
                      <a:pt x="13413" y="1689"/>
                    </a:cubicBezTo>
                    <a:lnTo>
                      <a:pt x="13413" y="2707"/>
                    </a:lnTo>
                    <a:cubicBezTo>
                      <a:pt x="14402" y="2847"/>
                      <a:pt x="15358" y="3048"/>
                      <a:pt x="16262" y="3308"/>
                    </a:cubicBezTo>
                    <a:cubicBezTo>
                      <a:pt x="17940" y="3789"/>
                      <a:pt x="19437" y="4558"/>
                      <a:pt x="19291" y="5556"/>
                    </a:cubicBezTo>
                    <a:close/>
                  </a:path>
                </a:pathLst>
              </a:custGeom>
              <a:solidFill>
                <a:srgbClr val="DDDEE0"/>
              </a:solidFill>
              <a:ln w="12700" cap="flat">
                <a:noFill/>
                <a:miter lim="400000"/>
              </a:ln>
              <a:effectLst/>
            </p:spPr>
            <p:txBody>
              <a:bodyPr wrap="square" lIns="50800" tIns="50800" rIns="50800" bIns="50800" numCol="1" anchor="ctr">
                <a:noAutofit/>
              </a:bodyPr>
              <a:lstStyle/>
              <a:p>
                <a:pPr marL="0" marR="0" lvl="0" indent="0" algn="ctr" defTabSz="825500" rtl="0" eaLnBrk="1" fontAlgn="auto" latinLnBrk="0" hangingPunct="1">
                  <a:lnSpc>
                    <a:spcPct val="100000"/>
                  </a:lnSpc>
                  <a:spcBef>
                    <a:spcPts val="0"/>
                  </a:spcBef>
                  <a:spcAft>
                    <a:spcPts val="0"/>
                  </a:spcAft>
                  <a:buClrTx/>
                  <a:buSzTx/>
                  <a:buFontTx/>
                  <a:buNone/>
                  <a:tabLst/>
                  <a:defRPr sz="3200" cap="none">
                    <a:solidFill>
                      <a:srgbClr val="000000"/>
                    </a:solidFill>
                  </a:defRPr>
                </a:pPr>
                <a:endParaRPr kumimoji="0" sz="3200" b="0" i="0" u="none" strike="noStrike" kern="1200" cap="none" spc="0" normalizeH="0" baseline="0" noProof="0">
                  <a:ln>
                    <a:noFill/>
                  </a:ln>
                  <a:solidFill>
                    <a:srgbClr val="000000"/>
                  </a:solidFill>
                  <a:effectLst/>
                  <a:uLnTx/>
                  <a:uFillTx/>
                  <a:latin typeface="Arial"/>
                  <a:ea typeface="微软雅黑"/>
                  <a:cs typeface="+mn-cs"/>
                </a:endParaRPr>
              </a:p>
            </p:txBody>
          </p:sp>
        </p:grpSp>
      </p:grpSp>
    </p:spTree>
    <p:extLst>
      <p:ext uri="{BB962C8B-B14F-4D97-AF65-F5344CB8AC3E}">
        <p14:creationId xmlns:p14="http://schemas.microsoft.com/office/powerpoint/2010/main" val="24031777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MH" val="20170729114257"/>
  <p:tag name="MH_LIBRARY" val="GRAPHIC"/>
  <p:tag name="MH_ORDER" val="1"/>
  <p:tag name="MH_TYPE" val="SubTitle"/>
</p:tagLst>
</file>

<file path=ppt/tags/tag2.xml><?xml version="1.0" encoding="utf-8"?>
<p:tagLst xmlns:a="http://schemas.openxmlformats.org/drawingml/2006/main" xmlns:r="http://schemas.openxmlformats.org/officeDocument/2006/relationships" xmlns:p="http://schemas.openxmlformats.org/presentationml/2006/main">
  <p:tag name="MH" val="20170729114257"/>
  <p:tag name="MH_LIBRARY" val="GRAPHIC"/>
  <p:tag name="MH_ORDER" val="1"/>
  <p:tag name="MH_TYPE" val="SubTitle"/>
</p:tagLst>
</file>

<file path=ppt/theme/theme1.xml><?xml version="1.0" encoding="utf-8"?>
<a:theme xmlns:a="http://schemas.openxmlformats.org/drawingml/2006/main" name="下载更多PPT模板，请登陆蘑菇创意www.imogu.cn ">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Uigh" typeface="Microsoft Uighur"/>
        <a:font script="Beng" typeface="Vrinda"/>
        <a:font script="Thai" typeface="Angsana New"/>
        <a:font script="Mlym" typeface="Kartika"/>
        <a:font script="Yiii" typeface="Microsoft Yi Baiti"/>
        <a:font script="Cher" typeface="Plantagenet Cherokee"/>
        <a:font script="Orya" typeface="Kalinga"/>
        <a:font script="Geor" typeface="Sylfaen"/>
        <a:font script="Gujr" typeface="Shruti"/>
        <a:font script="Viet" typeface="Times New Roman"/>
        <a:font script="Arab" typeface="Times New Roman"/>
        <a:font script="Hebr" typeface="Times New Roman"/>
        <a:font script="Telu" typeface="Gautami"/>
        <a:font script="Ethi" typeface="Nyala"/>
        <a:font script="Jpan" typeface="ＭＳ Ｐゴシック"/>
        <a:font script="Sinh" typeface="Iskoola Pota"/>
        <a:font script="Taml" typeface="Latha"/>
        <a:font script="Deva" typeface="Mangal"/>
        <a:font script="Knda" typeface="Tunga"/>
        <a:font script="Tibt" typeface="Microsoft Himalaya"/>
        <a:font script="Khmr" typeface="MoolBoran"/>
        <a:font script="Hant" typeface="新細明體"/>
        <a:font script="Laoo" typeface="DokChampa"/>
        <a:font script="Mong" typeface="Mongolian Baiti"/>
        <a:font script="Hans" typeface="宋体"/>
        <a:font script="Guru" typeface="Raavi"/>
        <a:font script="Thaa" typeface="MV Boli"/>
        <a:font script="Cans" typeface="Euphemia"/>
        <a:font script="Hang" typeface="맑은 고딕"/>
        <a:font script="Syrc" typeface="Estrangelo Edessa"/>
      </a:majorFont>
      <a:minorFont>
        <a:latin typeface="Calibri" panose="020F0502020204030204"/>
        <a:ea typeface=""/>
        <a:cs typeface=""/>
        <a:font script="Uigh" typeface="Microsoft Uighur"/>
        <a:font script="Beng" typeface="Vrinda"/>
        <a:font script="Thai" typeface="Cordia New"/>
        <a:font script="Mlym" typeface="Kartika"/>
        <a:font script="Yiii" typeface="Microsoft Yi Baiti"/>
        <a:font script="Cher" typeface="Plantagenet Cherokee"/>
        <a:font script="Orya" typeface="Kalinga"/>
        <a:font script="Geor" typeface="Sylfaen"/>
        <a:font script="Gujr" typeface="Shruti"/>
        <a:font script="Viet" typeface="Arial"/>
        <a:font script="Arab" typeface="Arial"/>
        <a:font script="Hebr" typeface="Arial"/>
        <a:font script="Telu" typeface="Gautami"/>
        <a:font script="Ethi" typeface="Nyala"/>
        <a:font script="Jpan" typeface="ＭＳ Ｐゴシック"/>
        <a:font script="Sinh" typeface="Iskoola Pota"/>
        <a:font script="Taml" typeface="Latha"/>
        <a:font script="Deva" typeface="Mangal"/>
        <a:font script="Knda" typeface="Tunga"/>
        <a:font script="Tibt" typeface="Microsoft Himalaya"/>
        <a:font script="Khmr" typeface="DaunPenh"/>
        <a:font script="Hant" typeface="新細明體"/>
        <a:font script="Laoo" typeface="DokChampa"/>
        <a:font script="Mong" typeface="Mongolian Baiti"/>
        <a:font script="Hans" typeface="宋体"/>
        <a:font script="Guru" typeface="Raavi"/>
        <a:font script="Thaa" typeface="MV Boli"/>
        <a:font script="Cans" typeface="Euphemia"/>
        <a:font script="Hang" typeface="맑은 고딕"/>
        <a:font script="Syrc" typeface="Estrangelo Edess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tileRect/>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tileRect/>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tileRect/>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Uigh" typeface="Microsoft Uighur"/>
        <a:font script="Beng" typeface="Vrinda"/>
        <a:font script="Thai" typeface="Angsana New"/>
        <a:font script="Mlym" typeface="Kartika"/>
        <a:font script="Yiii" typeface="Microsoft Yi Baiti"/>
        <a:font script="Cher" typeface="Plantagenet Cherokee"/>
        <a:font script="Orya" typeface="Kalinga"/>
        <a:font script="Geor" typeface="Sylfaen"/>
        <a:font script="Gujr" typeface="Shruti"/>
        <a:font script="Viet" typeface="Times New Roman"/>
        <a:font script="Arab" typeface="Times New Roman"/>
        <a:font script="Hebr" typeface="Times New Roman"/>
        <a:font script="Telu" typeface="Gautami"/>
        <a:font script="Ethi" typeface="Nyala"/>
        <a:font script="Jpan" typeface="ＭＳ Ｐゴシック"/>
        <a:font script="Sinh" typeface="Iskoola Pota"/>
        <a:font script="Taml" typeface="Latha"/>
        <a:font script="Deva" typeface="Mangal"/>
        <a:font script="Knda" typeface="Tunga"/>
        <a:font script="Tibt" typeface="Microsoft Himalaya"/>
        <a:font script="Khmr" typeface="MoolBoran"/>
        <a:font script="Hant" typeface="新細明體"/>
        <a:font script="Laoo" typeface="DokChampa"/>
        <a:font script="Mong" typeface="Mongolian Baiti"/>
        <a:font script="Hans" typeface="宋体"/>
        <a:font script="Guru" typeface="Raavi"/>
        <a:font script="Thaa" typeface="MV Boli"/>
        <a:font script="Cans" typeface="Euphemia"/>
        <a:font script="Hang" typeface="맑은 고딕"/>
        <a:font script="Syrc" typeface="Estrangelo Edessa"/>
      </a:majorFont>
      <a:minorFont>
        <a:latin typeface="Calibri" panose="020F0502020204030204"/>
        <a:ea typeface=""/>
        <a:cs typeface=""/>
        <a:font script="Uigh" typeface="Microsoft Uighur"/>
        <a:font script="Beng" typeface="Vrinda"/>
        <a:font script="Thai" typeface="Cordia New"/>
        <a:font script="Mlym" typeface="Kartika"/>
        <a:font script="Yiii" typeface="Microsoft Yi Baiti"/>
        <a:font script="Cher" typeface="Plantagenet Cherokee"/>
        <a:font script="Orya" typeface="Kalinga"/>
        <a:font script="Geor" typeface="Sylfaen"/>
        <a:font script="Gujr" typeface="Shruti"/>
        <a:font script="Viet" typeface="Arial"/>
        <a:font script="Arab" typeface="Arial"/>
        <a:font script="Hebr" typeface="Arial"/>
        <a:font script="Telu" typeface="Gautami"/>
        <a:font script="Ethi" typeface="Nyala"/>
        <a:font script="Jpan" typeface="ＭＳ Ｐゴシック"/>
        <a:font script="Sinh" typeface="Iskoola Pota"/>
        <a:font script="Taml" typeface="Latha"/>
        <a:font script="Deva" typeface="Mangal"/>
        <a:font script="Knda" typeface="Tunga"/>
        <a:font script="Tibt" typeface="Microsoft Himalaya"/>
        <a:font script="Khmr" typeface="DaunPenh"/>
        <a:font script="Hant" typeface="新細明體"/>
        <a:font script="Laoo" typeface="DokChampa"/>
        <a:font script="Mong" typeface="Mongolian Baiti"/>
        <a:font script="Hans" typeface="宋体"/>
        <a:font script="Guru" typeface="Raavi"/>
        <a:font script="Thaa" typeface="MV Boli"/>
        <a:font script="Cans" typeface="Euphemia"/>
        <a:font script="Hang" typeface="맑은 고딕"/>
        <a:font script="Syrc" typeface="Estrangelo Edess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tileRect/>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tileRect/>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471</TotalTime>
  <Words>917</Words>
  <Application>Microsoft Office PowerPoint</Application>
  <PresentationFormat>宽屏</PresentationFormat>
  <Paragraphs>69</Paragraphs>
  <Slides>5</Slides>
  <Notes>5</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5</vt:i4>
      </vt:variant>
    </vt:vector>
  </HeadingPairs>
  <TitlesOfParts>
    <vt:vector size="16" baseType="lpstr">
      <vt:lpstr>Source Han Serif SC</vt:lpstr>
      <vt:lpstr>等线</vt:lpstr>
      <vt:lpstr>思源等宽 N</vt:lpstr>
      <vt:lpstr>思源黑体 CN Normal</vt:lpstr>
      <vt:lpstr>宋体</vt:lpstr>
      <vt:lpstr>微软雅黑</vt:lpstr>
      <vt:lpstr>Arial</vt:lpstr>
      <vt:lpstr>Calibri</vt:lpstr>
      <vt:lpstr>Impact</vt:lpstr>
      <vt:lpstr>Times New Roman</vt:lpstr>
      <vt:lpstr>下载更多PPT模板，请登陆蘑菇创意www.imogu.cn </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XY YAO</dc:creator>
  <cp:lastModifiedBy>XY YAO</cp:lastModifiedBy>
  <cp:revision>57</cp:revision>
  <dcterms:created xsi:type="dcterms:W3CDTF">2022-08-05T14:59:33Z</dcterms:created>
  <dcterms:modified xsi:type="dcterms:W3CDTF">2023-06-07T04:15:30Z</dcterms:modified>
</cp:coreProperties>
</file>