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43"/>
  </p:normalViewPr>
  <p:slideViewPr>
    <p:cSldViewPr snapToGrid="0">
      <p:cViewPr varScale="1">
        <p:scale>
          <a:sx n="124" d="100"/>
          <a:sy n="12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BCD71-0653-0C62-F8ED-B705F6AF1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D514A4-913F-2CD8-713E-969685A61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DA36-F7F0-7AC7-2DC0-C6F42F92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6E15-33E8-EBA6-76AB-BBA7C829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0ADDE-1637-9BB0-C282-38940CCD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95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EDE1-401C-1DEA-953F-39C9DD6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C4A32-6F5A-24BF-E766-D58F49E8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C3477-1BAD-6586-330B-C7FD10E4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BDDF2-32AB-3455-32D4-BE90DCEE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32EB2-50EE-B843-3793-B409E2FD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98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65ACE-158D-208D-F8B7-997E01398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5888C2-D63D-87D1-BA0C-AEF14081C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B85B9-BB6C-CC9B-615B-3428DBAC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2B2D6-280D-7B71-7FD4-1C2FE19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B93BD-2452-084D-CE06-4F86156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56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9150-37BB-15D0-4F80-7C2C7B17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3A473-9551-C14E-EFD0-5EFCC834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8CC66-CDC0-D154-1A18-CBBB36FC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F4E87-6F64-8E3B-CE6A-7B334A86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4BE09-C03F-2B14-B2B2-A3449D28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48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227AD-E00D-EE19-23BD-91AC8454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DB48C-AB50-DF12-F58A-B2281B7C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C41B6-B976-C7AF-A0C7-0F52F721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C7E12-A910-5503-B810-E2C0BD8C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F6260-A474-D82D-48A9-8341DFB6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1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047E8-B6E1-4B9D-2DBB-331E72E5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7BA42-17C7-E86B-B864-2041000F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C9748-16B0-8814-AA7F-B463FC6B7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AD4EA-487B-63C5-6500-C1D49E45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09AAD-3E2C-DB5B-9CB0-EF865FAF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3AA6D-2E82-4211-BCE5-11343CB1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3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B27A-ECE6-7AE8-3B55-F765033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BB2BE-4E3A-F1A0-FC78-91F2EC2F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9E83A-EC64-21D9-5687-9265BB5DE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92F245-4AC7-2852-B671-F22D620A2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B4499-773D-F7C3-A920-3DF07EEFA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8016C9-1D9F-6A0D-296F-5198474C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351E1D-AD96-715C-D23C-54E821F6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60A69E-81C0-A6F9-F960-3E53FB6E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15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4BF8-A71E-0EB2-E63A-EB85564F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55C7E-43DE-874C-1281-887D3EDA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6EFB6-92ED-D962-4CE9-63D8E53A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3BAA03-08A6-88E4-63A2-07B92733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3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F48E66-FF7A-1BDB-1F22-3EF35602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4EB1D6-00F6-BD14-6958-F0C3FC68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67055-6DE7-197D-1D04-C67BF115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27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DD438-410F-E9CC-646E-E2C7315E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0C766-8E45-52C3-5278-4E6B08DB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AF7AB-4B87-D533-BFB1-D35F87E9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7F4B5-71C1-5AA8-12EC-32607D24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B8E86-9C7B-0FAB-B905-98276E5E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35417-3B39-2FA3-5FCE-9443AD40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78460-83D2-024C-43BD-6A74A0C4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15EAB6-25E6-0AF4-778B-A25F0C6B7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CE522-2A34-15D9-B28C-D150ACFDF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E8ECA-0951-8ECF-49C1-C4ED67E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834CB-11FB-BD65-166D-FF7423E2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FD3CE-A149-5D7A-CFF2-BA8261D1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99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F6F663-3193-A3B6-A977-CD005350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1D116-8B24-B2A7-B587-7C45CF47B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8E7BF-38D9-998A-E6C2-0D4C5719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A3DD-2F28-C640-A0F0-3994DD627194}" type="datetimeFigureOut">
              <a:rPr kumimoji="1" lang="zh-CN" altLang="en-US" smtClean="0"/>
              <a:t>2023/4/16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B756B-931E-F1C5-1E2C-7514F0390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02A69-5966-87AA-8F3D-4C8CE9410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6D87-A923-7E45-B49E-34AC0BEA4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8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C3AF7D-8EF4-13FF-C4C6-3CBB1C29AB03}"/>
              </a:ext>
            </a:extLst>
          </p:cNvPr>
          <p:cNvCxnSpPr/>
          <p:nvPr/>
        </p:nvCxnSpPr>
        <p:spPr>
          <a:xfrm>
            <a:off x="5891739" y="1186249"/>
            <a:ext cx="0" cy="32400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852CAAC-6225-6C5D-CC2A-57B7EE640804}"/>
              </a:ext>
            </a:extLst>
          </p:cNvPr>
          <p:cNvCxnSpPr>
            <a:cxnSpLocks/>
          </p:cNvCxnSpPr>
          <p:nvPr/>
        </p:nvCxnSpPr>
        <p:spPr>
          <a:xfrm flipH="1">
            <a:off x="3371739" y="4426249"/>
            <a:ext cx="5040000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548ACEA0-C91A-4E78-233D-341C82331F77}"/>
              </a:ext>
            </a:extLst>
          </p:cNvPr>
          <p:cNvCxnSpPr>
            <a:cxnSpLocks/>
          </p:cNvCxnSpPr>
          <p:nvPr/>
        </p:nvCxnSpPr>
        <p:spPr>
          <a:xfrm rot="20400000" flipH="1">
            <a:off x="4283926" y="3249069"/>
            <a:ext cx="342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124A257-73CF-3DCB-17F2-3C311BCA9290}"/>
              </a:ext>
            </a:extLst>
          </p:cNvPr>
          <p:cNvSpPr txBox="1"/>
          <p:nvPr/>
        </p:nvSpPr>
        <p:spPr>
          <a:xfrm>
            <a:off x="3509890" y="4540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举办前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B3CF45-786F-3A67-A1AC-312E3F10C23C}"/>
              </a:ext>
            </a:extLst>
          </p:cNvPr>
          <p:cNvSpPr txBox="1"/>
          <p:nvPr/>
        </p:nvSpPr>
        <p:spPr>
          <a:xfrm>
            <a:off x="7534576" y="45213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举办后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AAD51F3-F775-1E74-4CCE-2054ED6FFAF8}"/>
              </a:ext>
            </a:extLst>
          </p:cNvPr>
          <p:cNvSpPr txBox="1"/>
          <p:nvPr/>
        </p:nvSpPr>
        <p:spPr>
          <a:xfrm>
            <a:off x="5337741" y="1334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赛事影响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D1B885A-04A2-6628-3B52-A1E784061FE1}"/>
              </a:ext>
            </a:extLst>
          </p:cNvPr>
          <p:cNvSpPr txBox="1"/>
          <p:nvPr/>
        </p:nvSpPr>
        <p:spPr>
          <a:xfrm>
            <a:off x="4039392" y="3465858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5178D0E-B3BB-B1E9-E19B-569DDF883E7F}"/>
              </a:ext>
            </a:extLst>
          </p:cNvPr>
          <p:cNvSpPr txBox="1"/>
          <p:nvPr/>
        </p:nvSpPr>
        <p:spPr>
          <a:xfrm>
            <a:off x="7533002" y="2296151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2CF6BC7-7C8B-C486-AAD0-B55910469454}"/>
              </a:ext>
            </a:extLst>
          </p:cNvPr>
          <p:cNvCxnSpPr>
            <a:cxnSpLocks/>
          </p:cNvCxnSpPr>
          <p:nvPr/>
        </p:nvCxnSpPr>
        <p:spPr>
          <a:xfrm flipV="1">
            <a:off x="4374694" y="2806249"/>
            <a:ext cx="0" cy="206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402F9C2-E035-0275-01D5-9AC62A0E508A}"/>
              </a:ext>
            </a:extLst>
          </p:cNvPr>
          <p:cNvSpPr txBox="1"/>
          <p:nvPr/>
        </p:nvSpPr>
        <p:spPr>
          <a:xfrm>
            <a:off x="3926158" y="24795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宣布日</a:t>
            </a:r>
            <a:endParaRPr kumimoji="1" lang="en-US" altLang="zh-CN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ED74763-F456-BF1A-1113-544868967932}"/>
              </a:ext>
            </a:extLst>
          </p:cNvPr>
          <p:cNvSpPr txBox="1"/>
          <p:nvPr/>
        </p:nvSpPr>
        <p:spPr>
          <a:xfrm>
            <a:off x="5453157" y="45371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举办日</a:t>
            </a:r>
            <a:endParaRPr kumimoji="1" lang="en-US" altLang="zh-CN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3C78726-0DAC-5EBF-996D-0DBEF76688C5}"/>
              </a:ext>
            </a:extLst>
          </p:cNvPr>
          <p:cNvCxnSpPr>
            <a:cxnSpLocks/>
          </p:cNvCxnSpPr>
          <p:nvPr/>
        </p:nvCxnSpPr>
        <p:spPr>
          <a:xfrm flipH="1">
            <a:off x="4387051" y="3833924"/>
            <a:ext cx="320400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294ADAD2-1656-A56F-7CF6-B7B8C346B02B}"/>
              </a:ext>
            </a:extLst>
          </p:cNvPr>
          <p:cNvCxnSpPr>
            <a:cxnSpLocks/>
          </p:cNvCxnSpPr>
          <p:nvPr/>
        </p:nvCxnSpPr>
        <p:spPr>
          <a:xfrm flipV="1">
            <a:off x="7580090" y="2664214"/>
            <a:ext cx="0" cy="1169710"/>
          </a:xfrm>
          <a:prstGeom prst="line">
            <a:avLst/>
          </a:prstGeom>
          <a:ln w="6350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078A1BB2-FF41-0ADF-A99E-C0B719D86449}"/>
              </a:ext>
            </a:extLst>
          </p:cNvPr>
          <p:cNvCxnSpPr>
            <a:cxnSpLocks/>
          </p:cNvCxnSpPr>
          <p:nvPr/>
        </p:nvCxnSpPr>
        <p:spPr>
          <a:xfrm flipH="1">
            <a:off x="7600801" y="4173491"/>
            <a:ext cx="503999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483291F-5C1F-7EA8-0AFA-1E1C2444A108}"/>
              </a:ext>
            </a:extLst>
          </p:cNvPr>
          <p:cNvSpPr txBox="1"/>
          <p:nvPr/>
        </p:nvSpPr>
        <p:spPr>
          <a:xfrm>
            <a:off x="6488349" y="4034991"/>
            <a:ext cx="111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办赛地真实线</a:t>
            </a:r>
          </a:p>
        </p:txBody>
      </p:sp>
    </p:spTree>
    <p:extLst>
      <p:ext uri="{BB962C8B-B14F-4D97-AF65-F5344CB8AC3E}">
        <p14:creationId xmlns:p14="http://schemas.microsoft.com/office/powerpoint/2010/main" val="232152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A101AD4-F25E-5769-A771-38291F03FDCC}"/>
              </a:ext>
            </a:extLst>
          </p:cNvPr>
          <p:cNvCxnSpPr/>
          <p:nvPr/>
        </p:nvCxnSpPr>
        <p:spPr>
          <a:xfrm>
            <a:off x="5891739" y="1186249"/>
            <a:ext cx="0" cy="32400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3466EB4-807C-9C0E-5A00-32D3D50CB1AE}"/>
              </a:ext>
            </a:extLst>
          </p:cNvPr>
          <p:cNvCxnSpPr>
            <a:cxnSpLocks/>
          </p:cNvCxnSpPr>
          <p:nvPr/>
        </p:nvCxnSpPr>
        <p:spPr>
          <a:xfrm flipH="1">
            <a:off x="3371739" y="4426249"/>
            <a:ext cx="5040000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AA88D35-DB5D-66D2-1F7E-C368FA3424B2}"/>
              </a:ext>
            </a:extLst>
          </p:cNvPr>
          <p:cNvCxnSpPr>
            <a:cxnSpLocks/>
          </p:cNvCxnSpPr>
          <p:nvPr/>
        </p:nvCxnSpPr>
        <p:spPr>
          <a:xfrm rot="20400000" flipH="1">
            <a:off x="4359914" y="3680015"/>
            <a:ext cx="90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3579F65-58DF-59CB-5EDB-2AED23756FBC}"/>
              </a:ext>
            </a:extLst>
          </p:cNvPr>
          <p:cNvSpPr txBox="1"/>
          <p:nvPr/>
        </p:nvSpPr>
        <p:spPr>
          <a:xfrm>
            <a:off x="3509890" y="4540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举办前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C0836B-8DDA-0DE4-505A-2ECD8D07CFBE}"/>
              </a:ext>
            </a:extLst>
          </p:cNvPr>
          <p:cNvSpPr txBox="1"/>
          <p:nvPr/>
        </p:nvSpPr>
        <p:spPr>
          <a:xfrm>
            <a:off x="7534576" y="45213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举办后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AD4C69-ED65-2C6F-47B5-E3D4D9D0ED7E}"/>
              </a:ext>
            </a:extLst>
          </p:cNvPr>
          <p:cNvSpPr txBox="1"/>
          <p:nvPr/>
        </p:nvSpPr>
        <p:spPr>
          <a:xfrm>
            <a:off x="5337741" y="1334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赛事影响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21FB55-A5F4-4CDF-FCDE-D3359B886256}"/>
              </a:ext>
            </a:extLst>
          </p:cNvPr>
          <p:cNvSpPr txBox="1"/>
          <p:nvPr/>
        </p:nvSpPr>
        <p:spPr>
          <a:xfrm>
            <a:off x="4039392" y="3465858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B3325F-0865-1051-0A8C-7B54A05259E8}"/>
              </a:ext>
            </a:extLst>
          </p:cNvPr>
          <p:cNvSpPr txBox="1"/>
          <p:nvPr/>
        </p:nvSpPr>
        <p:spPr>
          <a:xfrm>
            <a:off x="7533002" y="2296151"/>
            <a:ext cx="4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9AE602B-68F2-F154-233A-6B07E41CAC19}"/>
              </a:ext>
            </a:extLst>
          </p:cNvPr>
          <p:cNvCxnSpPr>
            <a:cxnSpLocks/>
          </p:cNvCxnSpPr>
          <p:nvPr/>
        </p:nvCxnSpPr>
        <p:spPr>
          <a:xfrm rot="20400000" flipH="1">
            <a:off x="5156781" y="3095164"/>
            <a:ext cx="2520000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7E36E25-127F-5DC6-EF6F-DB7C2C47980C}"/>
              </a:ext>
            </a:extLst>
          </p:cNvPr>
          <p:cNvCxnSpPr>
            <a:cxnSpLocks/>
          </p:cNvCxnSpPr>
          <p:nvPr/>
        </p:nvCxnSpPr>
        <p:spPr>
          <a:xfrm rot="5400000" flipH="1">
            <a:off x="7240794" y="2304218"/>
            <a:ext cx="72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C0B4049-66AB-5C98-73E8-BC6133D2D81A}"/>
              </a:ext>
            </a:extLst>
          </p:cNvPr>
          <p:cNvSpPr txBox="1"/>
          <p:nvPr/>
        </p:nvSpPr>
        <p:spPr>
          <a:xfrm>
            <a:off x="7540399" y="1645925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B256F3-8082-A9B3-6669-927608AE3EAA}"/>
              </a:ext>
            </a:extLst>
          </p:cNvPr>
          <p:cNvSpPr txBox="1"/>
          <p:nvPr/>
        </p:nvSpPr>
        <p:spPr>
          <a:xfrm>
            <a:off x="4965566" y="3147229"/>
            <a:ext cx="4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E5904C8-B69B-812A-E3F7-17158D05E43A}"/>
              </a:ext>
            </a:extLst>
          </p:cNvPr>
          <p:cNvCxnSpPr>
            <a:cxnSpLocks/>
          </p:cNvCxnSpPr>
          <p:nvPr/>
        </p:nvCxnSpPr>
        <p:spPr>
          <a:xfrm flipV="1">
            <a:off x="5301933" y="2802874"/>
            <a:ext cx="0" cy="206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C2A0D9-2A46-E978-C937-7CDB9D7262CB}"/>
              </a:ext>
            </a:extLst>
          </p:cNvPr>
          <p:cNvSpPr txBox="1"/>
          <p:nvPr/>
        </p:nvSpPr>
        <p:spPr>
          <a:xfrm>
            <a:off x="4853397" y="2476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宣布日</a:t>
            </a:r>
            <a:endParaRPr kumimoji="1" lang="en-US" altLang="zh-CN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BEBB79-8193-3E4B-2F41-EEE96BC83B46}"/>
              </a:ext>
            </a:extLst>
          </p:cNvPr>
          <p:cNvCxnSpPr>
            <a:cxnSpLocks/>
          </p:cNvCxnSpPr>
          <p:nvPr/>
        </p:nvCxnSpPr>
        <p:spPr>
          <a:xfrm flipH="1">
            <a:off x="5293816" y="2247090"/>
            <a:ext cx="2306978" cy="1233977"/>
          </a:xfrm>
          <a:prstGeom prst="line">
            <a:avLst/>
          </a:prstGeom>
          <a:ln w="19050">
            <a:solidFill>
              <a:srgbClr val="92D05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E860088-9E61-0CF2-328A-B490272426EA}"/>
              </a:ext>
            </a:extLst>
          </p:cNvPr>
          <p:cNvSpPr txBox="1"/>
          <p:nvPr/>
        </p:nvSpPr>
        <p:spPr>
          <a:xfrm>
            <a:off x="7540398" y="1991324"/>
            <a:ext cx="65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T'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B36E56-3DA7-3273-AD19-E5D44FE2294A}"/>
              </a:ext>
            </a:extLst>
          </p:cNvPr>
          <p:cNvSpPr txBox="1"/>
          <p:nvPr/>
        </p:nvSpPr>
        <p:spPr>
          <a:xfrm>
            <a:off x="5453157" y="45371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举办日</a:t>
            </a:r>
            <a:endParaRPr kumimoji="1" lang="en-US" altLang="zh-CN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A3204E4-F34B-FF58-8416-F6E5B2533304}"/>
              </a:ext>
            </a:extLst>
          </p:cNvPr>
          <p:cNvCxnSpPr>
            <a:cxnSpLocks/>
          </p:cNvCxnSpPr>
          <p:nvPr/>
        </p:nvCxnSpPr>
        <p:spPr>
          <a:xfrm flipH="1">
            <a:off x="7341443" y="3667989"/>
            <a:ext cx="540000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91E16B9-4410-3883-46CA-94107D161FBE}"/>
              </a:ext>
            </a:extLst>
          </p:cNvPr>
          <p:cNvSpPr txBox="1"/>
          <p:nvPr/>
        </p:nvSpPr>
        <p:spPr>
          <a:xfrm>
            <a:off x="6330320" y="35111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办赛地拟合线</a:t>
            </a: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868BBB1-B681-8B9E-4C9B-2A04F49DC7FC}"/>
              </a:ext>
            </a:extLst>
          </p:cNvPr>
          <p:cNvCxnSpPr>
            <a:cxnSpLocks/>
          </p:cNvCxnSpPr>
          <p:nvPr/>
        </p:nvCxnSpPr>
        <p:spPr>
          <a:xfrm flipH="1">
            <a:off x="7341443" y="3923128"/>
            <a:ext cx="540000" cy="0"/>
          </a:xfrm>
          <a:prstGeom prst="line">
            <a:avLst/>
          </a:prstGeom>
          <a:ln w="19050">
            <a:solidFill>
              <a:srgbClr val="92D05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51D73D0-88AD-D138-DD2E-B2B6491944FB}"/>
              </a:ext>
            </a:extLst>
          </p:cNvPr>
          <p:cNvSpPr txBox="1"/>
          <p:nvPr/>
        </p:nvSpPr>
        <p:spPr>
          <a:xfrm>
            <a:off x="6330320" y="37926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办赛地真实线</a:t>
            </a:r>
          </a:p>
        </p:txBody>
      </p:sp>
    </p:spTree>
    <p:extLst>
      <p:ext uri="{BB962C8B-B14F-4D97-AF65-F5344CB8AC3E}">
        <p14:creationId xmlns:p14="http://schemas.microsoft.com/office/powerpoint/2010/main" val="369009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3D19D48-4833-3B97-7FC5-B3C841535487}"/>
              </a:ext>
            </a:extLst>
          </p:cNvPr>
          <p:cNvCxnSpPr/>
          <p:nvPr/>
        </p:nvCxnSpPr>
        <p:spPr>
          <a:xfrm>
            <a:off x="5891739" y="1186249"/>
            <a:ext cx="0" cy="32400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A38C777-6EAB-6051-F426-59D8276D342F}"/>
              </a:ext>
            </a:extLst>
          </p:cNvPr>
          <p:cNvCxnSpPr>
            <a:cxnSpLocks/>
          </p:cNvCxnSpPr>
          <p:nvPr/>
        </p:nvCxnSpPr>
        <p:spPr>
          <a:xfrm flipH="1">
            <a:off x="3371739" y="4426249"/>
            <a:ext cx="5040000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8712BDC-92DD-87F9-2B54-AB9578A5DF6A}"/>
              </a:ext>
            </a:extLst>
          </p:cNvPr>
          <p:cNvCxnSpPr>
            <a:cxnSpLocks/>
          </p:cNvCxnSpPr>
          <p:nvPr/>
        </p:nvCxnSpPr>
        <p:spPr>
          <a:xfrm flipH="1">
            <a:off x="4387051" y="1942953"/>
            <a:ext cx="3213743" cy="19216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AA78DAB-2FC0-E29F-17C2-64238056FC2A}"/>
              </a:ext>
            </a:extLst>
          </p:cNvPr>
          <p:cNvSpPr txBox="1"/>
          <p:nvPr/>
        </p:nvSpPr>
        <p:spPr>
          <a:xfrm>
            <a:off x="3509890" y="4540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举办前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307CB2-CE8C-2956-931E-06B22169BDFF}"/>
              </a:ext>
            </a:extLst>
          </p:cNvPr>
          <p:cNvSpPr txBox="1"/>
          <p:nvPr/>
        </p:nvSpPr>
        <p:spPr>
          <a:xfrm>
            <a:off x="7534576" y="45213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举办后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471FE9-43D3-199A-8D5B-792BA80C1E4F}"/>
              </a:ext>
            </a:extLst>
          </p:cNvPr>
          <p:cNvSpPr txBox="1"/>
          <p:nvPr/>
        </p:nvSpPr>
        <p:spPr>
          <a:xfrm>
            <a:off x="5337741" y="1334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赛事影响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CB6AEA-1FCB-9240-85AC-AB85C0D99461}"/>
              </a:ext>
            </a:extLst>
          </p:cNvPr>
          <p:cNvSpPr txBox="1"/>
          <p:nvPr/>
        </p:nvSpPr>
        <p:spPr>
          <a:xfrm>
            <a:off x="4039392" y="3465858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D3CCAB-94E6-D5C9-15AE-3184386C6E29}"/>
              </a:ext>
            </a:extLst>
          </p:cNvPr>
          <p:cNvSpPr txBox="1"/>
          <p:nvPr/>
        </p:nvSpPr>
        <p:spPr>
          <a:xfrm>
            <a:off x="7533002" y="2296151"/>
            <a:ext cx="4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F2CAA40-0F97-6352-7E9D-E7E54A80DB08}"/>
              </a:ext>
            </a:extLst>
          </p:cNvPr>
          <p:cNvCxnSpPr>
            <a:cxnSpLocks/>
          </p:cNvCxnSpPr>
          <p:nvPr/>
        </p:nvCxnSpPr>
        <p:spPr>
          <a:xfrm rot="5400000" flipH="1">
            <a:off x="7240794" y="2304218"/>
            <a:ext cx="720000" cy="0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DB1DAC4-77F9-1D0D-76B2-951817D4DA17}"/>
              </a:ext>
            </a:extLst>
          </p:cNvPr>
          <p:cNvSpPr txBox="1"/>
          <p:nvPr/>
        </p:nvSpPr>
        <p:spPr>
          <a:xfrm>
            <a:off x="7540399" y="1645925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04012B-6AB5-D422-265E-0F9E25A0A763}"/>
              </a:ext>
            </a:extLst>
          </p:cNvPr>
          <p:cNvSpPr txBox="1"/>
          <p:nvPr/>
        </p:nvSpPr>
        <p:spPr>
          <a:xfrm>
            <a:off x="4042669" y="3762199"/>
            <a:ext cx="4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276294AF-0A18-2615-F816-23F32055A535}"/>
              </a:ext>
            </a:extLst>
          </p:cNvPr>
          <p:cNvCxnSpPr>
            <a:cxnSpLocks/>
          </p:cNvCxnSpPr>
          <p:nvPr/>
        </p:nvCxnSpPr>
        <p:spPr>
          <a:xfrm flipV="1">
            <a:off x="4387051" y="2828606"/>
            <a:ext cx="0" cy="206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B69643-B324-37FC-2871-683DDA2BCC40}"/>
              </a:ext>
            </a:extLst>
          </p:cNvPr>
          <p:cNvSpPr txBox="1"/>
          <p:nvPr/>
        </p:nvSpPr>
        <p:spPr>
          <a:xfrm>
            <a:off x="3950323" y="2476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宣布日</a:t>
            </a:r>
            <a:endParaRPr kumimoji="1" lang="en-US" altLang="zh-CN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092887EC-5527-399D-D374-EAEC0C312F93}"/>
              </a:ext>
            </a:extLst>
          </p:cNvPr>
          <p:cNvCxnSpPr>
            <a:cxnSpLocks/>
          </p:cNvCxnSpPr>
          <p:nvPr/>
        </p:nvCxnSpPr>
        <p:spPr>
          <a:xfrm flipH="1">
            <a:off x="4387051" y="2660838"/>
            <a:ext cx="3213743" cy="1203804"/>
          </a:xfrm>
          <a:prstGeom prst="line">
            <a:avLst/>
          </a:prstGeom>
          <a:ln w="19050">
            <a:solidFill>
              <a:srgbClr val="92D05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944C3AB-B4CB-12CB-3FA1-CE7A6C59B667}"/>
              </a:ext>
            </a:extLst>
          </p:cNvPr>
          <p:cNvSpPr txBox="1"/>
          <p:nvPr/>
        </p:nvSpPr>
        <p:spPr>
          <a:xfrm>
            <a:off x="5453157" y="45371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举办日</a:t>
            </a:r>
            <a:endParaRPr kumimoji="1" lang="en-US" altLang="zh-CN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93846F73-60F1-543F-4CBE-A44500AA8B49}"/>
              </a:ext>
            </a:extLst>
          </p:cNvPr>
          <p:cNvCxnSpPr>
            <a:cxnSpLocks/>
          </p:cNvCxnSpPr>
          <p:nvPr/>
        </p:nvCxnSpPr>
        <p:spPr>
          <a:xfrm flipH="1">
            <a:off x="7533002" y="3627275"/>
            <a:ext cx="540000" cy="0"/>
          </a:xfrm>
          <a:prstGeom prst="line">
            <a:avLst/>
          </a:prstGeom>
          <a:ln w="19050">
            <a:solidFill>
              <a:srgbClr val="92D05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3589832-8BDE-92BC-C100-27153053CD04}"/>
              </a:ext>
            </a:extLst>
          </p:cNvPr>
          <p:cNvSpPr txBox="1"/>
          <p:nvPr/>
        </p:nvSpPr>
        <p:spPr>
          <a:xfrm>
            <a:off x="6345167" y="3489204"/>
            <a:ext cx="1255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办赛地反事实线</a:t>
            </a: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6E675C06-F406-BFA8-E94E-9A02DDD8157A}"/>
              </a:ext>
            </a:extLst>
          </p:cNvPr>
          <p:cNvCxnSpPr>
            <a:cxnSpLocks/>
          </p:cNvCxnSpPr>
          <p:nvPr/>
        </p:nvCxnSpPr>
        <p:spPr>
          <a:xfrm flipH="1">
            <a:off x="7569003" y="3893885"/>
            <a:ext cx="503999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46C15CF-A515-02E2-8DE2-BA9D714BC024}"/>
              </a:ext>
            </a:extLst>
          </p:cNvPr>
          <p:cNvSpPr txBox="1"/>
          <p:nvPr/>
        </p:nvSpPr>
        <p:spPr>
          <a:xfrm>
            <a:off x="6492798" y="37553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办赛地真实线</a:t>
            </a:r>
          </a:p>
        </p:txBody>
      </p:sp>
    </p:spTree>
    <p:extLst>
      <p:ext uri="{BB962C8B-B14F-4D97-AF65-F5344CB8AC3E}">
        <p14:creationId xmlns:p14="http://schemas.microsoft.com/office/powerpoint/2010/main" val="379466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075C4CA-C363-91A5-7204-E6302E39DFB4}"/>
              </a:ext>
            </a:extLst>
          </p:cNvPr>
          <p:cNvCxnSpPr>
            <a:cxnSpLocks/>
          </p:cNvCxnSpPr>
          <p:nvPr/>
        </p:nvCxnSpPr>
        <p:spPr>
          <a:xfrm>
            <a:off x="5891739" y="1186249"/>
            <a:ext cx="0" cy="32400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482F63E-3DB2-8D5C-857A-D5CE30CA4F20}"/>
              </a:ext>
            </a:extLst>
          </p:cNvPr>
          <p:cNvCxnSpPr>
            <a:cxnSpLocks/>
          </p:cNvCxnSpPr>
          <p:nvPr/>
        </p:nvCxnSpPr>
        <p:spPr>
          <a:xfrm flipH="1">
            <a:off x="3371739" y="4426249"/>
            <a:ext cx="5040000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3EE90F-E5AE-153F-169A-EED23FF12395}"/>
              </a:ext>
            </a:extLst>
          </p:cNvPr>
          <p:cNvCxnSpPr>
            <a:cxnSpLocks/>
          </p:cNvCxnSpPr>
          <p:nvPr/>
        </p:nvCxnSpPr>
        <p:spPr>
          <a:xfrm flipH="1">
            <a:off x="4387052" y="2660838"/>
            <a:ext cx="3213742" cy="117308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2B3F0F-DE89-9636-4494-D1B68E13AF40}"/>
              </a:ext>
            </a:extLst>
          </p:cNvPr>
          <p:cNvSpPr txBox="1"/>
          <p:nvPr/>
        </p:nvSpPr>
        <p:spPr>
          <a:xfrm>
            <a:off x="3509890" y="4540509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举办前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22F004-BAB3-AE8E-4608-F4C07EBD17D8}"/>
              </a:ext>
            </a:extLst>
          </p:cNvPr>
          <p:cNvSpPr txBox="1"/>
          <p:nvPr/>
        </p:nvSpPr>
        <p:spPr>
          <a:xfrm>
            <a:off x="7802969" y="4462369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举办后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39095D-FE91-3A80-FBF7-BFCA58357776}"/>
              </a:ext>
            </a:extLst>
          </p:cNvPr>
          <p:cNvSpPr txBox="1"/>
          <p:nvPr/>
        </p:nvSpPr>
        <p:spPr>
          <a:xfrm>
            <a:off x="5337741" y="133449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赛事影响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A382C1-3539-63BA-7964-E921A167603A}"/>
              </a:ext>
            </a:extLst>
          </p:cNvPr>
          <p:cNvSpPr txBox="1"/>
          <p:nvPr/>
        </p:nvSpPr>
        <p:spPr>
          <a:xfrm>
            <a:off x="7533002" y="2296151"/>
            <a:ext cx="4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DA94874-E867-FB92-E284-00E54A36DAE2}"/>
              </a:ext>
            </a:extLst>
          </p:cNvPr>
          <p:cNvCxnSpPr>
            <a:cxnSpLocks/>
          </p:cNvCxnSpPr>
          <p:nvPr/>
        </p:nvCxnSpPr>
        <p:spPr>
          <a:xfrm flipH="1">
            <a:off x="5261724" y="2296146"/>
            <a:ext cx="2339070" cy="90988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CA3F185-6406-10A6-C9C1-B46BA2AE2479}"/>
              </a:ext>
            </a:extLst>
          </p:cNvPr>
          <p:cNvCxnSpPr>
            <a:cxnSpLocks/>
          </p:cNvCxnSpPr>
          <p:nvPr/>
        </p:nvCxnSpPr>
        <p:spPr>
          <a:xfrm rot="5400000" flipH="1">
            <a:off x="7420794" y="2124219"/>
            <a:ext cx="36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47711F8-458F-B9A6-A03F-C01A75A6882F}"/>
              </a:ext>
            </a:extLst>
          </p:cNvPr>
          <p:cNvSpPr txBox="1"/>
          <p:nvPr/>
        </p:nvSpPr>
        <p:spPr>
          <a:xfrm>
            <a:off x="7540399" y="1645925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3FE2F06-9DDD-6FD2-5DC0-F4302D87CB38}"/>
              </a:ext>
            </a:extLst>
          </p:cNvPr>
          <p:cNvCxnSpPr>
            <a:cxnSpLocks/>
          </p:cNvCxnSpPr>
          <p:nvPr/>
        </p:nvCxnSpPr>
        <p:spPr>
          <a:xfrm flipV="1">
            <a:off x="5301933" y="2802874"/>
            <a:ext cx="0" cy="206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5876628-006D-2CEB-DCCC-243FBC69F29E}"/>
              </a:ext>
            </a:extLst>
          </p:cNvPr>
          <p:cNvSpPr txBox="1"/>
          <p:nvPr/>
        </p:nvSpPr>
        <p:spPr>
          <a:xfrm>
            <a:off x="4853397" y="247617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宣布日</a:t>
            </a:r>
            <a:endParaRPr kumimoji="1" lang="en-US" altLang="zh-CN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EECD8D0D-9072-2C6E-F567-649E1EB6B81B}"/>
              </a:ext>
            </a:extLst>
          </p:cNvPr>
          <p:cNvCxnSpPr>
            <a:cxnSpLocks/>
          </p:cNvCxnSpPr>
          <p:nvPr/>
        </p:nvCxnSpPr>
        <p:spPr>
          <a:xfrm flipH="1">
            <a:off x="5307953" y="1952104"/>
            <a:ext cx="2306978" cy="123397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4324A5D-6F4F-A8D0-C977-5A1D8B97E2A4}"/>
              </a:ext>
            </a:extLst>
          </p:cNvPr>
          <p:cNvSpPr txBox="1"/>
          <p:nvPr/>
        </p:nvSpPr>
        <p:spPr>
          <a:xfrm>
            <a:off x="7540398" y="1991324"/>
            <a:ext cx="65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T'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D2A4C08-B866-EECA-F30F-28FE97DDD9F0}"/>
              </a:ext>
            </a:extLst>
          </p:cNvPr>
          <p:cNvSpPr txBox="1"/>
          <p:nvPr/>
        </p:nvSpPr>
        <p:spPr>
          <a:xfrm>
            <a:off x="5453157" y="4537113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举办日</a:t>
            </a:r>
            <a:endParaRPr kumimoji="1" lang="en-US" altLang="zh-CN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767DBFC-2FFB-DD58-1CF9-27DA31C14ECA}"/>
              </a:ext>
            </a:extLst>
          </p:cNvPr>
          <p:cNvCxnSpPr>
            <a:cxnSpLocks/>
          </p:cNvCxnSpPr>
          <p:nvPr/>
        </p:nvCxnSpPr>
        <p:spPr>
          <a:xfrm flipH="1">
            <a:off x="4387052" y="3185099"/>
            <a:ext cx="900744" cy="35055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C297937-FB51-BAB5-EC89-17BC8F0D87C8}"/>
              </a:ext>
            </a:extLst>
          </p:cNvPr>
          <p:cNvSpPr txBox="1"/>
          <p:nvPr/>
        </p:nvSpPr>
        <p:spPr>
          <a:xfrm>
            <a:off x="4039392" y="3465858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F71DB45-72BC-12EE-B6FC-B6DF1E5B3E95}"/>
              </a:ext>
            </a:extLst>
          </p:cNvPr>
          <p:cNvSpPr txBox="1"/>
          <p:nvPr/>
        </p:nvSpPr>
        <p:spPr>
          <a:xfrm>
            <a:off x="4042669" y="3762199"/>
            <a:ext cx="4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CB42FAF-95A6-DC30-C0AB-D910F50C7661}"/>
              </a:ext>
            </a:extLst>
          </p:cNvPr>
          <p:cNvCxnSpPr>
            <a:cxnSpLocks/>
          </p:cNvCxnSpPr>
          <p:nvPr/>
        </p:nvCxnSpPr>
        <p:spPr>
          <a:xfrm flipH="1">
            <a:off x="7609836" y="3608983"/>
            <a:ext cx="540000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E200A8C-6374-DA10-C5CB-8CA96661751F}"/>
              </a:ext>
            </a:extLst>
          </p:cNvPr>
          <p:cNvSpPr txBox="1"/>
          <p:nvPr/>
        </p:nvSpPr>
        <p:spPr>
          <a:xfrm>
            <a:off x="6389436" y="3439764"/>
            <a:ext cx="13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拟合的反事实线</a:t>
            </a: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7307176-EE1A-EFCC-B93F-A597BD0376FD}"/>
              </a:ext>
            </a:extLst>
          </p:cNvPr>
          <p:cNvCxnSpPr>
            <a:cxnSpLocks/>
          </p:cNvCxnSpPr>
          <p:nvPr/>
        </p:nvCxnSpPr>
        <p:spPr>
          <a:xfrm flipH="1">
            <a:off x="7645837" y="3864122"/>
            <a:ext cx="503999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CE77923A-F0FD-8CFF-13B4-18457814931C}"/>
              </a:ext>
            </a:extLst>
          </p:cNvPr>
          <p:cNvSpPr txBox="1"/>
          <p:nvPr/>
        </p:nvSpPr>
        <p:spPr>
          <a:xfrm>
            <a:off x="6533385" y="3725622"/>
            <a:ext cx="1112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办赛地真实线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C13A433-DB19-3AFC-F8B1-F39671647322}"/>
              </a:ext>
            </a:extLst>
          </p:cNvPr>
          <p:cNvSpPr txBox="1"/>
          <p:nvPr/>
        </p:nvSpPr>
        <p:spPr>
          <a:xfrm>
            <a:off x="6241746" y="3991081"/>
            <a:ext cx="1469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类似办赛地真实线</a:t>
            </a:r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3478A5CD-F2C9-2BD5-341F-C452D51EFD29}"/>
              </a:ext>
            </a:extLst>
          </p:cNvPr>
          <p:cNvCxnSpPr>
            <a:cxnSpLocks/>
          </p:cNvCxnSpPr>
          <p:nvPr/>
        </p:nvCxnSpPr>
        <p:spPr>
          <a:xfrm flipH="1">
            <a:off x="7650662" y="4135858"/>
            <a:ext cx="503999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729B3A-AE15-4093-2CAD-724F39290B40}"/>
              </a:ext>
            </a:extLst>
          </p:cNvPr>
          <p:cNvSpPr txBox="1"/>
          <p:nvPr/>
        </p:nvSpPr>
        <p:spPr>
          <a:xfrm>
            <a:off x="7010400" y="1671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7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075C4CA-C363-91A5-7204-E6302E39DFB4}"/>
              </a:ext>
            </a:extLst>
          </p:cNvPr>
          <p:cNvCxnSpPr>
            <a:cxnSpLocks/>
          </p:cNvCxnSpPr>
          <p:nvPr/>
        </p:nvCxnSpPr>
        <p:spPr>
          <a:xfrm>
            <a:off x="5891739" y="1186249"/>
            <a:ext cx="0" cy="32400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482F63E-3DB2-8D5C-857A-D5CE30CA4F20}"/>
              </a:ext>
            </a:extLst>
          </p:cNvPr>
          <p:cNvCxnSpPr>
            <a:cxnSpLocks/>
          </p:cNvCxnSpPr>
          <p:nvPr/>
        </p:nvCxnSpPr>
        <p:spPr>
          <a:xfrm flipH="1">
            <a:off x="3371739" y="4426249"/>
            <a:ext cx="5040000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3EE90F-E5AE-153F-169A-EED23FF12395}"/>
              </a:ext>
            </a:extLst>
          </p:cNvPr>
          <p:cNvCxnSpPr>
            <a:cxnSpLocks/>
          </p:cNvCxnSpPr>
          <p:nvPr/>
        </p:nvCxnSpPr>
        <p:spPr>
          <a:xfrm flipH="1">
            <a:off x="4387052" y="2660838"/>
            <a:ext cx="3213742" cy="117308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2B3F0F-DE89-9636-4494-D1B68E13AF40}"/>
              </a:ext>
            </a:extLst>
          </p:cNvPr>
          <p:cNvSpPr txBox="1"/>
          <p:nvPr/>
        </p:nvSpPr>
        <p:spPr>
          <a:xfrm>
            <a:off x="3509890" y="4540509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举办前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22F004-BAB3-AE8E-4608-F4C07EBD17D8}"/>
              </a:ext>
            </a:extLst>
          </p:cNvPr>
          <p:cNvSpPr txBox="1"/>
          <p:nvPr/>
        </p:nvSpPr>
        <p:spPr>
          <a:xfrm>
            <a:off x="7534576" y="45213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举办后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39095D-FE91-3A80-FBF7-BFCA58357776}"/>
              </a:ext>
            </a:extLst>
          </p:cNvPr>
          <p:cNvSpPr txBox="1"/>
          <p:nvPr/>
        </p:nvSpPr>
        <p:spPr>
          <a:xfrm>
            <a:off x="5337741" y="133449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赛事影响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A382C1-3539-63BA-7964-E921A167603A}"/>
              </a:ext>
            </a:extLst>
          </p:cNvPr>
          <p:cNvSpPr txBox="1"/>
          <p:nvPr/>
        </p:nvSpPr>
        <p:spPr>
          <a:xfrm>
            <a:off x="7533002" y="2296151"/>
            <a:ext cx="4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DA94874-E867-FB92-E284-00E54A36DAE2}"/>
              </a:ext>
            </a:extLst>
          </p:cNvPr>
          <p:cNvCxnSpPr>
            <a:cxnSpLocks/>
          </p:cNvCxnSpPr>
          <p:nvPr/>
        </p:nvCxnSpPr>
        <p:spPr>
          <a:xfrm flipH="1">
            <a:off x="5891739" y="2296146"/>
            <a:ext cx="1709055" cy="694189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CA3F185-6406-10A6-C9C1-B46BA2AE2479}"/>
              </a:ext>
            </a:extLst>
          </p:cNvPr>
          <p:cNvCxnSpPr>
            <a:cxnSpLocks/>
          </p:cNvCxnSpPr>
          <p:nvPr/>
        </p:nvCxnSpPr>
        <p:spPr>
          <a:xfrm rot="5400000" flipH="1">
            <a:off x="7240794" y="2304218"/>
            <a:ext cx="72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47711F8-458F-B9A6-A03F-C01A75A6882F}"/>
              </a:ext>
            </a:extLst>
          </p:cNvPr>
          <p:cNvSpPr txBox="1"/>
          <p:nvPr/>
        </p:nvSpPr>
        <p:spPr>
          <a:xfrm>
            <a:off x="7540399" y="1645925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3FE2F06-9DDD-6FD2-5DC0-F4302D87CB38}"/>
              </a:ext>
            </a:extLst>
          </p:cNvPr>
          <p:cNvCxnSpPr>
            <a:cxnSpLocks/>
          </p:cNvCxnSpPr>
          <p:nvPr/>
        </p:nvCxnSpPr>
        <p:spPr>
          <a:xfrm flipV="1">
            <a:off x="5301933" y="2802874"/>
            <a:ext cx="0" cy="206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5876628-006D-2CEB-DCCC-243FBC69F29E}"/>
              </a:ext>
            </a:extLst>
          </p:cNvPr>
          <p:cNvSpPr txBox="1"/>
          <p:nvPr/>
        </p:nvSpPr>
        <p:spPr>
          <a:xfrm>
            <a:off x="4853397" y="247617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宣布日</a:t>
            </a:r>
            <a:endParaRPr kumimoji="1" lang="en-US" altLang="zh-CN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EECD8D0D-9072-2C6E-F567-649E1EB6B81B}"/>
              </a:ext>
            </a:extLst>
          </p:cNvPr>
          <p:cNvCxnSpPr>
            <a:cxnSpLocks/>
          </p:cNvCxnSpPr>
          <p:nvPr/>
        </p:nvCxnSpPr>
        <p:spPr>
          <a:xfrm flipH="1">
            <a:off x="5891739" y="1952104"/>
            <a:ext cx="1723192" cy="103823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4324A5D-6F4F-A8D0-C977-5A1D8B97E2A4}"/>
              </a:ext>
            </a:extLst>
          </p:cNvPr>
          <p:cNvSpPr txBox="1"/>
          <p:nvPr/>
        </p:nvSpPr>
        <p:spPr>
          <a:xfrm>
            <a:off x="7540398" y="1991324"/>
            <a:ext cx="65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T'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D2A4C08-B866-EECA-F30F-28FE97DDD9F0}"/>
              </a:ext>
            </a:extLst>
          </p:cNvPr>
          <p:cNvSpPr txBox="1"/>
          <p:nvPr/>
        </p:nvSpPr>
        <p:spPr>
          <a:xfrm>
            <a:off x="5453157" y="4537113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举办日</a:t>
            </a:r>
            <a:endParaRPr kumimoji="1" lang="en-US" altLang="zh-CN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767DBFC-2FFB-DD58-1CF9-27DA31C14ECA}"/>
              </a:ext>
            </a:extLst>
          </p:cNvPr>
          <p:cNvCxnSpPr>
            <a:cxnSpLocks/>
          </p:cNvCxnSpPr>
          <p:nvPr/>
        </p:nvCxnSpPr>
        <p:spPr>
          <a:xfrm flipH="1">
            <a:off x="4387052" y="2990335"/>
            <a:ext cx="1504687" cy="5453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E44BC3F-E610-6F19-9555-12878393700F}"/>
              </a:ext>
            </a:extLst>
          </p:cNvPr>
          <p:cNvSpPr txBox="1"/>
          <p:nvPr/>
        </p:nvSpPr>
        <p:spPr>
          <a:xfrm>
            <a:off x="4039392" y="3465858"/>
            <a:ext cx="440155" cy="36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646A30-5DC9-60C2-3555-64FB49E38BFE}"/>
              </a:ext>
            </a:extLst>
          </p:cNvPr>
          <p:cNvSpPr txBox="1"/>
          <p:nvPr/>
        </p:nvSpPr>
        <p:spPr>
          <a:xfrm>
            <a:off x="4042669" y="3762199"/>
            <a:ext cx="4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16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109</Words>
  <Application>Microsoft Macintosh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Zhengqing Zhou</dc:creator>
  <cp:lastModifiedBy>Zhengqing Zhou</cp:lastModifiedBy>
  <cp:revision>1</cp:revision>
  <dcterms:created xsi:type="dcterms:W3CDTF">2023-04-16T06:11:26Z</dcterms:created>
  <dcterms:modified xsi:type="dcterms:W3CDTF">2023-04-18T03:42:51Z</dcterms:modified>
</cp:coreProperties>
</file>