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708" r:id="rId2"/>
  </p:sldMasterIdLst>
  <p:notesMasterIdLst>
    <p:notesMasterId r:id="rId12"/>
  </p:notesMasterIdLst>
  <p:sldIdLst>
    <p:sldId id="256" r:id="rId3"/>
    <p:sldId id="260" r:id="rId4"/>
    <p:sldId id="272" r:id="rId5"/>
    <p:sldId id="292" r:id="rId6"/>
    <p:sldId id="281" r:id="rId7"/>
    <p:sldId id="284" r:id="rId8"/>
    <p:sldId id="285" r:id="rId9"/>
    <p:sldId id="287" r:id="rId10"/>
    <p:sldId id="290" r:id="rId11"/>
  </p:sldIdLst>
  <p:sldSz cx="9906000" cy="6858000" type="A4"/>
  <p:notesSz cx="7104063" cy="10234613"/>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E270D86-9450-4F7F-935F-874F323F5082}">
          <p14:sldIdLst>
            <p14:sldId id="256"/>
            <p14:sldId id="260"/>
            <p14:sldId id="272"/>
            <p14:sldId id="292"/>
            <p14:sldId id="281"/>
            <p14:sldId id="284"/>
            <p14:sldId id="285"/>
            <p14:sldId id="287"/>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0012"/>
    <a:srgbClr val="E6E8E9"/>
    <a:srgbClr val="FFE1E5"/>
    <a:srgbClr val="EDE88B"/>
    <a:srgbClr val="FFDADE"/>
    <a:srgbClr val="B6DF89"/>
    <a:srgbClr val="ADDB7B"/>
    <a:srgbClr val="F6D29C"/>
    <a:srgbClr val="CBCDCF"/>
    <a:srgbClr val="FF69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3154" autoAdjust="0"/>
  </p:normalViewPr>
  <p:slideViewPr>
    <p:cSldViewPr snapToGrid="0">
      <p:cViewPr varScale="1">
        <p:scale>
          <a:sx n="59" d="100"/>
          <a:sy n="59" d="100"/>
        </p:scale>
        <p:origin x="686" y="5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zh-CN" altLang="en-US"/>
          </a:p>
        </p:txBody>
      </p:sp>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87D9C3C9-890D-4D13-8B5F-3E924399C90D}" type="datetimeFigureOut">
              <a:rPr lang="zh-CN" altLang="en-US" smtClean="0"/>
              <a:t>2022/6/6</a:t>
            </a:fld>
            <a:endParaRPr lang="zh-CN" altLang="en-US"/>
          </a:p>
        </p:txBody>
      </p:sp>
      <p:sp>
        <p:nvSpPr>
          <p:cNvPr id="4" name="幻灯片图像占位符 3"/>
          <p:cNvSpPr>
            <a:spLocks noGrp="1" noRot="1" noChangeAspect="1"/>
          </p:cNvSpPr>
          <p:nvPr>
            <p:ph type="sldImg" idx="2"/>
          </p:nvPr>
        </p:nvSpPr>
        <p:spPr>
          <a:xfrm>
            <a:off x="1057275" y="1279525"/>
            <a:ext cx="4989513"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04FF17E0-92A3-45FA-B1A4-E2AD3AEBF75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4FF17E0-92A3-45FA-B1A4-E2AD3AEBF757}" type="slidenum">
              <a:rPr lang="zh-CN" altLang="en-US" smtClean="0"/>
              <a:t>8</a:t>
            </a:fld>
            <a:endParaRPr lang="zh-CN" altLang="en-US"/>
          </a:p>
        </p:txBody>
      </p:sp>
    </p:spTree>
    <p:extLst>
      <p:ext uri="{BB962C8B-B14F-4D97-AF65-F5344CB8AC3E}">
        <p14:creationId xmlns:p14="http://schemas.microsoft.com/office/powerpoint/2010/main" val="4163486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2" name="标题 11"/>
          <p:cNvSpPr>
            <a:spLocks noGrp="1"/>
          </p:cNvSpPr>
          <p:nvPr>
            <p:ph type="title"/>
          </p:nvPr>
        </p:nvSpPr>
        <p:spPr>
          <a:xfrm>
            <a:off x="677179" y="2144297"/>
            <a:ext cx="8543925" cy="1325563"/>
          </a:xfrm>
        </p:spPr>
        <p:txBody>
          <a:bodyPr>
            <a:normAutofit/>
          </a:bodyPr>
          <a:lstStyle>
            <a:lvl1pPr algn="ctr">
              <a:defRPr kumimoji="0" lang="zh-CN" altLang="en-US" sz="4400" b="1" i="0" u="none" strike="noStrike" kern="0" cap="none" spc="0" normalizeH="0" baseline="0" dirty="0" smtClean="0">
                <a:ln>
                  <a:noFill/>
                </a:ln>
                <a:solidFill>
                  <a:schemeClr val="accent1"/>
                </a:solidFill>
                <a:effectLst/>
                <a:uLnTx/>
                <a:uFillTx/>
                <a:latin typeface="黑体" panose="02010609060101010101" pitchFamily="49" charset="-122"/>
                <a:ea typeface="黑体" panose="02010609060101010101" pitchFamily="49" charset="-122"/>
                <a:cs typeface="+mj-cs"/>
              </a:defRPr>
            </a:lvl1pPr>
          </a:lstStyle>
          <a:p>
            <a:r>
              <a:rPr lang="zh-CN" altLang="en-US"/>
              <a:t>单击此处编辑母版标题样式</a:t>
            </a:r>
            <a:endParaRPr lang="zh-CN" altLang="en-US" dirty="0"/>
          </a:p>
        </p:txBody>
      </p:sp>
      <p:pic>
        <p:nvPicPr>
          <p:cNvPr id="2" name="图形 1"/>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9675" r="9904" b="34929"/>
          <a:stretch>
            <a:fillRect/>
          </a:stretch>
        </p:blipFill>
        <p:spPr>
          <a:xfrm>
            <a:off x="1" y="0"/>
            <a:ext cx="9905998" cy="1058779"/>
          </a:xfrm>
          <a:prstGeom prst="rect">
            <a:avLst/>
          </a:prstGeom>
        </p:spPr>
      </p:pic>
      <p:sp>
        <p:nvSpPr>
          <p:cNvPr id="3" name="矩形 2"/>
          <p:cNvSpPr/>
          <p:nvPr userDrawn="1"/>
        </p:nvSpPr>
        <p:spPr>
          <a:xfrm>
            <a:off x="0" y="6628402"/>
            <a:ext cx="9906000" cy="229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5993" y="221615"/>
            <a:ext cx="2187634" cy="589923"/>
          </a:xfrm>
          <a:prstGeom prst="rect">
            <a:avLst/>
          </a:prstGeom>
        </p:spPr>
      </p:pic>
      <p:sp>
        <p:nvSpPr>
          <p:cNvPr id="6" name="Subtitle 2"/>
          <p:cNvSpPr>
            <a:spLocks noGrp="1"/>
          </p:cNvSpPr>
          <p:nvPr>
            <p:ph type="subTitle" idx="1"/>
          </p:nvPr>
        </p:nvSpPr>
        <p:spPr>
          <a:xfrm>
            <a:off x="1524000" y="4314889"/>
            <a:ext cx="6858000" cy="424732"/>
          </a:xfrm>
        </p:spPr>
        <p:txBody>
          <a:bodyPr anchor="t">
            <a:spAutoFit/>
          </a:bodyPr>
          <a:lstStyle>
            <a:lvl1pPr marL="0" indent="0" algn="ctr">
              <a:buNone/>
              <a:defRPr lang="en-US" sz="2400" b="1" kern="1200" dirty="0">
                <a:solidFill>
                  <a:schemeClr val="tx1"/>
                </a:solidFill>
                <a:latin typeface="黑体" panose="02010609060101010101" pitchFamily="49" charset="-122"/>
                <a:ea typeface="黑体" panose="02010609060101010101" pitchFamily="49" charset="-122"/>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grpSp>
        <p:nvGrpSpPr>
          <p:cNvPr id="7" name="组合 6"/>
          <p:cNvGrpSpPr/>
          <p:nvPr userDrawn="1"/>
        </p:nvGrpSpPr>
        <p:grpSpPr>
          <a:xfrm>
            <a:off x="668866" y="3759201"/>
            <a:ext cx="8568267" cy="0"/>
            <a:chOff x="685800" y="3759201"/>
            <a:chExt cx="8568267" cy="0"/>
          </a:xfrm>
        </p:grpSpPr>
        <p:cxnSp>
          <p:nvCxnSpPr>
            <p:cNvPr id="8" name="直接连接符 7"/>
            <p:cNvCxnSpPr/>
            <p:nvPr userDrawn="1"/>
          </p:nvCxnSpPr>
          <p:spPr>
            <a:xfrm>
              <a:off x="685800" y="3759201"/>
              <a:ext cx="4191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5063067" y="3759201"/>
              <a:ext cx="419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935008" y="3759201"/>
              <a:ext cx="6985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4" name="文本占位符 13"/>
          <p:cNvSpPr>
            <a:spLocks noGrp="1"/>
          </p:cNvSpPr>
          <p:nvPr>
            <p:ph type="body" sz="quarter" idx="10" hasCustomPrompt="1"/>
          </p:nvPr>
        </p:nvSpPr>
        <p:spPr>
          <a:xfrm>
            <a:off x="265993" y="1346759"/>
            <a:ext cx="2475037" cy="332399"/>
          </a:xfrm>
        </p:spPr>
        <p:txBody>
          <a:bodyPr wrap="none" lIns="0" tIns="0" rIns="0" bIns="0">
            <a:spAutoFit/>
          </a:bodyPr>
          <a:lstStyle>
            <a:lvl1pPr marL="0" indent="0">
              <a:buNone/>
              <a:defRPr lang="zh-CN" altLang="en-US" sz="2400" b="1" kern="1200" dirty="0" smtClean="0">
                <a:solidFill>
                  <a:schemeClr val="tx1"/>
                </a:solidFill>
                <a:latin typeface="黑体" panose="02010609060101010101" pitchFamily="49" charset="-122"/>
                <a:ea typeface="黑体" panose="02010609060101010101" pitchFamily="49" charset="-122"/>
                <a:cs typeface="+mn-cs"/>
              </a:defRPr>
            </a:lvl1pPr>
          </a:lstStyle>
          <a:p>
            <a:pPr lvl="0"/>
            <a:r>
              <a:rPr lang="zh-CN" altLang="en-US" dirty="0"/>
              <a:t>单击此处添加提要</a:t>
            </a:r>
          </a:p>
        </p:txBody>
      </p:sp>
      <p:grpSp>
        <p:nvGrpSpPr>
          <p:cNvPr id="13" name="图形 20"/>
          <p:cNvGrpSpPr/>
          <p:nvPr userDrawn="1"/>
        </p:nvGrpSpPr>
        <p:grpSpPr>
          <a:xfrm>
            <a:off x="9614470" y="6662817"/>
            <a:ext cx="291530" cy="176133"/>
            <a:chOff x="16283" y="6639000"/>
            <a:chExt cx="362482" cy="219000"/>
          </a:xfrm>
          <a:solidFill>
            <a:schemeClr val="accent2">
              <a:alpha val="20000"/>
            </a:schemeClr>
          </a:solidFill>
        </p:grpSpPr>
        <p:sp>
          <p:nvSpPr>
            <p:cNvPr id="15" name="任意多边形: 形状 14"/>
            <p:cNvSpPr/>
            <p:nvPr/>
          </p:nvSpPr>
          <p:spPr>
            <a:xfrm>
              <a:off x="53520" y="6636168"/>
              <a:ext cx="101948" cy="67966"/>
            </a:xfrm>
            <a:custGeom>
              <a:avLst/>
              <a:gdLst>
                <a:gd name="connsiteX0" fmla="*/ 101035 w 101948"/>
                <a:gd name="connsiteY0" fmla="*/ 34814 h 67965"/>
                <a:gd name="connsiteX1" fmla="*/ 93483 w 101948"/>
                <a:gd name="connsiteY1" fmla="*/ 23864 h 67965"/>
                <a:gd name="connsiteX2" fmla="*/ 78380 w 101948"/>
                <a:gd name="connsiteY2" fmla="*/ 18766 h 67965"/>
                <a:gd name="connsiteX3" fmla="*/ 50854 w 101948"/>
                <a:gd name="connsiteY3" fmla="*/ 2832 h 67965"/>
                <a:gd name="connsiteX4" fmla="*/ 22422 w 101948"/>
                <a:gd name="connsiteY4" fmla="*/ 17936 h 67965"/>
                <a:gd name="connsiteX5" fmla="*/ 5091 w 101948"/>
                <a:gd name="connsiteY5" fmla="*/ 30019 h 67965"/>
                <a:gd name="connsiteX6" fmla="*/ 11170 w 101948"/>
                <a:gd name="connsiteY6" fmla="*/ 55317 h 67965"/>
                <a:gd name="connsiteX7" fmla="*/ 29860 w 101948"/>
                <a:gd name="connsiteY7" fmla="*/ 58904 h 67965"/>
                <a:gd name="connsiteX8" fmla="*/ 61955 w 101948"/>
                <a:gd name="connsiteY8" fmla="*/ 61547 h 67965"/>
                <a:gd name="connsiteX9" fmla="*/ 71017 w 101948"/>
                <a:gd name="connsiteY9" fmla="*/ 39836 h 67965"/>
                <a:gd name="connsiteX10" fmla="*/ 59690 w 101948"/>
                <a:gd name="connsiteY10" fmla="*/ 28508 h 67965"/>
                <a:gd name="connsiteX11" fmla="*/ 32881 w 101948"/>
                <a:gd name="connsiteY11" fmla="*/ 37948 h 67965"/>
                <a:gd name="connsiteX12" fmla="*/ 50514 w 101948"/>
                <a:gd name="connsiteY12" fmla="*/ 52145 h 67965"/>
                <a:gd name="connsiteX13" fmla="*/ 52515 w 101948"/>
                <a:gd name="connsiteY13" fmla="*/ 55921 h 67965"/>
                <a:gd name="connsiteX14" fmla="*/ 28312 w 101948"/>
                <a:gd name="connsiteY14" fmla="*/ 46972 h 67965"/>
                <a:gd name="connsiteX15" fmla="*/ 48815 w 101948"/>
                <a:gd name="connsiteY15" fmla="*/ 22089 h 67965"/>
                <a:gd name="connsiteX16" fmla="*/ 71206 w 101948"/>
                <a:gd name="connsiteY16" fmla="*/ 33039 h 67965"/>
                <a:gd name="connsiteX17" fmla="*/ 75661 w 101948"/>
                <a:gd name="connsiteY17" fmla="*/ 44593 h 67965"/>
                <a:gd name="connsiteX18" fmla="*/ 86989 w 101948"/>
                <a:gd name="connsiteY18" fmla="*/ 37042 h 67965"/>
                <a:gd name="connsiteX19" fmla="*/ 100960 w 101948"/>
                <a:gd name="connsiteY19" fmla="*/ 34852 h 6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1948" h="67965">
                  <a:moveTo>
                    <a:pt x="101035" y="34814"/>
                  </a:moveTo>
                  <a:cubicBezTo>
                    <a:pt x="99465" y="30594"/>
                    <a:pt x="96870" y="26831"/>
                    <a:pt x="93483" y="23864"/>
                  </a:cubicBezTo>
                  <a:cubicBezTo>
                    <a:pt x="89303" y="20267"/>
                    <a:pt x="83886" y="18438"/>
                    <a:pt x="78380" y="18766"/>
                  </a:cubicBezTo>
                  <a:cubicBezTo>
                    <a:pt x="78380" y="18766"/>
                    <a:pt x="68676" y="3361"/>
                    <a:pt x="50854" y="2832"/>
                  </a:cubicBezTo>
                  <a:cubicBezTo>
                    <a:pt x="39442" y="2773"/>
                    <a:pt x="28762" y="8446"/>
                    <a:pt x="22422" y="17936"/>
                  </a:cubicBezTo>
                  <a:cubicBezTo>
                    <a:pt x="22422" y="17936"/>
                    <a:pt x="12718" y="17936"/>
                    <a:pt x="5091" y="30019"/>
                  </a:cubicBezTo>
                  <a:cubicBezTo>
                    <a:pt x="937" y="36626"/>
                    <a:pt x="2259" y="50031"/>
                    <a:pt x="11170" y="55317"/>
                  </a:cubicBezTo>
                  <a:cubicBezTo>
                    <a:pt x="16960" y="58185"/>
                    <a:pt x="23420" y="59424"/>
                    <a:pt x="29860" y="58904"/>
                  </a:cubicBezTo>
                  <a:cubicBezTo>
                    <a:pt x="29860" y="58904"/>
                    <a:pt x="42321" y="71364"/>
                    <a:pt x="61955" y="61547"/>
                  </a:cubicBezTo>
                  <a:cubicBezTo>
                    <a:pt x="69852" y="57475"/>
                    <a:pt x="73676" y="48313"/>
                    <a:pt x="71017" y="39836"/>
                  </a:cubicBezTo>
                  <a:cubicBezTo>
                    <a:pt x="68795" y="34773"/>
                    <a:pt x="64752" y="30731"/>
                    <a:pt x="59690" y="28508"/>
                  </a:cubicBezTo>
                  <a:cubicBezTo>
                    <a:pt x="53384" y="24732"/>
                    <a:pt x="34052" y="23071"/>
                    <a:pt x="32881" y="37948"/>
                  </a:cubicBezTo>
                  <a:cubicBezTo>
                    <a:pt x="31937" y="49653"/>
                    <a:pt x="44209" y="53618"/>
                    <a:pt x="50514" y="52145"/>
                  </a:cubicBezTo>
                  <a:cubicBezTo>
                    <a:pt x="53384" y="51465"/>
                    <a:pt x="56707" y="53958"/>
                    <a:pt x="52515" y="55921"/>
                  </a:cubicBezTo>
                  <a:cubicBezTo>
                    <a:pt x="48324" y="57884"/>
                    <a:pt x="32126" y="57431"/>
                    <a:pt x="28312" y="46972"/>
                  </a:cubicBezTo>
                  <a:cubicBezTo>
                    <a:pt x="24499" y="36513"/>
                    <a:pt x="32088" y="21863"/>
                    <a:pt x="48815" y="22089"/>
                  </a:cubicBezTo>
                  <a:cubicBezTo>
                    <a:pt x="57651" y="21715"/>
                    <a:pt x="66076" y="25835"/>
                    <a:pt x="71206" y="33039"/>
                  </a:cubicBezTo>
                  <a:cubicBezTo>
                    <a:pt x="73369" y="36594"/>
                    <a:pt x="74878" y="40507"/>
                    <a:pt x="75661" y="44593"/>
                  </a:cubicBezTo>
                  <a:cubicBezTo>
                    <a:pt x="78732" y="41152"/>
                    <a:pt x="82632" y="38553"/>
                    <a:pt x="86989" y="37042"/>
                  </a:cubicBezTo>
                  <a:cubicBezTo>
                    <a:pt x="91503" y="35589"/>
                    <a:pt x="96217" y="34850"/>
                    <a:pt x="100960" y="34852"/>
                  </a:cubicBezTo>
                </a:path>
              </a:pathLst>
            </a:custGeom>
            <a:grpFill/>
            <a:ln w="9525" cap="flat">
              <a:noFill/>
              <a:prstDash val="solid"/>
              <a:miter/>
            </a:ln>
          </p:spPr>
          <p:txBody>
            <a:bodyPr rtlCol="0" anchor="ctr"/>
            <a:lstStyle/>
            <a:p>
              <a:endParaRPr lang="zh-CN" altLang="en-US"/>
            </a:p>
          </p:txBody>
        </p:sp>
        <p:sp>
          <p:nvSpPr>
            <p:cNvPr id="16" name="任意多边形: 形状 15"/>
            <p:cNvSpPr/>
            <p:nvPr/>
          </p:nvSpPr>
          <p:spPr>
            <a:xfrm>
              <a:off x="13440" y="6672907"/>
              <a:ext cx="101948" cy="86845"/>
            </a:xfrm>
            <a:custGeom>
              <a:avLst/>
              <a:gdLst>
                <a:gd name="connsiteX0" fmla="*/ 40148 w 101948"/>
                <a:gd name="connsiteY0" fmla="*/ 2832 h 86844"/>
                <a:gd name="connsiteX1" fmla="*/ 41583 w 101948"/>
                <a:gd name="connsiteY1" fmla="*/ 13669 h 86844"/>
                <a:gd name="connsiteX2" fmla="*/ 46643 w 101948"/>
                <a:gd name="connsiteY2" fmla="*/ 21409 h 86844"/>
                <a:gd name="connsiteX3" fmla="*/ 35504 w 101948"/>
                <a:gd name="connsiteY3" fmla="*/ 54108 h 86844"/>
                <a:gd name="connsiteX4" fmla="*/ 69487 w 101948"/>
                <a:gd name="connsiteY4" fmla="*/ 76763 h 86844"/>
                <a:gd name="connsiteX5" fmla="*/ 82325 w 101948"/>
                <a:gd name="connsiteY5" fmla="*/ 63359 h 86844"/>
                <a:gd name="connsiteX6" fmla="*/ 60425 w 101948"/>
                <a:gd name="connsiteY6" fmla="*/ 49577 h 86844"/>
                <a:gd name="connsiteX7" fmla="*/ 80172 w 101948"/>
                <a:gd name="connsiteY7" fmla="*/ 35871 h 86844"/>
                <a:gd name="connsiteX8" fmla="*/ 101015 w 101948"/>
                <a:gd name="connsiteY8" fmla="*/ 53353 h 86844"/>
                <a:gd name="connsiteX9" fmla="*/ 92519 w 101948"/>
                <a:gd name="connsiteY9" fmla="*/ 78651 h 86844"/>
                <a:gd name="connsiteX10" fmla="*/ 59858 w 101948"/>
                <a:gd name="connsiteY10" fmla="*/ 86958 h 86844"/>
                <a:gd name="connsiteX11" fmla="*/ 26970 w 101948"/>
                <a:gd name="connsiteY11" fmla="*/ 66040 h 86844"/>
                <a:gd name="connsiteX12" fmla="*/ 2843 w 101948"/>
                <a:gd name="connsiteY12" fmla="*/ 42554 h 86844"/>
                <a:gd name="connsiteX13" fmla="*/ 19721 w 101948"/>
                <a:gd name="connsiteY13" fmla="*/ 18502 h 86844"/>
                <a:gd name="connsiteX14" fmla="*/ 27990 w 101948"/>
                <a:gd name="connsiteY14" fmla="*/ 6268 h 86844"/>
                <a:gd name="connsiteX15" fmla="*/ 40148 w 101948"/>
                <a:gd name="connsiteY15" fmla="*/ 2832 h 8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948" h="86844">
                  <a:moveTo>
                    <a:pt x="40148" y="2832"/>
                  </a:moveTo>
                  <a:cubicBezTo>
                    <a:pt x="39900" y="6504"/>
                    <a:pt x="40388" y="10188"/>
                    <a:pt x="41583" y="13669"/>
                  </a:cubicBezTo>
                  <a:cubicBezTo>
                    <a:pt x="42933" y="16454"/>
                    <a:pt x="44633" y="19055"/>
                    <a:pt x="46643" y="21409"/>
                  </a:cubicBezTo>
                  <a:cubicBezTo>
                    <a:pt x="46643" y="21409"/>
                    <a:pt x="29274" y="37003"/>
                    <a:pt x="35504" y="54108"/>
                  </a:cubicBezTo>
                  <a:cubicBezTo>
                    <a:pt x="40094" y="68712"/>
                    <a:pt x="54241" y="78143"/>
                    <a:pt x="69487" y="76763"/>
                  </a:cubicBezTo>
                  <a:cubicBezTo>
                    <a:pt x="82098" y="75668"/>
                    <a:pt x="84590" y="65738"/>
                    <a:pt x="82325" y="63359"/>
                  </a:cubicBezTo>
                  <a:cubicBezTo>
                    <a:pt x="80059" y="60980"/>
                    <a:pt x="59669" y="65058"/>
                    <a:pt x="60425" y="49577"/>
                  </a:cubicBezTo>
                  <a:cubicBezTo>
                    <a:pt x="60802" y="38740"/>
                    <a:pt x="70733" y="35116"/>
                    <a:pt x="80172" y="35871"/>
                  </a:cubicBezTo>
                  <a:cubicBezTo>
                    <a:pt x="90196" y="36511"/>
                    <a:pt x="98640" y="43593"/>
                    <a:pt x="101015" y="53353"/>
                  </a:cubicBezTo>
                  <a:cubicBezTo>
                    <a:pt x="103205" y="61396"/>
                    <a:pt x="101657" y="69853"/>
                    <a:pt x="92519" y="78651"/>
                  </a:cubicBezTo>
                  <a:cubicBezTo>
                    <a:pt x="83382" y="87449"/>
                    <a:pt x="69638" y="87978"/>
                    <a:pt x="59858" y="86958"/>
                  </a:cubicBezTo>
                  <a:cubicBezTo>
                    <a:pt x="46155" y="85723"/>
                    <a:pt x="33898" y="77927"/>
                    <a:pt x="26970" y="66040"/>
                  </a:cubicBezTo>
                  <a:cubicBezTo>
                    <a:pt x="26970" y="66040"/>
                    <a:pt x="2239" y="60716"/>
                    <a:pt x="2843" y="42554"/>
                  </a:cubicBezTo>
                  <a:cubicBezTo>
                    <a:pt x="2543" y="31690"/>
                    <a:pt x="9403" y="21915"/>
                    <a:pt x="19721" y="18502"/>
                  </a:cubicBezTo>
                  <a:cubicBezTo>
                    <a:pt x="20326" y="13322"/>
                    <a:pt x="23410" y="8760"/>
                    <a:pt x="27990" y="6268"/>
                  </a:cubicBezTo>
                  <a:cubicBezTo>
                    <a:pt x="31692" y="4125"/>
                    <a:pt x="35872" y="2943"/>
                    <a:pt x="40148" y="2832"/>
                  </a:cubicBezTo>
                </a:path>
              </a:pathLst>
            </a:custGeom>
            <a:grpFill/>
            <a:ln w="9525" cap="flat">
              <a:noFill/>
              <a:prstDash val="solid"/>
              <a:miter/>
            </a:ln>
          </p:spPr>
          <p:txBody>
            <a:bodyPr rtlCol="0" anchor="ctr"/>
            <a:lstStyle/>
            <a:p>
              <a:endParaRPr lang="zh-CN" altLang="en-US"/>
            </a:p>
          </p:txBody>
        </p:sp>
        <p:sp>
          <p:nvSpPr>
            <p:cNvPr id="17" name="任意多边形: 形状 16"/>
            <p:cNvSpPr/>
            <p:nvPr/>
          </p:nvSpPr>
          <p:spPr>
            <a:xfrm>
              <a:off x="49407" y="6693335"/>
              <a:ext cx="41534" cy="52862"/>
            </a:xfrm>
            <a:custGeom>
              <a:avLst/>
              <a:gdLst>
                <a:gd name="connsiteX0" fmla="*/ 14640 w 41534"/>
                <a:gd name="connsiteY0" fmla="*/ 2832 h 52862"/>
                <a:gd name="connsiteX1" fmla="*/ 22909 w 41534"/>
                <a:gd name="connsiteY1" fmla="*/ 5890 h 52862"/>
                <a:gd name="connsiteX2" fmla="*/ 31518 w 41534"/>
                <a:gd name="connsiteY2" fmla="*/ 6646 h 52862"/>
                <a:gd name="connsiteX3" fmla="*/ 41147 w 41534"/>
                <a:gd name="connsiteY3" fmla="*/ 11932 h 52862"/>
                <a:gd name="connsiteX4" fmla="*/ 19058 w 41534"/>
                <a:gd name="connsiteY4" fmla="*/ 23675 h 52862"/>
                <a:gd name="connsiteX5" fmla="*/ 28044 w 41534"/>
                <a:gd name="connsiteY5" fmla="*/ 43498 h 52862"/>
                <a:gd name="connsiteX6" fmla="*/ 41902 w 41534"/>
                <a:gd name="connsiteY6" fmla="*/ 47274 h 52862"/>
                <a:gd name="connsiteX7" fmla="*/ 20266 w 41534"/>
                <a:gd name="connsiteY7" fmla="*/ 48595 h 52862"/>
                <a:gd name="connsiteX8" fmla="*/ 3350 w 41534"/>
                <a:gd name="connsiteY8" fmla="*/ 23448 h 52862"/>
                <a:gd name="connsiteX9" fmla="*/ 14678 w 41534"/>
                <a:gd name="connsiteY9" fmla="*/ 2832 h 5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34" h="52862">
                  <a:moveTo>
                    <a:pt x="14640" y="2832"/>
                  </a:moveTo>
                  <a:cubicBezTo>
                    <a:pt x="17037" y="4639"/>
                    <a:pt x="19913" y="5703"/>
                    <a:pt x="22909" y="5890"/>
                  </a:cubicBezTo>
                  <a:cubicBezTo>
                    <a:pt x="25759" y="6330"/>
                    <a:pt x="28635" y="6582"/>
                    <a:pt x="31518" y="6646"/>
                  </a:cubicBezTo>
                  <a:lnTo>
                    <a:pt x="41147" y="11932"/>
                  </a:lnTo>
                  <a:cubicBezTo>
                    <a:pt x="41147" y="11932"/>
                    <a:pt x="22267" y="13744"/>
                    <a:pt x="19058" y="23675"/>
                  </a:cubicBezTo>
                  <a:cubicBezTo>
                    <a:pt x="17103" y="31566"/>
                    <a:pt x="20821" y="39768"/>
                    <a:pt x="28044" y="43498"/>
                  </a:cubicBezTo>
                  <a:cubicBezTo>
                    <a:pt x="35596" y="47274"/>
                    <a:pt x="41713" y="44706"/>
                    <a:pt x="41902" y="47274"/>
                  </a:cubicBezTo>
                  <a:cubicBezTo>
                    <a:pt x="42091" y="49841"/>
                    <a:pt x="29706" y="52824"/>
                    <a:pt x="20266" y="48595"/>
                  </a:cubicBezTo>
                  <a:cubicBezTo>
                    <a:pt x="9996" y="43838"/>
                    <a:pt x="481" y="34398"/>
                    <a:pt x="3350" y="23448"/>
                  </a:cubicBezTo>
                  <a:cubicBezTo>
                    <a:pt x="5712" y="15889"/>
                    <a:pt x="9563" y="8879"/>
                    <a:pt x="14678" y="2832"/>
                  </a:cubicBezTo>
                </a:path>
              </a:pathLst>
            </a:custGeom>
            <a:grpFill/>
            <a:ln w="9525" cap="flat">
              <a:noFill/>
              <a:prstDash val="solid"/>
              <a:miter/>
            </a:ln>
          </p:spPr>
          <p:txBody>
            <a:bodyPr rtlCol="0" anchor="ctr"/>
            <a:lstStyle/>
            <a:p>
              <a:endParaRPr lang="zh-CN" altLang="en-US"/>
            </a:p>
          </p:txBody>
        </p:sp>
        <p:sp>
          <p:nvSpPr>
            <p:cNvPr id="18" name="任意多边形: 形状 17"/>
            <p:cNvSpPr/>
            <p:nvPr/>
          </p:nvSpPr>
          <p:spPr>
            <a:xfrm>
              <a:off x="77376" y="6672416"/>
              <a:ext cx="109500" cy="128379"/>
            </a:xfrm>
            <a:custGeom>
              <a:avLst/>
              <a:gdLst>
                <a:gd name="connsiteX0" fmla="*/ 109689 w 109499"/>
                <a:gd name="connsiteY0" fmla="*/ 18502 h 128379"/>
                <a:gd name="connsiteX1" fmla="*/ 104214 w 109499"/>
                <a:gd name="connsiteY1" fmla="*/ 12838 h 128379"/>
                <a:gd name="connsiteX2" fmla="*/ 95529 w 109499"/>
                <a:gd name="connsiteY2" fmla="*/ 12347 h 128379"/>
                <a:gd name="connsiteX3" fmla="*/ 75706 w 109499"/>
                <a:gd name="connsiteY3" fmla="*/ 2832 h 128379"/>
                <a:gd name="connsiteX4" fmla="*/ 50370 w 109499"/>
                <a:gd name="connsiteY4" fmla="*/ 16614 h 128379"/>
                <a:gd name="connsiteX5" fmla="*/ 50747 w 109499"/>
                <a:gd name="connsiteY5" fmla="*/ 42327 h 128379"/>
                <a:gd name="connsiteX6" fmla="*/ 74384 w 109499"/>
                <a:gd name="connsiteY6" fmla="*/ 42705 h 128379"/>
                <a:gd name="connsiteX7" fmla="*/ 78915 w 109499"/>
                <a:gd name="connsiteY7" fmla="*/ 23410 h 128379"/>
                <a:gd name="connsiteX8" fmla="*/ 90432 w 109499"/>
                <a:gd name="connsiteY8" fmla="*/ 50483 h 128379"/>
                <a:gd name="connsiteX9" fmla="*/ 57506 w 109499"/>
                <a:gd name="connsiteY9" fmla="*/ 70797 h 128379"/>
                <a:gd name="connsiteX10" fmla="*/ 39458 w 109499"/>
                <a:gd name="connsiteY10" fmla="*/ 71779 h 128379"/>
                <a:gd name="connsiteX11" fmla="*/ 28508 w 109499"/>
                <a:gd name="connsiteY11" fmla="*/ 88393 h 128379"/>
                <a:gd name="connsiteX12" fmla="*/ 7589 w 109499"/>
                <a:gd name="connsiteY12" fmla="*/ 99343 h 128379"/>
                <a:gd name="connsiteX13" fmla="*/ 2832 w 109499"/>
                <a:gd name="connsiteY13" fmla="*/ 112181 h 128379"/>
                <a:gd name="connsiteX14" fmla="*/ 12083 w 109499"/>
                <a:gd name="connsiteY14" fmla="*/ 126944 h 128379"/>
                <a:gd name="connsiteX15" fmla="*/ 12347 w 109499"/>
                <a:gd name="connsiteY15" fmla="*/ 117392 h 128379"/>
                <a:gd name="connsiteX16" fmla="*/ 49275 w 109499"/>
                <a:gd name="connsiteY16" fmla="*/ 93981 h 128379"/>
                <a:gd name="connsiteX17" fmla="*/ 79482 w 109499"/>
                <a:gd name="connsiteY17" fmla="*/ 82654 h 128379"/>
                <a:gd name="connsiteX18" fmla="*/ 106668 w 109499"/>
                <a:gd name="connsiteY18" fmla="*/ 58186 h 128379"/>
                <a:gd name="connsiteX19" fmla="*/ 98361 w 109499"/>
                <a:gd name="connsiteY19" fmla="*/ 35304 h 128379"/>
                <a:gd name="connsiteX20" fmla="*/ 109689 w 109499"/>
                <a:gd name="connsiteY20" fmla="*/ 18313 h 12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9499" h="128379">
                  <a:moveTo>
                    <a:pt x="109689" y="18502"/>
                  </a:moveTo>
                  <a:cubicBezTo>
                    <a:pt x="109689" y="18502"/>
                    <a:pt x="109689" y="16010"/>
                    <a:pt x="104214" y="12838"/>
                  </a:cubicBezTo>
                  <a:cubicBezTo>
                    <a:pt x="101661" y="10997"/>
                    <a:pt x="98273" y="10806"/>
                    <a:pt x="95529" y="12347"/>
                  </a:cubicBezTo>
                  <a:cubicBezTo>
                    <a:pt x="90679" y="6368"/>
                    <a:pt x="83405" y="2876"/>
                    <a:pt x="75706" y="2832"/>
                  </a:cubicBezTo>
                  <a:cubicBezTo>
                    <a:pt x="65572" y="3217"/>
                    <a:pt x="56200" y="8316"/>
                    <a:pt x="50370" y="16614"/>
                  </a:cubicBezTo>
                  <a:cubicBezTo>
                    <a:pt x="45650" y="24166"/>
                    <a:pt x="43724" y="34625"/>
                    <a:pt x="50747" y="42327"/>
                  </a:cubicBezTo>
                  <a:cubicBezTo>
                    <a:pt x="54712" y="46670"/>
                    <a:pt x="67248" y="49879"/>
                    <a:pt x="74384" y="42705"/>
                  </a:cubicBezTo>
                  <a:cubicBezTo>
                    <a:pt x="82502" y="34549"/>
                    <a:pt x="74384" y="25487"/>
                    <a:pt x="78915" y="23410"/>
                  </a:cubicBezTo>
                  <a:cubicBezTo>
                    <a:pt x="81219" y="22353"/>
                    <a:pt x="97795" y="33718"/>
                    <a:pt x="90432" y="50483"/>
                  </a:cubicBezTo>
                  <a:cubicBezTo>
                    <a:pt x="84088" y="64756"/>
                    <a:pt x="72723" y="68532"/>
                    <a:pt x="57506" y="70797"/>
                  </a:cubicBezTo>
                  <a:cubicBezTo>
                    <a:pt x="42290" y="73063"/>
                    <a:pt x="39458" y="71779"/>
                    <a:pt x="39458" y="71779"/>
                  </a:cubicBezTo>
                  <a:cubicBezTo>
                    <a:pt x="39458" y="71779"/>
                    <a:pt x="39458" y="80803"/>
                    <a:pt x="28508" y="88393"/>
                  </a:cubicBezTo>
                  <a:cubicBezTo>
                    <a:pt x="22037" y="92930"/>
                    <a:pt x="15006" y="96611"/>
                    <a:pt x="7589" y="99343"/>
                  </a:cubicBezTo>
                  <a:cubicBezTo>
                    <a:pt x="4810" y="103080"/>
                    <a:pt x="3160" y="107535"/>
                    <a:pt x="2832" y="112181"/>
                  </a:cubicBezTo>
                  <a:cubicBezTo>
                    <a:pt x="3380" y="118297"/>
                    <a:pt x="6818" y="123784"/>
                    <a:pt x="12083" y="126944"/>
                  </a:cubicBezTo>
                  <a:cubicBezTo>
                    <a:pt x="10383" y="123960"/>
                    <a:pt x="10485" y="120278"/>
                    <a:pt x="12347" y="117392"/>
                  </a:cubicBezTo>
                  <a:cubicBezTo>
                    <a:pt x="18577" y="106668"/>
                    <a:pt x="31528" y="97379"/>
                    <a:pt x="49275" y="93981"/>
                  </a:cubicBezTo>
                  <a:cubicBezTo>
                    <a:pt x="59904" y="91912"/>
                    <a:pt x="70113" y="88083"/>
                    <a:pt x="79482" y="82654"/>
                  </a:cubicBezTo>
                  <a:cubicBezTo>
                    <a:pt x="99154" y="71326"/>
                    <a:pt x="106668" y="58375"/>
                    <a:pt x="106668" y="58186"/>
                  </a:cubicBezTo>
                  <a:cubicBezTo>
                    <a:pt x="101692" y="51551"/>
                    <a:pt x="98801" y="43586"/>
                    <a:pt x="98361" y="35304"/>
                  </a:cubicBezTo>
                  <a:cubicBezTo>
                    <a:pt x="98361" y="25298"/>
                    <a:pt x="109689" y="18313"/>
                    <a:pt x="109689" y="18313"/>
                  </a:cubicBezTo>
                </a:path>
              </a:pathLst>
            </a:custGeom>
            <a:grpFill/>
            <a:ln w="9525" cap="flat">
              <a:noFill/>
              <a:prstDash val="solid"/>
              <a:miter/>
            </a:ln>
          </p:spPr>
          <p:txBody>
            <a:bodyPr rtlCol="0" anchor="ctr"/>
            <a:lstStyle/>
            <a:p>
              <a:endParaRPr lang="zh-CN" altLang="en-US"/>
            </a:p>
          </p:txBody>
        </p:sp>
        <p:sp>
          <p:nvSpPr>
            <p:cNvPr id="19" name="任意多边形: 形状 18"/>
            <p:cNvSpPr/>
            <p:nvPr/>
          </p:nvSpPr>
          <p:spPr>
            <a:xfrm>
              <a:off x="102750" y="6697526"/>
              <a:ext cx="64190" cy="41534"/>
            </a:xfrm>
            <a:custGeom>
              <a:avLst/>
              <a:gdLst>
                <a:gd name="connsiteX0" fmla="*/ 2907 w 64189"/>
                <a:gd name="connsiteY0" fmla="*/ 9628 h 41534"/>
                <a:gd name="connsiteX1" fmla="*/ 8949 w 64189"/>
                <a:gd name="connsiteY1" fmla="*/ 7552 h 41534"/>
                <a:gd name="connsiteX2" fmla="*/ 15481 w 64189"/>
                <a:gd name="connsiteY2" fmla="*/ 2832 h 41534"/>
                <a:gd name="connsiteX3" fmla="*/ 19257 w 64189"/>
                <a:gd name="connsiteY3" fmla="*/ 18728 h 41534"/>
                <a:gd name="connsiteX4" fmla="*/ 37192 w 64189"/>
                <a:gd name="connsiteY4" fmla="*/ 26846 h 41534"/>
                <a:gd name="connsiteX5" fmla="*/ 55543 w 64189"/>
                <a:gd name="connsiteY5" fmla="*/ 18124 h 41534"/>
                <a:gd name="connsiteX6" fmla="*/ 57431 w 64189"/>
                <a:gd name="connsiteY6" fmla="*/ 3965 h 41534"/>
                <a:gd name="connsiteX7" fmla="*/ 60678 w 64189"/>
                <a:gd name="connsiteY7" fmla="*/ 26016 h 41534"/>
                <a:gd name="connsiteX8" fmla="*/ 35946 w 64189"/>
                <a:gd name="connsiteY8" fmla="*/ 40288 h 41534"/>
                <a:gd name="connsiteX9" fmla="*/ 16803 w 64189"/>
                <a:gd name="connsiteY9" fmla="*/ 41950 h 41534"/>
                <a:gd name="connsiteX10" fmla="*/ 16614 w 64189"/>
                <a:gd name="connsiteY10" fmla="*/ 26469 h 41534"/>
                <a:gd name="connsiteX11" fmla="*/ 2832 w 64189"/>
                <a:gd name="connsiteY11" fmla="*/ 9628 h 4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89" h="41534">
                  <a:moveTo>
                    <a:pt x="2907" y="9628"/>
                  </a:moveTo>
                  <a:cubicBezTo>
                    <a:pt x="5011" y="9233"/>
                    <a:pt x="7046" y="8533"/>
                    <a:pt x="8949" y="7552"/>
                  </a:cubicBezTo>
                  <a:cubicBezTo>
                    <a:pt x="11433" y="6453"/>
                    <a:pt x="13658" y="4845"/>
                    <a:pt x="15481" y="2832"/>
                  </a:cubicBezTo>
                  <a:cubicBezTo>
                    <a:pt x="15310" y="8371"/>
                    <a:pt x="16613" y="13857"/>
                    <a:pt x="19257" y="18728"/>
                  </a:cubicBezTo>
                  <a:cubicBezTo>
                    <a:pt x="23571" y="24175"/>
                    <a:pt x="30253" y="27200"/>
                    <a:pt x="37192" y="26846"/>
                  </a:cubicBezTo>
                  <a:cubicBezTo>
                    <a:pt x="44744" y="27035"/>
                    <a:pt x="51994" y="24505"/>
                    <a:pt x="55543" y="18124"/>
                  </a:cubicBezTo>
                  <a:cubicBezTo>
                    <a:pt x="59583" y="10874"/>
                    <a:pt x="54561" y="3021"/>
                    <a:pt x="57431" y="3965"/>
                  </a:cubicBezTo>
                  <a:cubicBezTo>
                    <a:pt x="60300" y="4909"/>
                    <a:pt x="66380" y="17482"/>
                    <a:pt x="60678" y="26016"/>
                  </a:cubicBezTo>
                  <a:cubicBezTo>
                    <a:pt x="54976" y="34549"/>
                    <a:pt x="49350" y="37910"/>
                    <a:pt x="35946" y="40288"/>
                  </a:cubicBezTo>
                  <a:cubicBezTo>
                    <a:pt x="29665" y="41678"/>
                    <a:pt x="23229" y="42237"/>
                    <a:pt x="16803" y="41950"/>
                  </a:cubicBezTo>
                  <a:cubicBezTo>
                    <a:pt x="17789" y="36830"/>
                    <a:pt x="17725" y="31563"/>
                    <a:pt x="16614" y="26469"/>
                  </a:cubicBezTo>
                  <a:cubicBezTo>
                    <a:pt x="14726" y="18539"/>
                    <a:pt x="2832" y="9628"/>
                    <a:pt x="2832" y="9628"/>
                  </a:cubicBezTo>
                </a:path>
              </a:pathLst>
            </a:custGeom>
            <a:grpFill/>
            <a:ln w="9525" cap="flat">
              <a:noFill/>
              <a:prstDash val="solid"/>
              <a:miter/>
            </a:ln>
          </p:spPr>
          <p:txBody>
            <a:bodyPr rtlCol="0" anchor="ctr"/>
            <a:lstStyle/>
            <a:p>
              <a:endParaRPr lang="zh-CN" altLang="en-US"/>
            </a:p>
          </p:txBody>
        </p:sp>
        <p:sp>
          <p:nvSpPr>
            <p:cNvPr id="20" name="任意多边形: 形状 19"/>
            <p:cNvSpPr/>
            <p:nvPr/>
          </p:nvSpPr>
          <p:spPr>
            <a:xfrm>
              <a:off x="149129" y="6766309"/>
              <a:ext cx="83069" cy="56638"/>
            </a:xfrm>
            <a:custGeom>
              <a:avLst/>
              <a:gdLst>
                <a:gd name="connsiteX0" fmla="*/ 44619 w 83068"/>
                <a:gd name="connsiteY0" fmla="*/ 56462 h 56637"/>
                <a:gd name="connsiteX1" fmla="*/ 61875 w 83068"/>
                <a:gd name="connsiteY1" fmla="*/ 43435 h 56637"/>
                <a:gd name="connsiteX2" fmla="*/ 59723 w 83068"/>
                <a:gd name="connsiteY2" fmla="*/ 17306 h 56637"/>
                <a:gd name="connsiteX3" fmla="*/ 33292 w 83068"/>
                <a:gd name="connsiteY3" fmla="*/ 12398 h 56637"/>
                <a:gd name="connsiteX4" fmla="*/ 23437 w 83068"/>
                <a:gd name="connsiteY4" fmla="*/ 26066 h 56637"/>
                <a:gd name="connsiteX5" fmla="*/ 30007 w 83068"/>
                <a:gd name="connsiteY5" fmla="*/ 36110 h 56637"/>
                <a:gd name="connsiteX6" fmla="*/ 22455 w 83068"/>
                <a:gd name="connsiteY6" fmla="*/ 36865 h 56637"/>
                <a:gd name="connsiteX7" fmla="*/ 15508 w 83068"/>
                <a:gd name="connsiteY7" fmla="*/ 33354 h 56637"/>
                <a:gd name="connsiteX8" fmla="*/ 7314 w 83068"/>
                <a:gd name="connsiteY8" fmla="*/ 32901 h 56637"/>
                <a:gd name="connsiteX9" fmla="*/ 3595 w 83068"/>
                <a:gd name="connsiteY9" fmla="*/ 22435 h 56637"/>
                <a:gd name="connsiteX10" fmla="*/ 4331 w 83068"/>
                <a:gd name="connsiteY10" fmla="*/ 21196 h 56637"/>
                <a:gd name="connsiteX11" fmla="*/ 14148 w 83068"/>
                <a:gd name="connsiteY11" fmla="*/ 17646 h 56637"/>
                <a:gd name="connsiteX12" fmla="*/ 45903 w 83068"/>
                <a:gd name="connsiteY12" fmla="*/ 2883 h 56637"/>
                <a:gd name="connsiteX13" fmla="*/ 71919 w 83068"/>
                <a:gd name="connsiteY13" fmla="*/ 21498 h 56637"/>
                <a:gd name="connsiteX14" fmla="*/ 82227 w 83068"/>
                <a:gd name="connsiteY14" fmla="*/ 30560 h 56637"/>
                <a:gd name="connsiteX15" fmla="*/ 71655 w 83068"/>
                <a:gd name="connsiteY15" fmla="*/ 39131 h 56637"/>
                <a:gd name="connsiteX16" fmla="*/ 62592 w 83068"/>
                <a:gd name="connsiteY16" fmla="*/ 49552 h 56637"/>
                <a:gd name="connsiteX17" fmla="*/ 44506 w 83068"/>
                <a:gd name="connsiteY17" fmla="*/ 56349 h 5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068" h="56637">
                  <a:moveTo>
                    <a:pt x="44619" y="56462"/>
                  </a:moveTo>
                  <a:cubicBezTo>
                    <a:pt x="51223" y="53382"/>
                    <a:pt x="57104" y="48943"/>
                    <a:pt x="61875" y="43435"/>
                  </a:cubicBezTo>
                  <a:cubicBezTo>
                    <a:pt x="66406" y="37734"/>
                    <a:pt x="66557" y="23725"/>
                    <a:pt x="59723" y="17306"/>
                  </a:cubicBezTo>
                  <a:cubicBezTo>
                    <a:pt x="52622" y="10660"/>
                    <a:pt x="42306" y="8744"/>
                    <a:pt x="33292" y="12398"/>
                  </a:cubicBezTo>
                  <a:cubicBezTo>
                    <a:pt x="27720" y="14766"/>
                    <a:pt x="23924" y="20032"/>
                    <a:pt x="23437" y="26066"/>
                  </a:cubicBezTo>
                  <a:cubicBezTo>
                    <a:pt x="23437" y="30748"/>
                    <a:pt x="30498" y="34638"/>
                    <a:pt x="30007" y="36110"/>
                  </a:cubicBezTo>
                  <a:cubicBezTo>
                    <a:pt x="29138" y="38640"/>
                    <a:pt x="25551" y="37394"/>
                    <a:pt x="22455" y="36865"/>
                  </a:cubicBezTo>
                  <a:cubicBezTo>
                    <a:pt x="19903" y="36236"/>
                    <a:pt x="17528" y="35035"/>
                    <a:pt x="15508" y="33354"/>
                  </a:cubicBezTo>
                  <a:cubicBezTo>
                    <a:pt x="12786" y="33946"/>
                    <a:pt x="9954" y="33790"/>
                    <a:pt x="7314" y="32901"/>
                  </a:cubicBezTo>
                  <a:cubicBezTo>
                    <a:pt x="3397" y="31038"/>
                    <a:pt x="1732" y="26352"/>
                    <a:pt x="3595" y="22435"/>
                  </a:cubicBezTo>
                  <a:cubicBezTo>
                    <a:pt x="3802" y="22000"/>
                    <a:pt x="4048" y="21585"/>
                    <a:pt x="4331" y="21196"/>
                  </a:cubicBezTo>
                  <a:cubicBezTo>
                    <a:pt x="6751" y="18367"/>
                    <a:pt x="10479" y="17019"/>
                    <a:pt x="14148" y="17646"/>
                  </a:cubicBezTo>
                  <a:cubicBezTo>
                    <a:pt x="14148" y="17646"/>
                    <a:pt x="27590" y="1825"/>
                    <a:pt x="45903" y="2883"/>
                  </a:cubicBezTo>
                  <a:cubicBezTo>
                    <a:pt x="64216" y="3940"/>
                    <a:pt x="71919" y="21498"/>
                    <a:pt x="71919" y="21498"/>
                  </a:cubicBezTo>
                  <a:cubicBezTo>
                    <a:pt x="71919" y="21498"/>
                    <a:pt x="82227" y="21498"/>
                    <a:pt x="82227" y="30560"/>
                  </a:cubicBezTo>
                  <a:cubicBezTo>
                    <a:pt x="82227" y="37885"/>
                    <a:pt x="71655" y="39131"/>
                    <a:pt x="71655" y="39131"/>
                  </a:cubicBezTo>
                  <a:cubicBezTo>
                    <a:pt x="68971" y="42884"/>
                    <a:pt x="65937" y="46373"/>
                    <a:pt x="62592" y="49552"/>
                  </a:cubicBezTo>
                  <a:cubicBezTo>
                    <a:pt x="57495" y="54461"/>
                    <a:pt x="42883" y="57293"/>
                    <a:pt x="44506" y="56349"/>
                  </a:cubicBezTo>
                </a:path>
              </a:pathLst>
            </a:custGeom>
            <a:grpFill/>
            <a:ln w="9525" cap="flat">
              <a:noFill/>
              <a:prstDash val="solid"/>
              <a:miter/>
            </a:ln>
          </p:spPr>
          <p:txBody>
            <a:bodyPr rtlCol="0" anchor="ctr"/>
            <a:lstStyle/>
            <a:p>
              <a:endParaRPr lang="zh-CN" altLang="en-US"/>
            </a:p>
          </p:txBody>
        </p:sp>
        <p:sp>
          <p:nvSpPr>
            <p:cNvPr id="21" name="任意多边形: 形状 20"/>
            <p:cNvSpPr/>
            <p:nvPr/>
          </p:nvSpPr>
          <p:spPr>
            <a:xfrm>
              <a:off x="122925" y="6744024"/>
              <a:ext cx="139707" cy="117052"/>
            </a:xfrm>
            <a:custGeom>
              <a:avLst/>
              <a:gdLst>
                <a:gd name="connsiteX0" fmla="*/ 44392 w 139706"/>
                <a:gd name="connsiteY0" fmla="*/ 61114 h 117051"/>
                <a:gd name="connsiteX1" fmla="*/ 54285 w 139706"/>
                <a:gd name="connsiteY1" fmla="*/ 64889 h 117051"/>
                <a:gd name="connsiteX2" fmla="*/ 63309 w 139706"/>
                <a:gd name="connsiteY2" fmla="*/ 60094 h 117051"/>
                <a:gd name="connsiteX3" fmla="*/ 56400 w 139706"/>
                <a:gd name="connsiteY3" fmla="*/ 43858 h 117051"/>
                <a:gd name="connsiteX4" fmla="*/ 85474 w 139706"/>
                <a:gd name="connsiteY4" fmla="*/ 48804 h 117051"/>
                <a:gd name="connsiteX5" fmla="*/ 82906 w 139706"/>
                <a:gd name="connsiteY5" fmla="*/ 65343 h 117051"/>
                <a:gd name="connsiteX6" fmla="*/ 60251 w 139706"/>
                <a:gd name="connsiteY6" fmla="*/ 76670 h 117051"/>
                <a:gd name="connsiteX7" fmla="*/ 43562 w 139706"/>
                <a:gd name="connsiteY7" fmla="*/ 72441 h 117051"/>
                <a:gd name="connsiteX8" fmla="*/ 11014 w 139706"/>
                <a:gd name="connsiteY8" fmla="*/ 67268 h 117051"/>
                <a:gd name="connsiteX9" fmla="*/ 7238 w 139706"/>
                <a:gd name="connsiteY9" fmla="*/ 35060 h 117051"/>
                <a:gd name="connsiteX10" fmla="*/ 31479 w 139706"/>
                <a:gd name="connsiteY10" fmla="*/ 21807 h 117051"/>
                <a:gd name="connsiteX11" fmla="*/ 73542 w 139706"/>
                <a:gd name="connsiteY11" fmla="*/ 2928 h 117051"/>
                <a:gd name="connsiteX12" fmla="*/ 113037 w 139706"/>
                <a:gd name="connsiteY12" fmla="*/ 26753 h 117051"/>
                <a:gd name="connsiteX13" fmla="*/ 135693 w 139706"/>
                <a:gd name="connsiteY13" fmla="*/ 42083 h 117051"/>
                <a:gd name="connsiteX14" fmla="*/ 127914 w 139706"/>
                <a:gd name="connsiteY14" fmla="*/ 75009 h 117051"/>
                <a:gd name="connsiteX15" fmla="*/ 101030 w 139706"/>
                <a:gd name="connsiteY15" fmla="*/ 83958 h 117051"/>
                <a:gd name="connsiteX16" fmla="*/ 78375 w 139706"/>
                <a:gd name="connsiteY16" fmla="*/ 97702 h 117051"/>
                <a:gd name="connsiteX17" fmla="*/ 49037 w 139706"/>
                <a:gd name="connsiteY17" fmla="*/ 98495 h 117051"/>
                <a:gd name="connsiteX18" fmla="*/ 36463 w 139706"/>
                <a:gd name="connsiteY18" fmla="*/ 104309 h 117051"/>
                <a:gd name="connsiteX19" fmla="*/ 30044 w 139706"/>
                <a:gd name="connsiteY19" fmla="*/ 114844 h 117051"/>
                <a:gd name="connsiteX20" fmla="*/ 28798 w 139706"/>
                <a:gd name="connsiteY20" fmla="*/ 107859 h 117051"/>
                <a:gd name="connsiteX21" fmla="*/ 49830 w 139706"/>
                <a:gd name="connsiteY21" fmla="*/ 85657 h 117051"/>
                <a:gd name="connsiteX22" fmla="*/ 83359 w 139706"/>
                <a:gd name="connsiteY22" fmla="*/ 80408 h 117051"/>
                <a:gd name="connsiteX23" fmla="*/ 99935 w 139706"/>
                <a:gd name="connsiteY23" fmla="*/ 65305 h 117051"/>
                <a:gd name="connsiteX24" fmla="*/ 111565 w 139706"/>
                <a:gd name="connsiteY24" fmla="*/ 59905 h 117051"/>
                <a:gd name="connsiteX25" fmla="*/ 112735 w 139706"/>
                <a:gd name="connsiteY25" fmla="*/ 45595 h 117051"/>
                <a:gd name="connsiteX26" fmla="*/ 100917 w 139706"/>
                <a:gd name="connsiteY26" fmla="*/ 38496 h 117051"/>
                <a:gd name="connsiteX27" fmla="*/ 72749 w 139706"/>
                <a:gd name="connsiteY27" fmla="*/ 19617 h 117051"/>
                <a:gd name="connsiteX28" fmla="*/ 41258 w 139706"/>
                <a:gd name="connsiteY28" fmla="*/ 33852 h 117051"/>
                <a:gd name="connsiteX29" fmla="*/ 26684 w 139706"/>
                <a:gd name="connsiteY29" fmla="*/ 38685 h 117051"/>
                <a:gd name="connsiteX30" fmla="*/ 33556 w 139706"/>
                <a:gd name="connsiteY30" fmla="*/ 60887 h 117051"/>
                <a:gd name="connsiteX31" fmla="*/ 44506 w 139706"/>
                <a:gd name="connsiteY31" fmla="*/ 60887 h 11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9706" h="117051">
                  <a:moveTo>
                    <a:pt x="44392" y="61114"/>
                  </a:moveTo>
                  <a:cubicBezTo>
                    <a:pt x="47455" y="62918"/>
                    <a:pt x="50799" y="64195"/>
                    <a:pt x="54285" y="64889"/>
                  </a:cubicBezTo>
                  <a:cubicBezTo>
                    <a:pt x="60893" y="65796"/>
                    <a:pt x="63498" y="61604"/>
                    <a:pt x="63309" y="60094"/>
                  </a:cubicBezTo>
                  <a:cubicBezTo>
                    <a:pt x="62554" y="54695"/>
                    <a:pt x="51642" y="53675"/>
                    <a:pt x="56400" y="43858"/>
                  </a:cubicBezTo>
                  <a:cubicBezTo>
                    <a:pt x="61157" y="34041"/>
                    <a:pt x="80716" y="34229"/>
                    <a:pt x="85474" y="48804"/>
                  </a:cubicBezTo>
                  <a:cubicBezTo>
                    <a:pt x="87150" y="54422"/>
                    <a:pt x="86207" y="60497"/>
                    <a:pt x="82906" y="65343"/>
                  </a:cubicBezTo>
                  <a:cubicBezTo>
                    <a:pt x="79508" y="69798"/>
                    <a:pt x="74977" y="75386"/>
                    <a:pt x="60251" y="76670"/>
                  </a:cubicBezTo>
                  <a:cubicBezTo>
                    <a:pt x="54343" y="77616"/>
                    <a:pt x="48306" y="76086"/>
                    <a:pt x="43562" y="72441"/>
                  </a:cubicBezTo>
                  <a:cubicBezTo>
                    <a:pt x="43562" y="72441"/>
                    <a:pt x="28156" y="81692"/>
                    <a:pt x="11014" y="67268"/>
                  </a:cubicBezTo>
                  <a:cubicBezTo>
                    <a:pt x="1767" y="59044"/>
                    <a:pt x="145" y="45200"/>
                    <a:pt x="7238" y="35060"/>
                  </a:cubicBezTo>
                  <a:cubicBezTo>
                    <a:pt x="12838" y="27136"/>
                    <a:pt x="21786" y="22244"/>
                    <a:pt x="31479" y="21807"/>
                  </a:cubicBezTo>
                  <a:cubicBezTo>
                    <a:pt x="31479" y="21807"/>
                    <a:pt x="43675" y="1266"/>
                    <a:pt x="73542" y="2928"/>
                  </a:cubicBezTo>
                  <a:cubicBezTo>
                    <a:pt x="103409" y="4589"/>
                    <a:pt x="113037" y="26753"/>
                    <a:pt x="113037" y="26753"/>
                  </a:cubicBezTo>
                  <a:cubicBezTo>
                    <a:pt x="113037" y="26753"/>
                    <a:pt x="130897" y="27131"/>
                    <a:pt x="135693" y="42083"/>
                  </a:cubicBezTo>
                  <a:cubicBezTo>
                    <a:pt x="138638" y="51674"/>
                    <a:pt x="136939" y="66475"/>
                    <a:pt x="127914" y="75009"/>
                  </a:cubicBezTo>
                  <a:cubicBezTo>
                    <a:pt x="117493" y="84599"/>
                    <a:pt x="101030" y="83958"/>
                    <a:pt x="101030" y="83958"/>
                  </a:cubicBezTo>
                  <a:cubicBezTo>
                    <a:pt x="95649" y="91416"/>
                    <a:pt x="87475" y="96374"/>
                    <a:pt x="78375" y="97702"/>
                  </a:cubicBezTo>
                  <a:cubicBezTo>
                    <a:pt x="60326" y="100118"/>
                    <a:pt x="54776" y="97928"/>
                    <a:pt x="49037" y="98495"/>
                  </a:cubicBezTo>
                  <a:cubicBezTo>
                    <a:pt x="44326" y="99019"/>
                    <a:pt x="39913" y="101060"/>
                    <a:pt x="36463" y="104309"/>
                  </a:cubicBezTo>
                  <a:cubicBezTo>
                    <a:pt x="33894" y="107540"/>
                    <a:pt x="31738" y="111080"/>
                    <a:pt x="30044" y="114844"/>
                  </a:cubicBezTo>
                  <a:cubicBezTo>
                    <a:pt x="29493" y="112542"/>
                    <a:pt x="29077" y="110210"/>
                    <a:pt x="28798" y="107859"/>
                  </a:cubicBezTo>
                  <a:cubicBezTo>
                    <a:pt x="28798" y="106160"/>
                    <a:pt x="31668" y="91396"/>
                    <a:pt x="49830" y="85657"/>
                  </a:cubicBezTo>
                  <a:cubicBezTo>
                    <a:pt x="60364" y="82296"/>
                    <a:pt x="64480" y="86601"/>
                    <a:pt x="83359" y="80408"/>
                  </a:cubicBezTo>
                  <a:cubicBezTo>
                    <a:pt x="91477" y="77727"/>
                    <a:pt x="99935" y="65305"/>
                    <a:pt x="99935" y="65305"/>
                  </a:cubicBezTo>
                  <a:cubicBezTo>
                    <a:pt x="104340" y="64982"/>
                    <a:pt x="108476" y="63062"/>
                    <a:pt x="111565" y="59905"/>
                  </a:cubicBezTo>
                  <a:cubicBezTo>
                    <a:pt x="114786" y="55800"/>
                    <a:pt x="115247" y="50169"/>
                    <a:pt x="112735" y="45595"/>
                  </a:cubicBezTo>
                  <a:cubicBezTo>
                    <a:pt x="109556" y="42146"/>
                    <a:pt x="105454" y="39683"/>
                    <a:pt x="100917" y="38496"/>
                  </a:cubicBezTo>
                  <a:cubicBezTo>
                    <a:pt x="100917" y="38496"/>
                    <a:pt x="89589" y="20750"/>
                    <a:pt x="72749" y="19617"/>
                  </a:cubicBezTo>
                  <a:cubicBezTo>
                    <a:pt x="55909" y="18484"/>
                    <a:pt x="41258" y="33852"/>
                    <a:pt x="41258" y="33852"/>
                  </a:cubicBezTo>
                  <a:cubicBezTo>
                    <a:pt x="41258" y="33852"/>
                    <a:pt x="31441" y="33134"/>
                    <a:pt x="26684" y="38685"/>
                  </a:cubicBezTo>
                  <a:cubicBezTo>
                    <a:pt x="18377" y="48464"/>
                    <a:pt x="26684" y="59075"/>
                    <a:pt x="33556" y="60887"/>
                  </a:cubicBezTo>
                  <a:cubicBezTo>
                    <a:pt x="41598" y="63039"/>
                    <a:pt x="44506" y="60887"/>
                    <a:pt x="44506" y="60887"/>
                  </a:cubicBezTo>
                </a:path>
              </a:pathLst>
            </a:custGeom>
            <a:grpFill/>
            <a:ln w="9525" cap="flat">
              <a:noFill/>
              <a:prstDash val="solid"/>
              <a:miter/>
            </a:ln>
          </p:spPr>
          <p:txBody>
            <a:bodyPr rtlCol="0" anchor="ctr"/>
            <a:lstStyle/>
            <a:p>
              <a:endParaRPr lang="zh-CN" altLang="en-US"/>
            </a:p>
          </p:txBody>
        </p:sp>
        <p:sp>
          <p:nvSpPr>
            <p:cNvPr id="22" name="任意多边形: 形状 21"/>
            <p:cNvSpPr/>
            <p:nvPr/>
          </p:nvSpPr>
          <p:spPr>
            <a:xfrm>
              <a:off x="218631" y="6697752"/>
              <a:ext cx="33983" cy="45310"/>
            </a:xfrm>
            <a:custGeom>
              <a:avLst/>
              <a:gdLst>
                <a:gd name="connsiteX0" fmla="*/ 11856 w 33982"/>
                <a:gd name="connsiteY0" fmla="*/ 2832 h 45310"/>
                <a:gd name="connsiteX1" fmla="*/ 21598 w 33982"/>
                <a:gd name="connsiteY1" fmla="*/ 11630 h 45310"/>
                <a:gd name="connsiteX2" fmla="*/ 33831 w 33982"/>
                <a:gd name="connsiteY2" fmla="*/ 15972 h 45310"/>
                <a:gd name="connsiteX3" fmla="*/ 23976 w 33982"/>
                <a:gd name="connsiteY3" fmla="*/ 32548 h 45310"/>
                <a:gd name="connsiteX4" fmla="*/ 29036 w 33982"/>
                <a:gd name="connsiteY4" fmla="*/ 43120 h 45310"/>
                <a:gd name="connsiteX5" fmla="*/ 4380 w 33982"/>
                <a:gd name="connsiteY5" fmla="*/ 32019 h 45310"/>
                <a:gd name="connsiteX6" fmla="*/ 11931 w 33982"/>
                <a:gd name="connsiteY6" fmla="*/ 2832 h 4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82" h="45310">
                  <a:moveTo>
                    <a:pt x="11856" y="2832"/>
                  </a:moveTo>
                  <a:cubicBezTo>
                    <a:pt x="14519" y="6353"/>
                    <a:pt x="17824" y="9338"/>
                    <a:pt x="21598" y="11630"/>
                  </a:cubicBezTo>
                  <a:cubicBezTo>
                    <a:pt x="25290" y="13993"/>
                    <a:pt x="29475" y="15478"/>
                    <a:pt x="33831" y="15972"/>
                  </a:cubicBezTo>
                  <a:cubicBezTo>
                    <a:pt x="33831" y="15972"/>
                    <a:pt x="23788" y="23259"/>
                    <a:pt x="23976" y="32548"/>
                  </a:cubicBezTo>
                  <a:cubicBezTo>
                    <a:pt x="24165" y="41837"/>
                    <a:pt x="31528" y="41195"/>
                    <a:pt x="29036" y="43120"/>
                  </a:cubicBezTo>
                  <a:cubicBezTo>
                    <a:pt x="26544" y="45046"/>
                    <a:pt x="9666" y="43460"/>
                    <a:pt x="4380" y="32019"/>
                  </a:cubicBezTo>
                  <a:cubicBezTo>
                    <a:pt x="-1662" y="18993"/>
                    <a:pt x="11931" y="2832"/>
                    <a:pt x="11931" y="2832"/>
                  </a:cubicBezTo>
                </a:path>
              </a:pathLst>
            </a:custGeom>
            <a:grpFill/>
            <a:ln w="9525" cap="flat">
              <a:noFill/>
              <a:prstDash val="solid"/>
              <a:miter/>
            </a:ln>
          </p:spPr>
          <p:txBody>
            <a:bodyPr rtlCol="0" anchor="ctr"/>
            <a:lstStyle/>
            <a:p>
              <a:endParaRPr lang="zh-CN" altLang="en-US"/>
            </a:p>
          </p:txBody>
        </p:sp>
        <p:sp>
          <p:nvSpPr>
            <p:cNvPr id="23" name="任意多边形: 形状 22"/>
            <p:cNvSpPr/>
            <p:nvPr/>
          </p:nvSpPr>
          <p:spPr>
            <a:xfrm>
              <a:off x="270511" y="6698078"/>
              <a:ext cx="64190" cy="41534"/>
            </a:xfrm>
            <a:custGeom>
              <a:avLst/>
              <a:gdLst>
                <a:gd name="connsiteX0" fmla="*/ 57393 w 64189"/>
                <a:gd name="connsiteY0" fmla="*/ 3111 h 41534"/>
                <a:gd name="connsiteX1" fmla="*/ 63434 w 64189"/>
                <a:gd name="connsiteY1" fmla="*/ 14438 h 41534"/>
                <a:gd name="connsiteX2" fmla="*/ 53164 w 64189"/>
                <a:gd name="connsiteY2" fmla="*/ 34790 h 41534"/>
                <a:gd name="connsiteX3" fmla="*/ 15972 w 64189"/>
                <a:gd name="connsiteY3" fmla="*/ 35621 h 41534"/>
                <a:gd name="connsiteX4" fmla="*/ 12498 w 64189"/>
                <a:gd name="connsiteY4" fmla="*/ 24822 h 41534"/>
                <a:gd name="connsiteX5" fmla="*/ 2832 w 64189"/>
                <a:gd name="connsiteY5" fmla="*/ 15760 h 41534"/>
                <a:gd name="connsiteX6" fmla="*/ 11705 w 64189"/>
                <a:gd name="connsiteY6" fmla="*/ 11984 h 41534"/>
                <a:gd name="connsiteX7" fmla="*/ 17633 w 64189"/>
                <a:gd name="connsiteY7" fmla="*/ 5905 h 41534"/>
                <a:gd name="connsiteX8" fmla="*/ 44668 w 64189"/>
                <a:gd name="connsiteY8" fmla="*/ 21386 h 41534"/>
                <a:gd name="connsiteX9" fmla="*/ 57393 w 64189"/>
                <a:gd name="connsiteY9" fmla="*/ 3111 h 4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89" h="41534">
                  <a:moveTo>
                    <a:pt x="57393" y="3111"/>
                  </a:moveTo>
                  <a:cubicBezTo>
                    <a:pt x="57393" y="1525"/>
                    <a:pt x="62453" y="6887"/>
                    <a:pt x="63434" y="14438"/>
                  </a:cubicBezTo>
                  <a:cubicBezTo>
                    <a:pt x="64125" y="22617"/>
                    <a:pt x="60154" y="30488"/>
                    <a:pt x="53164" y="34790"/>
                  </a:cubicBezTo>
                  <a:cubicBezTo>
                    <a:pt x="39873" y="44079"/>
                    <a:pt x="15972" y="35621"/>
                    <a:pt x="15972" y="35621"/>
                  </a:cubicBezTo>
                  <a:cubicBezTo>
                    <a:pt x="15513" y="31833"/>
                    <a:pt x="14334" y="28168"/>
                    <a:pt x="12498" y="24822"/>
                  </a:cubicBezTo>
                  <a:cubicBezTo>
                    <a:pt x="10017" y="21098"/>
                    <a:pt x="6709" y="17996"/>
                    <a:pt x="2832" y="15760"/>
                  </a:cubicBezTo>
                  <a:cubicBezTo>
                    <a:pt x="5979" y="15003"/>
                    <a:pt x="8978" y="13728"/>
                    <a:pt x="11705" y="11984"/>
                  </a:cubicBezTo>
                  <a:cubicBezTo>
                    <a:pt x="14040" y="10342"/>
                    <a:pt x="16050" y="8281"/>
                    <a:pt x="17633" y="5905"/>
                  </a:cubicBezTo>
                  <a:cubicBezTo>
                    <a:pt x="17633" y="5905"/>
                    <a:pt x="28281" y="23916"/>
                    <a:pt x="44668" y="21386"/>
                  </a:cubicBezTo>
                  <a:cubicBezTo>
                    <a:pt x="60112" y="19007"/>
                    <a:pt x="57922" y="9115"/>
                    <a:pt x="57393" y="3111"/>
                  </a:cubicBezTo>
                </a:path>
              </a:pathLst>
            </a:custGeom>
            <a:grpFill/>
            <a:ln w="9525" cap="flat">
              <a:noFill/>
              <a:prstDash val="solid"/>
              <a:miter/>
            </a:ln>
          </p:spPr>
          <p:txBody>
            <a:bodyPr rtlCol="0" anchor="ctr"/>
            <a:lstStyle/>
            <a:p>
              <a:endParaRPr lang="zh-CN" altLang="en-US"/>
            </a:p>
          </p:txBody>
        </p:sp>
        <p:sp>
          <p:nvSpPr>
            <p:cNvPr id="24" name="任意多边形: 形状 23"/>
            <p:cNvSpPr/>
            <p:nvPr/>
          </p:nvSpPr>
          <p:spPr>
            <a:xfrm>
              <a:off x="250218" y="6655047"/>
              <a:ext cx="60414" cy="30207"/>
            </a:xfrm>
            <a:custGeom>
              <a:avLst/>
              <a:gdLst>
                <a:gd name="connsiteX0" fmla="*/ 44798 w 60413"/>
                <a:gd name="connsiteY0" fmla="*/ 11667 h 30206"/>
                <a:gd name="connsiteX1" fmla="*/ 51972 w 60413"/>
                <a:gd name="connsiteY1" fmla="*/ 13971 h 30206"/>
                <a:gd name="connsiteX2" fmla="*/ 57750 w 60413"/>
                <a:gd name="connsiteY2" fmla="*/ 19332 h 30206"/>
                <a:gd name="connsiteX3" fmla="*/ 48536 w 60413"/>
                <a:gd name="connsiteY3" fmla="*/ 23108 h 30206"/>
                <a:gd name="connsiteX4" fmla="*/ 42495 w 60413"/>
                <a:gd name="connsiteY4" fmla="*/ 30660 h 30206"/>
                <a:gd name="connsiteX5" fmla="*/ 36303 w 60413"/>
                <a:gd name="connsiteY5" fmla="*/ 19786 h 30206"/>
                <a:gd name="connsiteX6" fmla="*/ 20444 w 60413"/>
                <a:gd name="connsiteY6" fmla="*/ 16010 h 30206"/>
                <a:gd name="connsiteX7" fmla="*/ 7002 w 60413"/>
                <a:gd name="connsiteY7" fmla="*/ 30282 h 30206"/>
                <a:gd name="connsiteX8" fmla="*/ 3226 w 60413"/>
                <a:gd name="connsiteY8" fmla="*/ 21183 h 30206"/>
                <a:gd name="connsiteX9" fmla="*/ 13421 w 60413"/>
                <a:gd name="connsiteY9" fmla="*/ 12838 h 30206"/>
                <a:gd name="connsiteX10" fmla="*/ 29317 w 60413"/>
                <a:gd name="connsiteY10" fmla="*/ 2832 h 30206"/>
                <a:gd name="connsiteX11" fmla="*/ 44798 w 60413"/>
                <a:gd name="connsiteY11" fmla="*/ 11630 h 3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13" h="30206">
                  <a:moveTo>
                    <a:pt x="44798" y="11667"/>
                  </a:moveTo>
                  <a:cubicBezTo>
                    <a:pt x="47329" y="11905"/>
                    <a:pt x="49777" y="12691"/>
                    <a:pt x="51972" y="13971"/>
                  </a:cubicBezTo>
                  <a:cubicBezTo>
                    <a:pt x="54223" y="15373"/>
                    <a:pt x="56184" y="17193"/>
                    <a:pt x="57750" y="19332"/>
                  </a:cubicBezTo>
                  <a:cubicBezTo>
                    <a:pt x="54448" y="19931"/>
                    <a:pt x="51309" y="21218"/>
                    <a:pt x="48536" y="23108"/>
                  </a:cubicBezTo>
                  <a:cubicBezTo>
                    <a:pt x="45817" y="24969"/>
                    <a:pt x="43714" y="27598"/>
                    <a:pt x="42495" y="30660"/>
                  </a:cubicBezTo>
                  <a:cubicBezTo>
                    <a:pt x="41810" y="26407"/>
                    <a:pt x="39611" y="22545"/>
                    <a:pt x="36303" y="19786"/>
                  </a:cubicBezTo>
                  <a:cubicBezTo>
                    <a:pt x="31798" y="16320"/>
                    <a:pt x="26027" y="14946"/>
                    <a:pt x="20444" y="16010"/>
                  </a:cubicBezTo>
                  <a:cubicBezTo>
                    <a:pt x="8928" y="17935"/>
                    <a:pt x="8588" y="29263"/>
                    <a:pt x="7002" y="30282"/>
                  </a:cubicBezTo>
                  <a:cubicBezTo>
                    <a:pt x="5416" y="31302"/>
                    <a:pt x="1603" y="27677"/>
                    <a:pt x="3226" y="21183"/>
                  </a:cubicBezTo>
                  <a:cubicBezTo>
                    <a:pt x="4771" y="16696"/>
                    <a:pt x="8717" y="13466"/>
                    <a:pt x="13421" y="12838"/>
                  </a:cubicBezTo>
                  <a:cubicBezTo>
                    <a:pt x="13421" y="12838"/>
                    <a:pt x="19727" y="2832"/>
                    <a:pt x="29317" y="2832"/>
                  </a:cubicBezTo>
                  <a:cubicBezTo>
                    <a:pt x="37851" y="2832"/>
                    <a:pt x="44798" y="11630"/>
                    <a:pt x="44798" y="11630"/>
                  </a:cubicBezTo>
                </a:path>
              </a:pathLst>
            </a:custGeom>
            <a:grpFill/>
            <a:ln w="9525" cap="flat">
              <a:noFill/>
              <a:prstDash val="solid"/>
              <a:miter/>
            </a:ln>
          </p:spPr>
          <p:txBody>
            <a:bodyPr rtlCol="0" anchor="ctr"/>
            <a:lstStyle/>
            <a:p>
              <a:endParaRPr lang="zh-CN" altLang="en-US"/>
            </a:p>
          </p:txBody>
        </p:sp>
        <p:sp>
          <p:nvSpPr>
            <p:cNvPr id="25" name="任意多边形: 形状 24"/>
            <p:cNvSpPr/>
            <p:nvPr/>
          </p:nvSpPr>
          <p:spPr>
            <a:xfrm>
              <a:off x="225922" y="6638471"/>
              <a:ext cx="98172" cy="71741"/>
            </a:xfrm>
            <a:custGeom>
              <a:avLst/>
              <a:gdLst>
                <a:gd name="connsiteX0" fmla="*/ 81101 w 98172"/>
                <a:gd name="connsiteY0" fmla="*/ 29301 h 71741"/>
                <a:gd name="connsiteX1" fmla="*/ 85670 w 98172"/>
                <a:gd name="connsiteY1" fmla="*/ 34511 h 71741"/>
                <a:gd name="connsiteX2" fmla="*/ 90617 w 98172"/>
                <a:gd name="connsiteY2" fmla="*/ 31679 h 71741"/>
                <a:gd name="connsiteX3" fmla="*/ 96431 w 98172"/>
                <a:gd name="connsiteY3" fmla="*/ 29527 h 71741"/>
                <a:gd name="connsiteX4" fmla="*/ 87634 w 98172"/>
                <a:gd name="connsiteY4" fmla="*/ 18653 h 71741"/>
                <a:gd name="connsiteX5" fmla="*/ 78005 w 98172"/>
                <a:gd name="connsiteY5" fmla="*/ 17180 h 71741"/>
                <a:gd name="connsiteX6" fmla="*/ 52292 w 98172"/>
                <a:gd name="connsiteY6" fmla="*/ 2832 h 71741"/>
                <a:gd name="connsiteX7" fmla="*/ 26993 w 98172"/>
                <a:gd name="connsiteY7" fmla="*/ 17935 h 71741"/>
                <a:gd name="connsiteX8" fmla="*/ 8416 w 98172"/>
                <a:gd name="connsiteY8" fmla="*/ 26960 h 71741"/>
                <a:gd name="connsiteX9" fmla="*/ 6491 w 98172"/>
                <a:gd name="connsiteY9" fmla="*/ 53957 h 71741"/>
                <a:gd name="connsiteX10" fmla="*/ 58560 w 98172"/>
                <a:gd name="connsiteY10" fmla="*/ 62793 h 71741"/>
                <a:gd name="connsiteX11" fmla="*/ 48818 w 98172"/>
                <a:gd name="connsiteY11" fmla="*/ 36966 h 71741"/>
                <a:gd name="connsiteX12" fmla="*/ 32846 w 98172"/>
                <a:gd name="connsiteY12" fmla="*/ 51541 h 71741"/>
                <a:gd name="connsiteX13" fmla="*/ 20615 w 98172"/>
                <a:gd name="connsiteY13" fmla="*/ 41195 h 71741"/>
                <a:gd name="connsiteX14" fmla="*/ 20688 w 98172"/>
                <a:gd name="connsiteY14" fmla="*/ 38665 h 71741"/>
                <a:gd name="connsiteX15" fmla="*/ 32695 w 98172"/>
                <a:gd name="connsiteY15" fmla="*/ 27979 h 71741"/>
                <a:gd name="connsiteX16" fmla="*/ 52329 w 98172"/>
                <a:gd name="connsiteY16" fmla="*/ 16387 h 71741"/>
                <a:gd name="connsiteX17" fmla="*/ 73550 w 98172"/>
                <a:gd name="connsiteY17" fmla="*/ 26733 h 71741"/>
                <a:gd name="connsiteX18" fmla="*/ 81101 w 98172"/>
                <a:gd name="connsiteY18" fmla="*/ 29301 h 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172" h="71741">
                  <a:moveTo>
                    <a:pt x="81101" y="29301"/>
                  </a:moveTo>
                  <a:cubicBezTo>
                    <a:pt x="83060" y="30602"/>
                    <a:pt x="84636" y="32400"/>
                    <a:pt x="85670" y="34511"/>
                  </a:cubicBezTo>
                  <a:cubicBezTo>
                    <a:pt x="85670" y="34511"/>
                    <a:pt x="88691" y="32623"/>
                    <a:pt x="90617" y="31679"/>
                  </a:cubicBezTo>
                  <a:cubicBezTo>
                    <a:pt x="92505" y="30834"/>
                    <a:pt x="94448" y="30115"/>
                    <a:pt x="96431" y="29527"/>
                  </a:cubicBezTo>
                  <a:cubicBezTo>
                    <a:pt x="94529" y="25178"/>
                    <a:pt x="91490" y="21422"/>
                    <a:pt x="87634" y="18653"/>
                  </a:cubicBezTo>
                  <a:cubicBezTo>
                    <a:pt x="84757" y="16876"/>
                    <a:pt x="81281" y="16344"/>
                    <a:pt x="78005" y="17180"/>
                  </a:cubicBezTo>
                  <a:cubicBezTo>
                    <a:pt x="72503" y="8261"/>
                    <a:pt x="62771" y="2830"/>
                    <a:pt x="52292" y="2832"/>
                  </a:cubicBezTo>
                  <a:cubicBezTo>
                    <a:pt x="41788" y="3060"/>
                    <a:pt x="32178" y="8797"/>
                    <a:pt x="26993" y="17935"/>
                  </a:cubicBezTo>
                  <a:cubicBezTo>
                    <a:pt x="19701" y="17737"/>
                    <a:pt x="12769" y="21105"/>
                    <a:pt x="8416" y="26960"/>
                  </a:cubicBezTo>
                  <a:cubicBezTo>
                    <a:pt x="3508" y="34096"/>
                    <a:pt x="-268" y="44895"/>
                    <a:pt x="6491" y="53957"/>
                  </a:cubicBezTo>
                  <a:cubicBezTo>
                    <a:pt x="20348" y="72572"/>
                    <a:pt x="48251" y="76612"/>
                    <a:pt x="58560" y="62793"/>
                  </a:cubicBezTo>
                  <a:cubicBezTo>
                    <a:pt x="68868" y="48973"/>
                    <a:pt x="58144" y="36701"/>
                    <a:pt x="48818" y="36966"/>
                  </a:cubicBezTo>
                  <a:cubicBezTo>
                    <a:pt x="34130" y="37419"/>
                    <a:pt x="38283" y="49539"/>
                    <a:pt x="32846" y="51541"/>
                  </a:cubicBezTo>
                  <a:cubicBezTo>
                    <a:pt x="26612" y="52061"/>
                    <a:pt x="21136" y="47429"/>
                    <a:pt x="20615" y="41195"/>
                  </a:cubicBezTo>
                  <a:cubicBezTo>
                    <a:pt x="20545" y="40352"/>
                    <a:pt x="20569" y="39503"/>
                    <a:pt x="20688" y="38665"/>
                  </a:cubicBezTo>
                  <a:cubicBezTo>
                    <a:pt x="21934" y="29980"/>
                    <a:pt x="32695" y="27979"/>
                    <a:pt x="32695" y="27979"/>
                  </a:cubicBezTo>
                  <a:cubicBezTo>
                    <a:pt x="36481" y="20675"/>
                    <a:pt x="44105" y="16173"/>
                    <a:pt x="52329" y="16387"/>
                  </a:cubicBezTo>
                  <a:cubicBezTo>
                    <a:pt x="60660" y="16199"/>
                    <a:pt x="68567" y="20054"/>
                    <a:pt x="73550" y="26733"/>
                  </a:cubicBezTo>
                  <a:cubicBezTo>
                    <a:pt x="76252" y="26897"/>
                    <a:pt x="78860" y="27784"/>
                    <a:pt x="81101" y="29301"/>
                  </a:cubicBezTo>
                </a:path>
              </a:pathLst>
            </a:custGeom>
            <a:grpFill/>
            <a:ln w="9525" cap="flat">
              <a:noFill/>
              <a:prstDash val="solid"/>
              <a:miter/>
            </a:ln>
          </p:spPr>
          <p:txBody>
            <a:bodyPr rtlCol="0" anchor="ctr"/>
            <a:lstStyle/>
            <a:p>
              <a:endParaRPr lang="zh-CN" altLang="en-US"/>
            </a:p>
          </p:txBody>
        </p:sp>
        <p:sp>
          <p:nvSpPr>
            <p:cNvPr id="26" name="任意多边形: 形状 25"/>
            <p:cNvSpPr/>
            <p:nvPr/>
          </p:nvSpPr>
          <p:spPr>
            <a:xfrm>
              <a:off x="274287" y="6665342"/>
              <a:ext cx="101948" cy="94397"/>
            </a:xfrm>
            <a:custGeom>
              <a:avLst/>
              <a:gdLst>
                <a:gd name="connsiteX0" fmla="*/ 9175 w 101948"/>
                <a:gd name="connsiteY0" fmla="*/ 80817 h 94396"/>
                <a:gd name="connsiteX1" fmla="*/ 12196 w 101948"/>
                <a:gd name="connsiteY1" fmla="*/ 72170 h 94396"/>
                <a:gd name="connsiteX2" fmla="*/ 58110 w 101948"/>
                <a:gd name="connsiteY2" fmla="*/ 66620 h 94396"/>
                <a:gd name="connsiteX3" fmla="*/ 51654 w 101948"/>
                <a:gd name="connsiteY3" fmla="*/ 26671 h 94396"/>
                <a:gd name="connsiteX4" fmla="*/ 40062 w 101948"/>
                <a:gd name="connsiteY4" fmla="*/ 49024 h 94396"/>
                <a:gd name="connsiteX5" fmla="*/ 20465 w 101948"/>
                <a:gd name="connsiteY5" fmla="*/ 23499 h 94396"/>
                <a:gd name="connsiteX6" fmla="*/ 38929 w 101948"/>
                <a:gd name="connsiteY6" fmla="*/ 13380 h 94396"/>
                <a:gd name="connsiteX7" fmla="*/ 63699 w 101948"/>
                <a:gd name="connsiteY7" fmla="*/ 3525 h 94396"/>
                <a:gd name="connsiteX8" fmla="*/ 80501 w 101948"/>
                <a:gd name="connsiteY8" fmla="*/ 18629 h 94396"/>
                <a:gd name="connsiteX9" fmla="*/ 101797 w 101948"/>
                <a:gd name="connsiteY9" fmla="*/ 34751 h 94396"/>
                <a:gd name="connsiteX10" fmla="*/ 91300 w 101948"/>
                <a:gd name="connsiteY10" fmla="*/ 67753 h 94396"/>
                <a:gd name="connsiteX11" fmla="*/ 68305 w 101948"/>
                <a:gd name="connsiteY11" fmla="*/ 76966 h 94396"/>
                <a:gd name="connsiteX12" fmla="*/ 35720 w 101948"/>
                <a:gd name="connsiteY12" fmla="*/ 94486 h 94396"/>
                <a:gd name="connsiteX13" fmla="*/ 2832 w 101948"/>
                <a:gd name="connsiteY13" fmla="*/ 88860 h 94396"/>
                <a:gd name="connsiteX14" fmla="*/ 9175 w 101948"/>
                <a:gd name="connsiteY14" fmla="*/ 80704 h 94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1948" h="94396">
                  <a:moveTo>
                    <a:pt x="9175" y="80817"/>
                  </a:moveTo>
                  <a:cubicBezTo>
                    <a:pt x="10632" y="78112"/>
                    <a:pt x="11652" y="75194"/>
                    <a:pt x="12196" y="72170"/>
                  </a:cubicBezTo>
                  <a:cubicBezTo>
                    <a:pt x="12196" y="72170"/>
                    <a:pt x="42629" y="84782"/>
                    <a:pt x="58110" y="66620"/>
                  </a:cubicBezTo>
                  <a:cubicBezTo>
                    <a:pt x="72345" y="49930"/>
                    <a:pt x="57431" y="25085"/>
                    <a:pt x="51654" y="26671"/>
                  </a:cubicBezTo>
                  <a:cubicBezTo>
                    <a:pt x="45877" y="28257"/>
                    <a:pt x="58337" y="43209"/>
                    <a:pt x="40062" y="49024"/>
                  </a:cubicBezTo>
                  <a:cubicBezTo>
                    <a:pt x="27186" y="53140"/>
                    <a:pt x="14726" y="35658"/>
                    <a:pt x="20465" y="23499"/>
                  </a:cubicBezTo>
                  <a:cubicBezTo>
                    <a:pt x="23993" y="16689"/>
                    <a:pt x="31290" y="12689"/>
                    <a:pt x="38929" y="13380"/>
                  </a:cubicBezTo>
                  <a:cubicBezTo>
                    <a:pt x="38929" y="13380"/>
                    <a:pt x="49803" y="-364"/>
                    <a:pt x="63699" y="3525"/>
                  </a:cubicBezTo>
                  <a:cubicBezTo>
                    <a:pt x="71341" y="5677"/>
                    <a:pt x="77550" y="11258"/>
                    <a:pt x="80501" y="18629"/>
                  </a:cubicBezTo>
                  <a:cubicBezTo>
                    <a:pt x="80501" y="18629"/>
                    <a:pt x="94396" y="11908"/>
                    <a:pt x="101797" y="34751"/>
                  </a:cubicBezTo>
                  <a:cubicBezTo>
                    <a:pt x="105799" y="47061"/>
                    <a:pt x="97719" y="62164"/>
                    <a:pt x="91300" y="67753"/>
                  </a:cubicBezTo>
                  <a:cubicBezTo>
                    <a:pt x="84535" y="72714"/>
                    <a:pt x="76625" y="75883"/>
                    <a:pt x="68305" y="76966"/>
                  </a:cubicBezTo>
                  <a:cubicBezTo>
                    <a:pt x="60596" y="87368"/>
                    <a:pt x="48649" y="93791"/>
                    <a:pt x="35720" y="94486"/>
                  </a:cubicBezTo>
                  <a:cubicBezTo>
                    <a:pt x="8382" y="96562"/>
                    <a:pt x="2832" y="88860"/>
                    <a:pt x="2832" y="88860"/>
                  </a:cubicBezTo>
                  <a:cubicBezTo>
                    <a:pt x="5469" y="86591"/>
                    <a:pt x="7626" y="83818"/>
                    <a:pt x="9175" y="80704"/>
                  </a:cubicBezTo>
                </a:path>
              </a:pathLst>
            </a:custGeom>
            <a:grpFill/>
            <a:ln w="9525" cap="flat">
              <a:noFill/>
              <a:prstDash val="solid"/>
              <a:miter/>
            </a:ln>
          </p:spPr>
          <p:txBody>
            <a:bodyPr rtlCol="0" anchor="ctr"/>
            <a:lstStyle/>
            <a:p>
              <a:endParaRPr lang="zh-CN" altLang="en-US"/>
            </a:p>
          </p:txBody>
        </p:sp>
        <p:sp>
          <p:nvSpPr>
            <p:cNvPr id="27" name="任意多边形: 形状 26"/>
            <p:cNvSpPr/>
            <p:nvPr/>
          </p:nvSpPr>
          <p:spPr>
            <a:xfrm>
              <a:off x="180434" y="6664757"/>
              <a:ext cx="101948" cy="98172"/>
            </a:xfrm>
            <a:custGeom>
              <a:avLst/>
              <a:gdLst>
                <a:gd name="connsiteX0" fmla="*/ 42690 w 101948"/>
                <a:gd name="connsiteY0" fmla="*/ 15967 h 98172"/>
                <a:gd name="connsiteX1" fmla="*/ 48203 w 101948"/>
                <a:gd name="connsiteY1" fmla="*/ 3129 h 98172"/>
                <a:gd name="connsiteX2" fmla="*/ 31891 w 101948"/>
                <a:gd name="connsiteY2" fmla="*/ 6904 h 98172"/>
                <a:gd name="connsiteX3" fmla="*/ 21319 w 101948"/>
                <a:gd name="connsiteY3" fmla="*/ 23707 h 98172"/>
                <a:gd name="connsiteX4" fmla="*/ 3081 w 101948"/>
                <a:gd name="connsiteY4" fmla="*/ 51044 h 98172"/>
                <a:gd name="connsiteX5" fmla="*/ 38839 w 101948"/>
                <a:gd name="connsiteY5" fmla="*/ 79967 h 98172"/>
                <a:gd name="connsiteX6" fmla="*/ 70782 w 101948"/>
                <a:gd name="connsiteY6" fmla="*/ 96619 h 98172"/>
                <a:gd name="connsiteX7" fmla="*/ 100310 w 101948"/>
                <a:gd name="connsiteY7" fmla="*/ 68829 h 98172"/>
                <a:gd name="connsiteX8" fmla="*/ 81430 w 101948"/>
                <a:gd name="connsiteY8" fmla="*/ 49232 h 98172"/>
                <a:gd name="connsiteX9" fmla="*/ 66872 w 101948"/>
                <a:gd name="connsiteY9" fmla="*/ 65869 h 98172"/>
                <a:gd name="connsiteX10" fmla="*/ 66893 w 101948"/>
                <a:gd name="connsiteY10" fmla="*/ 66148 h 98172"/>
                <a:gd name="connsiteX11" fmla="*/ 74067 w 101948"/>
                <a:gd name="connsiteY11" fmla="*/ 78344 h 98172"/>
                <a:gd name="connsiteX12" fmla="*/ 58435 w 101948"/>
                <a:gd name="connsiteY12" fmla="*/ 80118 h 98172"/>
                <a:gd name="connsiteX13" fmla="*/ 36800 w 101948"/>
                <a:gd name="connsiteY13" fmla="*/ 57463 h 98172"/>
                <a:gd name="connsiteX14" fmla="*/ 47297 w 101948"/>
                <a:gd name="connsiteY14" fmla="*/ 30655 h 98172"/>
                <a:gd name="connsiteX15" fmla="*/ 42577 w 101948"/>
                <a:gd name="connsiteY15" fmla="*/ 15967 h 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948" h="98172">
                  <a:moveTo>
                    <a:pt x="42690" y="15967"/>
                  </a:moveTo>
                  <a:cubicBezTo>
                    <a:pt x="43556" y="11332"/>
                    <a:pt x="45438" y="6947"/>
                    <a:pt x="48203" y="3129"/>
                  </a:cubicBezTo>
                  <a:cubicBezTo>
                    <a:pt x="42480" y="2177"/>
                    <a:pt x="36614" y="3535"/>
                    <a:pt x="31891" y="6904"/>
                  </a:cubicBezTo>
                  <a:cubicBezTo>
                    <a:pt x="20035" y="14985"/>
                    <a:pt x="21319" y="23707"/>
                    <a:pt x="21319" y="23707"/>
                  </a:cubicBezTo>
                  <a:cubicBezTo>
                    <a:pt x="21319" y="23707"/>
                    <a:pt x="325" y="26312"/>
                    <a:pt x="3081" y="51044"/>
                  </a:cubicBezTo>
                  <a:cubicBezTo>
                    <a:pt x="5762" y="74002"/>
                    <a:pt x="38839" y="79967"/>
                    <a:pt x="38839" y="79967"/>
                  </a:cubicBezTo>
                  <a:cubicBezTo>
                    <a:pt x="45919" y="90637"/>
                    <a:pt x="57981" y="96925"/>
                    <a:pt x="70782" y="96619"/>
                  </a:cubicBezTo>
                  <a:cubicBezTo>
                    <a:pt x="87925" y="96241"/>
                    <a:pt x="101518" y="83177"/>
                    <a:pt x="100310" y="68829"/>
                  </a:cubicBezTo>
                  <a:cubicBezTo>
                    <a:pt x="99554" y="59464"/>
                    <a:pt x="94042" y="48401"/>
                    <a:pt x="81430" y="49232"/>
                  </a:cubicBezTo>
                  <a:cubicBezTo>
                    <a:pt x="72816" y="49806"/>
                    <a:pt x="66298" y="57254"/>
                    <a:pt x="66872" y="65869"/>
                  </a:cubicBezTo>
                  <a:cubicBezTo>
                    <a:pt x="66879" y="65962"/>
                    <a:pt x="66885" y="66055"/>
                    <a:pt x="66893" y="66148"/>
                  </a:cubicBezTo>
                  <a:cubicBezTo>
                    <a:pt x="67195" y="72642"/>
                    <a:pt x="74936" y="74568"/>
                    <a:pt x="74067" y="78344"/>
                  </a:cubicBezTo>
                  <a:cubicBezTo>
                    <a:pt x="73199" y="82120"/>
                    <a:pt x="66289" y="81818"/>
                    <a:pt x="58435" y="80118"/>
                  </a:cubicBezTo>
                  <a:cubicBezTo>
                    <a:pt x="50582" y="78419"/>
                    <a:pt x="36007" y="71812"/>
                    <a:pt x="36800" y="57463"/>
                  </a:cubicBezTo>
                  <a:cubicBezTo>
                    <a:pt x="37766" y="47732"/>
                    <a:pt x="41399" y="38455"/>
                    <a:pt x="47297" y="30655"/>
                  </a:cubicBezTo>
                  <a:cubicBezTo>
                    <a:pt x="47297" y="30655"/>
                    <a:pt x="41746" y="22537"/>
                    <a:pt x="42577" y="15967"/>
                  </a:cubicBezTo>
                </a:path>
              </a:pathLst>
            </a:custGeom>
            <a:grpFill/>
            <a:ln w="9525" cap="flat">
              <a:noFill/>
              <a:prstDash val="solid"/>
              <a:miter/>
            </a:ln>
          </p:spPr>
          <p:txBody>
            <a:bodyPr rtlCol="0" anchor="ct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2">
    <p:spTree>
      <p:nvGrpSpPr>
        <p:cNvPr id="1" name=""/>
        <p:cNvGrpSpPr/>
        <p:nvPr/>
      </p:nvGrpSpPr>
      <p:grpSpPr>
        <a:xfrm>
          <a:off x="0" y="0"/>
          <a:ext cx="0" cy="0"/>
          <a:chOff x="0" y="0"/>
          <a:chExt cx="0" cy="0"/>
        </a:xfrm>
      </p:grpSpPr>
      <p:sp>
        <p:nvSpPr>
          <p:cNvPr id="7" name="Subtitle 2"/>
          <p:cNvSpPr>
            <a:spLocks noGrp="1"/>
          </p:cNvSpPr>
          <p:nvPr>
            <p:ph type="subTitle" idx="1"/>
          </p:nvPr>
        </p:nvSpPr>
        <p:spPr>
          <a:xfrm>
            <a:off x="3443908" y="3698719"/>
            <a:ext cx="3018183" cy="757130"/>
          </a:xfrm>
        </p:spPr>
        <p:txBody>
          <a:bodyPr anchor="t" anchorCtr="0">
            <a:spAutoFit/>
          </a:bodyPr>
          <a:lstStyle>
            <a:lvl1pPr marL="0" indent="0" algn="ctr">
              <a:buNone/>
              <a:defRPr lang="en-US" sz="2400" b="1" kern="1200" dirty="0">
                <a:solidFill>
                  <a:schemeClr val="tx1"/>
                </a:solidFill>
                <a:latin typeface="黑体" panose="02010609060101010101" pitchFamily="49" charset="-122"/>
                <a:ea typeface="黑体" panose="02010609060101010101" pitchFamily="49" charset="-122"/>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3" name="矩形 2"/>
          <p:cNvSpPr/>
          <p:nvPr userDrawn="1"/>
        </p:nvSpPr>
        <p:spPr>
          <a:xfrm>
            <a:off x="0" y="1319752"/>
            <a:ext cx="9906000" cy="148000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0" rIns="540000" rtlCol="0" anchor="ctr"/>
          <a:lstStyle/>
          <a:p>
            <a:pPr algn="ctr"/>
            <a:endParaRPr lang="zh-CN" altLang="en-US" sz="3600" b="1" dirty="0">
              <a:solidFill>
                <a:schemeClr val="bg1"/>
              </a:solidFill>
            </a:endParaRPr>
          </a:p>
        </p:txBody>
      </p:sp>
      <p:cxnSp>
        <p:nvCxnSpPr>
          <p:cNvPr id="5" name="直接连接符 4"/>
          <p:cNvCxnSpPr/>
          <p:nvPr userDrawn="1"/>
        </p:nvCxnSpPr>
        <p:spPr>
          <a:xfrm>
            <a:off x="3786000" y="258869"/>
            <a:ext cx="612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0" y="6604680"/>
            <a:ext cx="612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6" name="图形 25"/>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36364" b="32588"/>
          <a:stretch>
            <a:fillRect/>
          </a:stretch>
        </p:blipFill>
        <p:spPr>
          <a:xfrm>
            <a:off x="6756421" y="4469412"/>
            <a:ext cx="3149579" cy="2388588"/>
          </a:xfrm>
          <a:prstGeom prst="rect">
            <a:avLst/>
          </a:prstGeom>
        </p:spPr>
      </p:pic>
      <p:sp>
        <p:nvSpPr>
          <p:cNvPr id="8" name="Title 1"/>
          <p:cNvSpPr>
            <a:spLocks noGrp="1"/>
          </p:cNvSpPr>
          <p:nvPr>
            <p:ph type="ctrTitle"/>
          </p:nvPr>
        </p:nvSpPr>
        <p:spPr>
          <a:xfrm>
            <a:off x="1066800" y="1605540"/>
            <a:ext cx="7772400" cy="908431"/>
          </a:xfrm>
        </p:spPr>
        <p:txBody>
          <a:bodyPr anchor="ctr">
            <a:normAutofit/>
          </a:bodyPr>
          <a:lstStyle>
            <a:lvl1pPr algn="ctr">
              <a:defRPr lang="en-US" sz="3600" b="1" kern="1200" dirty="0">
                <a:solidFill>
                  <a:schemeClr val="bg1"/>
                </a:solidFill>
                <a:latin typeface="+mn-lt"/>
                <a:ea typeface="+mn-ea"/>
                <a:cs typeface="+mn-cs"/>
              </a:defRPr>
            </a:lvl1pPr>
          </a:lstStyle>
          <a:p>
            <a:r>
              <a:rPr lang="zh-CN" altLang="en-US"/>
              <a:t>单击此处编辑母版标题样式</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3">
    <p:spTree>
      <p:nvGrpSpPr>
        <p:cNvPr id="1" name=""/>
        <p:cNvGrpSpPr/>
        <p:nvPr/>
      </p:nvGrpSpPr>
      <p:grpSpPr>
        <a:xfrm>
          <a:off x="0" y="0"/>
          <a:ext cx="0" cy="0"/>
          <a:chOff x="0" y="0"/>
          <a:chExt cx="0" cy="0"/>
        </a:xfrm>
      </p:grpSpPr>
      <p:grpSp>
        <p:nvGrpSpPr>
          <p:cNvPr id="5" name="组合 4"/>
          <p:cNvGrpSpPr/>
          <p:nvPr userDrawn="1"/>
        </p:nvGrpSpPr>
        <p:grpSpPr>
          <a:xfrm>
            <a:off x="0" y="0"/>
            <a:ext cx="9906000" cy="3201180"/>
            <a:chOff x="1146655" y="-7913"/>
            <a:chExt cx="10413341" cy="3365130"/>
          </a:xfrm>
        </p:grpSpPr>
        <p:pic>
          <p:nvPicPr>
            <p:cNvPr id="13" name="图片 12"/>
            <p:cNvPicPr>
              <a:picLocks noChangeAspect="1"/>
            </p:cNvPicPr>
            <p:nvPr userDrawn="1"/>
          </p:nvPicPr>
          <p:blipFill rotWithShape="1">
            <a:blip r:embed="rId2"/>
            <a:srcRect l="9405" r="5184"/>
            <a:stretch>
              <a:fillRect/>
            </a:stretch>
          </p:blipFill>
          <p:spPr>
            <a:xfrm>
              <a:off x="1146655" y="-1"/>
              <a:ext cx="10413341" cy="3357218"/>
            </a:xfrm>
            <a:prstGeom prst="rect">
              <a:avLst/>
            </a:prstGeom>
          </p:spPr>
        </p:pic>
        <p:sp>
          <p:nvSpPr>
            <p:cNvPr id="11" name="矩形 10"/>
            <p:cNvSpPr/>
            <p:nvPr userDrawn="1"/>
          </p:nvSpPr>
          <p:spPr>
            <a:xfrm>
              <a:off x="1146655" y="-7913"/>
              <a:ext cx="10413341" cy="3361208"/>
            </a:xfrm>
            <a:prstGeom prst="rect">
              <a:avLst/>
            </a:prstGeom>
            <a:solidFill>
              <a:schemeClr val="accent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标题 11"/>
          <p:cNvSpPr>
            <a:spLocks noGrp="1"/>
          </p:cNvSpPr>
          <p:nvPr>
            <p:ph type="title"/>
          </p:nvPr>
        </p:nvSpPr>
        <p:spPr>
          <a:xfrm>
            <a:off x="681038" y="3632553"/>
            <a:ext cx="8543925" cy="1325563"/>
          </a:xfrm>
        </p:spPr>
        <p:txBody>
          <a:bodyPr>
            <a:normAutofit/>
          </a:bodyPr>
          <a:lstStyle>
            <a:lvl1pPr algn="ctr">
              <a:defRPr kumimoji="0" lang="zh-CN" altLang="en-US" sz="4000" b="1" i="0" u="none" strike="noStrike" kern="0" cap="none" spc="0" normalizeH="0" baseline="0" dirty="0" smtClean="0">
                <a:ln>
                  <a:noFill/>
                </a:ln>
                <a:solidFill>
                  <a:schemeClr val="tx1"/>
                </a:solidFill>
                <a:effectLst/>
                <a:uLnTx/>
                <a:uFillTx/>
                <a:latin typeface="黑体" panose="02010609060101010101" pitchFamily="49" charset="-122"/>
                <a:ea typeface="黑体" panose="02010609060101010101" pitchFamily="49" charset="-122"/>
                <a:cs typeface="+mj-cs"/>
              </a:defRPr>
            </a:lvl1pPr>
          </a:lstStyle>
          <a:p>
            <a:r>
              <a:rPr lang="zh-CN" altLang="en-US"/>
              <a:t>单击此处编辑母版标题样式</a:t>
            </a:r>
            <a:endParaRPr lang="zh-CN" altLang="en-US" dirty="0"/>
          </a:p>
        </p:txBody>
      </p:sp>
      <p:sp>
        <p:nvSpPr>
          <p:cNvPr id="3" name="矩形 2"/>
          <p:cNvSpPr/>
          <p:nvPr userDrawn="1"/>
        </p:nvSpPr>
        <p:spPr>
          <a:xfrm>
            <a:off x="0" y="6628402"/>
            <a:ext cx="9906000" cy="229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p:cNvSpPr>
            <a:spLocks noGrp="1"/>
          </p:cNvSpPr>
          <p:nvPr>
            <p:ph type="subTitle" idx="1"/>
          </p:nvPr>
        </p:nvSpPr>
        <p:spPr>
          <a:xfrm>
            <a:off x="1524000" y="5453312"/>
            <a:ext cx="6858000" cy="424732"/>
          </a:xfrm>
        </p:spPr>
        <p:txBody>
          <a:bodyPr anchor="t">
            <a:spAutoFit/>
          </a:bodyPr>
          <a:lstStyle>
            <a:lvl1pPr marL="0" indent="0" algn="ctr">
              <a:buNone/>
              <a:defRPr lang="en-US" sz="2400" b="1" kern="1200" dirty="0">
                <a:solidFill>
                  <a:schemeClr val="tx1"/>
                </a:solidFill>
                <a:latin typeface="黑体" panose="02010609060101010101" pitchFamily="49" charset="-122"/>
                <a:ea typeface="黑体" panose="02010609060101010101" pitchFamily="49" charset="-122"/>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grpSp>
        <p:nvGrpSpPr>
          <p:cNvPr id="39" name="组合 38"/>
          <p:cNvGrpSpPr/>
          <p:nvPr userDrawn="1"/>
        </p:nvGrpSpPr>
        <p:grpSpPr>
          <a:xfrm>
            <a:off x="4156661" y="2406835"/>
            <a:ext cx="1584960" cy="1584960"/>
            <a:chOff x="5303520" y="2562096"/>
            <a:chExt cx="1584960" cy="1584960"/>
          </a:xfrm>
        </p:grpSpPr>
        <p:sp>
          <p:nvSpPr>
            <p:cNvPr id="38" name="椭圆 37"/>
            <p:cNvSpPr/>
            <p:nvPr userDrawn="1"/>
          </p:nvSpPr>
          <p:spPr>
            <a:xfrm>
              <a:off x="5303520" y="2562096"/>
              <a:ext cx="1584960" cy="1584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5410200" y="2670375"/>
              <a:ext cx="1371600" cy="1368402"/>
              <a:chOff x="2105799" y="20055838"/>
              <a:chExt cx="6748090" cy="6732363"/>
            </a:xfrm>
            <a:solidFill>
              <a:srgbClr val="8B0012">
                <a:alpha val="80000"/>
              </a:srgbClr>
            </a:solidFill>
          </p:grpSpPr>
          <p:sp>
            <p:nvSpPr>
              <p:cNvPr id="15" name="Freeform 8"/>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16" name="Freeform 42"/>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17" name="Freeform 43"/>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18" name="Freeform 44"/>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19" name="Freeform 45"/>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0" name="Freeform 46"/>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1" name="Freeform 47"/>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2" name="Freeform 48"/>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3" name="Freeform 49"/>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4" name="Freeform 50"/>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5" name="Freeform 51"/>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6" name="Freeform 52"/>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7" name="Freeform 53"/>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8" name="Freeform 54"/>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9" name="Freeform 55"/>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30" name="Freeform 56"/>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31" name="Freeform 57"/>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32" name="Freeform 58"/>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33" name="Freeform 59"/>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34" name="Freeform 60"/>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35" name="Freeform 61"/>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36" name="Freeform 62"/>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37" name="Freeform 71"/>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4">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contrast="-4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0" y="-80429"/>
            <a:ext cx="9906000" cy="5572125"/>
          </a:xfrm>
          <a:prstGeom prst="rect">
            <a:avLst/>
          </a:prstGeom>
        </p:spPr>
      </p:pic>
      <p:sp>
        <p:nvSpPr>
          <p:cNvPr id="3" name="矩形 6"/>
          <p:cNvSpPr>
            <a:spLocks noChangeArrowheads="1"/>
          </p:cNvSpPr>
          <p:nvPr userDrawn="1"/>
        </p:nvSpPr>
        <p:spPr bwMode="auto">
          <a:xfrm>
            <a:off x="0" y="5232400"/>
            <a:ext cx="9906000" cy="162560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4" name="图片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53000" y="3526048"/>
            <a:ext cx="5260154" cy="3412704"/>
          </a:xfrm>
          <a:prstGeom prst="rect">
            <a:avLst/>
          </a:prstGeom>
        </p:spPr>
      </p:pic>
      <p:grpSp>
        <p:nvGrpSpPr>
          <p:cNvPr id="5" name="组合 4"/>
          <p:cNvGrpSpPr/>
          <p:nvPr userDrawn="1"/>
        </p:nvGrpSpPr>
        <p:grpSpPr>
          <a:xfrm>
            <a:off x="415086" y="384017"/>
            <a:ext cx="2255162" cy="684029"/>
            <a:chOff x="0" y="0"/>
            <a:chExt cx="6423496" cy="1949756"/>
          </a:xfrm>
        </p:grpSpPr>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949757" cy="1949756"/>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8104" y="129058"/>
              <a:ext cx="4215392" cy="1691643"/>
            </a:xfrm>
            <a:prstGeom prst="rect">
              <a:avLst/>
            </a:prstGeom>
          </p:spPr>
        </p:pic>
      </p:grpSp>
      <p:sp>
        <p:nvSpPr>
          <p:cNvPr id="10" name="标题 13"/>
          <p:cNvSpPr>
            <a:spLocks noGrp="1"/>
          </p:cNvSpPr>
          <p:nvPr>
            <p:ph type="title"/>
          </p:nvPr>
        </p:nvSpPr>
        <p:spPr>
          <a:xfrm>
            <a:off x="395512" y="4076710"/>
            <a:ext cx="5840188" cy="684028"/>
          </a:xfrm>
        </p:spPr>
        <p:txBody>
          <a:bodyPr>
            <a:noAutofit/>
          </a:bodyPr>
          <a:lstStyle>
            <a:lvl1pPr>
              <a:defRPr sz="3600">
                <a:solidFill>
                  <a:schemeClr val="tx1"/>
                </a:solidFill>
              </a:defRPr>
            </a:lvl1pPr>
          </a:lstStyle>
          <a:p>
            <a:r>
              <a:rPr lang="zh-CN" altLang="en-US"/>
              <a:t>单击此处编辑母版标题样式</a:t>
            </a:r>
            <a:endParaRPr lang="zh-CN" altLang="en-US" dirty="0"/>
          </a:p>
        </p:txBody>
      </p:sp>
      <p:sp>
        <p:nvSpPr>
          <p:cNvPr id="11" name="Subtitle 2"/>
          <p:cNvSpPr>
            <a:spLocks noGrp="1"/>
          </p:cNvSpPr>
          <p:nvPr>
            <p:ph type="subTitle" idx="1"/>
          </p:nvPr>
        </p:nvSpPr>
        <p:spPr>
          <a:xfrm>
            <a:off x="395512" y="5491696"/>
            <a:ext cx="4250334" cy="424732"/>
          </a:xfrm>
        </p:spPr>
        <p:txBody>
          <a:bodyPr wrap="square" anchor="t" anchorCtr="0">
            <a:spAutoFit/>
          </a:bodyPr>
          <a:lstStyle>
            <a:lvl1pPr marL="0" indent="0" algn="l">
              <a:buNone/>
              <a:defRPr lang="en-US" sz="2400" b="1" kern="1200" dirty="0">
                <a:solidFill>
                  <a:schemeClr val="bg1"/>
                </a:solidFill>
                <a:latin typeface="黑体" panose="02010609060101010101" pitchFamily="49" charset="-122"/>
                <a:ea typeface="黑体" panose="02010609060101010101" pitchFamily="49" charset="-122"/>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幻灯片-3">
    <p:spTree>
      <p:nvGrpSpPr>
        <p:cNvPr id="1" name=""/>
        <p:cNvGrpSpPr/>
        <p:nvPr/>
      </p:nvGrpSpPr>
      <p:grpSpPr>
        <a:xfrm>
          <a:off x="0" y="0"/>
          <a:ext cx="0" cy="0"/>
          <a:chOff x="0" y="0"/>
          <a:chExt cx="0" cy="0"/>
        </a:xfrm>
      </p:grpSpPr>
      <p:sp>
        <p:nvSpPr>
          <p:cNvPr id="55" name="矩形 54"/>
          <p:cNvSpPr/>
          <p:nvPr userDrawn="1"/>
        </p:nvSpPr>
        <p:spPr>
          <a:xfrm>
            <a:off x="-1" y="0"/>
            <a:ext cx="4953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defRPr/>
            </a:pPr>
            <a:endParaRPr kumimoji="0" lang="zh-CN" altLang="en-US" sz="1465"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sym typeface="+mn-lt"/>
            </a:endParaRPr>
          </a:p>
        </p:txBody>
      </p:sp>
      <p:pic>
        <p:nvPicPr>
          <p:cNvPr id="97" name="图形 96"/>
          <p:cNvPicPr>
            <a:picLocks noChangeAspect="1"/>
          </p:cNvPicPr>
          <p:nvPr userDrawn="1"/>
        </p:nvPicPr>
        <p:blipFill rotWithShape="1">
          <a:blip r:embed="rId2">
            <a:extLst>
              <a:ext uri="{96DAC541-7B7A-43D3-8B79-37D633B846F1}">
                <asvg:svgBlip xmlns:asvg="http://schemas.microsoft.com/office/drawing/2016/SVG/main" r:embed="rId3"/>
              </a:ext>
            </a:extLst>
          </a:blip>
          <a:srcRect l="24033" b="27522"/>
          <a:stretch>
            <a:fillRect/>
          </a:stretch>
        </p:blipFill>
        <p:spPr>
          <a:xfrm>
            <a:off x="-2" y="3365787"/>
            <a:ext cx="5063459" cy="3492213"/>
          </a:xfrm>
          <a:prstGeom prst="rect">
            <a:avLst/>
          </a:prstGeom>
        </p:spPr>
      </p:pic>
      <p:sp>
        <p:nvSpPr>
          <p:cNvPr id="7" name="矩形 6"/>
          <p:cNvSpPr/>
          <p:nvPr userDrawn="1"/>
        </p:nvSpPr>
        <p:spPr>
          <a:xfrm>
            <a:off x="478791" y="476251"/>
            <a:ext cx="894842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ea"/>
              <a:sym typeface="+mn-lt"/>
            </a:endParaRPr>
          </a:p>
        </p:txBody>
      </p:sp>
      <p:grpSp>
        <p:nvGrpSpPr>
          <p:cNvPr id="40" name="组合 39"/>
          <p:cNvGrpSpPr/>
          <p:nvPr userDrawn="1"/>
        </p:nvGrpSpPr>
        <p:grpSpPr>
          <a:xfrm>
            <a:off x="1772468" y="3478247"/>
            <a:ext cx="1945700" cy="1941162"/>
            <a:chOff x="2105799" y="20055838"/>
            <a:chExt cx="6748090" cy="6732363"/>
          </a:xfrm>
          <a:solidFill>
            <a:schemeClr val="accent1"/>
          </a:solidFill>
        </p:grpSpPr>
        <p:sp>
          <p:nvSpPr>
            <p:cNvPr id="41" name="Freeform 8"/>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2" name="Freeform 42"/>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3" name="Freeform 43"/>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4" name="Freeform 44"/>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8" name="Freeform 45"/>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54" name="Freeform 46"/>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0" name="Freeform 47"/>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1" name="Freeform 48"/>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2" name="Freeform 49"/>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3" name="Freeform 50"/>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4" name="Freeform 51"/>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5" name="Freeform 52"/>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6" name="Freeform 53"/>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7" name="Freeform 54"/>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8" name="Freeform 55"/>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9" name="Freeform 56"/>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0" name="Freeform 57"/>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1" name="Freeform 58"/>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2" name="Freeform 59"/>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3" name="Freeform 60"/>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4" name="Freeform 61"/>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5" name="Freeform 62"/>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6" name="Freeform 71"/>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0000"/>
                </a:solidFill>
                <a:effectLst/>
                <a:uLnTx/>
                <a:uFillTx/>
                <a:latin typeface="Arial" panose="020B0604020202020204"/>
                <a:ea typeface="微软雅黑" panose="020B0503020204020204" charset="-122"/>
                <a:cs typeface="+mn-ea"/>
                <a:sym typeface="+mn-lt"/>
              </a:endParaRPr>
            </a:p>
          </p:txBody>
        </p:sp>
      </p:grpSp>
      <p:grpSp>
        <p:nvGrpSpPr>
          <p:cNvPr id="3" name="组合 2"/>
          <p:cNvGrpSpPr/>
          <p:nvPr userDrawn="1"/>
        </p:nvGrpSpPr>
        <p:grpSpPr>
          <a:xfrm>
            <a:off x="1761543" y="1438592"/>
            <a:ext cx="1965282" cy="1372948"/>
            <a:chOff x="1762677" y="1308872"/>
            <a:chExt cx="1965282" cy="1372948"/>
          </a:xfrm>
        </p:grpSpPr>
        <p:sp>
          <p:nvSpPr>
            <p:cNvPr id="10" name="文本框 9"/>
            <p:cNvSpPr txBox="1"/>
            <p:nvPr/>
          </p:nvSpPr>
          <p:spPr>
            <a:xfrm>
              <a:off x="1816261" y="2167082"/>
              <a:ext cx="1858115" cy="514738"/>
            </a:xfrm>
            <a:prstGeom prst="rect">
              <a:avLst/>
            </a:prstGeom>
            <a:noFill/>
          </p:spPr>
          <p:txBody>
            <a:bodyPr wrap="none" lIns="108000" tIns="72000" rIns="72000" bIns="72000" rtlCol="0">
              <a:spAutoFit/>
            </a:bodyPr>
            <a:lstStyle/>
            <a:p>
              <a:pPr marL="0" marR="0" lvl="0" indent="0" algn="ctr" defTabSz="742950" rtl="0" eaLnBrk="1" fontAlgn="auto" latinLnBrk="0" hangingPunct="1">
                <a:lnSpc>
                  <a:spcPct val="100000"/>
                </a:lnSpc>
                <a:spcBef>
                  <a:spcPts val="0"/>
                </a:spcBef>
                <a:spcAft>
                  <a:spcPts val="0"/>
                </a:spcAft>
                <a:buClrTx/>
                <a:buSzTx/>
                <a:buFontTx/>
                <a:buNone/>
                <a:defRPr/>
              </a:pPr>
              <a:r>
                <a:rPr kumimoji="0" lang="en-US" altLang="zh-CN" sz="2400" b="0" i="0" u="none" strike="noStrike" kern="2200" cap="none" spc="-16" normalizeH="0" baseline="0" noProof="0" dirty="0">
                  <a:ln>
                    <a:noFill/>
                  </a:ln>
                  <a:solidFill>
                    <a:schemeClr val="accent1"/>
                  </a:solidFill>
                  <a:effectLst/>
                  <a:uLnTx/>
                  <a:uFillTx/>
                  <a:latin typeface="Arial" panose="020B0604020202020204"/>
                  <a:ea typeface="微软雅黑" panose="020B0503020204020204" charset="-122"/>
                  <a:cs typeface="+mn-ea"/>
                  <a:sym typeface="+mn-lt"/>
                </a:rPr>
                <a:t>CONTENTS</a:t>
              </a:r>
              <a:endParaRPr kumimoji="0" lang="zh-CN" altLang="en-US" sz="2400" b="0" i="0" u="none" strike="noStrike" kern="2200" cap="none" spc="-16" normalizeH="0" baseline="0" noProof="0" dirty="0">
                <a:ln>
                  <a:noFill/>
                </a:ln>
                <a:solidFill>
                  <a:schemeClr val="accent1"/>
                </a:solidFill>
                <a:effectLst/>
                <a:uLnTx/>
                <a:uFillTx/>
                <a:latin typeface="Arial" panose="020B0604020202020204"/>
                <a:ea typeface="微软雅黑" panose="020B0503020204020204" charset="-122"/>
                <a:cs typeface="+mn-ea"/>
                <a:sym typeface="+mn-lt"/>
              </a:endParaRPr>
            </a:p>
          </p:txBody>
        </p:sp>
        <p:sp>
          <p:nvSpPr>
            <p:cNvPr id="98" name="标题 1"/>
            <p:cNvSpPr txBox="1"/>
            <p:nvPr userDrawn="1"/>
          </p:nvSpPr>
          <p:spPr>
            <a:xfrm>
              <a:off x="1762677" y="1308872"/>
              <a:ext cx="1965282" cy="830997"/>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charset="-122"/>
                  <a:cs typeface="+mj-cs"/>
                </a:defRPr>
              </a:lvl1pPr>
            </a:lstStyle>
            <a:p>
              <a:pPr marL="0" marR="0" lvl="0" indent="0" algn="ctr" defTabSz="742950" rtl="0" eaLnBrk="1" fontAlgn="auto" latinLnBrk="0" hangingPunct="1">
                <a:lnSpc>
                  <a:spcPct val="90000"/>
                </a:lnSpc>
                <a:spcBef>
                  <a:spcPct val="0"/>
                </a:spcBef>
                <a:spcAft>
                  <a:spcPts val="0"/>
                </a:spcAft>
                <a:buClrTx/>
                <a:buSzTx/>
                <a:buFontTx/>
                <a:buNone/>
                <a:defRPr/>
              </a:pPr>
              <a:r>
                <a:rPr kumimoji="0" lang="zh-CN" altLang="en-US" sz="6000" b="1" i="0" u="none" strike="noStrike" kern="2200" cap="none" spc="0" normalizeH="0" baseline="0" noProof="0" dirty="0">
                  <a:ln>
                    <a:noFill/>
                  </a:ln>
                  <a:solidFill>
                    <a:schemeClr val="accent1"/>
                  </a:solidFill>
                  <a:effectLst/>
                  <a:uLnTx/>
                  <a:uFillTx/>
                  <a:latin typeface="Arial" panose="020B0604020202020204"/>
                  <a:ea typeface="微软雅黑" panose="020B0503020204020204" charset="-122"/>
                  <a:cs typeface="+mn-ea"/>
                  <a:sym typeface="+mn-lt"/>
                </a:rPr>
                <a:t>目  录</a:t>
              </a:r>
              <a:endParaRPr kumimoji="0" lang="en-US" altLang="zh-CN" sz="6000" b="1" i="0" u="none" strike="noStrike" kern="2200" cap="none" spc="0" normalizeH="0" baseline="0" noProof="0" dirty="0">
                <a:ln>
                  <a:noFill/>
                </a:ln>
                <a:solidFill>
                  <a:schemeClr val="accent1"/>
                </a:solidFill>
                <a:effectLst/>
                <a:uLnTx/>
                <a:uFillTx/>
                <a:latin typeface="Arial" panose="020B0604020202020204"/>
                <a:ea typeface="微软雅黑" panose="020B0503020204020204" charset="-122"/>
                <a:cs typeface="+mn-ea"/>
                <a:sym typeface="+mn-lt"/>
              </a:endParaRPr>
            </a:p>
          </p:txBody>
        </p:sp>
      </p:grpSp>
      <p:sp>
        <p:nvSpPr>
          <p:cNvPr id="8" name="文本占位符 7"/>
          <p:cNvSpPr>
            <a:spLocks noGrp="1"/>
          </p:cNvSpPr>
          <p:nvPr userDrawn="1">
            <p:ph type="body" sz="quarter" idx="10" hasCustomPrompt="1"/>
          </p:nvPr>
        </p:nvSpPr>
        <p:spPr>
          <a:xfrm>
            <a:off x="5151208" y="1801365"/>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01.</a:t>
            </a:r>
            <a:endParaRPr lang="zh-CN" altLang="en-US" dirty="0"/>
          </a:p>
        </p:txBody>
      </p:sp>
      <p:sp>
        <p:nvSpPr>
          <p:cNvPr id="56" name="文本占位符 7"/>
          <p:cNvSpPr>
            <a:spLocks noGrp="1"/>
          </p:cNvSpPr>
          <p:nvPr userDrawn="1">
            <p:ph type="body" sz="quarter" idx="11" hasCustomPrompt="1"/>
          </p:nvPr>
        </p:nvSpPr>
        <p:spPr>
          <a:xfrm>
            <a:off x="6092154" y="1832029"/>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57" name="文本占位符 7"/>
          <p:cNvSpPr>
            <a:spLocks noGrp="1"/>
          </p:cNvSpPr>
          <p:nvPr userDrawn="1">
            <p:ph type="body" sz="quarter" idx="12" hasCustomPrompt="1"/>
          </p:nvPr>
        </p:nvSpPr>
        <p:spPr>
          <a:xfrm>
            <a:off x="5151208" y="3186585"/>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02.</a:t>
            </a:r>
            <a:endParaRPr lang="zh-CN" altLang="en-US" dirty="0"/>
          </a:p>
        </p:txBody>
      </p:sp>
      <p:sp>
        <p:nvSpPr>
          <p:cNvPr id="58" name="文本占位符 7"/>
          <p:cNvSpPr>
            <a:spLocks noGrp="1"/>
          </p:cNvSpPr>
          <p:nvPr userDrawn="1">
            <p:ph type="body" sz="quarter" idx="13" hasCustomPrompt="1"/>
          </p:nvPr>
        </p:nvSpPr>
        <p:spPr>
          <a:xfrm>
            <a:off x="6092154" y="3214285"/>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63" name="文本占位符 7"/>
          <p:cNvSpPr>
            <a:spLocks noGrp="1"/>
          </p:cNvSpPr>
          <p:nvPr userDrawn="1">
            <p:ph type="body" sz="quarter" idx="16" hasCustomPrompt="1"/>
          </p:nvPr>
        </p:nvSpPr>
        <p:spPr>
          <a:xfrm>
            <a:off x="5151208" y="4568841"/>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03.</a:t>
            </a:r>
            <a:endParaRPr lang="zh-CN" altLang="en-US" dirty="0"/>
          </a:p>
        </p:txBody>
      </p:sp>
      <p:sp>
        <p:nvSpPr>
          <p:cNvPr id="64" name="文本占位符 7"/>
          <p:cNvSpPr>
            <a:spLocks noGrp="1"/>
          </p:cNvSpPr>
          <p:nvPr userDrawn="1">
            <p:ph type="body" sz="quarter" idx="17" hasCustomPrompt="1"/>
          </p:nvPr>
        </p:nvSpPr>
        <p:spPr>
          <a:xfrm>
            <a:off x="6092154" y="4596541"/>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目录幻灯片-4">
    <p:spTree>
      <p:nvGrpSpPr>
        <p:cNvPr id="1" name=""/>
        <p:cNvGrpSpPr/>
        <p:nvPr/>
      </p:nvGrpSpPr>
      <p:grpSpPr>
        <a:xfrm>
          <a:off x="0" y="0"/>
          <a:ext cx="0" cy="0"/>
          <a:chOff x="0" y="0"/>
          <a:chExt cx="0" cy="0"/>
        </a:xfrm>
      </p:grpSpPr>
      <p:sp>
        <p:nvSpPr>
          <p:cNvPr id="55" name="矩形 54"/>
          <p:cNvSpPr/>
          <p:nvPr userDrawn="1"/>
        </p:nvSpPr>
        <p:spPr>
          <a:xfrm>
            <a:off x="-1" y="0"/>
            <a:ext cx="4953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defRPr/>
            </a:pPr>
            <a:endParaRPr kumimoji="0" lang="zh-CN" altLang="en-US" sz="1465"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sym typeface="+mn-lt"/>
            </a:endParaRPr>
          </a:p>
        </p:txBody>
      </p:sp>
      <p:pic>
        <p:nvPicPr>
          <p:cNvPr id="97" name="图形 96"/>
          <p:cNvPicPr>
            <a:picLocks noChangeAspect="1"/>
          </p:cNvPicPr>
          <p:nvPr userDrawn="1"/>
        </p:nvPicPr>
        <p:blipFill rotWithShape="1">
          <a:blip r:embed="rId2">
            <a:extLst>
              <a:ext uri="{96DAC541-7B7A-43D3-8B79-37D633B846F1}">
                <asvg:svgBlip xmlns:asvg="http://schemas.microsoft.com/office/drawing/2016/SVG/main" r:embed="rId3"/>
              </a:ext>
            </a:extLst>
          </a:blip>
          <a:srcRect l="24033" b="27522"/>
          <a:stretch>
            <a:fillRect/>
          </a:stretch>
        </p:blipFill>
        <p:spPr>
          <a:xfrm>
            <a:off x="-2" y="3365787"/>
            <a:ext cx="5063459" cy="3492213"/>
          </a:xfrm>
          <a:prstGeom prst="rect">
            <a:avLst/>
          </a:prstGeom>
        </p:spPr>
      </p:pic>
      <p:sp>
        <p:nvSpPr>
          <p:cNvPr id="7" name="矩形 6"/>
          <p:cNvSpPr/>
          <p:nvPr userDrawn="1"/>
        </p:nvSpPr>
        <p:spPr>
          <a:xfrm>
            <a:off x="478791" y="476251"/>
            <a:ext cx="894842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ea"/>
              <a:sym typeface="+mn-lt"/>
            </a:endParaRPr>
          </a:p>
        </p:txBody>
      </p:sp>
      <p:grpSp>
        <p:nvGrpSpPr>
          <p:cNvPr id="40" name="组合 39"/>
          <p:cNvGrpSpPr/>
          <p:nvPr userDrawn="1"/>
        </p:nvGrpSpPr>
        <p:grpSpPr>
          <a:xfrm>
            <a:off x="1772468" y="3478247"/>
            <a:ext cx="1945700" cy="1941162"/>
            <a:chOff x="2105799" y="20055838"/>
            <a:chExt cx="6748090" cy="6732363"/>
          </a:xfrm>
          <a:solidFill>
            <a:schemeClr val="accent1"/>
          </a:solidFill>
        </p:grpSpPr>
        <p:sp>
          <p:nvSpPr>
            <p:cNvPr id="41" name="Freeform 8"/>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2" name="Freeform 42"/>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3" name="Freeform 43"/>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4" name="Freeform 44"/>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8" name="Freeform 45"/>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54" name="Freeform 46"/>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0" name="Freeform 47"/>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1" name="Freeform 48"/>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2" name="Freeform 49"/>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3" name="Freeform 50"/>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4" name="Freeform 51"/>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5" name="Freeform 52"/>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6" name="Freeform 53"/>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7" name="Freeform 54"/>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8" name="Freeform 55"/>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9" name="Freeform 56"/>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0" name="Freeform 57"/>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1" name="Freeform 58"/>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2" name="Freeform 59"/>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3" name="Freeform 60"/>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4" name="Freeform 61"/>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5" name="Freeform 62"/>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6" name="Freeform 71"/>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0000"/>
                </a:solidFill>
                <a:effectLst/>
                <a:uLnTx/>
                <a:uFillTx/>
                <a:latin typeface="Arial" panose="020B0604020202020204"/>
                <a:ea typeface="微软雅黑" panose="020B0503020204020204" charset="-122"/>
                <a:cs typeface="+mn-ea"/>
                <a:sym typeface="+mn-lt"/>
              </a:endParaRPr>
            </a:p>
          </p:txBody>
        </p:sp>
      </p:grpSp>
      <p:grpSp>
        <p:nvGrpSpPr>
          <p:cNvPr id="3" name="组合 2"/>
          <p:cNvGrpSpPr/>
          <p:nvPr userDrawn="1"/>
        </p:nvGrpSpPr>
        <p:grpSpPr>
          <a:xfrm>
            <a:off x="1761543" y="1438592"/>
            <a:ext cx="1965282" cy="1372948"/>
            <a:chOff x="1762677" y="1308872"/>
            <a:chExt cx="1965282" cy="1372948"/>
          </a:xfrm>
        </p:grpSpPr>
        <p:sp>
          <p:nvSpPr>
            <p:cNvPr id="10" name="文本框 9"/>
            <p:cNvSpPr txBox="1"/>
            <p:nvPr/>
          </p:nvSpPr>
          <p:spPr>
            <a:xfrm>
              <a:off x="1816261" y="2167082"/>
              <a:ext cx="1858115" cy="514738"/>
            </a:xfrm>
            <a:prstGeom prst="rect">
              <a:avLst/>
            </a:prstGeom>
            <a:noFill/>
          </p:spPr>
          <p:txBody>
            <a:bodyPr wrap="none" lIns="108000" tIns="72000" rIns="72000" bIns="72000" rtlCol="0">
              <a:spAutoFit/>
            </a:bodyPr>
            <a:lstStyle/>
            <a:p>
              <a:pPr marL="0" marR="0" lvl="0" indent="0" algn="ctr" defTabSz="742950" rtl="0" eaLnBrk="1" fontAlgn="auto" latinLnBrk="0" hangingPunct="1">
                <a:lnSpc>
                  <a:spcPct val="100000"/>
                </a:lnSpc>
                <a:spcBef>
                  <a:spcPts val="0"/>
                </a:spcBef>
                <a:spcAft>
                  <a:spcPts val="0"/>
                </a:spcAft>
                <a:buClrTx/>
                <a:buSzTx/>
                <a:buFontTx/>
                <a:buNone/>
                <a:defRPr/>
              </a:pPr>
              <a:r>
                <a:rPr kumimoji="0" lang="en-US" altLang="zh-CN" sz="2400" b="0" i="0" u="none" strike="noStrike" kern="2200" cap="none" spc="-16" normalizeH="0" baseline="0" noProof="0" dirty="0">
                  <a:ln>
                    <a:noFill/>
                  </a:ln>
                  <a:solidFill>
                    <a:schemeClr val="accent1"/>
                  </a:solidFill>
                  <a:effectLst/>
                  <a:uLnTx/>
                  <a:uFillTx/>
                  <a:latin typeface="Arial" panose="020B0604020202020204"/>
                  <a:ea typeface="微软雅黑" panose="020B0503020204020204" charset="-122"/>
                  <a:cs typeface="+mn-ea"/>
                  <a:sym typeface="+mn-lt"/>
                </a:rPr>
                <a:t>CONTENTS</a:t>
              </a:r>
              <a:endParaRPr kumimoji="0" lang="zh-CN" altLang="en-US" sz="2400" b="0" i="0" u="none" strike="noStrike" kern="2200" cap="none" spc="-16" normalizeH="0" baseline="0" noProof="0" dirty="0">
                <a:ln>
                  <a:noFill/>
                </a:ln>
                <a:solidFill>
                  <a:schemeClr val="accent1"/>
                </a:solidFill>
                <a:effectLst/>
                <a:uLnTx/>
                <a:uFillTx/>
                <a:latin typeface="Arial" panose="020B0604020202020204"/>
                <a:ea typeface="微软雅黑" panose="020B0503020204020204" charset="-122"/>
                <a:cs typeface="+mn-ea"/>
                <a:sym typeface="+mn-lt"/>
              </a:endParaRPr>
            </a:p>
          </p:txBody>
        </p:sp>
        <p:sp>
          <p:nvSpPr>
            <p:cNvPr id="98" name="标题 1"/>
            <p:cNvSpPr txBox="1"/>
            <p:nvPr userDrawn="1"/>
          </p:nvSpPr>
          <p:spPr>
            <a:xfrm>
              <a:off x="1762677" y="1308872"/>
              <a:ext cx="1965282" cy="830997"/>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charset="-122"/>
                  <a:cs typeface="+mj-cs"/>
                </a:defRPr>
              </a:lvl1pPr>
            </a:lstStyle>
            <a:p>
              <a:pPr marL="0" marR="0" lvl="0" indent="0" algn="ctr" defTabSz="742950" rtl="0" eaLnBrk="1" fontAlgn="auto" latinLnBrk="0" hangingPunct="1">
                <a:lnSpc>
                  <a:spcPct val="90000"/>
                </a:lnSpc>
                <a:spcBef>
                  <a:spcPct val="0"/>
                </a:spcBef>
                <a:spcAft>
                  <a:spcPts val="0"/>
                </a:spcAft>
                <a:buClrTx/>
                <a:buSzTx/>
                <a:buFontTx/>
                <a:buNone/>
                <a:defRPr/>
              </a:pPr>
              <a:r>
                <a:rPr kumimoji="0" lang="zh-CN" altLang="en-US" sz="6000" b="1" i="0" u="none" strike="noStrike" kern="2200" cap="none" spc="0" normalizeH="0" baseline="0" noProof="0" dirty="0">
                  <a:ln>
                    <a:noFill/>
                  </a:ln>
                  <a:solidFill>
                    <a:schemeClr val="accent1"/>
                  </a:solidFill>
                  <a:effectLst/>
                  <a:uLnTx/>
                  <a:uFillTx/>
                  <a:latin typeface="Arial" panose="020B0604020202020204"/>
                  <a:ea typeface="微软雅黑" panose="020B0503020204020204" charset="-122"/>
                  <a:cs typeface="+mn-ea"/>
                  <a:sym typeface="+mn-lt"/>
                </a:rPr>
                <a:t>目  录</a:t>
              </a:r>
              <a:endParaRPr kumimoji="0" lang="en-US" altLang="zh-CN" sz="6000" b="1" i="0" u="none" strike="noStrike" kern="2200" cap="none" spc="0" normalizeH="0" baseline="0" noProof="0" dirty="0">
                <a:ln>
                  <a:noFill/>
                </a:ln>
                <a:solidFill>
                  <a:schemeClr val="accent1"/>
                </a:solidFill>
                <a:effectLst/>
                <a:uLnTx/>
                <a:uFillTx/>
                <a:latin typeface="Arial" panose="020B0604020202020204"/>
                <a:ea typeface="微软雅黑" panose="020B0503020204020204" charset="-122"/>
                <a:cs typeface="+mn-ea"/>
                <a:sym typeface="+mn-lt"/>
              </a:endParaRPr>
            </a:p>
          </p:txBody>
        </p:sp>
      </p:grpSp>
      <p:sp>
        <p:nvSpPr>
          <p:cNvPr id="8" name="文本占位符 7"/>
          <p:cNvSpPr>
            <a:spLocks noGrp="1"/>
          </p:cNvSpPr>
          <p:nvPr userDrawn="1">
            <p:ph type="body" sz="quarter" idx="10" hasCustomPrompt="1"/>
          </p:nvPr>
        </p:nvSpPr>
        <p:spPr>
          <a:xfrm>
            <a:off x="5151208" y="1507259"/>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01.</a:t>
            </a:r>
            <a:endParaRPr lang="zh-CN" altLang="en-US" dirty="0"/>
          </a:p>
        </p:txBody>
      </p:sp>
      <p:sp>
        <p:nvSpPr>
          <p:cNvPr id="56" name="文本占位符 7"/>
          <p:cNvSpPr>
            <a:spLocks noGrp="1"/>
          </p:cNvSpPr>
          <p:nvPr userDrawn="1">
            <p:ph type="body" sz="quarter" idx="11" hasCustomPrompt="1"/>
          </p:nvPr>
        </p:nvSpPr>
        <p:spPr>
          <a:xfrm>
            <a:off x="6092154" y="1534959"/>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57" name="文本占位符 7"/>
          <p:cNvSpPr>
            <a:spLocks noGrp="1"/>
          </p:cNvSpPr>
          <p:nvPr userDrawn="1">
            <p:ph type="body" sz="quarter" idx="12" hasCustomPrompt="1"/>
          </p:nvPr>
        </p:nvSpPr>
        <p:spPr>
          <a:xfrm>
            <a:off x="5151208" y="2626810"/>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02.</a:t>
            </a:r>
            <a:endParaRPr lang="zh-CN" altLang="en-US" dirty="0"/>
          </a:p>
        </p:txBody>
      </p:sp>
      <p:sp>
        <p:nvSpPr>
          <p:cNvPr id="58" name="文本占位符 7"/>
          <p:cNvSpPr>
            <a:spLocks noGrp="1"/>
          </p:cNvSpPr>
          <p:nvPr userDrawn="1">
            <p:ph type="body" sz="quarter" idx="13" hasCustomPrompt="1"/>
          </p:nvPr>
        </p:nvSpPr>
        <p:spPr>
          <a:xfrm>
            <a:off x="6092154" y="2654510"/>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61" name="文本占位符 7"/>
          <p:cNvSpPr>
            <a:spLocks noGrp="1"/>
          </p:cNvSpPr>
          <p:nvPr userDrawn="1">
            <p:ph type="body" sz="quarter" idx="14" hasCustomPrompt="1"/>
          </p:nvPr>
        </p:nvSpPr>
        <p:spPr>
          <a:xfrm>
            <a:off x="5151208" y="3746361"/>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03.</a:t>
            </a:r>
            <a:endParaRPr lang="zh-CN" altLang="en-US" dirty="0"/>
          </a:p>
        </p:txBody>
      </p:sp>
      <p:sp>
        <p:nvSpPr>
          <p:cNvPr id="62" name="文本占位符 7"/>
          <p:cNvSpPr>
            <a:spLocks noGrp="1"/>
          </p:cNvSpPr>
          <p:nvPr userDrawn="1">
            <p:ph type="body" sz="quarter" idx="15" hasCustomPrompt="1"/>
          </p:nvPr>
        </p:nvSpPr>
        <p:spPr>
          <a:xfrm>
            <a:off x="6092154" y="3774061"/>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63" name="文本占位符 7"/>
          <p:cNvSpPr>
            <a:spLocks noGrp="1"/>
          </p:cNvSpPr>
          <p:nvPr userDrawn="1">
            <p:ph type="body" sz="quarter" idx="16" hasCustomPrompt="1"/>
          </p:nvPr>
        </p:nvSpPr>
        <p:spPr>
          <a:xfrm>
            <a:off x="5151208" y="4865911"/>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04.</a:t>
            </a:r>
            <a:endParaRPr lang="zh-CN" altLang="en-US" dirty="0"/>
          </a:p>
        </p:txBody>
      </p:sp>
      <p:sp>
        <p:nvSpPr>
          <p:cNvPr id="64" name="文本占位符 7"/>
          <p:cNvSpPr>
            <a:spLocks noGrp="1"/>
          </p:cNvSpPr>
          <p:nvPr userDrawn="1">
            <p:ph type="body" sz="quarter" idx="17" hasCustomPrompt="1"/>
          </p:nvPr>
        </p:nvSpPr>
        <p:spPr>
          <a:xfrm>
            <a:off x="6092154" y="4893611"/>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目录幻灯片-5">
    <p:spTree>
      <p:nvGrpSpPr>
        <p:cNvPr id="1" name=""/>
        <p:cNvGrpSpPr/>
        <p:nvPr/>
      </p:nvGrpSpPr>
      <p:grpSpPr>
        <a:xfrm>
          <a:off x="0" y="0"/>
          <a:ext cx="0" cy="0"/>
          <a:chOff x="0" y="0"/>
          <a:chExt cx="0" cy="0"/>
        </a:xfrm>
      </p:grpSpPr>
      <p:sp>
        <p:nvSpPr>
          <p:cNvPr id="55" name="矩形 54"/>
          <p:cNvSpPr/>
          <p:nvPr userDrawn="1"/>
        </p:nvSpPr>
        <p:spPr>
          <a:xfrm>
            <a:off x="-1" y="0"/>
            <a:ext cx="4953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defRPr/>
            </a:pPr>
            <a:endParaRPr kumimoji="0" lang="zh-CN" altLang="en-US" sz="1465"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sym typeface="+mn-lt"/>
            </a:endParaRPr>
          </a:p>
        </p:txBody>
      </p:sp>
      <p:pic>
        <p:nvPicPr>
          <p:cNvPr id="97" name="图形 96"/>
          <p:cNvPicPr>
            <a:picLocks noChangeAspect="1"/>
          </p:cNvPicPr>
          <p:nvPr userDrawn="1"/>
        </p:nvPicPr>
        <p:blipFill rotWithShape="1">
          <a:blip r:embed="rId2">
            <a:extLst>
              <a:ext uri="{96DAC541-7B7A-43D3-8B79-37D633B846F1}">
                <asvg:svgBlip xmlns:asvg="http://schemas.microsoft.com/office/drawing/2016/SVG/main" r:embed="rId3"/>
              </a:ext>
            </a:extLst>
          </a:blip>
          <a:srcRect l="24033" b="27522"/>
          <a:stretch>
            <a:fillRect/>
          </a:stretch>
        </p:blipFill>
        <p:spPr>
          <a:xfrm>
            <a:off x="-2" y="3365787"/>
            <a:ext cx="5063459" cy="3492213"/>
          </a:xfrm>
          <a:prstGeom prst="rect">
            <a:avLst/>
          </a:prstGeom>
        </p:spPr>
      </p:pic>
      <p:sp>
        <p:nvSpPr>
          <p:cNvPr id="7" name="矩形 6"/>
          <p:cNvSpPr/>
          <p:nvPr userDrawn="1"/>
        </p:nvSpPr>
        <p:spPr>
          <a:xfrm>
            <a:off x="478791" y="476251"/>
            <a:ext cx="894842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ea"/>
              <a:sym typeface="+mn-lt"/>
            </a:endParaRPr>
          </a:p>
        </p:txBody>
      </p:sp>
      <p:grpSp>
        <p:nvGrpSpPr>
          <p:cNvPr id="40" name="组合 39"/>
          <p:cNvGrpSpPr/>
          <p:nvPr userDrawn="1"/>
        </p:nvGrpSpPr>
        <p:grpSpPr>
          <a:xfrm>
            <a:off x="1772468" y="3478247"/>
            <a:ext cx="1945700" cy="1941162"/>
            <a:chOff x="2105799" y="20055838"/>
            <a:chExt cx="6748090" cy="6732363"/>
          </a:xfrm>
          <a:solidFill>
            <a:schemeClr val="accent1"/>
          </a:solidFill>
        </p:grpSpPr>
        <p:sp>
          <p:nvSpPr>
            <p:cNvPr id="41" name="Freeform 8"/>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2" name="Freeform 42"/>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3" name="Freeform 43"/>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4" name="Freeform 44"/>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8" name="Freeform 45"/>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54" name="Freeform 46"/>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0" name="Freeform 47"/>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1" name="Freeform 48"/>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2" name="Freeform 49"/>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3" name="Freeform 50"/>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4" name="Freeform 51"/>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5" name="Freeform 52"/>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6" name="Freeform 53"/>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7" name="Freeform 54"/>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8" name="Freeform 55"/>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9" name="Freeform 56"/>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0" name="Freeform 57"/>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1" name="Freeform 58"/>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2" name="Freeform 59"/>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3" name="Freeform 60"/>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4" name="Freeform 61"/>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5" name="Freeform 62"/>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6" name="Freeform 71"/>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0000"/>
                </a:solidFill>
                <a:effectLst/>
                <a:uLnTx/>
                <a:uFillTx/>
                <a:latin typeface="Arial" panose="020B0604020202020204"/>
                <a:ea typeface="微软雅黑" panose="020B0503020204020204" charset="-122"/>
                <a:cs typeface="+mn-ea"/>
                <a:sym typeface="+mn-lt"/>
              </a:endParaRPr>
            </a:p>
          </p:txBody>
        </p:sp>
      </p:grpSp>
      <p:grpSp>
        <p:nvGrpSpPr>
          <p:cNvPr id="3" name="组合 2"/>
          <p:cNvGrpSpPr/>
          <p:nvPr userDrawn="1"/>
        </p:nvGrpSpPr>
        <p:grpSpPr>
          <a:xfrm>
            <a:off x="1761543" y="1438592"/>
            <a:ext cx="1965282" cy="1372948"/>
            <a:chOff x="1762677" y="1308872"/>
            <a:chExt cx="1965282" cy="1372948"/>
          </a:xfrm>
        </p:grpSpPr>
        <p:sp>
          <p:nvSpPr>
            <p:cNvPr id="10" name="文本框 9"/>
            <p:cNvSpPr txBox="1"/>
            <p:nvPr/>
          </p:nvSpPr>
          <p:spPr>
            <a:xfrm>
              <a:off x="1816261" y="2167082"/>
              <a:ext cx="1858115" cy="514738"/>
            </a:xfrm>
            <a:prstGeom prst="rect">
              <a:avLst/>
            </a:prstGeom>
            <a:noFill/>
          </p:spPr>
          <p:txBody>
            <a:bodyPr wrap="none" lIns="108000" tIns="72000" rIns="72000" bIns="72000" rtlCol="0">
              <a:spAutoFit/>
            </a:bodyPr>
            <a:lstStyle/>
            <a:p>
              <a:pPr marL="0" marR="0" lvl="0" indent="0" algn="ctr" defTabSz="742950" rtl="0" eaLnBrk="1" fontAlgn="auto" latinLnBrk="0" hangingPunct="1">
                <a:lnSpc>
                  <a:spcPct val="100000"/>
                </a:lnSpc>
                <a:spcBef>
                  <a:spcPts val="0"/>
                </a:spcBef>
                <a:spcAft>
                  <a:spcPts val="0"/>
                </a:spcAft>
                <a:buClrTx/>
                <a:buSzTx/>
                <a:buFontTx/>
                <a:buNone/>
                <a:defRPr/>
              </a:pPr>
              <a:r>
                <a:rPr kumimoji="0" lang="en-US" altLang="zh-CN" sz="2400" b="0" i="0" u="none" strike="noStrike" kern="2200" cap="none" spc="-16" normalizeH="0" baseline="0" noProof="0" dirty="0">
                  <a:ln>
                    <a:noFill/>
                  </a:ln>
                  <a:solidFill>
                    <a:schemeClr val="accent1"/>
                  </a:solidFill>
                  <a:effectLst/>
                  <a:uLnTx/>
                  <a:uFillTx/>
                  <a:latin typeface="Arial" panose="020B0604020202020204"/>
                  <a:ea typeface="微软雅黑" panose="020B0503020204020204" charset="-122"/>
                  <a:cs typeface="+mn-ea"/>
                  <a:sym typeface="+mn-lt"/>
                </a:rPr>
                <a:t>CONTENTS</a:t>
              </a:r>
              <a:endParaRPr kumimoji="0" lang="zh-CN" altLang="en-US" sz="2400" b="0" i="0" u="none" strike="noStrike" kern="2200" cap="none" spc="-16" normalizeH="0" baseline="0" noProof="0" dirty="0">
                <a:ln>
                  <a:noFill/>
                </a:ln>
                <a:solidFill>
                  <a:schemeClr val="accent1"/>
                </a:solidFill>
                <a:effectLst/>
                <a:uLnTx/>
                <a:uFillTx/>
                <a:latin typeface="Arial" panose="020B0604020202020204"/>
                <a:ea typeface="微软雅黑" panose="020B0503020204020204" charset="-122"/>
                <a:cs typeface="+mn-ea"/>
                <a:sym typeface="+mn-lt"/>
              </a:endParaRPr>
            </a:p>
          </p:txBody>
        </p:sp>
        <p:sp>
          <p:nvSpPr>
            <p:cNvPr id="98" name="标题 1"/>
            <p:cNvSpPr txBox="1"/>
            <p:nvPr userDrawn="1"/>
          </p:nvSpPr>
          <p:spPr>
            <a:xfrm>
              <a:off x="1762677" y="1308872"/>
              <a:ext cx="1965282" cy="830997"/>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charset="-122"/>
                  <a:cs typeface="+mj-cs"/>
                </a:defRPr>
              </a:lvl1pPr>
            </a:lstStyle>
            <a:p>
              <a:pPr marL="0" marR="0" lvl="0" indent="0" algn="ctr" defTabSz="742950" rtl="0" eaLnBrk="1" fontAlgn="auto" latinLnBrk="0" hangingPunct="1">
                <a:lnSpc>
                  <a:spcPct val="90000"/>
                </a:lnSpc>
                <a:spcBef>
                  <a:spcPct val="0"/>
                </a:spcBef>
                <a:spcAft>
                  <a:spcPts val="0"/>
                </a:spcAft>
                <a:buClrTx/>
                <a:buSzTx/>
                <a:buFontTx/>
                <a:buNone/>
                <a:defRPr/>
              </a:pPr>
              <a:r>
                <a:rPr kumimoji="0" lang="zh-CN" altLang="en-US" sz="6000" b="1" i="0" u="none" strike="noStrike" kern="2200" cap="none" spc="0" normalizeH="0" baseline="0" noProof="0" dirty="0">
                  <a:ln>
                    <a:noFill/>
                  </a:ln>
                  <a:solidFill>
                    <a:schemeClr val="accent1"/>
                  </a:solidFill>
                  <a:effectLst/>
                  <a:uLnTx/>
                  <a:uFillTx/>
                  <a:latin typeface="Arial" panose="020B0604020202020204"/>
                  <a:ea typeface="微软雅黑" panose="020B0503020204020204" charset="-122"/>
                  <a:cs typeface="+mn-ea"/>
                  <a:sym typeface="+mn-lt"/>
                </a:rPr>
                <a:t>目  录</a:t>
              </a:r>
              <a:endParaRPr kumimoji="0" lang="en-US" altLang="zh-CN" sz="6000" b="1" i="0" u="none" strike="noStrike" kern="2200" cap="none" spc="0" normalizeH="0" baseline="0" noProof="0" dirty="0">
                <a:ln>
                  <a:noFill/>
                </a:ln>
                <a:solidFill>
                  <a:schemeClr val="accent1"/>
                </a:solidFill>
                <a:effectLst/>
                <a:uLnTx/>
                <a:uFillTx/>
                <a:latin typeface="Arial" panose="020B0604020202020204"/>
                <a:ea typeface="微软雅黑" panose="020B0503020204020204" charset="-122"/>
                <a:cs typeface="+mn-ea"/>
                <a:sym typeface="+mn-lt"/>
              </a:endParaRPr>
            </a:p>
          </p:txBody>
        </p:sp>
      </p:grpSp>
      <p:sp>
        <p:nvSpPr>
          <p:cNvPr id="8" name="文本占位符 7"/>
          <p:cNvSpPr>
            <a:spLocks noGrp="1"/>
          </p:cNvSpPr>
          <p:nvPr userDrawn="1">
            <p:ph type="body" sz="quarter" idx="10" hasCustomPrompt="1"/>
          </p:nvPr>
        </p:nvSpPr>
        <p:spPr>
          <a:xfrm>
            <a:off x="5151208" y="1303115"/>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01.</a:t>
            </a:r>
            <a:endParaRPr lang="zh-CN" altLang="en-US" dirty="0"/>
          </a:p>
        </p:txBody>
      </p:sp>
      <p:sp>
        <p:nvSpPr>
          <p:cNvPr id="56" name="文本占位符 7"/>
          <p:cNvSpPr>
            <a:spLocks noGrp="1"/>
          </p:cNvSpPr>
          <p:nvPr userDrawn="1">
            <p:ph type="body" sz="quarter" idx="11" hasCustomPrompt="1"/>
          </p:nvPr>
        </p:nvSpPr>
        <p:spPr>
          <a:xfrm>
            <a:off x="6092154" y="1330815"/>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57" name="文本占位符 7"/>
          <p:cNvSpPr>
            <a:spLocks noGrp="1"/>
          </p:cNvSpPr>
          <p:nvPr userDrawn="1">
            <p:ph type="body" sz="quarter" idx="12" hasCustomPrompt="1"/>
          </p:nvPr>
        </p:nvSpPr>
        <p:spPr>
          <a:xfrm>
            <a:off x="5151208" y="2260180"/>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02.</a:t>
            </a:r>
            <a:endParaRPr lang="zh-CN" altLang="en-US" dirty="0"/>
          </a:p>
        </p:txBody>
      </p:sp>
      <p:sp>
        <p:nvSpPr>
          <p:cNvPr id="58" name="文本占位符 7"/>
          <p:cNvSpPr>
            <a:spLocks noGrp="1"/>
          </p:cNvSpPr>
          <p:nvPr userDrawn="1">
            <p:ph type="body" sz="quarter" idx="13" hasCustomPrompt="1"/>
          </p:nvPr>
        </p:nvSpPr>
        <p:spPr>
          <a:xfrm>
            <a:off x="6092154" y="2287880"/>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61" name="文本占位符 7"/>
          <p:cNvSpPr>
            <a:spLocks noGrp="1"/>
          </p:cNvSpPr>
          <p:nvPr userDrawn="1">
            <p:ph type="body" sz="quarter" idx="14" hasCustomPrompt="1"/>
          </p:nvPr>
        </p:nvSpPr>
        <p:spPr>
          <a:xfrm>
            <a:off x="5151208" y="3217245"/>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03.</a:t>
            </a:r>
            <a:endParaRPr lang="zh-CN" altLang="en-US" dirty="0"/>
          </a:p>
        </p:txBody>
      </p:sp>
      <p:sp>
        <p:nvSpPr>
          <p:cNvPr id="62" name="文本占位符 7"/>
          <p:cNvSpPr>
            <a:spLocks noGrp="1"/>
          </p:cNvSpPr>
          <p:nvPr userDrawn="1">
            <p:ph type="body" sz="quarter" idx="15" hasCustomPrompt="1"/>
          </p:nvPr>
        </p:nvSpPr>
        <p:spPr>
          <a:xfrm>
            <a:off x="6092154" y="3244945"/>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63" name="文本占位符 7"/>
          <p:cNvSpPr>
            <a:spLocks noGrp="1"/>
          </p:cNvSpPr>
          <p:nvPr userDrawn="1">
            <p:ph type="body" sz="quarter" idx="16" hasCustomPrompt="1"/>
          </p:nvPr>
        </p:nvSpPr>
        <p:spPr>
          <a:xfrm>
            <a:off x="5151208" y="4174310"/>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04.</a:t>
            </a:r>
            <a:endParaRPr lang="zh-CN" altLang="en-US" dirty="0"/>
          </a:p>
        </p:txBody>
      </p:sp>
      <p:sp>
        <p:nvSpPr>
          <p:cNvPr id="64" name="文本占位符 7"/>
          <p:cNvSpPr>
            <a:spLocks noGrp="1"/>
          </p:cNvSpPr>
          <p:nvPr userDrawn="1">
            <p:ph type="body" sz="quarter" idx="17" hasCustomPrompt="1"/>
          </p:nvPr>
        </p:nvSpPr>
        <p:spPr>
          <a:xfrm>
            <a:off x="6092154" y="4202010"/>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45" name="文本占位符 7"/>
          <p:cNvSpPr>
            <a:spLocks noGrp="1"/>
          </p:cNvSpPr>
          <p:nvPr>
            <p:ph type="body" sz="quarter" idx="18" hasCustomPrompt="1"/>
          </p:nvPr>
        </p:nvSpPr>
        <p:spPr>
          <a:xfrm>
            <a:off x="5151208" y="5131376"/>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05.</a:t>
            </a:r>
            <a:endParaRPr lang="zh-CN" altLang="en-US" dirty="0"/>
          </a:p>
        </p:txBody>
      </p:sp>
      <p:sp>
        <p:nvSpPr>
          <p:cNvPr id="46" name="文本占位符 7"/>
          <p:cNvSpPr>
            <a:spLocks noGrp="1"/>
          </p:cNvSpPr>
          <p:nvPr>
            <p:ph type="body" sz="quarter" idx="19" hasCustomPrompt="1"/>
          </p:nvPr>
        </p:nvSpPr>
        <p:spPr>
          <a:xfrm>
            <a:off x="6092154" y="5159076"/>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目录幻灯片-6">
    <p:spTree>
      <p:nvGrpSpPr>
        <p:cNvPr id="1" name=""/>
        <p:cNvGrpSpPr/>
        <p:nvPr/>
      </p:nvGrpSpPr>
      <p:grpSpPr>
        <a:xfrm>
          <a:off x="0" y="0"/>
          <a:ext cx="0" cy="0"/>
          <a:chOff x="0" y="0"/>
          <a:chExt cx="0" cy="0"/>
        </a:xfrm>
      </p:grpSpPr>
      <p:sp>
        <p:nvSpPr>
          <p:cNvPr id="55" name="矩形 54"/>
          <p:cNvSpPr/>
          <p:nvPr userDrawn="1"/>
        </p:nvSpPr>
        <p:spPr>
          <a:xfrm>
            <a:off x="-1" y="0"/>
            <a:ext cx="4953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defRPr/>
            </a:pPr>
            <a:endParaRPr kumimoji="0" lang="zh-CN" altLang="en-US" sz="1465"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sym typeface="+mn-lt"/>
            </a:endParaRPr>
          </a:p>
        </p:txBody>
      </p:sp>
      <p:pic>
        <p:nvPicPr>
          <p:cNvPr id="97" name="图形 96"/>
          <p:cNvPicPr>
            <a:picLocks noChangeAspect="1"/>
          </p:cNvPicPr>
          <p:nvPr userDrawn="1"/>
        </p:nvPicPr>
        <p:blipFill rotWithShape="1">
          <a:blip r:embed="rId2">
            <a:extLst>
              <a:ext uri="{96DAC541-7B7A-43D3-8B79-37D633B846F1}">
                <asvg:svgBlip xmlns:asvg="http://schemas.microsoft.com/office/drawing/2016/SVG/main" r:embed="rId3"/>
              </a:ext>
            </a:extLst>
          </a:blip>
          <a:srcRect l="24033" b="27522"/>
          <a:stretch>
            <a:fillRect/>
          </a:stretch>
        </p:blipFill>
        <p:spPr>
          <a:xfrm>
            <a:off x="-2" y="3365787"/>
            <a:ext cx="5063459" cy="3492213"/>
          </a:xfrm>
          <a:prstGeom prst="rect">
            <a:avLst/>
          </a:prstGeom>
        </p:spPr>
      </p:pic>
      <p:sp>
        <p:nvSpPr>
          <p:cNvPr id="7" name="矩形 6"/>
          <p:cNvSpPr/>
          <p:nvPr userDrawn="1"/>
        </p:nvSpPr>
        <p:spPr>
          <a:xfrm>
            <a:off x="478791" y="476251"/>
            <a:ext cx="894842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ea"/>
              <a:sym typeface="+mn-lt"/>
            </a:endParaRPr>
          </a:p>
        </p:txBody>
      </p:sp>
      <p:grpSp>
        <p:nvGrpSpPr>
          <p:cNvPr id="40" name="组合 39"/>
          <p:cNvGrpSpPr/>
          <p:nvPr userDrawn="1"/>
        </p:nvGrpSpPr>
        <p:grpSpPr>
          <a:xfrm>
            <a:off x="1772468" y="3478247"/>
            <a:ext cx="1945700" cy="1941162"/>
            <a:chOff x="2105799" y="20055838"/>
            <a:chExt cx="6748090" cy="6732363"/>
          </a:xfrm>
          <a:solidFill>
            <a:schemeClr val="accent1"/>
          </a:solidFill>
        </p:grpSpPr>
        <p:sp>
          <p:nvSpPr>
            <p:cNvPr id="41" name="Freeform 8"/>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2" name="Freeform 42"/>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3" name="Freeform 43"/>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4" name="Freeform 44"/>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8" name="Freeform 45"/>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54" name="Freeform 46"/>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0" name="Freeform 47"/>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1" name="Freeform 48"/>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2" name="Freeform 49"/>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3" name="Freeform 50"/>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4" name="Freeform 51"/>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5" name="Freeform 52"/>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6" name="Freeform 53"/>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7" name="Freeform 54"/>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8" name="Freeform 55"/>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9" name="Freeform 56"/>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0" name="Freeform 57"/>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1" name="Freeform 58"/>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2" name="Freeform 59"/>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3" name="Freeform 60"/>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4" name="Freeform 61"/>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5" name="Freeform 62"/>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6" name="Freeform 71"/>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0000"/>
                </a:solidFill>
                <a:effectLst/>
                <a:uLnTx/>
                <a:uFillTx/>
                <a:latin typeface="Arial" panose="020B0604020202020204"/>
                <a:ea typeface="微软雅黑" panose="020B0503020204020204" charset="-122"/>
                <a:cs typeface="+mn-ea"/>
                <a:sym typeface="+mn-lt"/>
              </a:endParaRPr>
            </a:p>
          </p:txBody>
        </p:sp>
      </p:grpSp>
      <p:grpSp>
        <p:nvGrpSpPr>
          <p:cNvPr id="3" name="组合 2"/>
          <p:cNvGrpSpPr/>
          <p:nvPr userDrawn="1"/>
        </p:nvGrpSpPr>
        <p:grpSpPr>
          <a:xfrm>
            <a:off x="1761543" y="1438592"/>
            <a:ext cx="1965282" cy="1372948"/>
            <a:chOff x="1762677" y="1308872"/>
            <a:chExt cx="1965282" cy="1372948"/>
          </a:xfrm>
        </p:grpSpPr>
        <p:sp>
          <p:nvSpPr>
            <p:cNvPr id="10" name="文本框 9"/>
            <p:cNvSpPr txBox="1"/>
            <p:nvPr/>
          </p:nvSpPr>
          <p:spPr>
            <a:xfrm>
              <a:off x="1816261" y="2167082"/>
              <a:ext cx="1858115" cy="514738"/>
            </a:xfrm>
            <a:prstGeom prst="rect">
              <a:avLst/>
            </a:prstGeom>
            <a:noFill/>
          </p:spPr>
          <p:txBody>
            <a:bodyPr wrap="none" lIns="108000" tIns="72000" rIns="72000" bIns="72000" rtlCol="0">
              <a:spAutoFit/>
            </a:bodyPr>
            <a:lstStyle/>
            <a:p>
              <a:pPr marL="0" marR="0" lvl="0" indent="0" algn="ctr" defTabSz="742950" rtl="0" eaLnBrk="1" fontAlgn="auto" latinLnBrk="0" hangingPunct="1">
                <a:lnSpc>
                  <a:spcPct val="100000"/>
                </a:lnSpc>
                <a:spcBef>
                  <a:spcPts val="0"/>
                </a:spcBef>
                <a:spcAft>
                  <a:spcPts val="0"/>
                </a:spcAft>
                <a:buClrTx/>
                <a:buSzTx/>
                <a:buFontTx/>
                <a:buNone/>
                <a:defRPr/>
              </a:pPr>
              <a:r>
                <a:rPr kumimoji="0" lang="en-US" altLang="zh-CN" sz="2400" b="0" i="0" u="none" strike="noStrike" kern="2200" cap="none" spc="-16" normalizeH="0" baseline="0" noProof="0" dirty="0">
                  <a:ln>
                    <a:noFill/>
                  </a:ln>
                  <a:solidFill>
                    <a:schemeClr val="accent1"/>
                  </a:solidFill>
                  <a:effectLst/>
                  <a:uLnTx/>
                  <a:uFillTx/>
                  <a:latin typeface="Arial" panose="020B0604020202020204"/>
                  <a:ea typeface="微软雅黑" panose="020B0503020204020204" charset="-122"/>
                  <a:cs typeface="+mn-ea"/>
                  <a:sym typeface="+mn-lt"/>
                </a:rPr>
                <a:t>CONTENTS</a:t>
              </a:r>
              <a:endParaRPr kumimoji="0" lang="zh-CN" altLang="en-US" sz="2400" b="0" i="0" u="none" strike="noStrike" kern="2200" cap="none" spc="-16" normalizeH="0" baseline="0" noProof="0" dirty="0">
                <a:ln>
                  <a:noFill/>
                </a:ln>
                <a:solidFill>
                  <a:schemeClr val="accent1"/>
                </a:solidFill>
                <a:effectLst/>
                <a:uLnTx/>
                <a:uFillTx/>
                <a:latin typeface="Arial" panose="020B0604020202020204"/>
                <a:ea typeface="微软雅黑" panose="020B0503020204020204" charset="-122"/>
                <a:cs typeface="+mn-ea"/>
                <a:sym typeface="+mn-lt"/>
              </a:endParaRPr>
            </a:p>
          </p:txBody>
        </p:sp>
        <p:sp>
          <p:nvSpPr>
            <p:cNvPr id="98" name="标题 1"/>
            <p:cNvSpPr txBox="1"/>
            <p:nvPr userDrawn="1"/>
          </p:nvSpPr>
          <p:spPr>
            <a:xfrm>
              <a:off x="1762677" y="1308872"/>
              <a:ext cx="1965282" cy="830997"/>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charset="-122"/>
                  <a:cs typeface="+mj-cs"/>
                </a:defRPr>
              </a:lvl1pPr>
            </a:lstStyle>
            <a:p>
              <a:pPr marL="0" marR="0" lvl="0" indent="0" algn="ctr" defTabSz="742950" rtl="0" eaLnBrk="1" fontAlgn="auto" latinLnBrk="0" hangingPunct="1">
                <a:lnSpc>
                  <a:spcPct val="90000"/>
                </a:lnSpc>
                <a:spcBef>
                  <a:spcPct val="0"/>
                </a:spcBef>
                <a:spcAft>
                  <a:spcPts val="0"/>
                </a:spcAft>
                <a:buClrTx/>
                <a:buSzTx/>
                <a:buFontTx/>
                <a:buNone/>
                <a:defRPr/>
              </a:pPr>
              <a:r>
                <a:rPr kumimoji="0" lang="zh-CN" altLang="en-US" sz="6000" b="1" i="0" u="none" strike="noStrike" kern="2200" cap="none" spc="0" normalizeH="0" baseline="0" noProof="0" dirty="0">
                  <a:ln>
                    <a:noFill/>
                  </a:ln>
                  <a:solidFill>
                    <a:schemeClr val="accent1"/>
                  </a:solidFill>
                  <a:effectLst/>
                  <a:uLnTx/>
                  <a:uFillTx/>
                  <a:latin typeface="Arial" panose="020B0604020202020204"/>
                  <a:ea typeface="微软雅黑" panose="020B0503020204020204" charset="-122"/>
                  <a:cs typeface="+mn-ea"/>
                  <a:sym typeface="+mn-lt"/>
                </a:rPr>
                <a:t>目  录</a:t>
              </a:r>
              <a:endParaRPr kumimoji="0" lang="en-US" altLang="zh-CN" sz="6000" b="1" i="0" u="none" strike="noStrike" kern="2200" cap="none" spc="0" normalizeH="0" baseline="0" noProof="0" dirty="0">
                <a:ln>
                  <a:noFill/>
                </a:ln>
                <a:solidFill>
                  <a:schemeClr val="accent1"/>
                </a:solidFill>
                <a:effectLst/>
                <a:uLnTx/>
                <a:uFillTx/>
                <a:latin typeface="Arial" panose="020B0604020202020204"/>
                <a:ea typeface="微软雅黑" panose="020B0503020204020204" charset="-122"/>
                <a:cs typeface="+mn-ea"/>
                <a:sym typeface="+mn-lt"/>
              </a:endParaRPr>
            </a:p>
          </p:txBody>
        </p:sp>
      </p:grpSp>
      <p:sp>
        <p:nvSpPr>
          <p:cNvPr id="8" name="文本占位符 7"/>
          <p:cNvSpPr>
            <a:spLocks noGrp="1"/>
          </p:cNvSpPr>
          <p:nvPr userDrawn="1">
            <p:ph type="body" sz="quarter" idx="10" hasCustomPrompt="1"/>
          </p:nvPr>
        </p:nvSpPr>
        <p:spPr>
          <a:xfrm>
            <a:off x="5151208" y="1214342"/>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01.</a:t>
            </a:r>
            <a:endParaRPr lang="zh-CN" altLang="en-US" dirty="0"/>
          </a:p>
        </p:txBody>
      </p:sp>
      <p:sp>
        <p:nvSpPr>
          <p:cNvPr id="56" name="文本占位符 7"/>
          <p:cNvSpPr>
            <a:spLocks noGrp="1"/>
          </p:cNvSpPr>
          <p:nvPr userDrawn="1">
            <p:ph type="body" sz="quarter" idx="11" hasCustomPrompt="1"/>
          </p:nvPr>
        </p:nvSpPr>
        <p:spPr>
          <a:xfrm>
            <a:off x="6092154" y="1242042"/>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57" name="文本占位符 7"/>
          <p:cNvSpPr>
            <a:spLocks noGrp="1"/>
          </p:cNvSpPr>
          <p:nvPr userDrawn="1">
            <p:ph type="body" sz="quarter" idx="12" hasCustomPrompt="1"/>
          </p:nvPr>
        </p:nvSpPr>
        <p:spPr>
          <a:xfrm>
            <a:off x="5151208" y="2008692"/>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02.</a:t>
            </a:r>
            <a:endParaRPr lang="zh-CN" altLang="en-US" dirty="0"/>
          </a:p>
        </p:txBody>
      </p:sp>
      <p:sp>
        <p:nvSpPr>
          <p:cNvPr id="58" name="文本占位符 7"/>
          <p:cNvSpPr>
            <a:spLocks noGrp="1"/>
          </p:cNvSpPr>
          <p:nvPr userDrawn="1">
            <p:ph type="body" sz="quarter" idx="13" hasCustomPrompt="1"/>
          </p:nvPr>
        </p:nvSpPr>
        <p:spPr>
          <a:xfrm>
            <a:off x="6092154" y="2036392"/>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61" name="文本占位符 7"/>
          <p:cNvSpPr>
            <a:spLocks noGrp="1"/>
          </p:cNvSpPr>
          <p:nvPr userDrawn="1">
            <p:ph type="body" sz="quarter" idx="14" hasCustomPrompt="1"/>
          </p:nvPr>
        </p:nvSpPr>
        <p:spPr>
          <a:xfrm>
            <a:off x="5151208" y="2803042"/>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03.</a:t>
            </a:r>
            <a:endParaRPr lang="zh-CN" altLang="en-US" dirty="0"/>
          </a:p>
        </p:txBody>
      </p:sp>
      <p:sp>
        <p:nvSpPr>
          <p:cNvPr id="62" name="文本占位符 7"/>
          <p:cNvSpPr>
            <a:spLocks noGrp="1"/>
          </p:cNvSpPr>
          <p:nvPr userDrawn="1">
            <p:ph type="body" sz="quarter" idx="15" hasCustomPrompt="1"/>
          </p:nvPr>
        </p:nvSpPr>
        <p:spPr>
          <a:xfrm>
            <a:off x="6092154" y="2830742"/>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63" name="文本占位符 7"/>
          <p:cNvSpPr>
            <a:spLocks noGrp="1"/>
          </p:cNvSpPr>
          <p:nvPr userDrawn="1">
            <p:ph type="body" sz="quarter" idx="16" hasCustomPrompt="1"/>
          </p:nvPr>
        </p:nvSpPr>
        <p:spPr>
          <a:xfrm>
            <a:off x="5151208" y="3597392"/>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04.</a:t>
            </a:r>
            <a:endParaRPr lang="zh-CN" altLang="en-US" dirty="0"/>
          </a:p>
        </p:txBody>
      </p:sp>
      <p:sp>
        <p:nvSpPr>
          <p:cNvPr id="64" name="文本占位符 7"/>
          <p:cNvSpPr>
            <a:spLocks noGrp="1"/>
          </p:cNvSpPr>
          <p:nvPr userDrawn="1">
            <p:ph type="body" sz="quarter" idx="17" hasCustomPrompt="1"/>
          </p:nvPr>
        </p:nvSpPr>
        <p:spPr>
          <a:xfrm>
            <a:off x="6092154" y="3625092"/>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45" name="文本占位符 7"/>
          <p:cNvSpPr>
            <a:spLocks noGrp="1"/>
          </p:cNvSpPr>
          <p:nvPr>
            <p:ph type="body" sz="quarter" idx="18" hasCustomPrompt="1"/>
          </p:nvPr>
        </p:nvSpPr>
        <p:spPr>
          <a:xfrm>
            <a:off x="5151208" y="5186092"/>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06.</a:t>
            </a:r>
            <a:endParaRPr lang="zh-CN" altLang="en-US" dirty="0"/>
          </a:p>
        </p:txBody>
      </p:sp>
      <p:sp>
        <p:nvSpPr>
          <p:cNvPr id="46" name="文本占位符 7"/>
          <p:cNvSpPr>
            <a:spLocks noGrp="1"/>
          </p:cNvSpPr>
          <p:nvPr>
            <p:ph type="body" sz="quarter" idx="19" hasCustomPrompt="1"/>
          </p:nvPr>
        </p:nvSpPr>
        <p:spPr>
          <a:xfrm>
            <a:off x="6092154" y="5213792"/>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49" name="文本占位符 7"/>
          <p:cNvSpPr>
            <a:spLocks noGrp="1"/>
          </p:cNvSpPr>
          <p:nvPr>
            <p:ph type="body" sz="quarter" idx="20" hasCustomPrompt="1"/>
          </p:nvPr>
        </p:nvSpPr>
        <p:spPr>
          <a:xfrm>
            <a:off x="5151208" y="4391742"/>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05.</a:t>
            </a:r>
            <a:endParaRPr lang="zh-CN" altLang="en-US" dirty="0"/>
          </a:p>
        </p:txBody>
      </p:sp>
      <p:sp>
        <p:nvSpPr>
          <p:cNvPr id="50" name="文本占位符 7"/>
          <p:cNvSpPr>
            <a:spLocks noGrp="1"/>
          </p:cNvSpPr>
          <p:nvPr>
            <p:ph type="body" sz="quarter" idx="21" hasCustomPrompt="1"/>
          </p:nvPr>
        </p:nvSpPr>
        <p:spPr>
          <a:xfrm>
            <a:off x="6092154" y="4419442"/>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结束幻灯片">
    <p:spTree>
      <p:nvGrpSpPr>
        <p:cNvPr id="1" name=""/>
        <p:cNvGrpSpPr/>
        <p:nvPr/>
      </p:nvGrpSpPr>
      <p:grpSpPr>
        <a:xfrm>
          <a:off x="0" y="0"/>
          <a:ext cx="0" cy="0"/>
          <a:chOff x="0" y="0"/>
          <a:chExt cx="0" cy="0"/>
        </a:xfrm>
      </p:grpSpPr>
      <p:sp>
        <p:nvSpPr>
          <p:cNvPr id="3" name="矩形 2"/>
          <p:cNvSpPr/>
          <p:nvPr userDrawn="1"/>
        </p:nvSpPr>
        <p:spPr>
          <a:xfrm>
            <a:off x="0" y="2619162"/>
            <a:ext cx="9906000" cy="148000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0" rIns="540000" rtlCol="0" anchor="ctr"/>
          <a:lstStyle/>
          <a:p>
            <a:pPr algn="ctr"/>
            <a:endParaRPr lang="zh-CN" altLang="en-US" sz="3600" b="1" dirty="0">
              <a:solidFill>
                <a:schemeClr val="bg1"/>
              </a:solidFill>
            </a:endParaRPr>
          </a:p>
        </p:txBody>
      </p:sp>
      <p:cxnSp>
        <p:nvCxnSpPr>
          <p:cNvPr id="4" name="直接连接符 3"/>
          <p:cNvCxnSpPr/>
          <p:nvPr userDrawn="1"/>
        </p:nvCxnSpPr>
        <p:spPr>
          <a:xfrm>
            <a:off x="3786000" y="258869"/>
            <a:ext cx="612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0" y="6604680"/>
            <a:ext cx="612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图形 5"/>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36364" b="44837"/>
          <a:stretch>
            <a:fillRect/>
          </a:stretch>
        </p:blipFill>
        <p:spPr>
          <a:xfrm>
            <a:off x="6756421" y="4903434"/>
            <a:ext cx="3149579" cy="1954566"/>
          </a:xfrm>
          <a:prstGeom prst="rect">
            <a:avLst/>
          </a:prstGeom>
        </p:spPr>
      </p:pic>
      <p:sp>
        <p:nvSpPr>
          <p:cNvPr id="8" name="Title 1"/>
          <p:cNvSpPr>
            <a:spLocks noGrp="1"/>
          </p:cNvSpPr>
          <p:nvPr>
            <p:ph type="ctrTitle"/>
          </p:nvPr>
        </p:nvSpPr>
        <p:spPr>
          <a:xfrm>
            <a:off x="1066800" y="2904950"/>
            <a:ext cx="7772400" cy="908431"/>
          </a:xfrm>
        </p:spPr>
        <p:txBody>
          <a:bodyPr anchor="ctr">
            <a:normAutofit/>
          </a:bodyPr>
          <a:lstStyle>
            <a:lvl1pPr algn="ctr">
              <a:defRPr lang="zh-CN" altLang="en-US" sz="3600" b="1" kern="1200" dirty="0">
                <a:solidFill>
                  <a:schemeClr val="bg1"/>
                </a:solidFill>
                <a:latin typeface="+mn-lt"/>
                <a:ea typeface="+mn-ea"/>
                <a:cs typeface="+mn-cs"/>
              </a:defRPr>
            </a:lvl1pPr>
          </a:lstStyle>
          <a:p>
            <a:r>
              <a:rPr lang="zh-CN" altLang="en-US"/>
              <a:t>单击此处编辑母版标题样式</a:t>
            </a:r>
            <a:endParaRPr lang="en-US" dirty="0"/>
          </a:p>
        </p:txBody>
      </p:sp>
      <p:sp>
        <p:nvSpPr>
          <p:cNvPr id="9" name="Subtitle 2"/>
          <p:cNvSpPr>
            <a:spLocks noGrp="1"/>
          </p:cNvSpPr>
          <p:nvPr>
            <p:ph type="subTitle" idx="1"/>
          </p:nvPr>
        </p:nvSpPr>
        <p:spPr>
          <a:xfrm>
            <a:off x="1524000" y="4288936"/>
            <a:ext cx="6858000" cy="424732"/>
          </a:xfrm>
        </p:spPr>
        <p:txBody>
          <a:bodyPr wrap="square" anchor="t">
            <a:spAutoFit/>
          </a:bodyPr>
          <a:lstStyle>
            <a:lvl1pPr marL="0" indent="0" algn="ctr">
              <a:buNone/>
              <a:defRPr lang="en-US" sz="2400" b="1" kern="1200" dirty="0">
                <a:solidFill>
                  <a:schemeClr val="tx1"/>
                </a:solidFill>
                <a:latin typeface="黑体" panose="02010609060101010101" pitchFamily="49" charset="-122"/>
                <a:ea typeface="黑体" panose="02010609060101010101" pitchFamily="49" charset="-122"/>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pic>
        <p:nvPicPr>
          <p:cNvPr id="11" name="图形 10"/>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4921" b="65269"/>
          <a:stretch>
            <a:fillRect/>
          </a:stretch>
        </p:blipFill>
        <p:spPr>
          <a:xfrm rot="10800000">
            <a:off x="-1" y="0"/>
            <a:ext cx="2726067" cy="1230602"/>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幻灯片2">
    <p:spTree>
      <p:nvGrpSpPr>
        <p:cNvPr id="1" name=""/>
        <p:cNvGrpSpPr/>
        <p:nvPr/>
      </p:nvGrpSpPr>
      <p:grpSpPr>
        <a:xfrm>
          <a:off x="0" y="0"/>
          <a:ext cx="0" cy="0"/>
          <a:chOff x="0" y="0"/>
          <a:chExt cx="0" cy="0"/>
        </a:xfrm>
      </p:grpSpPr>
      <p:sp>
        <p:nvSpPr>
          <p:cNvPr id="3" name="矩形 2"/>
          <p:cNvSpPr/>
          <p:nvPr userDrawn="1"/>
        </p:nvSpPr>
        <p:spPr>
          <a:xfrm>
            <a:off x="0" y="2420414"/>
            <a:ext cx="9906000" cy="211071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0" rIns="540000" rtlCol="0" anchor="ctr"/>
          <a:lstStyle/>
          <a:p>
            <a:pPr algn="ctr"/>
            <a:endParaRPr lang="zh-CN" altLang="en-US" sz="3600" b="1" dirty="0">
              <a:solidFill>
                <a:schemeClr val="bg1"/>
              </a:solidFill>
            </a:endParaRPr>
          </a:p>
        </p:txBody>
      </p:sp>
      <p:sp>
        <p:nvSpPr>
          <p:cNvPr id="8" name="Title 1"/>
          <p:cNvSpPr>
            <a:spLocks noGrp="1"/>
          </p:cNvSpPr>
          <p:nvPr>
            <p:ph type="ctrTitle"/>
          </p:nvPr>
        </p:nvSpPr>
        <p:spPr>
          <a:xfrm>
            <a:off x="1066800" y="3047967"/>
            <a:ext cx="7772400" cy="908431"/>
          </a:xfrm>
        </p:spPr>
        <p:txBody>
          <a:bodyPr anchor="ctr">
            <a:normAutofit/>
          </a:bodyPr>
          <a:lstStyle>
            <a:lvl1pPr algn="ctr">
              <a:defRPr lang="zh-CN" altLang="en-US" sz="3600" b="1" kern="1200" dirty="0">
                <a:solidFill>
                  <a:schemeClr val="bg1"/>
                </a:solidFill>
                <a:latin typeface="+mn-lt"/>
                <a:ea typeface="+mn-ea"/>
                <a:cs typeface="+mn-cs"/>
              </a:defRPr>
            </a:lvl1pPr>
          </a:lstStyle>
          <a:p>
            <a:r>
              <a:rPr lang="zh-CN" altLang="en-US"/>
              <a:t>单击此处编辑母版标题样式</a:t>
            </a:r>
            <a:endParaRPr lang="en-US" dirty="0"/>
          </a:p>
        </p:txBody>
      </p:sp>
      <p:sp>
        <p:nvSpPr>
          <p:cNvPr id="9" name="Subtitle 2"/>
          <p:cNvSpPr>
            <a:spLocks noGrp="1"/>
          </p:cNvSpPr>
          <p:nvPr>
            <p:ph type="subTitle" idx="1"/>
          </p:nvPr>
        </p:nvSpPr>
        <p:spPr>
          <a:xfrm>
            <a:off x="1524000" y="4892379"/>
            <a:ext cx="6858000" cy="424732"/>
          </a:xfrm>
        </p:spPr>
        <p:txBody>
          <a:bodyPr wrap="square" anchor="t">
            <a:spAutoFit/>
          </a:bodyPr>
          <a:lstStyle>
            <a:lvl1pPr marL="0" indent="0" algn="ctr">
              <a:buNone/>
              <a:defRPr lang="en-US" sz="2400" b="1" kern="1200" dirty="0">
                <a:solidFill>
                  <a:schemeClr val="tx1"/>
                </a:solidFill>
                <a:latin typeface="黑体" panose="02010609060101010101" pitchFamily="49" charset="-122"/>
                <a:ea typeface="黑体" panose="02010609060101010101" pitchFamily="49" charset="-122"/>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grpSp>
        <p:nvGrpSpPr>
          <p:cNvPr id="2" name="组合 1"/>
          <p:cNvGrpSpPr/>
          <p:nvPr userDrawn="1"/>
        </p:nvGrpSpPr>
        <p:grpSpPr>
          <a:xfrm>
            <a:off x="4112462" y="1349389"/>
            <a:ext cx="1681076" cy="1681076"/>
            <a:chOff x="4039609" y="1078168"/>
            <a:chExt cx="1826782" cy="1826782"/>
          </a:xfrm>
        </p:grpSpPr>
        <p:sp>
          <p:nvSpPr>
            <p:cNvPr id="10" name="椭圆 9"/>
            <p:cNvSpPr/>
            <p:nvPr userDrawn="1"/>
          </p:nvSpPr>
          <p:spPr>
            <a:xfrm>
              <a:off x="4039609" y="1078168"/>
              <a:ext cx="1826782" cy="1826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sym typeface="+mn-lt"/>
              </a:endParaRPr>
            </a:p>
          </p:txBody>
        </p:sp>
        <p:grpSp>
          <p:nvGrpSpPr>
            <p:cNvPr id="12" name="组合 11"/>
            <p:cNvGrpSpPr/>
            <p:nvPr userDrawn="1"/>
          </p:nvGrpSpPr>
          <p:grpSpPr>
            <a:xfrm>
              <a:off x="4160302" y="1194925"/>
              <a:ext cx="1614432" cy="1610666"/>
              <a:chOff x="2105799" y="20055838"/>
              <a:chExt cx="6748090" cy="6732363"/>
            </a:xfrm>
            <a:solidFill>
              <a:schemeClr val="accent1"/>
            </a:solidFill>
          </p:grpSpPr>
          <p:sp>
            <p:nvSpPr>
              <p:cNvPr id="13" name="Freeform 8"/>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14" name="Freeform 42"/>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15" name="Freeform 43"/>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16" name="Freeform 44"/>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17" name="Freeform 45"/>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18" name="Freeform 46"/>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19" name="Freeform 47"/>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0" name="Freeform 48"/>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1" name="Freeform 49"/>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2" name="Freeform 50"/>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3" name="Freeform 51"/>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4" name="Freeform 52"/>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5" name="Freeform 53"/>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6" name="Freeform 54"/>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7" name="Freeform 55"/>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8" name="Freeform 56"/>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9" name="Freeform 57"/>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30" name="Freeform 58"/>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31" name="Freeform 59"/>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32" name="Freeform 60"/>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33" name="Freeform 61"/>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34" name="Freeform 62"/>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35" name="Freeform 71"/>
              <p:cNvSpPr>
                <a:spLocks noEditPoints="1"/>
              </p:cNvSpPr>
              <p:nvPr/>
            </p:nvSpPr>
            <p:spPr bwMode="auto">
              <a:xfrm>
                <a:off x="3199023" y="21141193"/>
                <a:ext cx="4561642"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cxnSp>
        <p:nvCxnSpPr>
          <p:cNvPr id="8" name="直接连接符 7"/>
          <p:cNvCxnSpPr/>
          <p:nvPr userDrawn="1"/>
        </p:nvCxnSpPr>
        <p:spPr>
          <a:xfrm>
            <a:off x="5226000" y="579380"/>
            <a:ext cx="4680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0" y="6604680"/>
            <a:ext cx="576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288758" y="0"/>
            <a:ext cx="211756" cy="7603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sp>
        <p:nvSpPr>
          <p:cNvPr id="14" name="标题 13"/>
          <p:cNvSpPr>
            <a:spLocks noGrp="1"/>
          </p:cNvSpPr>
          <p:nvPr>
            <p:ph type="title"/>
          </p:nvPr>
        </p:nvSpPr>
        <p:spPr>
          <a:xfrm>
            <a:off x="613662" y="38181"/>
            <a:ext cx="4504438" cy="684028"/>
          </a:xfrm>
        </p:spPr>
        <p:txBody>
          <a:bodyPr>
            <a:noAutofit/>
          </a:bodyPr>
          <a:lstStyle>
            <a:lvl1pPr>
              <a:defRPr sz="2800">
                <a:solidFill>
                  <a:schemeClr val="tx1"/>
                </a:solidFill>
              </a:defRPr>
            </a:lvl1p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版式1">
    <p:spTree>
      <p:nvGrpSpPr>
        <p:cNvPr id="1" name=""/>
        <p:cNvGrpSpPr/>
        <p:nvPr/>
      </p:nvGrpSpPr>
      <p:grpSpPr>
        <a:xfrm>
          <a:off x="0" y="0"/>
          <a:ext cx="0" cy="0"/>
          <a:chOff x="0" y="0"/>
          <a:chExt cx="0" cy="0"/>
        </a:xfrm>
      </p:grpSpPr>
      <p:sp>
        <p:nvSpPr>
          <p:cNvPr id="18" name="object 3"/>
          <p:cNvSpPr/>
          <p:nvPr userDrawn="1"/>
        </p:nvSpPr>
        <p:spPr>
          <a:xfrm>
            <a:off x="0" y="761987"/>
            <a:ext cx="9906000" cy="960755"/>
          </a:xfrm>
          <a:custGeom>
            <a:avLst/>
            <a:gdLst/>
            <a:ahLst/>
            <a:cxnLst/>
            <a:rect l="l" t="t" r="r" b="b"/>
            <a:pathLst>
              <a:path w="9906000" h="960755">
                <a:moveTo>
                  <a:pt x="0" y="960259"/>
                </a:moveTo>
                <a:lnTo>
                  <a:pt x="9906000" y="960259"/>
                </a:lnTo>
                <a:lnTo>
                  <a:pt x="9906000" y="0"/>
                </a:lnTo>
                <a:lnTo>
                  <a:pt x="0" y="0"/>
                </a:lnTo>
                <a:lnTo>
                  <a:pt x="0" y="960259"/>
                </a:lnTo>
                <a:close/>
              </a:path>
            </a:pathLst>
          </a:custGeom>
          <a:solidFill>
            <a:schemeClr val="accent1"/>
          </a:solidFill>
        </p:spPr>
        <p:txBody>
          <a:bodyPr wrap="square" lIns="0" tIns="0" rIns="0" bIns="0" rtlCol="0"/>
          <a:lstStyle/>
          <a:p>
            <a:pPr lvl="0" defTabSz="914400"/>
            <a:endParaRPr>
              <a:solidFill>
                <a:schemeClr val="bg1"/>
              </a:solidFill>
              <a:latin typeface="Calibri" panose="020F0502020204030204"/>
            </a:endParaRPr>
          </a:p>
        </p:txBody>
      </p:sp>
      <p:grpSp>
        <p:nvGrpSpPr>
          <p:cNvPr id="15" name="组合 14"/>
          <p:cNvGrpSpPr/>
          <p:nvPr userDrawn="1"/>
        </p:nvGrpSpPr>
        <p:grpSpPr>
          <a:xfrm>
            <a:off x="8009234" y="177836"/>
            <a:ext cx="1518560" cy="460605"/>
            <a:chOff x="0" y="0"/>
            <a:chExt cx="6423496" cy="1949756"/>
          </a:xfrm>
        </p:grpSpPr>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949757" cy="1949756"/>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8104" y="129058"/>
              <a:ext cx="4215392" cy="1691643"/>
            </a:xfrm>
            <a:prstGeom prst="rect">
              <a:avLst/>
            </a:prstGeom>
          </p:spPr>
        </p:pic>
      </p:grpSp>
      <p:sp>
        <p:nvSpPr>
          <p:cNvPr id="19" name="Title Placeholder 1"/>
          <p:cNvSpPr>
            <a:spLocks noGrp="1"/>
          </p:cNvSpPr>
          <p:nvPr>
            <p:ph type="title"/>
          </p:nvPr>
        </p:nvSpPr>
        <p:spPr>
          <a:xfrm>
            <a:off x="663600" y="947164"/>
            <a:ext cx="8578800" cy="590400"/>
          </a:xfrm>
          <a:prstGeom prst="rect">
            <a:avLst/>
          </a:prstGeom>
        </p:spPr>
        <p:txBody>
          <a:bodyPr vert="horz" lIns="0" tIns="0" rIns="0" bIns="0" rtlCol="0" anchor="ctr">
            <a:normAutofit/>
          </a:bodyPr>
          <a:lstStyle>
            <a:lvl1pPr>
              <a:lnSpc>
                <a:spcPct val="100000"/>
              </a:lnSpc>
              <a:defRPr sz="3100">
                <a:solidFill>
                  <a:schemeClr val="bg1"/>
                </a:solidFill>
              </a:defRPr>
            </a:lvl1pPr>
          </a:lstStyle>
          <a:p>
            <a:r>
              <a:rPr lang="zh-CN" altLang="en-US"/>
              <a:t>单击此处编辑母版标题样式</a:t>
            </a:r>
            <a:endParaRPr lang="en-US" dirty="0"/>
          </a:p>
        </p:txBody>
      </p:sp>
      <p:sp>
        <p:nvSpPr>
          <p:cNvPr id="22" name="bk object 16"/>
          <p:cNvSpPr/>
          <p:nvPr userDrawn="1"/>
        </p:nvSpPr>
        <p:spPr>
          <a:xfrm>
            <a:off x="0" y="6639000"/>
            <a:ext cx="9906000" cy="219075"/>
          </a:xfrm>
          <a:custGeom>
            <a:avLst/>
            <a:gdLst/>
            <a:ahLst/>
            <a:cxnLst/>
            <a:rect l="l" t="t" r="r" b="b"/>
            <a:pathLst>
              <a:path w="9906000" h="219075">
                <a:moveTo>
                  <a:pt x="9906000" y="218998"/>
                </a:moveTo>
                <a:lnTo>
                  <a:pt x="9906000" y="0"/>
                </a:lnTo>
                <a:lnTo>
                  <a:pt x="0" y="0"/>
                </a:lnTo>
                <a:lnTo>
                  <a:pt x="0" y="218998"/>
                </a:lnTo>
                <a:lnTo>
                  <a:pt x="9906000" y="218998"/>
                </a:lnTo>
                <a:close/>
              </a:path>
            </a:pathLst>
          </a:custGeom>
          <a:solidFill>
            <a:schemeClr val="accent1"/>
          </a:solidFill>
        </p:spPr>
        <p:txBody>
          <a:bodyPr wrap="square" lIns="0" tIns="0" rIns="0" bIns="0" rtlCol="0"/>
          <a:lstStyle/>
          <a:p>
            <a:pPr lvl="0"/>
            <a:endParaRPr/>
          </a:p>
        </p:txBody>
      </p:sp>
      <p:grpSp>
        <p:nvGrpSpPr>
          <p:cNvPr id="10" name="图形 20"/>
          <p:cNvGrpSpPr/>
          <p:nvPr/>
        </p:nvGrpSpPr>
        <p:grpSpPr>
          <a:xfrm>
            <a:off x="9614470" y="6662817"/>
            <a:ext cx="291530" cy="176133"/>
            <a:chOff x="16283" y="6639000"/>
            <a:chExt cx="362482" cy="219000"/>
          </a:xfrm>
          <a:solidFill>
            <a:schemeClr val="accent2">
              <a:alpha val="20000"/>
            </a:schemeClr>
          </a:solidFill>
        </p:grpSpPr>
        <p:sp>
          <p:nvSpPr>
            <p:cNvPr id="11" name="任意多边形: 形状 10"/>
            <p:cNvSpPr/>
            <p:nvPr/>
          </p:nvSpPr>
          <p:spPr>
            <a:xfrm>
              <a:off x="53520" y="6636168"/>
              <a:ext cx="101948" cy="67966"/>
            </a:xfrm>
            <a:custGeom>
              <a:avLst/>
              <a:gdLst>
                <a:gd name="connsiteX0" fmla="*/ 101035 w 101948"/>
                <a:gd name="connsiteY0" fmla="*/ 34814 h 67965"/>
                <a:gd name="connsiteX1" fmla="*/ 93483 w 101948"/>
                <a:gd name="connsiteY1" fmla="*/ 23864 h 67965"/>
                <a:gd name="connsiteX2" fmla="*/ 78380 w 101948"/>
                <a:gd name="connsiteY2" fmla="*/ 18766 h 67965"/>
                <a:gd name="connsiteX3" fmla="*/ 50854 w 101948"/>
                <a:gd name="connsiteY3" fmla="*/ 2832 h 67965"/>
                <a:gd name="connsiteX4" fmla="*/ 22422 w 101948"/>
                <a:gd name="connsiteY4" fmla="*/ 17936 h 67965"/>
                <a:gd name="connsiteX5" fmla="*/ 5091 w 101948"/>
                <a:gd name="connsiteY5" fmla="*/ 30019 h 67965"/>
                <a:gd name="connsiteX6" fmla="*/ 11170 w 101948"/>
                <a:gd name="connsiteY6" fmla="*/ 55317 h 67965"/>
                <a:gd name="connsiteX7" fmla="*/ 29860 w 101948"/>
                <a:gd name="connsiteY7" fmla="*/ 58904 h 67965"/>
                <a:gd name="connsiteX8" fmla="*/ 61955 w 101948"/>
                <a:gd name="connsiteY8" fmla="*/ 61547 h 67965"/>
                <a:gd name="connsiteX9" fmla="*/ 71017 w 101948"/>
                <a:gd name="connsiteY9" fmla="*/ 39836 h 67965"/>
                <a:gd name="connsiteX10" fmla="*/ 59690 w 101948"/>
                <a:gd name="connsiteY10" fmla="*/ 28508 h 67965"/>
                <a:gd name="connsiteX11" fmla="*/ 32881 w 101948"/>
                <a:gd name="connsiteY11" fmla="*/ 37948 h 67965"/>
                <a:gd name="connsiteX12" fmla="*/ 50514 w 101948"/>
                <a:gd name="connsiteY12" fmla="*/ 52145 h 67965"/>
                <a:gd name="connsiteX13" fmla="*/ 52515 w 101948"/>
                <a:gd name="connsiteY13" fmla="*/ 55921 h 67965"/>
                <a:gd name="connsiteX14" fmla="*/ 28312 w 101948"/>
                <a:gd name="connsiteY14" fmla="*/ 46972 h 67965"/>
                <a:gd name="connsiteX15" fmla="*/ 48815 w 101948"/>
                <a:gd name="connsiteY15" fmla="*/ 22089 h 67965"/>
                <a:gd name="connsiteX16" fmla="*/ 71206 w 101948"/>
                <a:gd name="connsiteY16" fmla="*/ 33039 h 67965"/>
                <a:gd name="connsiteX17" fmla="*/ 75661 w 101948"/>
                <a:gd name="connsiteY17" fmla="*/ 44593 h 67965"/>
                <a:gd name="connsiteX18" fmla="*/ 86989 w 101948"/>
                <a:gd name="connsiteY18" fmla="*/ 37042 h 67965"/>
                <a:gd name="connsiteX19" fmla="*/ 100960 w 101948"/>
                <a:gd name="connsiteY19" fmla="*/ 34852 h 6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1948" h="67965">
                  <a:moveTo>
                    <a:pt x="101035" y="34814"/>
                  </a:moveTo>
                  <a:cubicBezTo>
                    <a:pt x="99465" y="30594"/>
                    <a:pt x="96870" y="26831"/>
                    <a:pt x="93483" y="23864"/>
                  </a:cubicBezTo>
                  <a:cubicBezTo>
                    <a:pt x="89303" y="20267"/>
                    <a:pt x="83886" y="18438"/>
                    <a:pt x="78380" y="18766"/>
                  </a:cubicBezTo>
                  <a:cubicBezTo>
                    <a:pt x="78380" y="18766"/>
                    <a:pt x="68676" y="3361"/>
                    <a:pt x="50854" y="2832"/>
                  </a:cubicBezTo>
                  <a:cubicBezTo>
                    <a:pt x="39442" y="2773"/>
                    <a:pt x="28762" y="8446"/>
                    <a:pt x="22422" y="17936"/>
                  </a:cubicBezTo>
                  <a:cubicBezTo>
                    <a:pt x="22422" y="17936"/>
                    <a:pt x="12718" y="17936"/>
                    <a:pt x="5091" y="30019"/>
                  </a:cubicBezTo>
                  <a:cubicBezTo>
                    <a:pt x="937" y="36626"/>
                    <a:pt x="2259" y="50031"/>
                    <a:pt x="11170" y="55317"/>
                  </a:cubicBezTo>
                  <a:cubicBezTo>
                    <a:pt x="16960" y="58185"/>
                    <a:pt x="23420" y="59424"/>
                    <a:pt x="29860" y="58904"/>
                  </a:cubicBezTo>
                  <a:cubicBezTo>
                    <a:pt x="29860" y="58904"/>
                    <a:pt x="42321" y="71364"/>
                    <a:pt x="61955" y="61547"/>
                  </a:cubicBezTo>
                  <a:cubicBezTo>
                    <a:pt x="69852" y="57475"/>
                    <a:pt x="73676" y="48313"/>
                    <a:pt x="71017" y="39836"/>
                  </a:cubicBezTo>
                  <a:cubicBezTo>
                    <a:pt x="68795" y="34773"/>
                    <a:pt x="64752" y="30731"/>
                    <a:pt x="59690" y="28508"/>
                  </a:cubicBezTo>
                  <a:cubicBezTo>
                    <a:pt x="53384" y="24732"/>
                    <a:pt x="34052" y="23071"/>
                    <a:pt x="32881" y="37948"/>
                  </a:cubicBezTo>
                  <a:cubicBezTo>
                    <a:pt x="31937" y="49653"/>
                    <a:pt x="44209" y="53618"/>
                    <a:pt x="50514" y="52145"/>
                  </a:cubicBezTo>
                  <a:cubicBezTo>
                    <a:pt x="53384" y="51465"/>
                    <a:pt x="56707" y="53958"/>
                    <a:pt x="52515" y="55921"/>
                  </a:cubicBezTo>
                  <a:cubicBezTo>
                    <a:pt x="48324" y="57884"/>
                    <a:pt x="32126" y="57431"/>
                    <a:pt x="28312" y="46972"/>
                  </a:cubicBezTo>
                  <a:cubicBezTo>
                    <a:pt x="24499" y="36513"/>
                    <a:pt x="32088" y="21863"/>
                    <a:pt x="48815" y="22089"/>
                  </a:cubicBezTo>
                  <a:cubicBezTo>
                    <a:pt x="57651" y="21715"/>
                    <a:pt x="66076" y="25835"/>
                    <a:pt x="71206" y="33039"/>
                  </a:cubicBezTo>
                  <a:cubicBezTo>
                    <a:pt x="73369" y="36594"/>
                    <a:pt x="74878" y="40507"/>
                    <a:pt x="75661" y="44593"/>
                  </a:cubicBezTo>
                  <a:cubicBezTo>
                    <a:pt x="78732" y="41152"/>
                    <a:pt x="82632" y="38553"/>
                    <a:pt x="86989" y="37042"/>
                  </a:cubicBezTo>
                  <a:cubicBezTo>
                    <a:pt x="91503" y="35589"/>
                    <a:pt x="96217" y="34850"/>
                    <a:pt x="100960" y="34852"/>
                  </a:cubicBezTo>
                </a:path>
              </a:pathLst>
            </a:custGeom>
            <a:grpFill/>
            <a:ln w="9525" cap="flat">
              <a:noFill/>
              <a:prstDash val="solid"/>
              <a:miter/>
            </a:ln>
          </p:spPr>
          <p:txBody>
            <a:bodyPr rtlCol="0" anchor="ctr"/>
            <a:lstStyle/>
            <a:p>
              <a:endParaRPr lang="zh-CN" altLang="en-US"/>
            </a:p>
          </p:txBody>
        </p:sp>
        <p:sp>
          <p:nvSpPr>
            <p:cNvPr id="12" name="任意多边形: 形状 11"/>
            <p:cNvSpPr/>
            <p:nvPr/>
          </p:nvSpPr>
          <p:spPr>
            <a:xfrm>
              <a:off x="13440" y="6672907"/>
              <a:ext cx="101948" cy="86845"/>
            </a:xfrm>
            <a:custGeom>
              <a:avLst/>
              <a:gdLst>
                <a:gd name="connsiteX0" fmla="*/ 40148 w 101948"/>
                <a:gd name="connsiteY0" fmla="*/ 2832 h 86844"/>
                <a:gd name="connsiteX1" fmla="*/ 41583 w 101948"/>
                <a:gd name="connsiteY1" fmla="*/ 13669 h 86844"/>
                <a:gd name="connsiteX2" fmla="*/ 46643 w 101948"/>
                <a:gd name="connsiteY2" fmla="*/ 21409 h 86844"/>
                <a:gd name="connsiteX3" fmla="*/ 35504 w 101948"/>
                <a:gd name="connsiteY3" fmla="*/ 54108 h 86844"/>
                <a:gd name="connsiteX4" fmla="*/ 69487 w 101948"/>
                <a:gd name="connsiteY4" fmla="*/ 76763 h 86844"/>
                <a:gd name="connsiteX5" fmla="*/ 82325 w 101948"/>
                <a:gd name="connsiteY5" fmla="*/ 63359 h 86844"/>
                <a:gd name="connsiteX6" fmla="*/ 60425 w 101948"/>
                <a:gd name="connsiteY6" fmla="*/ 49577 h 86844"/>
                <a:gd name="connsiteX7" fmla="*/ 80172 w 101948"/>
                <a:gd name="connsiteY7" fmla="*/ 35871 h 86844"/>
                <a:gd name="connsiteX8" fmla="*/ 101015 w 101948"/>
                <a:gd name="connsiteY8" fmla="*/ 53353 h 86844"/>
                <a:gd name="connsiteX9" fmla="*/ 92519 w 101948"/>
                <a:gd name="connsiteY9" fmla="*/ 78651 h 86844"/>
                <a:gd name="connsiteX10" fmla="*/ 59858 w 101948"/>
                <a:gd name="connsiteY10" fmla="*/ 86958 h 86844"/>
                <a:gd name="connsiteX11" fmla="*/ 26970 w 101948"/>
                <a:gd name="connsiteY11" fmla="*/ 66040 h 86844"/>
                <a:gd name="connsiteX12" fmla="*/ 2843 w 101948"/>
                <a:gd name="connsiteY12" fmla="*/ 42554 h 86844"/>
                <a:gd name="connsiteX13" fmla="*/ 19721 w 101948"/>
                <a:gd name="connsiteY13" fmla="*/ 18502 h 86844"/>
                <a:gd name="connsiteX14" fmla="*/ 27990 w 101948"/>
                <a:gd name="connsiteY14" fmla="*/ 6268 h 86844"/>
                <a:gd name="connsiteX15" fmla="*/ 40148 w 101948"/>
                <a:gd name="connsiteY15" fmla="*/ 2832 h 8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948" h="86844">
                  <a:moveTo>
                    <a:pt x="40148" y="2832"/>
                  </a:moveTo>
                  <a:cubicBezTo>
                    <a:pt x="39900" y="6504"/>
                    <a:pt x="40388" y="10188"/>
                    <a:pt x="41583" y="13669"/>
                  </a:cubicBezTo>
                  <a:cubicBezTo>
                    <a:pt x="42933" y="16454"/>
                    <a:pt x="44633" y="19055"/>
                    <a:pt x="46643" y="21409"/>
                  </a:cubicBezTo>
                  <a:cubicBezTo>
                    <a:pt x="46643" y="21409"/>
                    <a:pt x="29274" y="37003"/>
                    <a:pt x="35504" y="54108"/>
                  </a:cubicBezTo>
                  <a:cubicBezTo>
                    <a:pt x="40094" y="68712"/>
                    <a:pt x="54241" y="78143"/>
                    <a:pt x="69487" y="76763"/>
                  </a:cubicBezTo>
                  <a:cubicBezTo>
                    <a:pt x="82098" y="75668"/>
                    <a:pt x="84590" y="65738"/>
                    <a:pt x="82325" y="63359"/>
                  </a:cubicBezTo>
                  <a:cubicBezTo>
                    <a:pt x="80059" y="60980"/>
                    <a:pt x="59669" y="65058"/>
                    <a:pt x="60425" y="49577"/>
                  </a:cubicBezTo>
                  <a:cubicBezTo>
                    <a:pt x="60802" y="38740"/>
                    <a:pt x="70733" y="35116"/>
                    <a:pt x="80172" y="35871"/>
                  </a:cubicBezTo>
                  <a:cubicBezTo>
                    <a:pt x="90196" y="36511"/>
                    <a:pt x="98640" y="43593"/>
                    <a:pt x="101015" y="53353"/>
                  </a:cubicBezTo>
                  <a:cubicBezTo>
                    <a:pt x="103205" y="61396"/>
                    <a:pt x="101657" y="69853"/>
                    <a:pt x="92519" y="78651"/>
                  </a:cubicBezTo>
                  <a:cubicBezTo>
                    <a:pt x="83382" y="87449"/>
                    <a:pt x="69638" y="87978"/>
                    <a:pt x="59858" y="86958"/>
                  </a:cubicBezTo>
                  <a:cubicBezTo>
                    <a:pt x="46155" y="85723"/>
                    <a:pt x="33898" y="77927"/>
                    <a:pt x="26970" y="66040"/>
                  </a:cubicBezTo>
                  <a:cubicBezTo>
                    <a:pt x="26970" y="66040"/>
                    <a:pt x="2239" y="60716"/>
                    <a:pt x="2843" y="42554"/>
                  </a:cubicBezTo>
                  <a:cubicBezTo>
                    <a:pt x="2543" y="31690"/>
                    <a:pt x="9403" y="21915"/>
                    <a:pt x="19721" y="18502"/>
                  </a:cubicBezTo>
                  <a:cubicBezTo>
                    <a:pt x="20326" y="13322"/>
                    <a:pt x="23410" y="8760"/>
                    <a:pt x="27990" y="6268"/>
                  </a:cubicBezTo>
                  <a:cubicBezTo>
                    <a:pt x="31692" y="4125"/>
                    <a:pt x="35872" y="2943"/>
                    <a:pt x="40148" y="2832"/>
                  </a:cubicBezTo>
                </a:path>
              </a:pathLst>
            </a:custGeom>
            <a:grpFill/>
            <a:ln w="9525" cap="flat">
              <a:noFill/>
              <a:prstDash val="solid"/>
              <a:miter/>
            </a:ln>
          </p:spPr>
          <p:txBody>
            <a:bodyPr rtlCol="0" anchor="ctr"/>
            <a:lstStyle/>
            <a:p>
              <a:endParaRPr lang="zh-CN" altLang="en-US"/>
            </a:p>
          </p:txBody>
        </p:sp>
        <p:sp>
          <p:nvSpPr>
            <p:cNvPr id="13" name="任意多边形: 形状 12"/>
            <p:cNvSpPr/>
            <p:nvPr/>
          </p:nvSpPr>
          <p:spPr>
            <a:xfrm>
              <a:off x="49407" y="6693335"/>
              <a:ext cx="41534" cy="52862"/>
            </a:xfrm>
            <a:custGeom>
              <a:avLst/>
              <a:gdLst>
                <a:gd name="connsiteX0" fmla="*/ 14640 w 41534"/>
                <a:gd name="connsiteY0" fmla="*/ 2832 h 52862"/>
                <a:gd name="connsiteX1" fmla="*/ 22909 w 41534"/>
                <a:gd name="connsiteY1" fmla="*/ 5890 h 52862"/>
                <a:gd name="connsiteX2" fmla="*/ 31518 w 41534"/>
                <a:gd name="connsiteY2" fmla="*/ 6646 h 52862"/>
                <a:gd name="connsiteX3" fmla="*/ 41147 w 41534"/>
                <a:gd name="connsiteY3" fmla="*/ 11932 h 52862"/>
                <a:gd name="connsiteX4" fmla="*/ 19058 w 41534"/>
                <a:gd name="connsiteY4" fmla="*/ 23675 h 52862"/>
                <a:gd name="connsiteX5" fmla="*/ 28044 w 41534"/>
                <a:gd name="connsiteY5" fmla="*/ 43498 h 52862"/>
                <a:gd name="connsiteX6" fmla="*/ 41902 w 41534"/>
                <a:gd name="connsiteY6" fmla="*/ 47274 h 52862"/>
                <a:gd name="connsiteX7" fmla="*/ 20266 w 41534"/>
                <a:gd name="connsiteY7" fmla="*/ 48595 h 52862"/>
                <a:gd name="connsiteX8" fmla="*/ 3350 w 41534"/>
                <a:gd name="connsiteY8" fmla="*/ 23448 h 52862"/>
                <a:gd name="connsiteX9" fmla="*/ 14678 w 41534"/>
                <a:gd name="connsiteY9" fmla="*/ 2832 h 5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34" h="52862">
                  <a:moveTo>
                    <a:pt x="14640" y="2832"/>
                  </a:moveTo>
                  <a:cubicBezTo>
                    <a:pt x="17037" y="4639"/>
                    <a:pt x="19913" y="5703"/>
                    <a:pt x="22909" y="5890"/>
                  </a:cubicBezTo>
                  <a:cubicBezTo>
                    <a:pt x="25759" y="6330"/>
                    <a:pt x="28635" y="6582"/>
                    <a:pt x="31518" y="6646"/>
                  </a:cubicBezTo>
                  <a:lnTo>
                    <a:pt x="41147" y="11932"/>
                  </a:lnTo>
                  <a:cubicBezTo>
                    <a:pt x="41147" y="11932"/>
                    <a:pt x="22267" y="13744"/>
                    <a:pt x="19058" y="23675"/>
                  </a:cubicBezTo>
                  <a:cubicBezTo>
                    <a:pt x="17103" y="31566"/>
                    <a:pt x="20821" y="39768"/>
                    <a:pt x="28044" y="43498"/>
                  </a:cubicBezTo>
                  <a:cubicBezTo>
                    <a:pt x="35596" y="47274"/>
                    <a:pt x="41713" y="44706"/>
                    <a:pt x="41902" y="47274"/>
                  </a:cubicBezTo>
                  <a:cubicBezTo>
                    <a:pt x="42091" y="49841"/>
                    <a:pt x="29706" y="52824"/>
                    <a:pt x="20266" y="48595"/>
                  </a:cubicBezTo>
                  <a:cubicBezTo>
                    <a:pt x="9996" y="43838"/>
                    <a:pt x="481" y="34398"/>
                    <a:pt x="3350" y="23448"/>
                  </a:cubicBezTo>
                  <a:cubicBezTo>
                    <a:pt x="5712" y="15889"/>
                    <a:pt x="9563" y="8879"/>
                    <a:pt x="14678" y="2832"/>
                  </a:cubicBezTo>
                </a:path>
              </a:pathLst>
            </a:custGeom>
            <a:grpFill/>
            <a:ln w="9525" cap="flat">
              <a:noFill/>
              <a:prstDash val="solid"/>
              <a:miter/>
            </a:ln>
          </p:spPr>
          <p:txBody>
            <a:bodyPr rtlCol="0" anchor="ctr"/>
            <a:lstStyle/>
            <a:p>
              <a:endParaRPr lang="zh-CN" altLang="en-US"/>
            </a:p>
          </p:txBody>
        </p:sp>
        <p:sp>
          <p:nvSpPr>
            <p:cNvPr id="14" name="任意多边形: 形状 13"/>
            <p:cNvSpPr/>
            <p:nvPr/>
          </p:nvSpPr>
          <p:spPr>
            <a:xfrm>
              <a:off x="77376" y="6672416"/>
              <a:ext cx="109500" cy="128379"/>
            </a:xfrm>
            <a:custGeom>
              <a:avLst/>
              <a:gdLst>
                <a:gd name="connsiteX0" fmla="*/ 109689 w 109499"/>
                <a:gd name="connsiteY0" fmla="*/ 18502 h 128379"/>
                <a:gd name="connsiteX1" fmla="*/ 104214 w 109499"/>
                <a:gd name="connsiteY1" fmla="*/ 12838 h 128379"/>
                <a:gd name="connsiteX2" fmla="*/ 95529 w 109499"/>
                <a:gd name="connsiteY2" fmla="*/ 12347 h 128379"/>
                <a:gd name="connsiteX3" fmla="*/ 75706 w 109499"/>
                <a:gd name="connsiteY3" fmla="*/ 2832 h 128379"/>
                <a:gd name="connsiteX4" fmla="*/ 50370 w 109499"/>
                <a:gd name="connsiteY4" fmla="*/ 16614 h 128379"/>
                <a:gd name="connsiteX5" fmla="*/ 50747 w 109499"/>
                <a:gd name="connsiteY5" fmla="*/ 42327 h 128379"/>
                <a:gd name="connsiteX6" fmla="*/ 74384 w 109499"/>
                <a:gd name="connsiteY6" fmla="*/ 42705 h 128379"/>
                <a:gd name="connsiteX7" fmla="*/ 78915 w 109499"/>
                <a:gd name="connsiteY7" fmla="*/ 23410 h 128379"/>
                <a:gd name="connsiteX8" fmla="*/ 90432 w 109499"/>
                <a:gd name="connsiteY8" fmla="*/ 50483 h 128379"/>
                <a:gd name="connsiteX9" fmla="*/ 57506 w 109499"/>
                <a:gd name="connsiteY9" fmla="*/ 70797 h 128379"/>
                <a:gd name="connsiteX10" fmla="*/ 39458 w 109499"/>
                <a:gd name="connsiteY10" fmla="*/ 71779 h 128379"/>
                <a:gd name="connsiteX11" fmla="*/ 28508 w 109499"/>
                <a:gd name="connsiteY11" fmla="*/ 88393 h 128379"/>
                <a:gd name="connsiteX12" fmla="*/ 7589 w 109499"/>
                <a:gd name="connsiteY12" fmla="*/ 99343 h 128379"/>
                <a:gd name="connsiteX13" fmla="*/ 2832 w 109499"/>
                <a:gd name="connsiteY13" fmla="*/ 112181 h 128379"/>
                <a:gd name="connsiteX14" fmla="*/ 12083 w 109499"/>
                <a:gd name="connsiteY14" fmla="*/ 126944 h 128379"/>
                <a:gd name="connsiteX15" fmla="*/ 12347 w 109499"/>
                <a:gd name="connsiteY15" fmla="*/ 117392 h 128379"/>
                <a:gd name="connsiteX16" fmla="*/ 49275 w 109499"/>
                <a:gd name="connsiteY16" fmla="*/ 93981 h 128379"/>
                <a:gd name="connsiteX17" fmla="*/ 79482 w 109499"/>
                <a:gd name="connsiteY17" fmla="*/ 82654 h 128379"/>
                <a:gd name="connsiteX18" fmla="*/ 106668 w 109499"/>
                <a:gd name="connsiteY18" fmla="*/ 58186 h 128379"/>
                <a:gd name="connsiteX19" fmla="*/ 98361 w 109499"/>
                <a:gd name="connsiteY19" fmla="*/ 35304 h 128379"/>
                <a:gd name="connsiteX20" fmla="*/ 109689 w 109499"/>
                <a:gd name="connsiteY20" fmla="*/ 18313 h 12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9499" h="128379">
                  <a:moveTo>
                    <a:pt x="109689" y="18502"/>
                  </a:moveTo>
                  <a:cubicBezTo>
                    <a:pt x="109689" y="18502"/>
                    <a:pt x="109689" y="16010"/>
                    <a:pt x="104214" y="12838"/>
                  </a:cubicBezTo>
                  <a:cubicBezTo>
                    <a:pt x="101661" y="10997"/>
                    <a:pt x="98273" y="10806"/>
                    <a:pt x="95529" y="12347"/>
                  </a:cubicBezTo>
                  <a:cubicBezTo>
                    <a:pt x="90679" y="6368"/>
                    <a:pt x="83405" y="2876"/>
                    <a:pt x="75706" y="2832"/>
                  </a:cubicBezTo>
                  <a:cubicBezTo>
                    <a:pt x="65572" y="3217"/>
                    <a:pt x="56200" y="8316"/>
                    <a:pt x="50370" y="16614"/>
                  </a:cubicBezTo>
                  <a:cubicBezTo>
                    <a:pt x="45650" y="24166"/>
                    <a:pt x="43724" y="34625"/>
                    <a:pt x="50747" y="42327"/>
                  </a:cubicBezTo>
                  <a:cubicBezTo>
                    <a:pt x="54712" y="46670"/>
                    <a:pt x="67248" y="49879"/>
                    <a:pt x="74384" y="42705"/>
                  </a:cubicBezTo>
                  <a:cubicBezTo>
                    <a:pt x="82502" y="34549"/>
                    <a:pt x="74384" y="25487"/>
                    <a:pt x="78915" y="23410"/>
                  </a:cubicBezTo>
                  <a:cubicBezTo>
                    <a:pt x="81219" y="22353"/>
                    <a:pt x="97795" y="33718"/>
                    <a:pt x="90432" y="50483"/>
                  </a:cubicBezTo>
                  <a:cubicBezTo>
                    <a:pt x="84088" y="64756"/>
                    <a:pt x="72723" y="68532"/>
                    <a:pt x="57506" y="70797"/>
                  </a:cubicBezTo>
                  <a:cubicBezTo>
                    <a:pt x="42290" y="73063"/>
                    <a:pt x="39458" y="71779"/>
                    <a:pt x="39458" y="71779"/>
                  </a:cubicBezTo>
                  <a:cubicBezTo>
                    <a:pt x="39458" y="71779"/>
                    <a:pt x="39458" y="80803"/>
                    <a:pt x="28508" y="88393"/>
                  </a:cubicBezTo>
                  <a:cubicBezTo>
                    <a:pt x="22037" y="92930"/>
                    <a:pt x="15006" y="96611"/>
                    <a:pt x="7589" y="99343"/>
                  </a:cubicBezTo>
                  <a:cubicBezTo>
                    <a:pt x="4810" y="103080"/>
                    <a:pt x="3160" y="107535"/>
                    <a:pt x="2832" y="112181"/>
                  </a:cubicBezTo>
                  <a:cubicBezTo>
                    <a:pt x="3380" y="118297"/>
                    <a:pt x="6818" y="123784"/>
                    <a:pt x="12083" y="126944"/>
                  </a:cubicBezTo>
                  <a:cubicBezTo>
                    <a:pt x="10383" y="123960"/>
                    <a:pt x="10485" y="120278"/>
                    <a:pt x="12347" y="117392"/>
                  </a:cubicBezTo>
                  <a:cubicBezTo>
                    <a:pt x="18577" y="106668"/>
                    <a:pt x="31528" y="97379"/>
                    <a:pt x="49275" y="93981"/>
                  </a:cubicBezTo>
                  <a:cubicBezTo>
                    <a:pt x="59904" y="91912"/>
                    <a:pt x="70113" y="88083"/>
                    <a:pt x="79482" y="82654"/>
                  </a:cubicBezTo>
                  <a:cubicBezTo>
                    <a:pt x="99154" y="71326"/>
                    <a:pt x="106668" y="58375"/>
                    <a:pt x="106668" y="58186"/>
                  </a:cubicBezTo>
                  <a:cubicBezTo>
                    <a:pt x="101692" y="51551"/>
                    <a:pt x="98801" y="43586"/>
                    <a:pt x="98361" y="35304"/>
                  </a:cubicBezTo>
                  <a:cubicBezTo>
                    <a:pt x="98361" y="25298"/>
                    <a:pt x="109689" y="18313"/>
                    <a:pt x="109689" y="18313"/>
                  </a:cubicBezTo>
                </a:path>
              </a:pathLst>
            </a:custGeom>
            <a:grpFill/>
            <a:ln w="9525" cap="flat">
              <a:noFill/>
              <a:prstDash val="solid"/>
              <a:miter/>
            </a:ln>
          </p:spPr>
          <p:txBody>
            <a:bodyPr rtlCol="0" anchor="ctr"/>
            <a:lstStyle/>
            <a:p>
              <a:endParaRPr lang="zh-CN" altLang="en-US"/>
            </a:p>
          </p:txBody>
        </p:sp>
        <p:sp>
          <p:nvSpPr>
            <p:cNvPr id="20" name="任意多边形: 形状 19"/>
            <p:cNvSpPr/>
            <p:nvPr/>
          </p:nvSpPr>
          <p:spPr>
            <a:xfrm>
              <a:off x="102750" y="6697526"/>
              <a:ext cx="64190" cy="41534"/>
            </a:xfrm>
            <a:custGeom>
              <a:avLst/>
              <a:gdLst>
                <a:gd name="connsiteX0" fmla="*/ 2907 w 64189"/>
                <a:gd name="connsiteY0" fmla="*/ 9628 h 41534"/>
                <a:gd name="connsiteX1" fmla="*/ 8949 w 64189"/>
                <a:gd name="connsiteY1" fmla="*/ 7552 h 41534"/>
                <a:gd name="connsiteX2" fmla="*/ 15481 w 64189"/>
                <a:gd name="connsiteY2" fmla="*/ 2832 h 41534"/>
                <a:gd name="connsiteX3" fmla="*/ 19257 w 64189"/>
                <a:gd name="connsiteY3" fmla="*/ 18728 h 41534"/>
                <a:gd name="connsiteX4" fmla="*/ 37192 w 64189"/>
                <a:gd name="connsiteY4" fmla="*/ 26846 h 41534"/>
                <a:gd name="connsiteX5" fmla="*/ 55543 w 64189"/>
                <a:gd name="connsiteY5" fmla="*/ 18124 h 41534"/>
                <a:gd name="connsiteX6" fmla="*/ 57431 w 64189"/>
                <a:gd name="connsiteY6" fmla="*/ 3965 h 41534"/>
                <a:gd name="connsiteX7" fmla="*/ 60678 w 64189"/>
                <a:gd name="connsiteY7" fmla="*/ 26016 h 41534"/>
                <a:gd name="connsiteX8" fmla="*/ 35946 w 64189"/>
                <a:gd name="connsiteY8" fmla="*/ 40288 h 41534"/>
                <a:gd name="connsiteX9" fmla="*/ 16803 w 64189"/>
                <a:gd name="connsiteY9" fmla="*/ 41950 h 41534"/>
                <a:gd name="connsiteX10" fmla="*/ 16614 w 64189"/>
                <a:gd name="connsiteY10" fmla="*/ 26469 h 41534"/>
                <a:gd name="connsiteX11" fmla="*/ 2832 w 64189"/>
                <a:gd name="connsiteY11" fmla="*/ 9628 h 4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89" h="41534">
                  <a:moveTo>
                    <a:pt x="2907" y="9628"/>
                  </a:moveTo>
                  <a:cubicBezTo>
                    <a:pt x="5011" y="9233"/>
                    <a:pt x="7046" y="8533"/>
                    <a:pt x="8949" y="7552"/>
                  </a:cubicBezTo>
                  <a:cubicBezTo>
                    <a:pt x="11433" y="6453"/>
                    <a:pt x="13658" y="4845"/>
                    <a:pt x="15481" y="2832"/>
                  </a:cubicBezTo>
                  <a:cubicBezTo>
                    <a:pt x="15310" y="8371"/>
                    <a:pt x="16613" y="13857"/>
                    <a:pt x="19257" y="18728"/>
                  </a:cubicBezTo>
                  <a:cubicBezTo>
                    <a:pt x="23571" y="24175"/>
                    <a:pt x="30253" y="27200"/>
                    <a:pt x="37192" y="26846"/>
                  </a:cubicBezTo>
                  <a:cubicBezTo>
                    <a:pt x="44744" y="27035"/>
                    <a:pt x="51994" y="24505"/>
                    <a:pt x="55543" y="18124"/>
                  </a:cubicBezTo>
                  <a:cubicBezTo>
                    <a:pt x="59583" y="10874"/>
                    <a:pt x="54561" y="3021"/>
                    <a:pt x="57431" y="3965"/>
                  </a:cubicBezTo>
                  <a:cubicBezTo>
                    <a:pt x="60300" y="4909"/>
                    <a:pt x="66380" y="17482"/>
                    <a:pt x="60678" y="26016"/>
                  </a:cubicBezTo>
                  <a:cubicBezTo>
                    <a:pt x="54976" y="34549"/>
                    <a:pt x="49350" y="37910"/>
                    <a:pt x="35946" y="40288"/>
                  </a:cubicBezTo>
                  <a:cubicBezTo>
                    <a:pt x="29665" y="41678"/>
                    <a:pt x="23229" y="42237"/>
                    <a:pt x="16803" y="41950"/>
                  </a:cubicBezTo>
                  <a:cubicBezTo>
                    <a:pt x="17789" y="36830"/>
                    <a:pt x="17725" y="31563"/>
                    <a:pt x="16614" y="26469"/>
                  </a:cubicBezTo>
                  <a:cubicBezTo>
                    <a:pt x="14726" y="18539"/>
                    <a:pt x="2832" y="9628"/>
                    <a:pt x="2832" y="9628"/>
                  </a:cubicBezTo>
                </a:path>
              </a:pathLst>
            </a:custGeom>
            <a:grpFill/>
            <a:ln w="9525" cap="flat">
              <a:noFill/>
              <a:prstDash val="solid"/>
              <a:miter/>
            </a:ln>
          </p:spPr>
          <p:txBody>
            <a:bodyPr rtlCol="0" anchor="ctr"/>
            <a:lstStyle/>
            <a:p>
              <a:endParaRPr lang="zh-CN" altLang="en-US"/>
            </a:p>
          </p:txBody>
        </p:sp>
        <p:sp>
          <p:nvSpPr>
            <p:cNvPr id="28" name="任意多边形: 形状 27"/>
            <p:cNvSpPr/>
            <p:nvPr/>
          </p:nvSpPr>
          <p:spPr>
            <a:xfrm>
              <a:off x="149129" y="6766309"/>
              <a:ext cx="83069" cy="56638"/>
            </a:xfrm>
            <a:custGeom>
              <a:avLst/>
              <a:gdLst>
                <a:gd name="connsiteX0" fmla="*/ 44619 w 83068"/>
                <a:gd name="connsiteY0" fmla="*/ 56462 h 56637"/>
                <a:gd name="connsiteX1" fmla="*/ 61875 w 83068"/>
                <a:gd name="connsiteY1" fmla="*/ 43435 h 56637"/>
                <a:gd name="connsiteX2" fmla="*/ 59723 w 83068"/>
                <a:gd name="connsiteY2" fmla="*/ 17306 h 56637"/>
                <a:gd name="connsiteX3" fmla="*/ 33292 w 83068"/>
                <a:gd name="connsiteY3" fmla="*/ 12398 h 56637"/>
                <a:gd name="connsiteX4" fmla="*/ 23437 w 83068"/>
                <a:gd name="connsiteY4" fmla="*/ 26066 h 56637"/>
                <a:gd name="connsiteX5" fmla="*/ 30007 w 83068"/>
                <a:gd name="connsiteY5" fmla="*/ 36110 h 56637"/>
                <a:gd name="connsiteX6" fmla="*/ 22455 w 83068"/>
                <a:gd name="connsiteY6" fmla="*/ 36865 h 56637"/>
                <a:gd name="connsiteX7" fmla="*/ 15508 w 83068"/>
                <a:gd name="connsiteY7" fmla="*/ 33354 h 56637"/>
                <a:gd name="connsiteX8" fmla="*/ 7314 w 83068"/>
                <a:gd name="connsiteY8" fmla="*/ 32901 h 56637"/>
                <a:gd name="connsiteX9" fmla="*/ 3595 w 83068"/>
                <a:gd name="connsiteY9" fmla="*/ 22435 h 56637"/>
                <a:gd name="connsiteX10" fmla="*/ 4331 w 83068"/>
                <a:gd name="connsiteY10" fmla="*/ 21196 h 56637"/>
                <a:gd name="connsiteX11" fmla="*/ 14148 w 83068"/>
                <a:gd name="connsiteY11" fmla="*/ 17646 h 56637"/>
                <a:gd name="connsiteX12" fmla="*/ 45903 w 83068"/>
                <a:gd name="connsiteY12" fmla="*/ 2883 h 56637"/>
                <a:gd name="connsiteX13" fmla="*/ 71919 w 83068"/>
                <a:gd name="connsiteY13" fmla="*/ 21498 h 56637"/>
                <a:gd name="connsiteX14" fmla="*/ 82227 w 83068"/>
                <a:gd name="connsiteY14" fmla="*/ 30560 h 56637"/>
                <a:gd name="connsiteX15" fmla="*/ 71655 w 83068"/>
                <a:gd name="connsiteY15" fmla="*/ 39131 h 56637"/>
                <a:gd name="connsiteX16" fmla="*/ 62592 w 83068"/>
                <a:gd name="connsiteY16" fmla="*/ 49552 h 56637"/>
                <a:gd name="connsiteX17" fmla="*/ 44506 w 83068"/>
                <a:gd name="connsiteY17" fmla="*/ 56349 h 5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068" h="56637">
                  <a:moveTo>
                    <a:pt x="44619" y="56462"/>
                  </a:moveTo>
                  <a:cubicBezTo>
                    <a:pt x="51223" y="53382"/>
                    <a:pt x="57104" y="48943"/>
                    <a:pt x="61875" y="43435"/>
                  </a:cubicBezTo>
                  <a:cubicBezTo>
                    <a:pt x="66406" y="37734"/>
                    <a:pt x="66557" y="23725"/>
                    <a:pt x="59723" y="17306"/>
                  </a:cubicBezTo>
                  <a:cubicBezTo>
                    <a:pt x="52622" y="10660"/>
                    <a:pt x="42306" y="8744"/>
                    <a:pt x="33292" y="12398"/>
                  </a:cubicBezTo>
                  <a:cubicBezTo>
                    <a:pt x="27720" y="14766"/>
                    <a:pt x="23924" y="20032"/>
                    <a:pt x="23437" y="26066"/>
                  </a:cubicBezTo>
                  <a:cubicBezTo>
                    <a:pt x="23437" y="30748"/>
                    <a:pt x="30498" y="34638"/>
                    <a:pt x="30007" y="36110"/>
                  </a:cubicBezTo>
                  <a:cubicBezTo>
                    <a:pt x="29138" y="38640"/>
                    <a:pt x="25551" y="37394"/>
                    <a:pt x="22455" y="36865"/>
                  </a:cubicBezTo>
                  <a:cubicBezTo>
                    <a:pt x="19903" y="36236"/>
                    <a:pt x="17528" y="35035"/>
                    <a:pt x="15508" y="33354"/>
                  </a:cubicBezTo>
                  <a:cubicBezTo>
                    <a:pt x="12786" y="33946"/>
                    <a:pt x="9954" y="33790"/>
                    <a:pt x="7314" y="32901"/>
                  </a:cubicBezTo>
                  <a:cubicBezTo>
                    <a:pt x="3397" y="31038"/>
                    <a:pt x="1732" y="26352"/>
                    <a:pt x="3595" y="22435"/>
                  </a:cubicBezTo>
                  <a:cubicBezTo>
                    <a:pt x="3802" y="22000"/>
                    <a:pt x="4048" y="21585"/>
                    <a:pt x="4331" y="21196"/>
                  </a:cubicBezTo>
                  <a:cubicBezTo>
                    <a:pt x="6751" y="18367"/>
                    <a:pt x="10479" y="17019"/>
                    <a:pt x="14148" y="17646"/>
                  </a:cubicBezTo>
                  <a:cubicBezTo>
                    <a:pt x="14148" y="17646"/>
                    <a:pt x="27590" y="1825"/>
                    <a:pt x="45903" y="2883"/>
                  </a:cubicBezTo>
                  <a:cubicBezTo>
                    <a:pt x="64216" y="3940"/>
                    <a:pt x="71919" y="21498"/>
                    <a:pt x="71919" y="21498"/>
                  </a:cubicBezTo>
                  <a:cubicBezTo>
                    <a:pt x="71919" y="21498"/>
                    <a:pt x="82227" y="21498"/>
                    <a:pt x="82227" y="30560"/>
                  </a:cubicBezTo>
                  <a:cubicBezTo>
                    <a:pt x="82227" y="37885"/>
                    <a:pt x="71655" y="39131"/>
                    <a:pt x="71655" y="39131"/>
                  </a:cubicBezTo>
                  <a:cubicBezTo>
                    <a:pt x="68971" y="42884"/>
                    <a:pt x="65937" y="46373"/>
                    <a:pt x="62592" y="49552"/>
                  </a:cubicBezTo>
                  <a:cubicBezTo>
                    <a:pt x="57495" y="54461"/>
                    <a:pt x="42883" y="57293"/>
                    <a:pt x="44506" y="56349"/>
                  </a:cubicBezTo>
                </a:path>
              </a:pathLst>
            </a:custGeom>
            <a:grpFill/>
            <a:ln w="9525" cap="flat">
              <a:noFill/>
              <a:prstDash val="solid"/>
              <a:miter/>
            </a:ln>
          </p:spPr>
          <p:txBody>
            <a:bodyPr rtlCol="0" anchor="ctr"/>
            <a:lstStyle/>
            <a:p>
              <a:endParaRPr lang="zh-CN" altLang="en-US"/>
            </a:p>
          </p:txBody>
        </p:sp>
        <p:sp>
          <p:nvSpPr>
            <p:cNvPr id="29" name="任意多边形: 形状 28"/>
            <p:cNvSpPr/>
            <p:nvPr/>
          </p:nvSpPr>
          <p:spPr>
            <a:xfrm>
              <a:off x="122925" y="6744024"/>
              <a:ext cx="139707" cy="117052"/>
            </a:xfrm>
            <a:custGeom>
              <a:avLst/>
              <a:gdLst>
                <a:gd name="connsiteX0" fmla="*/ 44392 w 139706"/>
                <a:gd name="connsiteY0" fmla="*/ 61114 h 117051"/>
                <a:gd name="connsiteX1" fmla="*/ 54285 w 139706"/>
                <a:gd name="connsiteY1" fmla="*/ 64889 h 117051"/>
                <a:gd name="connsiteX2" fmla="*/ 63309 w 139706"/>
                <a:gd name="connsiteY2" fmla="*/ 60094 h 117051"/>
                <a:gd name="connsiteX3" fmla="*/ 56400 w 139706"/>
                <a:gd name="connsiteY3" fmla="*/ 43858 h 117051"/>
                <a:gd name="connsiteX4" fmla="*/ 85474 w 139706"/>
                <a:gd name="connsiteY4" fmla="*/ 48804 h 117051"/>
                <a:gd name="connsiteX5" fmla="*/ 82906 w 139706"/>
                <a:gd name="connsiteY5" fmla="*/ 65343 h 117051"/>
                <a:gd name="connsiteX6" fmla="*/ 60251 w 139706"/>
                <a:gd name="connsiteY6" fmla="*/ 76670 h 117051"/>
                <a:gd name="connsiteX7" fmla="*/ 43562 w 139706"/>
                <a:gd name="connsiteY7" fmla="*/ 72441 h 117051"/>
                <a:gd name="connsiteX8" fmla="*/ 11014 w 139706"/>
                <a:gd name="connsiteY8" fmla="*/ 67268 h 117051"/>
                <a:gd name="connsiteX9" fmla="*/ 7238 w 139706"/>
                <a:gd name="connsiteY9" fmla="*/ 35060 h 117051"/>
                <a:gd name="connsiteX10" fmla="*/ 31479 w 139706"/>
                <a:gd name="connsiteY10" fmla="*/ 21807 h 117051"/>
                <a:gd name="connsiteX11" fmla="*/ 73542 w 139706"/>
                <a:gd name="connsiteY11" fmla="*/ 2928 h 117051"/>
                <a:gd name="connsiteX12" fmla="*/ 113037 w 139706"/>
                <a:gd name="connsiteY12" fmla="*/ 26753 h 117051"/>
                <a:gd name="connsiteX13" fmla="*/ 135693 w 139706"/>
                <a:gd name="connsiteY13" fmla="*/ 42083 h 117051"/>
                <a:gd name="connsiteX14" fmla="*/ 127914 w 139706"/>
                <a:gd name="connsiteY14" fmla="*/ 75009 h 117051"/>
                <a:gd name="connsiteX15" fmla="*/ 101030 w 139706"/>
                <a:gd name="connsiteY15" fmla="*/ 83958 h 117051"/>
                <a:gd name="connsiteX16" fmla="*/ 78375 w 139706"/>
                <a:gd name="connsiteY16" fmla="*/ 97702 h 117051"/>
                <a:gd name="connsiteX17" fmla="*/ 49037 w 139706"/>
                <a:gd name="connsiteY17" fmla="*/ 98495 h 117051"/>
                <a:gd name="connsiteX18" fmla="*/ 36463 w 139706"/>
                <a:gd name="connsiteY18" fmla="*/ 104309 h 117051"/>
                <a:gd name="connsiteX19" fmla="*/ 30044 w 139706"/>
                <a:gd name="connsiteY19" fmla="*/ 114844 h 117051"/>
                <a:gd name="connsiteX20" fmla="*/ 28798 w 139706"/>
                <a:gd name="connsiteY20" fmla="*/ 107859 h 117051"/>
                <a:gd name="connsiteX21" fmla="*/ 49830 w 139706"/>
                <a:gd name="connsiteY21" fmla="*/ 85657 h 117051"/>
                <a:gd name="connsiteX22" fmla="*/ 83359 w 139706"/>
                <a:gd name="connsiteY22" fmla="*/ 80408 h 117051"/>
                <a:gd name="connsiteX23" fmla="*/ 99935 w 139706"/>
                <a:gd name="connsiteY23" fmla="*/ 65305 h 117051"/>
                <a:gd name="connsiteX24" fmla="*/ 111565 w 139706"/>
                <a:gd name="connsiteY24" fmla="*/ 59905 h 117051"/>
                <a:gd name="connsiteX25" fmla="*/ 112735 w 139706"/>
                <a:gd name="connsiteY25" fmla="*/ 45595 h 117051"/>
                <a:gd name="connsiteX26" fmla="*/ 100917 w 139706"/>
                <a:gd name="connsiteY26" fmla="*/ 38496 h 117051"/>
                <a:gd name="connsiteX27" fmla="*/ 72749 w 139706"/>
                <a:gd name="connsiteY27" fmla="*/ 19617 h 117051"/>
                <a:gd name="connsiteX28" fmla="*/ 41258 w 139706"/>
                <a:gd name="connsiteY28" fmla="*/ 33852 h 117051"/>
                <a:gd name="connsiteX29" fmla="*/ 26684 w 139706"/>
                <a:gd name="connsiteY29" fmla="*/ 38685 h 117051"/>
                <a:gd name="connsiteX30" fmla="*/ 33556 w 139706"/>
                <a:gd name="connsiteY30" fmla="*/ 60887 h 117051"/>
                <a:gd name="connsiteX31" fmla="*/ 44506 w 139706"/>
                <a:gd name="connsiteY31" fmla="*/ 60887 h 11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9706" h="117051">
                  <a:moveTo>
                    <a:pt x="44392" y="61114"/>
                  </a:moveTo>
                  <a:cubicBezTo>
                    <a:pt x="47455" y="62918"/>
                    <a:pt x="50799" y="64195"/>
                    <a:pt x="54285" y="64889"/>
                  </a:cubicBezTo>
                  <a:cubicBezTo>
                    <a:pt x="60893" y="65796"/>
                    <a:pt x="63498" y="61604"/>
                    <a:pt x="63309" y="60094"/>
                  </a:cubicBezTo>
                  <a:cubicBezTo>
                    <a:pt x="62554" y="54695"/>
                    <a:pt x="51642" y="53675"/>
                    <a:pt x="56400" y="43858"/>
                  </a:cubicBezTo>
                  <a:cubicBezTo>
                    <a:pt x="61157" y="34041"/>
                    <a:pt x="80716" y="34229"/>
                    <a:pt x="85474" y="48804"/>
                  </a:cubicBezTo>
                  <a:cubicBezTo>
                    <a:pt x="87150" y="54422"/>
                    <a:pt x="86207" y="60497"/>
                    <a:pt x="82906" y="65343"/>
                  </a:cubicBezTo>
                  <a:cubicBezTo>
                    <a:pt x="79508" y="69798"/>
                    <a:pt x="74977" y="75386"/>
                    <a:pt x="60251" y="76670"/>
                  </a:cubicBezTo>
                  <a:cubicBezTo>
                    <a:pt x="54343" y="77616"/>
                    <a:pt x="48306" y="76086"/>
                    <a:pt x="43562" y="72441"/>
                  </a:cubicBezTo>
                  <a:cubicBezTo>
                    <a:pt x="43562" y="72441"/>
                    <a:pt x="28156" y="81692"/>
                    <a:pt x="11014" y="67268"/>
                  </a:cubicBezTo>
                  <a:cubicBezTo>
                    <a:pt x="1767" y="59044"/>
                    <a:pt x="145" y="45200"/>
                    <a:pt x="7238" y="35060"/>
                  </a:cubicBezTo>
                  <a:cubicBezTo>
                    <a:pt x="12838" y="27136"/>
                    <a:pt x="21786" y="22244"/>
                    <a:pt x="31479" y="21807"/>
                  </a:cubicBezTo>
                  <a:cubicBezTo>
                    <a:pt x="31479" y="21807"/>
                    <a:pt x="43675" y="1266"/>
                    <a:pt x="73542" y="2928"/>
                  </a:cubicBezTo>
                  <a:cubicBezTo>
                    <a:pt x="103409" y="4589"/>
                    <a:pt x="113037" y="26753"/>
                    <a:pt x="113037" y="26753"/>
                  </a:cubicBezTo>
                  <a:cubicBezTo>
                    <a:pt x="113037" y="26753"/>
                    <a:pt x="130897" y="27131"/>
                    <a:pt x="135693" y="42083"/>
                  </a:cubicBezTo>
                  <a:cubicBezTo>
                    <a:pt x="138638" y="51674"/>
                    <a:pt x="136939" y="66475"/>
                    <a:pt x="127914" y="75009"/>
                  </a:cubicBezTo>
                  <a:cubicBezTo>
                    <a:pt x="117493" y="84599"/>
                    <a:pt x="101030" y="83958"/>
                    <a:pt x="101030" y="83958"/>
                  </a:cubicBezTo>
                  <a:cubicBezTo>
                    <a:pt x="95649" y="91416"/>
                    <a:pt x="87475" y="96374"/>
                    <a:pt x="78375" y="97702"/>
                  </a:cubicBezTo>
                  <a:cubicBezTo>
                    <a:pt x="60326" y="100118"/>
                    <a:pt x="54776" y="97928"/>
                    <a:pt x="49037" y="98495"/>
                  </a:cubicBezTo>
                  <a:cubicBezTo>
                    <a:pt x="44326" y="99019"/>
                    <a:pt x="39913" y="101060"/>
                    <a:pt x="36463" y="104309"/>
                  </a:cubicBezTo>
                  <a:cubicBezTo>
                    <a:pt x="33894" y="107540"/>
                    <a:pt x="31738" y="111080"/>
                    <a:pt x="30044" y="114844"/>
                  </a:cubicBezTo>
                  <a:cubicBezTo>
                    <a:pt x="29493" y="112542"/>
                    <a:pt x="29077" y="110210"/>
                    <a:pt x="28798" y="107859"/>
                  </a:cubicBezTo>
                  <a:cubicBezTo>
                    <a:pt x="28798" y="106160"/>
                    <a:pt x="31668" y="91396"/>
                    <a:pt x="49830" y="85657"/>
                  </a:cubicBezTo>
                  <a:cubicBezTo>
                    <a:pt x="60364" y="82296"/>
                    <a:pt x="64480" y="86601"/>
                    <a:pt x="83359" y="80408"/>
                  </a:cubicBezTo>
                  <a:cubicBezTo>
                    <a:pt x="91477" y="77727"/>
                    <a:pt x="99935" y="65305"/>
                    <a:pt x="99935" y="65305"/>
                  </a:cubicBezTo>
                  <a:cubicBezTo>
                    <a:pt x="104340" y="64982"/>
                    <a:pt x="108476" y="63062"/>
                    <a:pt x="111565" y="59905"/>
                  </a:cubicBezTo>
                  <a:cubicBezTo>
                    <a:pt x="114786" y="55800"/>
                    <a:pt x="115247" y="50169"/>
                    <a:pt x="112735" y="45595"/>
                  </a:cubicBezTo>
                  <a:cubicBezTo>
                    <a:pt x="109556" y="42146"/>
                    <a:pt x="105454" y="39683"/>
                    <a:pt x="100917" y="38496"/>
                  </a:cubicBezTo>
                  <a:cubicBezTo>
                    <a:pt x="100917" y="38496"/>
                    <a:pt x="89589" y="20750"/>
                    <a:pt x="72749" y="19617"/>
                  </a:cubicBezTo>
                  <a:cubicBezTo>
                    <a:pt x="55909" y="18484"/>
                    <a:pt x="41258" y="33852"/>
                    <a:pt x="41258" y="33852"/>
                  </a:cubicBezTo>
                  <a:cubicBezTo>
                    <a:pt x="41258" y="33852"/>
                    <a:pt x="31441" y="33134"/>
                    <a:pt x="26684" y="38685"/>
                  </a:cubicBezTo>
                  <a:cubicBezTo>
                    <a:pt x="18377" y="48464"/>
                    <a:pt x="26684" y="59075"/>
                    <a:pt x="33556" y="60887"/>
                  </a:cubicBezTo>
                  <a:cubicBezTo>
                    <a:pt x="41598" y="63039"/>
                    <a:pt x="44506" y="60887"/>
                    <a:pt x="44506" y="60887"/>
                  </a:cubicBezTo>
                </a:path>
              </a:pathLst>
            </a:custGeom>
            <a:grpFill/>
            <a:ln w="9525" cap="flat">
              <a:noFill/>
              <a:prstDash val="solid"/>
              <a:miter/>
            </a:ln>
          </p:spPr>
          <p:txBody>
            <a:bodyPr rtlCol="0" anchor="ctr"/>
            <a:lstStyle/>
            <a:p>
              <a:endParaRPr lang="zh-CN" altLang="en-US"/>
            </a:p>
          </p:txBody>
        </p:sp>
        <p:sp>
          <p:nvSpPr>
            <p:cNvPr id="30" name="任意多边形: 形状 29"/>
            <p:cNvSpPr/>
            <p:nvPr/>
          </p:nvSpPr>
          <p:spPr>
            <a:xfrm>
              <a:off x="218631" y="6697752"/>
              <a:ext cx="33983" cy="45310"/>
            </a:xfrm>
            <a:custGeom>
              <a:avLst/>
              <a:gdLst>
                <a:gd name="connsiteX0" fmla="*/ 11856 w 33982"/>
                <a:gd name="connsiteY0" fmla="*/ 2832 h 45310"/>
                <a:gd name="connsiteX1" fmla="*/ 21598 w 33982"/>
                <a:gd name="connsiteY1" fmla="*/ 11630 h 45310"/>
                <a:gd name="connsiteX2" fmla="*/ 33831 w 33982"/>
                <a:gd name="connsiteY2" fmla="*/ 15972 h 45310"/>
                <a:gd name="connsiteX3" fmla="*/ 23976 w 33982"/>
                <a:gd name="connsiteY3" fmla="*/ 32548 h 45310"/>
                <a:gd name="connsiteX4" fmla="*/ 29036 w 33982"/>
                <a:gd name="connsiteY4" fmla="*/ 43120 h 45310"/>
                <a:gd name="connsiteX5" fmla="*/ 4380 w 33982"/>
                <a:gd name="connsiteY5" fmla="*/ 32019 h 45310"/>
                <a:gd name="connsiteX6" fmla="*/ 11931 w 33982"/>
                <a:gd name="connsiteY6" fmla="*/ 2832 h 4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82" h="45310">
                  <a:moveTo>
                    <a:pt x="11856" y="2832"/>
                  </a:moveTo>
                  <a:cubicBezTo>
                    <a:pt x="14519" y="6353"/>
                    <a:pt x="17824" y="9338"/>
                    <a:pt x="21598" y="11630"/>
                  </a:cubicBezTo>
                  <a:cubicBezTo>
                    <a:pt x="25290" y="13993"/>
                    <a:pt x="29475" y="15478"/>
                    <a:pt x="33831" y="15972"/>
                  </a:cubicBezTo>
                  <a:cubicBezTo>
                    <a:pt x="33831" y="15972"/>
                    <a:pt x="23788" y="23259"/>
                    <a:pt x="23976" y="32548"/>
                  </a:cubicBezTo>
                  <a:cubicBezTo>
                    <a:pt x="24165" y="41837"/>
                    <a:pt x="31528" y="41195"/>
                    <a:pt x="29036" y="43120"/>
                  </a:cubicBezTo>
                  <a:cubicBezTo>
                    <a:pt x="26544" y="45046"/>
                    <a:pt x="9666" y="43460"/>
                    <a:pt x="4380" y="32019"/>
                  </a:cubicBezTo>
                  <a:cubicBezTo>
                    <a:pt x="-1662" y="18993"/>
                    <a:pt x="11931" y="2832"/>
                    <a:pt x="11931" y="2832"/>
                  </a:cubicBezTo>
                </a:path>
              </a:pathLst>
            </a:custGeom>
            <a:grpFill/>
            <a:ln w="9525" cap="flat">
              <a:noFill/>
              <a:prstDash val="solid"/>
              <a:miter/>
            </a:ln>
          </p:spPr>
          <p:txBody>
            <a:bodyPr rtlCol="0" anchor="ctr"/>
            <a:lstStyle/>
            <a:p>
              <a:endParaRPr lang="zh-CN" altLang="en-US"/>
            </a:p>
          </p:txBody>
        </p:sp>
        <p:sp>
          <p:nvSpPr>
            <p:cNvPr id="31" name="任意多边形: 形状 30"/>
            <p:cNvSpPr/>
            <p:nvPr/>
          </p:nvSpPr>
          <p:spPr>
            <a:xfrm>
              <a:off x="270511" y="6698078"/>
              <a:ext cx="64190" cy="41534"/>
            </a:xfrm>
            <a:custGeom>
              <a:avLst/>
              <a:gdLst>
                <a:gd name="connsiteX0" fmla="*/ 57393 w 64189"/>
                <a:gd name="connsiteY0" fmla="*/ 3111 h 41534"/>
                <a:gd name="connsiteX1" fmla="*/ 63434 w 64189"/>
                <a:gd name="connsiteY1" fmla="*/ 14438 h 41534"/>
                <a:gd name="connsiteX2" fmla="*/ 53164 w 64189"/>
                <a:gd name="connsiteY2" fmla="*/ 34790 h 41534"/>
                <a:gd name="connsiteX3" fmla="*/ 15972 w 64189"/>
                <a:gd name="connsiteY3" fmla="*/ 35621 h 41534"/>
                <a:gd name="connsiteX4" fmla="*/ 12498 w 64189"/>
                <a:gd name="connsiteY4" fmla="*/ 24822 h 41534"/>
                <a:gd name="connsiteX5" fmla="*/ 2832 w 64189"/>
                <a:gd name="connsiteY5" fmla="*/ 15760 h 41534"/>
                <a:gd name="connsiteX6" fmla="*/ 11705 w 64189"/>
                <a:gd name="connsiteY6" fmla="*/ 11984 h 41534"/>
                <a:gd name="connsiteX7" fmla="*/ 17633 w 64189"/>
                <a:gd name="connsiteY7" fmla="*/ 5905 h 41534"/>
                <a:gd name="connsiteX8" fmla="*/ 44668 w 64189"/>
                <a:gd name="connsiteY8" fmla="*/ 21386 h 41534"/>
                <a:gd name="connsiteX9" fmla="*/ 57393 w 64189"/>
                <a:gd name="connsiteY9" fmla="*/ 3111 h 4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89" h="41534">
                  <a:moveTo>
                    <a:pt x="57393" y="3111"/>
                  </a:moveTo>
                  <a:cubicBezTo>
                    <a:pt x="57393" y="1525"/>
                    <a:pt x="62453" y="6887"/>
                    <a:pt x="63434" y="14438"/>
                  </a:cubicBezTo>
                  <a:cubicBezTo>
                    <a:pt x="64125" y="22617"/>
                    <a:pt x="60154" y="30488"/>
                    <a:pt x="53164" y="34790"/>
                  </a:cubicBezTo>
                  <a:cubicBezTo>
                    <a:pt x="39873" y="44079"/>
                    <a:pt x="15972" y="35621"/>
                    <a:pt x="15972" y="35621"/>
                  </a:cubicBezTo>
                  <a:cubicBezTo>
                    <a:pt x="15513" y="31833"/>
                    <a:pt x="14334" y="28168"/>
                    <a:pt x="12498" y="24822"/>
                  </a:cubicBezTo>
                  <a:cubicBezTo>
                    <a:pt x="10017" y="21098"/>
                    <a:pt x="6709" y="17996"/>
                    <a:pt x="2832" y="15760"/>
                  </a:cubicBezTo>
                  <a:cubicBezTo>
                    <a:pt x="5979" y="15003"/>
                    <a:pt x="8978" y="13728"/>
                    <a:pt x="11705" y="11984"/>
                  </a:cubicBezTo>
                  <a:cubicBezTo>
                    <a:pt x="14040" y="10342"/>
                    <a:pt x="16050" y="8281"/>
                    <a:pt x="17633" y="5905"/>
                  </a:cubicBezTo>
                  <a:cubicBezTo>
                    <a:pt x="17633" y="5905"/>
                    <a:pt x="28281" y="23916"/>
                    <a:pt x="44668" y="21386"/>
                  </a:cubicBezTo>
                  <a:cubicBezTo>
                    <a:pt x="60112" y="19007"/>
                    <a:pt x="57922" y="9115"/>
                    <a:pt x="57393" y="3111"/>
                  </a:cubicBezTo>
                </a:path>
              </a:pathLst>
            </a:custGeom>
            <a:grpFill/>
            <a:ln w="9525" cap="flat">
              <a:noFill/>
              <a:prstDash val="solid"/>
              <a:miter/>
            </a:ln>
          </p:spPr>
          <p:txBody>
            <a:bodyPr rtlCol="0" anchor="ctr"/>
            <a:lstStyle/>
            <a:p>
              <a:endParaRPr lang="zh-CN" altLang="en-US"/>
            </a:p>
          </p:txBody>
        </p:sp>
        <p:sp>
          <p:nvSpPr>
            <p:cNvPr id="32" name="任意多边形: 形状 31"/>
            <p:cNvSpPr/>
            <p:nvPr/>
          </p:nvSpPr>
          <p:spPr>
            <a:xfrm>
              <a:off x="250218" y="6655047"/>
              <a:ext cx="60414" cy="30207"/>
            </a:xfrm>
            <a:custGeom>
              <a:avLst/>
              <a:gdLst>
                <a:gd name="connsiteX0" fmla="*/ 44798 w 60413"/>
                <a:gd name="connsiteY0" fmla="*/ 11667 h 30206"/>
                <a:gd name="connsiteX1" fmla="*/ 51972 w 60413"/>
                <a:gd name="connsiteY1" fmla="*/ 13971 h 30206"/>
                <a:gd name="connsiteX2" fmla="*/ 57750 w 60413"/>
                <a:gd name="connsiteY2" fmla="*/ 19332 h 30206"/>
                <a:gd name="connsiteX3" fmla="*/ 48536 w 60413"/>
                <a:gd name="connsiteY3" fmla="*/ 23108 h 30206"/>
                <a:gd name="connsiteX4" fmla="*/ 42495 w 60413"/>
                <a:gd name="connsiteY4" fmla="*/ 30660 h 30206"/>
                <a:gd name="connsiteX5" fmla="*/ 36303 w 60413"/>
                <a:gd name="connsiteY5" fmla="*/ 19786 h 30206"/>
                <a:gd name="connsiteX6" fmla="*/ 20444 w 60413"/>
                <a:gd name="connsiteY6" fmla="*/ 16010 h 30206"/>
                <a:gd name="connsiteX7" fmla="*/ 7002 w 60413"/>
                <a:gd name="connsiteY7" fmla="*/ 30282 h 30206"/>
                <a:gd name="connsiteX8" fmla="*/ 3226 w 60413"/>
                <a:gd name="connsiteY8" fmla="*/ 21183 h 30206"/>
                <a:gd name="connsiteX9" fmla="*/ 13421 w 60413"/>
                <a:gd name="connsiteY9" fmla="*/ 12838 h 30206"/>
                <a:gd name="connsiteX10" fmla="*/ 29317 w 60413"/>
                <a:gd name="connsiteY10" fmla="*/ 2832 h 30206"/>
                <a:gd name="connsiteX11" fmla="*/ 44798 w 60413"/>
                <a:gd name="connsiteY11" fmla="*/ 11630 h 3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13" h="30206">
                  <a:moveTo>
                    <a:pt x="44798" y="11667"/>
                  </a:moveTo>
                  <a:cubicBezTo>
                    <a:pt x="47329" y="11905"/>
                    <a:pt x="49777" y="12691"/>
                    <a:pt x="51972" y="13971"/>
                  </a:cubicBezTo>
                  <a:cubicBezTo>
                    <a:pt x="54223" y="15373"/>
                    <a:pt x="56184" y="17193"/>
                    <a:pt x="57750" y="19332"/>
                  </a:cubicBezTo>
                  <a:cubicBezTo>
                    <a:pt x="54448" y="19931"/>
                    <a:pt x="51309" y="21218"/>
                    <a:pt x="48536" y="23108"/>
                  </a:cubicBezTo>
                  <a:cubicBezTo>
                    <a:pt x="45817" y="24969"/>
                    <a:pt x="43714" y="27598"/>
                    <a:pt x="42495" y="30660"/>
                  </a:cubicBezTo>
                  <a:cubicBezTo>
                    <a:pt x="41810" y="26407"/>
                    <a:pt x="39611" y="22545"/>
                    <a:pt x="36303" y="19786"/>
                  </a:cubicBezTo>
                  <a:cubicBezTo>
                    <a:pt x="31798" y="16320"/>
                    <a:pt x="26027" y="14946"/>
                    <a:pt x="20444" y="16010"/>
                  </a:cubicBezTo>
                  <a:cubicBezTo>
                    <a:pt x="8928" y="17935"/>
                    <a:pt x="8588" y="29263"/>
                    <a:pt x="7002" y="30282"/>
                  </a:cubicBezTo>
                  <a:cubicBezTo>
                    <a:pt x="5416" y="31302"/>
                    <a:pt x="1603" y="27677"/>
                    <a:pt x="3226" y="21183"/>
                  </a:cubicBezTo>
                  <a:cubicBezTo>
                    <a:pt x="4771" y="16696"/>
                    <a:pt x="8717" y="13466"/>
                    <a:pt x="13421" y="12838"/>
                  </a:cubicBezTo>
                  <a:cubicBezTo>
                    <a:pt x="13421" y="12838"/>
                    <a:pt x="19727" y="2832"/>
                    <a:pt x="29317" y="2832"/>
                  </a:cubicBezTo>
                  <a:cubicBezTo>
                    <a:pt x="37851" y="2832"/>
                    <a:pt x="44798" y="11630"/>
                    <a:pt x="44798" y="11630"/>
                  </a:cubicBezTo>
                </a:path>
              </a:pathLst>
            </a:custGeom>
            <a:grpFill/>
            <a:ln w="9525" cap="flat">
              <a:noFill/>
              <a:prstDash val="solid"/>
              <a:miter/>
            </a:ln>
          </p:spPr>
          <p:txBody>
            <a:bodyPr rtlCol="0" anchor="ctr"/>
            <a:lstStyle/>
            <a:p>
              <a:endParaRPr lang="zh-CN" altLang="en-US"/>
            </a:p>
          </p:txBody>
        </p:sp>
        <p:sp>
          <p:nvSpPr>
            <p:cNvPr id="33" name="任意多边形: 形状 32"/>
            <p:cNvSpPr/>
            <p:nvPr/>
          </p:nvSpPr>
          <p:spPr>
            <a:xfrm>
              <a:off x="225922" y="6638471"/>
              <a:ext cx="98172" cy="71741"/>
            </a:xfrm>
            <a:custGeom>
              <a:avLst/>
              <a:gdLst>
                <a:gd name="connsiteX0" fmla="*/ 81101 w 98172"/>
                <a:gd name="connsiteY0" fmla="*/ 29301 h 71741"/>
                <a:gd name="connsiteX1" fmla="*/ 85670 w 98172"/>
                <a:gd name="connsiteY1" fmla="*/ 34511 h 71741"/>
                <a:gd name="connsiteX2" fmla="*/ 90617 w 98172"/>
                <a:gd name="connsiteY2" fmla="*/ 31679 h 71741"/>
                <a:gd name="connsiteX3" fmla="*/ 96431 w 98172"/>
                <a:gd name="connsiteY3" fmla="*/ 29527 h 71741"/>
                <a:gd name="connsiteX4" fmla="*/ 87634 w 98172"/>
                <a:gd name="connsiteY4" fmla="*/ 18653 h 71741"/>
                <a:gd name="connsiteX5" fmla="*/ 78005 w 98172"/>
                <a:gd name="connsiteY5" fmla="*/ 17180 h 71741"/>
                <a:gd name="connsiteX6" fmla="*/ 52292 w 98172"/>
                <a:gd name="connsiteY6" fmla="*/ 2832 h 71741"/>
                <a:gd name="connsiteX7" fmla="*/ 26993 w 98172"/>
                <a:gd name="connsiteY7" fmla="*/ 17935 h 71741"/>
                <a:gd name="connsiteX8" fmla="*/ 8416 w 98172"/>
                <a:gd name="connsiteY8" fmla="*/ 26960 h 71741"/>
                <a:gd name="connsiteX9" fmla="*/ 6491 w 98172"/>
                <a:gd name="connsiteY9" fmla="*/ 53957 h 71741"/>
                <a:gd name="connsiteX10" fmla="*/ 58560 w 98172"/>
                <a:gd name="connsiteY10" fmla="*/ 62793 h 71741"/>
                <a:gd name="connsiteX11" fmla="*/ 48818 w 98172"/>
                <a:gd name="connsiteY11" fmla="*/ 36966 h 71741"/>
                <a:gd name="connsiteX12" fmla="*/ 32846 w 98172"/>
                <a:gd name="connsiteY12" fmla="*/ 51541 h 71741"/>
                <a:gd name="connsiteX13" fmla="*/ 20615 w 98172"/>
                <a:gd name="connsiteY13" fmla="*/ 41195 h 71741"/>
                <a:gd name="connsiteX14" fmla="*/ 20688 w 98172"/>
                <a:gd name="connsiteY14" fmla="*/ 38665 h 71741"/>
                <a:gd name="connsiteX15" fmla="*/ 32695 w 98172"/>
                <a:gd name="connsiteY15" fmla="*/ 27979 h 71741"/>
                <a:gd name="connsiteX16" fmla="*/ 52329 w 98172"/>
                <a:gd name="connsiteY16" fmla="*/ 16387 h 71741"/>
                <a:gd name="connsiteX17" fmla="*/ 73550 w 98172"/>
                <a:gd name="connsiteY17" fmla="*/ 26733 h 71741"/>
                <a:gd name="connsiteX18" fmla="*/ 81101 w 98172"/>
                <a:gd name="connsiteY18" fmla="*/ 29301 h 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172" h="71741">
                  <a:moveTo>
                    <a:pt x="81101" y="29301"/>
                  </a:moveTo>
                  <a:cubicBezTo>
                    <a:pt x="83060" y="30602"/>
                    <a:pt x="84636" y="32400"/>
                    <a:pt x="85670" y="34511"/>
                  </a:cubicBezTo>
                  <a:cubicBezTo>
                    <a:pt x="85670" y="34511"/>
                    <a:pt x="88691" y="32623"/>
                    <a:pt x="90617" y="31679"/>
                  </a:cubicBezTo>
                  <a:cubicBezTo>
                    <a:pt x="92505" y="30834"/>
                    <a:pt x="94448" y="30115"/>
                    <a:pt x="96431" y="29527"/>
                  </a:cubicBezTo>
                  <a:cubicBezTo>
                    <a:pt x="94529" y="25178"/>
                    <a:pt x="91490" y="21422"/>
                    <a:pt x="87634" y="18653"/>
                  </a:cubicBezTo>
                  <a:cubicBezTo>
                    <a:pt x="84757" y="16876"/>
                    <a:pt x="81281" y="16344"/>
                    <a:pt x="78005" y="17180"/>
                  </a:cubicBezTo>
                  <a:cubicBezTo>
                    <a:pt x="72503" y="8261"/>
                    <a:pt x="62771" y="2830"/>
                    <a:pt x="52292" y="2832"/>
                  </a:cubicBezTo>
                  <a:cubicBezTo>
                    <a:pt x="41788" y="3060"/>
                    <a:pt x="32178" y="8797"/>
                    <a:pt x="26993" y="17935"/>
                  </a:cubicBezTo>
                  <a:cubicBezTo>
                    <a:pt x="19701" y="17737"/>
                    <a:pt x="12769" y="21105"/>
                    <a:pt x="8416" y="26960"/>
                  </a:cubicBezTo>
                  <a:cubicBezTo>
                    <a:pt x="3508" y="34096"/>
                    <a:pt x="-268" y="44895"/>
                    <a:pt x="6491" y="53957"/>
                  </a:cubicBezTo>
                  <a:cubicBezTo>
                    <a:pt x="20348" y="72572"/>
                    <a:pt x="48251" y="76612"/>
                    <a:pt x="58560" y="62793"/>
                  </a:cubicBezTo>
                  <a:cubicBezTo>
                    <a:pt x="68868" y="48973"/>
                    <a:pt x="58144" y="36701"/>
                    <a:pt x="48818" y="36966"/>
                  </a:cubicBezTo>
                  <a:cubicBezTo>
                    <a:pt x="34130" y="37419"/>
                    <a:pt x="38283" y="49539"/>
                    <a:pt x="32846" y="51541"/>
                  </a:cubicBezTo>
                  <a:cubicBezTo>
                    <a:pt x="26612" y="52061"/>
                    <a:pt x="21136" y="47429"/>
                    <a:pt x="20615" y="41195"/>
                  </a:cubicBezTo>
                  <a:cubicBezTo>
                    <a:pt x="20545" y="40352"/>
                    <a:pt x="20569" y="39503"/>
                    <a:pt x="20688" y="38665"/>
                  </a:cubicBezTo>
                  <a:cubicBezTo>
                    <a:pt x="21934" y="29980"/>
                    <a:pt x="32695" y="27979"/>
                    <a:pt x="32695" y="27979"/>
                  </a:cubicBezTo>
                  <a:cubicBezTo>
                    <a:pt x="36481" y="20675"/>
                    <a:pt x="44105" y="16173"/>
                    <a:pt x="52329" y="16387"/>
                  </a:cubicBezTo>
                  <a:cubicBezTo>
                    <a:pt x="60660" y="16199"/>
                    <a:pt x="68567" y="20054"/>
                    <a:pt x="73550" y="26733"/>
                  </a:cubicBezTo>
                  <a:cubicBezTo>
                    <a:pt x="76252" y="26897"/>
                    <a:pt x="78860" y="27784"/>
                    <a:pt x="81101" y="29301"/>
                  </a:cubicBezTo>
                </a:path>
              </a:pathLst>
            </a:custGeom>
            <a:grpFill/>
            <a:ln w="9525" cap="flat">
              <a:noFill/>
              <a:prstDash val="solid"/>
              <a:miter/>
            </a:ln>
          </p:spPr>
          <p:txBody>
            <a:bodyPr rtlCol="0" anchor="ctr"/>
            <a:lstStyle/>
            <a:p>
              <a:endParaRPr lang="zh-CN" altLang="en-US"/>
            </a:p>
          </p:txBody>
        </p:sp>
        <p:sp>
          <p:nvSpPr>
            <p:cNvPr id="34" name="任意多边形: 形状 33"/>
            <p:cNvSpPr/>
            <p:nvPr/>
          </p:nvSpPr>
          <p:spPr>
            <a:xfrm>
              <a:off x="274287" y="6665342"/>
              <a:ext cx="101948" cy="94397"/>
            </a:xfrm>
            <a:custGeom>
              <a:avLst/>
              <a:gdLst>
                <a:gd name="connsiteX0" fmla="*/ 9175 w 101948"/>
                <a:gd name="connsiteY0" fmla="*/ 80817 h 94396"/>
                <a:gd name="connsiteX1" fmla="*/ 12196 w 101948"/>
                <a:gd name="connsiteY1" fmla="*/ 72170 h 94396"/>
                <a:gd name="connsiteX2" fmla="*/ 58110 w 101948"/>
                <a:gd name="connsiteY2" fmla="*/ 66620 h 94396"/>
                <a:gd name="connsiteX3" fmla="*/ 51654 w 101948"/>
                <a:gd name="connsiteY3" fmla="*/ 26671 h 94396"/>
                <a:gd name="connsiteX4" fmla="*/ 40062 w 101948"/>
                <a:gd name="connsiteY4" fmla="*/ 49024 h 94396"/>
                <a:gd name="connsiteX5" fmla="*/ 20465 w 101948"/>
                <a:gd name="connsiteY5" fmla="*/ 23499 h 94396"/>
                <a:gd name="connsiteX6" fmla="*/ 38929 w 101948"/>
                <a:gd name="connsiteY6" fmla="*/ 13380 h 94396"/>
                <a:gd name="connsiteX7" fmla="*/ 63699 w 101948"/>
                <a:gd name="connsiteY7" fmla="*/ 3525 h 94396"/>
                <a:gd name="connsiteX8" fmla="*/ 80501 w 101948"/>
                <a:gd name="connsiteY8" fmla="*/ 18629 h 94396"/>
                <a:gd name="connsiteX9" fmla="*/ 101797 w 101948"/>
                <a:gd name="connsiteY9" fmla="*/ 34751 h 94396"/>
                <a:gd name="connsiteX10" fmla="*/ 91300 w 101948"/>
                <a:gd name="connsiteY10" fmla="*/ 67753 h 94396"/>
                <a:gd name="connsiteX11" fmla="*/ 68305 w 101948"/>
                <a:gd name="connsiteY11" fmla="*/ 76966 h 94396"/>
                <a:gd name="connsiteX12" fmla="*/ 35720 w 101948"/>
                <a:gd name="connsiteY12" fmla="*/ 94486 h 94396"/>
                <a:gd name="connsiteX13" fmla="*/ 2832 w 101948"/>
                <a:gd name="connsiteY13" fmla="*/ 88860 h 94396"/>
                <a:gd name="connsiteX14" fmla="*/ 9175 w 101948"/>
                <a:gd name="connsiteY14" fmla="*/ 80704 h 94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1948" h="94396">
                  <a:moveTo>
                    <a:pt x="9175" y="80817"/>
                  </a:moveTo>
                  <a:cubicBezTo>
                    <a:pt x="10632" y="78112"/>
                    <a:pt x="11652" y="75194"/>
                    <a:pt x="12196" y="72170"/>
                  </a:cubicBezTo>
                  <a:cubicBezTo>
                    <a:pt x="12196" y="72170"/>
                    <a:pt x="42629" y="84782"/>
                    <a:pt x="58110" y="66620"/>
                  </a:cubicBezTo>
                  <a:cubicBezTo>
                    <a:pt x="72345" y="49930"/>
                    <a:pt x="57431" y="25085"/>
                    <a:pt x="51654" y="26671"/>
                  </a:cubicBezTo>
                  <a:cubicBezTo>
                    <a:pt x="45877" y="28257"/>
                    <a:pt x="58337" y="43209"/>
                    <a:pt x="40062" y="49024"/>
                  </a:cubicBezTo>
                  <a:cubicBezTo>
                    <a:pt x="27186" y="53140"/>
                    <a:pt x="14726" y="35658"/>
                    <a:pt x="20465" y="23499"/>
                  </a:cubicBezTo>
                  <a:cubicBezTo>
                    <a:pt x="23993" y="16689"/>
                    <a:pt x="31290" y="12689"/>
                    <a:pt x="38929" y="13380"/>
                  </a:cubicBezTo>
                  <a:cubicBezTo>
                    <a:pt x="38929" y="13380"/>
                    <a:pt x="49803" y="-364"/>
                    <a:pt x="63699" y="3525"/>
                  </a:cubicBezTo>
                  <a:cubicBezTo>
                    <a:pt x="71341" y="5677"/>
                    <a:pt x="77550" y="11258"/>
                    <a:pt x="80501" y="18629"/>
                  </a:cubicBezTo>
                  <a:cubicBezTo>
                    <a:pt x="80501" y="18629"/>
                    <a:pt x="94396" y="11908"/>
                    <a:pt x="101797" y="34751"/>
                  </a:cubicBezTo>
                  <a:cubicBezTo>
                    <a:pt x="105799" y="47061"/>
                    <a:pt x="97719" y="62164"/>
                    <a:pt x="91300" y="67753"/>
                  </a:cubicBezTo>
                  <a:cubicBezTo>
                    <a:pt x="84535" y="72714"/>
                    <a:pt x="76625" y="75883"/>
                    <a:pt x="68305" y="76966"/>
                  </a:cubicBezTo>
                  <a:cubicBezTo>
                    <a:pt x="60596" y="87368"/>
                    <a:pt x="48649" y="93791"/>
                    <a:pt x="35720" y="94486"/>
                  </a:cubicBezTo>
                  <a:cubicBezTo>
                    <a:pt x="8382" y="96562"/>
                    <a:pt x="2832" y="88860"/>
                    <a:pt x="2832" y="88860"/>
                  </a:cubicBezTo>
                  <a:cubicBezTo>
                    <a:pt x="5469" y="86591"/>
                    <a:pt x="7626" y="83818"/>
                    <a:pt x="9175" y="80704"/>
                  </a:cubicBezTo>
                </a:path>
              </a:pathLst>
            </a:custGeom>
            <a:grpFill/>
            <a:ln w="9525" cap="flat">
              <a:noFill/>
              <a:prstDash val="solid"/>
              <a:miter/>
            </a:ln>
          </p:spPr>
          <p:txBody>
            <a:bodyPr rtlCol="0" anchor="ctr"/>
            <a:lstStyle/>
            <a:p>
              <a:endParaRPr lang="zh-CN" altLang="en-US"/>
            </a:p>
          </p:txBody>
        </p:sp>
        <p:sp>
          <p:nvSpPr>
            <p:cNvPr id="35" name="任意多边形: 形状 34"/>
            <p:cNvSpPr/>
            <p:nvPr/>
          </p:nvSpPr>
          <p:spPr>
            <a:xfrm>
              <a:off x="180434" y="6664757"/>
              <a:ext cx="101948" cy="98172"/>
            </a:xfrm>
            <a:custGeom>
              <a:avLst/>
              <a:gdLst>
                <a:gd name="connsiteX0" fmla="*/ 42690 w 101948"/>
                <a:gd name="connsiteY0" fmla="*/ 15967 h 98172"/>
                <a:gd name="connsiteX1" fmla="*/ 48203 w 101948"/>
                <a:gd name="connsiteY1" fmla="*/ 3129 h 98172"/>
                <a:gd name="connsiteX2" fmla="*/ 31891 w 101948"/>
                <a:gd name="connsiteY2" fmla="*/ 6904 h 98172"/>
                <a:gd name="connsiteX3" fmla="*/ 21319 w 101948"/>
                <a:gd name="connsiteY3" fmla="*/ 23707 h 98172"/>
                <a:gd name="connsiteX4" fmla="*/ 3081 w 101948"/>
                <a:gd name="connsiteY4" fmla="*/ 51044 h 98172"/>
                <a:gd name="connsiteX5" fmla="*/ 38839 w 101948"/>
                <a:gd name="connsiteY5" fmla="*/ 79967 h 98172"/>
                <a:gd name="connsiteX6" fmla="*/ 70782 w 101948"/>
                <a:gd name="connsiteY6" fmla="*/ 96619 h 98172"/>
                <a:gd name="connsiteX7" fmla="*/ 100310 w 101948"/>
                <a:gd name="connsiteY7" fmla="*/ 68829 h 98172"/>
                <a:gd name="connsiteX8" fmla="*/ 81430 w 101948"/>
                <a:gd name="connsiteY8" fmla="*/ 49232 h 98172"/>
                <a:gd name="connsiteX9" fmla="*/ 66872 w 101948"/>
                <a:gd name="connsiteY9" fmla="*/ 65869 h 98172"/>
                <a:gd name="connsiteX10" fmla="*/ 66893 w 101948"/>
                <a:gd name="connsiteY10" fmla="*/ 66148 h 98172"/>
                <a:gd name="connsiteX11" fmla="*/ 74067 w 101948"/>
                <a:gd name="connsiteY11" fmla="*/ 78344 h 98172"/>
                <a:gd name="connsiteX12" fmla="*/ 58435 w 101948"/>
                <a:gd name="connsiteY12" fmla="*/ 80118 h 98172"/>
                <a:gd name="connsiteX13" fmla="*/ 36800 w 101948"/>
                <a:gd name="connsiteY13" fmla="*/ 57463 h 98172"/>
                <a:gd name="connsiteX14" fmla="*/ 47297 w 101948"/>
                <a:gd name="connsiteY14" fmla="*/ 30655 h 98172"/>
                <a:gd name="connsiteX15" fmla="*/ 42577 w 101948"/>
                <a:gd name="connsiteY15" fmla="*/ 15967 h 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948" h="98172">
                  <a:moveTo>
                    <a:pt x="42690" y="15967"/>
                  </a:moveTo>
                  <a:cubicBezTo>
                    <a:pt x="43556" y="11332"/>
                    <a:pt x="45438" y="6947"/>
                    <a:pt x="48203" y="3129"/>
                  </a:cubicBezTo>
                  <a:cubicBezTo>
                    <a:pt x="42480" y="2177"/>
                    <a:pt x="36614" y="3535"/>
                    <a:pt x="31891" y="6904"/>
                  </a:cubicBezTo>
                  <a:cubicBezTo>
                    <a:pt x="20035" y="14985"/>
                    <a:pt x="21319" y="23707"/>
                    <a:pt x="21319" y="23707"/>
                  </a:cubicBezTo>
                  <a:cubicBezTo>
                    <a:pt x="21319" y="23707"/>
                    <a:pt x="325" y="26312"/>
                    <a:pt x="3081" y="51044"/>
                  </a:cubicBezTo>
                  <a:cubicBezTo>
                    <a:pt x="5762" y="74002"/>
                    <a:pt x="38839" y="79967"/>
                    <a:pt x="38839" y="79967"/>
                  </a:cubicBezTo>
                  <a:cubicBezTo>
                    <a:pt x="45919" y="90637"/>
                    <a:pt x="57981" y="96925"/>
                    <a:pt x="70782" y="96619"/>
                  </a:cubicBezTo>
                  <a:cubicBezTo>
                    <a:pt x="87925" y="96241"/>
                    <a:pt x="101518" y="83177"/>
                    <a:pt x="100310" y="68829"/>
                  </a:cubicBezTo>
                  <a:cubicBezTo>
                    <a:pt x="99554" y="59464"/>
                    <a:pt x="94042" y="48401"/>
                    <a:pt x="81430" y="49232"/>
                  </a:cubicBezTo>
                  <a:cubicBezTo>
                    <a:pt x="72816" y="49806"/>
                    <a:pt x="66298" y="57254"/>
                    <a:pt x="66872" y="65869"/>
                  </a:cubicBezTo>
                  <a:cubicBezTo>
                    <a:pt x="66879" y="65962"/>
                    <a:pt x="66885" y="66055"/>
                    <a:pt x="66893" y="66148"/>
                  </a:cubicBezTo>
                  <a:cubicBezTo>
                    <a:pt x="67195" y="72642"/>
                    <a:pt x="74936" y="74568"/>
                    <a:pt x="74067" y="78344"/>
                  </a:cubicBezTo>
                  <a:cubicBezTo>
                    <a:pt x="73199" y="82120"/>
                    <a:pt x="66289" y="81818"/>
                    <a:pt x="58435" y="80118"/>
                  </a:cubicBezTo>
                  <a:cubicBezTo>
                    <a:pt x="50582" y="78419"/>
                    <a:pt x="36007" y="71812"/>
                    <a:pt x="36800" y="57463"/>
                  </a:cubicBezTo>
                  <a:cubicBezTo>
                    <a:pt x="37766" y="47732"/>
                    <a:pt x="41399" y="38455"/>
                    <a:pt x="47297" y="30655"/>
                  </a:cubicBezTo>
                  <a:cubicBezTo>
                    <a:pt x="47297" y="30655"/>
                    <a:pt x="41746" y="22537"/>
                    <a:pt x="42577" y="15967"/>
                  </a:cubicBezTo>
                </a:path>
              </a:pathLst>
            </a:custGeom>
            <a:grpFill/>
            <a:ln w="9525" cap="flat">
              <a:noFill/>
              <a:prstDash val="solid"/>
              <a:miter/>
            </a:ln>
          </p:spPr>
          <p:txBody>
            <a:bodyPr rtlCol="0" anchor="ctr"/>
            <a:lstStyle/>
            <a:p>
              <a:endParaRPr lang="zh-CN" altLang="en-US"/>
            </a:p>
          </p:txBody>
        </p:sp>
      </p:grpSp>
      <p:sp>
        <p:nvSpPr>
          <p:cNvPr id="36" name="bk object 17"/>
          <p:cNvSpPr/>
          <p:nvPr userDrawn="1"/>
        </p:nvSpPr>
        <p:spPr>
          <a:xfrm>
            <a:off x="9252544" y="6734173"/>
            <a:ext cx="0" cy="123825"/>
          </a:xfrm>
          <a:custGeom>
            <a:avLst/>
            <a:gdLst/>
            <a:ahLst/>
            <a:cxnLst/>
            <a:rect l="l" t="t" r="r" b="b"/>
            <a:pathLst>
              <a:path h="123825">
                <a:moveTo>
                  <a:pt x="0" y="0"/>
                </a:moveTo>
                <a:lnTo>
                  <a:pt x="0" y="123826"/>
                </a:lnTo>
              </a:path>
            </a:pathLst>
          </a:custGeom>
          <a:ln w="9525">
            <a:solidFill>
              <a:srgbClr val="FFFFFF"/>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7" name="Footer Placeholder 4"/>
          <p:cNvSpPr txBox="1"/>
          <p:nvPr userDrawn="1"/>
        </p:nvSpPr>
        <p:spPr>
          <a:xfrm>
            <a:off x="652481" y="6724085"/>
            <a:ext cx="3240000" cy="144000"/>
          </a:xfrm>
          <a:prstGeom prst="rect">
            <a:avLst/>
          </a:prstGeom>
        </p:spPr>
        <p:txBody>
          <a:bodyPr vert="horz" lIns="91440" tIns="45720" rIns="91440" bIns="45720" rtlCol="0" anchor="ctr"/>
          <a:lstStyle>
            <a:defPPr>
              <a:defRPr lang="en-US"/>
            </a:defPPr>
            <a:lvl1pPr marL="0" algn="r" defTabSz="457200" rtl="0" eaLnBrk="1" latinLnBrk="0" hangingPunct="1">
              <a:defRPr lang="zh-CN" altLang="en-US" sz="900" kern="1200" spc="-1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10" normalizeH="0" baseline="0" noProof="0">
              <a:ln>
                <a:noFill/>
              </a:ln>
              <a:solidFill>
                <a:srgbClr val="FFFFFF"/>
              </a:solidFill>
              <a:effectLst/>
              <a:uLnTx/>
              <a:uFillTx/>
              <a:latin typeface="Times New Roman" panose="02020603050405020304"/>
              <a:ea typeface="宋体" panose="02010600030101010101" pitchFamily="2" charset="-122"/>
              <a:cs typeface="+mn-cs"/>
            </a:endParaRPr>
          </a:p>
        </p:txBody>
      </p:sp>
      <p:sp>
        <p:nvSpPr>
          <p:cNvPr id="38" name="Slide Number Placeholder 5"/>
          <p:cNvSpPr>
            <a:spLocks noGrp="1"/>
          </p:cNvSpPr>
          <p:nvPr>
            <p:ph type="sldNum" sz="quarter" idx="4"/>
          </p:nvPr>
        </p:nvSpPr>
        <p:spPr>
          <a:xfrm>
            <a:off x="9277200" y="6713998"/>
            <a:ext cx="324000" cy="144000"/>
          </a:xfrm>
          <a:prstGeom prst="rect">
            <a:avLst/>
          </a:prstGeom>
        </p:spPr>
        <p:txBody>
          <a:bodyPr vert="horz" lIns="91440" tIns="45720" rIns="91440" bIns="45720" rtlCol="0" anchor="ctr"/>
          <a:lstStyle>
            <a:lvl1pPr algn="r">
              <a:defRPr sz="900" baseline="0">
                <a:solidFill>
                  <a:schemeClr val="bg1"/>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94950BEC-D5A3-486D-A4FC-1FA7BA32A8EA}" type="slidenum">
              <a:rPr kumimoji="0" lang="zh-CN" altLang="en-US" sz="900" b="0" i="0" u="none" strike="noStrike" kern="1200" cap="none" spc="0" normalizeH="0" baseline="0" noProof="0" smtClean="0">
                <a:ln>
                  <a:noFill/>
                </a:ln>
                <a:solidFill>
                  <a:prstClr val="white"/>
                </a:solidFill>
                <a:effectLst/>
                <a:uLnTx/>
                <a:uFillTx/>
                <a:latin typeface="Times New Roman" panose="02020603050405020304"/>
                <a:ea typeface="宋体" panose="02010600030101010101" pitchFamily="2" charset="-122"/>
                <a:cs typeface="+mn-cs"/>
              </a:rPr>
              <a:t>‹#›</a:t>
            </a:fld>
            <a:endParaRPr kumimoji="0" lang="zh-CN" altLang="en-US" sz="900" b="0" i="0" u="none" strike="noStrike" kern="1200" cap="none" spc="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sp>
        <p:nvSpPr>
          <p:cNvPr id="39" name="Date Placeholder 3"/>
          <p:cNvSpPr>
            <a:spLocks noGrp="1"/>
          </p:cNvSpPr>
          <p:nvPr>
            <p:ph type="dt" sz="half" idx="2"/>
          </p:nvPr>
        </p:nvSpPr>
        <p:spPr>
          <a:xfrm>
            <a:off x="1304962" y="6713998"/>
            <a:ext cx="7920000" cy="144000"/>
          </a:xfrm>
          <a:prstGeom prst="rect">
            <a:avLst/>
          </a:prstGeom>
        </p:spPr>
        <p:txBody>
          <a:bodyPr vert="horz" lIns="91440" tIns="45720" rIns="91440" bIns="45720" rtlCol="0" anchor="ctr"/>
          <a:lstStyle>
            <a:lvl1pPr algn="r">
              <a:defRPr lang="zh-CN" altLang="en-US" sz="900" kern="1200" spc="-10" baseline="0" smtClean="0">
                <a:solidFill>
                  <a:schemeClr val="bg1"/>
                </a:solidFill>
                <a:latin typeface="+mn-lt"/>
                <a:ea typeface="+mn-ea"/>
                <a:cs typeface="+mn-cs"/>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en-US" sz="900" b="0" i="0" u="none" strike="noStrike" kern="1200" cap="none" spc="-10" normalizeH="0" baseline="0" noProof="0" dirty="0">
              <a:ln>
                <a:noFill/>
              </a:ln>
              <a:solidFill>
                <a:prstClr val="white"/>
              </a:solidFill>
              <a:effectLst/>
              <a:uLnTx/>
              <a:uFillTx/>
              <a:latin typeface="Times New Roman" panose="02020603050405020304"/>
              <a:ea typeface="宋体" panose="02010600030101010101" pitchFamily="2" charset="-122"/>
              <a:cs typeface="+mn-cs"/>
            </a:endParaRPr>
          </a:p>
        </p:txBody>
      </p:sp>
      <p:sp>
        <p:nvSpPr>
          <p:cNvPr id="40" name="Footer Placeholder 4"/>
          <p:cNvSpPr>
            <a:spLocks noGrp="1"/>
          </p:cNvSpPr>
          <p:nvPr>
            <p:ph type="ftr" sz="quarter" idx="3"/>
          </p:nvPr>
        </p:nvSpPr>
        <p:spPr>
          <a:xfrm>
            <a:off x="681038" y="6713998"/>
            <a:ext cx="2880000" cy="144000"/>
          </a:xfrm>
          <a:prstGeom prst="rect">
            <a:avLst/>
          </a:prstGeom>
        </p:spPr>
        <p:txBody>
          <a:bodyPr vert="horz" lIns="91440" tIns="45720" rIns="91440" bIns="45720" rtlCol="0" anchor="ctr"/>
          <a:lstStyle>
            <a:lvl1pPr algn="l">
              <a:defRPr lang="zh-CN" altLang="en-US" sz="900" kern="1200" spc="-10" baseline="0">
                <a:solidFill>
                  <a:schemeClr val="bg1"/>
                </a:solidFill>
                <a:latin typeface="+mn-lt"/>
                <a:ea typeface="+mn-ea"/>
                <a:cs typeface="+mn-cs"/>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1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2" name="标题 11"/>
          <p:cNvSpPr>
            <a:spLocks noGrp="1"/>
          </p:cNvSpPr>
          <p:nvPr>
            <p:ph type="title"/>
          </p:nvPr>
        </p:nvSpPr>
        <p:spPr>
          <a:xfrm>
            <a:off x="677179" y="2144297"/>
            <a:ext cx="8543925" cy="1325563"/>
          </a:xfrm>
        </p:spPr>
        <p:txBody>
          <a:bodyPr>
            <a:normAutofit/>
          </a:bodyPr>
          <a:lstStyle>
            <a:lvl1pPr algn="ctr">
              <a:defRPr kumimoji="0" lang="zh-CN" altLang="en-US" sz="4400" b="1" i="0" u="none" strike="noStrike" kern="0" cap="none" spc="0" normalizeH="0" baseline="0" dirty="0" smtClean="0">
                <a:ln>
                  <a:noFill/>
                </a:ln>
                <a:solidFill>
                  <a:schemeClr val="accent1"/>
                </a:solidFill>
                <a:effectLst/>
                <a:uLnTx/>
                <a:uFillTx/>
                <a:latin typeface="黑体" panose="02010609060101010101" pitchFamily="49" charset="-122"/>
                <a:ea typeface="黑体" panose="02010609060101010101" pitchFamily="49" charset="-122"/>
                <a:cs typeface="+mj-cs"/>
              </a:defRPr>
            </a:lvl1pPr>
          </a:lstStyle>
          <a:p>
            <a:r>
              <a:rPr lang="zh-CN" altLang="en-US"/>
              <a:t>单击此处编辑母版标题样式</a:t>
            </a:r>
            <a:endParaRPr lang="zh-CN" altLang="en-US" dirty="0"/>
          </a:p>
        </p:txBody>
      </p:sp>
      <p:pic>
        <p:nvPicPr>
          <p:cNvPr id="2" name="图形 1"/>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9675" r="9904" b="34929"/>
          <a:stretch>
            <a:fillRect/>
          </a:stretch>
        </p:blipFill>
        <p:spPr>
          <a:xfrm>
            <a:off x="1" y="0"/>
            <a:ext cx="9905998" cy="1058779"/>
          </a:xfrm>
          <a:prstGeom prst="rect">
            <a:avLst/>
          </a:prstGeom>
        </p:spPr>
      </p:pic>
      <p:sp>
        <p:nvSpPr>
          <p:cNvPr id="3" name="矩形 2"/>
          <p:cNvSpPr/>
          <p:nvPr userDrawn="1"/>
        </p:nvSpPr>
        <p:spPr>
          <a:xfrm>
            <a:off x="0" y="6628402"/>
            <a:ext cx="9906000" cy="229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5993" y="221615"/>
            <a:ext cx="2187634" cy="589923"/>
          </a:xfrm>
          <a:prstGeom prst="rect">
            <a:avLst/>
          </a:prstGeom>
        </p:spPr>
      </p:pic>
      <p:sp>
        <p:nvSpPr>
          <p:cNvPr id="6" name="Subtitle 2"/>
          <p:cNvSpPr>
            <a:spLocks noGrp="1"/>
          </p:cNvSpPr>
          <p:nvPr>
            <p:ph type="subTitle" idx="1"/>
          </p:nvPr>
        </p:nvSpPr>
        <p:spPr>
          <a:xfrm>
            <a:off x="1524000" y="4314889"/>
            <a:ext cx="6858000" cy="424732"/>
          </a:xfrm>
        </p:spPr>
        <p:txBody>
          <a:bodyPr anchor="t">
            <a:spAutoFit/>
          </a:bodyPr>
          <a:lstStyle>
            <a:lvl1pPr marL="0" indent="0" algn="ctr">
              <a:buNone/>
              <a:defRPr lang="en-US" sz="2400" b="1" kern="1200" dirty="0">
                <a:solidFill>
                  <a:schemeClr val="tx1"/>
                </a:solidFill>
                <a:latin typeface="黑体" panose="02010609060101010101" pitchFamily="49" charset="-122"/>
                <a:ea typeface="黑体" panose="02010609060101010101" pitchFamily="49" charset="-122"/>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grpSp>
        <p:nvGrpSpPr>
          <p:cNvPr id="7" name="组合 6"/>
          <p:cNvGrpSpPr/>
          <p:nvPr userDrawn="1"/>
        </p:nvGrpSpPr>
        <p:grpSpPr>
          <a:xfrm>
            <a:off x="668866" y="3759201"/>
            <a:ext cx="8568267" cy="0"/>
            <a:chOff x="685800" y="3759201"/>
            <a:chExt cx="8568267" cy="0"/>
          </a:xfrm>
        </p:grpSpPr>
        <p:cxnSp>
          <p:nvCxnSpPr>
            <p:cNvPr id="8" name="直接连接符 7"/>
            <p:cNvCxnSpPr/>
            <p:nvPr userDrawn="1"/>
          </p:nvCxnSpPr>
          <p:spPr>
            <a:xfrm>
              <a:off x="685800" y="3759201"/>
              <a:ext cx="4191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5063067" y="3759201"/>
              <a:ext cx="419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935008" y="3759201"/>
              <a:ext cx="6985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4" name="文本占位符 13"/>
          <p:cNvSpPr>
            <a:spLocks noGrp="1"/>
          </p:cNvSpPr>
          <p:nvPr>
            <p:ph type="body" sz="quarter" idx="10" hasCustomPrompt="1"/>
          </p:nvPr>
        </p:nvSpPr>
        <p:spPr>
          <a:xfrm>
            <a:off x="265993" y="1346759"/>
            <a:ext cx="2475037" cy="332399"/>
          </a:xfrm>
        </p:spPr>
        <p:txBody>
          <a:bodyPr wrap="none" lIns="0" tIns="0" rIns="0" bIns="0">
            <a:spAutoFit/>
          </a:bodyPr>
          <a:lstStyle>
            <a:lvl1pPr marL="0" indent="0">
              <a:buNone/>
              <a:defRPr lang="zh-CN" altLang="en-US" sz="2400" b="1" kern="1200" dirty="0" smtClean="0">
                <a:solidFill>
                  <a:schemeClr val="tx1"/>
                </a:solidFill>
                <a:latin typeface="黑体" panose="02010609060101010101" pitchFamily="49" charset="-122"/>
                <a:ea typeface="黑体" panose="02010609060101010101" pitchFamily="49" charset="-122"/>
                <a:cs typeface="+mn-cs"/>
              </a:defRPr>
            </a:lvl1pPr>
          </a:lstStyle>
          <a:p>
            <a:pPr lvl="0"/>
            <a:r>
              <a:rPr lang="zh-CN" altLang="en-US" dirty="0"/>
              <a:t>单击此处添加提要</a:t>
            </a:r>
          </a:p>
        </p:txBody>
      </p:sp>
      <p:grpSp>
        <p:nvGrpSpPr>
          <p:cNvPr id="13" name="图形 20"/>
          <p:cNvGrpSpPr/>
          <p:nvPr userDrawn="1"/>
        </p:nvGrpSpPr>
        <p:grpSpPr>
          <a:xfrm>
            <a:off x="9614470" y="6662817"/>
            <a:ext cx="291530" cy="176133"/>
            <a:chOff x="16283" y="6639000"/>
            <a:chExt cx="362482" cy="219000"/>
          </a:xfrm>
          <a:solidFill>
            <a:schemeClr val="accent2">
              <a:alpha val="20000"/>
            </a:schemeClr>
          </a:solidFill>
        </p:grpSpPr>
        <p:sp>
          <p:nvSpPr>
            <p:cNvPr id="15" name="任意多边形: 形状 14"/>
            <p:cNvSpPr/>
            <p:nvPr/>
          </p:nvSpPr>
          <p:spPr>
            <a:xfrm>
              <a:off x="53520" y="6636168"/>
              <a:ext cx="101948" cy="67966"/>
            </a:xfrm>
            <a:custGeom>
              <a:avLst/>
              <a:gdLst>
                <a:gd name="connsiteX0" fmla="*/ 101035 w 101948"/>
                <a:gd name="connsiteY0" fmla="*/ 34814 h 67965"/>
                <a:gd name="connsiteX1" fmla="*/ 93483 w 101948"/>
                <a:gd name="connsiteY1" fmla="*/ 23864 h 67965"/>
                <a:gd name="connsiteX2" fmla="*/ 78380 w 101948"/>
                <a:gd name="connsiteY2" fmla="*/ 18766 h 67965"/>
                <a:gd name="connsiteX3" fmla="*/ 50854 w 101948"/>
                <a:gd name="connsiteY3" fmla="*/ 2832 h 67965"/>
                <a:gd name="connsiteX4" fmla="*/ 22422 w 101948"/>
                <a:gd name="connsiteY4" fmla="*/ 17936 h 67965"/>
                <a:gd name="connsiteX5" fmla="*/ 5091 w 101948"/>
                <a:gd name="connsiteY5" fmla="*/ 30019 h 67965"/>
                <a:gd name="connsiteX6" fmla="*/ 11170 w 101948"/>
                <a:gd name="connsiteY6" fmla="*/ 55317 h 67965"/>
                <a:gd name="connsiteX7" fmla="*/ 29860 w 101948"/>
                <a:gd name="connsiteY7" fmla="*/ 58904 h 67965"/>
                <a:gd name="connsiteX8" fmla="*/ 61955 w 101948"/>
                <a:gd name="connsiteY8" fmla="*/ 61547 h 67965"/>
                <a:gd name="connsiteX9" fmla="*/ 71017 w 101948"/>
                <a:gd name="connsiteY9" fmla="*/ 39836 h 67965"/>
                <a:gd name="connsiteX10" fmla="*/ 59690 w 101948"/>
                <a:gd name="connsiteY10" fmla="*/ 28508 h 67965"/>
                <a:gd name="connsiteX11" fmla="*/ 32881 w 101948"/>
                <a:gd name="connsiteY11" fmla="*/ 37948 h 67965"/>
                <a:gd name="connsiteX12" fmla="*/ 50514 w 101948"/>
                <a:gd name="connsiteY12" fmla="*/ 52145 h 67965"/>
                <a:gd name="connsiteX13" fmla="*/ 52515 w 101948"/>
                <a:gd name="connsiteY13" fmla="*/ 55921 h 67965"/>
                <a:gd name="connsiteX14" fmla="*/ 28312 w 101948"/>
                <a:gd name="connsiteY14" fmla="*/ 46972 h 67965"/>
                <a:gd name="connsiteX15" fmla="*/ 48815 w 101948"/>
                <a:gd name="connsiteY15" fmla="*/ 22089 h 67965"/>
                <a:gd name="connsiteX16" fmla="*/ 71206 w 101948"/>
                <a:gd name="connsiteY16" fmla="*/ 33039 h 67965"/>
                <a:gd name="connsiteX17" fmla="*/ 75661 w 101948"/>
                <a:gd name="connsiteY17" fmla="*/ 44593 h 67965"/>
                <a:gd name="connsiteX18" fmla="*/ 86989 w 101948"/>
                <a:gd name="connsiteY18" fmla="*/ 37042 h 67965"/>
                <a:gd name="connsiteX19" fmla="*/ 100960 w 101948"/>
                <a:gd name="connsiteY19" fmla="*/ 34852 h 6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1948" h="67965">
                  <a:moveTo>
                    <a:pt x="101035" y="34814"/>
                  </a:moveTo>
                  <a:cubicBezTo>
                    <a:pt x="99465" y="30594"/>
                    <a:pt x="96870" y="26831"/>
                    <a:pt x="93483" y="23864"/>
                  </a:cubicBezTo>
                  <a:cubicBezTo>
                    <a:pt x="89303" y="20267"/>
                    <a:pt x="83886" y="18438"/>
                    <a:pt x="78380" y="18766"/>
                  </a:cubicBezTo>
                  <a:cubicBezTo>
                    <a:pt x="78380" y="18766"/>
                    <a:pt x="68676" y="3361"/>
                    <a:pt x="50854" y="2832"/>
                  </a:cubicBezTo>
                  <a:cubicBezTo>
                    <a:pt x="39442" y="2773"/>
                    <a:pt x="28762" y="8446"/>
                    <a:pt x="22422" y="17936"/>
                  </a:cubicBezTo>
                  <a:cubicBezTo>
                    <a:pt x="22422" y="17936"/>
                    <a:pt x="12718" y="17936"/>
                    <a:pt x="5091" y="30019"/>
                  </a:cubicBezTo>
                  <a:cubicBezTo>
                    <a:pt x="937" y="36626"/>
                    <a:pt x="2259" y="50031"/>
                    <a:pt x="11170" y="55317"/>
                  </a:cubicBezTo>
                  <a:cubicBezTo>
                    <a:pt x="16960" y="58185"/>
                    <a:pt x="23420" y="59424"/>
                    <a:pt x="29860" y="58904"/>
                  </a:cubicBezTo>
                  <a:cubicBezTo>
                    <a:pt x="29860" y="58904"/>
                    <a:pt x="42321" y="71364"/>
                    <a:pt x="61955" y="61547"/>
                  </a:cubicBezTo>
                  <a:cubicBezTo>
                    <a:pt x="69852" y="57475"/>
                    <a:pt x="73676" y="48313"/>
                    <a:pt x="71017" y="39836"/>
                  </a:cubicBezTo>
                  <a:cubicBezTo>
                    <a:pt x="68795" y="34773"/>
                    <a:pt x="64752" y="30731"/>
                    <a:pt x="59690" y="28508"/>
                  </a:cubicBezTo>
                  <a:cubicBezTo>
                    <a:pt x="53384" y="24732"/>
                    <a:pt x="34052" y="23071"/>
                    <a:pt x="32881" y="37948"/>
                  </a:cubicBezTo>
                  <a:cubicBezTo>
                    <a:pt x="31937" y="49653"/>
                    <a:pt x="44209" y="53618"/>
                    <a:pt x="50514" y="52145"/>
                  </a:cubicBezTo>
                  <a:cubicBezTo>
                    <a:pt x="53384" y="51465"/>
                    <a:pt x="56707" y="53958"/>
                    <a:pt x="52515" y="55921"/>
                  </a:cubicBezTo>
                  <a:cubicBezTo>
                    <a:pt x="48324" y="57884"/>
                    <a:pt x="32126" y="57431"/>
                    <a:pt x="28312" y="46972"/>
                  </a:cubicBezTo>
                  <a:cubicBezTo>
                    <a:pt x="24499" y="36513"/>
                    <a:pt x="32088" y="21863"/>
                    <a:pt x="48815" y="22089"/>
                  </a:cubicBezTo>
                  <a:cubicBezTo>
                    <a:pt x="57651" y="21715"/>
                    <a:pt x="66076" y="25835"/>
                    <a:pt x="71206" y="33039"/>
                  </a:cubicBezTo>
                  <a:cubicBezTo>
                    <a:pt x="73369" y="36594"/>
                    <a:pt x="74878" y="40507"/>
                    <a:pt x="75661" y="44593"/>
                  </a:cubicBezTo>
                  <a:cubicBezTo>
                    <a:pt x="78732" y="41152"/>
                    <a:pt x="82632" y="38553"/>
                    <a:pt x="86989" y="37042"/>
                  </a:cubicBezTo>
                  <a:cubicBezTo>
                    <a:pt x="91503" y="35589"/>
                    <a:pt x="96217" y="34850"/>
                    <a:pt x="100960" y="34852"/>
                  </a:cubicBezTo>
                </a:path>
              </a:pathLst>
            </a:custGeom>
            <a:grpFill/>
            <a:ln w="9525" cap="flat">
              <a:noFill/>
              <a:prstDash val="solid"/>
              <a:miter/>
            </a:ln>
          </p:spPr>
          <p:txBody>
            <a:bodyPr rtlCol="0" anchor="ctr"/>
            <a:lstStyle/>
            <a:p>
              <a:endParaRPr lang="zh-CN" altLang="en-US"/>
            </a:p>
          </p:txBody>
        </p:sp>
        <p:sp>
          <p:nvSpPr>
            <p:cNvPr id="16" name="任意多边形: 形状 15"/>
            <p:cNvSpPr/>
            <p:nvPr/>
          </p:nvSpPr>
          <p:spPr>
            <a:xfrm>
              <a:off x="13440" y="6672907"/>
              <a:ext cx="101948" cy="86845"/>
            </a:xfrm>
            <a:custGeom>
              <a:avLst/>
              <a:gdLst>
                <a:gd name="connsiteX0" fmla="*/ 40148 w 101948"/>
                <a:gd name="connsiteY0" fmla="*/ 2832 h 86844"/>
                <a:gd name="connsiteX1" fmla="*/ 41583 w 101948"/>
                <a:gd name="connsiteY1" fmla="*/ 13669 h 86844"/>
                <a:gd name="connsiteX2" fmla="*/ 46643 w 101948"/>
                <a:gd name="connsiteY2" fmla="*/ 21409 h 86844"/>
                <a:gd name="connsiteX3" fmla="*/ 35504 w 101948"/>
                <a:gd name="connsiteY3" fmla="*/ 54108 h 86844"/>
                <a:gd name="connsiteX4" fmla="*/ 69487 w 101948"/>
                <a:gd name="connsiteY4" fmla="*/ 76763 h 86844"/>
                <a:gd name="connsiteX5" fmla="*/ 82325 w 101948"/>
                <a:gd name="connsiteY5" fmla="*/ 63359 h 86844"/>
                <a:gd name="connsiteX6" fmla="*/ 60425 w 101948"/>
                <a:gd name="connsiteY6" fmla="*/ 49577 h 86844"/>
                <a:gd name="connsiteX7" fmla="*/ 80172 w 101948"/>
                <a:gd name="connsiteY7" fmla="*/ 35871 h 86844"/>
                <a:gd name="connsiteX8" fmla="*/ 101015 w 101948"/>
                <a:gd name="connsiteY8" fmla="*/ 53353 h 86844"/>
                <a:gd name="connsiteX9" fmla="*/ 92519 w 101948"/>
                <a:gd name="connsiteY9" fmla="*/ 78651 h 86844"/>
                <a:gd name="connsiteX10" fmla="*/ 59858 w 101948"/>
                <a:gd name="connsiteY10" fmla="*/ 86958 h 86844"/>
                <a:gd name="connsiteX11" fmla="*/ 26970 w 101948"/>
                <a:gd name="connsiteY11" fmla="*/ 66040 h 86844"/>
                <a:gd name="connsiteX12" fmla="*/ 2843 w 101948"/>
                <a:gd name="connsiteY12" fmla="*/ 42554 h 86844"/>
                <a:gd name="connsiteX13" fmla="*/ 19721 w 101948"/>
                <a:gd name="connsiteY13" fmla="*/ 18502 h 86844"/>
                <a:gd name="connsiteX14" fmla="*/ 27990 w 101948"/>
                <a:gd name="connsiteY14" fmla="*/ 6268 h 86844"/>
                <a:gd name="connsiteX15" fmla="*/ 40148 w 101948"/>
                <a:gd name="connsiteY15" fmla="*/ 2832 h 8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948" h="86844">
                  <a:moveTo>
                    <a:pt x="40148" y="2832"/>
                  </a:moveTo>
                  <a:cubicBezTo>
                    <a:pt x="39900" y="6504"/>
                    <a:pt x="40388" y="10188"/>
                    <a:pt x="41583" y="13669"/>
                  </a:cubicBezTo>
                  <a:cubicBezTo>
                    <a:pt x="42933" y="16454"/>
                    <a:pt x="44633" y="19055"/>
                    <a:pt x="46643" y="21409"/>
                  </a:cubicBezTo>
                  <a:cubicBezTo>
                    <a:pt x="46643" y="21409"/>
                    <a:pt x="29274" y="37003"/>
                    <a:pt x="35504" y="54108"/>
                  </a:cubicBezTo>
                  <a:cubicBezTo>
                    <a:pt x="40094" y="68712"/>
                    <a:pt x="54241" y="78143"/>
                    <a:pt x="69487" y="76763"/>
                  </a:cubicBezTo>
                  <a:cubicBezTo>
                    <a:pt x="82098" y="75668"/>
                    <a:pt x="84590" y="65738"/>
                    <a:pt x="82325" y="63359"/>
                  </a:cubicBezTo>
                  <a:cubicBezTo>
                    <a:pt x="80059" y="60980"/>
                    <a:pt x="59669" y="65058"/>
                    <a:pt x="60425" y="49577"/>
                  </a:cubicBezTo>
                  <a:cubicBezTo>
                    <a:pt x="60802" y="38740"/>
                    <a:pt x="70733" y="35116"/>
                    <a:pt x="80172" y="35871"/>
                  </a:cubicBezTo>
                  <a:cubicBezTo>
                    <a:pt x="90196" y="36511"/>
                    <a:pt x="98640" y="43593"/>
                    <a:pt x="101015" y="53353"/>
                  </a:cubicBezTo>
                  <a:cubicBezTo>
                    <a:pt x="103205" y="61396"/>
                    <a:pt x="101657" y="69853"/>
                    <a:pt x="92519" y="78651"/>
                  </a:cubicBezTo>
                  <a:cubicBezTo>
                    <a:pt x="83382" y="87449"/>
                    <a:pt x="69638" y="87978"/>
                    <a:pt x="59858" y="86958"/>
                  </a:cubicBezTo>
                  <a:cubicBezTo>
                    <a:pt x="46155" y="85723"/>
                    <a:pt x="33898" y="77927"/>
                    <a:pt x="26970" y="66040"/>
                  </a:cubicBezTo>
                  <a:cubicBezTo>
                    <a:pt x="26970" y="66040"/>
                    <a:pt x="2239" y="60716"/>
                    <a:pt x="2843" y="42554"/>
                  </a:cubicBezTo>
                  <a:cubicBezTo>
                    <a:pt x="2543" y="31690"/>
                    <a:pt x="9403" y="21915"/>
                    <a:pt x="19721" y="18502"/>
                  </a:cubicBezTo>
                  <a:cubicBezTo>
                    <a:pt x="20326" y="13322"/>
                    <a:pt x="23410" y="8760"/>
                    <a:pt x="27990" y="6268"/>
                  </a:cubicBezTo>
                  <a:cubicBezTo>
                    <a:pt x="31692" y="4125"/>
                    <a:pt x="35872" y="2943"/>
                    <a:pt x="40148" y="2832"/>
                  </a:cubicBezTo>
                </a:path>
              </a:pathLst>
            </a:custGeom>
            <a:grpFill/>
            <a:ln w="9525" cap="flat">
              <a:noFill/>
              <a:prstDash val="solid"/>
              <a:miter/>
            </a:ln>
          </p:spPr>
          <p:txBody>
            <a:bodyPr rtlCol="0" anchor="ctr"/>
            <a:lstStyle/>
            <a:p>
              <a:endParaRPr lang="zh-CN" altLang="en-US"/>
            </a:p>
          </p:txBody>
        </p:sp>
        <p:sp>
          <p:nvSpPr>
            <p:cNvPr id="17" name="任意多边形: 形状 16"/>
            <p:cNvSpPr/>
            <p:nvPr/>
          </p:nvSpPr>
          <p:spPr>
            <a:xfrm>
              <a:off x="49407" y="6693335"/>
              <a:ext cx="41534" cy="52862"/>
            </a:xfrm>
            <a:custGeom>
              <a:avLst/>
              <a:gdLst>
                <a:gd name="connsiteX0" fmla="*/ 14640 w 41534"/>
                <a:gd name="connsiteY0" fmla="*/ 2832 h 52862"/>
                <a:gd name="connsiteX1" fmla="*/ 22909 w 41534"/>
                <a:gd name="connsiteY1" fmla="*/ 5890 h 52862"/>
                <a:gd name="connsiteX2" fmla="*/ 31518 w 41534"/>
                <a:gd name="connsiteY2" fmla="*/ 6646 h 52862"/>
                <a:gd name="connsiteX3" fmla="*/ 41147 w 41534"/>
                <a:gd name="connsiteY3" fmla="*/ 11932 h 52862"/>
                <a:gd name="connsiteX4" fmla="*/ 19058 w 41534"/>
                <a:gd name="connsiteY4" fmla="*/ 23675 h 52862"/>
                <a:gd name="connsiteX5" fmla="*/ 28044 w 41534"/>
                <a:gd name="connsiteY5" fmla="*/ 43498 h 52862"/>
                <a:gd name="connsiteX6" fmla="*/ 41902 w 41534"/>
                <a:gd name="connsiteY6" fmla="*/ 47274 h 52862"/>
                <a:gd name="connsiteX7" fmla="*/ 20266 w 41534"/>
                <a:gd name="connsiteY7" fmla="*/ 48595 h 52862"/>
                <a:gd name="connsiteX8" fmla="*/ 3350 w 41534"/>
                <a:gd name="connsiteY8" fmla="*/ 23448 h 52862"/>
                <a:gd name="connsiteX9" fmla="*/ 14678 w 41534"/>
                <a:gd name="connsiteY9" fmla="*/ 2832 h 5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34" h="52862">
                  <a:moveTo>
                    <a:pt x="14640" y="2832"/>
                  </a:moveTo>
                  <a:cubicBezTo>
                    <a:pt x="17037" y="4639"/>
                    <a:pt x="19913" y="5703"/>
                    <a:pt x="22909" y="5890"/>
                  </a:cubicBezTo>
                  <a:cubicBezTo>
                    <a:pt x="25759" y="6330"/>
                    <a:pt x="28635" y="6582"/>
                    <a:pt x="31518" y="6646"/>
                  </a:cubicBezTo>
                  <a:lnTo>
                    <a:pt x="41147" y="11932"/>
                  </a:lnTo>
                  <a:cubicBezTo>
                    <a:pt x="41147" y="11932"/>
                    <a:pt x="22267" y="13744"/>
                    <a:pt x="19058" y="23675"/>
                  </a:cubicBezTo>
                  <a:cubicBezTo>
                    <a:pt x="17103" y="31566"/>
                    <a:pt x="20821" y="39768"/>
                    <a:pt x="28044" y="43498"/>
                  </a:cubicBezTo>
                  <a:cubicBezTo>
                    <a:pt x="35596" y="47274"/>
                    <a:pt x="41713" y="44706"/>
                    <a:pt x="41902" y="47274"/>
                  </a:cubicBezTo>
                  <a:cubicBezTo>
                    <a:pt x="42091" y="49841"/>
                    <a:pt x="29706" y="52824"/>
                    <a:pt x="20266" y="48595"/>
                  </a:cubicBezTo>
                  <a:cubicBezTo>
                    <a:pt x="9996" y="43838"/>
                    <a:pt x="481" y="34398"/>
                    <a:pt x="3350" y="23448"/>
                  </a:cubicBezTo>
                  <a:cubicBezTo>
                    <a:pt x="5712" y="15889"/>
                    <a:pt x="9563" y="8879"/>
                    <a:pt x="14678" y="2832"/>
                  </a:cubicBezTo>
                </a:path>
              </a:pathLst>
            </a:custGeom>
            <a:grpFill/>
            <a:ln w="9525" cap="flat">
              <a:noFill/>
              <a:prstDash val="solid"/>
              <a:miter/>
            </a:ln>
          </p:spPr>
          <p:txBody>
            <a:bodyPr rtlCol="0" anchor="ctr"/>
            <a:lstStyle/>
            <a:p>
              <a:endParaRPr lang="zh-CN" altLang="en-US"/>
            </a:p>
          </p:txBody>
        </p:sp>
        <p:sp>
          <p:nvSpPr>
            <p:cNvPr id="18" name="任意多边形: 形状 17"/>
            <p:cNvSpPr/>
            <p:nvPr/>
          </p:nvSpPr>
          <p:spPr>
            <a:xfrm>
              <a:off x="77376" y="6672416"/>
              <a:ext cx="109500" cy="128379"/>
            </a:xfrm>
            <a:custGeom>
              <a:avLst/>
              <a:gdLst>
                <a:gd name="connsiteX0" fmla="*/ 109689 w 109499"/>
                <a:gd name="connsiteY0" fmla="*/ 18502 h 128379"/>
                <a:gd name="connsiteX1" fmla="*/ 104214 w 109499"/>
                <a:gd name="connsiteY1" fmla="*/ 12838 h 128379"/>
                <a:gd name="connsiteX2" fmla="*/ 95529 w 109499"/>
                <a:gd name="connsiteY2" fmla="*/ 12347 h 128379"/>
                <a:gd name="connsiteX3" fmla="*/ 75706 w 109499"/>
                <a:gd name="connsiteY3" fmla="*/ 2832 h 128379"/>
                <a:gd name="connsiteX4" fmla="*/ 50370 w 109499"/>
                <a:gd name="connsiteY4" fmla="*/ 16614 h 128379"/>
                <a:gd name="connsiteX5" fmla="*/ 50747 w 109499"/>
                <a:gd name="connsiteY5" fmla="*/ 42327 h 128379"/>
                <a:gd name="connsiteX6" fmla="*/ 74384 w 109499"/>
                <a:gd name="connsiteY6" fmla="*/ 42705 h 128379"/>
                <a:gd name="connsiteX7" fmla="*/ 78915 w 109499"/>
                <a:gd name="connsiteY7" fmla="*/ 23410 h 128379"/>
                <a:gd name="connsiteX8" fmla="*/ 90432 w 109499"/>
                <a:gd name="connsiteY8" fmla="*/ 50483 h 128379"/>
                <a:gd name="connsiteX9" fmla="*/ 57506 w 109499"/>
                <a:gd name="connsiteY9" fmla="*/ 70797 h 128379"/>
                <a:gd name="connsiteX10" fmla="*/ 39458 w 109499"/>
                <a:gd name="connsiteY10" fmla="*/ 71779 h 128379"/>
                <a:gd name="connsiteX11" fmla="*/ 28508 w 109499"/>
                <a:gd name="connsiteY11" fmla="*/ 88393 h 128379"/>
                <a:gd name="connsiteX12" fmla="*/ 7589 w 109499"/>
                <a:gd name="connsiteY12" fmla="*/ 99343 h 128379"/>
                <a:gd name="connsiteX13" fmla="*/ 2832 w 109499"/>
                <a:gd name="connsiteY13" fmla="*/ 112181 h 128379"/>
                <a:gd name="connsiteX14" fmla="*/ 12083 w 109499"/>
                <a:gd name="connsiteY14" fmla="*/ 126944 h 128379"/>
                <a:gd name="connsiteX15" fmla="*/ 12347 w 109499"/>
                <a:gd name="connsiteY15" fmla="*/ 117392 h 128379"/>
                <a:gd name="connsiteX16" fmla="*/ 49275 w 109499"/>
                <a:gd name="connsiteY16" fmla="*/ 93981 h 128379"/>
                <a:gd name="connsiteX17" fmla="*/ 79482 w 109499"/>
                <a:gd name="connsiteY17" fmla="*/ 82654 h 128379"/>
                <a:gd name="connsiteX18" fmla="*/ 106668 w 109499"/>
                <a:gd name="connsiteY18" fmla="*/ 58186 h 128379"/>
                <a:gd name="connsiteX19" fmla="*/ 98361 w 109499"/>
                <a:gd name="connsiteY19" fmla="*/ 35304 h 128379"/>
                <a:gd name="connsiteX20" fmla="*/ 109689 w 109499"/>
                <a:gd name="connsiteY20" fmla="*/ 18313 h 12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9499" h="128379">
                  <a:moveTo>
                    <a:pt x="109689" y="18502"/>
                  </a:moveTo>
                  <a:cubicBezTo>
                    <a:pt x="109689" y="18502"/>
                    <a:pt x="109689" y="16010"/>
                    <a:pt x="104214" y="12838"/>
                  </a:cubicBezTo>
                  <a:cubicBezTo>
                    <a:pt x="101661" y="10997"/>
                    <a:pt x="98273" y="10806"/>
                    <a:pt x="95529" y="12347"/>
                  </a:cubicBezTo>
                  <a:cubicBezTo>
                    <a:pt x="90679" y="6368"/>
                    <a:pt x="83405" y="2876"/>
                    <a:pt x="75706" y="2832"/>
                  </a:cubicBezTo>
                  <a:cubicBezTo>
                    <a:pt x="65572" y="3217"/>
                    <a:pt x="56200" y="8316"/>
                    <a:pt x="50370" y="16614"/>
                  </a:cubicBezTo>
                  <a:cubicBezTo>
                    <a:pt x="45650" y="24166"/>
                    <a:pt x="43724" y="34625"/>
                    <a:pt x="50747" y="42327"/>
                  </a:cubicBezTo>
                  <a:cubicBezTo>
                    <a:pt x="54712" y="46670"/>
                    <a:pt x="67248" y="49879"/>
                    <a:pt x="74384" y="42705"/>
                  </a:cubicBezTo>
                  <a:cubicBezTo>
                    <a:pt x="82502" y="34549"/>
                    <a:pt x="74384" y="25487"/>
                    <a:pt x="78915" y="23410"/>
                  </a:cubicBezTo>
                  <a:cubicBezTo>
                    <a:pt x="81219" y="22353"/>
                    <a:pt x="97795" y="33718"/>
                    <a:pt x="90432" y="50483"/>
                  </a:cubicBezTo>
                  <a:cubicBezTo>
                    <a:pt x="84088" y="64756"/>
                    <a:pt x="72723" y="68532"/>
                    <a:pt x="57506" y="70797"/>
                  </a:cubicBezTo>
                  <a:cubicBezTo>
                    <a:pt x="42290" y="73063"/>
                    <a:pt x="39458" y="71779"/>
                    <a:pt x="39458" y="71779"/>
                  </a:cubicBezTo>
                  <a:cubicBezTo>
                    <a:pt x="39458" y="71779"/>
                    <a:pt x="39458" y="80803"/>
                    <a:pt x="28508" y="88393"/>
                  </a:cubicBezTo>
                  <a:cubicBezTo>
                    <a:pt x="22037" y="92930"/>
                    <a:pt x="15006" y="96611"/>
                    <a:pt x="7589" y="99343"/>
                  </a:cubicBezTo>
                  <a:cubicBezTo>
                    <a:pt x="4810" y="103080"/>
                    <a:pt x="3160" y="107535"/>
                    <a:pt x="2832" y="112181"/>
                  </a:cubicBezTo>
                  <a:cubicBezTo>
                    <a:pt x="3380" y="118297"/>
                    <a:pt x="6818" y="123784"/>
                    <a:pt x="12083" y="126944"/>
                  </a:cubicBezTo>
                  <a:cubicBezTo>
                    <a:pt x="10383" y="123960"/>
                    <a:pt x="10485" y="120278"/>
                    <a:pt x="12347" y="117392"/>
                  </a:cubicBezTo>
                  <a:cubicBezTo>
                    <a:pt x="18577" y="106668"/>
                    <a:pt x="31528" y="97379"/>
                    <a:pt x="49275" y="93981"/>
                  </a:cubicBezTo>
                  <a:cubicBezTo>
                    <a:pt x="59904" y="91912"/>
                    <a:pt x="70113" y="88083"/>
                    <a:pt x="79482" y="82654"/>
                  </a:cubicBezTo>
                  <a:cubicBezTo>
                    <a:pt x="99154" y="71326"/>
                    <a:pt x="106668" y="58375"/>
                    <a:pt x="106668" y="58186"/>
                  </a:cubicBezTo>
                  <a:cubicBezTo>
                    <a:pt x="101692" y="51551"/>
                    <a:pt x="98801" y="43586"/>
                    <a:pt x="98361" y="35304"/>
                  </a:cubicBezTo>
                  <a:cubicBezTo>
                    <a:pt x="98361" y="25298"/>
                    <a:pt x="109689" y="18313"/>
                    <a:pt x="109689" y="18313"/>
                  </a:cubicBezTo>
                </a:path>
              </a:pathLst>
            </a:custGeom>
            <a:grpFill/>
            <a:ln w="9525" cap="flat">
              <a:noFill/>
              <a:prstDash val="solid"/>
              <a:miter/>
            </a:ln>
          </p:spPr>
          <p:txBody>
            <a:bodyPr rtlCol="0" anchor="ctr"/>
            <a:lstStyle/>
            <a:p>
              <a:endParaRPr lang="zh-CN" altLang="en-US"/>
            </a:p>
          </p:txBody>
        </p:sp>
        <p:sp>
          <p:nvSpPr>
            <p:cNvPr id="19" name="任意多边形: 形状 18"/>
            <p:cNvSpPr/>
            <p:nvPr/>
          </p:nvSpPr>
          <p:spPr>
            <a:xfrm>
              <a:off x="102750" y="6697526"/>
              <a:ext cx="64190" cy="41534"/>
            </a:xfrm>
            <a:custGeom>
              <a:avLst/>
              <a:gdLst>
                <a:gd name="connsiteX0" fmla="*/ 2907 w 64189"/>
                <a:gd name="connsiteY0" fmla="*/ 9628 h 41534"/>
                <a:gd name="connsiteX1" fmla="*/ 8949 w 64189"/>
                <a:gd name="connsiteY1" fmla="*/ 7552 h 41534"/>
                <a:gd name="connsiteX2" fmla="*/ 15481 w 64189"/>
                <a:gd name="connsiteY2" fmla="*/ 2832 h 41534"/>
                <a:gd name="connsiteX3" fmla="*/ 19257 w 64189"/>
                <a:gd name="connsiteY3" fmla="*/ 18728 h 41534"/>
                <a:gd name="connsiteX4" fmla="*/ 37192 w 64189"/>
                <a:gd name="connsiteY4" fmla="*/ 26846 h 41534"/>
                <a:gd name="connsiteX5" fmla="*/ 55543 w 64189"/>
                <a:gd name="connsiteY5" fmla="*/ 18124 h 41534"/>
                <a:gd name="connsiteX6" fmla="*/ 57431 w 64189"/>
                <a:gd name="connsiteY6" fmla="*/ 3965 h 41534"/>
                <a:gd name="connsiteX7" fmla="*/ 60678 w 64189"/>
                <a:gd name="connsiteY7" fmla="*/ 26016 h 41534"/>
                <a:gd name="connsiteX8" fmla="*/ 35946 w 64189"/>
                <a:gd name="connsiteY8" fmla="*/ 40288 h 41534"/>
                <a:gd name="connsiteX9" fmla="*/ 16803 w 64189"/>
                <a:gd name="connsiteY9" fmla="*/ 41950 h 41534"/>
                <a:gd name="connsiteX10" fmla="*/ 16614 w 64189"/>
                <a:gd name="connsiteY10" fmla="*/ 26469 h 41534"/>
                <a:gd name="connsiteX11" fmla="*/ 2832 w 64189"/>
                <a:gd name="connsiteY11" fmla="*/ 9628 h 4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89" h="41534">
                  <a:moveTo>
                    <a:pt x="2907" y="9628"/>
                  </a:moveTo>
                  <a:cubicBezTo>
                    <a:pt x="5011" y="9233"/>
                    <a:pt x="7046" y="8533"/>
                    <a:pt x="8949" y="7552"/>
                  </a:cubicBezTo>
                  <a:cubicBezTo>
                    <a:pt x="11433" y="6453"/>
                    <a:pt x="13658" y="4845"/>
                    <a:pt x="15481" y="2832"/>
                  </a:cubicBezTo>
                  <a:cubicBezTo>
                    <a:pt x="15310" y="8371"/>
                    <a:pt x="16613" y="13857"/>
                    <a:pt x="19257" y="18728"/>
                  </a:cubicBezTo>
                  <a:cubicBezTo>
                    <a:pt x="23571" y="24175"/>
                    <a:pt x="30253" y="27200"/>
                    <a:pt x="37192" y="26846"/>
                  </a:cubicBezTo>
                  <a:cubicBezTo>
                    <a:pt x="44744" y="27035"/>
                    <a:pt x="51994" y="24505"/>
                    <a:pt x="55543" y="18124"/>
                  </a:cubicBezTo>
                  <a:cubicBezTo>
                    <a:pt x="59583" y="10874"/>
                    <a:pt x="54561" y="3021"/>
                    <a:pt x="57431" y="3965"/>
                  </a:cubicBezTo>
                  <a:cubicBezTo>
                    <a:pt x="60300" y="4909"/>
                    <a:pt x="66380" y="17482"/>
                    <a:pt x="60678" y="26016"/>
                  </a:cubicBezTo>
                  <a:cubicBezTo>
                    <a:pt x="54976" y="34549"/>
                    <a:pt x="49350" y="37910"/>
                    <a:pt x="35946" y="40288"/>
                  </a:cubicBezTo>
                  <a:cubicBezTo>
                    <a:pt x="29665" y="41678"/>
                    <a:pt x="23229" y="42237"/>
                    <a:pt x="16803" y="41950"/>
                  </a:cubicBezTo>
                  <a:cubicBezTo>
                    <a:pt x="17789" y="36830"/>
                    <a:pt x="17725" y="31563"/>
                    <a:pt x="16614" y="26469"/>
                  </a:cubicBezTo>
                  <a:cubicBezTo>
                    <a:pt x="14726" y="18539"/>
                    <a:pt x="2832" y="9628"/>
                    <a:pt x="2832" y="9628"/>
                  </a:cubicBezTo>
                </a:path>
              </a:pathLst>
            </a:custGeom>
            <a:grpFill/>
            <a:ln w="9525" cap="flat">
              <a:noFill/>
              <a:prstDash val="solid"/>
              <a:miter/>
            </a:ln>
          </p:spPr>
          <p:txBody>
            <a:bodyPr rtlCol="0" anchor="ctr"/>
            <a:lstStyle/>
            <a:p>
              <a:endParaRPr lang="zh-CN" altLang="en-US"/>
            </a:p>
          </p:txBody>
        </p:sp>
        <p:sp>
          <p:nvSpPr>
            <p:cNvPr id="20" name="任意多边形: 形状 19"/>
            <p:cNvSpPr/>
            <p:nvPr/>
          </p:nvSpPr>
          <p:spPr>
            <a:xfrm>
              <a:off x="149129" y="6766309"/>
              <a:ext cx="83069" cy="56638"/>
            </a:xfrm>
            <a:custGeom>
              <a:avLst/>
              <a:gdLst>
                <a:gd name="connsiteX0" fmla="*/ 44619 w 83068"/>
                <a:gd name="connsiteY0" fmla="*/ 56462 h 56637"/>
                <a:gd name="connsiteX1" fmla="*/ 61875 w 83068"/>
                <a:gd name="connsiteY1" fmla="*/ 43435 h 56637"/>
                <a:gd name="connsiteX2" fmla="*/ 59723 w 83068"/>
                <a:gd name="connsiteY2" fmla="*/ 17306 h 56637"/>
                <a:gd name="connsiteX3" fmla="*/ 33292 w 83068"/>
                <a:gd name="connsiteY3" fmla="*/ 12398 h 56637"/>
                <a:gd name="connsiteX4" fmla="*/ 23437 w 83068"/>
                <a:gd name="connsiteY4" fmla="*/ 26066 h 56637"/>
                <a:gd name="connsiteX5" fmla="*/ 30007 w 83068"/>
                <a:gd name="connsiteY5" fmla="*/ 36110 h 56637"/>
                <a:gd name="connsiteX6" fmla="*/ 22455 w 83068"/>
                <a:gd name="connsiteY6" fmla="*/ 36865 h 56637"/>
                <a:gd name="connsiteX7" fmla="*/ 15508 w 83068"/>
                <a:gd name="connsiteY7" fmla="*/ 33354 h 56637"/>
                <a:gd name="connsiteX8" fmla="*/ 7314 w 83068"/>
                <a:gd name="connsiteY8" fmla="*/ 32901 h 56637"/>
                <a:gd name="connsiteX9" fmla="*/ 3595 w 83068"/>
                <a:gd name="connsiteY9" fmla="*/ 22435 h 56637"/>
                <a:gd name="connsiteX10" fmla="*/ 4331 w 83068"/>
                <a:gd name="connsiteY10" fmla="*/ 21196 h 56637"/>
                <a:gd name="connsiteX11" fmla="*/ 14148 w 83068"/>
                <a:gd name="connsiteY11" fmla="*/ 17646 h 56637"/>
                <a:gd name="connsiteX12" fmla="*/ 45903 w 83068"/>
                <a:gd name="connsiteY12" fmla="*/ 2883 h 56637"/>
                <a:gd name="connsiteX13" fmla="*/ 71919 w 83068"/>
                <a:gd name="connsiteY13" fmla="*/ 21498 h 56637"/>
                <a:gd name="connsiteX14" fmla="*/ 82227 w 83068"/>
                <a:gd name="connsiteY14" fmla="*/ 30560 h 56637"/>
                <a:gd name="connsiteX15" fmla="*/ 71655 w 83068"/>
                <a:gd name="connsiteY15" fmla="*/ 39131 h 56637"/>
                <a:gd name="connsiteX16" fmla="*/ 62592 w 83068"/>
                <a:gd name="connsiteY16" fmla="*/ 49552 h 56637"/>
                <a:gd name="connsiteX17" fmla="*/ 44506 w 83068"/>
                <a:gd name="connsiteY17" fmla="*/ 56349 h 5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068" h="56637">
                  <a:moveTo>
                    <a:pt x="44619" y="56462"/>
                  </a:moveTo>
                  <a:cubicBezTo>
                    <a:pt x="51223" y="53382"/>
                    <a:pt x="57104" y="48943"/>
                    <a:pt x="61875" y="43435"/>
                  </a:cubicBezTo>
                  <a:cubicBezTo>
                    <a:pt x="66406" y="37734"/>
                    <a:pt x="66557" y="23725"/>
                    <a:pt x="59723" y="17306"/>
                  </a:cubicBezTo>
                  <a:cubicBezTo>
                    <a:pt x="52622" y="10660"/>
                    <a:pt x="42306" y="8744"/>
                    <a:pt x="33292" y="12398"/>
                  </a:cubicBezTo>
                  <a:cubicBezTo>
                    <a:pt x="27720" y="14766"/>
                    <a:pt x="23924" y="20032"/>
                    <a:pt x="23437" y="26066"/>
                  </a:cubicBezTo>
                  <a:cubicBezTo>
                    <a:pt x="23437" y="30748"/>
                    <a:pt x="30498" y="34638"/>
                    <a:pt x="30007" y="36110"/>
                  </a:cubicBezTo>
                  <a:cubicBezTo>
                    <a:pt x="29138" y="38640"/>
                    <a:pt x="25551" y="37394"/>
                    <a:pt x="22455" y="36865"/>
                  </a:cubicBezTo>
                  <a:cubicBezTo>
                    <a:pt x="19903" y="36236"/>
                    <a:pt x="17528" y="35035"/>
                    <a:pt x="15508" y="33354"/>
                  </a:cubicBezTo>
                  <a:cubicBezTo>
                    <a:pt x="12786" y="33946"/>
                    <a:pt x="9954" y="33790"/>
                    <a:pt x="7314" y="32901"/>
                  </a:cubicBezTo>
                  <a:cubicBezTo>
                    <a:pt x="3397" y="31038"/>
                    <a:pt x="1732" y="26352"/>
                    <a:pt x="3595" y="22435"/>
                  </a:cubicBezTo>
                  <a:cubicBezTo>
                    <a:pt x="3802" y="22000"/>
                    <a:pt x="4048" y="21585"/>
                    <a:pt x="4331" y="21196"/>
                  </a:cubicBezTo>
                  <a:cubicBezTo>
                    <a:pt x="6751" y="18367"/>
                    <a:pt x="10479" y="17019"/>
                    <a:pt x="14148" y="17646"/>
                  </a:cubicBezTo>
                  <a:cubicBezTo>
                    <a:pt x="14148" y="17646"/>
                    <a:pt x="27590" y="1825"/>
                    <a:pt x="45903" y="2883"/>
                  </a:cubicBezTo>
                  <a:cubicBezTo>
                    <a:pt x="64216" y="3940"/>
                    <a:pt x="71919" y="21498"/>
                    <a:pt x="71919" y="21498"/>
                  </a:cubicBezTo>
                  <a:cubicBezTo>
                    <a:pt x="71919" y="21498"/>
                    <a:pt x="82227" y="21498"/>
                    <a:pt x="82227" y="30560"/>
                  </a:cubicBezTo>
                  <a:cubicBezTo>
                    <a:pt x="82227" y="37885"/>
                    <a:pt x="71655" y="39131"/>
                    <a:pt x="71655" y="39131"/>
                  </a:cubicBezTo>
                  <a:cubicBezTo>
                    <a:pt x="68971" y="42884"/>
                    <a:pt x="65937" y="46373"/>
                    <a:pt x="62592" y="49552"/>
                  </a:cubicBezTo>
                  <a:cubicBezTo>
                    <a:pt x="57495" y="54461"/>
                    <a:pt x="42883" y="57293"/>
                    <a:pt x="44506" y="56349"/>
                  </a:cubicBezTo>
                </a:path>
              </a:pathLst>
            </a:custGeom>
            <a:grpFill/>
            <a:ln w="9525" cap="flat">
              <a:noFill/>
              <a:prstDash val="solid"/>
              <a:miter/>
            </a:ln>
          </p:spPr>
          <p:txBody>
            <a:bodyPr rtlCol="0" anchor="ctr"/>
            <a:lstStyle/>
            <a:p>
              <a:endParaRPr lang="zh-CN" altLang="en-US"/>
            </a:p>
          </p:txBody>
        </p:sp>
        <p:sp>
          <p:nvSpPr>
            <p:cNvPr id="21" name="任意多边形: 形状 20"/>
            <p:cNvSpPr/>
            <p:nvPr/>
          </p:nvSpPr>
          <p:spPr>
            <a:xfrm>
              <a:off x="122925" y="6744024"/>
              <a:ext cx="139707" cy="117052"/>
            </a:xfrm>
            <a:custGeom>
              <a:avLst/>
              <a:gdLst>
                <a:gd name="connsiteX0" fmla="*/ 44392 w 139706"/>
                <a:gd name="connsiteY0" fmla="*/ 61114 h 117051"/>
                <a:gd name="connsiteX1" fmla="*/ 54285 w 139706"/>
                <a:gd name="connsiteY1" fmla="*/ 64889 h 117051"/>
                <a:gd name="connsiteX2" fmla="*/ 63309 w 139706"/>
                <a:gd name="connsiteY2" fmla="*/ 60094 h 117051"/>
                <a:gd name="connsiteX3" fmla="*/ 56400 w 139706"/>
                <a:gd name="connsiteY3" fmla="*/ 43858 h 117051"/>
                <a:gd name="connsiteX4" fmla="*/ 85474 w 139706"/>
                <a:gd name="connsiteY4" fmla="*/ 48804 h 117051"/>
                <a:gd name="connsiteX5" fmla="*/ 82906 w 139706"/>
                <a:gd name="connsiteY5" fmla="*/ 65343 h 117051"/>
                <a:gd name="connsiteX6" fmla="*/ 60251 w 139706"/>
                <a:gd name="connsiteY6" fmla="*/ 76670 h 117051"/>
                <a:gd name="connsiteX7" fmla="*/ 43562 w 139706"/>
                <a:gd name="connsiteY7" fmla="*/ 72441 h 117051"/>
                <a:gd name="connsiteX8" fmla="*/ 11014 w 139706"/>
                <a:gd name="connsiteY8" fmla="*/ 67268 h 117051"/>
                <a:gd name="connsiteX9" fmla="*/ 7238 w 139706"/>
                <a:gd name="connsiteY9" fmla="*/ 35060 h 117051"/>
                <a:gd name="connsiteX10" fmla="*/ 31479 w 139706"/>
                <a:gd name="connsiteY10" fmla="*/ 21807 h 117051"/>
                <a:gd name="connsiteX11" fmla="*/ 73542 w 139706"/>
                <a:gd name="connsiteY11" fmla="*/ 2928 h 117051"/>
                <a:gd name="connsiteX12" fmla="*/ 113037 w 139706"/>
                <a:gd name="connsiteY12" fmla="*/ 26753 h 117051"/>
                <a:gd name="connsiteX13" fmla="*/ 135693 w 139706"/>
                <a:gd name="connsiteY13" fmla="*/ 42083 h 117051"/>
                <a:gd name="connsiteX14" fmla="*/ 127914 w 139706"/>
                <a:gd name="connsiteY14" fmla="*/ 75009 h 117051"/>
                <a:gd name="connsiteX15" fmla="*/ 101030 w 139706"/>
                <a:gd name="connsiteY15" fmla="*/ 83958 h 117051"/>
                <a:gd name="connsiteX16" fmla="*/ 78375 w 139706"/>
                <a:gd name="connsiteY16" fmla="*/ 97702 h 117051"/>
                <a:gd name="connsiteX17" fmla="*/ 49037 w 139706"/>
                <a:gd name="connsiteY17" fmla="*/ 98495 h 117051"/>
                <a:gd name="connsiteX18" fmla="*/ 36463 w 139706"/>
                <a:gd name="connsiteY18" fmla="*/ 104309 h 117051"/>
                <a:gd name="connsiteX19" fmla="*/ 30044 w 139706"/>
                <a:gd name="connsiteY19" fmla="*/ 114844 h 117051"/>
                <a:gd name="connsiteX20" fmla="*/ 28798 w 139706"/>
                <a:gd name="connsiteY20" fmla="*/ 107859 h 117051"/>
                <a:gd name="connsiteX21" fmla="*/ 49830 w 139706"/>
                <a:gd name="connsiteY21" fmla="*/ 85657 h 117051"/>
                <a:gd name="connsiteX22" fmla="*/ 83359 w 139706"/>
                <a:gd name="connsiteY22" fmla="*/ 80408 h 117051"/>
                <a:gd name="connsiteX23" fmla="*/ 99935 w 139706"/>
                <a:gd name="connsiteY23" fmla="*/ 65305 h 117051"/>
                <a:gd name="connsiteX24" fmla="*/ 111565 w 139706"/>
                <a:gd name="connsiteY24" fmla="*/ 59905 h 117051"/>
                <a:gd name="connsiteX25" fmla="*/ 112735 w 139706"/>
                <a:gd name="connsiteY25" fmla="*/ 45595 h 117051"/>
                <a:gd name="connsiteX26" fmla="*/ 100917 w 139706"/>
                <a:gd name="connsiteY26" fmla="*/ 38496 h 117051"/>
                <a:gd name="connsiteX27" fmla="*/ 72749 w 139706"/>
                <a:gd name="connsiteY27" fmla="*/ 19617 h 117051"/>
                <a:gd name="connsiteX28" fmla="*/ 41258 w 139706"/>
                <a:gd name="connsiteY28" fmla="*/ 33852 h 117051"/>
                <a:gd name="connsiteX29" fmla="*/ 26684 w 139706"/>
                <a:gd name="connsiteY29" fmla="*/ 38685 h 117051"/>
                <a:gd name="connsiteX30" fmla="*/ 33556 w 139706"/>
                <a:gd name="connsiteY30" fmla="*/ 60887 h 117051"/>
                <a:gd name="connsiteX31" fmla="*/ 44506 w 139706"/>
                <a:gd name="connsiteY31" fmla="*/ 60887 h 11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9706" h="117051">
                  <a:moveTo>
                    <a:pt x="44392" y="61114"/>
                  </a:moveTo>
                  <a:cubicBezTo>
                    <a:pt x="47455" y="62918"/>
                    <a:pt x="50799" y="64195"/>
                    <a:pt x="54285" y="64889"/>
                  </a:cubicBezTo>
                  <a:cubicBezTo>
                    <a:pt x="60893" y="65796"/>
                    <a:pt x="63498" y="61604"/>
                    <a:pt x="63309" y="60094"/>
                  </a:cubicBezTo>
                  <a:cubicBezTo>
                    <a:pt x="62554" y="54695"/>
                    <a:pt x="51642" y="53675"/>
                    <a:pt x="56400" y="43858"/>
                  </a:cubicBezTo>
                  <a:cubicBezTo>
                    <a:pt x="61157" y="34041"/>
                    <a:pt x="80716" y="34229"/>
                    <a:pt x="85474" y="48804"/>
                  </a:cubicBezTo>
                  <a:cubicBezTo>
                    <a:pt x="87150" y="54422"/>
                    <a:pt x="86207" y="60497"/>
                    <a:pt x="82906" y="65343"/>
                  </a:cubicBezTo>
                  <a:cubicBezTo>
                    <a:pt x="79508" y="69798"/>
                    <a:pt x="74977" y="75386"/>
                    <a:pt x="60251" y="76670"/>
                  </a:cubicBezTo>
                  <a:cubicBezTo>
                    <a:pt x="54343" y="77616"/>
                    <a:pt x="48306" y="76086"/>
                    <a:pt x="43562" y="72441"/>
                  </a:cubicBezTo>
                  <a:cubicBezTo>
                    <a:pt x="43562" y="72441"/>
                    <a:pt x="28156" y="81692"/>
                    <a:pt x="11014" y="67268"/>
                  </a:cubicBezTo>
                  <a:cubicBezTo>
                    <a:pt x="1767" y="59044"/>
                    <a:pt x="145" y="45200"/>
                    <a:pt x="7238" y="35060"/>
                  </a:cubicBezTo>
                  <a:cubicBezTo>
                    <a:pt x="12838" y="27136"/>
                    <a:pt x="21786" y="22244"/>
                    <a:pt x="31479" y="21807"/>
                  </a:cubicBezTo>
                  <a:cubicBezTo>
                    <a:pt x="31479" y="21807"/>
                    <a:pt x="43675" y="1266"/>
                    <a:pt x="73542" y="2928"/>
                  </a:cubicBezTo>
                  <a:cubicBezTo>
                    <a:pt x="103409" y="4589"/>
                    <a:pt x="113037" y="26753"/>
                    <a:pt x="113037" y="26753"/>
                  </a:cubicBezTo>
                  <a:cubicBezTo>
                    <a:pt x="113037" y="26753"/>
                    <a:pt x="130897" y="27131"/>
                    <a:pt x="135693" y="42083"/>
                  </a:cubicBezTo>
                  <a:cubicBezTo>
                    <a:pt x="138638" y="51674"/>
                    <a:pt x="136939" y="66475"/>
                    <a:pt x="127914" y="75009"/>
                  </a:cubicBezTo>
                  <a:cubicBezTo>
                    <a:pt x="117493" y="84599"/>
                    <a:pt x="101030" y="83958"/>
                    <a:pt x="101030" y="83958"/>
                  </a:cubicBezTo>
                  <a:cubicBezTo>
                    <a:pt x="95649" y="91416"/>
                    <a:pt x="87475" y="96374"/>
                    <a:pt x="78375" y="97702"/>
                  </a:cubicBezTo>
                  <a:cubicBezTo>
                    <a:pt x="60326" y="100118"/>
                    <a:pt x="54776" y="97928"/>
                    <a:pt x="49037" y="98495"/>
                  </a:cubicBezTo>
                  <a:cubicBezTo>
                    <a:pt x="44326" y="99019"/>
                    <a:pt x="39913" y="101060"/>
                    <a:pt x="36463" y="104309"/>
                  </a:cubicBezTo>
                  <a:cubicBezTo>
                    <a:pt x="33894" y="107540"/>
                    <a:pt x="31738" y="111080"/>
                    <a:pt x="30044" y="114844"/>
                  </a:cubicBezTo>
                  <a:cubicBezTo>
                    <a:pt x="29493" y="112542"/>
                    <a:pt x="29077" y="110210"/>
                    <a:pt x="28798" y="107859"/>
                  </a:cubicBezTo>
                  <a:cubicBezTo>
                    <a:pt x="28798" y="106160"/>
                    <a:pt x="31668" y="91396"/>
                    <a:pt x="49830" y="85657"/>
                  </a:cubicBezTo>
                  <a:cubicBezTo>
                    <a:pt x="60364" y="82296"/>
                    <a:pt x="64480" y="86601"/>
                    <a:pt x="83359" y="80408"/>
                  </a:cubicBezTo>
                  <a:cubicBezTo>
                    <a:pt x="91477" y="77727"/>
                    <a:pt x="99935" y="65305"/>
                    <a:pt x="99935" y="65305"/>
                  </a:cubicBezTo>
                  <a:cubicBezTo>
                    <a:pt x="104340" y="64982"/>
                    <a:pt x="108476" y="63062"/>
                    <a:pt x="111565" y="59905"/>
                  </a:cubicBezTo>
                  <a:cubicBezTo>
                    <a:pt x="114786" y="55800"/>
                    <a:pt x="115247" y="50169"/>
                    <a:pt x="112735" y="45595"/>
                  </a:cubicBezTo>
                  <a:cubicBezTo>
                    <a:pt x="109556" y="42146"/>
                    <a:pt x="105454" y="39683"/>
                    <a:pt x="100917" y="38496"/>
                  </a:cubicBezTo>
                  <a:cubicBezTo>
                    <a:pt x="100917" y="38496"/>
                    <a:pt x="89589" y="20750"/>
                    <a:pt x="72749" y="19617"/>
                  </a:cubicBezTo>
                  <a:cubicBezTo>
                    <a:pt x="55909" y="18484"/>
                    <a:pt x="41258" y="33852"/>
                    <a:pt x="41258" y="33852"/>
                  </a:cubicBezTo>
                  <a:cubicBezTo>
                    <a:pt x="41258" y="33852"/>
                    <a:pt x="31441" y="33134"/>
                    <a:pt x="26684" y="38685"/>
                  </a:cubicBezTo>
                  <a:cubicBezTo>
                    <a:pt x="18377" y="48464"/>
                    <a:pt x="26684" y="59075"/>
                    <a:pt x="33556" y="60887"/>
                  </a:cubicBezTo>
                  <a:cubicBezTo>
                    <a:pt x="41598" y="63039"/>
                    <a:pt x="44506" y="60887"/>
                    <a:pt x="44506" y="60887"/>
                  </a:cubicBezTo>
                </a:path>
              </a:pathLst>
            </a:custGeom>
            <a:grpFill/>
            <a:ln w="9525" cap="flat">
              <a:noFill/>
              <a:prstDash val="solid"/>
              <a:miter/>
            </a:ln>
          </p:spPr>
          <p:txBody>
            <a:bodyPr rtlCol="0" anchor="ctr"/>
            <a:lstStyle/>
            <a:p>
              <a:endParaRPr lang="zh-CN" altLang="en-US"/>
            </a:p>
          </p:txBody>
        </p:sp>
        <p:sp>
          <p:nvSpPr>
            <p:cNvPr id="22" name="任意多边形: 形状 21"/>
            <p:cNvSpPr/>
            <p:nvPr/>
          </p:nvSpPr>
          <p:spPr>
            <a:xfrm>
              <a:off x="218631" y="6697752"/>
              <a:ext cx="33983" cy="45310"/>
            </a:xfrm>
            <a:custGeom>
              <a:avLst/>
              <a:gdLst>
                <a:gd name="connsiteX0" fmla="*/ 11856 w 33982"/>
                <a:gd name="connsiteY0" fmla="*/ 2832 h 45310"/>
                <a:gd name="connsiteX1" fmla="*/ 21598 w 33982"/>
                <a:gd name="connsiteY1" fmla="*/ 11630 h 45310"/>
                <a:gd name="connsiteX2" fmla="*/ 33831 w 33982"/>
                <a:gd name="connsiteY2" fmla="*/ 15972 h 45310"/>
                <a:gd name="connsiteX3" fmla="*/ 23976 w 33982"/>
                <a:gd name="connsiteY3" fmla="*/ 32548 h 45310"/>
                <a:gd name="connsiteX4" fmla="*/ 29036 w 33982"/>
                <a:gd name="connsiteY4" fmla="*/ 43120 h 45310"/>
                <a:gd name="connsiteX5" fmla="*/ 4380 w 33982"/>
                <a:gd name="connsiteY5" fmla="*/ 32019 h 45310"/>
                <a:gd name="connsiteX6" fmla="*/ 11931 w 33982"/>
                <a:gd name="connsiteY6" fmla="*/ 2832 h 4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82" h="45310">
                  <a:moveTo>
                    <a:pt x="11856" y="2832"/>
                  </a:moveTo>
                  <a:cubicBezTo>
                    <a:pt x="14519" y="6353"/>
                    <a:pt x="17824" y="9338"/>
                    <a:pt x="21598" y="11630"/>
                  </a:cubicBezTo>
                  <a:cubicBezTo>
                    <a:pt x="25290" y="13993"/>
                    <a:pt x="29475" y="15478"/>
                    <a:pt x="33831" y="15972"/>
                  </a:cubicBezTo>
                  <a:cubicBezTo>
                    <a:pt x="33831" y="15972"/>
                    <a:pt x="23788" y="23259"/>
                    <a:pt x="23976" y="32548"/>
                  </a:cubicBezTo>
                  <a:cubicBezTo>
                    <a:pt x="24165" y="41837"/>
                    <a:pt x="31528" y="41195"/>
                    <a:pt x="29036" y="43120"/>
                  </a:cubicBezTo>
                  <a:cubicBezTo>
                    <a:pt x="26544" y="45046"/>
                    <a:pt x="9666" y="43460"/>
                    <a:pt x="4380" y="32019"/>
                  </a:cubicBezTo>
                  <a:cubicBezTo>
                    <a:pt x="-1662" y="18993"/>
                    <a:pt x="11931" y="2832"/>
                    <a:pt x="11931" y="2832"/>
                  </a:cubicBezTo>
                </a:path>
              </a:pathLst>
            </a:custGeom>
            <a:grpFill/>
            <a:ln w="9525" cap="flat">
              <a:noFill/>
              <a:prstDash val="solid"/>
              <a:miter/>
            </a:ln>
          </p:spPr>
          <p:txBody>
            <a:bodyPr rtlCol="0" anchor="ctr"/>
            <a:lstStyle/>
            <a:p>
              <a:endParaRPr lang="zh-CN" altLang="en-US"/>
            </a:p>
          </p:txBody>
        </p:sp>
        <p:sp>
          <p:nvSpPr>
            <p:cNvPr id="23" name="任意多边形: 形状 22"/>
            <p:cNvSpPr/>
            <p:nvPr/>
          </p:nvSpPr>
          <p:spPr>
            <a:xfrm>
              <a:off x="270511" y="6698078"/>
              <a:ext cx="64190" cy="41534"/>
            </a:xfrm>
            <a:custGeom>
              <a:avLst/>
              <a:gdLst>
                <a:gd name="connsiteX0" fmla="*/ 57393 w 64189"/>
                <a:gd name="connsiteY0" fmla="*/ 3111 h 41534"/>
                <a:gd name="connsiteX1" fmla="*/ 63434 w 64189"/>
                <a:gd name="connsiteY1" fmla="*/ 14438 h 41534"/>
                <a:gd name="connsiteX2" fmla="*/ 53164 w 64189"/>
                <a:gd name="connsiteY2" fmla="*/ 34790 h 41534"/>
                <a:gd name="connsiteX3" fmla="*/ 15972 w 64189"/>
                <a:gd name="connsiteY3" fmla="*/ 35621 h 41534"/>
                <a:gd name="connsiteX4" fmla="*/ 12498 w 64189"/>
                <a:gd name="connsiteY4" fmla="*/ 24822 h 41534"/>
                <a:gd name="connsiteX5" fmla="*/ 2832 w 64189"/>
                <a:gd name="connsiteY5" fmla="*/ 15760 h 41534"/>
                <a:gd name="connsiteX6" fmla="*/ 11705 w 64189"/>
                <a:gd name="connsiteY6" fmla="*/ 11984 h 41534"/>
                <a:gd name="connsiteX7" fmla="*/ 17633 w 64189"/>
                <a:gd name="connsiteY7" fmla="*/ 5905 h 41534"/>
                <a:gd name="connsiteX8" fmla="*/ 44668 w 64189"/>
                <a:gd name="connsiteY8" fmla="*/ 21386 h 41534"/>
                <a:gd name="connsiteX9" fmla="*/ 57393 w 64189"/>
                <a:gd name="connsiteY9" fmla="*/ 3111 h 4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89" h="41534">
                  <a:moveTo>
                    <a:pt x="57393" y="3111"/>
                  </a:moveTo>
                  <a:cubicBezTo>
                    <a:pt x="57393" y="1525"/>
                    <a:pt x="62453" y="6887"/>
                    <a:pt x="63434" y="14438"/>
                  </a:cubicBezTo>
                  <a:cubicBezTo>
                    <a:pt x="64125" y="22617"/>
                    <a:pt x="60154" y="30488"/>
                    <a:pt x="53164" y="34790"/>
                  </a:cubicBezTo>
                  <a:cubicBezTo>
                    <a:pt x="39873" y="44079"/>
                    <a:pt x="15972" y="35621"/>
                    <a:pt x="15972" y="35621"/>
                  </a:cubicBezTo>
                  <a:cubicBezTo>
                    <a:pt x="15513" y="31833"/>
                    <a:pt x="14334" y="28168"/>
                    <a:pt x="12498" y="24822"/>
                  </a:cubicBezTo>
                  <a:cubicBezTo>
                    <a:pt x="10017" y="21098"/>
                    <a:pt x="6709" y="17996"/>
                    <a:pt x="2832" y="15760"/>
                  </a:cubicBezTo>
                  <a:cubicBezTo>
                    <a:pt x="5979" y="15003"/>
                    <a:pt x="8978" y="13728"/>
                    <a:pt x="11705" y="11984"/>
                  </a:cubicBezTo>
                  <a:cubicBezTo>
                    <a:pt x="14040" y="10342"/>
                    <a:pt x="16050" y="8281"/>
                    <a:pt x="17633" y="5905"/>
                  </a:cubicBezTo>
                  <a:cubicBezTo>
                    <a:pt x="17633" y="5905"/>
                    <a:pt x="28281" y="23916"/>
                    <a:pt x="44668" y="21386"/>
                  </a:cubicBezTo>
                  <a:cubicBezTo>
                    <a:pt x="60112" y="19007"/>
                    <a:pt x="57922" y="9115"/>
                    <a:pt x="57393" y="3111"/>
                  </a:cubicBezTo>
                </a:path>
              </a:pathLst>
            </a:custGeom>
            <a:grpFill/>
            <a:ln w="9525" cap="flat">
              <a:noFill/>
              <a:prstDash val="solid"/>
              <a:miter/>
            </a:ln>
          </p:spPr>
          <p:txBody>
            <a:bodyPr rtlCol="0" anchor="ctr"/>
            <a:lstStyle/>
            <a:p>
              <a:endParaRPr lang="zh-CN" altLang="en-US"/>
            </a:p>
          </p:txBody>
        </p:sp>
        <p:sp>
          <p:nvSpPr>
            <p:cNvPr id="24" name="任意多边形: 形状 23"/>
            <p:cNvSpPr/>
            <p:nvPr/>
          </p:nvSpPr>
          <p:spPr>
            <a:xfrm>
              <a:off x="250218" y="6655047"/>
              <a:ext cx="60414" cy="30207"/>
            </a:xfrm>
            <a:custGeom>
              <a:avLst/>
              <a:gdLst>
                <a:gd name="connsiteX0" fmla="*/ 44798 w 60413"/>
                <a:gd name="connsiteY0" fmla="*/ 11667 h 30206"/>
                <a:gd name="connsiteX1" fmla="*/ 51972 w 60413"/>
                <a:gd name="connsiteY1" fmla="*/ 13971 h 30206"/>
                <a:gd name="connsiteX2" fmla="*/ 57750 w 60413"/>
                <a:gd name="connsiteY2" fmla="*/ 19332 h 30206"/>
                <a:gd name="connsiteX3" fmla="*/ 48536 w 60413"/>
                <a:gd name="connsiteY3" fmla="*/ 23108 h 30206"/>
                <a:gd name="connsiteX4" fmla="*/ 42495 w 60413"/>
                <a:gd name="connsiteY4" fmla="*/ 30660 h 30206"/>
                <a:gd name="connsiteX5" fmla="*/ 36303 w 60413"/>
                <a:gd name="connsiteY5" fmla="*/ 19786 h 30206"/>
                <a:gd name="connsiteX6" fmla="*/ 20444 w 60413"/>
                <a:gd name="connsiteY6" fmla="*/ 16010 h 30206"/>
                <a:gd name="connsiteX7" fmla="*/ 7002 w 60413"/>
                <a:gd name="connsiteY7" fmla="*/ 30282 h 30206"/>
                <a:gd name="connsiteX8" fmla="*/ 3226 w 60413"/>
                <a:gd name="connsiteY8" fmla="*/ 21183 h 30206"/>
                <a:gd name="connsiteX9" fmla="*/ 13421 w 60413"/>
                <a:gd name="connsiteY9" fmla="*/ 12838 h 30206"/>
                <a:gd name="connsiteX10" fmla="*/ 29317 w 60413"/>
                <a:gd name="connsiteY10" fmla="*/ 2832 h 30206"/>
                <a:gd name="connsiteX11" fmla="*/ 44798 w 60413"/>
                <a:gd name="connsiteY11" fmla="*/ 11630 h 3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13" h="30206">
                  <a:moveTo>
                    <a:pt x="44798" y="11667"/>
                  </a:moveTo>
                  <a:cubicBezTo>
                    <a:pt x="47329" y="11905"/>
                    <a:pt x="49777" y="12691"/>
                    <a:pt x="51972" y="13971"/>
                  </a:cubicBezTo>
                  <a:cubicBezTo>
                    <a:pt x="54223" y="15373"/>
                    <a:pt x="56184" y="17193"/>
                    <a:pt x="57750" y="19332"/>
                  </a:cubicBezTo>
                  <a:cubicBezTo>
                    <a:pt x="54448" y="19931"/>
                    <a:pt x="51309" y="21218"/>
                    <a:pt x="48536" y="23108"/>
                  </a:cubicBezTo>
                  <a:cubicBezTo>
                    <a:pt x="45817" y="24969"/>
                    <a:pt x="43714" y="27598"/>
                    <a:pt x="42495" y="30660"/>
                  </a:cubicBezTo>
                  <a:cubicBezTo>
                    <a:pt x="41810" y="26407"/>
                    <a:pt x="39611" y="22545"/>
                    <a:pt x="36303" y="19786"/>
                  </a:cubicBezTo>
                  <a:cubicBezTo>
                    <a:pt x="31798" y="16320"/>
                    <a:pt x="26027" y="14946"/>
                    <a:pt x="20444" y="16010"/>
                  </a:cubicBezTo>
                  <a:cubicBezTo>
                    <a:pt x="8928" y="17935"/>
                    <a:pt x="8588" y="29263"/>
                    <a:pt x="7002" y="30282"/>
                  </a:cubicBezTo>
                  <a:cubicBezTo>
                    <a:pt x="5416" y="31302"/>
                    <a:pt x="1603" y="27677"/>
                    <a:pt x="3226" y="21183"/>
                  </a:cubicBezTo>
                  <a:cubicBezTo>
                    <a:pt x="4771" y="16696"/>
                    <a:pt x="8717" y="13466"/>
                    <a:pt x="13421" y="12838"/>
                  </a:cubicBezTo>
                  <a:cubicBezTo>
                    <a:pt x="13421" y="12838"/>
                    <a:pt x="19727" y="2832"/>
                    <a:pt x="29317" y="2832"/>
                  </a:cubicBezTo>
                  <a:cubicBezTo>
                    <a:pt x="37851" y="2832"/>
                    <a:pt x="44798" y="11630"/>
                    <a:pt x="44798" y="11630"/>
                  </a:cubicBezTo>
                </a:path>
              </a:pathLst>
            </a:custGeom>
            <a:grpFill/>
            <a:ln w="9525" cap="flat">
              <a:noFill/>
              <a:prstDash val="solid"/>
              <a:miter/>
            </a:ln>
          </p:spPr>
          <p:txBody>
            <a:bodyPr rtlCol="0" anchor="ctr"/>
            <a:lstStyle/>
            <a:p>
              <a:endParaRPr lang="zh-CN" altLang="en-US"/>
            </a:p>
          </p:txBody>
        </p:sp>
        <p:sp>
          <p:nvSpPr>
            <p:cNvPr id="25" name="任意多边形: 形状 24"/>
            <p:cNvSpPr/>
            <p:nvPr/>
          </p:nvSpPr>
          <p:spPr>
            <a:xfrm>
              <a:off x="225922" y="6638471"/>
              <a:ext cx="98172" cy="71741"/>
            </a:xfrm>
            <a:custGeom>
              <a:avLst/>
              <a:gdLst>
                <a:gd name="connsiteX0" fmla="*/ 81101 w 98172"/>
                <a:gd name="connsiteY0" fmla="*/ 29301 h 71741"/>
                <a:gd name="connsiteX1" fmla="*/ 85670 w 98172"/>
                <a:gd name="connsiteY1" fmla="*/ 34511 h 71741"/>
                <a:gd name="connsiteX2" fmla="*/ 90617 w 98172"/>
                <a:gd name="connsiteY2" fmla="*/ 31679 h 71741"/>
                <a:gd name="connsiteX3" fmla="*/ 96431 w 98172"/>
                <a:gd name="connsiteY3" fmla="*/ 29527 h 71741"/>
                <a:gd name="connsiteX4" fmla="*/ 87634 w 98172"/>
                <a:gd name="connsiteY4" fmla="*/ 18653 h 71741"/>
                <a:gd name="connsiteX5" fmla="*/ 78005 w 98172"/>
                <a:gd name="connsiteY5" fmla="*/ 17180 h 71741"/>
                <a:gd name="connsiteX6" fmla="*/ 52292 w 98172"/>
                <a:gd name="connsiteY6" fmla="*/ 2832 h 71741"/>
                <a:gd name="connsiteX7" fmla="*/ 26993 w 98172"/>
                <a:gd name="connsiteY7" fmla="*/ 17935 h 71741"/>
                <a:gd name="connsiteX8" fmla="*/ 8416 w 98172"/>
                <a:gd name="connsiteY8" fmla="*/ 26960 h 71741"/>
                <a:gd name="connsiteX9" fmla="*/ 6491 w 98172"/>
                <a:gd name="connsiteY9" fmla="*/ 53957 h 71741"/>
                <a:gd name="connsiteX10" fmla="*/ 58560 w 98172"/>
                <a:gd name="connsiteY10" fmla="*/ 62793 h 71741"/>
                <a:gd name="connsiteX11" fmla="*/ 48818 w 98172"/>
                <a:gd name="connsiteY11" fmla="*/ 36966 h 71741"/>
                <a:gd name="connsiteX12" fmla="*/ 32846 w 98172"/>
                <a:gd name="connsiteY12" fmla="*/ 51541 h 71741"/>
                <a:gd name="connsiteX13" fmla="*/ 20615 w 98172"/>
                <a:gd name="connsiteY13" fmla="*/ 41195 h 71741"/>
                <a:gd name="connsiteX14" fmla="*/ 20688 w 98172"/>
                <a:gd name="connsiteY14" fmla="*/ 38665 h 71741"/>
                <a:gd name="connsiteX15" fmla="*/ 32695 w 98172"/>
                <a:gd name="connsiteY15" fmla="*/ 27979 h 71741"/>
                <a:gd name="connsiteX16" fmla="*/ 52329 w 98172"/>
                <a:gd name="connsiteY16" fmla="*/ 16387 h 71741"/>
                <a:gd name="connsiteX17" fmla="*/ 73550 w 98172"/>
                <a:gd name="connsiteY17" fmla="*/ 26733 h 71741"/>
                <a:gd name="connsiteX18" fmla="*/ 81101 w 98172"/>
                <a:gd name="connsiteY18" fmla="*/ 29301 h 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172" h="71741">
                  <a:moveTo>
                    <a:pt x="81101" y="29301"/>
                  </a:moveTo>
                  <a:cubicBezTo>
                    <a:pt x="83060" y="30602"/>
                    <a:pt x="84636" y="32400"/>
                    <a:pt x="85670" y="34511"/>
                  </a:cubicBezTo>
                  <a:cubicBezTo>
                    <a:pt x="85670" y="34511"/>
                    <a:pt x="88691" y="32623"/>
                    <a:pt x="90617" y="31679"/>
                  </a:cubicBezTo>
                  <a:cubicBezTo>
                    <a:pt x="92505" y="30834"/>
                    <a:pt x="94448" y="30115"/>
                    <a:pt x="96431" y="29527"/>
                  </a:cubicBezTo>
                  <a:cubicBezTo>
                    <a:pt x="94529" y="25178"/>
                    <a:pt x="91490" y="21422"/>
                    <a:pt x="87634" y="18653"/>
                  </a:cubicBezTo>
                  <a:cubicBezTo>
                    <a:pt x="84757" y="16876"/>
                    <a:pt x="81281" y="16344"/>
                    <a:pt x="78005" y="17180"/>
                  </a:cubicBezTo>
                  <a:cubicBezTo>
                    <a:pt x="72503" y="8261"/>
                    <a:pt x="62771" y="2830"/>
                    <a:pt x="52292" y="2832"/>
                  </a:cubicBezTo>
                  <a:cubicBezTo>
                    <a:pt x="41788" y="3060"/>
                    <a:pt x="32178" y="8797"/>
                    <a:pt x="26993" y="17935"/>
                  </a:cubicBezTo>
                  <a:cubicBezTo>
                    <a:pt x="19701" y="17737"/>
                    <a:pt x="12769" y="21105"/>
                    <a:pt x="8416" y="26960"/>
                  </a:cubicBezTo>
                  <a:cubicBezTo>
                    <a:pt x="3508" y="34096"/>
                    <a:pt x="-268" y="44895"/>
                    <a:pt x="6491" y="53957"/>
                  </a:cubicBezTo>
                  <a:cubicBezTo>
                    <a:pt x="20348" y="72572"/>
                    <a:pt x="48251" y="76612"/>
                    <a:pt x="58560" y="62793"/>
                  </a:cubicBezTo>
                  <a:cubicBezTo>
                    <a:pt x="68868" y="48973"/>
                    <a:pt x="58144" y="36701"/>
                    <a:pt x="48818" y="36966"/>
                  </a:cubicBezTo>
                  <a:cubicBezTo>
                    <a:pt x="34130" y="37419"/>
                    <a:pt x="38283" y="49539"/>
                    <a:pt x="32846" y="51541"/>
                  </a:cubicBezTo>
                  <a:cubicBezTo>
                    <a:pt x="26612" y="52061"/>
                    <a:pt x="21136" y="47429"/>
                    <a:pt x="20615" y="41195"/>
                  </a:cubicBezTo>
                  <a:cubicBezTo>
                    <a:pt x="20545" y="40352"/>
                    <a:pt x="20569" y="39503"/>
                    <a:pt x="20688" y="38665"/>
                  </a:cubicBezTo>
                  <a:cubicBezTo>
                    <a:pt x="21934" y="29980"/>
                    <a:pt x="32695" y="27979"/>
                    <a:pt x="32695" y="27979"/>
                  </a:cubicBezTo>
                  <a:cubicBezTo>
                    <a:pt x="36481" y="20675"/>
                    <a:pt x="44105" y="16173"/>
                    <a:pt x="52329" y="16387"/>
                  </a:cubicBezTo>
                  <a:cubicBezTo>
                    <a:pt x="60660" y="16199"/>
                    <a:pt x="68567" y="20054"/>
                    <a:pt x="73550" y="26733"/>
                  </a:cubicBezTo>
                  <a:cubicBezTo>
                    <a:pt x="76252" y="26897"/>
                    <a:pt x="78860" y="27784"/>
                    <a:pt x="81101" y="29301"/>
                  </a:cubicBezTo>
                </a:path>
              </a:pathLst>
            </a:custGeom>
            <a:grpFill/>
            <a:ln w="9525" cap="flat">
              <a:noFill/>
              <a:prstDash val="solid"/>
              <a:miter/>
            </a:ln>
          </p:spPr>
          <p:txBody>
            <a:bodyPr rtlCol="0" anchor="ctr"/>
            <a:lstStyle/>
            <a:p>
              <a:endParaRPr lang="zh-CN" altLang="en-US"/>
            </a:p>
          </p:txBody>
        </p:sp>
        <p:sp>
          <p:nvSpPr>
            <p:cNvPr id="26" name="任意多边形: 形状 25"/>
            <p:cNvSpPr/>
            <p:nvPr/>
          </p:nvSpPr>
          <p:spPr>
            <a:xfrm>
              <a:off x="274287" y="6665342"/>
              <a:ext cx="101948" cy="94397"/>
            </a:xfrm>
            <a:custGeom>
              <a:avLst/>
              <a:gdLst>
                <a:gd name="connsiteX0" fmla="*/ 9175 w 101948"/>
                <a:gd name="connsiteY0" fmla="*/ 80817 h 94396"/>
                <a:gd name="connsiteX1" fmla="*/ 12196 w 101948"/>
                <a:gd name="connsiteY1" fmla="*/ 72170 h 94396"/>
                <a:gd name="connsiteX2" fmla="*/ 58110 w 101948"/>
                <a:gd name="connsiteY2" fmla="*/ 66620 h 94396"/>
                <a:gd name="connsiteX3" fmla="*/ 51654 w 101948"/>
                <a:gd name="connsiteY3" fmla="*/ 26671 h 94396"/>
                <a:gd name="connsiteX4" fmla="*/ 40062 w 101948"/>
                <a:gd name="connsiteY4" fmla="*/ 49024 h 94396"/>
                <a:gd name="connsiteX5" fmla="*/ 20465 w 101948"/>
                <a:gd name="connsiteY5" fmla="*/ 23499 h 94396"/>
                <a:gd name="connsiteX6" fmla="*/ 38929 w 101948"/>
                <a:gd name="connsiteY6" fmla="*/ 13380 h 94396"/>
                <a:gd name="connsiteX7" fmla="*/ 63699 w 101948"/>
                <a:gd name="connsiteY7" fmla="*/ 3525 h 94396"/>
                <a:gd name="connsiteX8" fmla="*/ 80501 w 101948"/>
                <a:gd name="connsiteY8" fmla="*/ 18629 h 94396"/>
                <a:gd name="connsiteX9" fmla="*/ 101797 w 101948"/>
                <a:gd name="connsiteY9" fmla="*/ 34751 h 94396"/>
                <a:gd name="connsiteX10" fmla="*/ 91300 w 101948"/>
                <a:gd name="connsiteY10" fmla="*/ 67753 h 94396"/>
                <a:gd name="connsiteX11" fmla="*/ 68305 w 101948"/>
                <a:gd name="connsiteY11" fmla="*/ 76966 h 94396"/>
                <a:gd name="connsiteX12" fmla="*/ 35720 w 101948"/>
                <a:gd name="connsiteY12" fmla="*/ 94486 h 94396"/>
                <a:gd name="connsiteX13" fmla="*/ 2832 w 101948"/>
                <a:gd name="connsiteY13" fmla="*/ 88860 h 94396"/>
                <a:gd name="connsiteX14" fmla="*/ 9175 w 101948"/>
                <a:gd name="connsiteY14" fmla="*/ 80704 h 94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1948" h="94396">
                  <a:moveTo>
                    <a:pt x="9175" y="80817"/>
                  </a:moveTo>
                  <a:cubicBezTo>
                    <a:pt x="10632" y="78112"/>
                    <a:pt x="11652" y="75194"/>
                    <a:pt x="12196" y="72170"/>
                  </a:cubicBezTo>
                  <a:cubicBezTo>
                    <a:pt x="12196" y="72170"/>
                    <a:pt x="42629" y="84782"/>
                    <a:pt x="58110" y="66620"/>
                  </a:cubicBezTo>
                  <a:cubicBezTo>
                    <a:pt x="72345" y="49930"/>
                    <a:pt x="57431" y="25085"/>
                    <a:pt x="51654" y="26671"/>
                  </a:cubicBezTo>
                  <a:cubicBezTo>
                    <a:pt x="45877" y="28257"/>
                    <a:pt x="58337" y="43209"/>
                    <a:pt x="40062" y="49024"/>
                  </a:cubicBezTo>
                  <a:cubicBezTo>
                    <a:pt x="27186" y="53140"/>
                    <a:pt x="14726" y="35658"/>
                    <a:pt x="20465" y="23499"/>
                  </a:cubicBezTo>
                  <a:cubicBezTo>
                    <a:pt x="23993" y="16689"/>
                    <a:pt x="31290" y="12689"/>
                    <a:pt x="38929" y="13380"/>
                  </a:cubicBezTo>
                  <a:cubicBezTo>
                    <a:pt x="38929" y="13380"/>
                    <a:pt x="49803" y="-364"/>
                    <a:pt x="63699" y="3525"/>
                  </a:cubicBezTo>
                  <a:cubicBezTo>
                    <a:pt x="71341" y="5677"/>
                    <a:pt x="77550" y="11258"/>
                    <a:pt x="80501" y="18629"/>
                  </a:cubicBezTo>
                  <a:cubicBezTo>
                    <a:pt x="80501" y="18629"/>
                    <a:pt x="94396" y="11908"/>
                    <a:pt x="101797" y="34751"/>
                  </a:cubicBezTo>
                  <a:cubicBezTo>
                    <a:pt x="105799" y="47061"/>
                    <a:pt x="97719" y="62164"/>
                    <a:pt x="91300" y="67753"/>
                  </a:cubicBezTo>
                  <a:cubicBezTo>
                    <a:pt x="84535" y="72714"/>
                    <a:pt x="76625" y="75883"/>
                    <a:pt x="68305" y="76966"/>
                  </a:cubicBezTo>
                  <a:cubicBezTo>
                    <a:pt x="60596" y="87368"/>
                    <a:pt x="48649" y="93791"/>
                    <a:pt x="35720" y="94486"/>
                  </a:cubicBezTo>
                  <a:cubicBezTo>
                    <a:pt x="8382" y="96562"/>
                    <a:pt x="2832" y="88860"/>
                    <a:pt x="2832" y="88860"/>
                  </a:cubicBezTo>
                  <a:cubicBezTo>
                    <a:pt x="5469" y="86591"/>
                    <a:pt x="7626" y="83818"/>
                    <a:pt x="9175" y="80704"/>
                  </a:cubicBezTo>
                </a:path>
              </a:pathLst>
            </a:custGeom>
            <a:grpFill/>
            <a:ln w="9525" cap="flat">
              <a:noFill/>
              <a:prstDash val="solid"/>
              <a:miter/>
            </a:ln>
          </p:spPr>
          <p:txBody>
            <a:bodyPr rtlCol="0" anchor="ctr"/>
            <a:lstStyle/>
            <a:p>
              <a:endParaRPr lang="zh-CN" altLang="en-US"/>
            </a:p>
          </p:txBody>
        </p:sp>
        <p:sp>
          <p:nvSpPr>
            <p:cNvPr id="27" name="任意多边形: 形状 26"/>
            <p:cNvSpPr/>
            <p:nvPr/>
          </p:nvSpPr>
          <p:spPr>
            <a:xfrm>
              <a:off x="180434" y="6664757"/>
              <a:ext cx="101948" cy="98172"/>
            </a:xfrm>
            <a:custGeom>
              <a:avLst/>
              <a:gdLst>
                <a:gd name="connsiteX0" fmla="*/ 42690 w 101948"/>
                <a:gd name="connsiteY0" fmla="*/ 15967 h 98172"/>
                <a:gd name="connsiteX1" fmla="*/ 48203 w 101948"/>
                <a:gd name="connsiteY1" fmla="*/ 3129 h 98172"/>
                <a:gd name="connsiteX2" fmla="*/ 31891 w 101948"/>
                <a:gd name="connsiteY2" fmla="*/ 6904 h 98172"/>
                <a:gd name="connsiteX3" fmla="*/ 21319 w 101948"/>
                <a:gd name="connsiteY3" fmla="*/ 23707 h 98172"/>
                <a:gd name="connsiteX4" fmla="*/ 3081 w 101948"/>
                <a:gd name="connsiteY4" fmla="*/ 51044 h 98172"/>
                <a:gd name="connsiteX5" fmla="*/ 38839 w 101948"/>
                <a:gd name="connsiteY5" fmla="*/ 79967 h 98172"/>
                <a:gd name="connsiteX6" fmla="*/ 70782 w 101948"/>
                <a:gd name="connsiteY6" fmla="*/ 96619 h 98172"/>
                <a:gd name="connsiteX7" fmla="*/ 100310 w 101948"/>
                <a:gd name="connsiteY7" fmla="*/ 68829 h 98172"/>
                <a:gd name="connsiteX8" fmla="*/ 81430 w 101948"/>
                <a:gd name="connsiteY8" fmla="*/ 49232 h 98172"/>
                <a:gd name="connsiteX9" fmla="*/ 66872 w 101948"/>
                <a:gd name="connsiteY9" fmla="*/ 65869 h 98172"/>
                <a:gd name="connsiteX10" fmla="*/ 66893 w 101948"/>
                <a:gd name="connsiteY10" fmla="*/ 66148 h 98172"/>
                <a:gd name="connsiteX11" fmla="*/ 74067 w 101948"/>
                <a:gd name="connsiteY11" fmla="*/ 78344 h 98172"/>
                <a:gd name="connsiteX12" fmla="*/ 58435 w 101948"/>
                <a:gd name="connsiteY12" fmla="*/ 80118 h 98172"/>
                <a:gd name="connsiteX13" fmla="*/ 36800 w 101948"/>
                <a:gd name="connsiteY13" fmla="*/ 57463 h 98172"/>
                <a:gd name="connsiteX14" fmla="*/ 47297 w 101948"/>
                <a:gd name="connsiteY14" fmla="*/ 30655 h 98172"/>
                <a:gd name="connsiteX15" fmla="*/ 42577 w 101948"/>
                <a:gd name="connsiteY15" fmla="*/ 15967 h 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948" h="98172">
                  <a:moveTo>
                    <a:pt x="42690" y="15967"/>
                  </a:moveTo>
                  <a:cubicBezTo>
                    <a:pt x="43556" y="11332"/>
                    <a:pt x="45438" y="6947"/>
                    <a:pt x="48203" y="3129"/>
                  </a:cubicBezTo>
                  <a:cubicBezTo>
                    <a:pt x="42480" y="2177"/>
                    <a:pt x="36614" y="3535"/>
                    <a:pt x="31891" y="6904"/>
                  </a:cubicBezTo>
                  <a:cubicBezTo>
                    <a:pt x="20035" y="14985"/>
                    <a:pt x="21319" y="23707"/>
                    <a:pt x="21319" y="23707"/>
                  </a:cubicBezTo>
                  <a:cubicBezTo>
                    <a:pt x="21319" y="23707"/>
                    <a:pt x="325" y="26312"/>
                    <a:pt x="3081" y="51044"/>
                  </a:cubicBezTo>
                  <a:cubicBezTo>
                    <a:pt x="5762" y="74002"/>
                    <a:pt x="38839" y="79967"/>
                    <a:pt x="38839" y="79967"/>
                  </a:cubicBezTo>
                  <a:cubicBezTo>
                    <a:pt x="45919" y="90637"/>
                    <a:pt x="57981" y="96925"/>
                    <a:pt x="70782" y="96619"/>
                  </a:cubicBezTo>
                  <a:cubicBezTo>
                    <a:pt x="87925" y="96241"/>
                    <a:pt x="101518" y="83177"/>
                    <a:pt x="100310" y="68829"/>
                  </a:cubicBezTo>
                  <a:cubicBezTo>
                    <a:pt x="99554" y="59464"/>
                    <a:pt x="94042" y="48401"/>
                    <a:pt x="81430" y="49232"/>
                  </a:cubicBezTo>
                  <a:cubicBezTo>
                    <a:pt x="72816" y="49806"/>
                    <a:pt x="66298" y="57254"/>
                    <a:pt x="66872" y="65869"/>
                  </a:cubicBezTo>
                  <a:cubicBezTo>
                    <a:pt x="66879" y="65962"/>
                    <a:pt x="66885" y="66055"/>
                    <a:pt x="66893" y="66148"/>
                  </a:cubicBezTo>
                  <a:cubicBezTo>
                    <a:pt x="67195" y="72642"/>
                    <a:pt x="74936" y="74568"/>
                    <a:pt x="74067" y="78344"/>
                  </a:cubicBezTo>
                  <a:cubicBezTo>
                    <a:pt x="73199" y="82120"/>
                    <a:pt x="66289" y="81818"/>
                    <a:pt x="58435" y="80118"/>
                  </a:cubicBezTo>
                  <a:cubicBezTo>
                    <a:pt x="50582" y="78419"/>
                    <a:pt x="36007" y="71812"/>
                    <a:pt x="36800" y="57463"/>
                  </a:cubicBezTo>
                  <a:cubicBezTo>
                    <a:pt x="37766" y="47732"/>
                    <a:pt x="41399" y="38455"/>
                    <a:pt x="47297" y="30655"/>
                  </a:cubicBezTo>
                  <a:cubicBezTo>
                    <a:pt x="47297" y="30655"/>
                    <a:pt x="41746" y="22537"/>
                    <a:pt x="42577" y="15967"/>
                  </a:cubicBezTo>
                </a:path>
              </a:pathLst>
            </a:custGeom>
            <a:grpFill/>
            <a:ln w="9525" cap="flat">
              <a:noFill/>
              <a:prstDash val="solid"/>
              <a:miter/>
            </a:ln>
          </p:spPr>
          <p:txBody>
            <a:bodyPr rtlCol="0" anchor="ctr"/>
            <a:lstStyle/>
            <a:p>
              <a:endParaRPr lang="zh-CN" altLang="en-US"/>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版式1">
    <p:spTree>
      <p:nvGrpSpPr>
        <p:cNvPr id="1" name=""/>
        <p:cNvGrpSpPr/>
        <p:nvPr/>
      </p:nvGrpSpPr>
      <p:grpSpPr>
        <a:xfrm>
          <a:off x="0" y="0"/>
          <a:ext cx="0" cy="0"/>
          <a:chOff x="0" y="0"/>
          <a:chExt cx="0" cy="0"/>
        </a:xfrm>
      </p:grpSpPr>
      <p:sp>
        <p:nvSpPr>
          <p:cNvPr id="18" name="object 3"/>
          <p:cNvSpPr/>
          <p:nvPr userDrawn="1"/>
        </p:nvSpPr>
        <p:spPr>
          <a:xfrm>
            <a:off x="0" y="761987"/>
            <a:ext cx="9906000" cy="960755"/>
          </a:xfrm>
          <a:custGeom>
            <a:avLst/>
            <a:gdLst/>
            <a:ahLst/>
            <a:cxnLst/>
            <a:rect l="l" t="t" r="r" b="b"/>
            <a:pathLst>
              <a:path w="9906000" h="960755">
                <a:moveTo>
                  <a:pt x="0" y="960259"/>
                </a:moveTo>
                <a:lnTo>
                  <a:pt x="9906000" y="960259"/>
                </a:lnTo>
                <a:lnTo>
                  <a:pt x="9906000" y="0"/>
                </a:lnTo>
                <a:lnTo>
                  <a:pt x="0" y="0"/>
                </a:lnTo>
                <a:lnTo>
                  <a:pt x="0" y="960259"/>
                </a:lnTo>
                <a:close/>
              </a:path>
            </a:pathLst>
          </a:custGeom>
          <a:solidFill>
            <a:schemeClr val="accent1"/>
          </a:solidFill>
        </p:spPr>
        <p:txBody>
          <a:bodyPr wrap="square" lIns="0" tIns="0" rIns="0" bIns="0" rtlCol="0"/>
          <a:lstStyle/>
          <a:p>
            <a:pPr lvl="0" defTabSz="914400"/>
            <a:endParaRPr>
              <a:solidFill>
                <a:schemeClr val="bg1"/>
              </a:solidFill>
              <a:latin typeface="Calibri" panose="020F0502020204030204"/>
            </a:endParaRPr>
          </a:p>
        </p:txBody>
      </p:sp>
      <p:grpSp>
        <p:nvGrpSpPr>
          <p:cNvPr id="15" name="组合 14"/>
          <p:cNvGrpSpPr/>
          <p:nvPr userDrawn="1"/>
        </p:nvGrpSpPr>
        <p:grpSpPr>
          <a:xfrm>
            <a:off x="8009234" y="177836"/>
            <a:ext cx="1518560" cy="460605"/>
            <a:chOff x="0" y="0"/>
            <a:chExt cx="6423496" cy="1949756"/>
          </a:xfrm>
        </p:grpSpPr>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949757" cy="1949756"/>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8104" y="129058"/>
              <a:ext cx="4215392" cy="1691643"/>
            </a:xfrm>
            <a:prstGeom prst="rect">
              <a:avLst/>
            </a:prstGeom>
          </p:spPr>
        </p:pic>
      </p:grpSp>
      <p:sp>
        <p:nvSpPr>
          <p:cNvPr id="19" name="Title Placeholder 1"/>
          <p:cNvSpPr>
            <a:spLocks noGrp="1"/>
          </p:cNvSpPr>
          <p:nvPr>
            <p:ph type="title"/>
          </p:nvPr>
        </p:nvSpPr>
        <p:spPr>
          <a:xfrm>
            <a:off x="663600" y="947164"/>
            <a:ext cx="8578800" cy="590400"/>
          </a:xfrm>
          <a:prstGeom prst="rect">
            <a:avLst/>
          </a:prstGeom>
        </p:spPr>
        <p:txBody>
          <a:bodyPr vert="horz" lIns="0" tIns="0" rIns="0" bIns="0" rtlCol="0" anchor="ctr">
            <a:normAutofit/>
          </a:bodyPr>
          <a:lstStyle>
            <a:lvl1pPr>
              <a:lnSpc>
                <a:spcPct val="100000"/>
              </a:lnSpc>
              <a:defRPr sz="3100">
                <a:solidFill>
                  <a:schemeClr val="bg1"/>
                </a:solidFill>
              </a:defRPr>
            </a:lvl1pPr>
          </a:lstStyle>
          <a:p>
            <a:r>
              <a:rPr lang="zh-CN" altLang="en-US"/>
              <a:t>单击此处编辑母版标题样式</a:t>
            </a:r>
            <a:endParaRPr lang="en-US" dirty="0"/>
          </a:p>
        </p:txBody>
      </p:sp>
      <p:sp>
        <p:nvSpPr>
          <p:cNvPr id="22" name="bk object 16"/>
          <p:cNvSpPr/>
          <p:nvPr userDrawn="1"/>
        </p:nvSpPr>
        <p:spPr>
          <a:xfrm>
            <a:off x="0" y="6639000"/>
            <a:ext cx="9906000" cy="219075"/>
          </a:xfrm>
          <a:custGeom>
            <a:avLst/>
            <a:gdLst/>
            <a:ahLst/>
            <a:cxnLst/>
            <a:rect l="l" t="t" r="r" b="b"/>
            <a:pathLst>
              <a:path w="9906000" h="219075">
                <a:moveTo>
                  <a:pt x="9906000" y="218998"/>
                </a:moveTo>
                <a:lnTo>
                  <a:pt x="9906000" y="0"/>
                </a:lnTo>
                <a:lnTo>
                  <a:pt x="0" y="0"/>
                </a:lnTo>
                <a:lnTo>
                  <a:pt x="0" y="218998"/>
                </a:lnTo>
                <a:lnTo>
                  <a:pt x="9906000" y="218998"/>
                </a:lnTo>
                <a:close/>
              </a:path>
            </a:pathLst>
          </a:custGeom>
          <a:solidFill>
            <a:schemeClr val="accent1"/>
          </a:solidFill>
        </p:spPr>
        <p:txBody>
          <a:bodyPr wrap="square" lIns="0" tIns="0" rIns="0" bIns="0" rtlCol="0"/>
          <a:lstStyle/>
          <a:p>
            <a:pPr lvl="0"/>
            <a:endParaRPr/>
          </a:p>
        </p:txBody>
      </p:sp>
      <p:grpSp>
        <p:nvGrpSpPr>
          <p:cNvPr id="10" name="图形 20"/>
          <p:cNvGrpSpPr/>
          <p:nvPr/>
        </p:nvGrpSpPr>
        <p:grpSpPr>
          <a:xfrm>
            <a:off x="9614470" y="6662817"/>
            <a:ext cx="291530" cy="176133"/>
            <a:chOff x="16283" y="6639000"/>
            <a:chExt cx="362482" cy="219000"/>
          </a:xfrm>
          <a:solidFill>
            <a:schemeClr val="accent2">
              <a:alpha val="20000"/>
            </a:schemeClr>
          </a:solidFill>
        </p:grpSpPr>
        <p:sp>
          <p:nvSpPr>
            <p:cNvPr id="11" name="任意多边形: 形状 10"/>
            <p:cNvSpPr/>
            <p:nvPr/>
          </p:nvSpPr>
          <p:spPr>
            <a:xfrm>
              <a:off x="53520" y="6636168"/>
              <a:ext cx="101948" cy="67966"/>
            </a:xfrm>
            <a:custGeom>
              <a:avLst/>
              <a:gdLst>
                <a:gd name="connsiteX0" fmla="*/ 101035 w 101948"/>
                <a:gd name="connsiteY0" fmla="*/ 34814 h 67965"/>
                <a:gd name="connsiteX1" fmla="*/ 93483 w 101948"/>
                <a:gd name="connsiteY1" fmla="*/ 23864 h 67965"/>
                <a:gd name="connsiteX2" fmla="*/ 78380 w 101948"/>
                <a:gd name="connsiteY2" fmla="*/ 18766 h 67965"/>
                <a:gd name="connsiteX3" fmla="*/ 50854 w 101948"/>
                <a:gd name="connsiteY3" fmla="*/ 2832 h 67965"/>
                <a:gd name="connsiteX4" fmla="*/ 22422 w 101948"/>
                <a:gd name="connsiteY4" fmla="*/ 17936 h 67965"/>
                <a:gd name="connsiteX5" fmla="*/ 5091 w 101948"/>
                <a:gd name="connsiteY5" fmla="*/ 30019 h 67965"/>
                <a:gd name="connsiteX6" fmla="*/ 11170 w 101948"/>
                <a:gd name="connsiteY6" fmla="*/ 55317 h 67965"/>
                <a:gd name="connsiteX7" fmla="*/ 29860 w 101948"/>
                <a:gd name="connsiteY7" fmla="*/ 58904 h 67965"/>
                <a:gd name="connsiteX8" fmla="*/ 61955 w 101948"/>
                <a:gd name="connsiteY8" fmla="*/ 61547 h 67965"/>
                <a:gd name="connsiteX9" fmla="*/ 71017 w 101948"/>
                <a:gd name="connsiteY9" fmla="*/ 39836 h 67965"/>
                <a:gd name="connsiteX10" fmla="*/ 59690 w 101948"/>
                <a:gd name="connsiteY10" fmla="*/ 28508 h 67965"/>
                <a:gd name="connsiteX11" fmla="*/ 32881 w 101948"/>
                <a:gd name="connsiteY11" fmla="*/ 37948 h 67965"/>
                <a:gd name="connsiteX12" fmla="*/ 50514 w 101948"/>
                <a:gd name="connsiteY12" fmla="*/ 52145 h 67965"/>
                <a:gd name="connsiteX13" fmla="*/ 52515 w 101948"/>
                <a:gd name="connsiteY13" fmla="*/ 55921 h 67965"/>
                <a:gd name="connsiteX14" fmla="*/ 28312 w 101948"/>
                <a:gd name="connsiteY14" fmla="*/ 46972 h 67965"/>
                <a:gd name="connsiteX15" fmla="*/ 48815 w 101948"/>
                <a:gd name="connsiteY15" fmla="*/ 22089 h 67965"/>
                <a:gd name="connsiteX16" fmla="*/ 71206 w 101948"/>
                <a:gd name="connsiteY16" fmla="*/ 33039 h 67965"/>
                <a:gd name="connsiteX17" fmla="*/ 75661 w 101948"/>
                <a:gd name="connsiteY17" fmla="*/ 44593 h 67965"/>
                <a:gd name="connsiteX18" fmla="*/ 86989 w 101948"/>
                <a:gd name="connsiteY18" fmla="*/ 37042 h 67965"/>
                <a:gd name="connsiteX19" fmla="*/ 100960 w 101948"/>
                <a:gd name="connsiteY19" fmla="*/ 34852 h 6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1948" h="67965">
                  <a:moveTo>
                    <a:pt x="101035" y="34814"/>
                  </a:moveTo>
                  <a:cubicBezTo>
                    <a:pt x="99465" y="30594"/>
                    <a:pt x="96870" y="26831"/>
                    <a:pt x="93483" y="23864"/>
                  </a:cubicBezTo>
                  <a:cubicBezTo>
                    <a:pt x="89303" y="20267"/>
                    <a:pt x="83886" y="18438"/>
                    <a:pt x="78380" y="18766"/>
                  </a:cubicBezTo>
                  <a:cubicBezTo>
                    <a:pt x="78380" y="18766"/>
                    <a:pt x="68676" y="3361"/>
                    <a:pt x="50854" y="2832"/>
                  </a:cubicBezTo>
                  <a:cubicBezTo>
                    <a:pt x="39442" y="2773"/>
                    <a:pt x="28762" y="8446"/>
                    <a:pt x="22422" y="17936"/>
                  </a:cubicBezTo>
                  <a:cubicBezTo>
                    <a:pt x="22422" y="17936"/>
                    <a:pt x="12718" y="17936"/>
                    <a:pt x="5091" y="30019"/>
                  </a:cubicBezTo>
                  <a:cubicBezTo>
                    <a:pt x="937" y="36626"/>
                    <a:pt x="2259" y="50031"/>
                    <a:pt x="11170" y="55317"/>
                  </a:cubicBezTo>
                  <a:cubicBezTo>
                    <a:pt x="16960" y="58185"/>
                    <a:pt x="23420" y="59424"/>
                    <a:pt x="29860" y="58904"/>
                  </a:cubicBezTo>
                  <a:cubicBezTo>
                    <a:pt x="29860" y="58904"/>
                    <a:pt x="42321" y="71364"/>
                    <a:pt x="61955" y="61547"/>
                  </a:cubicBezTo>
                  <a:cubicBezTo>
                    <a:pt x="69852" y="57475"/>
                    <a:pt x="73676" y="48313"/>
                    <a:pt x="71017" y="39836"/>
                  </a:cubicBezTo>
                  <a:cubicBezTo>
                    <a:pt x="68795" y="34773"/>
                    <a:pt x="64752" y="30731"/>
                    <a:pt x="59690" y="28508"/>
                  </a:cubicBezTo>
                  <a:cubicBezTo>
                    <a:pt x="53384" y="24732"/>
                    <a:pt x="34052" y="23071"/>
                    <a:pt x="32881" y="37948"/>
                  </a:cubicBezTo>
                  <a:cubicBezTo>
                    <a:pt x="31937" y="49653"/>
                    <a:pt x="44209" y="53618"/>
                    <a:pt x="50514" y="52145"/>
                  </a:cubicBezTo>
                  <a:cubicBezTo>
                    <a:pt x="53384" y="51465"/>
                    <a:pt x="56707" y="53958"/>
                    <a:pt x="52515" y="55921"/>
                  </a:cubicBezTo>
                  <a:cubicBezTo>
                    <a:pt x="48324" y="57884"/>
                    <a:pt x="32126" y="57431"/>
                    <a:pt x="28312" y="46972"/>
                  </a:cubicBezTo>
                  <a:cubicBezTo>
                    <a:pt x="24499" y="36513"/>
                    <a:pt x="32088" y="21863"/>
                    <a:pt x="48815" y="22089"/>
                  </a:cubicBezTo>
                  <a:cubicBezTo>
                    <a:pt x="57651" y="21715"/>
                    <a:pt x="66076" y="25835"/>
                    <a:pt x="71206" y="33039"/>
                  </a:cubicBezTo>
                  <a:cubicBezTo>
                    <a:pt x="73369" y="36594"/>
                    <a:pt x="74878" y="40507"/>
                    <a:pt x="75661" y="44593"/>
                  </a:cubicBezTo>
                  <a:cubicBezTo>
                    <a:pt x="78732" y="41152"/>
                    <a:pt x="82632" y="38553"/>
                    <a:pt x="86989" y="37042"/>
                  </a:cubicBezTo>
                  <a:cubicBezTo>
                    <a:pt x="91503" y="35589"/>
                    <a:pt x="96217" y="34850"/>
                    <a:pt x="100960" y="34852"/>
                  </a:cubicBezTo>
                </a:path>
              </a:pathLst>
            </a:custGeom>
            <a:grpFill/>
            <a:ln w="9525" cap="flat">
              <a:noFill/>
              <a:prstDash val="solid"/>
              <a:miter/>
            </a:ln>
          </p:spPr>
          <p:txBody>
            <a:bodyPr rtlCol="0" anchor="ctr"/>
            <a:lstStyle/>
            <a:p>
              <a:endParaRPr lang="zh-CN" altLang="en-US"/>
            </a:p>
          </p:txBody>
        </p:sp>
        <p:sp>
          <p:nvSpPr>
            <p:cNvPr id="12" name="任意多边形: 形状 11"/>
            <p:cNvSpPr/>
            <p:nvPr/>
          </p:nvSpPr>
          <p:spPr>
            <a:xfrm>
              <a:off x="13440" y="6672907"/>
              <a:ext cx="101948" cy="86845"/>
            </a:xfrm>
            <a:custGeom>
              <a:avLst/>
              <a:gdLst>
                <a:gd name="connsiteX0" fmla="*/ 40148 w 101948"/>
                <a:gd name="connsiteY0" fmla="*/ 2832 h 86844"/>
                <a:gd name="connsiteX1" fmla="*/ 41583 w 101948"/>
                <a:gd name="connsiteY1" fmla="*/ 13669 h 86844"/>
                <a:gd name="connsiteX2" fmla="*/ 46643 w 101948"/>
                <a:gd name="connsiteY2" fmla="*/ 21409 h 86844"/>
                <a:gd name="connsiteX3" fmla="*/ 35504 w 101948"/>
                <a:gd name="connsiteY3" fmla="*/ 54108 h 86844"/>
                <a:gd name="connsiteX4" fmla="*/ 69487 w 101948"/>
                <a:gd name="connsiteY4" fmla="*/ 76763 h 86844"/>
                <a:gd name="connsiteX5" fmla="*/ 82325 w 101948"/>
                <a:gd name="connsiteY5" fmla="*/ 63359 h 86844"/>
                <a:gd name="connsiteX6" fmla="*/ 60425 w 101948"/>
                <a:gd name="connsiteY6" fmla="*/ 49577 h 86844"/>
                <a:gd name="connsiteX7" fmla="*/ 80172 w 101948"/>
                <a:gd name="connsiteY7" fmla="*/ 35871 h 86844"/>
                <a:gd name="connsiteX8" fmla="*/ 101015 w 101948"/>
                <a:gd name="connsiteY8" fmla="*/ 53353 h 86844"/>
                <a:gd name="connsiteX9" fmla="*/ 92519 w 101948"/>
                <a:gd name="connsiteY9" fmla="*/ 78651 h 86844"/>
                <a:gd name="connsiteX10" fmla="*/ 59858 w 101948"/>
                <a:gd name="connsiteY10" fmla="*/ 86958 h 86844"/>
                <a:gd name="connsiteX11" fmla="*/ 26970 w 101948"/>
                <a:gd name="connsiteY11" fmla="*/ 66040 h 86844"/>
                <a:gd name="connsiteX12" fmla="*/ 2843 w 101948"/>
                <a:gd name="connsiteY12" fmla="*/ 42554 h 86844"/>
                <a:gd name="connsiteX13" fmla="*/ 19721 w 101948"/>
                <a:gd name="connsiteY13" fmla="*/ 18502 h 86844"/>
                <a:gd name="connsiteX14" fmla="*/ 27990 w 101948"/>
                <a:gd name="connsiteY14" fmla="*/ 6268 h 86844"/>
                <a:gd name="connsiteX15" fmla="*/ 40148 w 101948"/>
                <a:gd name="connsiteY15" fmla="*/ 2832 h 8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948" h="86844">
                  <a:moveTo>
                    <a:pt x="40148" y="2832"/>
                  </a:moveTo>
                  <a:cubicBezTo>
                    <a:pt x="39900" y="6504"/>
                    <a:pt x="40388" y="10188"/>
                    <a:pt x="41583" y="13669"/>
                  </a:cubicBezTo>
                  <a:cubicBezTo>
                    <a:pt x="42933" y="16454"/>
                    <a:pt x="44633" y="19055"/>
                    <a:pt x="46643" y="21409"/>
                  </a:cubicBezTo>
                  <a:cubicBezTo>
                    <a:pt x="46643" y="21409"/>
                    <a:pt x="29274" y="37003"/>
                    <a:pt x="35504" y="54108"/>
                  </a:cubicBezTo>
                  <a:cubicBezTo>
                    <a:pt x="40094" y="68712"/>
                    <a:pt x="54241" y="78143"/>
                    <a:pt x="69487" y="76763"/>
                  </a:cubicBezTo>
                  <a:cubicBezTo>
                    <a:pt x="82098" y="75668"/>
                    <a:pt x="84590" y="65738"/>
                    <a:pt x="82325" y="63359"/>
                  </a:cubicBezTo>
                  <a:cubicBezTo>
                    <a:pt x="80059" y="60980"/>
                    <a:pt x="59669" y="65058"/>
                    <a:pt x="60425" y="49577"/>
                  </a:cubicBezTo>
                  <a:cubicBezTo>
                    <a:pt x="60802" y="38740"/>
                    <a:pt x="70733" y="35116"/>
                    <a:pt x="80172" y="35871"/>
                  </a:cubicBezTo>
                  <a:cubicBezTo>
                    <a:pt x="90196" y="36511"/>
                    <a:pt x="98640" y="43593"/>
                    <a:pt x="101015" y="53353"/>
                  </a:cubicBezTo>
                  <a:cubicBezTo>
                    <a:pt x="103205" y="61396"/>
                    <a:pt x="101657" y="69853"/>
                    <a:pt x="92519" y="78651"/>
                  </a:cubicBezTo>
                  <a:cubicBezTo>
                    <a:pt x="83382" y="87449"/>
                    <a:pt x="69638" y="87978"/>
                    <a:pt x="59858" y="86958"/>
                  </a:cubicBezTo>
                  <a:cubicBezTo>
                    <a:pt x="46155" y="85723"/>
                    <a:pt x="33898" y="77927"/>
                    <a:pt x="26970" y="66040"/>
                  </a:cubicBezTo>
                  <a:cubicBezTo>
                    <a:pt x="26970" y="66040"/>
                    <a:pt x="2239" y="60716"/>
                    <a:pt x="2843" y="42554"/>
                  </a:cubicBezTo>
                  <a:cubicBezTo>
                    <a:pt x="2543" y="31690"/>
                    <a:pt x="9403" y="21915"/>
                    <a:pt x="19721" y="18502"/>
                  </a:cubicBezTo>
                  <a:cubicBezTo>
                    <a:pt x="20326" y="13322"/>
                    <a:pt x="23410" y="8760"/>
                    <a:pt x="27990" y="6268"/>
                  </a:cubicBezTo>
                  <a:cubicBezTo>
                    <a:pt x="31692" y="4125"/>
                    <a:pt x="35872" y="2943"/>
                    <a:pt x="40148" y="2832"/>
                  </a:cubicBezTo>
                </a:path>
              </a:pathLst>
            </a:custGeom>
            <a:grpFill/>
            <a:ln w="9525" cap="flat">
              <a:noFill/>
              <a:prstDash val="solid"/>
              <a:miter/>
            </a:ln>
          </p:spPr>
          <p:txBody>
            <a:bodyPr rtlCol="0" anchor="ctr"/>
            <a:lstStyle/>
            <a:p>
              <a:endParaRPr lang="zh-CN" altLang="en-US"/>
            </a:p>
          </p:txBody>
        </p:sp>
        <p:sp>
          <p:nvSpPr>
            <p:cNvPr id="13" name="任意多边形: 形状 12"/>
            <p:cNvSpPr/>
            <p:nvPr/>
          </p:nvSpPr>
          <p:spPr>
            <a:xfrm>
              <a:off x="49407" y="6693335"/>
              <a:ext cx="41534" cy="52862"/>
            </a:xfrm>
            <a:custGeom>
              <a:avLst/>
              <a:gdLst>
                <a:gd name="connsiteX0" fmla="*/ 14640 w 41534"/>
                <a:gd name="connsiteY0" fmla="*/ 2832 h 52862"/>
                <a:gd name="connsiteX1" fmla="*/ 22909 w 41534"/>
                <a:gd name="connsiteY1" fmla="*/ 5890 h 52862"/>
                <a:gd name="connsiteX2" fmla="*/ 31518 w 41534"/>
                <a:gd name="connsiteY2" fmla="*/ 6646 h 52862"/>
                <a:gd name="connsiteX3" fmla="*/ 41147 w 41534"/>
                <a:gd name="connsiteY3" fmla="*/ 11932 h 52862"/>
                <a:gd name="connsiteX4" fmla="*/ 19058 w 41534"/>
                <a:gd name="connsiteY4" fmla="*/ 23675 h 52862"/>
                <a:gd name="connsiteX5" fmla="*/ 28044 w 41534"/>
                <a:gd name="connsiteY5" fmla="*/ 43498 h 52862"/>
                <a:gd name="connsiteX6" fmla="*/ 41902 w 41534"/>
                <a:gd name="connsiteY6" fmla="*/ 47274 h 52862"/>
                <a:gd name="connsiteX7" fmla="*/ 20266 w 41534"/>
                <a:gd name="connsiteY7" fmla="*/ 48595 h 52862"/>
                <a:gd name="connsiteX8" fmla="*/ 3350 w 41534"/>
                <a:gd name="connsiteY8" fmla="*/ 23448 h 52862"/>
                <a:gd name="connsiteX9" fmla="*/ 14678 w 41534"/>
                <a:gd name="connsiteY9" fmla="*/ 2832 h 5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34" h="52862">
                  <a:moveTo>
                    <a:pt x="14640" y="2832"/>
                  </a:moveTo>
                  <a:cubicBezTo>
                    <a:pt x="17037" y="4639"/>
                    <a:pt x="19913" y="5703"/>
                    <a:pt x="22909" y="5890"/>
                  </a:cubicBezTo>
                  <a:cubicBezTo>
                    <a:pt x="25759" y="6330"/>
                    <a:pt x="28635" y="6582"/>
                    <a:pt x="31518" y="6646"/>
                  </a:cubicBezTo>
                  <a:lnTo>
                    <a:pt x="41147" y="11932"/>
                  </a:lnTo>
                  <a:cubicBezTo>
                    <a:pt x="41147" y="11932"/>
                    <a:pt x="22267" y="13744"/>
                    <a:pt x="19058" y="23675"/>
                  </a:cubicBezTo>
                  <a:cubicBezTo>
                    <a:pt x="17103" y="31566"/>
                    <a:pt x="20821" y="39768"/>
                    <a:pt x="28044" y="43498"/>
                  </a:cubicBezTo>
                  <a:cubicBezTo>
                    <a:pt x="35596" y="47274"/>
                    <a:pt x="41713" y="44706"/>
                    <a:pt x="41902" y="47274"/>
                  </a:cubicBezTo>
                  <a:cubicBezTo>
                    <a:pt x="42091" y="49841"/>
                    <a:pt x="29706" y="52824"/>
                    <a:pt x="20266" y="48595"/>
                  </a:cubicBezTo>
                  <a:cubicBezTo>
                    <a:pt x="9996" y="43838"/>
                    <a:pt x="481" y="34398"/>
                    <a:pt x="3350" y="23448"/>
                  </a:cubicBezTo>
                  <a:cubicBezTo>
                    <a:pt x="5712" y="15889"/>
                    <a:pt x="9563" y="8879"/>
                    <a:pt x="14678" y="2832"/>
                  </a:cubicBezTo>
                </a:path>
              </a:pathLst>
            </a:custGeom>
            <a:grpFill/>
            <a:ln w="9525" cap="flat">
              <a:noFill/>
              <a:prstDash val="solid"/>
              <a:miter/>
            </a:ln>
          </p:spPr>
          <p:txBody>
            <a:bodyPr rtlCol="0" anchor="ctr"/>
            <a:lstStyle/>
            <a:p>
              <a:endParaRPr lang="zh-CN" altLang="en-US"/>
            </a:p>
          </p:txBody>
        </p:sp>
        <p:sp>
          <p:nvSpPr>
            <p:cNvPr id="14" name="任意多边形: 形状 13"/>
            <p:cNvSpPr/>
            <p:nvPr/>
          </p:nvSpPr>
          <p:spPr>
            <a:xfrm>
              <a:off x="77376" y="6672416"/>
              <a:ext cx="109500" cy="128379"/>
            </a:xfrm>
            <a:custGeom>
              <a:avLst/>
              <a:gdLst>
                <a:gd name="connsiteX0" fmla="*/ 109689 w 109499"/>
                <a:gd name="connsiteY0" fmla="*/ 18502 h 128379"/>
                <a:gd name="connsiteX1" fmla="*/ 104214 w 109499"/>
                <a:gd name="connsiteY1" fmla="*/ 12838 h 128379"/>
                <a:gd name="connsiteX2" fmla="*/ 95529 w 109499"/>
                <a:gd name="connsiteY2" fmla="*/ 12347 h 128379"/>
                <a:gd name="connsiteX3" fmla="*/ 75706 w 109499"/>
                <a:gd name="connsiteY3" fmla="*/ 2832 h 128379"/>
                <a:gd name="connsiteX4" fmla="*/ 50370 w 109499"/>
                <a:gd name="connsiteY4" fmla="*/ 16614 h 128379"/>
                <a:gd name="connsiteX5" fmla="*/ 50747 w 109499"/>
                <a:gd name="connsiteY5" fmla="*/ 42327 h 128379"/>
                <a:gd name="connsiteX6" fmla="*/ 74384 w 109499"/>
                <a:gd name="connsiteY6" fmla="*/ 42705 h 128379"/>
                <a:gd name="connsiteX7" fmla="*/ 78915 w 109499"/>
                <a:gd name="connsiteY7" fmla="*/ 23410 h 128379"/>
                <a:gd name="connsiteX8" fmla="*/ 90432 w 109499"/>
                <a:gd name="connsiteY8" fmla="*/ 50483 h 128379"/>
                <a:gd name="connsiteX9" fmla="*/ 57506 w 109499"/>
                <a:gd name="connsiteY9" fmla="*/ 70797 h 128379"/>
                <a:gd name="connsiteX10" fmla="*/ 39458 w 109499"/>
                <a:gd name="connsiteY10" fmla="*/ 71779 h 128379"/>
                <a:gd name="connsiteX11" fmla="*/ 28508 w 109499"/>
                <a:gd name="connsiteY11" fmla="*/ 88393 h 128379"/>
                <a:gd name="connsiteX12" fmla="*/ 7589 w 109499"/>
                <a:gd name="connsiteY12" fmla="*/ 99343 h 128379"/>
                <a:gd name="connsiteX13" fmla="*/ 2832 w 109499"/>
                <a:gd name="connsiteY13" fmla="*/ 112181 h 128379"/>
                <a:gd name="connsiteX14" fmla="*/ 12083 w 109499"/>
                <a:gd name="connsiteY14" fmla="*/ 126944 h 128379"/>
                <a:gd name="connsiteX15" fmla="*/ 12347 w 109499"/>
                <a:gd name="connsiteY15" fmla="*/ 117392 h 128379"/>
                <a:gd name="connsiteX16" fmla="*/ 49275 w 109499"/>
                <a:gd name="connsiteY16" fmla="*/ 93981 h 128379"/>
                <a:gd name="connsiteX17" fmla="*/ 79482 w 109499"/>
                <a:gd name="connsiteY17" fmla="*/ 82654 h 128379"/>
                <a:gd name="connsiteX18" fmla="*/ 106668 w 109499"/>
                <a:gd name="connsiteY18" fmla="*/ 58186 h 128379"/>
                <a:gd name="connsiteX19" fmla="*/ 98361 w 109499"/>
                <a:gd name="connsiteY19" fmla="*/ 35304 h 128379"/>
                <a:gd name="connsiteX20" fmla="*/ 109689 w 109499"/>
                <a:gd name="connsiteY20" fmla="*/ 18313 h 12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9499" h="128379">
                  <a:moveTo>
                    <a:pt x="109689" y="18502"/>
                  </a:moveTo>
                  <a:cubicBezTo>
                    <a:pt x="109689" y="18502"/>
                    <a:pt x="109689" y="16010"/>
                    <a:pt x="104214" y="12838"/>
                  </a:cubicBezTo>
                  <a:cubicBezTo>
                    <a:pt x="101661" y="10997"/>
                    <a:pt x="98273" y="10806"/>
                    <a:pt x="95529" y="12347"/>
                  </a:cubicBezTo>
                  <a:cubicBezTo>
                    <a:pt x="90679" y="6368"/>
                    <a:pt x="83405" y="2876"/>
                    <a:pt x="75706" y="2832"/>
                  </a:cubicBezTo>
                  <a:cubicBezTo>
                    <a:pt x="65572" y="3217"/>
                    <a:pt x="56200" y="8316"/>
                    <a:pt x="50370" y="16614"/>
                  </a:cubicBezTo>
                  <a:cubicBezTo>
                    <a:pt x="45650" y="24166"/>
                    <a:pt x="43724" y="34625"/>
                    <a:pt x="50747" y="42327"/>
                  </a:cubicBezTo>
                  <a:cubicBezTo>
                    <a:pt x="54712" y="46670"/>
                    <a:pt x="67248" y="49879"/>
                    <a:pt x="74384" y="42705"/>
                  </a:cubicBezTo>
                  <a:cubicBezTo>
                    <a:pt x="82502" y="34549"/>
                    <a:pt x="74384" y="25487"/>
                    <a:pt x="78915" y="23410"/>
                  </a:cubicBezTo>
                  <a:cubicBezTo>
                    <a:pt x="81219" y="22353"/>
                    <a:pt x="97795" y="33718"/>
                    <a:pt x="90432" y="50483"/>
                  </a:cubicBezTo>
                  <a:cubicBezTo>
                    <a:pt x="84088" y="64756"/>
                    <a:pt x="72723" y="68532"/>
                    <a:pt x="57506" y="70797"/>
                  </a:cubicBezTo>
                  <a:cubicBezTo>
                    <a:pt x="42290" y="73063"/>
                    <a:pt x="39458" y="71779"/>
                    <a:pt x="39458" y="71779"/>
                  </a:cubicBezTo>
                  <a:cubicBezTo>
                    <a:pt x="39458" y="71779"/>
                    <a:pt x="39458" y="80803"/>
                    <a:pt x="28508" y="88393"/>
                  </a:cubicBezTo>
                  <a:cubicBezTo>
                    <a:pt x="22037" y="92930"/>
                    <a:pt x="15006" y="96611"/>
                    <a:pt x="7589" y="99343"/>
                  </a:cubicBezTo>
                  <a:cubicBezTo>
                    <a:pt x="4810" y="103080"/>
                    <a:pt x="3160" y="107535"/>
                    <a:pt x="2832" y="112181"/>
                  </a:cubicBezTo>
                  <a:cubicBezTo>
                    <a:pt x="3380" y="118297"/>
                    <a:pt x="6818" y="123784"/>
                    <a:pt x="12083" y="126944"/>
                  </a:cubicBezTo>
                  <a:cubicBezTo>
                    <a:pt x="10383" y="123960"/>
                    <a:pt x="10485" y="120278"/>
                    <a:pt x="12347" y="117392"/>
                  </a:cubicBezTo>
                  <a:cubicBezTo>
                    <a:pt x="18577" y="106668"/>
                    <a:pt x="31528" y="97379"/>
                    <a:pt x="49275" y="93981"/>
                  </a:cubicBezTo>
                  <a:cubicBezTo>
                    <a:pt x="59904" y="91912"/>
                    <a:pt x="70113" y="88083"/>
                    <a:pt x="79482" y="82654"/>
                  </a:cubicBezTo>
                  <a:cubicBezTo>
                    <a:pt x="99154" y="71326"/>
                    <a:pt x="106668" y="58375"/>
                    <a:pt x="106668" y="58186"/>
                  </a:cubicBezTo>
                  <a:cubicBezTo>
                    <a:pt x="101692" y="51551"/>
                    <a:pt x="98801" y="43586"/>
                    <a:pt x="98361" y="35304"/>
                  </a:cubicBezTo>
                  <a:cubicBezTo>
                    <a:pt x="98361" y="25298"/>
                    <a:pt x="109689" y="18313"/>
                    <a:pt x="109689" y="18313"/>
                  </a:cubicBezTo>
                </a:path>
              </a:pathLst>
            </a:custGeom>
            <a:grpFill/>
            <a:ln w="9525" cap="flat">
              <a:noFill/>
              <a:prstDash val="solid"/>
              <a:miter/>
            </a:ln>
          </p:spPr>
          <p:txBody>
            <a:bodyPr rtlCol="0" anchor="ctr"/>
            <a:lstStyle/>
            <a:p>
              <a:endParaRPr lang="zh-CN" altLang="en-US"/>
            </a:p>
          </p:txBody>
        </p:sp>
        <p:sp>
          <p:nvSpPr>
            <p:cNvPr id="20" name="任意多边形: 形状 19"/>
            <p:cNvSpPr/>
            <p:nvPr/>
          </p:nvSpPr>
          <p:spPr>
            <a:xfrm>
              <a:off x="102750" y="6697526"/>
              <a:ext cx="64190" cy="41534"/>
            </a:xfrm>
            <a:custGeom>
              <a:avLst/>
              <a:gdLst>
                <a:gd name="connsiteX0" fmla="*/ 2907 w 64189"/>
                <a:gd name="connsiteY0" fmla="*/ 9628 h 41534"/>
                <a:gd name="connsiteX1" fmla="*/ 8949 w 64189"/>
                <a:gd name="connsiteY1" fmla="*/ 7552 h 41534"/>
                <a:gd name="connsiteX2" fmla="*/ 15481 w 64189"/>
                <a:gd name="connsiteY2" fmla="*/ 2832 h 41534"/>
                <a:gd name="connsiteX3" fmla="*/ 19257 w 64189"/>
                <a:gd name="connsiteY3" fmla="*/ 18728 h 41534"/>
                <a:gd name="connsiteX4" fmla="*/ 37192 w 64189"/>
                <a:gd name="connsiteY4" fmla="*/ 26846 h 41534"/>
                <a:gd name="connsiteX5" fmla="*/ 55543 w 64189"/>
                <a:gd name="connsiteY5" fmla="*/ 18124 h 41534"/>
                <a:gd name="connsiteX6" fmla="*/ 57431 w 64189"/>
                <a:gd name="connsiteY6" fmla="*/ 3965 h 41534"/>
                <a:gd name="connsiteX7" fmla="*/ 60678 w 64189"/>
                <a:gd name="connsiteY7" fmla="*/ 26016 h 41534"/>
                <a:gd name="connsiteX8" fmla="*/ 35946 w 64189"/>
                <a:gd name="connsiteY8" fmla="*/ 40288 h 41534"/>
                <a:gd name="connsiteX9" fmla="*/ 16803 w 64189"/>
                <a:gd name="connsiteY9" fmla="*/ 41950 h 41534"/>
                <a:gd name="connsiteX10" fmla="*/ 16614 w 64189"/>
                <a:gd name="connsiteY10" fmla="*/ 26469 h 41534"/>
                <a:gd name="connsiteX11" fmla="*/ 2832 w 64189"/>
                <a:gd name="connsiteY11" fmla="*/ 9628 h 4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89" h="41534">
                  <a:moveTo>
                    <a:pt x="2907" y="9628"/>
                  </a:moveTo>
                  <a:cubicBezTo>
                    <a:pt x="5011" y="9233"/>
                    <a:pt x="7046" y="8533"/>
                    <a:pt x="8949" y="7552"/>
                  </a:cubicBezTo>
                  <a:cubicBezTo>
                    <a:pt x="11433" y="6453"/>
                    <a:pt x="13658" y="4845"/>
                    <a:pt x="15481" y="2832"/>
                  </a:cubicBezTo>
                  <a:cubicBezTo>
                    <a:pt x="15310" y="8371"/>
                    <a:pt x="16613" y="13857"/>
                    <a:pt x="19257" y="18728"/>
                  </a:cubicBezTo>
                  <a:cubicBezTo>
                    <a:pt x="23571" y="24175"/>
                    <a:pt x="30253" y="27200"/>
                    <a:pt x="37192" y="26846"/>
                  </a:cubicBezTo>
                  <a:cubicBezTo>
                    <a:pt x="44744" y="27035"/>
                    <a:pt x="51994" y="24505"/>
                    <a:pt x="55543" y="18124"/>
                  </a:cubicBezTo>
                  <a:cubicBezTo>
                    <a:pt x="59583" y="10874"/>
                    <a:pt x="54561" y="3021"/>
                    <a:pt x="57431" y="3965"/>
                  </a:cubicBezTo>
                  <a:cubicBezTo>
                    <a:pt x="60300" y="4909"/>
                    <a:pt x="66380" y="17482"/>
                    <a:pt x="60678" y="26016"/>
                  </a:cubicBezTo>
                  <a:cubicBezTo>
                    <a:pt x="54976" y="34549"/>
                    <a:pt x="49350" y="37910"/>
                    <a:pt x="35946" y="40288"/>
                  </a:cubicBezTo>
                  <a:cubicBezTo>
                    <a:pt x="29665" y="41678"/>
                    <a:pt x="23229" y="42237"/>
                    <a:pt x="16803" y="41950"/>
                  </a:cubicBezTo>
                  <a:cubicBezTo>
                    <a:pt x="17789" y="36830"/>
                    <a:pt x="17725" y="31563"/>
                    <a:pt x="16614" y="26469"/>
                  </a:cubicBezTo>
                  <a:cubicBezTo>
                    <a:pt x="14726" y="18539"/>
                    <a:pt x="2832" y="9628"/>
                    <a:pt x="2832" y="9628"/>
                  </a:cubicBezTo>
                </a:path>
              </a:pathLst>
            </a:custGeom>
            <a:grpFill/>
            <a:ln w="9525" cap="flat">
              <a:noFill/>
              <a:prstDash val="solid"/>
              <a:miter/>
            </a:ln>
          </p:spPr>
          <p:txBody>
            <a:bodyPr rtlCol="0" anchor="ctr"/>
            <a:lstStyle/>
            <a:p>
              <a:endParaRPr lang="zh-CN" altLang="en-US"/>
            </a:p>
          </p:txBody>
        </p:sp>
        <p:sp>
          <p:nvSpPr>
            <p:cNvPr id="28" name="任意多边形: 形状 27"/>
            <p:cNvSpPr/>
            <p:nvPr/>
          </p:nvSpPr>
          <p:spPr>
            <a:xfrm>
              <a:off x="149129" y="6766309"/>
              <a:ext cx="83069" cy="56638"/>
            </a:xfrm>
            <a:custGeom>
              <a:avLst/>
              <a:gdLst>
                <a:gd name="connsiteX0" fmla="*/ 44619 w 83068"/>
                <a:gd name="connsiteY0" fmla="*/ 56462 h 56637"/>
                <a:gd name="connsiteX1" fmla="*/ 61875 w 83068"/>
                <a:gd name="connsiteY1" fmla="*/ 43435 h 56637"/>
                <a:gd name="connsiteX2" fmla="*/ 59723 w 83068"/>
                <a:gd name="connsiteY2" fmla="*/ 17306 h 56637"/>
                <a:gd name="connsiteX3" fmla="*/ 33292 w 83068"/>
                <a:gd name="connsiteY3" fmla="*/ 12398 h 56637"/>
                <a:gd name="connsiteX4" fmla="*/ 23437 w 83068"/>
                <a:gd name="connsiteY4" fmla="*/ 26066 h 56637"/>
                <a:gd name="connsiteX5" fmla="*/ 30007 w 83068"/>
                <a:gd name="connsiteY5" fmla="*/ 36110 h 56637"/>
                <a:gd name="connsiteX6" fmla="*/ 22455 w 83068"/>
                <a:gd name="connsiteY6" fmla="*/ 36865 h 56637"/>
                <a:gd name="connsiteX7" fmla="*/ 15508 w 83068"/>
                <a:gd name="connsiteY7" fmla="*/ 33354 h 56637"/>
                <a:gd name="connsiteX8" fmla="*/ 7314 w 83068"/>
                <a:gd name="connsiteY8" fmla="*/ 32901 h 56637"/>
                <a:gd name="connsiteX9" fmla="*/ 3595 w 83068"/>
                <a:gd name="connsiteY9" fmla="*/ 22435 h 56637"/>
                <a:gd name="connsiteX10" fmla="*/ 4331 w 83068"/>
                <a:gd name="connsiteY10" fmla="*/ 21196 h 56637"/>
                <a:gd name="connsiteX11" fmla="*/ 14148 w 83068"/>
                <a:gd name="connsiteY11" fmla="*/ 17646 h 56637"/>
                <a:gd name="connsiteX12" fmla="*/ 45903 w 83068"/>
                <a:gd name="connsiteY12" fmla="*/ 2883 h 56637"/>
                <a:gd name="connsiteX13" fmla="*/ 71919 w 83068"/>
                <a:gd name="connsiteY13" fmla="*/ 21498 h 56637"/>
                <a:gd name="connsiteX14" fmla="*/ 82227 w 83068"/>
                <a:gd name="connsiteY14" fmla="*/ 30560 h 56637"/>
                <a:gd name="connsiteX15" fmla="*/ 71655 w 83068"/>
                <a:gd name="connsiteY15" fmla="*/ 39131 h 56637"/>
                <a:gd name="connsiteX16" fmla="*/ 62592 w 83068"/>
                <a:gd name="connsiteY16" fmla="*/ 49552 h 56637"/>
                <a:gd name="connsiteX17" fmla="*/ 44506 w 83068"/>
                <a:gd name="connsiteY17" fmla="*/ 56349 h 5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068" h="56637">
                  <a:moveTo>
                    <a:pt x="44619" y="56462"/>
                  </a:moveTo>
                  <a:cubicBezTo>
                    <a:pt x="51223" y="53382"/>
                    <a:pt x="57104" y="48943"/>
                    <a:pt x="61875" y="43435"/>
                  </a:cubicBezTo>
                  <a:cubicBezTo>
                    <a:pt x="66406" y="37734"/>
                    <a:pt x="66557" y="23725"/>
                    <a:pt x="59723" y="17306"/>
                  </a:cubicBezTo>
                  <a:cubicBezTo>
                    <a:pt x="52622" y="10660"/>
                    <a:pt x="42306" y="8744"/>
                    <a:pt x="33292" y="12398"/>
                  </a:cubicBezTo>
                  <a:cubicBezTo>
                    <a:pt x="27720" y="14766"/>
                    <a:pt x="23924" y="20032"/>
                    <a:pt x="23437" y="26066"/>
                  </a:cubicBezTo>
                  <a:cubicBezTo>
                    <a:pt x="23437" y="30748"/>
                    <a:pt x="30498" y="34638"/>
                    <a:pt x="30007" y="36110"/>
                  </a:cubicBezTo>
                  <a:cubicBezTo>
                    <a:pt x="29138" y="38640"/>
                    <a:pt x="25551" y="37394"/>
                    <a:pt x="22455" y="36865"/>
                  </a:cubicBezTo>
                  <a:cubicBezTo>
                    <a:pt x="19903" y="36236"/>
                    <a:pt x="17528" y="35035"/>
                    <a:pt x="15508" y="33354"/>
                  </a:cubicBezTo>
                  <a:cubicBezTo>
                    <a:pt x="12786" y="33946"/>
                    <a:pt x="9954" y="33790"/>
                    <a:pt x="7314" y="32901"/>
                  </a:cubicBezTo>
                  <a:cubicBezTo>
                    <a:pt x="3397" y="31038"/>
                    <a:pt x="1732" y="26352"/>
                    <a:pt x="3595" y="22435"/>
                  </a:cubicBezTo>
                  <a:cubicBezTo>
                    <a:pt x="3802" y="22000"/>
                    <a:pt x="4048" y="21585"/>
                    <a:pt x="4331" y="21196"/>
                  </a:cubicBezTo>
                  <a:cubicBezTo>
                    <a:pt x="6751" y="18367"/>
                    <a:pt x="10479" y="17019"/>
                    <a:pt x="14148" y="17646"/>
                  </a:cubicBezTo>
                  <a:cubicBezTo>
                    <a:pt x="14148" y="17646"/>
                    <a:pt x="27590" y="1825"/>
                    <a:pt x="45903" y="2883"/>
                  </a:cubicBezTo>
                  <a:cubicBezTo>
                    <a:pt x="64216" y="3940"/>
                    <a:pt x="71919" y="21498"/>
                    <a:pt x="71919" y="21498"/>
                  </a:cubicBezTo>
                  <a:cubicBezTo>
                    <a:pt x="71919" y="21498"/>
                    <a:pt x="82227" y="21498"/>
                    <a:pt x="82227" y="30560"/>
                  </a:cubicBezTo>
                  <a:cubicBezTo>
                    <a:pt x="82227" y="37885"/>
                    <a:pt x="71655" y="39131"/>
                    <a:pt x="71655" y="39131"/>
                  </a:cubicBezTo>
                  <a:cubicBezTo>
                    <a:pt x="68971" y="42884"/>
                    <a:pt x="65937" y="46373"/>
                    <a:pt x="62592" y="49552"/>
                  </a:cubicBezTo>
                  <a:cubicBezTo>
                    <a:pt x="57495" y="54461"/>
                    <a:pt x="42883" y="57293"/>
                    <a:pt x="44506" y="56349"/>
                  </a:cubicBezTo>
                </a:path>
              </a:pathLst>
            </a:custGeom>
            <a:grpFill/>
            <a:ln w="9525" cap="flat">
              <a:noFill/>
              <a:prstDash val="solid"/>
              <a:miter/>
            </a:ln>
          </p:spPr>
          <p:txBody>
            <a:bodyPr rtlCol="0" anchor="ctr"/>
            <a:lstStyle/>
            <a:p>
              <a:endParaRPr lang="zh-CN" altLang="en-US"/>
            </a:p>
          </p:txBody>
        </p:sp>
        <p:sp>
          <p:nvSpPr>
            <p:cNvPr id="29" name="任意多边形: 形状 28"/>
            <p:cNvSpPr/>
            <p:nvPr/>
          </p:nvSpPr>
          <p:spPr>
            <a:xfrm>
              <a:off x="122925" y="6744024"/>
              <a:ext cx="139707" cy="117052"/>
            </a:xfrm>
            <a:custGeom>
              <a:avLst/>
              <a:gdLst>
                <a:gd name="connsiteX0" fmla="*/ 44392 w 139706"/>
                <a:gd name="connsiteY0" fmla="*/ 61114 h 117051"/>
                <a:gd name="connsiteX1" fmla="*/ 54285 w 139706"/>
                <a:gd name="connsiteY1" fmla="*/ 64889 h 117051"/>
                <a:gd name="connsiteX2" fmla="*/ 63309 w 139706"/>
                <a:gd name="connsiteY2" fmla="*/ 60094 h 117051"/>
                <a:gd name="connsiteX3" fmla="*/ 56400 w 139706"/>
                <a:gd name="connsiteY3" fmla="*/ 43858 h 117051"/>
                <a:gd name="connsiteX4" fmla="*/ 85474 w 139706"/>
                <a:gd name="connsiteY4" fmla="*/ 48804 h 117051"/>
                <a:gd name="connsiteX5" fmla="*/ 82906 w 139706"/>
                <a:gd name="connsiteY5" fmla="*/ 65343 h 117051"/>
                <a:gd name="connsiteX6" fmla="*/ 60251 w 139706"/>
                <a:gd name="connsiteY6" fmla="*/ 76670 h 117051"/>
                <a:gd name="connsiteX7" fmla="*/ 43562 w 139706"/>
                <a:gd name="connsiteY7" fmla="*/ 72441 h 117051"/>
                <a:gd name="connsiteX8" fmla="*/ 11014 w 139706"/>
                <a:gd name="connsiteY8" fmla="*/ 67268 h 117051"/>
                <a:gd name="connsiteX9" fmla="*/ 7238 w 139706"/>
                <a:gd name="connsiteY9" fmla="*/ 35060 h 117051"/>
                <a:gd name="connsiteX10" fmla="*/ 31479 w 139706"/>
                <a:gd name="connsiteY10" fmla="*/ 21807 h 117051"/>
                <a:gd name="connsiteX11" fmla="*/ 73542 w 139706"/>
                <a:gd name="connsiteY11" fmla="*/ 2928 h 117051"/>
                <a:gd name="connsiteX12" fmla="*/ 113037 w 139706"/>
                <a:gd name="connsiteY12" fmla="*/ 26753 h 117051"/>
                <a:gd name="connsiteX13" fmla="*/ 135693 w 139706"/>
                <a:gd name="connsiteY13" fmla="*/ 42083 h 117051"/>
                <a:gd name="connsiteX14" fmla="*/ 127914 w 139706"/>
                <a:gd name="connsiteY14" fmla="*/ 75009 h 117051"/>
                <a:gd name="connsiteX15" fmla="*/ 101030 w 139706"/>
                <a:gd name="connsiteY15" fmla="*/ 83958 h 117051"/>
                <a:gd name="connsiteX16" fmla="*/ 78375 w 139706"/>
                <a:gd name="connsiteY16" fmla="*/ 97702 h 117051"/>
                <a:gd name="connsiteX17" fmla="*/ 49037 w 139706"/>
                <a:gd name="connsiteY17" fmla="*/ 98495 h 117051"/>
                <a:gd name="connsiteX18" fmla="*/ 36463 w 139706"/>
                <a:gd name="connsiteY18" fmla="*/ 104309 h 117051"/>
                <a:gd name="connsiteX19" fmla="*/ 30044 w 139706"/>
                <a:gd name="connsiteY19" fmla="*/ 114844 h 117051"/>
                <a:gd name="connsiteX20" fmla="*/ 28798 w 139706"/>
                <a:gd name="connsiteY20" fmla="*/ 107859 h 117051"/>
                <a:gd name="connsiteX21" fmla="*/ 49830 w 139706"/>
                <a:gd name="connsiteY21" fmla="*/ 85657 h 117051"/>
                <a:gd name="connsiteX22" fmla="*/ 83359 w 139706"/>
                <a:gd name="connsiteY22" fmla="*/ 80408 h 117051"/>
                <a:gd name="connsiteX23" fmla="*/ 99935 w 139706"/>
                <a:gd name="connsiteY23" fmla="*/ 65305 h 117051"/>
                <a:gd name="connsiteX24" fmla="*/ 111565 w 139706"/>
                <a:gd name="connsiteY24" fmla="*/ 59905 h 117051"/>
                <a:gd name="connsiteX25" fmla="*/ 112735 w 139706"/>
                <a:gd name="connsiteY25" fmla="*/ 45595 h 117051"/>
                <a:gd name="connsiteX26" fmla="*/ 100917 w 139706"/>
                <a:gd name="connsiteY26" fmla="*/ 38496 h 117051"/>
                <a:gd name="connsiteX27" fmla="*/ 72749 w 139706"/>
                <a:gd name="connsiteY27" fmla="*/ 19617 h 117051"/>
                <a:gd name="connsiteX28" fmla="*/ 41258 w 139706"/>
                <a:gd name="connsiteY28" fmla="*/ 33852 h 117051"/>
                <a:gd name="connsiteX29" fmla="*/ 26684 w 139706"/>
                <a:gd name="connsiteY29" fmla="*/ 38685 h 117051"/>
                <a:gd name="connsiteX30" fmla="*/ 33556 w 139706"/>
                <a:gd name="connsiteY30" fmla="*/ 60887 h 117051"/>
                <a:gd name="connsiteX31" fmla="*/ 44506 w 139706"/>
                <a:gd name="connsiteY31" fmla="*/ 60887 h 11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9706" h="117051">
                  <a:moveTo>
                    <a:pt x="44392" y="61114"/>
                  </a:moveTo>
                  <a:cubicBezTo>
                    <a:pt x="47455" y="62918"/>
                    <a:pt x="50799" y="64195"/>
                    <a:pt x="54285" y="64889"/>
                  </a:cubicBezTo>
                  <a:cubicBezTo>
                    <a:pt x="60893" y="65796"/>
                    <a:pt x="63498" y="61604"/>
                    <a:pt x="63309" y="60094"/>
                  </a:cubicBezTo>
                  <a:cubicBezTo>
                    <a:pt x="62554" y="54695"/>
                    <a:pt x="51642" y="53675"/>
                    <a:pt x="56400" y="43858"/>
                  </a:cubicBezTo>
                  <a:cubicBezTo>
                    <a:pt x="61157" y="34041"/>
                    <a:pt x="80716" y="34229"/>
                    <a:pt x="85474" y="48804"/>
                  </a:cubicBezTo>
                  <a:cubicBezTo>
                    <a:pt x="87150" y="54422"/>
                    <a:pt x="86207" y="60497"/>
                    <a:pt x="82906" y="65343"/>
                  </a:cubicBezTo>
                  <a:cubicBezTo>
                    <a:pt x="79508" y="69798"/>
                    <a:pt x="74977" y="75386"/>
                    <a:pt x="60251" y="76670"/>
                  </a:cubicBezTo>
                  <a:cubicBezTo>
                    <a:pt x="54343" y="77616"/>
                    <a:pt x="48306" y="76086"/>
                    <a:pt x="43562" y="72441"/>
                  </a:cubicBezTo>
                  <a:cubicBezTo>
                    <a:pt x="43562" y="72441"/>
                    <a:pt x="28156" y="81692"/>
                    <a:pt x="11014" y="67268"/>
                  </a:cubicBezTo>
                  <a:cubicBezTo>
                    <a:pt x="1767" y="59044"/>
                    <a:pt x="145" y="45200"/>
                    <a:pt x="7238" y="35060"/>
                  </a:cubicBezTo>
                  <a:cubicBezTo>
                    <a:pt x="12838" y="27136"/>
                    <a:pt x="21786" y="22244"/>
                    <a:pt x="31479" y="21807"/>
                  </a:cubicBezTo>
                  <a:cubicBezTo>
                    <a:pt x="31479" y="21807"/>
                    <a:pt x="43675" y="1266"/>
                    <a:pt x="73542" y="2928"/>
                  </a:cubicBezTo>
                  <a:cubicBezTo>
                    <a:pt x="103409" y="4589"/>
                    <a:pt x="113037" y="26753"/>
                    <a:pt x="113037" y="26753"/>
                  </a:cubicBezTo>
                  <a:cubicBezTo>
                    <a:pt x="113037" y="26753"/>
                    <a:pt x="130897" y="27131"/>
                    <a:pt x="135693" y="42083"/>
                  </a:cubicBezTo>
                  <a:cubicBezTo>
                    <a:pt x="138638" y="51674"/>
                    <a:pt x="136939" y="66475"/>
                    <a:pt x="127914" y="75009"/>
                  </a:cubicBezTo>
                  <a:cubicBezTo>
                    <a:pt x="117493" y="84599"/>
                    <a:pt x="101030" y="83958"/>
                    <a:pt x="101030" y="83958"/>
                  </a:cubicBezTo>
                  <a:cubicBezTo>
                    <a:pt x="95649" y="91416"/>
                    <a:pt x="87475" y="96374"/>
                    <a:pt x="78375" y="97702"/>
                  </a:cubicBezTo>
                  <a:cubicBezTo>
                    <a:pt x="60326" y="100118"/>
                    <a:pt x="54776" y="97928"/>
                    <a:pt x="49037" y="98495"/>
                  </a:cubicBezTo>
                  <a:cubicBezTo>
                    <a:pt x="44326" y="99019"/>
                    <a:pt x="39913" y="101060"/>
                    <a:pt x="36463" y="104309"/>
                  </a:cubicBezTo>
                  <a:cubicBezTo>
                    <a:pt x="33894" y="107540"/>
                    <a:pt x="31738" y="111080"/>
                    <a:pt x="30044" y="114844"/>
                  </a:cubicBezTo>
                  <a:cubicBezTo>
                    <a:pt x="29493" y="112542"/>
                    <a:pt x="29077" y="110210"/>
                    <a:pt x="28798" y="107859"/>
                  </a:cubicBezTo>
                  <a:cubicBezTo>
                    <a:pt x="28798" y="106160"/>
                    <a:pt x="31668" y="91396"/>
                    <a:pt x="49830" y="85657"/>
                  </a:cubicBezTo>
                  <a:cubicBezTo>
                    <a:pt x="60364" y="82296"/>
                    <a:pt x="64480" y="86601"/>
                    <a:pt x="83359" y="80408"/>
                  </a:cubicBezTo>
                  <a:cubicBezTo>
                    <a:pt x="91477" y="77727"/>
                    <a:pt x="99935" y="65305"/>
                    <a:pt x="99935" y="65305"/>
                  </a:cubicBezTo>
                  <a:cubicBezTo>
                    <a:pt x="104340" y="64982"/>
                    <a:pt x="108476" y="63062"/>
                    <a:pt x="111565" y="59905"/>
                  </a:cubicBezTo>
                  <a:cubicBezTo>
                    <a:pt x="114786" y="55800"/>
                    <a:pt x="115247" y="50169"/>
                    <a:pt x="112735" y="45595"/>
                  </a:cubicBezTo>
                  <a:cubicBezTo>
                    <a:pt x="109556" y="42146"/>
                    <a:pt x="105454" y="39683"/>
                    <a:pt x="100917" y="38496"/>
                  </a:cubicBezTo>
                  <a:cubicBezTo>
                    <a:pt x="100917" y="38496"/>
                    <a:pt x="89589" y="20750"/>
                    <a:pt x="72749" y="19617"/>
                  </a:cubicBezTo>
                  <a:cubicBezTo>
                    <a:pt x="55909" y="18484"/>
                    <a:pt x="41258" y="33852"/>
                    <a:pt x="41258" y="33852"/>
                  </a:cubicBezTo>
                  <a:cubicBezTo>
                    <a:pt x="41258" y="33852"/>
                    <a:pt x="31441" y="33134"/>
                    <a:pt x="26684" y="38685"/>
                  </a:cubicBezTo>
                  <a:cubicBezTo>
                    <a:pt x="18377" y="48464"/>
                    <a:pt x="26684" y="59075"/>
                    <a:pt x="33556" y="60887"/>
                  </a:cubicBezTo>
                  <a:cubicBezTo>
                    <a:pt x="41598" y="63039"/>
                    <a:pt x="44506" y="60887"/>
                    <a:pt x="44506" y="60887"/>
                  </a:cubicBezTo>
                </a:path>
              </a:pathLst>
            </a:custGeom>
            <a:grpFill/>
            <a:ln w="9525" cap="flat">
              <a:noFill/>
              <a:prstDash val="solid"/>
              <a:miter/>
            </a:ln>
          </p:spPr>
          <p:txBody>
            <a:bodyPr rtlCol="0" anchor="ctr"/>
            <a:lstStyle/>
            <a:p>
              <a:endParaRPr lang="zh-CN" altLang="en-US"/>
            </a:p>
          </p:txBody>
        </p:sp>
        <p:sp>
          <p:nvSpPr>
            <p:cNvPr id="30" name="任意多边形: 形状 29"/>
            <p:cNvSpPr/>
            <p:nvPr/>
          </p:nvSpPr>
          <p:spPr>
            <a:xfrm>
              <a:off x="218631" y="6697752"/>
              <a:ext cx="33983" cy="45310"/>
            </a:xfrm>
            <a:custGeom>
              <a:avLst/>
              <a:gdLst>
                <a:gd name="connsiteX0" fmla="*/ 11856 w 33982"/>
                <a:gd name="connsiteY0" fmla="*/ 2832 h 45310"/>
                <a:gd name="connsiteX1" fmla="*/ 21598 w 33982"/>
                <a:gd name="connsiteY1" fmla="*/ 11630 h 45310"/>
                <a:gd name="connsiteX2" fmla="*/ 33831 w 33982"/>
                <a:gd name="connsiteY2" fmla="*/ 15972 h 45310"/>
                <a:gd name="connsiteX3" fmla="*/ 23976 w 33982"/>
                <a:gd name="connsiteY3" fmla="*/ 32548 h 45310"/>
                <a:gd name="connsiteX4" fmla="*/ 29036 w 33982"/>
                <a:gd name="connsiteY4" fmla="*/ 43120 h 45310"/>
                <a:gd name="connsiteX5" fmla="*/ 4380 w 33982"/>
                <a:gd name="connsiteY5" fmla="*/ 32019 h 45310"/>
                <a:gd name="connsiteX6" fmla="*/ 11931 w 33982"/>
                <a:gd name="connsiteY6" fmla="*/ 2832 h 4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82" h="45310">
                  <a:moveTo>
                    <a:pt x="11856" y="2832"/>
                  </a:moveTo>
                  <a:cubicBezTo>
                    <a:pt x="14519" y="6353"/>
                    <a:pt x="17824" y="9338"/>
                    <a:pt x="21598" y="11630"/>
                  </a:cubicBezTo>
                  <a:cubicBezTo>
                    <a:pt x="25290" y="13993"/>
                    <a:pt x="29475" y="15478"/>
                    <a:pt x="33831" y="15972"/>
                  </a:cubicBezTo>
                  <a:cubicBezTo>
                    <a:pt x="33831" y="15972"/>
                    <a:pt x="23788" y="23259"/>
                    <a:pt x="23976" y="32548"/>
                  </a:cubicBezTo>
                  <a:cubicBezTo>
                    <a:pt x="24165" y="41837"/>
                    <a:pt x="31528" y="41195"/>
                    <a:pt x="29036" y="43120"/>
                  </a:cubicBezTo>
                  <a:cubicBezTo>
                    <a:pt x="26544" y="45046"/>
                    <a:pt x="9666" y="43460"/>
                    <a:pt x="4380" y="32019"/>
                  </a:cubicBezTo>
                  <a:cubicBezTo>
                    <a:pt x="-1662" y="18993"/>
                    <a:pt x="11931" y="2832"/>
                    <a:pt x="11931" y="2832"/>
                  </a:cubicBezTo>
                </a:path>
              </a:pathLst>
            </a:custGeom>
            <a:grpFill/>
            <a:ln w="9525" cap="flat">
              <a:noFill/>
              <a:prstDash val="solid"/>
              <a:miter/>
            </a:ln>
          </p:spPr>
          <p:txBody>
            <a:bodyPr rtlCol="0" anchor="ctr"/>
            <a:lstStyle/>
            <a:p>
              <a:endParaRPr lang="zh-CN" altLang="en-US"/>
            </a:p>
          </p:txBody>
        </p:sp>
        <p:sp>
          <p:nvSpPr>
            <p:cNvPr id="31" name="任意多边形: 形状 30"/>
            <p:cNvSpPr/>
            <p:nvPr/>
          </p:nvSpPr>
          <p:spPr>
            <a:xfrm>
              <a:off x="270511" y="6698078"/>
              <a:ext cx="64190" cy="41534"/>
            </a:xfrm>
            <a:custGeom>
              <a:avLst/>
              <a:gdLst>
                <a:gd name="connsiteX0" fmla="*/ 57393 w 64189"/>
                <a:gd name="connsiteY0" fmla="*/ 3111 h 41534"/>
                <a:gd name="connsiteX1" fmla="*/ 63434 w 64189"/>
                <a:gd name="connsiteY1" fmla="*/ 14438 h 41534"/>
                <a:gd name="connsiteX2" fmla="*/ 53164 w 64189"/>
                <a:gd name="connsiteY2" fmla="*/ 34790 h 41534"/>
                <a:gd name="connsiteX3" fmla="*/ 15972 w 64189"/>
                <a:gd name="connsiteY3" fmla="*/ 35621 h 41534"/>
                <a:gd name="connsiteX4" fmla="*/ 12498 w 64189"/>
                <a:gd name="connsiteY4" fmla="*/ 24822 h 41534"/>
                <a:gd name="connsiteX5" fmla="*/ 2832 w 64189"/>
                <a:gd name="connsiteY5" fmla="*/ 15760 h 41534"/>
                <a:gd name="connsiteX6" fmla="*/ 11705 w 64189"/>
                <a:gd name="connsiteY6" fmla="*/ 11984 h 41534"/>
                <a:gd name="connsiteX7" fmla="*/ 17633 w 64189"/>
                <a:gd name="connsiteY7" fmla="*/ 5905 h 41534"/>
                <a:gd name="connsiteX8" fmla="*/ 44668 w 64189"/>
                <a:gd name="connsiteY8" fmla="*/ 21386 h 41534"/>
                <a:gd name="connsiteX9" fmla="*/ 57393 w 64189"/>
                <a:gd name="connsiteY9" fmla="*/ 3111 h 4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89" h="41534">
                  <a:moveTo>
                    <a:pt x="57393" y="3111"/>
                  </a:moveTo>
                  <a:cubicBezTo>
                    <a:pt x="57393" y="1525"/>
                    <a:pt x="62453" y="6887"/>
                    <a:pt x="63434" y="14438"/>
                  </a:cubicBezTo>
                  <a:cubicBezTo>
                    <a:pt x="64125" y="22617"/>
                    <a:pt x="60154" y="30488"/>
                    <a:pt x="53164" y="34790"/>
                  </a:cubicBezTo>
                  <a:cubicBezTo>
                    <a:pt x="39873" y="44079"/>
                    <a:pt x="15972" y="35621"/>
                    <a:pt x="15972" y="35621"/>
                  </a:cubicBezTo>
                  <a:cubicBezTo>
                    <a:pt x="15513" y="31833"/>
                    <a:pt x="14334" y="28168"/>
                    <a:pt x="12498" y="24822"/>
                  </a:cubicBezTo>
                  <a:cubicBezTo>
                    <a:pt x="10017" y="21098"/>
                    <a:pt x="6709" y="17996"/>
                    <a:pt x="2832" y="15760"/>
                  </a:cubicBezTo>
                  <a:cubicBezTo>
                    <a:pt x="5979" y="15003"/>
                    <a:pt x="8978" y="13728"/>
                    <a:pt x="11705" y="11984"/>
                  </a:cubicBezTo>
                  <a:cubicBezTo>
                    <a:pt x="14040" y="10342"/>
                    <a:pt x="16050" y="8281"/>
                    <a:pt x="17633" y="5905"/>
                  </a:cubicBezTo>
                  <a:cubicBezTo>
                    <a:pt x="17633" y="5905"/>
                    <a:pt x="28281" y="23916"/>
                    <a:pt x="44668" y="21386"/>
                  </a:cubicBezTo>
                  <a:cubicBezTo>
                    <a:pt x="60112" y="19007"/>
                    <a:pt x="57922" y="9115"/>
                    <a:pt x="57393" y="3111"/>
                  </a:cubicBezTo>
                </a:path>
              </a:pathLst>
            </a:custGeom>
            <a:grpFill/>
            <a:ln w="9525" cap="flat">
              <a:noFill/>
              <a:prstDash val="solid"/>
              <a:miter/>
            </a:ln>
          </p:spPr>
          <p:txBody>
            <a:bodyPr rtlCol="0" anchor="ctr"/>
            <a:lstStyle/>
            <a:p>
              <a:endParaRPr lang="zh-CN" altLang="en-US"/>
            </a:p>
          </p:txBody>
        </p:sp>
        <p:sp>
          <p:nvSpPr>
            <p:cNvPr id="32" name="任意多边形: 形状 31"/>
            <p:cNvSpPr/>
            <p:nvPr/>
          </p:nvSpPr>
          <p:spPr>
            <a:xfrm>
              <a:off x="250218" y="6655047"/>
              <a:ext cx="60414" cy="30207"/>
            </a:xfrm>
            <a:custGeom>
              <a:avLst/>
              <a:gdLst>
                <a:gd name="connsiteX0" fmla="*/ 44798 w 60413"/>
                <a:gd name="connsiteY0" fmla="*/ 11667 h 30206"/>
                <a:gd name="connsiteX1" fmla="*/ 51972 w 60413"/>
                <a:gd name="connsiteY1" fmla="*/ 13971 h 30206"/>
                <a:gd name="connsiteX2" fmla="*/ 57750 w 60413"/>
                <a:gd name="connsiteY2" fmla="*/ 19332 h 30206"/>
                <a:gd name="connsiteX3" fmla="*/ 48536 w 60413"/>
                <a:gd name="connsiteY3" fmla="*/ 23108 h 30206"/>
                <a:gd name="connsiteX4" fmla="*/ 42495 w 60413"/>
                <a:gd name="connsiteY4" fmla="*/ 30660 h 30206"/>
                <a:gd name="connsiteX5" fmla="*/ 36303 w 60413"/>
                <a:gd name="connsiteY5" fmla="*/ 19786 h 30206"/>
                <a:gd name="connsiteX6" fmla="*/ 20444 w 60413"/>
                <a:gd name="connsiteY6" fmla="*/ 16010 h 30206"/>
                <a:gd name="connsiteX7" fmla="*/ 7002 w 60413"/>
                <a:gd name="connsiteY7" fmla="*/ 30282 h 30206"/>
                <a:gd name="connsiteX8" fmla="*/ 3226 w 60413"/>
                <a:gd name="connsiteY8" fmla="*/ 21183 h 30206"/>
                <a:gd name="connsiteX9" fmla="*/ 13421 w 60413"/>
                <a:gd name="connsiteY9" fmla="*/ 12838 h 30206"/>
                <a:gd name="connsiteX10" fmla="*/ 29317 w 60413"/>
                <a:gd name="connsiteY10" fmla="*/ 2832 h 30206"/>
                <a:gd name="connsiteX11" fmla="*/ 44798 w 60413"/>
                <a:gd name="connsiteY11" fmla="*/ 11630 h 3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13" h="30206">
                  <a:moveTo>
                    <a:pt x="44798" y="11667"/>
                  </a:moveTo>
                  <a:cubicBezTo>
                    <a:pt x="47329" y="11905"/>
                    <a:pt x="49777" y="12691"/>
                    <a:pt x="51972" y="13971"/>
                  </a:cubicBezTo>
                  <a:cubicBezTo>
                    <a:pt x="54223" y="15373"/>
                    <a:pt x="56184" y="17193"/>
                    <a:pt x="57750" y="19332"/>
                  </a:cubicBezTo>
                  <a:cubicBezTo>
                    <a:pt x="54448" y="19931"/>
                    <a:pt x="51309" y="21218"/>
                    <a:pt x="48536" y="23108"/>
                  </a:cubicBezTo>
                  <a:cubicBezTo>
                    <a:pt x="45817" y="24969"/>
                    <a:pt x="43714" y="27598"/>
                    <a:pt x="42495" y="30660"/>
                  </a:cubicBezTo>
                  <a:cubicBezTo>
                    <a:pt x="41810" y="26407"/>
                    <a:pt x="39611" y="22545"/>
                    <a:pt x="36303" y="19786"/>
                  </a:cubicBezTo>
                  <a:cubicBezTo>
                    <a:pt x="31798" y="16320"/>
                    <a:pt x="26027" y="14946"/>
                    <a:pt x="20444" y="16010"/>
                  </a:cubicBezTo>
                  <a:cubicBezTo>
                    <a:pt x="8928" y="17935"/>
                    <a:pt x="8588" y="29263"/>
                    <a:pt x="7002" y="30282"/>
                  </a:cubicBezTo>
                  <a:cubicBezTo>
                    <a:pt x="5416" y="31302"/>
                    <a:pt x="1603" y="27677"/>
                    <a:pt x="3226" y="21183"/>
                  </a:cubicBezTo>
                  <a:cubicBezTo>
                    <a:pt x="4771" y="16696"/>
                    <a:pt x="8717" y="13466"/>
                    <a:pt x="13421" y="12838"/>
                  </a:cubicBezTo>
                  <a:cubicBezTo>
                    <a:pt x="13421" y="12838"/>
                    <a:pt x="19727" y="2832"/>
                    <a:pt x="29317" y="2832"/>
                  </a:cubicBezTo>
                  <a:cubicBezTo>
                    <a:pt x="37851" y="2832"/>
                    <a:pt x="44798" y="11630"/>
                    <a:pt x="44798" y="11630"/>
                  </a:cubicBezTo>
                </a:path>
              </a:pathLst>
            </a:custGeom>
            <a:grpFill/>
            <a:ln w="9525" cap="flat">
              <a:noFill/>
              <a:prstDash val="solid"/>
              <a:miter/>
            </a:ln>
          </p:spPr>
          <p:txBody>
            <a:bodyPr rtlCol="0" anchor="ctr"/>
            <a:lstStyle/>
            <a:p>
              <a:endParaRPr lang="zh-CN" altLang="en-US"/>
            </a:p>
          </p:txBody>
        </p:sp>
        <p:sp>
          <p:nvSpPr>
            <p:cNvPr id="33" name="任意多边形: 形状 32"/>
            <p:cNvSpPr/>
            <p:nvPr/>
          </p:nvSpPr>
          <p:spPr>
            <a:xfrm>
              <a:off x="225922" y="6638471"/>
              <a:ext cx="98172" cy="71741"/>
            </a:xfrm>
            <a:custGeom>
              <a:avLst/>
              <a:gdLst>
                <a:gd name="connsiteX0" fmla="*/ 81101 w 98172"/>
                <a:gd name="connsiteY0" fmla="*/ 29301 h 71741"/>
                <a:gd name="connsiteX1" fmla="*/ 85670 w 98172"/>
                <a:gd name="connsiteY1" fmla="*/ 34511 h 71741"/>
                <a:gd name="connsiteX2" fmla="*/ 90617 w 98172"/>
                <a:gd name="connsiteY2" fmla="*/ 31679 h 71741"/>
                <a:gd name="connsiteX3" fmla="*/ 96431 w 98172"/>
                <a:gd name="connsiteY3" fmla="*/ 29527 h 71741"/>
                <a:gd name="connsiteX4" fmla="*/ 87634 w 98172"/>
                <a:gd name="connsiteY4" fmla="*/ 18653 h 71741"/>
                <a:gd name="connsiteX5" fmla="*/ 78005 w 98172"/>
                <a:gd name="connsiteY5" fmla="*/ 17180 h 71741"/>
                <a:gd name="connsiteX6" fmla="*/ 52292 w 98172"/>
                <a:gd name="connsiteY6" fmla="*/ 2832 h 71741"/>
                <a:gd name="connsiteX7" fmla="*/ 26993 w 98172"/>
                <a:gd name="connsiteY7" fmla="*/ 17935 h 71741"/>
                <a:gd name="connsiteX8" fmla="*/ 8416 w 98172"/>
                <a:gd name="connsiteY8" fmla="*/ 26960 h 71741"/>
                <a:gd name="connsiteX9" fmla="*/ 6491 w 98172"/>
                <a:gd name="connsiteY9" fmla="*/ 53957 h 71741"/>
                <a:gd name="connsiteX10" fmla="*/ 58560 w 98172"/>
                <a:gd name="connsiteY10" fmla="*/ 62793 h 71741"/>
                <a:gd name="connsiteX11" fmla="*/ 48818 w 98172"/>
                <a:gd name="connsiteY11" fmla="*/ 36966 h 71741"/>
                <a:gd name="connsiteX12" fmla="*/ 32846 w 98172"/>
                <a:gd name="connsiteY12" fmla="*/ 51541 h 71741"/>
                <a:gd name="connsiteX13" fmla="*/ 20615 w 98172"/>
                <a:gd name="connsiteY13" fmla="*/ 41195 h 71741"/>
                <a:gd name="connsiteX14" fmla="*/ 20688 w 98172"/>
                <a:gd name="connsiteY14" fmla="*/ 38665 h 71741"/>
                <a:gd name="connsiteX15" fmla="*/ 32695 w 98172"/>
                <a:gd name="connsiteY15" fmla="*/ 27979 h 71741"/>
                <a:gd name="connsiteX16" fmla="*/ 52329 w 98172"/>
                <a:gd name="connsiteY16" fmla="*/ 16387 h 71741"/>
                <a:gd name="connsiteX17" fmla="*/ 73550 w 98172"/>
                <a:gd name="connsiteY17" fmla="*/ 26733 h 71741"/>
                <a:gd name="connsiteX18" fmla="*/ 81101 w 98172"/>
                <a:gd name="connsiteY18" fmla="*/ 29301 h 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172" h="71741">
                  <a:moveTo>
                    <a:pt x="81101" y="29301"/>
                  </a:moveTo>
                  <a:cubicBezTo>
                    <a:pt x="83060" y="30602"/>
                    <a:pt x="84636" y="32400"/>
                    <a:pt x="85670" y="34511"/>
                  </a:cubicBezTo>
                  <a:cubicBezTo>
                    <a:pt x="85670" y="34511"/>
                    <a:pt x="88691" y="32623"/>
                    <a:pt x="90617" y="31679"/>
                  </a:cubicBezTo>
                  <a:cubicBezTo>
                    <a:pt x="92505" y="30834"/>
                    <a:pt x="94448" y="30115"/>
                    <a:pt x="96431" y="29527"/>
                  </a:cubicBezTo>
                  <a:cubicBezTo>
                    <a:pt x="94529" y="25178"/>
                    <a:pt x="91490" y="21422"/>
                    <a:pt x="87634" y="18653"/>
                  </a:cubicBezTo>
                  <a:cubicBezTo>
                    <a:pt x="84757" y="16876"/>
                    <a:pt x="81281" y="16344"/>
                    <a:pt x="78005" y="17180"/>
                  </a:cubicBezTo>
                  <a:cubicBezTo>
                    <a:pt x="72503" y="8261"/>
                    <a:pt x="62771" y="2830"/>
                    <a:pt x="52292" y="2832"/>
                  </a:cubicBezTo>
                  <a:cubicBezTo>
                    <a:pt x="41788" y="3060"/>
                    <a:pt x="32178" y="8797"/>
                    <a:pt x="26993" y="17935"/>
                  </a:cubicBezTo>
                  <a:cubicBezTo>
                    <a:pt x="19701" y="17737"/>
                    <a:pt x="12769" y="21105"/>
                    <a:pt x="8416" y="26960"/>
                  </a:cubicBezTo>
                  <a:cubicBezTo>
                    <a:pt x="3508" y="34096"/>
                    <a:pt x="-268" y="44895"/>
                    <a:pt x="6491" y="53957"/>
                  </a:cubicBezTo>
                  <a:cubicBezTo>
                    <a:pt x="20348" y="72572"/>
                    <a:pt x="48251" y="76612"/>
                    <a:pt x="58560" y="62793"/>
                  </a:cubicBezTo>
                  <a:cubicBezTo>
                    <a:pt x="68868" y="48973"/>
                    <a:pt x="58144" y="36701"/>
                    <a:pt x="48818" y="36966"/>
                  </a:cubicBezTo>
                  <a:cubicBezTo>
                    <a:pt x="34130" y="37419"/>
                    <a:pt x="38283" y="49539"/>
                    <a:pt x="32846" y="51541"/>
                  </a:cubicBezTo>
                  <a:cubicBezTo>
                    <a:pt x="26612" y="52061"/>
                    <a:pt x="21136" y="47429"/>
                    <a:pt x="20615" y="41195"/>
                  </a:cubicBezTo>
                  <a:cubicBezTo>
                    <a:pt x="20545" y="40352"/>
                    <a:pt x="20569" y="39503"/>
                    <a:pt x="20688" y="38665"/>
                  </a:cubicBezTo>
                  <a:cubicBezTo>
                    <a:pt x="21934" y="29980"/>
                    <a:pt x="32695" y="27979"/>
                    <a:pt x="32695" y="27979"/>
                  </a:cubicBezTo>
                  <a:cubicBezTo>
                    <a:pt x="36481" y="20675"/>
                    <a:pt x="44105" y="16173"/>
                    <a:pt x="52329" y="16387"/>
                  </a:cubicBezTo>
                  <a:cubicBezTo>
                    <a:pt x="60660" y="16199"/>
                    <a:pt x="68567" y="20054"/>
                    <a:pt x="73550" y="26733"/>
                  </a:cubicBezTo>
                  <a:cubicBezTo>
                    <a:pt x="76252" y="26897"/>
                    <a:pt x="78860" y="27784"/>
                    <a:pt x="81101" y="29301"/>
                  </a:cubicBezTo>
                </a:path>
              </a:pathLst>
            </a:custGeom>
            <a:grpFill/>
            <a:ln w="9525" cap="flat">
              <a:noFill/>
              <a:prstDash val="solid"/>
              <a:miter/>
            </a:ln>
          </p:spPr>
          <p:txBody>
            <a:bodyPr rtlCol="0" anchor="ctr"/>
            <a:lstStyle/>
            <a:p>
              <a:endParaRPr lang="zh-CN" altLang="en-US"/>
            </a:p>
          </p:txBody>
        </p:sp>
        <p:sp>
          <p:nvSpPr>
            <p:cNvPr id="34" name="任意多边形: 形状 33"/>
            <p:cNvSpPr/>
            <p:nvPr/>
          </p:nvSpPr>
          <p:spPr>
            <a:xfrm>
              <a:off x="274287" y="6665342"/>
              <a:ext cx="101948" cy="94397"/>
            </a:xfrm>
            <a:custGeom>
              <a:avLst/>
              <a:gdLst>
                <a:gd name="connsiteX0" fmla="*/ 9175 w 101948"/>
                <a:gd name="connsiteY0" fmla="*/ 80817 h 94396"/>
                <a:gd name="connsiteX1" fmla="*/ 12196 w 101948"/>
                <a:gd name="connsiteY1" fmla="*/ 72170 h 94396"/>
                <a:gd name="connsiteX2" fmla="*/ 58110 w 101948"/>
                <a:gd name="connsiteY2" fmla="*/ 66620 h 94396"/>
                <a:gd name="connsiteX3" fmla="*/ 51654 w 101948"/>
                <a:gd name="connsiteY3" fmla="*/ 26671 h 94396"/>
                <a:gd name="connsiteX4" fmla="*/ 40062 w 101948"/>
                <a:gd name="connsiteY4" fmla="*/ 49024 h 94396"/>
                <a:gd name="connsiteX5" fmla="*/ 20465 w 101948"/>
                <a:gd name="connsiteY5" fmla="*/ 23499 h 94396"/>
                <a:gd name="connsiteX6" fmla="*/ 38929 w 101948"/>
                <a:gd name="connsiteY6" fmla="*/ 13380 h 94396"/>
                <a:gd name="connsiteX7" fmla="*/ 63699 w 101948"/>
                <a:gd name="connsiteY7" fmla="*/ 3525 h 94396"/>
                <a:gd name="connsiteX8" fmla="*/ 80501 w 101948"/>
                <a:gd name="connsiteY8" fmla="*/ 18629 h 94396"/>
                <a:gd name="connsiteX9" fmla="*/ 101797 w 101948"/>
                <a:gd name="connsiteY9" fmla="*/ 34751 h 94396"/>
                <a:gd name="connsiteX10" fmla="*/ 91300 w 101948"/>
                <a:gd name="connsiteY10" fmla="*/ 67753 h 94396"/>
                <a:gd name="connsiteX11" fmla="*/ 68305 w 101948"/>
                <a:gd name="connsiteY11" fmla="*/ 76966 h 94396"/>
                <a:gd name="connsiteX12" fmla="*/ 35720 w 101948"/>
                <a:gd name="connsiteY12" fmla="*/ 94486 h 94396"/>
                <a:gd name="connsiteX13" fmla="*/ 2832 w 101948"/>
                <a:gd name="connsiteY13" fmla="*/ 88860 h 94396"/>
                <a:gd name="connsiteX14" fmla="*/ 9175 w 101948"/>
                <a:gd name="connsiteY14" fmla="*/ 80704 h 94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1948" h="94396">
                  <a:moveTo>
                    <a:pt x="9175" y="80817"/>
                  </a:moveTo>
                  <a:cubicBezTo>
                    <a:pt x="10632" y="78112"/>
                    <a:pt x="11652" y="75194"/>
                    <a:pt x="12196" y="72170"/>
                  </a:cubicBezTo>
                  <a:cubicBezTo>
                    <a:pt x="12196" y="72170"/>
                    <a:pt x="42629" y="84782"/>
                    <a:pt x="58110" y="66620"/>
                  </a:cubicBezTo>
                  <a:cubicBezTo>
                    <a:pt x="72345" y="49930"/>
                    <a:pt x="57431" y="25085"/>
                    <a:pt x="51654" y="26671"/>
                  </a:cubicBezTo>
                  <a:cubicBezTo>
                    <a:pt x="45877" y="28257"/>
                    <a:pt x="58337" y="43209"/>
                    <a:pt x="40062" y="49024"/>
                  </a:cubicBezTo>
                  <a:cubicBezTo>
                    <a:pt x="27186" y="53140"/>
                    <a:pt x="14726" y="35658"/>
                    <a:pt x="20465" y="23499"/>
                  </a:cubicBezTo>
                  <a:cubicBezTo>
                    <a:pt x="23993" y="16689"/>
                    <a:pt x="31290" y="12689"/>
                    <a:pt x="38929" y="13380"/>
                  </a:cubicBezTo>
                  <a:cubicBezTo>
                    <a:pt x="38929" y="13380"/>
                    <a:pt x="49803" y="-364"/>
                    <a:pt x="63699" y="3525"/>
                  </a:cubicBezTo>
                  <a:cubicBezTo>
                    <a:pt x="71341" y="5677"/>
                    <a:pt x="77550" y="11258"/>
                    <a:pt x="80501" y="18629"/>
                  </a:cubicBezTo>
                  <a:cubicBezTo>
                    <a:pt x="80501" y="18629"/>
                    <a:pt x="94396" y="11908"/>
                    <a:pt x="101797" y="34751"/>
                  </a:cubicBezTo>
                  <a:cubicBezTo>
                    <a:pt x="105799" y="47061"/>
                    <a:pt x="97719" y="62164"/>
                    <a:pt x="91300" y="67753"/>
                  </a:cubicBezTo>
                  <a:cubicBezTo>
                    <a:pt x="84535" y="72714"/>
                    <a:pt x="76625" y="75883"/>
                    <a:pt x="68305" y="76966"/>
                  </a:cubicBezTo>
                  <a:cubicBezTo>
                    <a:pt x="60596" y="87368"/>
                    <a:pt x="48649" y="93791"/>
                    <a:pt x="35720" y="94486"/>
                  </a:cubicBezTo>
                  <a:cubicBezTo>
                    <a:pt x="8382" y="96562"/>
                    <a:pt x="2832" y="88860"/>
                    <a:pt x="2832" y="88860"/>
                  </a:cubicBezTo>
                  <a:cubicBezTo>
                    <a:pt x="5469" y="86591"/>
                    <a:pt x="7626" y="83818"/>
                    <a:pt x="9175" y="80704"/>
                  </a:cubicBezTo>
                </a:path>
              </a:pathLst>
            </a:custGeom>
            <a:grpFill/>
            <a:ln w="9525" cap="flat">
              <a:noFill/>
              <a:prstDash val="solid"/>
              <a:miter/>
            </a:ln>
          </p:spPr>
          <p:txBody>
            <a:bodyPr rtlCol="0" anchor="ctr"/>
            <a:lstStyle/>
            <a:p>
              <a:endParaRPr lang="zh-CN" altLang="en-US"/>
            </a:p>
          </p:txBody>
        </p:sp>
        <p:sp>
          <p:nvSpPr>
            <p:cNvPr id="35" name="任意多边形: 形状 34"/>
            <p:cNvSpPr/>
            <p:nvPr/>
          </p:nvSpPr>
          <p:spPr>
            <a:xfrm>
              <a:off x="180434" y="6664757"/>
              <a:ext cx="101948" cy="98172"/>
            </a:xfrm>
            <a:custGeom>
              <a:avLst/>
              <a:gdLst>
                <a:gd name="connsiteX0" fmla="*/ 42690 w 101948"/>
                <a:gd name="connsiteY0" fmla="*/ 15967 h 98172"/>
                <a:gd name="connsiteX1" fmla="*/ 48203 w 101948"/>
                <a:gd name="connsiteY1" fmla="*/ 3129 h 98172"/>
                <a:gd name="connsiteX2" fmla="*/ 31891 w 101948"/>
                <a:gd name="connsiteY2" fmla="*/ 6904 h 98172"/>
                <a:gd name="connsiteX3" fmla="*/ 21319 w 101948"/>
                <a:gd name="connsiteY3" fmla="*/ 23707 h 98172"/>
                <a:gd name="connsiteX4" fmla="*/ 3081 w 101948"/>
                <a:gd name="connsiteY4" fmla="*/ 51044 h 98172"/>
                <a:gd name="connsiteX5" fmla="*/ 38839 w 101948"/>
                <a:gd name="connsiteY5" fmla="*/ 79967 h 98172"/>
                <a:gd name="connsiteX6" fmla="*/ 70782 w 101948"/>
                <a:gd name="connsiteY6" fmla="*/ 96619 h 98172"/>
                <a:gd name="connsiteX7" fmla="*/ 100310 w 101948"/>
                <a:gd name="connsiteY7" fmla="*/ 68829 h 98172"/>
                <a:gd name="connsiteX8" fmla="*/ 81430 w 101948"/>
                <a:gd name="connsiteY8" fmla="*/ 49232 h 98172"/>
                <a:gd name="connsiteX9" fmla="*/ 66872 w 101948"/>
                <a:gd name="connsiteY9" fmla="*/ 65869 h 98172"/>
                <a:gd name="connsiteX10" fmla="*/ 66893 w 101948"/>
                <a:gd name="connsiteY10" fmla="*/ 66148 h 98172"/>
                <a:gd name="connsiteX11" fmla="*/ 74067 w 101948"/>
                <a:gd name="connsiteY11" fmla="*/ 78344 h 98172"/>
                <a:gd name="connsiteX12" fmla="*/ 58435 w 101948"/>
                <a:gd name="connsiteY12" fmla="*/ 80118 h 98172"/>
                <a:gd name="connsiteX13" fmla="*/ 36800 w 101948"/>
                <a:gd name="connsiteY13" fmla="*/ 57463 h 98172"/>
                <a:gd name="connsiteX14" fmla="*/ 47297 w 101948"/>
                <a:gd name="connsiteY14" fmla="*/ 30655 h 98172"/>
                <a:gd name="connsiteX15" fmla="*/ 42577 w 101948"/>
                <a:gd name="connsiteY15" fmla="*/ 15967 h 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948" h="98172">
                  <a:moveTo>
                    <a:pt x="42690" y="15967"/>
                  </a:moveTo>
                  <a:cubicBezTo>
                    <a:pt x="43556" y="11332"/>
                    <a:pt x="45438" y="6947"/>
                    <a:pt x="48203" y="3129"/>
                  </a:cubicBezTo>
                  <a:cubicBezTo>
                    <a:pt x="42480" y="2177"/>
                    <a:pt x="36614" y="3535"/>
                    <a:pt x="31891" y="6904"/>
                  </a:cubicBezTo>
                  <a:cubicBezTo>
                    <a:pt x="20035" y="14985"/>
                    <a:pt x="21319" y="23707"/>
                    <a:pt x="21319" y="23707"/>
                  </a:cubicBezTo>
                  <a:cubicBezTo>
                    <a:pt x="21319" y="23707"/>
                    <a:pt x="325" y="26312"/>
                    <a:pt x="3081" y="51044"/>
                  </a:cubicBezTo>
                  <a:cubicBezTo>
                    <a:pt x="5762" y="74002"/>
                    <a:pt x="38839" y="79967"/>
                    <a:pt x="38839" y="79967"/>
                  </a:cubicBezTo>
                  <a:cubicBezTo>
                    <a:pt x="45919" y="90637"/>
                    <a:pt x="57981" y="96925"/>
                    <a:pt x="70782" y="96619"/>
                  </a:cubicBezTo>
                  <a:cubicBezTo>
                    <a:pt x="87925" y="96241"/>
                    <a:pt x="101518" y="83177"/>
                    <a:pt x="100310" y="68829"/>
                  </a:cubicBezTo>
                  <a:cubicBezTo>
                    <a:pt x="99554" y="59464"/>
                    <a:pt x="94042" y="48401"/>
                    <a:pt x="81430" y="49232"/>
                  </a:cubicBezTo>
                  <a:cubicBezTo>
                    <a:pt x="72816" y="49806"/>
                    <a:pt x="66298" y="57254"/>
                    <a:pt x="66872" y="65869"/>
                  </a:cubicBezTo>
                  <a:cubicBezTo>
                    <a:pt x="66879" y="65962"/>
                    <a:pt x="66885" y="66055"/>
                    <a:pt x="66893" y="66148"/>
                  </a:cubicBezTo>
                  <a:cubicBezTo>
                    <a:pt x="67195" y="72642"/>
                    <a:pt x="74936" y="74568"/>
                    <a:pt x="74067" y="78344"/>
                  </a:cubicBezTo>
                  <a:cubicBezTo>
                    <a:pt x="73199" y="82120"/>
                    <a:pt x="66289" y="81818"/>
                    <a:pt x="58435" y="80118"/>
                  </a:cubicBezTo>
                  <a:cubicBezTo>
                    <a:pt x="50582" y="78419"/>
                    <a:pt x="36007" y="71812"/>
                    <a:pt x="36800" y="57463"/>
                  </a:cubicBezTo>
                  <a:cubicBezTo>
                    <a:pt x="37766" y="47732"/>
                    <a:pt x="41399" y="38455"/>
                    <a:pt x="47297" y="30655"/>
                  </a:cubicBezTo>
                  <a:cubicBezTo>
                    <a:pt x="47297" y="30655"/>
                    <a:pt x="41746" y="22537"/>
                    <a:pt x="42577" y="15967"/>
                  </a:cubicBezTo>
                </a:path>
              </a:pathLst>
            </a:custGeom>
            <a:grpFill/>
            <a:ln w="9525" cap="flat">
              <a:noFill/>
              <a:prstDash val="solid"/>
              <a:miter/>
            </a:ln>
          </p:spPr>
          <p:txBody>
            <a:bodyPr rtlCol="0" anchor="ctr"/>
            <a:lstStyle/>
            <a:p>
              <a:endParaRPr lang="zh-CN" altLang="en-US"/>
            </a:p>
          </p:txBody>
        </p:sp>
      </p:grpSp>
      <p:sp>
        <p:nvSpPr>
          <p:cNvPr id="36" name="bk object 17"/>
          <p:cNvSpPr/>
          <p:nvPr userDrawn="1"/>
        </p:nvSpPr>
        <p:spPr>
          <a:xfrm>
            <a:off x="9252544" y="6734173"/>
            <a:ext cx="0" cy="123825"/>
          </a:xfrm>
          <a:custGeom>
            <a:avLst/>
            <a:gdLst/>
            <a:ahLst/>
            <a:cxnLst/>
            <a:rect l="l" t="t" r="r" b="b"/>
            <a:pathLst>
              <a:path h="123825">
                <a:moveTo>
                  <a:pt x="0" y="0"/>
                </a:moveTo>
                <a:lnTo>
                  <a:pt x="0" y="123826"/>
                </a:lnTo>
              </a:path>
            </a:pathLst>
          </a:custGeom>
          <a:ln w="9525">
            <a:solidFill>
              <a:srgbClr val="FFFFFF"/>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7" name="Footer Placeholder 4"/>
          <p:cNvSpPr txBox="1"/>
          <p:nvPr userDrawn="1"/>
        </p:nvSpPr>
        <p:spPr>
          <a:xfrm>
            <a:off x="652481" y="6724085"/>
            <a:ext cx="3240000" cy="144000"/>
          </a:xfrm>
          <a:prstGeom prst="rect">
            <a:avLst/>
          </a:prstGeom>
        </p:spPr>
        <p:txBody>
          <a:bodyPr vert="horz" lIns="91440" tIns="45720" rIns="91440" bIns="45720" rtlCol="0" anchor="ctr"/>
          <a:lstStyle>
            <a:defPPr>
              <a:defRPr lang="en-US"/>
            </a:defPPr>
            <a:lvl1pPr marL="0" algn="r" defTabSz="457200" rtl="0" eaLnBrk="1" latinLnBrk="0" hangingPunct="1">
              <a:defRPr lang="zh-CN" altLang="en-US" sz="900" kern="1200" spc="-1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10" normalizeH="0" baseline="0" noProof="0">
              <a:ln>
                <a:noFill/>
              </a:ln>
              <a:solidFill>
                <a:srgbClr val="FFFFFF"/>
              </a:solidFill>
              <a:effectLst/>
              <a:uLnTx/>
              <a:uFillTx/>
              <a:latin typeface="Times New Roman" panose="02020603050405020304"/>
              <a:ea typeface="宋体" panose="02010600030101010101" pitchFamily="2" charset="-122"/>
              <a:cs typeface="+mn-cs"/>
            </a:endParaRPr>
          </a:p>
        </p:txBody>
      </p:sp>
      <p:sp>
        <p:nvSpPr>
          <p:cNvPr id="38" name="Slide Number Placeholder 5"/>
          <p:cNvSpPr>
            <a:spLocks noGrp="1"/>
          </p:cNvSpPr>
          <p:nvPr>
            <p:ph type="sldNum" sz="quarter" idx="4"/>
          </p:nvPr>
        </p:nvSpPr>
        <p:spPr>
          <a:xfrm>
            <a:off x="9277200" y="6713998"/>
            <a:ext cx="324000" cy="144000"/>
          </a:xfrm>
          <a:prstGeom prst="rect">
            <a:avLst/>
          </a:prstGeom>
        </p:spPr>
        <p:txBody>
          <a:bodyPr vert="horz" lIns="91440" tIns="45720" rIns="91440" bIns="45720" rtlCol="0" anchor="ctr"/>
          <a:lstStyle>
            <a:lvl1pPr algn="r">
              <a:defRPr sz="900" baseline="0">
                <a:solidFill>
                  <a:schemeClr val="bg1"/>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94950BEC-D5A3-486D-A4FC-1FA7BA32A8EA}" type="slidenum">
              <a:rPr kumimoji="0" lang="zh-CN" altLang="en-US" sz="900" b="0" i="0" u="none" strike="noStrike" kern="1200" cap="none" spc="0" normalizeH="0" baseline="0" noProof="0" smtClean="0">
                <a:ln>
                  <a:noFill/>
                </a:ln>
                <a:solidFill>
                  <a:prstClr val="white"/>
                </a:solidFill>
                <a:effectLst/>
                <a:uLnTx/>
                <a:uFillTx/>
                <a:latin typeface="Times New Roman" panose="02020603050405020304"/>
                <a:ea typeface="宋体" panose="02010600030101010101" pitchFamily="2" charset="-122"/>
                <a:cs typeface="+mn-cs"/>
              </a:rPr>
              <a:t>‹#›</a:t>
            </a:fld>
            <a:endParaRPr kumimoji="0" lang="zh-CN" altLang="en-US" sz="900" b="0" i="0" u="none" strike="noStrike" kern="1200" cap="none" spc="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sp>
        <p:nvSpPr>
          <p:cNvPr id="39" name="Date Placeholder 3"/>
          <p:cNvSpPr>
            <a:spLocks noGrp="1"/>
          </p:cNvSpPr>
          <p:nvPr>
            <p:ph type="dt" sz="half" idx="2"/>
          </p:nvPr>
        </p:nvSpPr>
        <p:spPr>
          <a:xfrm>
            <a:off x="1304962" y="6713998"/>
            <a:ext cx="7920000" cy="144000"/>
          </a:xfrm>
          <a:prstGeom prst="rect">
            <a:avLst/>
          </a:prstGeom>
        </p:spPr>
        <p:txBody>
          <a:bodyPr vert="horz" lIns="91440" tIns="45720" rIns="91440" bIns="45720" rtlCol="0" anchor="ctr"/>
          <a:lstStyle>
            <a:lvl1pPr algn="r">
              <a:defRPr lang="zh-CN" altLang="en-US" sz="900" kern="1200" spc="-10" baseline="0" smtClean="0">
                <a:solidFill>
                  <a:schemeClr val="bg1"/>
                </a:solidFill>
                <a:latin typeface="+mn-lt"/>
                <a:ea typeface="+mn-ea"/>
                <a:cs typeface="+mn-cs"/>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en-US" sz="900" b="0" i="0" u="none" strike="noStrike" kern="1200" cap="none" spc="-10" normalizeH="0" baseline="0" noProof="0" dirty="0">
              <a:ln>
                <a:noFill/>
              </a:ln>
              <a:solidFill>
                <a:prstClr val="white"/>
              </a:solidFill>
              <a:effectLst/>
              <a:uLnTx/>
              <a:uFillTx/>
              <a:latin typeface="Times New Roman" panose="02020603050405020304"/>
              <a:ea typeface="宋体" panose="02010600030101010101" pitchFamily="2" charset="-122"/>
              <a:cs typeface="+mn-cs"/>
            </a:endParaRPr>
          </a:p>
        </p:txBody>
      </p:sp>
      <p:sp>
        <p:nvSpPr>
          <p:cNvPr id="40" name="Footer Placeholder 4"/>
          <p:cNvSpPr>
            <a:spLocks noGrp="1"/>
          </p:cNvSpPr>
          <p:nvPr>
            <p:ph type="ftr" sz="quarter" idx="3"/>
          </p:nvPr>
        </p:nvSpPr>
        <p:spPr>
          <a:xfrm>
            <a:off x="681038" y="6713998"/>
            <a:ext cx="2880000" cy="144000"/>
          </a:xfrm>
          <a:prstGeom prst="rect">
            <a:avLst/>
          </a:prstGeom>
        </p:spPr>
        <p:txBody>
          <a:bodyPr vert="horz" lIns="91440" tIns="45720" rIns="91440" bIns="45720" rtlCol="0" anchor="ctr"/>
          <a:lstStyle>
            <a:lvl1pPr algn="l">
              <a:defRPr lang="zh-CN" altLang="en-US" sz="900" kern="1200" spc="-10" baseline="0">
                <a:solidFill>
                  <a:schemeClr val="bg1"/>
                </a:solidFill>
                <a:latin typeface="+mn-lt"/>
                <a:ea typeface="+mn-ea"/>
                <a:cs typeface="+mn-cs"/>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1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版式2">
    <p:spTree>
      <p:nvGrpSpPr>
        <p:cNvPr id="1" name=""/>
        <p:cNvGrpSpPr/>
        <p:nvPr/>
      </p:nvGrpSpPr>
      <p:grpSpPr>
        <a:xfrm>
          <a:off x="0" y="0"/>
          <a:ext cx="0" cy="0"/>
          <a:chOff x="0" y="0"/>
          <a:chExt cx="0" cy="0"/>
        </a:xfrm>
      </p:grpSpPr>
      <p:sp>
        <p:nvSpPr>
          <p:cNvPr id="18" name="object 3"/>
          <p:cNvSpPr/>
          <p:nvPr userDrawn="1"/>
        </p:nvSpPr>
        <p:spPr>
          <a:xfrm>
            <a:off x="0" y="761987"/>
            <a:ext cx="9906000" cy="960755"/>
          </a:xfrm>
          <a:custGeom>
            <a:avLst/>
            <a:gdLst/>
            <a:ahLst/>
            <a:cxnLst/>
            <a:rect l="l" t="t" r="r" b="b"/>
            <a:pathLst>
              <a:path w="9906000" h="960755">
                <a:moveTo>
                  <a:pt x="0" y="960259"/>
                </a:moveTo>
                <a:lnTo>
                  <a:pt x="9906000" y="960259"/>
                </a:lnTo>
                <a:lnTo>
                  <a:pt x="9906000" y="0"/>
                </a:lnTo>
                <a:lnTo>
                  <a:pt x="0" y="0"/>
                </a:lnTo>
                <a:lnTo>
                  <a:pt x="0" y="960259"/>
                </a:lnTo>
                <a:close/>
              </a:path>
            </a:pathLst>
          </a:custGeom>
          <a:solidFill>
            <a:schemeClr val="accent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Title Placeholder 1"/>
          <p:cNvSpPr>
            <a:spLocks noGrp="1"/>
          </p:cNvSpPr>
          <p:nvPr>
            <p:ph type="title"/>
          </p:nvPr>
        </p:nvSpPr>
        <p:spPr>
          <a:xfrm>
            <a:off x="663600" y="947164"/>
            <a:ext cx="8578800" cy="590400"/>
          </a:xfrm>
          <a:prstGeom prst="rect">
            <a:avLst/>
          </a:prstGeom>
        </p:spPr>
        <p:txBody>
          <a:bodyPr vert="horz" lIns="0" tIns="0" rIns="0" bIns="0" rtlCol="0" anchor="ctr">
            <a:normAutofit/>
          </a:bodyPr>
          <a:lstStyle>
            <a:lvl1pPr>
              <a:lnSpc>
                <a:spcPct val="100000"/>
              </a:lnSpc>
              <a:defRPr>
                <a:solidFill>
                  <a:schemeClr val="bg1"/>
                </a:solidFill>
              </a:defRPr>
            </a:lvl1pPr>
          </a:lstStyle>
          <a:p>
            <a:r>
              <a:rPr lang="zh-CN" altLang="en-US"/>
              <a:t>单击此处编辑母版标题样式</a:t>
            </a:r>
            <a:endParaRPr lang="en-US" dirty="0"/>
          </a:p>
        </p:txBody>
      </p:sp>
      <p:grpSp>
        <p:nvGrpSpPr>
          <p:cNvPr id="20" name="组合 19"/>
          <p:cNvGrpSpPr/>
          <p:nvPr userDrawn="1"/>
        </p:nvGrpSpPr>
        <p:grpSpPr>
          <a:xfrm>
            <a:off x="8009234" y="177836"/>
            <a:ext cx="1518560" cy="460605"/>
            <a:chOff x="0" y="0"/>
            <a:chExt cx="6423496" cy="1949756"/>
          </a:xfrm>
        </p:grpSpPr>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949757" cy="1949756"/>
            </a:xfrm>
            <a:prstGeom prst="rect">
              <a:avLst/>
            </a:prstGeom>
          </p:spPr>
        </p:pic>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8104" y="129058"/>
              <a:ext cx="4215392" cy="1691643"/>
            </a:xfrm>
            <a:prstGeom prst="rect">
              <a:avLst/>
            </a:prstGeom>
          </p:spPr>
        </p:pic>
      </p:grpSp>
      <p:sp>
        <p:nvSpPr>
          <p:cNvPr id="23" name="bk object 16"/>
          <p:cNvSpPr/>
          <p:nvPr userDrawn="1"/>
        </p:nvSpPr>
        <p:spPr>
          <a:xfrm>
            <a:off x="0" y="6639000"/>
            <a:ext cx="9906000" cy="219075"/>
          </a:xfrm>
          <a:custGeom>
            <a:avLst/>
            <a:gdLst/>
            <a:ahLst/>
            <a:cxnLst/>
            <a:rect l="l" t="t" r="r" b="b"/>
            <a:pathLst>
              <a:path w="9906000" h="219075">
                <a:moveTo>
                  <a:pt x="9906000" y="218998"/>
                </a:moveTo>
                <a:lnTo>
                  <a:pt x="9906000" y="0"/>
                </a:lnTo>
                <a:lnTo>
                  <a:pt x="0" y="0"/>
                </a:lnTo>
                <a:lnTo>
                  <a:pt x="0" y="218998"/>
                </a:lnTo>
                <a:lnTo>
                  <a:pt x="9906000" y="218998"/>
                </a:lnTo>
                <a:close/>
              </a:path>
            </a:pathLst>
          </a:custGeom>
          <a:solidFill>
            <a:schemeClr val="accent1"/>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 name="bk object 17"/>
          <p:cNvSpPr/>
          <p:nvPr userDrawn="1"/>
        </p:nvSpPr>
        <p:spPr>
          <a:xfrm>
            <a:off x="9252544" y="6734173"/>
            <a:ext cx="0" cy="123825"/>
          </a:xfrm>
          <a:custGeom>
            <a:avLst/>
            <a:gdLst/>
            <a:ahLst/>
            <a:cxnLst/>
            <a:rect l="l" t="t" r="r" b="b"/>
            <a:pathLst>
              <a:path h="123825">
                <a:moveTo>
                  <a:pt x="0" y="0"/>
                </a:moveTo>
                <a:lnTo>
                  <a:pt x="0" y="123826"/>
                </a:lnTo>
              </a:path>
            </a:pathLst>
          </a:custGeom>
          <a:ln w="9525">
            <a:solidFill>
              <a:srgbClr val="FFFFFF"/>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 name="Footer Placeholder 4"/>
          <p:cNvSpPr txBox="1"/>
          <p:nvPr userDrawn="1"/>
        </p:nvSpPr>
        <p:spPr>
          <a:xfrm>
            <a:off x="652481" y="6724085"/>
            <a:ext cx="3240000" cy="144000"/>
          </a:xfrm>
          <a:prstGeom prst="rect">
            <a:avLst/>
          </a:prstGeom>
        </p:spPr>
        <p:txBody>
          <a:bodyPr vert="horz" lIns="91440" tIns="45720" rIns="91440" bIns="45720" rtlCol="0" anchor="ctr"/>
          <a:lstStyle>
            <a:defPPr>
              <a:defRPr lang="en-US"/>
            </a:defPPr>
            <a:lvl1pPr marL="0" algn="r" defTabSz="457200" rtl="0" eaLnBrk="1" latinLnBrk="0" hangingPunct="1">
              <a:defRPr lang="zh-CN" altLang="en-US" sz="900" kern="1200" spc="-1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10" normalizeH="0" baseline="0" noProof="0">
              <a:ln>
                <a:noFill/>
              </a:ln>
              <a:solidFill>
                <a:srgbClr val="FFFFFF"/>
              </a:solidFill>
              <a:effectLst/>
              <a:uLnTx/>
              <a:uFillTx/>
              <a:latin typeface="Times New Roman" panose="02020603050405020304"/>
              <a:ea typeface="宋体" panose="02010600030101010101" pitchFamily="2" charset="-122"/>
              <a:cs typeface="+mn-cs"/>
            </a:endParaRPr>
          </a:p>
        </p:txBody>
      </p:sp>
      <p:sp>
        <p:nvSpPr>
          <p:cNvPr id="26" name="Slide Number Placeholder 5"/>
          <p:cNvSpPr>
            <a:spLocks noGrp="1"/>
          </p:cNvSpPr>
          <p:nvPr>
            <p:ph type="sldNum" sz="quarter" idx="4"/>
          </p:nvPr>
        </p:nvSpPr>
        <p:spPr>
          <a:xfrm>
            <a:off x="9277200" y="6713998"/>
            <a:ext cx="324000" cy="144000"/>
          </a:xfrm>
          <a:prstGeom prst="rect">
            <a:avLst/>
          </a:prstGeom>
        </p:spPr>
        <p:txBody>
          <a:bodyPr vert="horz" lIns="91440" tIns="45720" rIns="91440" bIns="45720" rtlCol="0" anchor="ctr"/>
          <a:lstStyle>
            <a:lvl1pPr algn="r">
              <a:defRPr sz="900" baseline="0">
                <a:solidFill>
                  <a:schemeClr val="bg1"/>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94950BEC-D5A3-486D-A4FC-1FA7BA32A8EA}" type="slidenum">
              <a:rPr kumimoji="0" lang="zh-CN" altLang="en-US" sz="900" b="0" i="0" u="none" strike="noStrike" kern="1200" cap="none" spc="0" normalizeH="0" baseline="0" noProof="0" smtClean="0">
                <a:ln>
                  <a:noFill/>
                </a:ln>
                <a:solidFill>
                  <a:prstClr val="white"/>
                </a:solidFill>
                <a:effectLst/>
                <a:uLnTx/>
                <a:uFillTx/>
                <a:latin typeface="Times New Roman" panose="02020603050405020304"/>
                <a:ea typeface="宋体" panose="02010600030101010101" pitchFamily="2" charset="-122"/>
                <a:cs typeface="+mn-cs"/>
              </a:rPr>
              <a:t>‹#›</a:t>
            </a:fld>
            <a:endParaRPr kumimoji="0" lang="zh-CN" altLang="en-US" sz="900" b="0" i="0" u="none" strike="noStrike" kern="1200" cap="none" spc="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sp>
        <p:nvSpPr>
          <p:cNvPr id="27" name="Date Placeholder 3"/>
          <p:cNvSpPr>
            <a:spLocks noGrp="1"/>
          </p:cNvSpPr>
          <p:nvPr>
            <p:ph type="dt" sz="half" idx="2"/>
          </p:nvPr>
        </p:nvSpPr>
        <p:spPr>
          <a:xfrm>
            <a:off x="1304962" y="6713998"/>
            <a:ext cx="7920000" cy="144000"/>
          </a:xfrm>
          <a:prstGeom prst="rect">
            <a:avLst/>
          </a:prstGeom>
        </p:spPr>
        <p:txBody>
          <a:bodyPr vert="horz" lIns="91440" tIns="45720" rIns="91440" bIns="45720" rtlCol="0" anchor="ctr"/>
          <a:lstStyle>
            <a:lvl1pPr algn="r">
              <a:defRPr lang="zh-CN" altLang="en-US" sz="900" kern="1200" spc="-10" baseline="0" smtClean="0">
                <a:solidFill>
                  <a:schemeClr val="bg1"/>
                </a:solidFill>
                <a:latin typeface="+mn-lt"/>
                <a:ea typeface="+mn-ea"/>
                <a:cs typeface="+mn-cs"/>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en-US" sz="900" b="0" i="0" u="none" strike="noStrike" kern="1200" cap="none" spc="-10" normalizeH="0" baseline="0" noProof="0" dirty="0">
              <a:ln>
                <a:noFill/>
              </a:ln>
              <a:solidFill>
                <a:prstClr val="white"/>
              </a:solidFill>
              <a:effectLst/>
              <a:uLnTx/>
              <a:uFillTx/>
              <a:latin typeface="Times New Roman" panose="02020603050405020304"/>
              <a:ea typeface="宋体" panose="02010600030101010101" pitchFamily="2" charset="-122"/>
              <a:cs typeface="+mn-cs"/>
            </a:endParaRPr>
          </a:p>
        </p:txBody>
      </p:sp>
      <p:sp>
        <p:nvSpPr>
          <p:cNvPr id="28" name="Footer Placeholder 4"/>
          <p:cNvSpPr>
            <a:spLocks noGrp="1"/>
          </p:cNvSpPr>
          <p:nvPr>
            <p:ph type="ftr" sz="quarter" idx="3"/>
          </p:nvPr>
        </p:nvSpPr>
        <p:spPr>
          <a:xfrm>
            <a:off x="681038" y="6713998"/>
            <a:ext cx="2880000" cy="144000"/>
          </a:xfrm>
          <a:prstGeom prst="rect">
            <a:avLst/>
          </a:prstGeom>
        </p:spPr>
        <p:txBody>
          <a:bodyPr vert="horz" lIns="91440" tIns="45720" rIns="91440" bIns="45720" rtlCol="0" anchor="ctr"/>
          <a:lstStyle>
            <a:lvl1pPr algn="l">
              <a:defRPr lang="zh-CN" altLang="en-US" sz="900" kern="1200" spc="-10" baseline="0">
                <a:solidFill>
                  <a:schemeClr val="bg1"/>
                </a:solidFill>
                <a:latin typeface="+mn-lt"/>
                <a:ea typeface="+mn-ea"/>
                <a:cs typeface="+mn-cs"/>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1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grpSp>
        <p:nvGrpSpPr>
          <p:cNvPr id="15" name="图形 20"/>
          <p:cNvGrpSpPr/>
          <p:nvPr userDrawn="1"/>
        </p:nvGrpSpPr>
        <p:grpSpPr>
          <a:xfrm>
            <a:off x="9614470" y="6662817"/>
            <a:ext cx="291530" cy="176133"/>
            <a:chOff x="16283" y="6639000"/>
            <a:chExt cx="362482" cy="219000"/>
          </a:xfrm>
          <a:solidFill>
            <a:schemeClr val="accent2">
              <a:alpha val="20000"/>
            </a:schemeClr>
          </a:solidFill>
        </p:grpSpPr>
        <p:sp>
          <p:nvSpPr>
            <p:cNvPr id="16" name="任意多边形: 形状 15"/>
            <p:cNvSpPr/>
            <p:nvPr/>
          </p:nvSpPr>
          <p:spPr>
            <a:xfrm>
              <a:off x="53520" y="6636168"/>
              <a:ext cx="101948" cy="67966"/>
            </a:xfrm>
            <a:custGeom>
              <a:avLst/>
              <a:gdLst>
                <a:gd name="connsiteX0" fmla="*/ 101035 w 101948"/>
                <a:gd name="connsiteY0" fmla="*/ 34814 h 67965"/>
                <a:gd name="connsiteX1" fmla="*/ 93483 w 101948"/>
                <a:gd name="connsiteY1" fmla="*/ 23864 h 67965"/>
                <a:gd name="connsiteX2" fmla="*/ 78380 w 101948"/>
                <a:gd name="connsiteY2" fmla="*/ 18766 h 67965"/>
                <a:gd name="connsiteX3" fmla="*/ 50854 w 101948"/>
                <a:gd name="connsiteY3" fmla="*/ 2832 h 67965"/>
                <a:gd name="connsiteX4" fmla="*/ 22422 w 101948"/>
                <a:gd name="connsiteY4" fmla="*/ 17936 h 67965"/>
                <a:gd name="connsiteX5" fmla="*/ 5091 w 101948"/>
                <a:gd name="connsiteY5" fmla="*/ 30019 h 67965"/>
                <a:gd name="connsiteX6" fmla="*/ 11170 w 101948"/>
                <a:gd name="connsiteY6" fmla="*/ 55317 h 67965"/>
                <a:gd name="connsiteX7" fmla="*/ 29860 w 101948"/>
                <a:gd name="connsiteY7" fmla="*/ 58904 h 67965"/>
                <a:gd name="connsiteX8" fmla="*/ 61955 w 101948"/>
                <a:gd name="connsiteY8" fmla="*/ 61547 h 67965"/>
                <a:gd name="connsiteX9" fmla="*/ 71017 w 101948"/>
                <a:gd name="connsiteY9" fmla="*/ 39836 h 67965"/>
                <a:gd name="connsiteX10" fmla="*/ 59690 w 101948"/>
                <a:gd name="connsiteY10" fmla="*/ 28508 h 67965"/>
                <a:gd name="connsiteX11" fmla="*/ 32881 w 101948"/>
                <a:gd name="connsiteY11" fmla="*/ 37948 h 67965"/>
                <a:gd name="connsiteX12" fmla="*/ 50514 w 101948"/>
                <a:gd name="connsiteY12" fmla="*/ 52145 h 67965"/>
                <a:gd name="connsiteX13" fmla="*/ 52515 w 101948"/>
                <a:gd name="connsiteY13" fmla="*/ 55921 h 67965"/>
                <a:gd name="connsiteX14" fmla="*/ 28312 w 101948"/>
                <a:gd name="connsiteY14" fmla="*/ 46972 h 67965"/>
                <a:gd name="connsiteX15" fmla="*/ 48815 w 101948"/>
                <a:gd name="connsiteY15" fmla="*/ 22089 h 67965"/>
                <a:gd name="connsiteX16" fmla="*/ 71206 w 101948"/>
                <a:gd name="connsiteY16" fmla="*/ 33039 h 67965"/>
                <a:gd name="connsiteX17" fmla="*/ 75661 w 101948"/>
                <a:gd name="connsiteY17" fmla="*/ 44593 h 67965"/>
                <a:gd name="connsiteX18" fmla="*/ 86989 w 101948"/>
                <a:gd name="connsiteY18" fmla="*/ 37042 h 67965"/>
                <a:gd name="connsiteX19" fmla="*/ 100960 w 101948"/>
                <a:gd name="connsiteY19" fmla="*/ 34852 h 6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1948" h="67965">
                  <a:moveTo>
                    <a:pt x="101035" y="34814"/>
                  </a:moveTo>
                  <a:cubicBezTo>
                    <a:pt x="99465" y="30594"/>
                    <a:pt x="96870" y="26831"/>
                    <a:pt x="93483" y="23864"/>
                  </a:cubicBezTo>
                  <a:cubicBezTo>
                    <a:pt x="89303" y="20267"/>
                    <a:pt x="83886" y="18438"/>
                    <a:pt x="78380" y="18766"/>
                  </a:cubicBezTo>
                  <a:cubicBezTo>
                    <a:pt x="78380" y="18766"/>
                    <a:pt x="68676" y="3361"/>
                    <a:pt x="50854" y="2832"/>
                  </a:cubicBezTo>
                  <a:cubicBezTo>
                    <a:pt x="39442" y="2773"/>
                    <a:pt x="28762" y="8446"/>
                    <a:pt x="22422" y="17936"/>
                  </a:cubicBezTo>
                  <a:cubicBezTo>
                    <a:pt x="22422" y="17936"/>
                    <a:pt x="12718" y="17936"/>
                    <a:pt x="5091" y="30019"/>
                  </a:cubicBezTo>
                  <a:cubicBezTo>
                    <a:pt x="937" y="36626"/>
                    <a:pt x="2259" y="50031"/>
                    <a:pt x="11170" y="55317"/>
                  </a:cubicBezTo>
                  <a:cubicBezTo>
                    <a:pt x="16960" y="58185"/>
                    <a:pt x="23420" y="59424"/>
                    <a:pt x="29860" y="58904"/>
                  </a:cubicBezTo>
                  <a:cubicBezTo>
                    <a:pt x="29860" y="58904"/>
                    <a:pt x="42321" y="71364"/>
                    <a:pt x="61955" y="61547"/>
                  </a:cubicBezTo>
                  <a:cubicBezTo>
                    <a:pt x="69852" y="57475"/>
                    <a:pt x="73676" y="48313"/>
                    <a:pt x="71017" y="39836"/>
                  </a:cubicBezTo>
                  <a:cubicBezTo>
                    <a:pt x="68795" y="34773"/>
                    <a:pt x="64752" y="30731"/>
                    <a:pt x="59690" y="28508"/>
                  </a:cubicBezTo>
                  <a:cubicBezTo>
                    <a:pt x="53384" y="24732"/>
                    <a:pt x="34052" y="23071"/>
                    <a:pt x="32881" y="37948"/>
                  </a:cubicBezTo>
                  <a:cubicBezTo>
                    <a:pt x="31937" y="49653"/>
                    <a:pt x="44209" y="53618"/>
                    <a:pt x="50514" y="52145"/>
                  </a:cubicBezTo>
                  <a:cubicBezTo>
                    <a:pt x="53384" y="51465"/>
                    <a:pt x="56707" y="53958"/>
                    <a:pt x="52515" y="55921"/>
                  </a:cubicBezTo>
                  <a:cubicBezTo>
                    <a:pt x="48324" y="57884"/>
                    <a:pt x="32126" y="57431"/>
                    <a:pt x="28312" y="46972"/>
                  </a:cubicBezTo>
                  <a:cubicBezTo>
                    <a:pt x="24499" y="36513"/>
                    <a:pt x="32088" y="21863"/>
                    <a:pt x="48815" y="22089"/>
                  </a:cubicBezTo>
                  <a:cubicBezTo>
                    <a:pt x="57651" y="21715"/>
                    <a:pt x="66076" y="25835"/>
                    <a:pt x="71206" y="33039"/>
                  </a:cubicBezTo>
                  <a:cubicBezTo>
                    <a:pt x="73369" y="36594"/>
                    <a:pt x="74878" y="40507"/>
                    <a:pt x="75661" y="44593"/>
                  </a:cubicBezTo>
                  <a:cubicBezTo>
                    <a:pt x="78732" y="41152"/>
                    <a:pt x="82632" y="38553"/>
                    <a:pt x="86989" y="37042"/>
                  </a:cubicBezTo>
                  <a:cubicBezTo>
                    <a:pt x="91503" y="35589"/>
                    <a:pt x="96217" y="34850"/>
                    <a:pt x="100960" y="34852"/>
                  </a:cubicBezTo>
                </a:path>
              </a:pathLst>
            </a:custGeom>
            <a:grpFill/>
            <a:ln w="9525" cap="flat">
              <a:noFill/>
              <a:prstDash val="solid"/>
              <a:miter/>
            </a:ln>
          </p:spPr>
          <p:txBody>
            <a:bodyPr rtlCol="0" anchor="ctr"/>
            <a:lstStyle/>
            <a:p>
              <a:endParaRPr lang="zh-CN" altLang="en-US"/>
            </a:p>
          </p:txBody>
        </p:sp>
        <p:sp>
          <p:nvSpPr>
            <p:cNvPr id="17" name="任意多边形: 形状 16"/>
            <p:cNvSpPr/>
            <p:nvPr/>
          </p:nvSpPr>
          <p:spPr>
            <a:xfrm>
              <a:off x="13440" y="6672907"/>
              <a:ext cx="101948" cy="86845"/>
            </a:xfrm>
            <a:custGeom>
              <a:avLst/>
              <a:gdLst>
                <a:gd name="connsiteX0" fmla="*/ 40148 w 101948"/>
                <a:gd name="connsiteY0" fmla="*/ 2832 h 86844"/>
                <a:gd name="connsiteX1" fmla="*/ 41583 w 101948"/>
                <a:gd name="connsiteY1" fmla="*/ 13669 h 86844"/>
                <a:gd name="connsiteX2" fmla="*/ 46643 w 101948"/>
                <a:gd name="connsiteY2" fmla="*/ 21409 h 86844"/>
                <a:gd name="connsiteX3" fmla="*/ 35504 w 101948"/>
                <a:gd name="connsiteY3" fmla="*/ 54108 h 86844"/>
                <a:gd name="connsiteX4" fmla="*/ 69487 w 101948"/>
                <a:gd name="connsiteY4" fmla="*/ 76763 h 86844"/>
                <a:gd name="connsiteX5" fmla="*/ 82325 w 101948"/>
                <a:gd name="connsiteY5" fmla="*/ 63359 h 86844"/>
                <a:gd name="connsiteX6" fmla="*/ 60425 w 101948"/>
                <a:gd name="connsiteY6" fmla="*/ 49577 h 86844"/>
                <a:gd name="connsiteX7" fmla="*/ 80172 w 101948"/>
                <a:gd name="connsiteY7" fmla="*/ 35871 h 86844"/>
                <a:gd name="connsiteX8" fmla="*/ 101015 w 101948"/>
                <a:gd name="connsiteY8" fmla="*/ 53353 h 86844"/>
                <a:gd name="connsiteX9" fmla="*/ 92519 w 101948"/>
                <a:gd name="connsiteY9" fmla="*/ 78651 h 86844"/>
                <a:gd name="connsiteX10" fmla="*/ 59858 w 101948"/>
                <a:gd name="connsiteY10" fmla="*/ 86958 h 86844"/>
                <a:gd name="connsiteX11" fmla="*/ 26970 w 101948"/>
                <a:gd name="connsiteY11" fmla="*/ 66040 h 86844"/>
                <a:gd name="connsiteX12" fmla="*/ 2843 w 101948"/>
                <a:gd name="connsiteY12" fmla="*/ 42554 h 86844"/>
                <a:gd name="connsiteX13" fmla="*/ 19721 w 101948"/>
                <a:gd name="connsiteY13" fmla="*/ 18502 h 86844"/>
                <a:gd name="connsiteX14" fmla="*/ 27990 w 101948"/>
                <a:gd name="connsiteY14" fmla="*/ 6268 h 86844"/>
                <a:gd name="connsiteX15" fmla="*/ 40148 w 101948"/>
                <a:gd name="connsiteY15" fmla="*/ 2832 h 8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948" h="86844">
                  <a:moveTo>
                    <a:pt x="40148" y="2832"/>
                  </a:moveTo>
                  <a:cubicBezTo>
                    <a:pt x="39900" y="6504"/>
                    <a:pt x="40388" y="10188"/>
                    <a:pt x="41583" y="13669"/>
                  </a:cubicBezTo>
                  <a:cubicBezTo>
                    <a:pt x="42933" y="16454"/>
                    <a:pt x="44633" y="19055"/>
                    <a:pt x="46643" y="21409"/>
                  </a:cubicBezTo>
                  <a:cubicBezTo>
                    <a:pt x="46643" y="21409"/>
                    <a:pt x="29274" y="37003"/>
                    <a:pt x="35504" y="54108"/>
                  </a:cubicBezTo>
                  <a:cubicBezTo>
                    <a:pt x="40094" y="68712"/>
                    <a:pt x="54241" y="78143"/>
                    <a:pt x="69487" y="76763"/>
                  </a:cubicBezTo>
                  <a:cubicBezTo>
                    <a:pt x="82098" y="75668"/>
                    <a:pt x="84590" y="65738"/>
                    <a:pt x="82325" y="63359"/>
                  </a:cubicBezTo>
                  <a:cubicBezTo>
                    <a:pt x="80059" y="60980"/>
                    <a:pt x="59669" y="65058"/>
                    <a:pt x="60425" y="49577"/>
                  </a:cubicBezTo>
                  <a:cubicBezTo>
                    <a:pt x="60802" y="38740"/>
                    <a:pt x="70733" y="35116"/>
                    <a:pt x="80172" y="35871"/>
                  </a:cubicBezTo>
                  <a:cubicBezTo>
                    <a:pt x="90196" y="36511"/>
                    <a:pt x="98640" y="43593"/>
                    <a:pt x="101015" y="53353"/>
                  </a:cubicBezTo>
                  <a:cubicBezTo>
                    <a:pt x="103205" y="61396"/>
                    <a:pt x="101657" y="69853"/>
                    <a:pt x="92519" y="78651"/>
                  </a:cubicBezTo>
                  <a:cubicBezTo>
                    <a:pt x="83382" y="87449"/>
                    <a:pt x="69638" y="87978"/>
                    <a:pt x="59858" y="86958"/>
                  </a:cubicBezTo>
                  <a:cubicBezTo>
                    <a:pt x="46155" y="85723"/>
                    <a:pt x="33898" y="77927"/>
                    <a:pt x="26970" y="66040"/>
                  </a:cubicBezTo>
                  <a:cubicBezTo>
                    <a:pt x="26970" y="66040"/>
                    <a:pt x="2239" y="60716"/>
                    <a:pt x="2843" y="42554"/>
                  </a:cubicBezTo>
                  <a:cubicBezTo>
                    <a:pt x="2543" y="31690"/>
                    <a:pt x="9403" y="21915"/>
                    <a:pt x="19721" y="18502"/>
                  </a:cubicBezTo>
                  <a:cubicBezTo>
                    <a:pt x="20326" y="13322"/>
                    <a:pt x="23410" y="8760"/>
                    <a:pt x="27990" y="6268"/>
                  </a:cubicBezTo>
                  <a:cubicBezTo>
                    <a:pt x="31692" y="4125"/>
                    <a:pt x="35872" y="2943"/>
                    <a:pt x="40148" y="2832"/>
                  </a:cubicBezTo>
                </a:path>
              </a:pathLst>
            </a:custGeom>
            <a:grpFill/>
            <a:ln w="9525" cap="flat">
              <a:noFill/>
              <a:prstDash val="solid"/>
              <a:miter/>
            </a:ln>
          </p:spPr>
          <p:txBody>
            <a:bodyPr rtlCol="0" anchor="ctr"/>
            <a:lstStyle/>
            <a:p>
              <a:endParaRPr lang="zh-CN" altLang="en-US"/>
            </a:p>
          </p:txBody>
        </p:sp>
        <p:sp>
          <p:nvSpPr>
            <p:cNvPr id="29" name="任意多边形: 形状 28"/>
            <p:cNvSpPr/>
            <p:nvPr/>
          </p:nvSpPr>
          <p:spPr>
            <a:xfrm>
              <a:off x="49407" y="6693335"/>
              <a:ext cx="41534" cy="52862"/>
            </a:xfrm>
            <a:custGeom>
              <a:avLst/>
              <a:gdLst>
                <a:gd name="connsiteX0" fmla="*/ 14640 w 41534"/>
                <a:gd name="connsiteY0" fmla="*/ 2832 h 52862"/>
                <a:gd name="connsiteX1" fmla="*/ 22909 w 41534"/>
                <a:gd name="connsiteY1" fmla="*/ 5890 h 52862"/>
                <a:gd name="connsiteX2" fmla="*/ 31518 w 41534"/>
                <a:gd name="connsiteY2" fmla="*/ 6646 h 52862"/>
                <a:gd name="connsiteX3" fmla="*/ 41147 w 41534"/>
                <a:gd name="connsiteY3" fmla="*/ 11932 h 52862"/>
                <a:gd name="connsiteX4" fmla="*/ 19058 w 41534"/>
                <a:gd name="connsiteY4" fmla="*/ 23675 h 52862"/>
                <a:gd name="connsiteX5" fmla="*/ 28044 w 41534"/>
                <a:gd name="connsiteY5" fmla="*/ 43498 h 52862"/>
                <a:gd name="connsiteX6" fmla="*/ 41902 w 41534"/>
                <a:gd name="connsiteY6" fmla="*/ 47274 h 52862"/>
                <a:gd name="connsiteX7" fmla="*/ 20266 w 41534"/>
                <a:gd name="connsiteY7" fmla="*/ 48595 h 52862"/>
                <a:gd name="connsiteX8" fmla="*/ 3350 w 41534"/>
                <a:gd name="connsiteY8" fmla="*/ 23448 h 52862"/>
                <a:gd name="connsiteX9" fmla="*/ 14678 w 41534"/>
                <a:gd name="connsiteY9" fmla="*/ 2832 h 5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34" h="52862">
                  <a:moveTo>
                    <a:pt x="14640" y="2832"/>
                  </a:moveTo>
                  <a:cubicBezTo>
                    <a:pt x="17037" y="4639"/>
                    <a:pt x="19913" y="5703"/>
                    <a:pt x="22909" y="5890"/>
                  </a:cubicBezTo>
                  <a:cubicBezTo>
                    <a:pt x="25759" y="6330"/>
                    <a:pt x="28635" y="6582"/>
                    <a:pt x="31518" y="6646"/>
                  </a:cubicBezTo>
                  <a:lnTo>
                    <a:pt x="41147" y="11932"/>
                  </a:lnTo>
                  <a:cubicBezTo>
                    <a:pt x="41147" y="11932"/>
                    <a:pt x="22267" y="13744"/>
                    <a:pt x="19058" y="23675"/>
                  </a:cubicBezTo>
                  <a:cubicBezTo>
                    <a:pt x="17103" y="31566"/>
                    <a:pt x="20821" y="39768"/>
                    <a:pt x="28044" y="43498"/>
                  </a:cubicBezTo>
                  <a:cubicBezTo>
                    <a:pt x="35596" y="47274"/>
                    <a:pt x="41713" y="44706"/>
                    <a:pt x="41902" y="47274"/>
                  </a:cubicBezTo>
                  <a:cubicBezTo>
                    <a:pt x="42091" y="49841"/>
                    <a:pt x="29706" y="52824"/>
                    <a:pt x="20266" y="48595"/>
                  </a:cubicBezTo>
                  <a:cubicBezTo>
                    <a:pt x="9996" y="43838"/>
                    <a:pt x="481" y="34398"/>
                    <a:pt x="3350" y="23448"/>
                  </a:cubicBezTo>
                  <a:cubicBezTo>
                    <a:pt x="5712" y="15889"/>
                    <a:pt x="9563" y="8879"/>
                    <a:pt x="14678" y="2832"/>
                  </a:cubicBezTo>
                </a:path>
              </a:pathLst>
            </a:custGeom>
            <a:grpFill/>
            <a:ln w="9525" cap="flat">
              <a:noFill/>
              <a:prstDash val="solid"/>
              <a:miter/>
            </a:ln>
          </p:spPr>
          <p:txBody>
            <a:bodyPr rtlCol="0" anchor="ctr"/>
            <a:lstStyle/>
            <a:p>
              <a:endParaRPr lang="zh-CN" altLang="en-US"/>
            </a:p>
          </p:txBody>
        </p:sp>
        <p:sp>
          <p:nvSpPr>
            <p:cNvPr id="30" name="任意多边形: 形状 29"/>
            <p:cNvSpPr/>
            <p:nvPr/>
          </p:nvSpPr>
          <p:spPr>
            <a:xfrm>
              <a:off x="77376" y="6672416"/>
              <a:ext cx="109500" cy="128379"/>
            </a:xfrm>
            <a:custGeom>
              <a:avLst/>
              <a:gdLst>
                <a:gd name="connsiteX0" fmla="*/ 109689 w 109499"/>
                <a:gd name="connsiteY0" fmla="*/ 18502 h 128379"/>
                <a:gd name="connsiteX1" fmla="*/ 104214 w 109499"/>
                <a:gd name="connsiteY1" fmla="*/ 12838 h 128379"/>
                <a:gd name="connsiteX2" fmla="*/ 95529 w 109499"/>
                <a:gd name="connsiteY2" fmla="*/ 12347 h 128379"/>
                <a:gd name="connsiteX3" fmla="*/ 75706 w 109499"/>
                <a:gd name="connsiteY3" fmla="*/ 2832 h 128379"/>
                <a:gd name="connsiteX4" fmla="*/ 50370 w 109499"/>
                <a:gd name="connsiteY4" fmla="*/ 16614 h 128379"/>
                <a:gd name="connsiteX5" fmla="*/ 50747 w 109499"/>
                <a:gd name="connsiteY5" fmla="*/ 42327 h 128379"/>
                <a:gd name="connsiteX6" fmla="*/ 74384 w 109499"/>
                <a:gd name="connsiteY6" fmla="*/ 42705 h 128379"/>
                <a:gd name="connsiteX7" fmla="*/ 78915 w 109499"/>
                <a:gd name="connsiteY7" fmla="*/ 23410 h 128379"/>
                <a:gd name="connsiteX8" fmla="*/ 90432 w 109499"/>
                <a:gd name="connsiteY8" fmla="*/ 50483 h 128379"/>
                <a:gd name="connsiteX9" fmla="*/ 57506 w 109499"/>
                <a:gd name="connsiteY9" fmla="*/ 70797 h 128379"/>
                <a:gd name="connsiteX10" fmla="*/ 39458 w 109499"/>
                <a:gd name="connsiteY10" fmla="*/ 71779 h 128379"/>
                <a:gd name="connsiteX11" fmla="*/ 28508 w 109499"/>
                <a:gd name="connsiteY11" fmla="*/ 88393 h 128379"/>
                <a:gd name="connsiteX12" fmla="*/ 7589 w 109499"/>
                <a:gd name="connsiteY12" fmla="*/ 99343 h 128379"/>
                <a:gd name="connsiteX13" fmla="*/ 2832 w 109499"/>
                <a:gd name="connsiteY13" fmla="*/ 112181 h 128379"/>
                <a:gd name="connsiteX14" fmla="*/ 12083 w 109499"/>
                <a:gd name="connsiteY14" fmla="*/ 126944 h 128379"/>
                <a:gd name="connsiteX15" fmla="*/ 12347 w 109499"/>
                <a:gd name="connsiteY15" fmla="*/ 117392 h 128379"/>
                <a:gd name="connsiteX16" fmla="*/ 49275 w 109499"/>
                <a:gd name="connsiteY16" fmla="*/ 93981 h 128379"/>
                <a:gd name="connsiteX17" fmla="*/ 79482 w 109499"/>
                <a:gd name="connsiteY17" fmla="*/ 82654 h 128379"/>
                <a:gd name="connsiteX18" fmla="*/ 106668 w 109499"/>
                <a:gd name="connsiteY18" fmla="*/ 58186 h 128379"/>
                <a:gd name="connsiteX19" fmla="*/ 98361 w 109499"/>
                <a:gd name="connsiteY19" fmla="*/ 35304 h 128379"/>
                <a:gd name="connsiteX20" fmla="*/ 109689 w 109499"/>
                <a:gd name="connsiteY20" fmla="*/ 18313 h 12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9499" h="128379">
                  <a:moveTo>
                    <a:pt x="109689" y="18502"/>
                  </a:moveTo>
                  <a:cubicBezTo>
                    <a:pt x="109689" y="18502"/>
                    <a:pt x="109689" y="16010"/>
                    <a:pt x="104214" y="12838"/>
                  </a:cubicBezTo>
                  <a:cubicBezTo>
                    <a:pt x="101661" y="10997"/>
                    <a:pt x="98273" y="10806"/>
                    <a:pt x="95529" y="12347"/>
                  </a:cubicBezTo>
                  <a:cubicBezTo>
                    <a:pt x="90679" y="6368"/>
                    <a:pt x="83405" y="2876"/>
                    <a:pt x="75706" y="2832"/>
                  </a:cubicBezTo>
                  <a:cubicBezTo>
                    <a:pt x="65572" y="3217"/>
                    <a:pt x="56200" y="8316"/>
                    <a:pt x="50370" y="16614"/>
                  </a:cubicBezTo>
                  <a:cubicBezTo>
                    <a:pt x="45650" y="24166"/>
                    <a:pt x="43724" y="34625"/>
                    <a:pt x="50747" y="42327"/>
                  </a:cubicBezTo>
                  <a:cubicBezTo>
                    <a:pt x="54712" y="46670"/>
                    <a:pt x="67248" y="49879"/>
                    <a:pt x="74384" y="42705"/>
                  </a:cubicBezTo>
                  <a:cubicBezTo>
                    <a:pt x="82502" y="34549"/>
                    <a:pt x="74384" y="25487"/>
                    <a:pt x="78915" y="23410"/>
                  </a:cubicBezTo>
                  <a:cubicBezTo>
                    <a:pt x="81219" y="22353"/>
                    <a:pt x="97795" y="33718"/>
                    <a:pt x="90432" y="50483"/>
                  </a:cubicBezTo>
                  <a:cubicBezTo>
                    <a:pt x="84088" y="64756"/>
                    <a:pt x="72723" y="68532"/>
                    <a:pt x="57506" y="70797"/>
                  </a:cubicBezTo>
                  <a:cubicBezTo>
                    <a:pt x="42290" y="73063"/>
                    <a:pt x="39458" y="71779"/>
                    <a:pt x="39458" y="71779"/>
                  </a:cubicBezTo>
                  <a:cubicBezTo>
                    <a:pt x="39458" y="71779"/>
                    <a:pt x="39458" y="80803"/>
                    <a:pt x="28508" y="88393"/>
                  </a:cubicBezTo>
                  <a:cubicBezTo>
                    <a:pt x="22037" y="92930"/>
                    <a:pt x="15006" y="96611"/>
                    <a:pt x="7589" y="99343"/>
                  </a:cubicBezTo>
                  <a:cubicBezTo>
                    <a:pt x="4810" y="103080"/>
                    <a:pt x="3160" y="107535"/>
                    <a:pt x="2832" y="112181"/>
                  </a:cubicBezTo>
                  <a:cubicBezTo>
                    <a:pt x="3380" y="118297"/>
                    <a:pt x="6818" y="123784"/>
                    <a:pt x="12083" y="126944"/>
                  </a:cubicBezTo>
                  <a:cubicBezTo>
                    <a:pt x="10383" y="123960"/>
                    <a:pt x="10485" y="120278"/>
                    <a:pt x="12347" y="117392"/>
                  </a:cubicBezTo>
                  <a:cubicBezTo>
                    <a:pt x="18577" y="106668"/>
                    <a:pt x="31528" y="97379"/>
                    <a:pt x="49275" y="93981"/>
                  </a:cubicBezTo>
                  <a:cubicBezTo>
                    <a:pt x="59904" y="91912"/>
                    <a:pt x="70113" y="88083"/>
                    <a:pt x="79482" y="82654"/>
                  </a:cubicBezTo>
                  <a:cubicBezTo>
                    <a:pt x="99154" y="71326"/>
                    <a:pt x="106668" y="58375"/>
                    <a:pt x="106668" y="58186"/>
                  </a:cubicBezTo>
                  <a:cubicBezTo>
                    <a:pt x="101692" y="51551"/>
                    <a:pt x="98801" y="43586"/>
                    <a:pt x="98361" y="35304"/>
                  </a:cubicBezTo>
                  <a:cubicBezTo>
                    <a:pt x="98361" y="25298"/>
                    <a:pt x="109689" y="18313"/>
                    <a:pt x="109689" y="18313"/>
                  </a:cubicBezTo>
                </a:path>
              </a:pathLst>
            </a:custGeom>
            <a:grpFill/>
            <a:ln w="9525" cap="flat">
              <a:noFill/>
              <a:prstDash val="solid"/>
              <a:miter/>
            </a:ln>
          </p:spPr>
          <p:txBody>
            <a:bodyPr rtlCol="0" anchor="ctr"/>
            <a:lstStyle/>
            <a:p>
              <a:endParaRPr lang="zh-CN" altLang="en-US"/>
            </a:p>
          </p:txBody>
        </p:sp>
        <p:sp>
          <p:nvSpPr>
            <p:cNvPr id="31" name="任意多边形: 形状 30"/>
            <p:cNvSpPr/>
            <p:nvPr/>
          </p:nvSpPr>
          <p:spPr>
            <a:xfrm>
              <a:off x="102750" y="6697526"/>
              <a:ext cx="64190" cy="41534"/>
            </a:xfrm>
            <a:custGeom>
              <a:avLst/>
              <a:gdLst>
                <a:gd name="connsiteX0" fmla="*/ 2907 w 64189"/>
                <a:gd name="connsiteY0" fmla="*/ 9628 h 41534"/>
                <a:gd name="connsiteX1" fmla="*/ 8949 w 64189"/>
                <a:gd name="connsiteY1" fmla="*/ 7552 h 41534"/>
                <a:gd name="connsiteX2" fmla="*/ 15481 w 64189"/>
                <a:gd name="connsiteY2" fmla="*/ 2832 h 41534"/>
                <a:gd name="connsiteX3" fmla="*/ 19257 w 64189"/>
                <a:gd name="connsiteY3" fmla="*/ 18728 h 41534"/>
                <a:gd name="connsiteX4" fmla="*/ 37192 w 64189"/>
                <a:gd name="connsiteY4" fmla="*/ 26846 h 41534"/>
                <a:gd name="connsiteX5" fmla="*/ 55543 w 64189"/>
                <a:gd name="connsiteY5" fmla="*/ 18124 h 41534"/>
                <a:gd name="connsiteX6" fmla="*/ 57431 w 64189"/>
                <a:gd name="connsiteY6" fmla="*/ 3965 h 41534"/>
                <a:gd name="connsiteX7" fmla="*/ 60678 w 64189"/>
                <a:gd name="connsiteY7" fmla="*/ 26016 h 41534"/>
                <a:gd name="connsiteX8" fmla="*/ 35946 w 64189"/>
                <a:gd name="connsiteY8" fmla="*/ 40288 h 41534"/>
                <a:gd name="connsiteX9" fmla="*/ 16803 w 64189"/>
                <a:gd name="connsiteY9" fmla="*/ 41950 h 41534"/>
                <a:gd name="connsiteX10" fmla="*/ 16614 w 64189"/>
                <a:gd name="connsiteY10" fmla="*/ 26469 h 41534"/>
                <a:gd name="connsiteX11" fmla="*/ 2832 w 64189"/>
                <a:gd name="connsiteY11" fmla="*/ 9628 h 4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89" h="41534">
                  <a:moveTo>
                    <a:pt x="2907" y="9628"/>
                  </a:moveTo>
                  <a:cubicBezTo>
                    <a:pt x="5011" y="9233"/>
                    <a:pt x="7046" y="8533"/>
                    <a:pt x="8949" y="7552"/>
                  </a:cubicBezTo>
                  <a:cubicBezTo>
                    <a:pt x="11433" y="6453"/>
                    <a:pt x="13658" y="4845"/>
                    <a:pt x="15481" y="2832"/>
                  </a:cubicBezTo>
                  <a:cubicBezTo>
                    <a:pt x="15310" y="8371"/>
                    <a:pt x="16613" y="13857"/>
                    <a:pt x="19257" y="18728"/>
                  </a:cubicBezTo>
                  <a:cubicBezTo>
                    <a:pt x="23571" y="24175"/>
                    <a:pt x="30253" y="27200"/>
                    <a:pt x="37192" y="26846"/>
                  </a:cubicBezTo>
                  <a:cubicBezTo>
                    <a:pt x="44744" y="27035"/>
                    <a:pt x="51994" y="24505"/>
                    <a:pt x="55543" y="18124"/>
                  </a:cubicBezTo>
                  <a:cubicBezTo>
                    <a:pt x="59583" y="10874"/>
                    <a:pt x="54561" y="3021"/>
                    <a:pt x="57431" y="3965"/>
                  </a:cubicBezTo>
                  <a:cubicBezTo>
                    <a:pt x="60300" y="4909"/>
                    <a:pt x="66380" y="17482"/>
                    <a:pt x="60678" y="26016"/>
                  </a:cubicBezTo>
                  <a:cubicBezTo>
                    <a:pt x="54976" y="34549"/>
                    <a:pt x="49350" y="37910"/>
                    <a:pt x="35946" y="40288"/>
                  </a:cubicBezTo>
                  <a:cubicBezTo>
                    <a:pt x="29665" y="41678"/>
                    <a:pt x="23229" y="42237"/>
                    <a:pt x="16803" y="41950"/>
                  </a:cubicBezTo>
                  <a:cubicBezTo>
                    <a:pt x="17789" y="36830"/>
                    <a:pt x="17725" y="31563"/>
                    <a:pt x="16614" y="26469"/>
                  </a:cubicBezTo>
                  <a:cubicBezTo>
                    <a:pt x="14726" y="18539"/>
                    <a:pt x="2832" y="9628"/>
                    <a:pt x="2832" y="9628"/>
                  </a:cubicBezTo>
                </a:path>
              </a:pathLst>
            </a:custGeom>
            <a:grpFill/>
            <a:ln w="9525" cap="flat">
              <a:noFill/>
              <a:prstDash val="solid"/>
              <a:miter/>
            </a:ln>
          </p:spPr>
          <p:txBody>
            <a:bodyPr rtlCol="0" anchor="ctr"/>
            <a:lstStyle/>
            <a:p>
              <a:endParaRPr lang="zh-CN" altLang="en-US"/>
            </a:p>
          </p:txBody>
        </p:sp>
        <p:sp>
          <p:nvSpPr>
            <p:cNvPr id="32" name="任意多边形: 形状 31"/>
            <p:cNvSpPr/>
            <p:nvPr/>
          </p:nvSpPr>
          <p:spPr>
            <a:xfrm>
              <a:off x="149129" y="6766309"/>
              <a:ext cx="83069" cy="56638"/>
            </a:xfrm>
            <a:custGeom>
              <a:avLst/>
              <a:gdLst>
                <a:gd name="connsiteX0" fmla="*/ 44619 w 83068"/>
                <a:gd name="connsiteY0" fmla="*/ 56462 h 56637"/>
                <a:gd name="connsiteX1" fmla="*/ 61875 w 83068"/>
                <a:gd name="connsiteY1" fmla="*/ 43435 h 56637"/>
                <a:gd name="connsiteX2" fmla="*/ 59723 w 83068"/>
                <a:gd name="connsiteY2" fmla="*/ 17306 h 56637"/>
                <a:gd name="connsiteX3" fmla="*/ 33292 w 83068"/>
                <a:gd name="connsiteY3" fmla="*/ 12398 h 56637"/>
                <a:gd name="connsiteX4" fmla="*/ 23437 w 83068"/>
                <a:gd name="connsiteY4" fmla="*/ 26066 h 56637"/>
                <a:gd name="connsiteX5" fmla="*/ 30007 w 83068"/>
                <a:gd name="connsiteY5" fmla="*/ 36110 h 56637"/>
                <a:gd name="connsiteX6" fmla="*/ 22455 w 83068"/>
                <a:gd name="connsiteY6" fmla="*/ 36865 h 56637"/>
                <a:gd name="connsiteX7" fmla="*/ 15508 w 83068"/>
                <a:gd name="connsiteY7" fmla="*/ 33354 h 56637"/>
                <a:gd name="connsiteX8" fmla="*/ 7314 w 83068"/>
                <a:gd name="connsiteY8" fmla="*/ 32901 h 56637"/>
                <a:gd name="connsiteX9" fmla="*/ 3595 w 83068"/>
                <a:gd name="connsiteY9" fmla="*/ 22435 h 56637"/>
                <a:gd name="connsiteX10" fmla="*/ 4331 w 83068"/>
                <a:gd name="connsiteY10" fmla="*/ 21196 h 56637"/>
                <a:gd name="connsiteX11" fmla="*/ 14148 w 83068"/>
                <a:gd name="connsiteY11" fmla="*/ 17646 h 56637"/>
                <a:gd name="connsiteX12" fmla="*/ 45903 w 83068"/>
                <a:gd name="connsiteY12" fmla="*/ 2883 h 56637"/>
                <a:gd name="connsiteX13" fmla="*/ 71919 w 83068"/>
                <a:gd name="connsiteY13" fmla="*/ 21498 h 56637"/>
                <a:gd name="connsiteX14" fmla="*/ 82227 w 83068"/>
                <a:gd name="connsiteY14" fmla="*/ 30560 h 56637"/>
                <a:gd name="connsiteX15" fmla="*/ 71655 w 83068"/>
                <a:gd name="connsiteY15" fmla="*/ 39131 h 56637"/>
                <a:gd name="connsiteX16" fmla="*/ 62592 w 83068"/>
                <a:gd name="connsiteY16" fmla="*/ 49552 h 56637"/>
                <a:gd name="connsiteX17" fmla="*/ 44506 w 83068"/>
                <a:gd name="connsiteY17" fmla="*/ 56349 h 5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068" h="56637">
                  <a:moveTo>
                    <a:pt x="44619" y="56462"/>
                  </a:moveTo>
                  <a:cubicBezTo>
                    <a:pt x="51223" y="53382"/>
                    <a:pt x="57104" y="48943"/>
                    <a:pt x="61875" y="43435"/>
                  </a:cubicBezTo>
                  <a:cubicBezTo>
                    <a:pt x="66406" y="37734"/>
                    <a:pt x="66557" y="23725"/>
                    <a:pt x="59723" y="17306"/>
                  </a:cubicBezTo>
                  <a:cubicBezTo>
                    <a:pt x="52622" y="10660"/>
                    <a:pt x="42306" y="8744"/>
                    <a:pt x="33292" y="12398"/>
                  </a:cubicBezTo>
                  <a:cubicBezTo>
                    <a:pt x="27720" y="14766"/>
                    <a:pt x="23924" y="20032"/>
                    <a:pt x="23437" y="26066"/>
                  </a:cubicBezTo>
                  <a:cubicBezTo>
                    <a:pt x="23437" y="30748"/>
                    <a:pt x="30498" y="34638"/>
                    <a:pt x="30007" y="36110"/>
                  </a:cubicBezTo>
                  <a:cubicBezTo>
                    <a:pt x="29138" y="38640"/>
                    <a:pt x="25551" y="37394"/>
                    <a:pt x="22455" y="36865"/>
                  </a:cubicBezTo>
                  <a:cubicBezTo>
                    <a:pt x="19903" y="36236"/>
                    <a:pt x="17528" y="35035"/>
                    <a:pt x="15508" y="33354"/>
                  </a:cubicBezTo>
                  <a:cubicBezTo>
                    <a:pt x="12786" y="33946"/>
                    <a:pt x="9954" y="33790"/>
                    <a:pt x="7314" y="32901"/>
                  </a:cubicBezTo>
                  <a:cubicBezTo>
                    <a:pt x="3397" y="31038"/>
                    <a:pt x="1732" y="26352"/>
                    <a:pt x="3595" y="22435"/>
                  </a:cubicBezTo>
                  <a:cubicBezTo>
                    <a:pt x="3802" y="22000"/>
                    <a:pt x="4048" y="21585"/>
                    <a:pt x="4331" y="21196"/>
                  </a:cubicBezTo>
                  <a:cubicBezTo>
                    <a:pt x="6751" y="18367"/>
                    <a:pt x="10479" y="17019"/>
                    <a:pt x="14148" y="17646"/>
                  </a:cubicBezTo>
                  <a:cubicBezTo>
                    <a:pt x="14148" y="17646"/>
                    <a:pt x="27590" y="1825"/>
                    <a:pt x="45903" y="2883"/>
                  </a:cubicBezTo>
                  <a:cubicBezTo>
                    <a:pt x="64216" y="3940"/>
                    <a:pt x="71919" y="21498"/>
                    <a:pt x="71919" y="21498"/>
                  </a:cubicBezTo>
                  <a:cubicBezTo>
                    <a:pt x="71919" y="21498"/>
                    <a:pt x="82227" y="21498"/>
                    <a:pt x="82227" y="30560"/>
                  </a:cubicBezTo>
                  <a:cubicBezTo>
                    <a:pt x="82227" y="37885"/>
                    <a:pt x="71655" y="39131"/>
                    <a:pt x="71655" y="39131"/>
                  </a:cubicBezTo>
                  <a:cubicBezTo>
                    <a:pt x="68971" y="42884"/>
                    <a:pt x="65937" y="46373"/>
                    <a:pt x="62592" y="49552"/>
                  </a:cubicBezTo>
                  <a:cubicBezTo>
                    <a:pt x="57495" y="54461"/>
                    <a:pt x="42883" y="57293"/>
                    <a:pt x="44506" y="56349"/>
                  </a:cubicBezTo>
                </a:path>
              </a:pathLst>
            </a:custGeom>
            <a:grpFill/>
            <a:ln w="9525" cap="flat">
              <a:noFill/>
              <a:prstDash val="solid"/>
              <a:miter/>
            </a:ln>
          </p:spPr>
          <p:txBody>
            <a:bodyPr rtlCol="0" anchor="ctr"/>
            <a:lstStyle/>
            <a:p>
              <a:endParaRPr lang="zh-CN" altLang="en-US"/>
            </a:p>
          </p:txBody>
        </p:sp>
        <p:sp>
          <p:nvSpPr>
            <p:cNvPr id="33" name="任意多边形: 形状 32"/>
            <p:cNvSpPr/>
            <p:nvPr/>
          </p:nvSpPr>
          <p:spPr>
            <a:xfrm>
              <a:off x="122925" y="6744024"/>
              <a:ext cx="139707" cy="117052"/>
            </a:xfrm>
            <a:custGeom>
              <a:avLst/>
              <a:gdLst>
                <a:gd name="connsiteX0" fmla="*/ 44392 w 139706"/>
                <a:gd name="connsiteY0" fmla="*/ 61114 h 117051"/>
                <a:gd name="connsiteX1" fmla="*/ 54285 w 139706"/>
                <a:gd name="connsiteY1" fmla="*/ 64889 h 117051"/>
                <a:gd name="connsiteX2" fmla="*/ 63309 w 139706"/>
                <a:gd name="connsiteY2" fmla="*/ 60094 h 117051"/>
                <a:gd name="connsiteX3" fmla="*/ 56400 w 139706"/>
                <a:gd name="connsiteY3" fmla="*/ 43858 h 117051"/>
                <a:gd name="connsiteX4" fmla="*/ 85474 w 139706"/>
                <a:gd name="connsiteY4" fmla="*/ 48804 h 117051"/>
                <a:gd name="connsiteX5" fmla="*/ 82906 w 139706"/>
                <a:gd name="connsiteY5" fmla="*/ 65343 h 117051"/>
                <a:gd name="connsiteX6" fmla="*/ 60251 w 139706"/>
                <a:gd name="connsiteY6" fmla="*/ 76670 h 117051"/>
                <a:gd name="connsiteX7" fmla="*/ 43562 w 139706"/>
                <a:gd name="connsiteY7" fmla="*/ 72441 h 117051"/>
                <a:gd name="connsiteX8" fmla="*/ 11014 w 139706"/>
                <a:gd name="connsiteY8" fmla="*/ 67268 h 117051"/>
                <a:gd name="connsiteX9" fmla="*/ 7238 w 139706"/>
                <a:gd name="connsiteY9" fmla="*/ 35060 h 117051"/>
                <a:gd name="connsiteX10" fmla="*/ 31479 w 139706"/>
                <a:gd name="connsiteY10" fmla="*/ 21807 h 117051"/>
                <a:gd name="connsiteX11" fmla="*/ 73542 w 139706"/>
                <a:gd name="connsiteY11" fmla="*/ 2928 h 117051"/>
                <a:gd name="connsiteX12" fmla="*/ 113037 w 139706"/>
                <a:gd name="connsiteY12" fmla="*/ 26753 h 117051"/>
                <a:gd name="connsiteX13" fmla="*/ 135693 w 139706"/>
                <a:gd name="connsiteY13" fmla="*/ 42083 h 117051"/>
                <a:gd name="connsiteX14" fmla="*/ 127914 w 139706"/>
                <a:gd name="connsiteY14" fmla="*/ 75009 h 117051"/>
                <a:gd name="connsiteX15" fmla="*/ 101030 w 139706"/>
                <a:gd name="connsiteY15" fmla="*/ 83958 h 117051"/>
                <a:gd name="connsiteX16" fmla="*/ 78375 w 139706"/>
                <a:gd name="connsiteY16" fmla="*/ 97702 h 117051"/>
                <a:gd name="connsiteX17" fmla="*/ 49037 w 139706"/>
                <a:gd name="connsiteY17" fmla="*/ 98495 h 117051"/>
                <a:gd name="connsiteX18" fmla="*/ 36463 w 139706"/>
                <a:gd name="connsiteY18" fmla="*/ 104309 h 117051"/>
                <a:gd name="connsiteX19" fmla="*/ 30044 w 139706"/>
                <a:gd name="connsiteY19" fmla="*/ 114844 h 117051"/>
                <a:gd name="connsiteX20" fmla="*/ 28798 w 139706"/>
                <a:gd name="connsiteY20" fmla="*/ 107859 h 117051"/>
                <a:gd name="connsiteX21" fmla="*/ 49830 w 139706"/>
                <a:gd name="connsiteY21" fmla="*/ 85657 h 117051"/>
                <a:gd name="connsiteX22" fmla="*/ 83359 w 139706"/>
                <a:gd name="connsiteY22" fmla="*/ 80408 h 117051"/>
                <a:gd name="connsiteX23" fmla="*/ 99935 w 139706"/>
                <a:gd name="connsiteY23" fmla="*/ 65305 h 117051"/>
                <a:gd name="connsiteX24" fmla="*/ 111565 w 139706"/>
                <a:gd name="connsiteY24" fmla="*/ 59905 h 117051"/>
                <a:gd name="connsiteX25" fmla="*/ 112735 w 139706"/>
                <a:gd name="connsiteY25" fmla="*/ 45595 h 117051"/>
                <a:gd name="connsiteX26" fmla="*/ 100917 w 139706"/>
                <a:gd name="connsiteY26" fmla="*/ 38496 h 117051"/>
                <a:gd name="connsiteX27" fmla="*/ 72749 w 139706"/>
                <a:gd name="connsiteY27" fmla="*/ 19617 h 117051"/>
                <a:gd name="connsiteX28" fmla="*/ 41258 w 139706"/>
                <a:gd name="connsiteY28" fmla="*/ 33852 h 117051"/>
                <a:gd name="connsiteX29" fmla="*/ 26684 w 139706"/>
                <a:gd name="connsiteY29" fmla="*/ 38685 h 117051"/>
                <a:gd name="connsiteX30" fmla="*/ 33556 w 139706"/>
                <a:gd name="connsiteY30" fmla="*/ 60887 h 117051"/>
                <a:gd name="connsiteX31" fmla="*/ 44506 w 139706"/>
                <a:gd name="connsiteY31" fmla="*/ 60887 h 11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9706" h="117051">
                  <a:moveTo>
                    <a:pt x="44392" y="61114"/>
                  </a:moveTo>
                  <a:cubicBezTo>
                    <a:pt x="47455" y="62918"/>
                    <a:pt x="50799" y="64195"/>
                    <a:pt x="54285" y="64889"/>
                  </a:cubicBezTo>
                  <a:cubicBezTo>
                    <a:pt x="60893" y="65796"/>
                    <a:pt x="63498" y="61604"/>
                    <a:pt x="63309" y="60094"/>
                  </a:cubicBezTo>
                  <a:cubicBezTo>
                    <a:pt x="62554" y="54695"/>
                    <a:pt x="51642" y="53675"/>
                    <a:pt x="56400" y="43858"/>
                  </a:cubicBezTo>
                  <a:cubicBezTo>
                    <a:pt x="61157" y="34041"/>
                    <a:pt x="80716" y="34229"/>
                    <a:pt x="85474" y="48804"/>
                  </a:cubicBezTo>
                  <a:cubicBezTo>
                    <a:pt x="87150" y="54422"/>
                    <a:pt x="86207" y="60497"/>
                    <a:pt x="82906" y="65343"/>
                  </a:cubicBezTo>
                  <a:cubicBezTo>
                    <a:pt x="79508" y="69798"/>
                    <a:pt x="74977" y="75386"/>
                    <a:pt x="60251" y="76670"/>
                  </a:cubicBezTo>
                  <a:cubicBezTo>
                    <a:pt x="54343" y="77616"/>
                    <a:pt x="48306" y="76086"/>
                    <a:pt x="43562" y="72441"/>
                  </a:cubicBezTo>
                  <a:cubicBezTo>
                    <a:pt x="43562" y="72441"/>
                    <a:pt x="28156" y="81692"/>
                    <a:pt x="11014" y="67268"/>
                  </a:cubicBezTo>
                  <a:cubicBezTo>
                    <a:pt x="1767" y="59044"/>
                    <a:pt x="145" y="45200"/>
                    <a:pt x="7238" y="35060"/>
                  </a:cubicBezTo>
                  <a:cubicBezTo>
                    <a:pt x="12838" y="27136"/>
                    <a:pt x="21786" y="22244"/>
                    <a:pt x="31479" y="21807"/>
                  </a:cubicBezTo>
                  <a:cubicBezTo>
                    <a:pt x="31479" y="21807"/>
                    <a:pt x="43675" y="1266"/>
                    <a:pt x="73542" y="2928"/>
                  </a:cubicBezTo>
                  <a:cubicBezTo>
                    <a:pt x="103409" y="4589"/>
                    <a:pt x="113037" y="26753"/>
                    <a:pt x="113037" y="26753"/>
                  </a:cubicBezTo>
                  <a:cubicBezTo>
                    <a:pt x="113037" y="26753"/>
                    <a:pt x="130897" y="27131"/>
                    <a:pt x="135693" y="42083"/>
                  </a:cubicBezTo>
                  <a:cubicBezTo>
                    <a:pt x="138638" y="51674"/>
                    <a:pt x="136939" y="66475"/>
                    <a:pt x="127914" y="75009"/>
                  </a:cubicBezTo>
                  <a:cubicBezTo>
                    <a:pt x="117493" y="84599"/>
                    <a:pt x="101030" y="83958"/>
                    <a:pt x="101030" y="83958"/>
                  </a:cubicBezTo>
                  <a:cubicBezTo>
                    <a:pt x="95649" y="91416"/>
                    <a:pt x="87475" y="96374"/>
                    <a:pt x="78375" y="97702"/>
                  </a:cubicBezTo>
                  <a:cubicBezTo>
                    <a:pt x="60326" y="100118"/>
                    <a:pt x="54776" y="97928"/>
                    <a:pt x="49037" y="98495"/>
                  </a:cubicBezTo>
                  <a:cubicBezTo>
                    <a:pt x="44326" y="99019"/>
                    <a:pt x="39913" y="101060"/>
                    <a:pt x="36463" y="104309"/>
                  </a:cubicBezTo>
                  <a:cubicBezTo>
                    <a:pt x="33894" y="107540"/>
                    <a:pt x="31738" y="111080"/>
                    <a:pt x="30044" y="114844"/>
                  </a:cubicBezTo>
                  <a:cubicBezTo>
                    <a:pt x="29493" y="112542"/>
                    <a:pt x="29077" y="110210"/>
                    <a:pt x="28798" y="107859"/>
                  </a:cubicBezTo>
                  <a:cubicBezTo>
                    <a:pt x="28798" y="106160"/>
                    <a:pt x="31668" y="91396"/>
                    <a:pt x="49830" y="85657"/>
                  </a:cubicBezTo>
                  <a:cubicBezTo>
                    <a:pt x="60364" y="82296"/>
                    <a:pt x="64480" y="86601"/>
                    <a:pt x="83359" y="80408"/>
                  </a:cubicBezTo>
                  <a:cubicBezTo>
                    <a:pt x="91477" y="77727"/>
                    <a:pt x="99935" y="65305"/>
                    <a:pt x="99935" y="65305"/>
                  </a:cubicBezTo>
                  <a:cubicBezTo>
                    <a:pt x="104340" y="64982"/>
                    <a:pt x="108476" y="63062"/>
                    <a:pt x="111565" y="59905"/>
                  </a:cubicBezTo>
                  <a:cubicBezTo>
                    <a:pt x="114786" y="55800"/>
                    <a:pt x="115247" y="50169"/>
                    <a:pt x="112735" y="45595"/>
                  </a:cubicBezTo>
                  <a:cubicBezTo>
                    <a:pt x="109556" y="42146"/>
                    <a:pt x="105454" y="39683"/>
                    <a:pt x="100917" y="38496"/>
                  </a:cubicBezTo>
                  <a:cubicBezTo>
                    <a:pt x="100917" y="38496"/>
                    <a:pt x="89589" y="20750"/>
                    <a:pt x="72749" y="19617"/>
                  </a:cubicBezTo>
                  <a:cubicBezTo>
                    <a:pt x="55909" y="18484"/>
                    <a:pt x="41258" y="33852"/>
                    <a:pt x="41258" y="33852"/>
                  </a:cubicBezTo>
                  <a:cubicBezTo>
                    <a:pt x="41258" y="33852"/>
                    <a:pt x="31441" y="33134"/>
                    <a:pt x="26684" y="38685"/>
                  </a:cubicBezTo>
                  <a:cubicBezTo>
                    <a:pt x="18377" y="48464"/>
                    <a:pt x="26684" y="59075"/>
                    <a:pt x="33556" y="60887"/>
                  </a:cubicBezTo>
                  <a:cubicBezTo>
                    <a:pt x="41598" y="63039"/>
                    <a:pt x="44506" y="60887"/>
                    <a:pt x="44506" y="60887"/>
                  </a:cubicBezTo>
                </a:path>
              </a:pathLst>
            </a:custGeom>
            <a:grpFill/>
            <a:ln w="9525" cap="flat">
              <a:noFill/>
              <a:prstDash val="solid"/>
              <a:miter/>
            </a:ln>
          </p:spPr>
          <p:txBody>
            <a:bodyPr rtlCol="0" anchor="ctr"/>
            <a:lstStyle/>
            <a:p>
              <a:endParaRPr lang="zh-CN" altLang="en-US"/>
            </a:p>
          </p:txBody>
        </p:sp>
        <p:sp>
          <p:nvSpPr>
            <p:cNvPr id="34" name="任意多边形: 形状 33"/>
            <p:cNvSpPr/>
            <p:nvPr/>
          </p:nvSpPr>
          <p:spPr>
            <a:xfrm>
              <a:off x="218631" y="6697752"/>
              <a:ext cx="33983" cy="45310"/>
            </a:xfrm>
            <a:custGeom>
              <a:avLst/>
              <a:gdLst>
                <a:gd name="connsiteX0" fmla="*/ 11856 w 33982"/>
                <a:gd name="connsiteY0" fmla="*/ 2832 h 45310"/>
                <a:gd name="connsiteX1" fmla="*/ 21598 w 33982"/>
                <a:gd name="connsiteY1" fmla="*/ 11630 h 45310"/>
                <a:gd name="connsiteX2" fmla="*/ 33831 w 33982"/>
                <a:gd name="connsiteY2" fmla="*/ 15972 h 45310"/>
                <a:gd name="connsiteX3" fmla="*/ 23976 w 33982"/>
                <a:gd name="connsiteY3" fmla="*/ 32548 h 45310"/>
                <a:gd name="connsiteX4" fmla="*/ 29036 w 33982"/>
                <a:gd name="connsiteY4" fmla="*/ 43120 h 45310"/>
                <a:gd name="connsiteX5" fmla="*/ 4380 w 33982"/>
                <a:gd name="connsiteY5" fmla="*/ 32019 h 45310"/>
                <a:gd name="connsiteX6" fmla="*/ 11931 w 33982"/>
                <a:gd name="connsiteY6" fmla="*/ 2832 h 4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82" h="45310">
                  <a:moveTo>
                    <a:pt x="11856" y="2832"/>
                  </a:moveTo>
                  <a:cubicBezTo>
                    <a:pt x="14519" y="6353"/>
                    <a:pt x="17824" y="9338"/>
                    <a:pt x="21598" y="11630"/>
                  </a:cubicBezTo>
                  <a:cubicBezTo>
                    <a:pt x="25290" y="13993"/>
                    <a:pt x="29475" y="15478"/>
                    <a:pt x="33831" y="15972"/>
                  </a:cubicBezTo>
                  <a:cubicBezTo>
                    <a:pt x="33831" y="15972"/>
                    <a:pt x="23788" y="23259"/>
                    <a:pt x="23976" y="32548"/>
                  </a:cubicBezTo>
                  <a:cubicBezTo>
                    <a:pt x="24165" y="41837"/>
                    <a:pt x="31528" y="41195"/>
                    <a:pt x="29036" y="43120"/>
                  </a:cubicBezTo>
                  <a:cubicBezTo>
                    <a:pt x="26544" y="45046"/>
                    <a:pt x="9666" y="43460"/>
                    <a:pt x="4380" y="32019"/>
                  </a:cubicBezTo>
                  <a:cubicBezTo>
                    <a:pt x="-1662" y="18993"/>
                    <a:pt x="11931" y="2832"/>
                    <a:pt x="11931" y="2832"/>
                  </a:cubicBezTo>
                </a:path>
              </a:pathLst>
            </a:custGeom>
            <a:grpFill/>
            <a:ln w="9525" cap="flat">
              <a:noFill/>
              <a:prstDash val="solid"/>
              <a:miter/>
            </a:ln>
          </p:spPr>
          <p:txBody>
            <a:bodyPr rtlCol="0" anchor="ctr"/>
            <a:lstStyle/>
            <a:p>
              <a:endParaRPr lang="zh-CN" altLang="en-US"/>
            </a:p>
          </p:txBody>
        </p:sp>
        <p:sp>
          <p:nvSpPr>
            <p:cNvPr id="35" name="任意多边形: 形状 34"/>
            <p:cNvSpPr/>
            <p:nvPr/>
          </p:nvSpPr>
          <p:spPr>
            <a:xfrm>
              <a:off x="270511" y="6698078"/>
              <a:ext cx="64190" cy="41534"/>
            </a:xfrm>
            <a:custGeom>
              <a:avLst/>
              <a:gdLst>
                <a:gd name="connsiteX0" fmla="*/ 57393 w 64189"/>
                <a:gd name="connsiteY0" fmla="*/ 3111 h 41534"/>
                <a:gd name="connsiteX1" fmla="*/ 63434 w 64189"/>
                <a:gd name="connsiteY1" fmla="*/ 14438 h 41534"/>
                <a:gd name="connsiteX2" fmla="*/ 53164 w 64189"/>
                <a:gd name="connsiteY2" fmla="*/ 34790 h 41534"/>
                <a:gd name="connsiteX3" fmla="*/ 15972 w 64189"/>
                <a:gd name="connsiteY3" fmla="*/ 35621 h 41534"/>
                <a:gd name="connsiteX4" fmla="*/ 12498 w 64189"/>
                <a:gd name="connsiteY4" fmla="*/ 24822 h 41534"/>
                <a:gd name="connsiteX5" fmla="*/ 2832 w 64189"/>
                <a:gd name="connsiteY5" fmla="*/ 15760 h 41534"/>
                <a:gd name="connsiteX6" fmla="*/ 11705 w 64189"/>
                <a:gd name="connsiteY6" fmla="*/ 11984 h 41534"/>
                <a:gd name="connsiteX7" fmla="*/ 17633 w 64189"/>
                <a:gd name="connsiteY7" fmla="*/ 5905 h 41534"/>
                <a:gd name="connsiteX8" fmla="*/ 44668 w 64189"/>
                <a:gd name="connsiteY8" fmla="*/ 21386 h 41534"/>
                <a:gd name="connsiteX9" fmla="*/ 57393 w 64189"/>
                <a:gd name="connsiteY9" fmla="*/ 3111 h 4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89" h="41534">
                  <a:moveTo>
                    <a:pt x="57393" y="3111"/>
                  </a:moveTo>
                  <a:cubicBezTo>
                    <a:pt x="57393" y="1525"/>
                    <a:pt x="62453" y="6887"/>
                    <a:pt x="63434" y="14438"/>
                  </a:cubicBezTo>
                  <a:cubicBezTo>
                    <a:pt x="64125" y="22617"/>
                    <a:pt x="60154" y="30488"/>
                    <a:pt x="53164" y="34790"/>
                  </a:cubicBezTo>
                  <a:cubicBezTo>
                    <a:pt x="39873" y="44079"/>
                    <a:pt x="15972" y="35621"/>
                    <a:pt x="15972" y="35621"/>
                  </a:cubicBezTo>
                  <a:cubicBezTo>
                    <a:pt x="15513" y="31833"/>
                    <a:pt x="14334" y="28168"/>
                    <a:pt x="12498" y="24822"/>
                  </a:cubicBezTo>
                  <a:cubicBezTo>
                    <a:pt x="10017" y="21098"/>
                    <a:pt x="6709" y="17996"/>
                    <a:pt x="2832" y="15760"/>
                  </a:cubicBezTo>
                  <a:cubicBezTo>
                    <a:pt x="5979" y="15003"/>
                    <a:pt x="8978" y="13728"/>
                    <a:pt x="11705" y="11984"/>
                  </a:cubicBezTo>
                  <a:cubicBezTo>
                    <a:pt x="14040" y="10342"/>
                    <a:pt x="16050" y="8281"/>
                    <a:pt x="17633" y="5905"/>
                  </a:cubicBezTo>
                  <a:cubicBezTo>
                    <a:pt x="17633" y="5905"/>
                    <a:pt x="28281" y="23916"/>
                    <a:pt x="44668" y="21386"/>
                  </a:cubicBezTo>
                  <a:cubicBezTo>
                    <a:pt x="60112" y="19007"/>
                    <a:pt x="57922" y="9115"/>
                    <a:pt x="57393" y="3111"/>
                  </a:cubicBezTo>
                </a:path>
              </a:pathLst>
            </a:custGeom>
            <a:grpFill/>
            <a:ln w="9525" cap="flat">
              <a:noFill/>
              <a:prstDash val="solid"/>
              <a:miter/>
            </a:ln>
          </p:spPr>
          <p:txBody>
            <a:bodyPr rtlCol="0" anchor="ctr"/>
            <a:lstStyle/>
            <a:p>
              <a:endParaRPr lang="zh-CN" altLang="en-US"/>
            </a:p>
          </p:txBody>
        </p:sp>
        <p:sp>
          <p:nvSpPr>
            <p:cNvPr id="36" name="任意多边形: 形状 35"/>
            <p:cNvSpPr/>
            <p:nvPr/>
          </p:nvSpPr>
          <p:spPr>
            <a:xfrm>
              <a:off x="250218" y="6655047"/>
              <a:ext cx="60414" cy="30207"/>
            </a:xfrm>
            <a:custGeom>
              <a:avLst/>
              <a:gdLst>
                <a:gd name="connsiteX0" fmla="*/ 44798 w 60413"/>
                <a:gd name="connsiteY0" fmla="*/ 11667 h 30206"/>
                <a:gd name="connsiteX1" fmla="*/ 51972 w 60413"/>
                <a:gd name="connsiteY1" fmla="*/ 13971 h 30206"/>
                <a:gd name="connsiteX2" fmla="*/ 57750 w 60413"/>
                <a:gd name="connsiteY2" fmla="*/ 19332 h 30206"/>
                <a:gd name="connsiteX3" fmla="*/ 48536 w 60413"/>
                <a:gd name="connsiteY3" fmla="*/ 23108 h 30206"/>
                <a:gd name="connsiteX4" fmla="*/ 42495 w 60413"/>
                <a:gd name="connsiteY4" fmla="*/ 30660 h 30206"/>
                <a:gd name="connsiteX5" fmla="*/ 36303 w 60413"/>
                <a:gd name="connsiteY5" fmla="*/ 19786 h 30206"/>
                <a:gd name="connsiteX6" fmla="*/ 20444 w 60413"/>
                <a:gd name="connsiteY6" fmla="*/ 16010 h 30206"/>
                <a:gd name="connsiteX7" fmla="*/ 7002 w 60413"/>
                <a:gd name="connsiteY7" fmla="*/ 30282 h 30206"/>
                <a:gd name="connsiteX8" fmla="*/ 3226 w 60413"/>
                <a:gd name="connsiteY8" fmla="*/ 21183 h 30206"/>
                <a:gd name="connsiteX9" fmla="*/ 13421 w 60413"/>
                <a:gd name="connsiteY9" fmla="*/ 12838 h 30206"/>
                <a:gd name="connsiteX10" fmla="*/ 29317 w 60413"/>
                <a:gd name="connsiteY10" fmla="*/ 2832 h 30206"/>
                <a:gd name="connsiteX11" fmla="*/ 44798 w 60413"/>
                <a:gd name="connsiteY11" fmla="*/ 11630 h 3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13" h="30206">
                  <a:moveTo>
                    <a:pt x="44798" y="11667"/>
                  </a:moveTo>
                  <a:cubicBezTo>
                    <a:pt x="47329" y="11905"/>
                    <a:pt x="49777" y="12691"/>
                    <a:pt x="51972" y="13971"/>
                  </a:cubicBezTo>
                  <a:cubicBezTo>
                    <a:pt x="54223" y="15373"/>
                    <a:pt x="56184" y="17193"/>
                    <a:pt x="57750" y="19332"/>
                  </a:cubicBezTo>
                  <a:cubicBezTo>
                    <a:pt x="54448" y="19931"/>
                    <a:pt x="51309" y="21218"/>
                    <a:pt x="48536" y="23108"/>
                  </a:cubicBezTo>
                  <a:cubicBezTo>
                    <a:pt x="45817" y="24969"/>
                    <a:pt x="43714" y="27598"/>
                    <a:pt x="42495" y="30660"/>
                  </a:cubicBezTo>
                  <a:cubicBezTo>
                    <a:pt x="41810" y="26407"/>
                    <a:pt x="39611" y="22545"/>
                    <a:pt x="36303" y="19786"/>
                  </a:cubicBezTo>
                  <a:cubicBezTo>
                    <a:pt x="31798" y="16320"/>
                    <a:pt x="26027" y="14946"/>
                    <a:pt x="20444" y="16010"/>
                  </a:cubicBezTo>
                  <a:cubicBezTo>
                    <a:pt x="8928" y="17935"/>
                    <a:pt x="8588" y="29263"/>
                    <a:pt x="7002" y="30282"/>
                  </a:cubicBezTo>
                  <a:cubicBezTo>
                    <a:pt x="5416" y="31302"/>
                    <a:pt x="1603" y="27677"/>
                    <a:pt x="3226" y="21183"/>
                  </a:cubicBezTo>
                  <a:cubicBezTo>
                    <a:pt x="4771" y="16696"/>
                    <a:pt x="8717" y="13466"/>
                    <a:pt x="13421" y="12838"/>
                  </a:cubicBezTo>
                  <a:cubicBezTo>
                    <a:pt x="13421" y="12838"/>
                    <a:pt x="19727" y="2832"/>
                    <a:pt x="29317" y="2832"/>
                  </a:cubicBezTo>
                  <a:cubicBezTo>
                    <a:pt x="37851" y="2832"/>
                    <a:pt x="44798" y="11630"/>
                    <a:pt x="44798" y="11630"/>
                  </a:cubicBezTo>
                </a:path>
              </a:pathLst>
            </a:custGeom>
            <a:grpFill/>
            <a:ln w="9525" cap="flat">
              <a:noFill/>
              <a:prstDash val="solid"/>
              <a:miter/>
            </a:ln>
          </p:spPr>
          <p:txBody>
            <a:bodyPr rtlCol="0" anchor="ctr"/>
            <a:lstStyle/>
            <a:p>
              <a:endParaRPr lang="zh-CN" altLang="en-US"/>
            </a:p>
          </p:txBody>
        </p:sp>
        <p:sp>
          <p:nvSpPr>
            <p:cNvPr id="37" name="任意多边形: 形状 36"/>
            <p:cNvSpPr/>
            <p:nvPr/>
          </p:nvSpPr>
          <p:spPr>
            <a:xfrm>
              <a:off x="225922" y="6638471"/>
              <a:ext cx="98172" cy="71741"/>
            </a:xfrm>
            <a:custGeom>
              <a:avLst/>
              <a:gdLst>
                <a:gd name="connsiteX0" fmla="*/ 81101 w 98172"/>
                <a:gd name="connsiteY0" fmla="*/ 29301 h 71741"/>
                <a:gd name="connsiteX1" fmla="*/ 85670 w 98172"/>
                <a:gd name="connsiteY1" fmla="*/ 34511 h 71741"/>
                <a:gd name="connsiteX2" fmla="*/ 90617 w 98172"/>
                <a:gd name="connsiteY2" fmla="*/ 31679 h 71741"/>
                <a:gd name="connsiteX3" fmla="*/ 96431 w 98172"/>
                <a:gd name="connsiteY3" fmla="*/ 29527 h 71741"/>
                <a:gd name="connsiteX4" fmla="*/ 87634 w 98172"/>
                <a:gd name="connsiteY4" fmla="*/ 18653 h 71741"/>
                <a:gd name="connsiteX5" fmla="*/ 78005 w 98172"/>
                <a:gd name="connsiteY5" fmla="*/ 17180 h 71741"/>
                <a:gd name="connsiteX6" fmla="*/ 52292 w 98172"/>
                <a:gd name="connsiteY6" fmla="*/ 2832 h 71741"/>
                <a:gd name="connsiteX7" fmla="*/ 26993 w 98172"/>
                <a:gd name="connsiteY7" fmla="*/ 17935 h 71741"/>
                <a:gd name="connsiteX8" fmla="*/ 8416 w 98172"/>
                <a:gd name="connsiteY8" fmla="*/ 26960 h 71741"/>
                <a:gd name="connsiteX9" fmla="*/ 6491 w 98172"/>
                <a:gd name="connsiteY9" fmla="*/ 53957 h 71741"/>
                <a:gd name="connsiteX10" fmla="*/ 58560 w 98172"/>
                <a:gd name="connsiteY10" fmla="*/ 62793 h 71741"/>
                <a:gd name="connsiteX11" fmla="*/ 48818 w 98172"/>
                <a:gd name="connsiteY11" fmla="*/ 36966 h 71741"/>
                <a:gd name="connsiteX12" fmla="*/ 32846 w 98172"/>
                <a:gd name="connsiteY12" fmla="*/ 51541 h 71741"/>
                <a:gd name="connsiteX13" fmla="*/ 20615 w 98172"/>
                <a:gd name="connsiteY13" fmla="*/ 41195 h 71741"/>
                <a:gd name="connsiteX14" fmla="*/ 20688 w 98172"/>
                <a:gd name="connsiteY14" fmla="*/ 38665 h 71741"/>
                <a:gd name="connsiteX15" fmla="*/ 32695 w 98172"/>
                <a:gd name="connsiteY15" fmla="*/ 27979 h 71741"/>
                <a:gd name="connsiteX16" fmla="*/ 52329 w 98172"/>
                <a:gd name="connsiteY16" fmla="*/ 16387 h 71741"/>
                <a:gd name="connsiteX17" fmla="*/ 73550 w 98172"/>
                <a:gd name="connsiteY17" fmla="*/ 26733 h 71741"/>
                <a:gd name="connsiteX18" fmla="*/ 81101 w 98172"/>
                <a:gd name="connsiteY18" fmla="*/ 29301 h 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172" h="71741">
                  <a:moveTo>
                    <a:pt x="81101" y="29301"/>
                  </a:moveTo>
                  <a:cubicBezTo>
                    <a:pt x="83060" y="30602"/>
                    <a:pt x="84636" y="32400"/>
                    <a:pt x="85670" y="34511"/>
                  </a:cubicBezTo>
                  <a:cubicBezTo>
                    <a:pt x="85670" y="34511"/>
                    <a:pt x="88691" y="32623"/>
                    <a:pt x="90617" y="31679"/>
                  </a:cubicBezTo>
                  <a:cubicBezTo>
                    <a:pt x="92505" y="30834"/>
                    <a:pt x="94448" y="30115"/>
                    <a:pt x="96431" y="29527"/>
                  </a:cubicBezTo>
                  <a:cubicBezTo>
                    <a:pt x="94529" y="25178"/>
                    <a:pt x="91490" y="21422"/>
                    <a:pt x="87634" y="18653"/>
                  </a:cubicBezTo>
                  <a:cubicBezTo>
                    <a:pt x="84757" y="16876"/>
                    <a:pt x="81281" y="16344"/>
                    <a:pt x="78005" y="17180"/>
                  </a:cubicBezTo>
                  <a:cubicBezTo>
                    <a:pt x="72503" y="8261"/>
                    <a:pt x="62771" y="2830"/>
                    <a:pt x="52292" y="2832"/>
                  </a:cubicBezTo>
                  <a:cubicBezTo>
                    <a:pt x="41788" y="3060"/>
                    <a:pt x="32178" y="8797"/>
                    <a:pt x="26993" y="17935"/>
                  </a:cubicBezTo>
                  <a:cubicBezTo>
                    <a:pt x="19701" y="17737"/>
                    <a:pt x="12769" y="21105"/>
                    <a:pt x="8416" y="26960"/>
                  </a:cubicBezTo>
                  <a:cubicBezTo>
                    <a:pt x="3508" y="34096"/>
                    <a:pt x="-268" y="44895"/>
                    <a:pt x="6491" y="53957"/>
                  </a:cubicBezTo>
                  <a:cubicBezTo>
                    <a:pt x="20348" y="72572"/>
                    <a:pt x="48251" y="76612"/>
                    <a:pt x="58560" y="62793"/>
                  </a:cubicBezTo>
                  <a:cubicBezTo>
                    <a:pt x="68868" y="48973"/>
                    <a:pt x="58144" y="36701"/>
                    <a:pt x="48818" y="36966"/>
                  </a:cubicBezTo>
                  <a:cubicBezTo>
                    <a:pt x="34130" y="37419"/>
                    <a:pt x="38283" y="49539"/>
                    <a:pt x="32846" y="51541"/>
                  </a:cubicBezTo>
                  <a:cubicBezTo>
                    <a:pt x="26612" y="52061"/>
                    <a:pt x="21136" y="47429"/>
                    <a:pt x="20615" y="41195"/>
                  </a:cubicBezTo>
                  <a:cubicBezTo>
                    <a:pt x="20545" y="40352"/>
                    <a:pt x="20569" y="39503"/>
                    <a:pt x="20688" y="38665"/>
                  </a:cubicBezTo>
                  <a:cubicBezTo>
                    <a:pt x="21934" y="29980"/>
                    <a:pt x="32695" y="27979"/>
                    <a:pt x="32695" y="27979"/>
                  </a:cubicBezTo>
                  <a:cubicBezTo>
                    <a:pt x="36481" y="20675"/>
                    <a:pt x="44105" y="16173"/>
                    <a:pt x="52329" y="16387"/>
                  </a:cubicBezTo>
                  <a:cubicBezTo>
                    <a:pt x="60660" y="16199"/>
                    <a:pt x="68567" y="20054"/>
                    <a:pt x="73550" y="26733"/>
                  </a:cubicBezTo>
                  <a:cubicBezTo>
                    <a:pt x="76252" y="26897"/>
                    <a:pt x="78860" y="27784"/>
                    <a:pt x="81101" y="29301"/>
                  </a:cubicBezTo>
                </a:path>
              </a:pathLst>
            </a:custGeom>
            <a:grpFill/>
            <a:ln w="9525" cap="flat">
              <a:noFill/>
              <a:prstDash val="solid"/>
              <a:miter/>
            </a:ln>
          </p:spPr>
          <p:txBody>
            <a:bodyPr rtlCol="0" anchor="ctr"/>
            <a:lstStyle/>
            <a:p>
              <a:endParaRPr lang="zh-CN" altLang="en-US"/>
            </a:p>
          </p:txBody>
        </p:sp>
        <p:sp>
          <p:nvSpPr>
            <p:cNvPr id="38" name="任意多边形: 形状 37"/>
            <p:cNvSpPr/>
            <p:nvPr/>
          </p:nvSpPr>
          <p:spPr>
            <a:xfrm>
              <a:off x="274287" y="6665342"/>
              <a:ext cx="101948" cy="94397"/>
            </a:xfrm>
            <a:custGeom>
              <a:avLst/>
              <a:gdLst>
                <a:gd name="connsiteX0" fmla="*/ 9175 w 101948"/>
                <a:gd name="connsiteY0" fmla="*/ 80817 h 94396"/>
                <a:gd name="connsiteX1" fmla="*/ 12196 w 101948"/>
                <a:gd name="connsiteY1" fmla="*/ 72170 h 94396"/>
                <a:gd name="connsiteX2" fmla="*/ 58110 w 101948"/>
                <a:gd name="connsiteY2" fmla="*/ 66620 h 94396"/>
                <a:gd name="connsiteX3" fmla="*/ 51654 w 101948"/>
                <a:gd name="connsiteY3" fmla="*/ 26671 h 94396"/>
                <a:gd name="connsiteX4" fmla="*/ 40062 w 101948"/>
                <a:gd name="connsiteY4" fmla="*/ 49024 h 94396"/>
                <a:gd name="connsiteX5" fmla="*/ 20465 w 101948"/>
                <a:gd name="connsiteY5" fmla="*/ 23499 h 94396"/>
                <a:gd name="connsiteX6" fmla="*/ 38929 w 101948"/>
                <a:gd name="connsiteY6" fmla="*/ 13380 h 94396"/>
                <a:gd name="connsiteX7" fmla="*/ 63699 w 101948"/>
                <a:gd name="connsiteY7" fmla="*/ 3525 h 94396"/>
                <a:gd name="connsiteX8" fmla="*/ 80501 w 101948"/>
                <a:gd name="connsiteY8" fmla="*/ 18629 h 94396"/>
                <a:gd name="connsiteX9" fmla="*/ 101797 w 101948"/>
                <a:gd name="connsiteY9" fmla="*/ 34751 h 94396"/>
                <a:gd name="connsiteX10" fmla="*/ 91300 w 101948"/>
                <a:gd name="connsiteY10" fmla="*/ 67753 h 94396"/>
                <a:gd name="connsiteX11" fmla="*/ 68305 w 101948"/>
                <a:gd name="connsiteY11" fmla="*/ 76966 h 94396"/>
                <a:gd name="connsiteX12" fmla="*/ 35720 w 101948"/>
                <a:gd name="connsiteY12" fmla="*/ 94486 h 94396"/>
                <a:gd name="connsiteX13" fmla="*/ 2832 w 101948"/>
                <a:gd name="connsiteY13" fmla="*/ 88860 h 94396"/>
                <a:gd name="connsiteX14" fmla="*/ 9175 w 101948"/>
                <a:gd name="connsiteY14" fmla="*/ 80704 h 94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1948" h="94396">
                  <a:moveTo>
                    <a:pt x="9175" y="80817"/>
                  </a:moveTo>
                  <a:cubicBezTo>
                    <a:pt x="10632" y="78112"/>
                    <a:pt x="11652" y="75194"/>
                    <a:pt x="12196" y="72170"/>
                  </a:cubicBezTo>
                  <a:cubicBezTo>
                    <a:pt x="12196" y="72170"/>
                    <a:pt x="42629" y="84782"/>
                    <a:pt x="58110" y="66620"/>
                  </a:cubicBezTo>
                  <a:cubicBezTo>
                    <a:pt x="72345" y="49930"/>
                    <a:pt x="57431" y="25085"/>
                    <a:pt x="51654" y="26671"/>
                  </a:cubicBezTo>
                  <a:cubicBezTo>
                    <a:pt x="45877" y="28257"/>
                    <a:pt x="58337" y="43209"/>
                    <a:pt x="40062" y="49024"/>
                  </a:cubicBezTo>
                  <a:cubicBezTo>
                    <a:pt x="27186" y="53140"/>
                    <a:pt x="14726" y="35658"/>
                    <a:pt x="20465" y="23499"/>
                  </a:cubicBezTo>
                  <a:cubicBezTo>
                    <a:pt x="23993" y="16689"/>
                    <a:pt x="31290" y="12689"/>
                    <a:pt x="38929" y="13380"/>
                  </a:cubicBezTo>
                  <a:cubicBezTo>
                    <a:pt x="38929" y="13380"/>
                    <a:pt x="49803" y="-364"/>
                    <a:pt x="63699" y="3525"/>
                  </a:cubicBezTo>
                  <a:cubicBezTo>
                    <a:pt x="71341" y="5677"/>
                    <a:pt x="77550" y="11258"/>
                    <a:pt x="80501" y="18629"/>
                  </a:cubicBezTo>
                  <a:cubicBezTo>
                    <a:pt x="80501" y="18629"/>
                    <a:pt x="94396" y="11908"/>
                    <a:pt x="101797" y="34751"/>
                  </a:cubicBezTo>
                  <a:cubicBezTo>
                    <a:pt x="105799" y="47061"/>
                    <a:pt x="97719" y="62164"/>
                    <a:pt x="91300" y="67753"/>
                  </a:cubicBezTo>
                  <a:cubicBezTo>
                    <a:pt x="84535" y="72714"/>
                    <a:pt x="76625" y="75883"/>
                    <a:pt x="68305" y="76966"/>
                  </a:cubicBezTo>
                  <a:cubicBezTo>
                    <a:pt x="60596" y="87368"/>
                    <a:pt x="48649" y="93791"/>
                    <a:pt x="35720" y="94486"/>
                  </a:cubicBezTo>
                  <a:cubicBezTo>
                    <a:pt x="8382" y="96562"/>
                    <a:pt x="2832" y="88860"/>
                    <a:pt x="2832" y="88860"/>
                  </a:cubicBezTo>
                  <a:cubicBezTo>
                    <a:pt x="5469" y="86591"/>
                    <a:pt x="7626" y="83818"/>
                    <a:pt x="9175" y="80704"/>
                  </a:cubicBezTo>
                </a:path>
              </a:pathLst>
            </a:custGeom>
            <a:grpFill/>
            <a:ln w="9525" cap="flat">
              <a:noFill/>
              <a:prstDash val="solid"/>
              <a:miter/>
            </a:ln>
          </p:spPr>
          <p:txBody>
            <a:bodyPr rtlCol="0" anchor="ctr"/>
            <a:lstStyle/>
            <a:p>
              <a:endParaRPr lang="zh-CN" altLang="en-US"/>
            </a:p>
          </p:txBody>
        </p:sp>
        <p:sp>
          <p:nvSpPr>
            <p:cNvPr id="39" name="任意多边形: 形状 38"/>
            <p:cNvSpPr/>
            <p:nvPr/>
          </p:nvSpPr>
          <p:spPr>
            <a:xfrm>
              <a:off x="180434" y="6664757"/>
              <a:ext cx="101948" cy="98172"/>
            </a:xfrm>
            <a:custGeom>
              <a:avLst/>
              <a:gdLst>
                <a:gd name="connsiteX0" fmla="*/ 42690 w 101948"/>
                <a:gd name="connsiteY0" fmla="*/ 15967 h 98172"/>
                <a:gd name="connsiteX1" fmla="*/ 48203 w 101948"/>
                <a:gd name="connsiteY1" fmla="*/ 3129 h 98172"/>
                <a:gd name="connsiteX2" fmla="*/ 31891 w 101948"/>
                <a:gd name="connsiteY2" fmla="*/ 6904 h 98172"/>
                <a:gd name="connsiteX3" fmla="*/ 21319 w 101948"/>
                <a:gd name="connsiteY3" fmla="*/ 23707 h 98172"/>
                <a:gd name="connsiteX4" fmla="*/ 3081 w 101948"/>
                <a:gd name="connsiteY4" fmla="*/ 51044 h 98172"/>
                <a:gd name="connsiteX5" fmla="*/ 38839 w 101948"/>
                <a:gd name="connsiteY5" fmla="*/ 79967 h 98172"/>
                <a:gd name="connsiteX6" fmla="*/ 70782 w 101948"/>
                <a:gd name="connsiteY6" fmla="*/ 96619 h 98172"/>
                <a:gd name="connsiteX7" fmla="*/ 100310 w 101948"/>
                <a:gd name="connsiteY7" fmla="*/ 68829 h 98172"/>
                <a:gd name="connsiteX8" fmla="*/ 81430 w 101948"/>
                <a:gd name="connsiteY8" fmla="*/ 49232 h 98172"/>
                <a:gd name="connsiteX9" fmla="*/ 66872 w 101948"/>
                <a:gd name="connsiteY9" fmla="*/ 65869 h 98172"/>
                <a:gd name="connsiteX10" fmla="*/ 66893 w 101948"/>
                <a:gd name="connsiteY10" fmla="*/ 66148 h 98172"/>
                <a:gd name="connsiteX11" fmla="*/ 74067 w 101948"/>
                <a:gd name="connsiteY11" fmla="*/ 78344 h 98172"/>
                <a:gd name="connsiteX12" fmla="*/ 58435 w 101948"/>
                <a:gd name="connsiteY12" fmla="*/ 80118 h 98172"/>
                <a:gd name="connsiteX13" fmla="*/ 36800 w 101948"/>
                <a:gd name="connsiteY13" fmla="*/ 57463 h 98172"/>
                <a:gd name="connsiteX14" fmla="*/ 47297 w 101948"/>
                <a:gd name="connsiteY14" fmla="*/ 30655 h 98172"/>
                <a:gd name="connsiteX15" fmla="*/ 42577 w 101948"/>
                <a:gd name="connsiteY15" fmla="*/ 15967 h 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948" h="98172">
                  <a:moveTo>
                    <a:pt x="42690" y="15967"/>
                  </a:moveTo>
                  <a:cubicBezTo>
                    <a:pt x="43556" y="11332"/>
                    <a:pt x="45438" y="6947"/>
                    <a:pt x="48203" y="3129"/>
                  </a:cubicBezTo>
                  <a:cubicBezTo>
                    <a:pt x="42480" y="2177"/>
                    <a:pt x="36614" y="3535"/>
                    <a:pt x="31891" y="6904"/>
                  </a:cubicBezTo>
                  <a:cubicBezTo>
                    <a:pt x="20035" y="14985"/>
                    <a:pt x="21319" y="23707"/>
                    <a:pt x="21319" y="23707"/>
                  </a:cubicBezTo>
                  <a:cubicBezTo>
                    <a:pt x="21319" y="23707"/>
                    <a:pt x="325" y="26312"/>
                    <a:pt x="3081" y="51044"/>
                  </a:cubicBezTo>
                  <a:cubicBezTo>
                    <a:pt x="5762" y="74002"/>
                    <a:pt x="38839" y="79967"/>
                    <a:pt x="38839" y="79967"/>
                  </a:cubicBezTo>
                  <a:cubicBezTo>
                    <a:pt x="45919" y="90637"/>
                    <a:pt x="57981" y="96925"/>
                    <a:pt x="70782" y="96619"/>
                  </a:cubicBezTo>
                  <a:cubicBezTo>
                    <a:pt x="87925" y="96241"/>
                    <a:pt x="101518" y="83177"/>
                    <a:pt x="100310" y="68829"/>
                  </a:cubicBezTo>
                  <a:cubicBezTo>
                    <a:pt x="99554" y="59464"/>
                    <a:pt x="94042" y="48401"/>
                    <a:pt x="81430" y="49232"/>
                  </a:cubicBezTo>
                  <a:cubicBezTo>
                    <a:pt x="72816" y="49806"/>
                    <a:pt x="66298" y="57254"/>
                    <a:pt x="66872" y="65869"/>
                  </a:cubicBezTo>
                  <a:cubicBezTo>
                    <a:pt x="66879" y="65962"/>
                    <a:pt x="66885" y="66055"/>
                    <a:pt x="66893" y="66148"/>
                  </a:cubicBezTo>
                  <a:cubicBezTo>
                    <a:pt x="67195" y="72642"/>
                    <a:pt x="74936" y="74568"/>
                    <a:pt x="74067" y="78344"/>
                  </a:cubicBezTo>
                  <a:cubicBezTo>
                    <a:pt x="73199" y="82120"/>
                    <a:pt x="66289" y="81818"/>
                    <a:pt x="58435" y="80118"/>
                  </a:cubicBezTo>
                  <a:cubicBezTo>
                    <a:pt x="50582" y="78419"/>
                    <a:pt x="36007" y="71812"/>
                    <a:pt x="36800" y="57463"/>
                  </a:cubicBezTo>
                  <a:cubicBezTo>
                    <a:pt x="37766" y="47732"/>
                    <a:pt x="41399" y="38455"/>
                    <a:pt x="47297" y="30655"/>
                  </a:cubicBezTo>
                  <a:cubicBezTo>
                    <a:pt x="47297" y="30655"/>
                    <a:pt x="41746" y="22537"/>
                    <a:pt x="42577" y="15967"/>
                  </a:cubicBezTo>
                </a:path>
              </a:pathLst>
            </a:custGeom>
            <a:grpFill/>
            <a:ln w="9525" cap="flat">
              <a:noFill/>
              <a:prstDash val="solid"/>
              <a:miter/>
            </a:ln>
          </p:spPr>
          <p:txBody>
            <a:bodyPr rtlCol="0" anchor="ctr"/>
            <a:lstStyle/>
            <a:p>
              <a:endParaRPr lang="zh-CN" altLang="en-US"/>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容版式3">
    <p:spTree>
      <p:nvGrpSpPr>
        <p:cNvPr id="1" name=""/>
        <p:cNvGrpSpPr/>
        <p:nvPr/>
      </p:nvGrpSpPr>
      <p:grpSpPr>
        <a:xfrm>
          <a:off x="0" y="0"/>
          <a:ext cx="0" cy="0"/>
          <a:chOff x="0" y="0"/>
          <a:chExt cx="0" cy="0"/>
        </a:xfrm>
      </p:grpSpPr>
      <p:grpSp>
        <p:nvGrpSpPr>
          <p:cNvPr id="44" name="组合 43"/>
          <p:cNvGrpSpPr/>
          <p:nvPr userDrawn="1"/>
        </p:nvGrpSpPr>
        <p:grpSpPr>
          <a:xfrm>
            <a:off x="0" y="761987"/>
            <a:ext cx="9906000" cy="960755"/>
            <a:chOff x="0" y="761987"/>
            <a:chExt cx="9906000" cy="960755"/>
          </a:xfrm>
        </p:grpSpPr>
        <p:sp>
          <p:nvSpPr>
            <p:cNvPr id="18" name="object 3"/>
            <p:cNvSpPr/>
            <p:nvPr userDrawn="1"/>
          </p:nvSpPr>
          <p:spPr>
            <a:xfrm>
              <a:off x="0" y="761987"/>
              <a:ext cx="9906000" cy="960755"/>
            </a:xfrm>
            <a:custGeom>
              <a:avLst/>
              <a:gdLst/>
              <a:ahLst/>
              <a:cxnLst/>
              <a:rect l="l" t="t" r="r" b="b"/>
              <a:pathLst>
                <a:path w="9906000" h="960755">
                  <a:moveTo>
                    <a:pt x="0" y="960259"/>
                  </a:moveTo>
                  <a:lnTo>
                    <a:pt x="9906000" y="960259"/>
                  </a:lnTo>
                  <a:lnTo>
                    <a:pt x="9906000" y="0"/>
                  </a:lnTo>
                  <a:lnTo>
                    <a:pt x="0" y="0"/>
                  </a:lnTo>
                  <a:lnTo>
                    <a:pt x="0" y="960259"/>
                  </a:lnTo>
                  <a:close/>
                </a:path>
              </a:pathLst>
            </a:custGeom>
            <a:solidFill>
              <a:schemeClr val="accent1"/>
            </a:solidFill>
          </p:spPr>
          <p:txBody>
            <a:bodyPr wrap="square" lIns="0" tIns="0" rIns="0" bIns="0" rtlCol="0"/>
            <a:lstStyle/>
            <a:p>
              <a:pPr lvl="0" defTabSz="914400"/>
              <a:endParaRPr>
                <a:solidFill>
                  <a:schemeClr val="bg1"/>
                </a:solidFill>
                <a:latin typeface="Calibri" panose="020F0502020204030204"/>
              </a:endParaRPr>
            </a:p>
          </p:txBody>
        </p:sp>
        <p:pic>
          <p:nvPicPr>
            <p:cNvPr id="42" name="图形 41"/>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277" t="23728" r="829" b="41659"/>
            <a:stretch>
              <a:fillRect/>
            </a:stretch>
          </p:blipFill>
          <p:spPr>
            <a:xfrm rot="10800000">
              <a:off x="1417320" y="761988"/>
              <a:ext cx="8488680" cy="960754"/>
            </a:xfrm>
            <a:prstGeom prst="rect">
              <a:avLst/>
            </a:prstGeom>
          </p:spPr>
        </p:pic>
      </p:grpSp>
      <p:grpSp>
        <p:nvGrpSpPr>
          <p:cNvPr id="15" name="组合 14"/>
          <p:cNvGrpSpPr/>
          <p:nvPr userDrawn="1"/>
        </p:nvGrpSpPr>
        <p:grpSpPr>
          <a:xfrm>
            <a:off x="8009234" y="177836"/>
            <a:ext cx="1518560" cy="460605"/>
            <a:chOff x="0" y="0"/>
            <a:chExt cx="6423496" cy="1949756"/>
          </a:xfrm>
        </p:grpSpPr>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49757" cy="1949756"/>
            </a:xfrm>
            <a:prstGeom prst="rect">
              <a:avLst/>
            </a:prstGeom>
          </p:spPr>
        </p:pic>
        <p:pic>
          <p:nvPicPr>
            <p:cNvPr id="17" name="图片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8104" y="129058"/>
              <a:ext cx="4215392" cy="1691643"/>
            </a:xfrm>
            <a:prstGeom prst="rect">
              <a:avLst/>
            </a:prstGeom>
          </p:spPr>
        </p:pic>
      </p:grpSp>
      <p:sp>
        <p:nvSpPr>
          <p:cNvPr id="19" name="Title Placeholder 1"/>
          <p:cNvSpPr>
            <a:spLocks noGrp="1"/>
          </p:cNvSpPr>
          <p:nvPr>
            <p:ph type="title"/>
          </p:nvPr>
        </p:nvSpPr>
        <p:spPr>
          <a:xfrm>
            <a:off x="663600" y="947164"/>
            <a:ext cx="8578800" cy="590400"/>
          </a:xfrm>
          <a:prstGeom prst="rect">
            <a:avLst/>
          </a:prstGeom>
        </p:spPr>
        <p:txBody>
          <a:bodyPr vert="horz" lIns="0" tIns="0" rIns="0" bIns="0" rtlCol="0" anchor="ctr">
            <a:normAutofit/>
          </a:bodyPr>
          <a:lstStyle>
            <a:lvl1pPr>
              <a:lnSpc>
                <a:spcPct val="100000"/>
              </a:lnSpc>
              <a:defRPr sz="3100">
                <a:solidFill>
                  <a:schemeClr val="bg1"/>
                </a:solidFill>
              </a:defRPr>
            </a:lvl1pPr>
          </a:lstStyle>
          <a:p>
            <a:r>
              <a:rPr lang="zh-CN" altLang="en-US"/>
              <a:t>单击此处编辑母版标题样式</a:t>
            </a:r>
            <a:endParaRPr lang="en-US" dirty="0"/>
          </a:p>
        </p:txBody>
      </p:sp>
      <p:sp>
        <p:nvSpPr>
          <p:cNvPr id="22" name="bk object 16"/>
          <p:cNvSpPr/>
          <p:nvPr userDrawn="1"/>
        </p:nvSpPr>
        <p:spPr>
          <a:xfrm>
            <a:off x="0" y="6639000"/>
            <a:ext cx="9906000" cy="219075"/>
          </a:xfrm>
          <a:custGeom>
            <a:avLst/>
            <a:gdLst/>
            <a:ahLst/>
            <a:cxnLst/>
            <a:rect l="l" t="t" r="r" b="b"/>
            <a:pathLst>
              <a:path w="9906000" h="219075">
                <a:moveTo>
                  <a:pt x="9906000" y="218998"/>
                </a:moveTo>
                <a:lnTo>
                  <a:pt x="9906000" y="0"/>
                </a:lnTo>
                <a:lnTo>
                  <a:pt x="0" y="0"/>
                </a:lnTo>
                <a:lnTo>
                  <a:pt x="0" y="218998"/>
                </a:lnTo>
                <a:lnTo>
                  <a:pt x="9906000" y="218998"/>
                </a:lnTo>
                <a:close/>
              </a:path>
            </a:pathLst>
          </a:custGeom>
          <a:solidFill>
            <a:schemeClr val="accent1"/>
          </a:solidFill>
        </p:spPr>
        <p:txBody>
          <a:bodyPr wrap="square" lIns="0" tIns="0" rIns="0" bIns="0" rtlCol="0"/>
          <a:lstStyle/>
          <a:p>
            <a:pPr lvl="0"/>
            <a:endParaRPr/>
          </a:p>
        </p:txBody>
      </p:sp>
      <p:grpSp>
        <p:nvGrpSpPr>
          <p:cNvPr id="10" name="图形 20"/>
          <p:cNvGrpSpPr/>
          <p:nvPr/>
        </p:nvGrpSpPr>
        <p:grpSpPr>
          <a:xfrm>
            <a:off x="9614470" y="6662817"/>
            <a:ext cx="291530" cy="176133"/>
            <a:chOff x="16283" y="6639000"/>
            <a:chExt cx="362482" cy="219000"/>
          </a:xfrm>
          <a:solidFill>
            <a:schemeClr val="accent2">
              <a:alpha val="20000"/>
            </a:schemeClr>
          </a:solidFill>
        </p:grpSpPr>
        <p:sp>
          <p:nvSpPr>
            <p:cNvPr id="11" name="任意多边形: 形状 10"/>
            <p:cNvSpPr/>
            <p:nvPr/>
          </p:nvSpPr>
          <p:spPr>
            <a:xfrm>
              <a:off x="53520" y="6636168"/>
              <a:ext cx="101948" cy="67966"/>
            </a:xfrm>
            <a:custGeom>
              <a:avLst/>
              <a:gdLst>
                <a:gd name="connsiteX0" fmla="*/ 101035 w 101948"/>
                <a:gd name="connsiteY0" fmla="*/ 34814 h 67965"/>
                <a:gd name="connsiteX1" fmla="*/ 93483 w 101948"/>
                <a:gd name="connsiteY1" fmla="*/ 23864 h 67965"/>
                <a:gd name="connsiteX2" fmla="*/ 78380 w 101948"/>
                <a:gd name="connsiteY2" fmla="*/ 18766 h 67965"/>
                <a:gd name="connsiteX3" fmla="*/ 50854 w 101948"/>
                <a:gd name="connsiteY3" fmla="*/ 2832 h 67965"/>
                <a:gd name="connsiteX4" fmla="*/ 22422 w 101948"/>
                <a:gd name="connsiteY4" fmla="*/ 17936 h 67965"/>
                <a:gd name="connsiteX5" fmla="*/ 5091 w 101948"/>
                <a:gd name="connsiteY5" fmla="*/ 30019 h 67965"/>
                <a:gd name="connsiteX6" fmla="*/ 11170 w 101948"/>
                <a:gd name="connsiteY6" fmla="*/ 55317 h 67965"/>
                <a:gd name="connsiteX7" fmla="*/ 29860 w 101948"/>
                <a:gd name="connsiteY7" fmla="*/ 58904 h 67965"/>
                <a:gd name="connsiteX8" fmla="*/ 61955 w 101948"/>
                <a:gd name="connsiteY8" fmla="*/ 61547 h 67965"/>
                <a:gd name="connsiteX9" fmla="*/ 71017 w 101948"/>
                <a:gd name="connsiteY9" fmla="*/ 39836 h 67965"/>
                <a:gd name="connsiteX10" fmla="*/ 59690 w 101948"/>
                <a:gd name="connsiteY10" fmla="*/ 28508 h 67965"/>
                <a:gd name="connsiteX11" fmla="*/ 32881 w 101948"/>
                <a:gd name="connsiteY11" fmla="*/ 37948 h 67965"/>
                <a:gd name="connsiteX12" fmla="*/ 50514 w 101948"/>
                <a:gd name="connsiteY12" fmla="*/ 52145 h 67965"/>
                <a:gd name="connsiteX13" fmla="*/ 52515 w 101948"/>
                <a:gd name="connsiteY13" fmla="*/ 55921 h 67965"/>
                <a:gd name="connsiteX14" fmla="*/ 28312 w 101948"/>
                <a:gd name="connsiteY14" fmla="*/ 46972 h 67965"/>
                <a:gd name="connsiteX15" fmla="*/ 48815 w 101948"/>
                <a:gd name="connsiteY15" fmla="*/ 22089 h 67965"/>
                <a:gd name="connsiteX16" fmla="*/ 71206 w 101948"/>
                <a:gd name="connsiteY16" fmla="*/ 33039 h 67965"/>
                <a:gd name="connsiteX17" fmla="*/ 75661 w 101948"/>
                <a:gd name="connsiteY17" fmla="*/ 44593 h 67965"/>
                <a:gd name="connsiteX18" fmla="*/ 86989 w 101948"/>
                <a:gd name="connsiteY18" fmla="*/ 37042 h 67965"/>
                <a:gd name="connsiteX19" fmla="*/ 100960 w 101948"/>
                <a:gd name="connsiteY19" fmla="*/ 34852 h 6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1948" h="67965">
                  <a:moveTo>
                    <a:pt x="101035" y="34814"/>
                  </a:moveTo>
                  <a:cubicBezTo>
                    <a:pt x="99465" y="30594"/>
                    <a:pt x="96870" y="26831"/>
                    <a:pt x="93483" y="23864"/>
                  </a:cubicBezTo>
                  <a:cubicBezTo>
                    <a:pt x="89303" y="20267"/>
                    <a:pt x="83886" y="18438"/>
                    <a:pt x="78380" y="18766"/>
                  </a:cubicBezTo>
                  <a:cubicBezTo>
                    <a:pt x="78380" y="18766"/>
                    <a:pt x="68676" y="3361"/>
                    <a:pt x="50854" y="2832"/>
                  </a:cubicBezTo>
                  <a:cubicBezTo>
                    <a:pt x="39442" y="2773"/>
                    <a:pt x="28762" y="8446"/>
                    <a:pt x="22422" y="17936"/>
                  </a:cubicBezTo>
                  <a:cubicBezTo>
                    <a:pt x="22422" y="17936"/>
                    <a:pt x="12718" y="17936"/>
                    <a:pt x="5091" y="30019"/>
                  </a:cubicBezTo>
                  <a:cubicBezTo>
                    <a:pt x="937" y="36626"/>
                    <a:pt x="2259" y="50031"/>
                    <a:pt x="11170" y="55317"/>
                  </a:cubicBezTo>
                  <a:cubicBezTo>
                    <a:pt x="16960" y="58185"/>
                    <a:pt x="23420" y="59424"/>
                    <a:pt x="29860" y="58904"/>
                  </a:cubicBezTo>
                  <a:cubicBezTo>
                    <a:pt x="29860" y="58904"/>
                    <a:pt x="42321" y="71364"/>
                    <a:pt x="61955" y="61547"/>
                  </a:cubicBezTo>
                  <a:cubicBezTo>
                    <a:pt x="69852" y="57475"/>
                    <a:pt x="73676" y="48313"/>
                    <a:pt x="71017" y="39836"/>
                  </a:cubicBezTo>
                  <a:cubicBezTo>
                    <a:pt x="68795" y="34773"/>
                    <a:pt x="64752" y="30731"/>
                    <a:pt x="59690" y="28508"/>
                  </a:cubicBezTo>
                  <a:cubicBezTo>
                    <a:pt x="53384" y="24732"/>
                    <a:pt x="34052" y="23071"/>
                    <a:pt x="32881" y="37948"/>
                  </a:cubicBezTo>
                  <a:cubicBezTo>
                    <a:pt x="31937" y="49653"/>
                    <a:pt x="44209" y="53618"/>
                    <a:pt x="50514" y="52145"/>
                  </a:cubicBezTo>
                  <a:cubicBezTo>
                    <a:pt x="53384" y="51465"/>
                    <a:pt x="56707" y="53958"/>
                    <a:pt x="52515" y="55921"/>
                  </a:cubicBezTo>
                  <a:cubicBezTo>
                    <a:pt x="48324" y="57884"/>
                    <a:pt x="32126" y="57431"/>
                    <a:pt x="28312" y="46972"/>
                  </a:cubicBezTo>
                  <a:cubicBezTo>
                    <a:pt x="24499" y="36513"/>
                    <a:pt x="32088" y="21863"/>
                    <a:pt x="48815" y="22089"/>
                  </a:cubicBezTo>
                  <a:cubicBezTo>
                    <a:pt x="57651" y="21715"/>
                    <a:pt x="66076" y="25835"/>
                    <a:pt x="71206" y="33039"/>
                  </a:cubicBezTo>
                  <a:cubicBezTo>
                    <a:pt x="73369" y="36594"/>
                    <a:pt x="74878" y="40507"/>
                    <a:pt x="75661" y="44593"/>
                  </a:cubicBezTo>
                  <a:cubicBezTo>
                    <a:pt x="78732" y="41152"/>
                    <a:pt x="82632" y="38553"/>
                    <a:pt x="86989" y="37042"/>
                  </a:cubicBezTo>
                  <a:cubicBezTo>
                    <a:pt x="91503" y="35589"/>
                    <a:pt x="96217" y="34850"/>
                    <a:pt x="100960" y="34852"/>
                  </a:cubicBezTo>
                </a:path>
              </a:pathLst>
            </a:custGeom>
            <a:grpFill/>
            <a:ln w="9525" cap="flat">
              <a:noFill/>
              <a:prstDash val="solid"/>
              <a:miter/>
            </a:ln>
          </p:spPr>
          <p:txBody>
            <a:bodyPr rtlCol="0" anchor="ctr"/>
            <a:lstStyle/>
            <a:p>
              <a:endParaRPr lang="zh-CN" altLang="en-US"/>
            </a:p>
          </p:txBody>
        </p:sp>
        <p:sp>
          <p:nvSpPr>
            <p:cNvPr id="12" name="任意多边形: 形状 11"/>
            <p:cNvSpPr/>
            <p:nvPr/>
          </p:nvSpPr>
          <p:spPr>
            <a:xfrm>
              <a:off x="13440" y="6672907"/>
              <a:ext cx="101948" cy="86845"/>
            </a:xfrm>
            <a:custGeom>
              <a:avLst/>
              <a:gdLst>
                <a:gd name="connsiteX0" fmla="*/ 40148 w 101948"/>
                <a:gd name="connsiteY0" fmla="*/ 2832 h 86844"/>
                <a:gd name="connsiteX1" fmla="*/ 41583 w 101948"/>
                <a:gd name="connsiteY1" fmla="*/ 13669 h 86844"/>
                <a:gd name="connsiteX2" fmla="*/ 46643 w 101948"/>
                <a:gd name="connsiteY2" fmla="*/ 21409 h 86844"/>
                <a:gd name="connsiteX3" fmla="*/ 35504 w 101948"/>
                <a:gd name="connsiteY3" fmla="*/ 54108 h 86844"/>
                <a:gd name="connsiteX4" fmla="*/ 69487 w 101948"/>
                <a:gd name="connsiteY4" fmla="*/ 76763 h 86844"/>
                <a:gd name="connsiteX5" fmla="*/ 82325 w 101948"/>
                <a:gd name="connsiteY5" fmla="*/ 63359 h 86844"/>
                <a:gd name="connsiteX6" fmla="*/ 60425 w 101948"/>
                <a:gd name="connsiteY6" fmla="*/ 49577 h 86844"/>
                <a:gd name="connsiteX7" fmla="*/ 80172 w 101948"/>
                <a:gd name="connsiteY7" fmla="*/ 35871 h 86844"/>
                <a:gd name="connsiteX8" fmla="*/ 101015 w 101948"/>
                <a:gd name="connsiteY8" fmla="*/ 53353 h 86844"/>
                <a:gd name="connsiteX9" fmla="*/ 92519 w 101948"/>
                <a:gd name="connsiteY9" fmla="*/ 78651 h 86844"/>
                <a:gd name="connsiteX10" fmla="*/ 59858 w 101948"/>
                <a:gd name="connsiteY10" fmla="*/ 86958 h 86844"/>
                <a:gd name="connsiteX11" fmla="*/ 26970 w 101948"/>
                <a:gd name="connsiteY11" fmla="*/ 66040 h 86844"/>
                <a:gd name="connsiteX12" fmla="*/ 2843 w 101948"/>
                <a:gd name="connsiteY12" fmla="*/ 42554 h 86844"/>
                <a:gd name="connsiteX13" fmla="*/ 19721 w 101948"/>
                <a:gd name="connsiteY13" fmla="*/ 18502 h 86844"/>
                <a:gd name="connsiteX14" fmla="*/ 27990 w 101948"/>
                <a:gd name="connsiteY14" fmla="*/ 6268 h 86844"/>
                <a:gd name="connsiteX15" fmla="*/ 40148 w 101948"/>
                <a:gd name="connsiteY15" fmla="*/ 2832 h 8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948" h="86844">
                  <a:moveTo>
                    <a:pt x="40148" y="2832"/>
                  </a:moveTo>
                  <a:cubicBezTo>
                    <a:pt x="39900" y="6504"/>
                    <a:pt x="40388" y="10188"/>
                    <a:pt x="41583" y="13669"/>
                  </a:cubicBezTo>
                  <a:cubicBezTo>
                    <a:pt x="42933" y="16454"/>
                    <a:pt x="44633" y="19055"/>
                    <a:pt x="46643" y="21409"/>
                  </a:cubicBezTo>
                  <a:cubicBezTo>
                    <a:pt x="46643" y="21409"/>
                    <a:pt x="29274" y="37003"/>
                    <a:pt x="35504" y="54108"/>
                  </a:cubicBezTo>
                  <a:cubicBezTo>
                    <a:pt x="40094" y="68712"/>
                    <a:pt x="54241" y="78143"/>
                    <a:pt x="69487" y="76763"/>
                  </a:cubicBezTo>
                  <a:cubicBezTo>
                    <a:pt x="82098" y="75668"/>
                    <a:pt x="84590" y="65738"/>
                    <a:pt x="82325" y="63359"/>
                  </a:cubicBezTo>
                  <a:cubicBezTo>
                    <a:pt x="80059" y="60980"/>
                    <a:pt x="59669" y="65058"/>
                    <a:pt x="60425" y="49577"/>
                  </a:cubicBezTo>
                  <a:cubicBezTo>
                    <a:pt x="60802" y="38740"/>
                    <a:pt x="70733" y="35116"/>
                    <a:pt x="80172" y="35871"/>
                  </a:cubicBezTo>
                  <a:cubicBezTo>
                    <a:pt x="90196" y="36511"/>
                    <a:pt x="98640" y="43593"/>
                    <a:pt x="101015" y="53353"/>
                  </a:cubicBezTo>
                  <a:cubicBezTo>
                    <a:pt x="103205" y="61396"/>
                    <a:pt x="101657" y="69853"/>
                    <a:pt x="92519" y="78651"/>
                  </a:cubicBezTo>
                  <a:cubicBezTo>
                    <a:pt x="83382" y="87449"/>
                    <a:pt x="69638" y="87978"/>
                    <a:pt x="59858" y="86958"/>
                  </a:cubicBezTo>
                  <a:cubicBezTo>
                    <a:pt x="46155" y="85723"/>
                    <a:pt x="33898" y="77927"/>
                    <a:pt x="26970" y="66040"/>
                  </a:cubicBezTo>
                  <a:cubicBezTo>
                    <a:pt x="26970" y="66040"/>
                    <a:pt x="2239" y="60716"/>
                    <a:pt x="2843" y="42554"/>
                  </a:cubicBezTo>
                  <a:cubicBezTo>
                    <a:pt x="2543" y="31690"/>
                    <a:pt x="9403" y="21915"/>
                    <a:pt x="19721" y="18502"/>
                  </a:cubicBezTo>
                  <a:cubicBezTo>
                    <a:pt x="20326" y="13322"/>
                    <a:pt x="23410" y="8760"/>
                    <a:pt x="27990" y="6268"/>
                  </a:cubicBezTo>
                  <a:cubicBezTo>
                    <a:pt x="31692" y="4125"/>
                    <a:pt x="35872" y="2943"/>
                    <a:pt x="40148" y="2832"/>
                  </a:cubicBezTo>
                </a:path>
              </a:pathLst>
            </a:custGeom>
            <a:grpFill/>
            <a:ln w="9525" cap="flat">
              <a:noFill/>
              <a:prstDash val="solid"/>
              <a:miter/>
            </a:ln>
          </p:spPr>
          <p:txBody>
            <a:bodyPr rtlCol="0" anchor="ctr"/>
            <a:lstStyle/>
            <a:p>
              <a:endParaRPr lang="zh-CN" altLang="en-US"/>
            </a:p>
          </p:txBody>
        </p:sp>
        <p:sp>
          <p:nvSpPr>
            <p:cNvPr id="13" name="任意多边形: 形状 12"/>
            <p:cNvSpPr/>
            <p:nvPr/>
          </p:nvSpPr>
          <p:spPr>
            <a:xfrm>
              <a:off x="49407" y="6693335"/>
              <a:ext cx="41534" cy="52862"/>
            </a:xfrm>
            <a:custGeom>
              <a:avLst/>
              <a:gdLst>
                <a:gd name="connsiteX0" fmla="*/ 14640 w 41534"/>
                <a:gd name="connsiteY0" fmla="*/ 2832 h 52862"/>
                <a:gd name="connsiteX1" fmla="*/ 22909 w 41534"/>
                <a:gd name="connsiteY1" fmla="*/ 5890 h 52862"/>
                <a:gd name="connsiteX2" fmla="*/ 31518 w 41534"/>
                <a:gd name="connsiteY2" fmla="*/ 6646 h 52862"/>
                <a:gd name="connsiteX3" fmla="*/ 41147 w 41534"/>
                <a:gd name="connsiteY3" fmla="*/ 11932 h 52862"/>
                <a:gd name="connsiteX4" fmla="*/ 19058 w 41534"/>
                <a:gd name="connsiteY4" fmla="*/ 23675 h 52862"/>
                <a:gd name="connsiteX5" fmla="*/ 28044 w 41534"/>
                <a:gd name="connsiteY5" fmla="*/ 43498 h 52862"/>
                <a:gd name="connsiteX6" fmla="*/ 41902 w 41534"/>
                <a:gd name="connsiteY6" fmla="*/ 47274 h 52862"/>
                <a:gd name="connsiteX7" fmla="*/ 20266 w 41534"/>
                <a:gd name="connsiteY7" fmla="*/ 48595 h 52862"/>
                <a:gd name="connsiteX8" fmla="*/ 3350 w 41534"/>
                <a:gd name="connsiteY8" fmla="*/ 23448 h 52862"/>
                <a:gd name="connsiteX9" fmla="*/ 14678 w 41534"/>
                <a:gd name="connsiteY9" fmla="*/ 2832 h 5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34" h="52862">
                  <a:moveTo>
                    <a:pt x="14640" y="2832"/>
                  </a:moveTo>
                  <a:cubicBezTo>
                    <a:pt x="17037" y="4639"/>
                    <a:pt x="19913" y="5703"/>
                    <a:pt x="22909" y="5890"/>
                  </a:cubicBezTo>
                  <a:cubicBezTo>
                    <a:pt x="25759" y="6330"/>
                    <a:pt x="28635" y="6582"/>
                    <a:pt x="31518" y="6646"/>
                  </a:cubicBezTo>
                  <a:lnTo>
                    <a:pt x="41147" y="11932"/>
                  </a:lnTo>
                  <a:cubicBezTo>
                    <a:pt x="41147" y="11932"/>
                    <a:pt x="22267" y="13744"/>
                    <a:pt x="19058" y="23675"/>
                  </a:cubicBezTo>
                  <a:cubicBezTo>
                    <a:pt x="17103" y="31566"/>
                    <a:pt x="20821" y="39768"/>
                    <a:pt x="28044" y="43498"/>
                  </a:cubicBezTo>
                  <a:cubicBezTo>
                    <a:pt x="35596" y="47274"/>
                    <a:pt x="41713" y="44706"/>
                    <a:pt x="41902" y="47274"/>
                  </a:cubicBezTo>
                  <a:cubicBezTo>
                    <a:pt x="42091" y="49841"/>
                    <a:pt x="29706" y="52824"/>
                    <a:pt x="20266" y="48595"/>
                  </a:cubicBezTo>
                  <a:cubicBezTo>
                    <a:pt x="9996" y="43838"/>
                    <a:pt x="481" y="34398"/>
                    <a:pt x="3350" y="23448"/>
                  </a:cubicBezTo>
                  <a:cubicBezTo>
                    <a:pt x="5712" y="15889"/>
                    <a:pt x="9563" y="8879"/>
                    <a:pt x="14678" y="2832"/>
                  </a:cubicBezTo>
                </a:path>
              </a:pathLst>
            </a:custGeom>
            <a:grpFill/>
            <a:ln w="9525" cap="flat">
              <a:noFill/>
              <a:prstDash val="solid"/>
              <a:miter/>
            </a:ln>
          </p:spPr>
          <p:txBody>
            <a:bodyPr rtlCol="0" anchor="ctr"/>
            <a:lstStyle/>
            <a:p>
              <a:endParaRPr lang="zh-CN" altLang="en-US"/>
            </a:p>
          </p:txBody>
        </p:sp>
        <p:sp>
          <p:nvSpPr>
            <p:cNvPr id="14" name="任意多边形: 形状 13"/>
            <p:cNvSpPr/>
            <p:nvPr/>
          </p:nvSpPr>
          <p:spPr>
            <a:xfrm>
              <a:off x="77376" y="6672416"/>
              <a:ext cx="109500" cy="128379"/>
            </a:xfrm>
            <a:custGeom>
              <a:avLst/>
              <a:gdLst>
                <a:gd name="connsiteX0" fmla="*/ 109689 w 109499"/>
                <a:gd name="connsiteY0" fmla="*/ 18502 h 128379"/>
                <a:gd name="connsiteX1" fmla="*/ 104214 w 109499"/>
                <a:gd name="connsiteY1" fmla="*/ 12838 h 128379"/>
                <a:gd name="connsiteX2" fmla="*/ 95529 w 109499"/>
                <a:gd name="connsiteY2" fmla="*/ 12347 h 128379"/>
                <a:gd name="connsiteX3" fmla="*/ 75706 w 109499"/>
                <a:gd name="connsiteY3" fmla="*/ 2832 h 128379"/>
                <a:gd name="connsiteX4" fmla="*/ 50370 w 109499"/>
                <a:gd name="connsiteY4" fmla="*/ 16614 h 128379"/>
                <a:gd name="connsiteX5" fmla="*/ 50747 w 109499"/>
                <a:gd name="connsiteY5" fmla="*/ 42327 h 128379"/>
                <a:gd name="connsiteX6" fmla="*/ 74384 w 109499"/>
                <a:gd name="connsiteY6" fmla="*/ 42705 h 128379"/>
                <a:gd name="connsiteX7" fmla="*/ 78915 w 109499"/>
                <a:gd name="connsiteY7" fmla="*/ 23410 h 128379"/>
                <a:gd name="connsiteX8" fmla="*/ 90432 w 109499"/>
                <a:gd name="connsiteY8" fmla="*/ 50483 h 128379"/>
                <a:gd name="connsiteX9" fmla="*/ 57506 w 109499"/>
                <a:gd name="connsiteY9" fmla="*/ 70797 h 128379"/>
                <a:gd name="connsiteX10" fmla="*/ 39458 w 109499"/>
                <a:gd name="connsiteY10" fmla="*/ 71779 h 128379"/>
                <a:gd name="connsiteX11" fmla="*/ 28508 w 109499"/>
                <a:gd name="connsiteY11" fmla="*/ 88393 h 128379"/>
                <a:gd name="connsiteX12" fmla="*/ 7589 w 109499"/>
                <a:gd name="connsiteY12" fmla="*/ 99343 h 128379"/>
                <a:gd name="connsiteX13" fmla="*/ 2832 w 109499"/>
                <a:gd name="connsiteY13" fmla="*/ 112181 h 128379"/>
                <a:gd name="connsiteX14" fmla="*/ 12083 w 109499"/>
                <a:gd name="connsiteY14" fmla="*/ 126944 h 128379"/>
                <a:gd name="connsiteX15" fmla="*/ 12347 w 109499"/>
                <a:gd name="connsiteY15" fmla="*/ 117392 h 128379"/>
                <a:gd name="connsiteX16" fmla="*/ 49275 w 109499"/>
                <a:gd name="connsiteY16" fmla="*/ 93981 h 128379"/>
                <a:gd name="connsiteX17" fmla="*/ 79482 w 109499"/>
                <a:gd name="connsiteY17" fmla="*/ 82654 h 128379"/>
                <a:gd name="connsiteX18" fmla="*/ 106668 w 109499"/>
                <a:gd name="connsiteY18" fmla="*/ 58186 h 128379"/>
                <a:gd name="connsiteX19" fmla="*/ 98361 w 109499"/>
                <a:gd name="connsiteY19" fmla="*/ 35304 h 128379"/>
                <a:gd name="connsiteX20" fmla="*/ 109689 w 109499"/>
                <a:gd name="connsiteY20" fmla="*/ 18313 h 12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9499" h="128379">
                  <a:moveTo>
                    <a:pt x="109689" y="18502"/>
                  </a:moveTo>
                  <a:cubicBezTo>
                    <a:pt x="109689" y="18502"/>
                    <a:pt x="109689" y="16010"/>
                    <a:pt x="104214" y="12838"/>
                  </a:cubicBezTo>
                  <a:cubicBezTo>
                    <a:pt x="101661" y="10997"/>
                    <a:pt x="98273" y="10806"/>
                    <a:pt x="95529" y="12347"/>
                  </a:cubicBezTo>
                  <a:cubicBezTo>
                    <a:pt x="90679" y="6368"/>
                    <a:pt x="83405" y="2876"/>
                    <a:pt x="75706" y="2832"/>
                  </a:cubicBezTo>
                  <a:cubicBezTo>
                    <a:pt x="65572" y="3217"/>
                    <a:pt x="56200" y="8316"/>
                    <a:pt x="50370" y="16614"/>
                  </a:cubicBezTo>
                  <a:cubicBezTo>
                    <a:pt x="45650" y="24166"/>
                    <a:pt x="43724" y="34625"/>
                    <a:pt x="50747" y="42327"/>
                  </a:cubicBezTo>
                  <a:cubicBezTo>
                    <a:pt x="54712" y="46670"/>
                    <a:pt x="67248" y="49879"/>
                    <a:pt x="74384" y="42705"/>
                  </a:cubicBezTo>
                  <a:cubicBezTo>
                    <a:pt x="82502" y="34549"/>
                    <a:pt x="74384" y="25487"/>
                    <a:pt x="78915" y="23410"/>
                  </a:cubicBezTo>
                  <a:cubicBezTo>
                    <a:pt x="81219" y="22353"/>
                    <a:pt x="97795" y="33718"/>
                    <a:pt x="90432" y="50483"/>
                  </a:cubicBezTo>
                  <a:cubicBezTo>
                    <a:pt x="84088" y="64756"/>
                    <a:pt x="72723" y="68532"/>
                    <a:pt x="57506" y="70797"/>
                  </a:cubicBezTo>
                  <a:cubicBezTo>
                    <a:pt x="42290" y="73063"/>
                    <a:pt x="39458" y="71779"/>
                    <a:pt x="39458" y="71779"/>
                  </a:cubicBezTo>
                  <a:cubicBezTo>
                    <a:pt x="39458" y="71779"/>
                    <a:pt x="39458" y="80803"/>
                    <a:pt x="28508" y="88393"/>
                  </a:cubicBezTo>
                  <a:cubicBezTo>
                    <a:pt x="22037" y="92930"/>
                    <a:pt x="15006" y="96611"/>
                    <a:pt x="7589" y="99343"/>
                  </a:cubicBezTo>
                  <a:cubicBezTo>
                    <a:pt x="4810" y="103080"/>
                    <a:pt x="3160" y="107535"/>
                    <a:pt x="2832" y="112181"/>
                  </a:cubicBezTo>
                  <a:cubicBezTo>
                    <a:pt x="3380" y="118297"/>
                    <a:pt x="6818" y="123784"/>
                    <a:pt x="12083" y="126944"/>
                  </a:cubicBezTo>
                  <a:cubicBezTo>
                    <a:pt x="10383" y="123960"/>
                    <a:pt x="10485" y="120278"/>
                    <a:pt x="12347" y="117392"/>
                  </a:cubicBezTo>
                  <a:cubicBezTo>
                    <a:pt x="18577" y="106668"/>
                    <a:pt x="31528" y="97379"/>
                    <a:pt x="49275" y="93981"/>
                  </a:cubicBezTo>
                  <a:cubicBezTo>
                    <a:pt x="59904" y="91912"/>
                    <a:pt x="70113" y="88083"/>
                    <a:pt x="79482" y="82654"/>
                  </a:cubicBezTo>
                  <a:cubicBezTo>
                    <a:pt x="99154" y="71326"/>
                    <a:pt x="106668" y="58375"/>
                    <a:pt x="106668" y="58186"/>
                  </a:cubicBezTo>
                  <a:cubicBezTo>
                    <a:pt x="101692" y="51551"/>
                    <a:pt x="98801" y="43586"/>
                    <a:pt x="98361" y="35304"/>
                  </a:cubicBezTo>
                  <a:cubicBezTo>
                    <a:pt x="98361" y="25298"/>
                    <a:pt x="109689" y="18313"/>
                    <a:pt x="109689" y="18313"/>
                  </a:cubicBezTo>
                </a:path>
              </a:pathLst>
            </a:custGeom>
            <a:grpFill/>
            <a:ln w="9525" cap="flat">
              <a:noFill/>
              <a:prstDash val="solid"/>
              <a:miter/>
            </a:ln>
          </p:spPr>
          <p:txBody>
            <a:bodyPr rtlCol="0" anchor="ctr"/>
            <a:lstStyle/>
            <a:p>
              <a:endParaRPr lang="zh-CN" altLang="en-US"/>
            </a:p>
          </p:txBody>
        </p:sp>
        <p:sp>
          <p:nvSpPr>
            <p:cNvPr id="20" name="任意多边形: 形状 19"/>
            <p:cNvSpPr/>
            <p:nvPr/>
          </p:nvSpPr>
          <p:spPr>
            <a:xfrm>
              <a:off x="102750" y="6697526"/>
              <a:ext cx="64190" cy="41534"/>
            </a:xfrm>
            <a:custGeom>
              <a:avLst/>
              <a:gdLst>
                <a:gd name="connsiteX0" fmla="*/ 2907 w 64189"/>
                <a:gd name="connsiteY0" fmla="*/ 9628 h 41534"/>
                <a:gd name="connsiteX1" fmla="*/ 8949 w 64189"/>
                <a:gd name="connsiteY1" fmla="*/ 7552 h 41534"/>
                <a:gd name="connsiteX2" fmla="*/ 15481 w 64189"/>
                <a:gd name="connsiteY2" fmla="*/ 2832 h 41534"/>
                <a:gd name="connsiteX3" fmla="*/ 19257 w 64189"/>
                <a:gd name="connsiteY3" fmla="*/ 18728 h 41534"/>
                <a:gd name="connsiteX4" fmla="*/ 37192 w 64189"/>
                <a:gd name="connsiteY4" fmla="*/ 26846 h 41534"/>
                <a:gd name="connsiteX5" fmla="*/ 55543 w 64189"/>
                <a:gd name="connsiteY5" fmla="*/ 18124 h 41534"/>
                <a:gd name="connsiteX6" fmla="*/ 57431 w 64189"/>
                <a:gd name="connsiteY6" fmla="*/ 3965 h 41534"/>
                <a:gd name="connsiteX7" fmla="*/ 60678 w 64189"/>
                <a:gd name="connsiteY7" fmla="*/ 26016 h 41534"/>
                <a:gd name="connsiteX8" fmla="*/ 35946 w 64189"/>
                <a:gd name="connsiteY8" fmla="*/ 40288 h 41534"/>
                <a:gd name="connsiteX9" fmla="*/ 16803 w 64189"/>
                <a:gd name="connsiteY9" fmla="*/ 41950 h 41534"/>
                <a:gd name="connsiteX10" fmla="*/ 16614 w 64189"/>
                <a:gd name="connsiteY10" fmla="*/ 26469 h 41534"/>
                <a:gd name="connsiteX11" fmla="*/ 2832 w 64189"/>
                <a:gd name="connsiteY11" fmla="*/ 9628 h 4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89" h="41534">
                  <a:moveTo>
                    <a:pt x="2907" y="9628"/>
                  </a:moveTo>
                  <a:cubicBezTo>
                    <a:pt x="5011" y="9233"/>
                    <a:pt x="7046" y="8533"/>
                    <a:pt x="8949" y="7552"/>
                  </a:cubicBezTo>
                  <a:cubicBezTo>
                    <a:pt x="11433" y="6453"/>
                    <a:pt x="13658" y="4845"/>
                    <a:pt x="15481" y="2832"/>
                  </a:cubicBezTo>
                  <a:cubicBezTo>
                    <a:pt x="15310" y="8371"/>
                    <a:pt x="16613" y="13857"/>
                    <a:pt x="19257" y="18728"/>
                  </a:cubicBezTo>
                  <a:cubicBezTo>
                    <a:pt x="23571" y="24175"/>
                    <a:pt x="30253" y="27200"/>
                    <a:pt x="37192" y="26846"/>
                  </a:cubicBezTo>
                  <a:cubicBezTo>
                    <a:pt x="44744" y="27035"/>
                    <a:pt x="51994" y="24505"/>
                    <a:pt x="55543" y="18124"/>
                  </a:cubicBezTo>
                  <a:cubicBezTo>
                    <a:pt x="59583" y="10874"/>
                    <a:pt x="54561" y="3021"/>
                    <a:pt x="57431" y="3965"/>
                  </a:cubicBezTo>
                  <a:cubicBezTo>
                    <a:pt x="60300" y="4909"/>
                    <a:pt x="66380" y="17482"/>
                    <a:pt x="60678" y="26016"/>
                  </a:cubicBezTo>
                  <a:cubicBezTo>
                    <a:pt x="54976" y="34549"/>
                    <a:pt x="49350" y="37910"/>
                    <a:pt x="35946" y="40288"/>
                  </a:cubicBezTo>
                  <a:cubicBezTo>
                    <a:pt x="29665" y="41678"/>
                    <a:pt x="23229" y="42237"/>
                    <a:pt x="16803" y="41950"/>
                  </a:cubicBezTo>
                  <a:cubicBezTo>
                    <a:pt x="17789" y="36830"/>
                    <a:pt x="17725" y="31563"/>
                    <a:pt x="16614" y="26469"/>
                  </a:cubicBezTo>
                  <a:cubicBezTo>
                    <a:pt x="14726" y="18539"/>
                    <a:pt x="2832" y="9628"/>
                    <a:pt x="2832" y="9628"/>
                  </a:cubicBezTo>
                </a:path>
              </a:pathLst>
            </a:custGeom>
            <a:grpFill/>
            <a:ln w="9525" cap="flat">
              <a:noFill/>
              <a:prstDash val="solid"/>
              <a:miter/>
            </a:ln>
          </p:spPr>
          <p:txBody>
            <a:bodyPr rtlCol="0" anchor="ctr"/>
            <a:lstStyle/>
            <a:p>
              <a:endParaRPr lang="zh-CN" altLang="en-US"/>
            </a:p>
          </p:txBody>
        </p:sp>
        <p:sp>
          <p:nvSpPr>
            <p:cNvPr id="28" name="任意多边形: 形状 27"/>
            <p:cNvSpPr/>
            <p:nvPr/>
          </p:nvSpPr>
          <p:spPr>
            <a:xfrm>
              <a:off x="149129" y="6766309"/>
              <a:ext cx="83069" cy="56638"/>
            </a:xfrm>
            <a:custGeom>
              <a:avLst/>
              <a:gdLst>
                <a:gd name="connsiteX0" fmla="*/ 44619 w 83068"/>
                <a:gd name="connsiteY0" fmla="*/ 56462 h 56637"/>
                <a:gd name="connsiteX1" fmla="*/ 61875 w 83068"/>
                <a:gd name="connsiteY1" fmla="*/ 43435 h 56637"/>
                <a:gd name="connsiteX2" fmla="*/ 59723 w 83068"/>
                <a:gd name="connsiteY2" fmla="*/ 17306 h 56637"/>
                <a:gd name="connsiteX3" fmla="*/ 33292 w 83068"/>
                <a:gd name="connsiteY3" fmla="*/ 12398 h 56637"/>
                <a:gd name="connsiteX4" fmla="*/ 23437 w 83068"/>
                <a:gd name="connsiteY4" fmla="*/ 26066 h 56637"/>
                <a:gd name="connsiteX5" fmla="*/ 30007 w 83068"/>
                <a:gd name="connsiteY5" fmla="*/ 36110 h 56637"/>
                <a:gd name="connsiteX6" fmla="*/ 22455 w 83068"/>
                <a:gd name="connsiteY6" fmla="*/ 36865 h 56637"/>
                <a:gd name="connsiteX7" fmla="*/ 15508 w 83068"/>
                <a:gd name="connsiteY7" fmla="*/ 33354 h 56637"/>
                <a:gd name="connsiteX8" fmla="*/ 7314 w 83068"/>
                <a:gd name="connsiteY8" fmla="*/ 32901 h 56637"/>
                <a:gd name="connsiteX9" fmla="*/ 3595 w 83068"/>
                <a:gd name="connsiteY9" fmla="*/ 22435 h 56637"/>
                <a:gd name="connsiteX10" fmla="*/ 4331 w 83068"/>
                <a:gd name="connsiteY10" fmla="*/ 21196 h 56637"/>
                <a:gd name="connsiteX11" fmla="*/ 14148 w 83068"/>
                <a:gd name="connsiteY11" fmla="*/ 17646 h 56637"/>
                <a:gd name="connsiteX12" fmla="*/ 45903 w 83068"/>
                <a:gd name="connsiteY12" fmla="*/ 2883 h 56637"/>
                <a:gd name="connsiteX13" fmla="*/ 71919 w 83068"/>
                <a:gd name="connsiteY13" fmla="*/ 21498 h 56637"/>
                <a:gd name="connsiteX14" fmla="*/ 82227 w 83068"/>
                <a:gd name="connsiteY14" fmla="*/ 30560 h 56637"/>
                <a:gd name="connsiteX15" fmla="*/ 71655 w 83068"/>
                <a:gd name="connsiteY15" fmla="*/ 39131 h 56637"/>
                <a:gd name="connsiteX16" fmla="*/ 62592 w 83068"/>
                <a:gd name="connsiteY16" fmla="*/ 49552 h 56637"/>
                <a:gd name="connsiteX17" fmla="*/ 44506 w 83068"/>
                <a:gd name="connsiteY17" fmla="*/ 56349 h 5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068" h="56637">
                  <a:moveTo>
                    <a:pt x="44619" y="56462"/>
                  </a:moveTo>
                  <a:cubicBezTo>
                    <a:pt x="51223" y="53382"/>
                    <a:pt x="57104" y="48943"/>
                    <a:pt x="61875" y="43435"/>
                  </a:cubicBezTo>
                  <a:cubicBezTo>
                    <a:pt x="66406" y="37734"/>
                    <a:pt x="66557" y="23725"/>
                    <a:pt x="59723" y="17306"/>
                  </a:cubicBezTo>
                  <a:cubicBezTo>
                    <a:pt x="52622" y="10660"/>
                    <a:pt x="42306" y="8744"/>
                    <a:pt x="33292" y="12398"/>
                  </a:cubicBezTo>
                  <a:cubicBezTo>
                    <a:pt x="27720" y="14766"/>
                    <a:pt x="23924" y="20032"/>
                    <a:pt x="23437" y="26066"/>
                  </a:cubicBezTo>
                  <a:cubicBezTo>
                    <a:pt x="23437" y="30748"/>
                    <a:pt x="30498" y="34638"/>
                    <a:pt x="30007" y="36110"/>
                  </a:cubicBezTo>
                  <a:cubicBezTo>
                    <a:pt x="29138" y="38640"/>
                    <a:pt x="25551" y="37394"/>
                    <a:pt x="22455" y="36865"/>
                  </a:cubicBezTo>
                  <a:cubicBezTo>
                    <a:pt x="19903" y="36236"/>
                    <a:pt x="17528" y="35035"/>
                    <a:pt x="15508" y="33354"/>
                  </a:cubicBezTo>
                  <a:cubicBezTo>
                    <a:pt x="12786" y="33946"/>
                    <a:pt x="9954" y="33790"/>
                    <a:pt x="7314" y="32901"/>
                  </a:cubicBezTo>
                  <a:cubicBezTo>
                    <a:pt x="3397" y="31038"/>
                    <a:pt x="1732" y="26352"/>
                    <a:pt x="3595" y="22435"/>
                  </a:cubicBezTo>
                  <a:cubicBezTo>
                    <a:pt x="3802" y="22000"/>
                    <a:pt x="4048" y="21585"/>
                    <a:pt x="4331" y="21196"/>
                  </a:cubicBezTo>
                  <a:cubicBezTo>
                    <a:pt x="6751" y="18367"/>
                    <a:pt x="10479" y="17019"/>
                    <a:pt x="14148" y="17646"/>
                  </a:cubicBezTo>
                  <a:cubicBezTo>
                    <a:pt x="14148" y="17646"/>
                    <a:pt x="27590" y="1825"/>
                    <a:pt x="45903" y="2883"/>
                  </a:cubicBezTo>
                  <a:cubicBezTo>
                    <a:pt x="64216" y="3940"/>
                    <a:pt x="71919" y="21498"/>
                    <a:pt x="71919" y="21498"/>
                  </a:cubicBezTo>
                  <a:cubicBezTo>
                    <a:pt x="71919" y="21498"/>
                    <a:pt x="82227" y="21498"/>
                    <a:pt x="82227" y="30560"/>
                  </a:cubicBezTo>
                  <a:cubicBezTo>
                    <a:pt x="82227" y="37885"/>
                    <a:pt x="71655" y="39131"/>
                    <a:pt x="71655" y="39131"/>
                  </a:cubicBezTo>
                  <a:cubicBezTo>
                    <a:pt x="68971" y="42884"/>
                    <a:pt x="65937" y="46373"/>
                    <a:pt x="62592" y="49552"/>
                  </a:cubicBezTo>
                  <a:cubicBezTo>
                    <a:pt x="57495" y="54461"/>
                    <a:pt x="42883" y="57293"/>
                    <a:pt x="44506" y="56349"/>
                  </a:cubicBezTo>
                </a:path>
              </a:pathLst>
            </a:custGeom>
            <a:grpFill/>
            <a:ln w="9525" cap="flat">
              <a:noFill/>
              <a:prstDash val="solid"/>
              <a:miter/>
            </a:ln>
          </p:spPr>
          <p:txBody>
            <a:bodyPr rtlCol="0" anchor="ctr"/>
            <a:lstStyle/>
            <a:p>
              <a:endParaRPr lang="zh-CN" altLang="en-US"/>
            </a:p>
          </p:txBody>
        </p:sp>
        <p:sp>
          <p:nvSpPr>
            <p:cNvPr id="29" name="任意多边形: 形状 28"/>
            <p:cNvSpPr/>
            <p:nvPr/>
          </p:nvSpPr>
          <p:spPr>
            <a:xfrm>
              <a:off x="122925" y="6744024"/>
              <a:ext cx="139707" cy="117052"/>
            </a:xfrm>
            <a:custGeom>
              <a:avLst/>
              <a:gdLst>
                <a:gd name="connsiteX0" fmla="*/ 44392 w 139706"/>
                <a:gd name="connsiteY0" fmla="*/ 61114 h 117051"/>
                <a:gd name="connsiteX1" fmla="*/ 54285 w 139706"/>
                <a:gd name="connsiteY1" fmla="*/ 64889 h 117051"/>
                <a:gd name="connsiteX2" fmla="*/ 63309 w 139706"/>
                <a:gd name="connsiteY2" fmla="*/ 60094 h 117051"/>
                <a:gd name="connsiteX3" fmla="*/ 56400 w 139706"/>
                <a:gd name="connsiteY3" fmla="*/ 43858 h 117051"/>
                <a:gd name="connsiteX4" fmla="*/ 85474 w 139706"/>
                <a:gd name="connsiteY4" fmla="*/ 48804 h 117051"/>
                <a:gd name="connsiteX5" fmla="*/ 82906 w 139706"/>
                <a:gd name="connsiteY5" fmla="*/ 65343 h 117051"/>
                <a:gd name="connsiteX6" fmla="*/ 60251 w 139706"/>
                <a:gd name="connsiteY6" fmla="*/ 76670 h 117051"/>
                <a:gd name="connsiteX7" fmla="*/ 43562 w 139706"/>
                <a:gd name="connsiteY7" fmla="*/ 72441 h 117051"/>
                <a:gd name="connsiteX8" fmla="*/ 11014 w 139706"/>
                <a:gd name="connsiteY8" fmla="*/ 67268 h 117051"/>
                <a:gd name="connsiteX9" fmla="*/ 7238 w 139706"/>
                <a:gd name="connsiteY9" fmla="*/ 35060 h 117051"/>
                <a:gd name="connsiteX10" fmla="*/ 31479 w 139706"/>
                <a:gd name="connsiteY10" fmla="*/ 21807 h 117051"/>
                <a:gd name="connsiteX11" fmla="*/ 73542 w 139706"/>
                <a:gd name="connsiteY11" fmla="*/ 2928 h 117051"/>
                <a:gd name="connsiteX12" fmla="*/ 113037 w 139706"/>
                <a:gd name="connsiteY12" fmla="*/ 26753 h 117051"/>
                <a:gd name="connsiteX13" fmla="*/ 135693 w 139706"/>
                <a:gd name="connsiteY13" fmla="*/ 42083 h 117051"/>
                <a:gd name="connsiteX14" fmla="*/ 127914 w 139706"/>
                <a:gd name="connsiteY14" fmla="*/ 75009 h 117051"/>
                <a:gd name="connsiteX15" fmla="*/ 101030 w 139706"/>
                <a:gd name="connsiteY15" fmla="*/ 83958 h 117051"/>
                <a:gd name="connsiteX16" fmla="*/ 78375 w 139706"/>
                <a:gd name="connsiteY16" fmla="*/ 97702 h 117051"/>
                <a:gd name="connsiteX17" fmla="*/ 49037 w 139706"/>
                <a:gd name="connsiteY17" fmla="*/ 98495 h 117051"/>
                <a:gd name="connsiteX18" fmla="*/ 36463 w 139706"/>
                <a:gd name="connsiteY18" fmla="*/ 104309 h 117051"/>
                <a:gd name="connsiteX19" fmla="*/ 30044 w 139706"/>
                <a:gd name="connsiteY19" fmla="*/ 114844 h 117051"/>
                <a:gd name="connsiteX20" fmla="*/ 28798 w 139706"/>
                <a:gd name="connsiteY20" fmla="*/ 107859 h 117051"/>
                <a:gd name="connsiteX21" fmla="*/ 49830 w 139706"/>
                <a:gd name="connsiteY21" fmla="*/ 85657 h 117051"/>
                <a:gd name="connsiteX22" fmla="*/ 83359 w 139706"/>
                <a:gd name="connsiteY22" fmla="*/ 80408 h 117051"/>
                <a:gd name="connsiteX23" fmla="*/ 99935 w 139706"/>
                <a:gd name="connsiteY23" fmla="*/ 65305 h 117051"/>
                <a:gd name="connsiteX24" fmla="*/ 111565 w 139706"/>
                <a:gd name="connsiteY24" fmla="*/ 59905 h 117051"/>
                <a:gd name="connsiteX25" fmla="*/ 112735 w 139706"/>
                <a:gd name="connsiteY25" fmla="*/ 45595 h 117051"/>
                <a:gd name="connsiteX26" fmla="*/ 100917 w 139706"/>
                <a:gd name="connsiteY26" fmla="*/ 38496 h 117051"/>
                <a:gd name="connsiteX27" fmla="*/ 72749 w 139706"/>
                <a:gd name="connsiteY27" fmla="*/ 19617 h 117051"/>
                <a:gd name="connsiteX28" fmla="*/ 41258 w 139706"/>
                <a:gd name="connsiteY28" fmla="*/ 33852 h 117051"/>
                <a:gd name="connsiteX29" fmla="*/ 26684 w 139706"/>
                <a:gd name="connsiteY29" fmla="*/ 38685 h 117051"/>
                <a:gd name="connsiteX30" fmla="*/ 33556 w 139706"/>
                <a:gd name="connsiteY30" fmla="*/ 60887 h 117051"/>
                <a:gd name="connsiteX31" fmla="*/ 44506 w 139706"/>
                <a:gd name="connsiteY31" fmla="*/ 60887 h 11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9706" h="117051">
                  <a:moveTo>
                    <a:pt x="44392" y="61114"/>
                  </a:moveTo>
                  <a:cubicBezTo>
                    <a:pt x="47455" y="62918"/>
                    <a:pt x="50799" y="64195"/>
                    <a:pt x="54285" y="64889"/>
                  </a:cubicBezTo>
                  <a:cubicBezTo>
                    <a:pt x="60893" y="65796"/>
                    <a:pt x="63498" y="61604"/>
                    <a:pt x="63309" y="60094"/>
                  </a:cubicBezTo>
                  <a:cubicBezTo>
                    <a:pt x="62554" y="54695"/>
                    <a:pt x="51642" y="53675"/>
                    <a:pt x="56400" y="43858"/>
                  </a:cubicBezTo>
                  <a:cubicBezTo>
                    <a:pt x="61157" y="34041"/>
                    <a:pt x="80716" y="34229"/>
                    <a:pt x="85474" y="48804"/>
                  </a:cubicBezTo>
                  <a:cubicBezTo>
                    <a:pt x="87150" y="54422"/>
                    <a:pt x="86207" y="60497"/>
                    <a:pt x="82906" y="65343"/>
                  </a:cubicBezTo>
                  <a:cubicBezTo>
                    <a:pt x="79508" y="69798"/>
                    <a:pt x="74977" y="75386"/>
                    <a:pt x="60251" y="76670"/>
                  </a:cubicBezTo>
                  <a:cubicBezTo>
                    <a:pt x="54343" y="77616"/>
                    <a:pt x="48306" y="76086"/>
                    <a:pt x="43562" y="72441"/>
                  </a:cubicBezTo>
                  <a:cubicBezTo>
                    <a:pt x="43562" y="72441"/>
                    <a:pt x="28156" y="81692"/>
                    <a:pt x="11014" y="67268"/>
                  </a:cubicBezTo>
                  <a:cubicBezTo>
                    <a:pt x="1767" y="59044"/>
                    <a:pt x="145" y="45200"/>
                    <a:pt x="7238" y="35060"/>
                  </a:cubicBezTo>
                  <a:cubicBezTo>
                    <a:pt x="12838" y="27136"/>
                    <a:pt x="21786" y="22244"/>
                    <a:pt x="31479" y="21807"/>
                  </a:cubicBezTo>
                  <a:cubicBezTo>
                    <a:pt x="31479" y="21807"/>
                    <a:pt x="43675" y="1266"/>
                    <a:pt x="73542" y="2928"/>
                  </a:cubicBezTo>
                  <a:cubicBezTo>
                    <a:pt x="103409" y="4589"/>
                    <a:pt x="113037" y="26753"/>
                    <a:pt x="113037" y="26753"/>
                  </a:cubicBezTo>
                  <a:cubicBezTo>
                    <a:pt x="113037" y="26753"/>
                    <a:pt x="130897" y="27131"/>
                    <a:pt x="135693" y="42083"/>
                  </a:cubicBezTo>
                  <a:cubicBezTo>
                    <a:pt x="138638" y="51674"/>
                    <a:pt x="136939" y="66475"/>
                    <a:pt x="127914" y="75009"/>
                  </a:cubicBezTo>
                  <a:cubicBezTo>
                    <a:pt x="117493" y="84599"/>
                    <a:pt x="101030" y="83958"/>
                    <a:pt x="101030" y="83958"/>
                  </a:cubicBezTo>
                  <a:cubicBezTo>
                    <a:pt x="95649" y="91416"/>
                    <a:pt x="87475" y="96374"/>
                    <a:pt x="78375" y="97702"/>
                  </a:cubicBezTo>
                  <a:cubicBezTo>
                    <a:pt x="60326" y="100118"/>
                    <a:pt x="54776" y="97928"/>
                    <a:pt x="49037" y="98495"/>
                  </a:cubicBezTo>
                  <a:cubicBezTo>
                    <a:pt x="44326" y="99019"/>
                    <a:pt x="39913" y="101060"/>
                    <a:pt x="36463" y="104309"/>
                  </a:cubicBezTo>
                  <a:cubicBezTo>
                    <a:pt x="33894" y="107540"/>
                    <a:pt x="31738" y="111080"/>
                    <a:pt x="30044" y="114844"/>
                  </a:cubicBezTo>
                  <a:cubicBezTo>
                    <a:pt x="29493" y="112542"/>
                    <a:pt x="29077" y="110210"/>
                    <a:pt x="28798" y="107859"/>
                  </a:cubicBezTo>
                  <a:cubicBezTo>
                    <a:pt x="28798" y="106160"/>
                    <a:pt x="31668" y="91396"/>
                    <a:pt x="49830" y="85657"/>
                  </a:cubicBezTo>
                  <a:cubicBezTo>
                    <a:pt x="60364" y="82296"/>
                    <a:pt x="64480" y="86601"/>
                    <a:pt x="83359" y="80408"/>
                  </a:cubicBezTo>
                  <a:cubicBezTo>
                    <a:pt x="91477" y="77727"/>
                    <a:pt x="99935" y="65305"/>
                    <a:pt x="99935" y="65305"/>
                  </a:cubicBezTo>
                  <a:cubicBezTo>
                    <a:pt x="104340" y="64982"/>
                    <a:pt x="108476" y="63062"/>
                    <a:pt x="111565" y="59905"/>
                  </a:cubicBezTo>
                  <a:cubicBezTo>
                    <a:pt x="114786" y="55800"/>
                    <a:pt x="115247" y="50169"/>
                    <a:pt x="112735" y="45595"/>
                  </a:cubicBezTo>
                  <a:cubicBezTo>
                    <a:pt x="109556" y="42146"/>
                    <a:pt x="105454" y="39683"/>
                    <a:pt x="100917" y="38496"/>
                  </a:cubicBezTo>
                  <a:cubicBezTo>
                    <a:pt x="100917" y="38496"/>
                    <a:pt x="89589" y="20750"/>
                    <a:pt x="72749" y="19617"/>
                  </a:cubicBezTo>
                  <a:cubicBezTo>
                    <a:pt x="55909" y="18484"/>
                    <a:pt x="41258" y="33852"/>
                    <a:pt x="41258" y="33852"/>
                  </a:cubicBezTo>
                  <a:cubicBezTo>
                    <a:pt x="41258" y="33852"/>
                    <a:pt x="31441" y="33134"/>
                    <a:pt x="26684" y="38685"/>
                  </a:cubicBezTo>
                  <a:cubicBezTo>
                    <a:pt x="18377" y="48464"/>
                    <a:pt x="26684" y="59075"/>
                    <a:pt x="33556" y="60887"/>
                  </a:cubicBezTo>
                  <a:cubicBezTo>
                    <a:pt x="41598" y="63039"/>
                    <a:pt x="44506" y="60887"/>
                    <a:pt x="44506" y="60887"/>
                  </a:cubicBezTo>
                </a:path>
              </a:pathLst>
            </a:custGeom>
            <a:grpFill/>
            <a:ln w="9525" cap="flat">
              <a:noFill/>
              <a:prstDash val="solid"/>
              <a:miter/>
            </a:ln>
          </p:spPr>
          <p:txBody>
            <a:bodyPr rtlCol="0" anchor="ctr"/>
            <a:lstStyle/>
            <a:p>
              <a:endParaRPr lang="zh-CN" altLang="en-US"/>
            </a:p>
          </p:txBody>
        </p:sp>
        <p:sp>
          <p:nvSpPr>
            <p:cNvPr id="30" name="任意多边形: 形状 29"/>
            <p:cNvSpPr/>
            <p:nvPr/>
          </p:nvSpPr>
          <p:spPr>
            <a:xfrm>
              <a:off x="218631" y="6697752"/>
              <a:ext cx="33983" cy="45310"/>
            </a:xfrm>
            <a:custGeom>
              <a:avLst/>
              <a:gdLst>
                <a:gd name="connsiteX0" fmla="*/ 11856 w 33982"/>
                <a:gd name="connsiteY0" fmla="*/ 2832 h 45310"/>
                <a:gd name="connsiteX1" fmla="*/ 21598 w 33982"/>
                <a:gd name="connsiteY1" fmla="*/ 11630 h 45310"/>
                <a:gd name="connsiteX2" fmla="*/ 33831 w 33982"/>
                <a:gd name="connsiteY2" fmla="*/ 15972 h 45310"/>
                <a:gd name="connsiteX3" fmla="*/ 23976 w 33982"/>
                <a:gd name="connsiteY3" fmla="*/ 32548 h 45310"/>
                <a:gd name="connsiteX4" fmla="*/ 29036 w 33982"/>
                <a:gd name="connsiteY4" fmla="*/ 43120 h 45310"/>
                <a:gd name="connsiteX5" fmla="*/ 4380 w 33982"/>
                <a:gd name="connsiteY5" fmla="*/ 32019 h 45310"/>
                <a:gd name="connsiteX6" fmla="*/ 11931 w 33982"/>
                <a:gd name="connsiteY6" fmla="*/ 2832 h 4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82" h="45310">
                  <a:moveTo>
                    <a:pt x="11856" y="2832"/>
                  </a:moveTo>
                  <a:cubicBezTo>
                    <a:pt x="14519" y="6353"/>
                    <a:pt x="17824" y="9338"/>
                    <a:pt x="21598" y="11630"/>
                  </a:cubicBezTo>
                  <a:cubicBezTo>
                    <a:pt x="25290" y="13993"/>
                    <a:pt x="29475" y="15478"/>
                    <a:pt x="33831" y="15972"/>
                  </a:cubicBezTo>
                  <a:cubicBezTo>
                    <a:pt x="33831" y="15972"/>
                    <a:pt x="23788" y="23259"/>
                    <a:pt x="23976" y="32548"/>
                  </a:cubicBezTo>
                  <a:cubicBezTo>
                    <a:pt x="24165" y="41837"/>
                    <a:pt x="31528" y="41195"/>
                    <a:pt x="29036" y="43120"/>
                  </a:cubicBezTo>
                  <a:cubicBezTo>
                    <a:pt x="26544" y="45046"/>
                    <a:pt x="9666" y="43460"/>
                    <a:pt x="4380" y="32019"/>
                  </a:cubicBezTo>
                  <a:cubicBezTo>
                    <a:pt x="-1662" y="18993"/>
                    <a:pt x="11931" y="2832"/>
                    <a:pt x="11931" y="2832"/>
                  </a:cubicBezTo>
                </a:path>
              </a:pathLst>
            </a:custGeom>
            <a:grpFill/>
            <a:ln w="9525" cap="flat">
              <a:noFill/>
              <a:prstDash val="solid"/>
              <a:miter/>
            </a:ln>
          </p:spPr>
          <p:txBody>
            <a:bodyPr rtlCol="0" anchor="ctr"/>
            <a:lstStyle/>
            <a:p>
              <a:endParaRPr lang="zh-CN" altLang="en-US"/>
            </a:p>
          </p:txBody>
        </p:sp>
        <p:sp>
          <p:nvSpPr>
            <p:cNvPr id="31" name="任意多边形: 形状 30"/>
            <p:cNvSpPr/>
            <p:nvPr/>
          </p:nvSpPr>
          <p:spPr>
            <a:xfrm>
              <a:off x="270511" y="6698078"/>
              <a:ext cx="64190" cy="41534"/>
            </a:xfrm>
            <a:custGeom>
              <a:avLst/>
              <a:gdLst>
                <a:gd name="connsiteX0" fmla="*/ 57393 w 64189"/>
                <a:gd name="connsiteY0" fmla="*/ 3111 h 41534"/>
                <a:gd name="connsiteX1" fmla="*/ 63434 w 64189"/>
                <a:gd name="connsiteY1" fmla="*/ 14438 h 41534"/>
                <a:gd name="connsiteX2" fmla="*/ 53164 w 64189"/>
                <a:gd name="connsiteY2" fmla="*/ 34790 h 41534"/>
                <a:gd name="connsiteX3" fmla="*/ 15972 w 64189"/>
                <a:gd name="connsiteY3" fmla="*/ 35621 h 41534"/>
                <a:gd name="connsiteX4" fmla="*/ 12498 w 64189"/>
                <a:gd name="connsiteY4" fmla="*/ 24822 h 41534"/>
                <a:gd name="connsiteX5" fmla="*/ 2832 w 64189"/>
                <a:gd name="connsiteY5" fmla="*/ 15760 h 41534"/>
                <a:gd name="connsiteX6" fmla="*/ 11705 w 64189"/>
                <a:gd name="connsiteY6" fmla="*/ 11984 h 41534"/>
                <a:gd name="connsiteX7" fmla="*/ 17633 w 64189"/>
                <a:gd name="connsiteY7" fmla="*/ 5905 h 41534"/>
                <a:gd name="connsiteX8" fmla="*/ 44668 w 64189"/>
                <a:gd name="connsiteY8" fmla="*/ 21386 h 41534"/>
                <a:gd name="connsiteX9" fmla="*/ 57393 w 64189"/>
                <a:gd name="connsiteY9" fmla="*/ 3111 h 4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89" h="41534">
                  <a:moveTo>
                    <a:pt x="57393" y="3111"/>
                  </a:moveTo>
                  <a:cubicBezTo>
                    <a:pt x="57393" y="1525"/>
                    <a:pt x="62453" y="6887"/>
                    <a:pt x="63434" y="14438"/>
                  </a:cubicBezTo>
                  <a:cubicBezTo>
                    <a:pt x="64125" y="22617"/>
                    <a:pt x="60154" y="30488"/>
                    <a:pt x="53164" y="34790"/>
                  </a:cubicBezTo>
                  <a:cubicBezTo>
                    <a:pt x="39873" y="44079"/>
                    <a:pt x="15972" y="35621"/>
                    <a:pt x="15972" y="35621"/>
                  </a:cubicBezTo>
                  <a:cubicBezTo>
                    <a:pt x="15513" y="31833"/>
                    <a:pt x="14334" y="28168"/>
                    <a:pt x="12498" y="24822"/>
                  </a:cubicBezTo>
                  <a:cubicBezTo>
                    <a:pt x="10017" y="21098"/>
                    <a:pt x="6709" y="17996"/>
                    <a:pt x="2832" y="15760"/>
                  </a:cubicBezTo>
                  <a:cubicBezTo>
                    <a:pt x="5979" y="15003"/>
                    <a:pt x="8978" y="13728"/>
                    <a:pt x="11705" y="11984"/>
                  </a:cubicBezTo>
                  <a:cubicBezTo>
                    <a:pt x="14040" y="10342"/>
                    <a:pt x="16050" y="8281"/>
                    <a:pt x="17633" y="5905"/>
                  </a:cubicBezTo>
                  <a:cubicBezTo>
                    <a:pt x="17633" y="5905"/>
                    <a:pt x="28281" y="23916"/>
                    <a:pt x="44668" y="21386"/>
                  </a:cubicBezTo>
                  <a:cubicBezTo>
                    <a:pt x="60112" y="19007"/>
                    <a:pt x="57922" y="9115"/>
                    <a:pt x="57393" y="3111"/>
                  </a:cubicBezTo>
                </a:path>
              </a:pathLst>
            </a:custGeom>
            <a:grpFill/>
            <a:ln w="9525" cap="flat">
              <a:noFill/>
              <a:prstDash val="solid"/>
              <a:miter/>
            </a:ln>
          </p:spPr>
          <p:txBody>
            <a:bodyPr rtlCol="0" anchor="ctr"/>
            <a:lstStyle/>
            <a:p>
              <a:endParaRPr lang="zh-CN" altLang="en-US"/>
            </a:p>
          </p:txBody>
        </p:sp>
        <p:sp>
          <p:nvSpPr>
            <p:cNvPr id="32" name="任意多边形: 形状 31"/>
            <p:cNvSpPr/>
            <p:nvPr/>
          </p:nvSpPr>
          <p:spPr>
            <a:xfrm>
              <a:off x="250218" y="6655047"/>
              <a:ext cx="60414" cy="30207"/>
            </a:xfrm>
            <a:custGeom>
              <a:avLst/>
              <a:gdLst>
                <a:gd name="connsiteX0" fmla="*/ 44798 w 60413"/>
                <a:gd name="connsiteY0" fmla="*/ 11667 h 30206"/>
                <a:gd name="connsiteX1" fmla="*/ 51972 w 60413"/>
                <a:gd name="connsiteY1" fmla="*/ 13971 h 30206"/>
                <a:gd name="connsiteX2" fmla="*/ 57750 w 60413"/>
                <a:gd name="connsiteY2" fmla="*/ 19332 h 30206"/>
                <a:gd name="connsiteX3" fmla="*/ 48536 w 60413"/>
                <a:gd name="connsiteY3" fmla="*/ 23108 h 30206"/>
                <a:gd name="connsiteX4" fmla="*/ 42495 w 60413"/>
                <a:gd name="connsiteY4" fmla="*/ 30660 h 30206"/>
                <a:gd name="connsiteX5" fmla="*/ 36303 w 60413"/>
                <a:gd name="connsiteY5" fmla="*/ 19786 h 30206"/>
                <a:gd name="connsiteX6" fmla="*/ 20444 w 60413"/>
                <a:gd name="connsiteY6" fmla="*/ 16010 h 30206"/>
                <a:gd name="connsiteX7" fmla="*/ 7002 w 60413"/>
                <a:gd name="connsiteY7" fmla="*/ 30282 h 30206"/>
                <a:gd name="connsiteX8" fmla="*/ 3226 w 60413"/>
                <a:gd name="connsiteY8" fmla="*/ 21183 h 30206"/>
                <a:gd name="connsiteX9" fmla="*/ 13421 w 60413"/>
                <a:gd name="connsiteY9" fmla="*/ 12838 h 30206"/>
                <a:gd name="connsiteX10" fmla="*/ 29317 w 60413"/>
                <a:gd name="connsiteY10" fmla="*/ 2832 h 30206"/>
                <a:gd name="connsiteX11" fmla="*/ 44798 w 60413"/>
                <a:gd name="connsiteY11" fmla="*/ 11630 h 3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13" h="30206">
                  <a:moveTo>
                    <a:pt x="44798" y="11667"/>
                  </a:moveTo>
                  <a:cubicBezTo>
                    <a:pt x="47329" y="11905"/>
                    <a:pt x="49777" y="12691"/>
                    <a:pt x="51972" y="13971"/>
                  </a:cubicBezTo>
                  <a:cubicBezTo>
                    <a:pt x="54223" y="15373"/>
                    <a:pt x="56184" y="17193"/>
                    <a:pt x="57750" y="19332"/>
                  </a:cubicBezTo>
                  <a:cubicBezTo>
                    <a:pt x="54448" y="19931"/>
                    <a:pt x="51309" y="21218"/>
                    <a:pt x="48536" y="23108"/>
                  </a:cubicBezTo>
                  <a:cubicBezTo>
                    <a:pt x="45817" y="24969"/>
                    <a:pt x="43714" y="27598"/>
                    <a:pt x="42495" y="30660"/>
                  </a:cubicBezTo>
                  <a:cubicBezTo>
                    <a:pt x="41810" y="26407"/>
                    <a:pt x="39611" y="22545"/>
                    <a:pt x="36303" y="19786"/>
                  </a:cubicBezTo>
                  <a:cubicBezTo>
                    <a:pt x="31798" y="16320"/>
                    <a:pt x="26027" y="14946"/>
                    <a:pt x="20444" y="16010"/>
                  </a:cubicBezTo>
                  <a:cubicBezTo>
                    <a:pt x="8928" y="17935"/>
                    <a:pt x="8588" y="29263"/>
                    <a:pt x="7002" y="30282"/>
                  </a:cubicBezTo>
                  <a:cubicBezTo>
                    <a:pt x="5416" y="31302"/>
                    <a:pt x="1603" y="27677"/>
                    <a:pt x="3226" y="21183"/>
                  </a:cubicBezTo>
                  <a:cubicBezTo>
                    <a:pt x="4771" y="16696"/>
                    <a:pt x="8717" y="13466"/>
                    <a:pt x="13421" y="12838"/>
                  </a:cubicBezTo>
                  <a:cubicBezTo>
                    <a:pt x="13421" y="12838"/>
                    <a:pt x="19727" y="2832"/>
                    <a:pt x="29317" y="2832"/>
                  </a:cubicBezTo>
                  <a:cubicBezTo>
                    <a:pt x="37851" y="2832"/>
                    <a:pt x="44798" y="11630"/>
                    <a:pt x="44798" y="11630"/>
                  </a:cubicBezTo>
                </a:path>
              </a:pathLst>
            </a:custGeom>
            <a:grpFill/>
            <a:ln w="9525" cap="flat">
              <a:noFill/>
              <a:prstDash val="solid"/>
              <a:miter/>
            </a:ln>
          </p:spPr>
          <p:txBody>
            <a:bodyPr rtlCol="0" anchor="ctr"/>
            <a:lstStyle/>
            <a:p>
              <a:endParaRPr lang="zh-CN" altLang="en-US"/>
            </a:p>
          </p:txBody>
        </p:sp>
        <p:sp>
          <p:nvSpPr>
            <p:cNvPr id="33" name="任意多边形: 形状 32"/>
            <p:cNvSpPr/>
            <p:nvPr/>
          </p:nvSpPr>
          <p:spPr>
            <a:xfrm>
              <a:off x="225922" y="6638471"/>
              <a:ext cx="98172" cy="71741"/>
            </a:xfrm>
            <a:custGeom>
              <a:avLst/>
              <a:gdLst>
                <a:gd name="connsiteX0" fmla="*/ 81101 w 98172"/>
                <a:gd name="connsiteY0" fmla="*/ 29301 h 71741"/>
                <a:gd name="connsiteX1" fmla="*/ 85670 w 98172"/>
                <a:gd name="connsiteY1" fmla="*/ 34511 h 71741"/>
                <a:gd name="connsiteX2" fmla="*/ 90617 w 98172"/>
                <a:gd name="connsiteY2" fmla="*/ 31679 h 71741"/>
                <a:gd name="connsiteX3" fmla="*/ 96431 w 98172"/>
                <a:gd name="connsiteY3" fmla="*/ 29527 h 71741"/>
                <a:gd name="connsiteX4" fmla="*/ 87634 w 98172"/>
                <a:gd name="connsiteY4" fmla="*/ 18653 h 71741"/>
                <a:gd name="connsiteX5" fmla="*/ 78005 w 98172"/>
                <a:gd name="connsiteY5" fmla="*/ 17180 h 71741"/>
                <a:gd name="connsiteX6" fmla="*/ 52292 w 98172"/>
                <a:gd name="connsiteY6" fmla="*/ 2832 h 71741"/>
                <a:gd name="connsiteX7" fmla="*/ 26993 w 98172"/>
                <a:gd name="connsiteY7" fmla="*/ 17935 h 71741"/>
                <a:gd name="connsiteX8" fmla="*/ 8416 w 98172"/>
                <a:gd name="connsiteY8" fmla="*/ 26960 h 71741"/>
                <a:gd name="connsiteX9" fmla="*/ 6491 w 98172"/>
                <a:gd name="connsiteY9" fmla="*/ 53957 h 71741"/>
                <a:gd name="connsiteX10" fmla="*/ 58560 w 98172"/>
                <a:gd name="connsiteY10" fmla="*/ 62793 h 71741"/>
                <a:gd name="connsiteX11" fmla="*/ 48818 w 98172"/>
                <a:gd name="connsiteY11" fmla="*/ 36966 h 71741"/>
                <a:gd name="connsiteX12" fmla="*/ 32846 w 98172"/>
                <a:gd name="connsiteY12" fmla="*/ 51541 h 71741"/>
                <a:gd name="connsiteX13" fmla="*/ 20615 w 98172"/>
                <a:gd name="connsiteY13" fmla="*/ 41195 h 71741"/>
                <a:gd name="connsiteX14" fmla="*/ 20688 w 98172"/>
                <a:gd name="connsiteY14" fmla="*/ 38665 h 71741"/>
                <a:gd name="connsiteX15" fmla="*/ 32695 w 98172"/>
                <a:gd name="connsiteY15" fmla="*/ 27979 h 71741"/>
                <a:gd name="connsiteX16" fmla="*/ 52329 w 98172"/>
                <a:gd name="connsiteY16" fmla="*/ 16387 h 71741"/>
                <a:gd name="connsiteX17" fmla="*/ 73550 w 98172"/>
                <a:gd name="connsiteY17" fmla="*/ 26733 h 71741"/>
                <a:gd name="connsiteX18" fmla="*/ 81101 w 98172"/>
                <a:gd name="connsiteY18" fmla="*/ 29301 h 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172" h="71741">
                  <a:moveTo>
                    <a:pt x="81101" y="29301"/>
                  </a:moveTo>
                  <a:cubicBezTo>
                    <a:pt x="83060" y="30602"/>
                    <a:pt x="84636" y="32400"/>
                    <a:pt x="85670" y="34511"/>
                  </a:cubicBezTo>
                  <a:cubicBezTo>
                    <a:pt x="85670" y="34511"/>
                    <a:pt x="88691" y="32623"/>
                    <a:pt x="90617" y="31679"/>
                  </a:cubicBezTo>
                  <a:cubicBezTo>
                    <a:pt x="92505" y="30834"/>
                    <a:pt x="94448" y="30115"/>
                    <a:pt x="96431" y="29527"/>
                  </a:cubicBezTo>
                  <a:cubicBezTo>
                    <a:pt x="94529" y="25178"/>
                    <a:pt x="91490" y="21422"/>
                    <a:pt x="87634" y="18653"/>
                  </a:cubicBezTo>
                  <a:cubicBezTo>
                    <a:pt x="84757" y="16876"/>
                    <a:pt x="81281" y="16344"/>
                    <a:pt x="78005" y="17180"/>
                  </a:cubicBezTo>
                  <a:cubicBezTo>
                    <a:pt x="72503" y="8261"/>
                    <a:pt x="62771" y="2830"/>
                    <a:pt x="52292" y="2832"/>
                  </a:cubicBezTo>
                  <a:cubicBezTo>
                    <a:pt x="41788" y="3060"/>
                    <a:pt x="32178" y="8797"/>
                    <a:pt x="26993" y="17935"/>
                  </a:cubicBezTo>
                  <a:cubicBezTo>
                    <a:pt x="19701" y="17737"/>
                    <a:pt x="12769" y="21105"/>
                    <a:pt x="8416" y="26960"/>
                  </a:cubicBezTo>
                  <a:cubicBezTo>
                    <a:pt x="3508" y="34096"/>
                    <a:pt x="-268" y="44895"/>
                    <a:pt x="6491" y="53957"/>
                  </a:cubicBezTo>
                  <a:cubicBezTo>
                    <a:pt x="20348" y="72572"/>
                    <a:pt x="48251" y="76612"/>
                    <a:pt x="58560" y="62793"/>
                  </a:cubicBezTo>
                  <a:cubicBezTo>
                    <a:pt x="68868" y="48973"/>
                    <a:pt x="58144" y="36701"/>
                    <a:pt x="48818" y="36966"/>
                  </a:cubicBezTo>
                  <a:cubicBezTo>
                    <a:pt x="34130" y="37419"/>
                    <a:pt x="38283" y="49539"/>
                    <a:pt x="32846" y="51541"/>
                  </a:cubicBezTo>
                  <a:cubicBezTo>
                    <a:pt x="26612" y="52061"/>
                    <a:pt x="21136" y="47429"/>
                    <a:pt x="20615" y="41195"/>
                  </a:cubicBezTo>
                  <a:cubicBezTo>
                    <a:pt x="20545" y="40352"/>
                    <a:pt x="20569" y="39503"/>
                    <a:pt x="20688" y="38665"/>
                  </a:cubicBezTo>
                  <a:cubicBezTo>
                    <a:pt x="21934" y="29980"/>
                    <a:pt x="32695" y="27979"/>
                    <a:pt x="32695" y="27979"/>
                  </a:cubicBezTo>
                  <a:cubicBezTo>
                    <a:pt x="36481" y="20675"/>
                    <a:pt x="44105" y="16173"/>
                    <a:pt x="52329" y="16387"/>
                  </a:cubicBezTo>
                  <a:cubicBezTo>
                    <a:pt x="60660" y="16199"/>
                    <a:pt x="68567" y="20054"/>
                    <a:pt x="73550" y="26733"/>
                  </a:cubicBezTo>
                  <a:cubicBezTo>
                    <a:pt x="76252" y="26897"/>
                    <a:pt x="78860" y="27784"/>
                    <a:pt x="81101" y="29301"/>
                  </a:cubicBezTo>
                </a:path>
              </a:pathLst>
            </a:custGeom>
            <a:grpFill/>
            <a:ln w="9525" cap="flat">
              <a:noFill/>
              <a:prstDash val="solid"/>
              <a:miter/>
            </a:ln>
          </p:spPr>
          <p:txBody>
            <a:bodyPr rtlCol="0" anchor="ctr"/>
            <a:lstStyle/>
            <a:p>
              <a:endParaRPr lang="zh-CN" altLang="en-US"/>
            </a:p>
          </p:txBody>
        </p:sp>
        <p:sp>
          <p:nvSpPr>
            <p:cNvPr id="34" name="任意多边形: 形状 33"/>
            <p:cNvSpPr/>
            <p:nvPr/>
          </p:nvSpPr>
          <p:spPr>
            <a:xfrm>
              <a:off x="274287" y="6665342"/>
              <a:ext cx="101948" cy="94397"/>
            </a:xfrm>
            <a:custGeom>
              <a:avLst/>
              <a:gdLst>
                <a:gd name="connsiteX0" fmla="*/ 9175 w 101948"/>
                <a:gd name="connsiteY0" fmla="*/ 80817 h 94396"/>
                <a:gd name="connsiteX1" fmla="*/ 12196 w 101948"/>
                <a:gd name="connsiteY1" fmla="*/ 72170 h 94396"/>
                <a:gd name="connsiteX2" fmla="*/ 58110 w 101948"/>
                <a:gd name="connsiteY2" fmla="*/ 66620 h 94396"/>
                <a:gd name="connsiteX3" fmla="*/ 51654 w 101948"/>
                <a:gd name="connsiteY3" fmla="*/ 26671 h 94396"/>
                <a:gd name="connsiteX4" fmla="*/ 40062 w 101948"/>
                <a:gd name="connsiteY4" fmla="*/ 49024 h 94396"/>
                <a:gd name="connsiteX5" fmla="*/ 20465 w 101948"/>
                <a:gd name="connsiteY5" fmla="*/ 23499 h 94396"/>
                <a:gd name="connsiteX6" fmla="*/ 38929 w 101948"/>
                <a:gd name="connsiteY6" fmla="*/ 13380 h 94396"/>
                <a:gd name="connsiteX7" fmla="*/ 63699 w 101948"/>
                <a:gd name="connsiteY7" fmla="*/ 3525 h 94396"/>
                <a:gd name="connsiteX8" fmla="*/ 80501 w 101948"/>
                <a:gd name="connsiteY8" fmla="*/ 18629 h 94396"/>
                <a:gd name="connsiteX9" fmla="*/ 101797 w 101948"/>
                <a:gd name="connsiteY9" fmla="*/ 34751 h 94396"/>
                <a:gd name="connsiteX10" fmla="*/ 91300 w 101948"/>
                <a:gd name="connsiteY10" fmla="*/ 67753 h 94396"/>
                <a:gd name="connsiteX11" fmla="*/ 68305 w 101948"/>
                <a:gd name="connsiteY11" fmla="*/ 76966 h 94396"/>
                <a:gd name="connsiteX12" fmla="*/ 35720 w 101948"/>
                <a:gd name="connsiteY12" fmla="*/ 94486 h 94396"/>
                <a:gd name="connsiteX13" fmla="*/ 2832 w 101948"/>
                <a:gd name="connsiteY13" fmla="*/ 88860 h 94396"/>
                <a:gd name="connsiteX14" fmla="*/ 9175 w 101948"/>
                <a:gd name="connsiteY14" fmla="*/ 80704 h 94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1948" h="94396">
                  <a:moveTo>
                    <a:pt x="9175" y="80817"/>
                  </a:moveTo>
                  <a:cubicBezTo>
                    <a:pt x="10632" y="78112"/>
                    <a:pt x="11652" y="75194"/>
                    <a:pt x="12196" y="72170"/>
                  </a:cubicBezTo>
                  <a:cubicBezTo>
                    <a:pt x="12196" y="72170"/>
                    <a:pt x="42629" y="84782"/>
                    <a:pt x="58110" y="66620"/>
                  </a:cubicBezTo>
                  <a:cubicBezTo>
                    <a:pt x="72345" y="49930"/>
                    <a:pt x="57431" y="25085"/>
                    <a:pt x="51654" y="26671"/>
                  </a:cubicBezTo>
                  <a:cubicBezTo>
                    <a:pt x="45877" y="28257"/>
                    <a:pt x="58337" y="43209"/>
                    <a:pt x="40062" y="49024"/>
                  </a:cubicBezTo>
                  <a:cubicBezTo>
                    <a:pt x="27186" y="53140"/>
                    <a:pt x="14726" y="35658"/>
                    <a:pt x="20465" y="23499"/>
                  </a:cubicBezTo>
                  <a:cubicBezTo>
                    <a:pt x="23993" y="16689"/>
                    <a:pt x="31290" y="12689"/>
                    <a:pt x="38929" y="13380"/>
                  </a:cubicBezTo>
                  <a:cubicBezTo>
                    <a:pt x="38929" y="13380"/>
                    <a:pt x="49803" y="-364"/>
                    <a:pt x="63699" y="3525"/>
                  </a:cubicBezTo>
                  <a:cubicBezTo>
                    <a:pt x="71341" y="5677"/>
                    <a:pt x="77550" y="11258"/>
                    <a:pt x="80501" y="18629"/>
                  </a:cubicBezTo>
                  <a:cubicBezTo>
                    <a:pt x="80501" y="18629"/>
                    <a:pt x="94396" y="11908"/>
                    <a:pt x="101797" y="34751"/>
                  </a:cubicBezTo>
                  <a:cubicBezTo>
                    <a:pt x="105799" y="47061"/>
                    <a:pt x="97719" y="62164"/>
                    <a:pt x="91300" y="67753"/>
                  </a:cubicBezTo>
                  <a:cubicBezTo>
                    <a:pt x="84535" y="72714"/>
                    <a:pt x="76625" y="75883"/>
                    <a:pt x="68305" y="76966"/>
                  </a:cubicBezTo>
                  <a:cubicBezTo>
                    <a:pt x="60596" y="87368"/>
                    <a:pt x="48649" y="93791"/>
                    <a:pt x="35720" y="94486"/>
                  </a:cubicBezTo>
                  <a:cubicBezTo>
                    <a:pt x="8382" y="96562"/>
                    <a:pt x="2832" y="88860"/>
                    <a:pt x="2832" y="88860"/>
                  </a:cubicBezTo>
                  <a:cubicBezTo>
                    <a:pt x="5469" y="86591"/>
                    <a:pt x="7626" y="83818"/>
                    <a:pt x="9175" y="80704"/>
                  </a:cubicBezTo>
                </a:path>
              </a:pathLst>
            </a:custGeom>
            <a:grpFill/>
            <a:ln w="9525" cap="flat">
              <a:noFill/>
              <a:prstDash val="solid"/>
              <a:miter/>
            </a:ln>
          </p:spPr>
          <p:txBody>
            <a:bodyPr rtlCol="0" anchor="ctr"/>
            <a:lstStyle/>
            <a:p>
              <a:endParaRPr lang="zh-CN" altLang="en-US"/>
            </a:p>
          </p:txBody>
        </p:sp>
        <p:sp>
          <p:nvSpPr>
            <p:cNvPr id="35" name="任意多边形: 形状 34"/>
            <p:cNvSpPr/>
            <p:nvPr/>
          </p:nvSpPr>
          <p:spPr>
            <a:xfrm>
              <a:off x="180434" y="6664757"/>
              <a:ext cx="101948" cy="98172"/>
            </a:xfrm>
            <a:custGeom>
              <a:avLst/>
              <a:gdLst>
                <a:gd name="connsiteX0" fmla="*/ 42690 w 101948"/>
                <a:gd name="connsiteY0" fmla="*/ 15967 h 98172"/>
                <a:gd name="connsiteX1" fmla="*/ 48203 w 101948"/>
                <a:gd name="connsiteY1" fmla="*/ 3129 h 98172"/>
                <a:gd name="connsiteX2" fmla="*/ 31891 w 101948"/>
                <a:gd name="connsiteY2" fmla="*/ 6904 h 98172"/>
                <a:gd name="connsiteX3" fmla="*/ 21319 w 101948"/>
                <a:gd name="connsiteY3" fmla="*/ 23707 h 98172"/>
                <a:gd name="connsiteX4" fmla="*/ 3081 w 101948"/>
                <a:gd name="connsiteY4" fmla="*/ 51044 h 98172"/>
                <a:gd name="connsiteX5" fmla="*/ 38839 w 101948"/>
                <a:gd name="connsiteY5" fmla="*/ 79967 h 98172"/>
                <a:gd name="connsiteX6" fmla="*/ 70782 w 101948"/>
                <a:gd name="connsiteY6" fmla="*/ 96619 h 98172"/>
                <a:gd name="connsiteX7" fmla="*/ 100310 w 101948"/>
                <a:gd name="connsiteY7" fmla="*/ 68829 h 98172"/>
                <a:gd name="connsiteX8" fmla="*/ 81430 w 101948"/>
                <a:gd name="connsiteY8" fmla="*/ 49232 h 98172"/>
                <a:gd name="connsiteX9" fmla="*/ 66872 w 101948"/>
                <a:gd name="connsiteY9" fmla="*/ 65869 h 98172"/>
                <a:gd name="connsiteX10" fmla="*/ 66893 w 101948"/>
                <a:gd name="connsiteY10" fmla="*/ 66148 h 98172"/>
                <a:gd name="connsiteX11" fmla="*/ 74067 w 101948"/>
                <a:gd name="connsiteY11" fmla="*/ 78344 h 98172"/>
                <a:gd name="connsiteX12" fmla="*/ 58435 w 101948"/>
                <a:gd name="connsiteY12" fmla="*/ 80118 h 98172"/>
                <a:gd name="connsiteX13" fmla="*/ 36800 w 101948"/>
                <a:gd name="connsiteY13" fmla="*/ 57463 h 98172"/>
                <a:gd name="connsiteX14" fmla="*/ 47297 w 101948"/>
                <a:gd name="connsiteY14" fmla="*/ 30655 h 98172"/>
                <a:gd name="connsiteX15" fmla="*/ 42577 w 101948"/>
                <a:gd name="connsiteY15" fmla="*/ 15967 h 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948" h="98172">
                  <a:moveTo>
                    <a:pt x="42690" y="15967"/>
                  </a:moveTo>
                  <a:cubicBezTo>
                    <a:pt x="43556" y="11332"/>
                    <a:pt x="45438" y="6947"/>
                    <a:pt x="48203" y="3129"/>
                  </a:cubicBezTo>
                  <a:cubicBezTo>
                    <a:pt x="42480" y="2177"/>
                    <a:pt x="36614" y="3535"/>
                    <a:pt x="31891" y="6904"/>
                  </a:cubicBezTo>
                  <a:cubicBezTo>
                    <a:pt x="20035" y="14985"/>
                    <a:pt x="21319" y="23707"/>
                    <a:pt x="21319" y="23707"/>
                  </a:cubicBezTo>
                  <a:cubicBezTo>
                    <a:pt x="21319" y="23707"/>
                    <a:pt x="325" y="26312"/>
                    <a:pt x="3081" y="51044"/>
                  </a:cubicBezTo>
                  <a:cubicBezTo>
                    <a:pt x="5762" y="74002"/>
                    <a:pt x="38839" y="79967"/>
                    <a:pt x="38839" y="79967"/>
                  </a:cubicBezTo>
                  <a:cubicBezTo>
                    <a:pt x="45919" y="90637"/>
                    <a:pt x="57981" y="96925"/>
                    <a:pt x="70782" y="96619"/>
                  </a:cubicBezTo>
                  <a:cubicBezTo>
                    <a:pt x="87925" y="96241"/>
                    <a:pt x="101518" y="83177"/>
                    <a:pt x="100310" y="68829"/>
                  </a:cubicBezTo>
                  <a:cubicBezTo>
                    <a:pt x="99554" y="59464"/>
                    <a:pt x="94042" y="48401"/>
                    <a:pt x="81430" y="49232"/>
                  </a:cubicBezTo>
                  <a:cubicBezTo>
                    <a:pt x="72816" y="49806"/>
                    <a:pt x="66298" y="57254"/>
                    <a:pt x="66872" y="65869"/>
                  </a:cubicBezTo>
                  <a:cubicBezTo>
                    <a:pt x="66879" y="65962"/>
                    <a:pt x="66885" y="66055"/>
                    <a:pt x="66893" y="66148"/>
                  </a:cubicBezTo>
                  <a:cubicBezTo>
                    <a:pt x="67195" y="72642"/>
                    <a:pt x="74936" y="74568"/>
                    <a:pt x="74067" y="78344"/>
                  </a:cubicBezTo>
                  <a:cubicBezTo>
                    <a:pt x="73199" y="82120"/>
                    <a:pt x="66289" y="81818"/>
                    <a:pt x="58435" y="80118"/>
                  </a:cubicBezTo>
                  <a:cubicBezTo>
                    <a:pt x="50582" y="78419"/>
                    <a:pt x="36007" y="71812"/>
                    <a:pt x="36800" y="57463"/>
                  </a:cubicBezTo>
                  <a:cubicBezTo>
                    <a:pt x="37766" y="47732"/>
                    <a:pt x="41399" y="38455"/>
                    <a:pt x="47297" y="30655"/>
                  </a:cubicBezTo>
                  <a:cubicBezTo>
                    <a:pt x="47297" y="30655"/>
                    <a:pt x="41746" y="22537"/>
                    <a:pt x="42577" y="15967"/>
                  </a:cubicBezTo>
                </a:path>
              </a:pathLst>
            </a:custGeom>
            <a:grpFill/>
            <a:ln w="9525" cap="flat">
              <a:noFill/>
              <a:prstDash val="solid"/>
              <a:miter/>
            </a:ln>
          </p:spPr>
          <p:txBody>
            <a:bodyPr rtlCol="0" anchor="ctr"/>
            <a:lstStyle/>
            <a:p>
              <a:endParaRPr lang="zh-CN" altLang="en-US"/>
            </a:p>
          </p:txBody>
        </p:sp>
      </p:grpSp>
      <p:sp>
        <p:nvSpPr>
          <p:cNvPr id="36" name="bk object 17"/>
          <p:cNvSpPr/>
          <p:nvPr userDrawn="1"/>
        </p:nvSpPr>
        <p:spPr>
          <a:xfrm>
            <a:off x="9252544" y="6734173"/>
            <a:ext cx="0" cy="123825"/>
          </a:xfrm>
          <a:custGeom>
            <a:avLst/>
            <a:gdLst/>
            <a:ahLst/>
            <a:cxnLst/>
            <a:rect l="l" t="t" r="r" b="b"/>
            <a:pathLst>
              <a:path h="123825">
                <a:moveTo>
                  <a:pt x="0" y="0"/>
                </a:moveTo>
                <a:lnTo>
                  <a:pt x="0" y="123826"/>
                </a:lnTo>
              </a:path>
            </a:pathLst>
          </a:custGeom>
          <a:ln w="9525">
            <a:solidFill>
              <a:srgbClr val="FFFFFF"/>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7" name="Footer Placeholder 4"/>
          <p:cNvSpPr txBox="1"/>
          <p:nvPr userDrawn="1"/>
        </p:nvSpPr>
        <p:spPr>
          <a:xfrm>
            <a:off x="652481" y="6724085"/>
            <a:ext cx="3240000" cy="144000"/>
          </a:xfrm>
          <a:prstGeom prst="rect">
            <a:avLst/>
          </a:prstGeom>
        </p:spPr>
        <p:txBody>
          <a:bodyPr vert="horz" lIns="91440" tIns="45720" rIns="91440" bIns="45720" rtlCol="0" anchor="ctr"/>
          <a:lstStyle>
            <a:defPPr>
              <a:defRPr lang="en-US"/>
            </a:defPPr>
            <a:lvl1pPr marL="0" algn="r" defTabSz="457200" rtl="0" eaLnBrk="1" latinLnBrk="0" hangingPunct="1">
              <a:defRPr lang="zh-CN" altLang="en-US" sz="900" kern="1200" spc="-1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10" normalizeH="0" baseline="0" noProof="0">
              <a:ln>
                <a:noFill/>
              </a:ln>
              <a:solidFill>
                <a:srgbClr val="FFFFFF"/>
              </a:solidFill>
              <a:effectLst/>
              <a:uLnTx/>
              <a:uFillTx/>
              <a:latin typeface="Times New Roman" panose="02020603050405020304"/>
              <a:ea typeface="宋体" panose="02010600030101010101" pitchFamily="2" charset="-122"/>
              <a:cs typeface="+mn-cs"/>
            </a:endParaRPr>
          </a:p>
        </p:txBody>
      </p:sp>
      <p:sp>
        <p:nvSpPr>
          <p:cNvPr id="38" name="Slide Number Placeholder 5"/>
          <p:cNvSpPr>
            <a:spLocks noGrp="1"/>
          </p:cNvSpPr>
          <p:nvPr>
            <p:ph type="sldNum" sz="quarter" idx="4"/>
          </p:nvPr>
        </p:nvSpPr>
        <p:spPr>
          <a:xfrm>
            <a:off x="9277200" y="6713998"/>
            <a:ext cx="324000" cy="144000"/>
          </a:xfrm>
          <a:prstGeom prst="rect">
            <a:avLst/>
          </a:prstGeom>
        </p:spPr>
        <p:txBody>
          <a:bodyPr vert="horz" lIns="91440" tIns="45720" rIns="91440" bIns="45720" rtlCol="0" anchor="ctr"/>
          <a:lstStyle>
            <a:lvl1pPr algn="r">
              <a:defRPr sz="900" baseline="0">
                <a:solidFill>
                  <a:schemeClr val="bg1"/>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94950BEC-D5A3-486D-A4FC-1FA7BA32A8EA}" type="slidenum">
              <a:rPr kumimoji="0" lang="zh-CN" altLang="en-US" sz="900" b="0" i="0" u="none" strike="noStrike" kern="1200" cap="none" spc="0" normalizeH="0" baseline="0" noProof="0" smtClean="0">
                <a:ln>
                  <a:noFill/>
                </a:ln>
                <a:solidFill>
                  <a:prstClr val="white"/>
                </a:solidFill>
                <a:effectLst/>
                <a:uLnTx/>
                <a:uFillTx/>
                <a:latin typeface="Times New Roman" panose="02020603050405020304"/>
                <a:ea typeface="宋体" panose="02010600030101010101" pitchFamily="2" charset="-122"/>
                <a:cs typeface="+mn-cs"/>
              </a:rPr>
              <a:t>‹#›</a:t>
            </a:fld>
            <a:endParaRPr kumimoji="0" lang="zh-CN" altLang="en-US" sz="900" b="0" i="0" u="none" strike="noStrike" kern="1200" cap="none" spc="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sp>
        <p:nvSpPr>
          <p:cNvPr id="39" name="Date Placeholder 3"/>
          <p:cNvSpPr>
            <a:spLocks noGrp="1"/>
          </p:cNvSpPr>
          <p:nvPr>
            <p:ph type="dt" sz="half" idx="2"/>
          </p:nvPr>
        </p:nvSpPr>
        <p:spPr>
          <a:xfrm>
            <a:off x="1304962" y="6713998"/>
            <a:ext cx="7920000" cy="144000"/>
          </a:xfrm>
          <a:prstGeom prst="rect">
            <a:avLst/>
          </a:prstGeom>
        </p:spPr>
        <p:txBody>
          <a:bodyPr vert="horz" lIns="91440" tIns="45720" rIns="91440" bIns="45720" rtlCol="0" anchor="ctr"/>
          <a:lstStyle>
            <a:lvl1pPr algn="r">
              <a:defRPr lang="zh-CN" altLang="en-US" sz="900" kern="1200" spc="-10" baseline="0" smtClean="0">
                <a:solidFill>
                  <a:schemeClr val="bg1"/>
                </a:solidFill>
                <a:latin typeface="+mn-lt"/>
                <a:ea typeface="+mn-ea"/>
                <a:cs typeface="+mn-cs"/>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en-US" sz="900" b="0" i="0" u="none" strike="noStrike" kern="1200" cap="none" spc="-10" normalizeH="0" baseline="0" noProof="0" dirty="0">
              <a:ln>
                <a:noFill/>
              </a:ln>
              <a:solidFill>
                <a:prstClr val="white"/>
              </a:solidFill>
              <a:effectLst/>
              <a:uLnTx/>
              <a:uFillTx/>
              <a:latin typeface="Times New Roman" panose="02020603050405020304"/>
              <a:ea typeface="宋体" panose="02010600030101010101" pitchFamily="2" charset="-122"/>
              <a:cs typeface="+mn-cs"/>
            </a:endParaRPr>
          </a:p>
        </p:txBody>
      </p:sp>
      <p:sp>
        <p:nvSpPr>
          <p:cNvPr id="40" name="Footer Placeholder 4"/>
          <p:cNvSpPr>
            <a:spLocks noGrp="1"/>
          </p:cNvSpPr>
          <p:nvPr>
            <p:ph type="ftr" sz="quarter" idx="3"/>
          </p:nvPr>
        </p:nvSpPr>
        <p:spPr>
          <a:xfrm>
            <a:off x="681038" y="6713998"/>
            <a:ext cx="2880000" cy="144000"/>
          </a:xfrm>
          <a:prstGeom prst="rect">
            <a:avLst/>
          </a:prstGeom>
        </p:spPr>
        <p:txBody>
          <a:bodyPr vert="horz" lIns="91440" tIns="45720" rIns="91440" bIns="45720" rtlCol="0" anchor="ctr"/>
          <a:lstStyle>
            <a:lvl1pPr algn="l">
              <a:defRPr lang="zh-CN" altLang="en-US" sz="900" kern="1200" spc="-10" baseline="0">
                <a:solidFill>
                  <a:schemeClr val="bg1"/>
                </a:solidFill>
                <a:latin typeface="+mn-lt"/>
                <a:ea typeface="+mn-ea"/>
                <a:cs typeface="+mn-cs"/>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1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容版式4">
    <p:spTree>
      <p:nvGrpSpPr>
        <p:cNvPr id="1" name=""/>
        <p:cNvGrpSpPr/>
        <p:nvPr/>
      </p:nvGrpSpPr>
      <p:grpSpPr>
        <a:xfrm>
          <a:off x="0" y="0"/>
          <a:ext cx="0" cy="0"/>
          <a:chOff x="0" y="0"/>
          <a:chExt cx="0" cy="0"/>
        </a:xfrm>
      </p:grpSpPr>
      <p:cxnSp>
        <p:nvCxnSpPr>
          <p:cNvPr id="8" name="直接连接符 7"/>
          <p:cNvCxnSpPr/>
          <p:nvPr userDrawn="1"/>
        </p:nvCxnSpPr>
        <p:spPr>
          <a:xfrm>
            <a:off x="5226000" y="579380"/>
            <a:ext cx="4680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0" y="6604680"/>
            <a:ext cx="576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288758" y="0"/>
            <a:ext cx="211756" cy="7603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sp>
        <p:nvSpPr>
          <p:cNvPr id="14" name="标题 13"/>
          <p:cNvSpPr>
            <a:spLocks noGrp="1"/>
          </p:cNvSpPr>
          <p:nvPr>
            <p:ph type="title"/>
          </p:nvPr>
        </p:nvSpPr>
        <p:spPr>
          <a:xfrm>
            <a:off x="613662" y="38181"/>
            <a:ext cx="4504438" cy="684028"/>
          </a:xfrm>
        </p:spPr>
        <p:txBody>
          <a:bodyPr>
            <a:noAutofit/>
          </a:bodyPr>
          <a:lstStyle>
            <a:lvl1pPr>
              <a:defRPr sz="2800">
                <a:solidFill>
                  <a:schemeClr val="tx1"/>
                </a:solidFill>
              </a:defRPr>
            </a:lvl1pPr>
          </a:lstStyle>
          <a:p>
            <a:r>
              <a:rPr lang="zh-CN" altLang="en-US"/>
              <a:t>单击此处编辑母版标题样式</a:t>
            </a:r>
            <a:endParaRPr lang="zh-CN" altLang="en-US" dirty="0"/>
          </a:p>
        </p:txBody>
      </p:sp>
      <p:pic>
        <p:nvPicPr>
          <p:cNvPr id="12" name="图形 11"/>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8489" t="37276" r="99" b="-358"/>
          <a:stretch>
            <a:fillRect/>
          </a:stretch>
        </p:blipFill>
        <p:spPr>
          <a:xfrm rot="10800000">
            <a:off x="6866466" y="4622800"/>
            <a:ext cx="3039530" cy="2235200"/>
          </a:xfrm>
          <a:prstGeom prst="rect">
            <a:avLst/>
          </a:prstGeom>
        </p:spPr>
      </p:pic>
      <p:sp>
        <p:nvSpPr>
          <p:cNvPr id="10" name="bk object 17"/>
          <p:cNvSpPr/>
          <p:nvPr userDrawn="1"/>
        </p:nvSpPr>
        <p:spPr>
          <a:xfrm>
            <a:off x="9252544" y="6734173"/>
            <a:ext cx="0" cy="123825"/>
          </a:xfrm>
          <a:custGeom>
            <a:avLst/>
            <a:gdLst/>
            <a:ahLst/>
            <a:cxnLst/>
            <a:rect l="l" t="t" r="r" b="b"/>
            <a:pathLst>
              <a:path h="123825">
                <a:moveTo>
                  <a:pt x="0" y="0"/>
                </a:moveTo>
                <a:lnTo>
                  <a:pt x="0" y="123826"/>
                </a:lnTo>
              </a:path>
            </a:pathLst>
          </a:custGeom>
          <a:ln w="9525">
            <a:solidFill>
              <a:srgbClr val="FFFFFF"/>
            </a:solidFill>
          </a:ln>
        </p:spPr>
        <p:txBody>
          <a:bodyPr wrap="square" lIns="0" tIns="0" rIns="0" bIns="0" rtlCol="0"/>
          <a:lstStyle/>
          <a:p>
            <a:endParaRPr>
              <a:solidFill>
                <a:sysClr val="windowText" lastClr="000000"/>
              </a:solidFill>
            </a:endParaRPr>
          </a:p>
        </p:txBody>
      </p:sp>
      <p:sp>
        <p:nvSpPr>
          <p:cNvPr id="13" name="Footer Placeholder 4"/>
          <p:cNvSpPr txBox="1"/>
          <p:nvPr userDrawn="1"/>
        </p:nvSpPr>
        <p:spPr>
          <a:xfrm>
            <a:off x="652481" y="6724085"/>
            <a:ext cx="3240000" cy="144000"/>
          </a:xfrm>
          <a:prstGeom prst="rect">
            <a:avLst/>
          </a:prstGeom>
        </p:spPr>
        <p:txBody>
          <a:bodyPr vert="horz" lIns="91440" tIns="45720" rIns="91440" bIns="45720" rtlCol="0" anchor="ctr"/>
          <a:lstStyle>
            <a:defPPr>
              <a:defRPr lang="en-US"/>
            </a:defPPr>
            <a:lvl1pPr marL="0" algn="r" defTabSz="457200" rtl="0" eaLnBrk="1" latinLnBrk="0" hangingPunct="1">
              <a:defRPr lang="zh-CN" altLang="en-US" sz="900" kern="1200" spc="-1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zh-CN" altLang="en-US">
              <a:solidFill>
                <a:sysClr val="windowText" lastClr="000000"/>
              </a:solidFill>
            </a:endParaRPr>
          </a:p>
        </p:txBody>
      </p:sp>
      <p:sp>
        <p:nvSpPr>
          <p:cNvPr id="15" name="Slide Number Placeholder 5"/>
          <p:cNvSpPr>
            <a:spLocks noGrp="1"/>
          </p:cNvSpPr>
          <p:nvPr>
            <p:ph type="sldNum" sz="quarter" idx="4"/>
          </p:nvPr>
        </p:nvSpPr>
        <p:spPr>
          <a:xfrm>
            <a:off x="9277200" y="6713998"/>
            <a:ext cx="324000" cy="144000"/>
          </a:xfrm>
          <a:prstGeom prst="rect">
            <a:avLst/>
          </a:prstGeom>
        </p:spPr>
        <p:txBody>
          <a:bodyPr vert="horz" lIns="91440" tIns="45720" rIns="91440" bIns="45720" rtlCol="0" anchor="ctr"/>
          <a:lstStyle>
            <a:lvl1pPr algn="r">
              <a:defRPr sz="900" baseline="0">
                <a:solidFill>
                  <a:sysClr val="windowText" lastClr="000000"/>
                </a:solidFill>
                <a:latin typeface="+mn-lt"/>
              </a:defRPr>
            </a:lvl1pPr>
          </a:lstStyle>
          <a:p>
            <a:fld id="{94950BEC-D5A3-486D-A4FC-1FA7BA32A8EA}" type="slidenum">
              <a:rPr lang="zh-CN" altLang="en-US" smtClean="0"/>
              <a:t>‹#›</a:t>
            </a:fld>
            <a:endParaRPr lang="zh-CN" altLang="en-US" dirty="0"/>
          </a:p>
        </p:txBody>
      </p:sp>
      <p:sp>
        <p:nvSpPr>
          <p:cNvPr id="16" name="Date Placeholder 3"/>
          <p:cNvSpPr>
            <a:spLocks noGrp="1"/>
          </p:cNvSpPr>
          <p:nvPr>
            <p:ph type="dt" sz="half" idx="2"/>
          </p:nvPr>
        </p:nvSpPr>
        <p:spPr>
          <a:xfrm>
            <a:off x="1304962" y="6713998"/>
            <a:ext cx="7920000" cy="144000"/>
          </a:xfrm>
          <a:prstGeom prst="rect">
            <a:avLst/>
          </a:prstGeom>
        </p:spPr>
        <p:txBody>
          <a:bodyPr vert="horz" lIns="91440" tIns="45720" rIns="91440" bIns="45720" rtlCol="0" anchor="ctr"/>
          <a:lstStyle>
            <a:lvl1pPr algn="r">
              <a:defRPr lang="zh-CN" altLang="en-US" sz="900" kern="1200" spc="-10" baseline="0" smtClean="0">
                <a:solidFill>
                  <a:sysClr val="windowText" lastClr="000000"/>
                </a:solidFill>
                <a:latin typeface="+mn-lt"/>
                <a:ea typeface="+mn-ea"/>
                <a:cs typeface="+mn-cs"/>
              </a:defRPr>
            </a:lvl1pPr>
          </a:lstStyle>
          <a:p>
            <a:endParaRPr lang="en-US" dirty="0"/>
          </a:p>
        </p:txBody>
      </p:sp>
      <p:sp>
        <p:nvSpPr>
          <p:cNvPr id="17" name="Footer Placeholder 4"/>
          <p:cNvSpPr>
            <a:spLocks noGrp="1"/>
          </p:cNvSpPr>
          <p:nvPr>
            <p:ph type="ftr" sz="quarter" idx="3"/>
          </p:nvPr>
        </p:nvSpPr>
        <p:spPr>
          <a:xfrm>
            <a:off x="681038" y="6713998"/>
            <a:ext cx="2880000" cy="144000"/>
          </a:xfrm>
          <a:prstGeom prst="rect">
            <a:avLst/>
          </a:prstGeom>
        </p:spPr>
        <p:txBody>
          <a:bodyPr vert="horz" lIns="91440" tIns="45720" rIns="91440" bIns="45720" rtlCol="0" anchor="ctr"/>
          <a:lstStyle>
            <a:lvl1pPr algn="l">
              <a:defRPr lang="zh-CN" altLang="en-US" sz="900" kern="1200" spc="-10" baseline="0">
                <a:solidFill>
                  <a:sysClr val="windowText" lastClr="000000"/>
                </a:solidFill>
                <a:latin typeface="+mn-lt"/>
                <a:ea typeface="+mn-ea"/>
                <a:cs typeface="+mn-cs"/>
              </a:defRPr>
            </a:lvl1pPr>
          </a:lstStyle>
          <a:p>
            <a:endParaRPr lang="zh-CN" altLang="en-US" dirty="0"/>
          </a:p>
        </p:txBody>
      </p:sp>
      <p:pic>
        <p:nvPicPr>
          <p:cNvPr id="3" name="图形 2"/>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1410" t="68930" r="71708" b="-28217"/>
          <a:stretch>
            <a:fillRect/>
          </a:stretch>
        </p:blipFill>
        <p:spPr>
          <a:xfrm>
            <a:off x="288758" y="1870"/>
            <a:ext cx="211756" cy="542119"/>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版式4.1">
    <p:spTree>
      <p:nvGrpSpPr>
        <p:cNvPr id="1" name=""/>
        <p:cNvGrpSpPr/>
        <p:nvPr/>
      </p:nvGrpSpPr>
      <p:grpSpPr>
        <a:xfrm>
          <a:off x="0" y="0"/>
          <a:ext cx="0" cy="0"/>
          <a:chOff x="0" y="0"/>
          <a:chExt cx="0" cy="0"/>
        </a:xfrm>
      </p:grpSpPr>
      <p:cxnSp>
        <p:nvCxnSpPr>
          <p:cNvPr id="8" name="直接连接符 7"/>
          <p:cNvCxnSpPr/>
          <p:nvPr userDrawn="1"/>
        </p:nvCxnSpPr>
        <p:spPr>
          <a:xfrm>
            <a:off x="5226000" y="579380"/>
            <a:ext cx="468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288758" y="0"/>
            <a:ext cx="211756" cy="7603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sp>
        <p:nvSpPr>
          <p:cNvPr id="14" name="标题 13"/>
          <p:cNvSpPr>
            <a:spLocks noGrp="1"/>
          </p:cNvSpPr>
          <p:nvPr>
            <p:ph type="title"/>
          </p:nvPr>
        </p:nvSpPr>
        <p:spPr>
          <a:xfrm>
            <a:off x="613662" y="38181"/>
            <a:ext cx="4504438" cy="684028"/>
          </a:xfrm>
        </p:spPr>
        <p:txBody>
          <a:bodyPr>
            <a:noAutofit/>
          </a:bodyPr>
          <a:lstStyle>
            <a:lvl1pPr>
              <a:defRPr sz="2800">
                <a:solidFill>
                  <a:schemeClr val="tx1"/>
                </a:solidFill>
              </a:defRPr>
            </a:lvl1pPr>
          </a:lstStyle>
          <a:p>
            <a:r>
              <a:rPr lang="zh-CN" altLang="en-US"/>
              <a:t>单击此处编辑母版标题样式</a:t>
            </a:r>
            <a:endParaRPr lang="zh-CN" altLang="en-US" dirty="0"/>
          </a:p>
        </p:txBody>
      </p:sp>
      <p:pic>
        <p:nvPicPr>
          <p:cNvPr id="12" name="图形 11"/>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8489" t="37276" r="99" b="-358"/>
          <a:stretch>
            <a:fillRect/>
          </a:stretch>
        </p:blipFill>
        <p:spPr>
          <a:xfrm rot="10800000">
            <a:off x="6866466" y="4622800"/>
            <a:ext cx="3039530" cy="2235200"/>
          </a:xfrm>
          <a:prstGeom prst="rect">
            <a:avLst/>
          </a:prstGeom>
        </p:spPr>
      </p:pic>
      <p:sp>
        <p:nvSpPr>
          <p:cNvPr id="10" name="bk object 17"/>
          <p:cNvSpPr/>
          <p:nvPr userDrawn="1"/>
        </p:nvSpPr>
        <p:spPr>
          <a:xfrm>
            <a:off x="9252544" y="6734173"/>
            <a:ext cx="0" cy="123825"/>
          </a:xfrm>
          <a:custGeom>
            <a:avLst/>
            <a:gdLst/>
            <a:ahLst/>
            <a:cxnLst/>
            <a:rect l="l" t="t" r="r" b="b"/>
            <a:pathLst>
              <a:path h="123825">
                <a:moveTo>
                  <a:pt x="0" y="0"/>
                </a:moveTo>
                <a:lnTo>
                  <a:pt x="0" y="123826"/>
                </a:lnTo>
              </a:path>
            </a:pathLst>
          </a:custGeom>
          <a:ln w="9525">
            <a:solidFill>
              <a:srgbClr val="FFFFFF"/>
            </a:solidFill>
          </a:ln>
        </p:spPr>
        <p:txBody>
          <a:bodyPr wrap="square" lIns="0" tIns="0" rIns="0" bIns="0" rtlCol="0"/>
          <a:lstStyle/>
          <a:p>
            <a:endParaRPr>
              <a:solidFill>
                <a:sysClr val="windowText" lastClr="000000"/>
              </a:solidFill>
            </a:endParaRPr>
          </a:p>
        </p:txBody>
      </p:sp>
      <p:sp>
        <p:nvSpPr>
          <p:cNvPr id="13" name="Footer Placeholder 4"/>
          <p:cNvSpPr txBox="1"/>
          <p:nvPr userDrawn="1"/>
        </p:nvSpPr>
        <p:spPr>
          <a:xfrm>
            <a:off x="652481" y="6724085"/>
            <a:ext cx="3240000" cy="144000"/>
          </a:xfrm>
          <a:prstGeom prst="rect">
            <a:avLst/>
          </a:prstGeom>
        </p:spPr>
        <p:txBody>
          <a:bodyPr vert="horz" lIns="91440" tIns="45720" rIns="91440" bIns="45720" rtlCol="0" anchor="ctr"/>
          <a:lstStyle>
            <a:defPPr>
              <a:defRPr lang="en-US"/>
            </a:defPPr>
            <a:lvl1pPr marL="0" algn="r" defTabSz="457200" rtl="0" eaLnBrk="1" latinLnBrk="0" hangingPunct="1">
              <a:defRPr lang="zh-CN" altLang="en-US" sz="900" kern="1200" spc="-1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zh-CN" altLang="en-US">
              <a:solidFill>
                <a:sysClr val="windowText" lastClr="000000"/>
              </a:solidFill>
            </a:endParaRPr>
          </a:p>
        </p:txBody>
      </p:sp>
      <p:sp>
        <p:nvSpPr>
          <p:cNvPr id="15" name="Slide Number Placeholder 5"/>
          <p:cNvSpPr>
            <a:spLocks noGrp="1"/>
          </p:cNvSpPr>
          <p:nvPr>
            <p:ph type="sldNum" sz="quarter" idx="4"/>
          </p:nvPr>
        </p:nvSpPr>
        <p:spPr>
          <a:xfrm>
            <a:off x="9277200" y="6713998"/>
            <a:ext cx="324000" cy="144000"/>
          </a:xfrm>
          <a:prstGeom prst="rect">
            <a:avLst/>
          </a:prstGeom>
        </p:spPr>
        <p:txBody>
          <a:bodyPr vert="horz" lIns="91440" tIns="45720" rIns="91440" bIns="45720" rtlCol="0" anchor="ctr"/>
          <a:lstStyle>
            <a:lvl1pPr algn="r">
              <a:defRPr sz="900" baseline="0">
                <a:solidFill>
                  <a:sysClr val="windowText" lastClr="000000"/>
                </a:solidFill>
                <a:latin typeface="+mn-lt"/>
              </a:defRPr>
            </a:lvl1pPr>
          </a:lstStyle>
          <a:p>
            <a:fld id="{94950BEC-D5A3-486D-A4FC-1FA7BA32A8EA}" type="slidenum">
              <a:rPr lang="zh-CN" altLang="en-US" smtClean="0"/>
              <a:t>‹#›</a:t>
            </a:fld>
            <a:endParaRPr lang="zh-CN" altLang="en-US" dirty="0"/>
          </a:p>
        </p:txBody>
      </p:sp>
      <p:sp>
        <p:nvSpPr>
          <p:cNvPr id="16" name="Date Placeholder 3"/>
          <p:cNvSpPr>
            <a:spLocks noGrp="1"/>
          </p:cNvSpPr>
          <p:nvPr>
            <p:ph type="dt" sz="half" idx="2"/>
          </p:nvPr>
        </p:nvSpPr>
        <p:spPr>
          <a:xfrm>
            <a:off x="1304962" y="6713998"/>
            <a:ext cx="7920000" cy="144000"/>
          </a:xfrm>
          <a:prstGeom prst="rect">
            <a:avLst/>
          </a:prstGeom>
        </p:spPr>
        <p:txBody>
          <a:bodyPr vert="horz" lIns="91440" tIns="45720" rIns="91440" bIns="45720" rtlCol="0" anchor="ctr"/>
          <a:lstStyle>
            <a:lvl1pPr algn="r">
              <a:defRPr lang="zh-CN" altLang="en-US" sz="900" kern="1200" spc="-10" baseline="0" smtClean="0">
                <a:solidFill>
                  <a:sysClr val="windowText" lastClr="000000"/>
                </a:solidFill>
                <a:latin typeface="+mn-lt"/>
                <a:ea typeface="+mn-ea"/>
                <a:cs typeface="+mn-cs"/>
              </a:defRPr>
            </a:lvl1pPr>
          </a:lstStyle>
          <a:p>
            <a:endParaRPr lang="en-US" dirty="0"/>
          </a:p>
        </p:txBody>
      </p:sp>
      <p:sp>
        <p:nvSpPr>
          <p:cNvPr id="17" name="Footer Placeholder 4"/>
          <p:cNvSpPr>
            <a:spLocks noGrp="1"/>
          </p:cNvSpPr>
          <p:nvPr>
            <p:ph type="ftr" sz="quarter" idx="3"/>
          </p:nvPr>
        </p:nvSpPr>
        <p:spPr>
          <a:xfrm>
            <a:off x="681038" y="6713998"/>
            <a:ext cx="2880000" cy="144000"/>
          </a:xfrm>
          <a:prstGeom prst="rect">
            <a:avLst/>
          </a:prstGeom>
        </p:spPr>
        <p:txBody>
          <a:bodyPr vert="horz" lIns="91440" tIns="45720" rIns="91440" bIns="45720" rtlCol="0" anchor="ctr"/>
          <a:lstStyle>
            <a:lvl1pPr algn="l">
              <a:defRPr lang="zh-CN" altLang="en-US" sz="900" kern="1200" spc="-10" baseline="0">
                <a:solidFill>
                  <a:sysClr val="windowText" lastClr="000000"/>
                </a:solidFill>
                <a:latin typeface="+mn-lt"/>
                <a:ea typeface="+mn-ea"/>
                <a:cs typeface="+mn-cs"/>
              </a:defRPr>
            </a:lvl1pPr>
          </a:lstStyle>
          <a:p>
            <a:endParaRPr lang="zh-CN" altLang="en-US" dirty="0"/>
          </a:p>
        </p:txBody>
      </p:sp>
      <p:pic>
        <p:nvPicPr>
          <p:cNvPr id="3" name="图形 2"/>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1410" t="68930" r="71708" b="-28217"/>
          <a:stretch>
            <a:fillRect/>
          </a:stretch>
        </p:blipFill>
        <p:spPr>
          <a:xfrm>
            <a:off x="288758" y="1870"/>
            <a:ext cx="211756" cy="542119"/>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内容版式5">
    <p:spTree>
      <p:nvGrpSpPr>
        <p:cNvPr id="1" name=""/>
        <p:cNvGrpSpPr/>
        <p:nvPr/>
      </p:nvGrpSpPr>
      <p:grpSpPr>
        <a:xfrm>
          <a:off x="0" y="0"/>
          <a:ext cx="0" cy="0"/>
          <a:chOff x="0" y="0"/>
          <a:chExt cx="0" cy="0"/>
        </a:xfrm>
      </p:grpSpPr>
      <p:sp>
        <p:nvSpPr>
          <p:cNvPr id="3" name="矩形 2"/>
          <p:cNvSpPr/>
          <p:nvPr userDrawn="1"/>
        </p:nvSpPr>
        <p:spPr>
          <a:xfrm>
            <a:off x="0" y="609603"/>
            <a:ext cx="643373" cy="332508"/>
          </a:xfrm>
          <a:prstGeom prst="rect">
            <a:avLst/>
          </a:prstGeom>
          <a:solidFill>
            <a:schemeClr val="accent1"/>
          </a:solidFill>
          <a:ln w="12700" cap="flat" cmpd="sng" algn="ctr">
            <a:solidFill>
              <a:schemeClr val="accent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76785"/>
              </a:solidFill>
              <a:effectLst/>
              <a:uLnTx/>
              <a:uFillTx/>
              <a:latin typeface="等线" panose="02010600030101010101" charset="-122"/>
              <a:ea typeface="等线" panose="02010600030101010101" charset="-122"/>
              <a:cs typeface="+mn-cs"/>
            </a:endParaRPr>
          </a:p>
        </p:txBody>
      </p:sp>
      <p:sp>
        <p:nvSpPr>
          <p:cNvPr id="5" name="标题 13"/>
          <p:cNvSpPr>
            <a:spLocks noGrp="1"/>
          </p:cNvSpPr>
          <p:nvPr>
            <p:ph type="title"/>
          </p:nvPr>
        </p:nvSpPr>
        <p:spPr>
          <a:xfrm>
            <a:off x="643373" y="433843"/>
            <a:ext cx="8858436" cy="684028"/>
          </a:xfrm>
        </p:spPr>
        <p:txBody>
          <a:bodyPr>
            <a:noAutofit/>
          </a:bodyPr>
          <a:lstStyle>
            <a:lvl1pPr>
              <a:defRPr sz="2800">
                <a:solidFill>
                  <a:schemeClr val="tx1"/>
                </a:solidFill>
              </a:defRPr>
            </a:lvl1pPr>
          </a:lstStyle>
          <a:p>
            <a:r>
              <a:rPr lang="zh-CN" altLang="en-US"/>
              <a:t>单击此处编辑母版标题样式</a:t>
            </a:r>
            <a:endParaRPr lang="zh-CN" altLang="en-US" dirty="0"/>
          </a:p>
        </p:txBody>
      </p:sp>
      <p:pic>
        <p:nvPicPr>
          <p:cNvPr id="4" name="图形 3"/>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8489" t="37276" r="99" b="-358"/>
          <a:stretch>
            <a:fillRect/>
          </a:stretch>
        </p:blipFill>
        <p:spPr>
          <a:xfrm rot="10800000">
            <a:off x="6866466" y="4622800"/>
            <a:ext cx="3039530" cy="2235200"/>
          </a:xfrm>
          <a:prstGeom prst="rect">
            <a:avLst/>
          </a:prstGeom>
        </p:spPr>
      </p:pic>
      <p:sp>
        <p:nvSpPr>
          <p:cNvPr id="7" name="bk object 17"/>
          <p:cNvSpPr/>
          <p:nvPr userDrawn="1"/>
        </p:nvSpPr>
        <p:spPr>
          <a:xfrm>
            <a:off x="9252544" y="6734173"/>
            <a:ext cx="0" cy="123825"/>
          </a:xfrm>
          <a:custGeom>
            <a:avLst/>
            <a:gdLst/>
            <a:ahLst/>
            <a:cxnLst/>
            <a:rect l="l" t="t" r="r" b="b"/>
            <a:pathLst>
              <a:path h="123825">
                <a:moveTo>
                  <a:pt x="0" y="0"/>
                </a:moveTo>
                <a:lnTo>
                  <a:pt x="0" y="123826"/>
                </a:lnTo>
              </a:path>
            </a:pathLst>
          </a:custGeom>
          <a:ln w="9525">
            <a:solidFill>
              <a:srgbClr val="FFFFFF"/>
            </a:solidFill>
          </a:ln>
        </p:spPr>
        <p:txBody>
          <a:bodyPr wrap="square" lIns="0" tIns="0" rIns="0" bIns="0" rtlCol="0"/>
          <a:lstStyle/>
          <a:p>
            <a:endParaRPr>
              <a:solidFill>
                <a:sysClr val="windowText" lastClr="000000"/>
              </a:solidFill>
            </a:endParaRPr>
          </a:p>
        </p:txBody>
      </p:sp>
      <p:sp>
        <p:nvSpPr>
          <p:cNvPr id="8" name="Footer Placeholder 4"/>
          <p:cNvSpPr txBox="1"/>
          <p:nvPr userDrawn="1"/>
        </p:nvSpPr>
        <p:spPr>
          <a:xfrm>
            <a:off x="652481" y="6724085"/>
            <a:ext cx="3240000" cy="144000"/>
          </a:xfrm>
          <a:prstGeom prst="rect">
            <a:avLst/>
          </a:prstGeom>
        </p:spPr>
        <p:txBody>
          <a:bodyPr vert="horz" lIns="91440" tIns="45720" rIns="91440" bIns="45720" rtlCol="0" anchor="ctr"/>
          <a:lstStyle>
            <a:defPPr>
              <a:defRPr lang="en-US"/>
            </a:defPPr>
            <a:lvl1pPr marL="0" algn="r" defTabSz="457200" rtl="0" eaLnBrk="1" latinLnBrk="0" hangingPunct="1">
              <a:defRPr lang="zh-CN" altLang="en-US" sz="900" kern="1200" spc="-1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zh-CN" altLang="en-US">
              <a:solidFill>
                <a:sysClr val="windowText" lastClr="000000"/>
              </a:solidFill>
            </a:endParaRPr>
          </a:p>
        </p:txBody>
      </p:sp>
      <p:sp>
        <p:nvSpPr>
          <p:cNvPr id="9" name="Slide Number Placeholder 5"/>
          <p:cNvSpPr>
            <a:spLocks noGrp="1"/>
          </p:cNvSpPr>
          <p:nvPr>
            <p:ph type="sldNum" sz="quarter" idx="4"/>
          </p:nvPr>
        </p:nvSpPr>
        <p:spPr>
          <a:xfrm>
            <a:off x="9277200" y="6713998"/>
            <a:ext cx="324000" cy="144000"/>
          </a:xfrm>
          <a:prstGeom prst="rect">
            <a:avLst/>
          </a:prstGeom>
        </p:spPr>
        <p:txBody>
          <a:bodyPr vert="horz" lIns="91440" tIns="45720" rIns="91440" bIns="45720" rtlCol="0" anchor="ctr"/>
          <a:lstStyle>
            <a:lvl1pPr algn="r">
              <a:defRPr sz="900" baseline="0">
                <a:solidFill>
                  <a:sysClr val="windowText" lastClr="000000"/>
                </a:solidFill>
                <a:latin typeface="+mn-lt"/>
              </a:defRPr>
            </a:lvl1pPr>
          </a:lstStyle>
          <a:p>
            <a:fld id="{94950BEC-D5A3-486D-A4FC-1FA7BA32A8EA}" type="slidenum">
              <a:rPr lang="zh-CN" altLang="en-US" smtClean="0"/>
              <a:t>‹#›</a:t>
            </a:fld>
            <a:endParaRPr lang="zh-CN" altLang="en-US" dirty="0"/>
          </a:p>
        </p:txBody>
      </p:sp>
      <p:sp>
        <p:nvSpPr>
          <p:cNvPr id="10" name="Date Placeholder 3"/>
          <p:cNvSpPr>
            <a:spLocks noGrp="1"/>
          </p:cNvSpPr>
          <p:nvPr>
            <p:ph type="dt" sz="half" idx="2"/>
          </p:nvPr>
        </p:nvSpPr>
        <p:spPr>
          <a:xfrm>
            <a:off x="1304962" y="6713998"/>
            <a:ext cx="7920000" cy="144000"/>
          </a:xfrm>
          <a:prstGeom prst="rect">
            <a:avLst/>
          </a:prstGeom>
        </p:spPr>
        <p:txBody>
          <a:bodyPr vert="horz" lIns="91440" tIns="45720" rIns="91440" bIns="45720" rtlCol="0" anchor="ctr"/>
          <a:lstStyle>
            <a:lvl1pPr algn="r">
              <a:defRPr lang="zh-CN" altLang="en-US" sz="900" kern="1200" spc="-10" baseline="0" smtClean="0">
                <a:solidFill>
                  <a:sysClr val="windowText" lastClr="000000"/>
                </a:solidFill>
                <a:latin typeface="+mn-lt"/>
                <a:ea typeface="+mn-ea"/>
                <a:cs typeface="+mn-cs"/>
              </a:defRPr>
            </a:lvl1pPr>
          </a:lstStyle>
          <a:p>
            <a:endParaRPr lang="en-US" dirty="0"/>
          </a:p>
        </p:txBody>
      </p:sp>
      <p:sp>
        <p:nvSpPr>
          <p:cNvPr id="11" name="Footer Placeholder 4"/>
          <p:cNvSpPr>
            <a:spLocks noGrp="1"/>
          </p:cNvSpPr>
          <p:nvPr>
            <p:ph type="ftr" sz="quarter" idx="3"/>
          </p:nvPr>
        </p:nvSpPr>
        <p:spPr>
          <a:xfrm>
            <a:off x="681038" y="6713998"/>
            <a:ext cx="2880000" cy="144000"/>
          </a:xfrm>
          <a:prstGeom prst="rect">
            <a:avLst/>
          </a:prstGeom>
        </p:spPr>
        <p:txBody>
          <a:bodyPr vert="horz" lIns="91440" tIns="45720" rIns="91440" bIns="45720" rtlCol="0" anchor="ctr"/>
          <a:lstStyle>
            <a:lvl1pPr algn="l">
              <a:defRPr lang="zh-CN" altLang="en-US" sz="900" kern="1200" spc="-10" baseline="0">
                <a:solidFill>
                  <a:sysClr val="windowText" lastClr="000000"/>
                </a:solidFill>
                <a:latin typeface="+mn-lt"/>
                <a:ea typeface="+mn-ea"/>
                <a:cs typeface="+mn-cs"/>
              </a:defRPr>
            </a:lvl1pPr>
          </a:lstStyle>
          <a:p>
            <a:endParaRPr lang="zh-CN" altLang="en-US" dirty="0"/>
          </a:p>
        </p:txBody>
      </p:sp>
      <p:pic>
        <p:nvPicPr>
          <p:cNvPr id="13" name="图形 12"/>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90560" r="-608" b="50130"/>
          <a:stretch>
            <a:fillRect/>
          </a:stretch>
        </p:blipFill>
        <p:spPr>
          <a:xfrm>
            <a:off x="0" y="609603"/>
            <a:ext cx="315884" cy="332508"/>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内容版式6">
    <p:spTree>
      <p:nvGrpSpPr>
        <p:cNvPr id="1" name=""/>
        <p:cNvGrpSpPr/>
        <p:nvPr/>
      </p:nvGrpSpPr>
      <p:grpSpPr>
        <a:xfrm>
          <a:off x="0" y="0"/>
          <a:ext cx="0" cy="0"/>
          <a:chOff x="0" y="0"/>
          <a:chExt cx="0" cy="0"/>
        </a:xfrm>
      </p:grpSpPr>
      <p:grpSp>
        <p:nvGrpSpPr>
          <p:cNvPr id="64" name="组合 63"/>
          <p:cNvGrpSpPr/>
          <p:nvPr userDrawn="1"/>
        </p:nvGrpSpPr>
        <p:grpSpPr>
          <a:xfrm>
            <a:off x="395513" y="867990"/>
            <a:ext cx="2433027" cy="0"/>
            <a:chOff x="7460343" y="1311756"/>
            <a:chExt cx="2433027" cy="0"/>
          </a:xfrm>
        </p:grpSpPr>
        <p:cxnSp>
          <p:nvCxnSpPr>
            <p:cNvPr id="65" name="直接连接符 64"/>
            <p:cNvCxnSpPr/>
            <p:nvPr/>
          </p:nvCxnSpPr>
          <p:spPr>
            <a:xfrm>
              <a:off x="7460343" y="1311756"/>
              <a:ext cx="243302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7460343" y="1311756"/>
              <a:ext cx="58971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userDrawn="1"/>
        </p:nvGrpSpPr>
        <p:grpSpPr>
          <a:xfrm>
            <a:off x="7991927" y="289547"/>
            <a:ext cx="1518560" cy="460605"/>
            <a:chOff x="0" y="0"/>
            <a:chExt cx="6423496" cy="1949756"/>
          </a:xfrm>
        </p:grpSpPr>
        <p:pic>
          <p:nvPicPr>
            <p:cNvPr id="68" name="图片 6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949757" cy="1949756"/>
            </a:xfrm>
            <a:prstGeom prst="rect">
              <a:avLst/>
            </a:prstGeom>
          </p:spPr>
        </p:pic>
        <p:pic>
          <p:nvPicPr>
            <p:cNvPr id="69" name="图片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8104" y="129058"/>
              <a:ext cx="4215392" cy="1691643"/>
            </a:xfrm>
            <a:prstGeom prst="rect">
              <a:avLst/>
            </a:prstGeom>
          </p:spPr>
        </p:pic>
      </p:grpSp>
      <p:sp>
        <p:nvSpPr>
          <p:cNvPr id="70" name="标题 13"/>
          <p:cNvSpPr>
            <a:spLocks noGrp="1"/>
          </p:cNvSpPr>
          <p:nvPr>
            <p:ph type="title"/>
          </p:nvPr>
        </p:nvSpPr>
        <p:spPr>
          <a:xfrm>
            <a:off x="395513" y="177836"/>
            <a:ext cx="7300844" cy="684028"/>
          </a:xfrm>
        </p:spPr>
        <p:txBody>
          <a:bodyPr>
            <a:noAutofit/>
          </a:bodyPr>
          <a:lstStyle>
            <a:lvl1pPr>
              <a:defRPr sz="2800">
                <a:solidFill>
                  <a:schemeClr val="tx1"/>
                </a:solidFill>
              </a:defRPr>
            </a:lvl1pPr>
          </a:lstStyle>
          <a:p>
            <a:r>
              <a:rPr lang="zh-CN" altLang="en-US"/>
              <a:t>单击此处编辑母版标题样式</a:t>
            </a:r>
            <a:endParaRPr lang="zh-CN" altLang="en-US" dirty="0"/>
          </a:p>
        </p:txBody>
      </p:sp>
      <p:pic>
        <p:nvPicPr>
          <p:cNvPr id="71" name="图形 70"/>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8489" t="37276" r="99" b="-358"/>
          <a:stretch>
            <a:fillRect/>
          </a:stretch>
        </p:blipFill>
        <p:spPr>
          <a:xfrm rot="10800000">
            <a:off x="6866466" y="4622800"/>
            <a:ext cx="3039530" cy="2235200"/>
          </a:xfrm>
          <a:prstGeom prst="rect">
            <a:avLst/>
          </a:prstGeom>
        </p:spPr>
      </p:pic>
      <p:sp>
        <p:nvSpPr>
          <p:cNvPr id="10" name="bk object 17"/>
          <p:cNvSpPr/>
          <p:nvPr userDrawn="1"/>
        </p:nvSpPr>
        <p:spPr>
          <a:xfrm>
            <a:off x="9252544" y="6734173"/>
            <a:ext cx="0" cy="123825"/>
          </a:xfrm>
          <a:custGeom>
            <a:avLst/>
            <a:gdLst/>
            <a:ahLst/>
            <a:cxnLst/>
            <a:rect l="l" t="t" r="r" b="b"/>
            <a:pathLst>
              <a:path h="123825">
                <a:moveTo>
                  <a:pt x="0" y="0"/>
                </a:moveTo>
                <a:lnTo>
                  <a:pt x="0" y="123826"/>
                </a:lnTo>
              </a:path>
            </a:pathLst>
          </a:custGeom>
          <a:ln w="9525">
            <a:solidFill>
              <a:srgbClr val="FFFFFF"/>
            </a:solidFill>
          </a:ln>
        </p:spPr>
        <p:txBody>
          <a:bodyPr wrap="square" lIns="0" tIns="0" rIns="0" bIns="0" rtlCol="0"/>
          <a:lstStyle/>
          <a:p>
            <a:endParaRPr>
              <a:solidFill>
                <a:sysClr val="windowText" lastClr="000000"/>
              </a:solidFill>
            </a:endParaRPr>
          </a:p>
        </p:txBody>
      </p:sp>
      <p:sp>
        <p:nvSpPr>
          <p:cNvPr id="11" name="Footer Placeholder 4"/>
          <p:cNvSpPr txBox="1"/>
          <p:nvPr userDrawn="1"/>
        </p:nvSpPr>
        <p:spPr>
          <a:xfrm>
            <a:off x="652481" y="6724085"/>
            <a:ext cx="3240000" cy="144000"/>
          </a:xfrm>
          <a:prstGeom prst="rect">
            <a:avLst/>
          </a:prstGeom>
        </p:spPr>
        <p:txBody>
          <a:bodyPr vert="horz" lIns="91440" tIns="45720" rIns="91440" bIns="45720" rtlCol="0" anchor="ctr"/>
          <a:lstStyle>
            <a:defPPr>
              <a:defRPr lang="en-US"/>
            </a:defPPr>
            <a:lvl1pPr marL="0" algn="r" defTabSz="457200" rtl="0" eaLnBrk="1" latinLnBrk="0" hangingPunct="1">
              <a:defRPr lang="zh-CN" altLang="en-US" sz="900" kern="1200" spc="-1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zh-CN" altLang="en-US">
              <a:solidFill>
                <a:sysClr val="windowText" lastClr="000000"/>
              </a:solidFill>
            </a:endParaRPr>
          </a:p>
        </p:txBody>
      </p:sp>
      <p:sp>
        <p:nvSpPr>
          <p:cNvPr id="12" name="Slide Number Placeholder 5"/>
          <p:cNvSpPr>
            <a:spLocks noGrp="1"/>
          </p:cNvSpPr>
          <p:nvPr>
            <p:ph type="sldNum" sz="quarter" idx="4"/>
          </p:nvPr>
        </p:nvSpPr>
        <p:spPr>
          <a:xfrm>
            <a:off x="9277200" y="6713998"/>
            <a:ext cx="324000" cy="144000"/>
          </a:xfrm>
          <a:prstGeom prst="rect">
            <a:avLst/>
          </a:prstGeom>
        </p:spPr>
        <p:txBody>
          <a:bodyPr vert="horz" lIns="91440" tIns="45720" rIns="91440" bIns="45720" rtlCol="0" anchor="ctr"/>
          <a:lstStyle>
            <a:lvl1pPr algn="r">
              <a:defRPr sz="900" baseline="0">
                <a:solidFill>
                  <a:sysClr val="windowText" lastClr="000000"/>
                </a:solidFill>
                <a:latin typeface="+mn-lt"/>
              </a:defRPr>
            </a:lvl1pPr>
          </a:lstStyle>
          <a:p>
            <a:fld id="{94950BEC-D5A3-486D-A4FC-1FA7BA32A8EA}" type="slidenum">
              <a:rPr lang="zh-CN" altLang="en-US" smtClean="0"/>
              <a:t>‹#›</a:t>
            </a:fld>
            <a:endParaRPr lang="zh-CN" altLang="en-US" dirty="0"/>
          </a:p>
        </p:txBody>
      </p:sp>
      <p:sp>
        <p:nvSpPr>
          <p:cNvPr id="13" name="Date Placeholder 3"/>
          <p:cNvSpPr>
            <a:spLocks noGrp="1"/>
          </p:cNvSpPr>
          <p:nvPr>
            <p:ph type="dt" sz="half" idx="2"/>
          </p:nvPr>
        </p:nvSpPr>
        <p:spPr>
          <a:xfrm>
            <a:off x="1304962" y="6713998"/>
            <a:ext cx="7920000" cy="144000"/>
          </a:xfrm>
          <a:prstGeom prst="rect">
            <a:avLst/>
          </a:prstGeom>
        </p:spPr>
        <p:txBody>
          <a:bodyPr vert="horz" lIns="91440" tIns="45720" rIns="91440" bIns="45720" rtlCol="0" anchor="ctr"/>
          <a:lstStyle>
            <a:lvl1pPr algn="r">
              <a:defRPr lang="zh-CN" altLang="en-US" sz="900" kern="1200" spc="-10" baseline="0" smtClean="0">
                <a:solidFill>
                  <a:sysClr val="windowText" lastClr="000000"/>
                </a:solidFill>
                <a:latin typeface="+mn-lt"/>
                <a:ea typeface="+mn-ea"/>
                <a:cs typeface="+mn-cs"/>
              </a:defRPr>
            </a:lvl1pPr>
          </a:lstStyle>
          <a:p>
            <a:endParaRPr lang="en-US" dirty="0"/>
          </a:p>
        </p:txBody>
      </p:sp>
      <p:sp>
        <p:nvSpPr>
          <p:cNvPr id="14" name="Footer Placeholder 4"/>
          <p:cNvSpPr>
            <a:spLocks noGrp="1"/>
          </p:cNvSpPr>
          <p:nvPr>
            <p:ph type="ftr" sz="quarter" idx="3"/>
          </p:nvPr>
        </p:nvSpPr>
        <p:spPr>
          <a:xfrm>
            <a:off x="681038" y="6713998"/>
            <a:ext cx="2880000" cy="144000"/>
          </a:xfrm>
          <a:prstGeom prst="rect">
            <a:avLst/>
          </a:prstGeom>
        </p:spPr>
        <p:txBody>
          <a:bodyPr vert="horz" lIns="91440" tIns="45720" rIns="91440" bIns="45720" rtlCol="0" anchor="ctr"/>
          <a:lstStyle>
            <a:lvl1pPr algn="l">
              <a:defRPr lang="zh-CN" altLang="en-US" sz="900" kern="1200" spc="-10" baseline="0">
                <a:solidFill>
                  <a:sysClr val="windowText" lastClr="000000"/>
                </a:solidFill>
                <a:latin typeface="+mn-lt"/>
                <a:ea typeface="+mn-ea"/>
                <a:cs typeface="+mn-cs"/>
              </a:defRPr>
            </a:lvl1pPr>
          </a:lstStyle>
          <a:p>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版式7">
    <p:spTree>
      <p:nvGrpSpPr>
        <p:cNvPr id="1" name=""/>
        <p:cNvGrpSpPr/>
        <p:nvPr/>
      </p:nvGrpSpPr>
      <p:grpSpPr>
        <a:xfrm>
          <a:off x="0" y="0"/>
          <a:ext cx="0" cy="0"/>
          <a:chOff x="0" y="0"/>
          <a:chExt cx="0" cy="0"/>
        </a:xfrm>
      </p:grpSpPr>
      <p:sp>
        <p:nvSpPr>
          <p:cNvPr id="70" name="标题 13"/>
          <p:cNvSpPr>
            <a:spLocks noGrp="1"/>
          </p:cNvSpPr>
          <p:nvPr>
            <p:ph type="title"/>
          </p:nvPr>
        </p:nvSpPr>
        <p:spPr>
          <a:xfrm>
            <a:off x="395513" y="177836"/>
            <a:ext cx="7300844" cy="684028"/>
          </a:xfrm>
        </p:spPr>
        <p:txBody>
          <a:bodyPr>
            <a:noAutofit/>
          </a:bodyPr>
          <a:lstStyle>
            <a:lvl1pPr>
              <a:defRPr sz="2800">
                <a:solidFill>
                  <a:schemeClr val="tx1"/>
                </a:solidFill>
              </a:defRPr>
            </a:lvl1pPr>
          </a:lstStyle>
          <a:p>
            <a:r>
              <a:rPr lang="zh-CN" altLang="en-US"/>
              <a:t>单击此处编辑母版标题样式</a:t>
            </a:r>
            <a:endParaRPr lang="zh-CN" altLang="en-US" dirty="0"/>
          </a:p>
        </p:txBody>
      </p:sp>
      <p:grpSp>
        <p:nvGrpSpPr>
          <p:cNvPr id="64" name="组合 63"/>
          <p:cNvGrpSpPr/>
          <p:nvPr userDrawn="1"/>
        </p:nvGrpSpPr>
        <p:grpSpPr>
          <a:xfrm>
            <a:off x="395513" y="867990"/>
            <a:ext cx="9114974" cy="0"/>
            <a:chOff x="7460343" y="1311756"/>
            <a:chExt cx="9114974" cy="0"/>
          </a:xfrm>
        </p:grpSpPr>
        <p:cxnSp>
          <p:nvCxnSpPr>
            <p:cNvPr id="65" name="直接连接符 64"/>
            <p:cNvCxnSpPr/>
            <p:nvPr/>
          </p:nvCxnSpPr>
          <p:spPr>
            <a:xfrm>
              <a:off x="7460343" y="1311756"/>
              <a:ext cx="911497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7460343" y="1311756"/>
              <a:ext cx="58971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userDrawn="1"/>
        </p:nvGrpSpPr>
        <p:grpSpPr>
          <a:xfrm>
            <a:off x="7991927" y="289547"/>
            <a:ext cx="1518560" cy="460605"/>
            <a:chOff x="0" y="0"/>
            <a:chExt cx="6423496" cy="1949756"/>
          </a:xfrm>
        </p:grpSpPr>
        <p:pic>
          <p:nvPicPr>
            <p:cNvPr id="68" name="图片 6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949757" cy="1949756"/>
            </a:xfrm>
            <a:prstGeom prst="rect">
              <a:avLst/>
            </a:prstGeom>
          </p:spPr>
        </p:pic>
        <p:pic>
          <p:nvPicPr>
            <p:cNvPr id="69" name="图片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8104" y="129058"/>
              <a:ext cx="4215392" cy="1691643"/>
            </a:xfrm>
            <a:prstGeom prst="rect">
              <a:avLst/>
            </a:prstGeom>
          </p:spPr>
        </p:pic>
      </p:grpSp>
      <p:cxnSp>
        <p:nvCxnSpPr>
          <p:cNvPr id="14" name="直接连接符 13"/>
          <p:cNvCxnSpPr/>
          <p:nvPr userDrawn="1"/>
        </p:nvCxnSpPr>
        <p:spPr>
          <a:xfrm>
            <a:off x="395513" y="6610918"/>
            <a:ext cx="911497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bk object 17"/>
          <p:cNvSpPr/>
          <p:nvPr userDrawn="1"/>
        </p:nvSpPr>
        <p:spPr>
          <a:xfrm>
            <a:off x="9252544" y="6734173"/>
            <a:ext cx="0" cy="123825"/>
          </a:xfrm>
          <a:custGeom>
            <a:avLst/>
            <a:gdLst/>
            <a:ahLst/>
            <a:cxnLst/>
            <a:rect l="l" t="t" r="r" b="b"/>
            <a:pathLst>
              <a:path h="123825">
                <a:moveTo>
                  <a:pt x="0" y="0"/>
                </a:moveTo>
                <a:lnTo>
                  <a:pt x="0" y="123826"/>
                </a:lnTo>
              </a:path>
            </a:pathLst>
          </a:custGeom>
          <a:ln w="9525">
            <a:solidFill>
              <a:srgbClr val="FFFFFF"/>
            </a:solidFill>
          </a:ln>
        </p:spPr>
        <p:txBody>
          <a:bodyPr wrap="square" lIns="0" tIns="0" rIns="0" bIns="0" rtlCol="0"/>
          <a:lstStyle/>
          <a:p>
            <a:endParaRPr>
              <a:solidFill>
                <a:sysClr val="windowText" lastClr="000000"/>
              </a:solidFill>
            </a:endParaRPr>
          </a:p>
        </p:txBody>
      </p:sp>
      <p:sp>
        <p:nvSpPr>
          <p:cNvPr id="11" name="Footer Placeholder 4"/>
          <p:cNvSpPr txBox="1"/>
          <p:nvPr userDrawn="1"/>
        </p:nvSpPr>
        <p:spPr>
          <a:xfrm>
            <a:off x="652481" y="6724085"/>
            <a:ext cx="3240000" cy="144000"/>
          </a:xfrm>
          <a:prstGeom prst="rect">
            <a:avLst/>
          </a:prstGeom>
        </p:spPr>
        <p:txBody>
          <a:bodyPr vert="horz" lIns="91440" tIns="45720" rIns="91440" bIns="45720" rtlCol="0" anchor="ctr"/>
          <a:lstStyle>
            <a:defPPr>
              <a:defRPr lang="en-US"/>
            </a:defPPr>
            <a:lvl1pPr marL="0" algn="r" defTabSz="457200" rtl="0" eaLnBrk="1" latinLnBrk="0" hangingPunct="1">
              <a:defRPr lang="zh-CN" altLang="en-US" sz="900" kern="1200" spc="-1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zh-CN" altLang="en-US">
              <a:solidFill>
                <a:sysClr val="windowText" lastClr="000000"/>
              </a:solidFill>
            </a:endParaRPr>
          </a:p>
        </p:txBody>
      </p:sp>
      <p:sp>
        <p:nvSpPr>
          <p:cNvPr id="12" name="Slide Number Placeholder 5"/>
          <p:cNvSpPr>
            <a:spLocks noGrp="1"/>
          </p:cNvSpPr>
          <p:nvPr>
            <p:ph type="sldNum" sz="quarter" idx="4"/>
          </p:nvPr>
        </p:nvSpPr>
        <p:spPr>
          <a:xfrm>
            <a:off x="9277200" y="6713998"/>
            <a:ext cx="324000" cy="144000"/>
          </a:xfrm>
          <a:prstGeom prst="rect">
            <a:avLst/>
          </a:prstGeom>
        </p:spPr>
        <p:txBody>
          <a:bodyPr vert="horz" lIns="91440" tIns="45720" rIns="91440" bIns="45720" rtlCol="0" anchor="ctr"/>
          <a:lstStyle>
            <a:lvl1pPr algn="r">
              <a:defRPr sz="900" baseline="0">
                <a:solidFill>
                  <a:sysClr val="windowText" lastClr="000000"/>
                </a:solidFill>
                <a:latin typeface="+mn-lt"/>
              </a:defRPr>
            </a:lvl1pPr>
          </a:lstStyle>
          <a:p>
            <a:fld id="{94950BEC-D5A3-486D-A4FC-1FA7BA32A8EA}" type="slidenum">
              <a:rPr lang="zh-CN" altLang="en-US" smtClean="0"/>
              <a:t>‹#›</a:t>
            </a:fld>
            <a:endParaRPr lang="zh-CN" altLang="en-US" dirty="0"/>
          </a:p>
        </p:txBody>
      </p:sp>
      <p:sp>
        <p:nvSpPr>
          <p:cNvPr id="13" name="Date Placeholder 3"/>
          <p:cNvSpPr>
            <a:spLocks noGrp="1"/>
          </p:cNvSpPr>
          <p:nvPr>
            <p:ph type="dt" sz="half" idx="2"/>
          </p:nvPr>
        </p:nvSpPr>
        <p:spPr>
          <a:xfrm>
            <a:off x="1304962" y="6713998"/>
            <a:ext cx="7920000" cy="144000"/>
          </a:xfrm>
          <a:prstGeom prst="rect">
            <a:avLst/>
          </a:prstGeom>
        </p:spPr>
        <p:txBody>
          <a:bodyPr vert="horz" lIns="91440" tIns="45720" rIns="91440" bIns="45720" rtlCol="0" anchor="ctr"/>
          <a:lstStyle>
            <a:lvl1pPr algn="r">
              <a:defRPr lang="zh-CN" altLang="en-US" sz="900" kern="1200" spc="-10" baseline="0" smtClean="0">
                <a:solidFill>
                  <a:sysClr val="windowText" lastClr="000000"/>
                </a:solidFill>
                <a:latin typeface="+mn-lt"/>
                <a:ea typeface="+mn-ea"/>
                <a:cs typeface="+mn-cs"/>
              </a:defRPr>
            </a:lvl1pPr>
          </a:lstStyle>
          <a:p>
            <a:endParaRPr lang="en-US" dirty="0"/>
          </a:p>
        </p:txBody>
      </p:sp>
      <p:sp>
        <p:nvSpPr>
          <p:cNvPr id="15" name="Footer Placeholder 4"/>
          <p:cNvSpPr>
            <a:spLocks noGrp="1"/>
          </p:cNvSpPr>
          <p:nvPr>
            <p:ph type="ftr" sz="quarter" idx="3"/>
          </p:nvPr>
        </p:nvSpPr>
        <p:spPr>
          <a:xfrm>
            <a:off x="681038" y="6713998"/>
            <a:ext cx="2880000" cy="144000"/>
          </a:xfrm>
          <a:prstGeom prst="rect">
            <a:avLst/>
          </a:prstGeom>
        </p:spPr>
        <p:txBody>
          <a:bodyPr vert="horz" lIns="91440" tIns="45720" rIns="91440" bIns="45720" rtlCol="0" anchor="ctr"/>
          <a:lstStyle>
            <a:lvl1pPr algn="l">
              <a:defRPr lang="zh-CN" altLang="en-US" sz="900" kern="1200" spc="-10" baseline="0">
                <a:solidFill>
                  <a:sysClr val="windowText" lastClr="000000"/>
                </a:solidFill>
                <a:latin typeface="+mn-lt"/>
                <a:ea typeface="+mn-ea"/>
                <a:cs typeface="+mn-cs"/>
              </a:defRPr>
            </a:lvl1pPr>
          </a:lstStyle>
          <a:p>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2">
    <p:spTree>
      <p:nvGrpSpPr>
        <p:cNvPr id="1" name=""/>
        <p:cNvGrpSpPr/>
        <p:nvPr/>
      </p:nvGrpSpPr>
      <p:grpSpPr>
        <a:xfrm>
          <a:off x="0" y="0"/>
          <a:ext cx="0" cy="0"/>
          <a:chOff x="0" y="0"/>
          <a:chExt cx="0" cy="0"/>
        </a:xfrm>
      </p:grpSpPr>
      <p:sp>
        <p:nvSpPr>
          <p:cNvPr id="7" name="Subtitle 2"/>
          <p:cNvSpPr>
            <a:spLocks noGrp="1"/>
          </p:cNvSpPr>
          <p:nvPr>
            <p:ph type="subTitle" idx="1"/>
          </p:nvPr>
        </p:nvSpPr>
        <p:spPr>
          <a:xfrm>
            <a:off x="3443908" y="3698719"/>
            <a:ext cx="3018183" cy="757130"/>
          </a:xfrm>
        </p:spPr>
        <p:txBody>
          <a:bodyPr anchor="t" anchorCtr="0">
            <a:spAutoFit/>
          </a:bodyPr>
          <a:lstStyle>
            <a:lvl1pPr marL="0" indent="0" algn="ctr">
              <a:buNone/>
              <a:defRPr lang="en-US" sz="2400" b="1" kern="1200" dirty="0">
                <a:solidFill>
                  <a:schemeClr val="tx1"/>
                </a:solidFill>
                <a:latin typeface="黑体" panose="02010609060101010101" pitchFamily="49" charset="-122"/>
                <a:ea typeface="黑体" panose="02010609060101010101" pitchFamily="49" charset="-122"/>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3" name="矩形 2"/>
          <p:cNvSpPr/>
          <p:nvPr userDrawn="1"/>
        </p:nvSpPr>
        <p:spPr>
          <a:xfrm>
            <a:off x="0" y="1319752"/>
            <a:ext cx="9906000" cy="148000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0" rIns="540000" rtlCol="0" anchor="ctr"/>
          <a:lstStyle/>
          <a:p>
            <a:pPr algn="ctr"/>
            <a:endParaRPr lang="zh-CN" altLang="en-US" sz="3600" b="1" dirty="0">
              <a:solidFill>
                <a:schemeClr val="bg1"/>
              </a:solidFill>
            </a:endParaRPr>
          </a:p>
        </p:txBody>
      </p:sp>
      <p:cxnSp>
        <p:nvCxnSpPr>
          <p:cNvPr id="5" name="直接连接符 4"/>
          <p:cNvCxnSpPr/>
          <p:nvPr userDrawn="1"/>
        </p:nvCxnSpPr>
        <p:spPr>
          <a:xfrm>
            <a:off x="3786000" y="258869"/>
            <a:ext cx="612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0" y="6604680"/>
            <a:ext cx="612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6" name="图形 25"/>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36364" b="32588"/>
          <a:stretch>
            <a:fillRect/>
          </a:stretch>
        </p:blipFill>
        <p:spPr>
          <a:xfrm>
            <a:off x="6756421" y="4469412"/>
            <a:ext cx="3149579" cy="2388588"/>
          </a:xfrm>
          <a:prstGeom prst="rect">
            <a:avLst/>
          </a:prstGeom>
        </p:spPr>
      </p:pic>
      <p:sp>
        <p:nvSpPr>
          <p:cNvPr id="8" name="Title 1"/>
          <p:cNvSpPr>
            <a:spLocks noGrp="1"/>
          </p:cNvSpPr>
          <p:nvPr>
            <p:ph type="ctrTitle"/>
          </p:nvPr>
        </p:nvSpPr>
        <p:spPr>
          <a:xfrm>
            <a:off x="1066800" y="1605540"/>
            <a:ext cx="7772400" cy="908431"/>
          </a:xfrm>
        </p:spPr>
        <p:txBody>
          <a:bodyPr anchor="ctr">
            <a:normAutofit/>
          </a:bodyPr>
          <a:lstStyle>
            <a:lvl1pPr algn="ctr">
              <a:defRPr lang="en-US" sz="3600" b="1" kern="1200" dirty="0">
                <a:solidFill>
                  <a:schemeClr val="bg1"/>
                </a:solidFill>
                <a:latin typeface="+mn-lt"/>
                <a:ea typeface="+mn-ea"/>
                <a:cs typeface="+mn-cs"/>
              </a:defRPr>
            </a:lvl1pPr>
          </a:lstStyle>
          <a:p>
            <a:r>
              <a:rPr lang="zh-CN" altLang="en-US"/>
              <a:t>单击此处编辑母版标题样式</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版式2">
    <p:spTree>
      <p:nvGrpSpPr>
        <p:cNvPr id="1" name=""/>
        <p:cNvGrpSpPr/>
        <p:nvPr/>
      </p:nvGrpSpPr>
      <p:grpSpPr>
        <a:xfrm>
          <a:off x="0" y="0"/>
          <a:ext cx="0" cy="0"/>
          <a:chOff x="0" y="0"/>
          <a:chExt cx="0" cy="0"/>
        </a:xfrm>
      </p:grpSpPr>
      <p:sp>
        <p:nvSpPr>
          <p:cNvPr id="18" name="object 3"/>
          <p:cNvSpPr/>
          <p:nvPr userDrawn="1"/>
        </p:nvSpPr>
        <p:spPr>
          <a:xfrm>
            <a:off x="0" y="761987"/>
            <a:ext cx="9906000" cy="960755"/>
          </a:xfrm>
          <a:custGeom>
            <a:avLst/>
            <a:gdLst/>
            <a:ahLst/>
            <a:cxnLst/>
            <a:rect l="l" t="t" r="r" b="b"/>
            <a:pathLst>
              <a:path w="9906000" h="960755">
                <a:moveTo>
                  <a:pt x="0" y="960259"/>
                </a:moveTo>
                <a:lnTo>
                  <a:pt x="9906000" y="960259"/>
                </a:lnTo>
                <a:lnTo>
                  <a:pt x="9906000" y="0"/>
                </a:lnTo>
                <a:lnTo>
                  <a:pt x="0" y="0"/>
                </a:lnTo>
                <a:lnTo>
                  <a:pt x="0" y="960259"/>
                </a:lnTo>
                <a:close/>
              </a:path>
            </a:pathLst>
          </a:custGeom>
          <a:solidFill>
            <a:schemeClr val="accent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Title Placeholder 1"/>
          <p:cNvSpPr>
            <a:spLocks noGrp="1"/>
          </p:cNvSpPr>
          <p:nvPr>
            <p:ph type="title"/>
          </p:nvPr>
        </p:nvSpPr>
        <p:spPr>
          <a:xfrm>
            <a:off x="663600" y="947164"/>
            <a:ext cx="8578800" cy="590400"/>
          </a:xfrm>
          <a:prstGeom prst="rect">
            <a:avLst/>
          </a:prstGeom>
        </p:spPr>
        <p:txBody>
          <a:bodyPr vert="horz" lIns="0" tIns="0" rIns="0" bIns="0" rtlCol="0" anchor="ctr">
            <a:normAutofit/>
          </a:bodyPr>
          <a:lstStyle>
            <a:lvl1pPr>
              <a:lnSpc>
                <a:spcPct val="100000"/>
              </a:lnSpc>
              <a:defRPr>
                <a:solidFill>
                  <a:schemeClr val="bg1"/>
                </a:solidFill>
              </a:defRPr>
            </a:lvl1pPr>
          </a:lstStyle>
          <a:p>
            <a:r>
              <a:rPr lang="zh-CN" altLang="en-US"/>
              <a:t>单击此处编辑母版标题样式</a:t>
            </a:r>
            <a:endParaRPr lang="en-US" dirty="0"/>
          </a:p>
        </p:txBody>
      </p:sp>
      <p:grpSp>
        <p:nvGrpSpPr>
          <p:cNvPr id="20" name="组合 19"/>
          <p:cNvGrpSpPr/>
          <p:nvPr userDrawn="1"/>
        </p:nvGrpSpPr>
        <p:grpSpPr>
          <a:xfrm>
            <a:off x="8009234" y="177836"/>
            <a:ext cx="1518560" cy="460605"/>
            <a:chOff x="0" y="0"/>
            <a:chExt cx="6423496" cy="1949756"/>
          </a:xfrm>
        </p:grpSpPr>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949757" cy="1949756"/>
            </a:xfrm>
            <a:prstGeom prst="rect">
              <a:avLst/>
            </a:prstGeom>
          </p:spPr>
        </p:pic>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8104" y="129058"/>
              <a:ext cx="4215392" cy="1691643"/>
            </a:xfrm>
            <a:prstGeom prst="rect">
              <a:avLst/>
            </a:prstGeom>
          </p:spPr>
        </p:pic>
      </p:grpSp>
      <p:sp>
        <p:nvSpPr>
          <p:cNvPr id="23" name="bk object 16"/>
          <p:cNvSpPr/>
          <p:nvPr userDrawn="1"/>
        </p:nvSpPr>
        <p:spPr>
          <a:xfrm>
            <a:off x="0" y="6639000"/>
            <a:ext cx="9906000" cy="219075"/>
          </a:xfrm>
          <a:custGeom>
            <a:avLst/>
            <a:gdLst/>
            <a:ahLst/>
            <a:cxnLst/>
            <a:rect l="l" t="t" r="r" b="b"/>
            <a:pathLst>
              <a:path w="9906000" h="219075">
                <a:moveTo>
                  <a:pt x="9906000" y="218998"/>
                </a:moveTo>
                <a:lnTo>
                  <a:pt x="9906000" y="0"/>
                </a:lnTo>
                <a:lnTo>
                  <a:pt x="0" y="0"/>
                </a:lnTo>
                <a:lnTo>
                  <a:pt x="0" y="218998"/>
                </a:lnTo>
                <a:lnTo>
                  <a:pt x="9906000" y="218998"/>
                </a:lnTo>
                <a:close/>
              </a:path>
            </a:pathLst>
          </a:custGeom>
          <a:solidFill>
            <a:schemeClr val="accent1"/>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 name="bk object 17"/>
          <p:cNvSpPr/>
          <p:nvPr userDrawn="1"/>
        </p:nvSpPr>
        <p:spPr>
          <a:xfrm>
            <a:off x="9252544" y="6734173"/>
            <a:ext cx="0" cy="123825"/>
          </a:xfrm>
          <a:custGeom>
            <a:avLst/>
            <a:gdLst/>
            <a:ahLst/>
            <a:cxnLst/>
            <a:rect l="l" t="t" r="r" b="b"/>
            <a:pathLst>
              <a:path h="123825">
                <a:moveTo>
                  <a:pt x="0" y="0"/>
                </a:moveTo>
                <a:lnTo>
                  <a:pt x="0" y="123826"/>
                </a:lnTo>
              </a:path>
            </a:pathLst>
          </a:custGeom>
          <a:ln w="9525">
            <a:solidFill>
              <a:srgbClr val="FFFFFF"/>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 name="Footer Placeholder 4"/>
          <p:cNvSpPr txBox="1"/>
          <p:nvPr userDrawn="1"/>
        </p:nvSpPr>
        <p:spPr>
          <a:xfrm>
            <a:off x="652481" y="6724085"/>
            <a:ext cx="3240000" cy="144000"/>
          </a:xfrm>
          <a:prstGeom prst="rect">
            <a:avLst/>
          </a:prstGeom>
        </p:spPr>
        <p:txBody>
          <a:bodyPr vert="horz" lIns="91440" tIns="45720" rIns="91440" bIns="45720" rtlCol="0" anchor="ctr"/>
          <a:lstStyle>
            <a:defPPr>
              <a:defRPr lang="en-US"/>
            </a:defPPr>
            <a:lvl1pPr marL="0" algn="r" defTabSz="457200" rtl="0" eaLnBrk="1" latinLnBrk="0" hangingPunct="1">
              <a:defRPr lang="zh-CN" altLang="en-US" sz="900" kern="1200" spc="-1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10" normalizeH="0" baseline="0" noProof="0">
              <a:ln>
                <a:noFill/>
              </a:ln>
              <a:solidFill>
                <a:srgbClr val="FFFFFF"/>
              </a:solidFill>
              <a:effectLst/>
              <a:uLnTx/>
              <a:uFillTx/>
              <a:latin typeface="Times New Roman" panose="02020603050405020304"/>
              <a:ea typeface="宋体" panose="02010600030101010101" pitchFamily="2" charset="-122"/>
              <a:cs typeface="+mn-cs"/>
            </a:endParaRPr>
          </a:p>
        </p:txBody>
      </p:sp>
      <p:sp>
        <p:nvSpPr>
          <p:cNvPr id="26" name="Slide Number Placeholder 5"/>
          <p:cNvSpPr>
            <a:spLocks noGrp="1"/>
          </p:cNvSpPr>
          <p:nvPr>
            <p:ph type="sldNum" sz="quarter" idx="4"/>
          </p:nvPr>
        </p:nvSpPr>
        <p:spPr>
          <a:xfrm>
            <a:off x="9277200" y="6713998"/>
            <a:ext cx="324000" cy="144000"/>
          </a:xfrm>
          <a:prstGeom prst="rect">
            <a:avLst/>
          </a:prstGeom>
        </p:spPr>
        <p:txBody>
          <a:bodyPr vert="horz" lIns="91440" tIns="45720" rIns="91440" bIns="45720" rtlCol="0" anchor="ctr"/>
          <a:lstStyle>
            <a:lvl1pPr algn="r">
              <a:defRPr sz="900" baseline="0">
                <a:solidFill>
                  <a:schemeClr val="bg1"/>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94950BEC-D5A3-486D-A4FC-1FA7BA32A8EA}" type="slidenum">
              <a:rPr kumimoji="0" lang="zh-CN" altLang="en-US" sz="900" b="0" i="0" u="none" strike="noStrike" kern="1200" cap="none" spc="0" normalizeH="0" baseline="0" noProof="0" smtClean="0">
                <a:ln>
                  <a:noFill/>
                </a:ln>
                <a:solidFill>
                  <a:prstClr val="white"/>
                </a:solidFill>
                <a:effectLst/>
                <a:uLnTx/>
                <a:uFillTx/>
                <a:latin typeface="Times New Roman" panose="02020603050405020304"/>
                <a:ea typeface="宋体" panose="02010600030101010101" pitchFamily="2" charset="-122"/>
                <a:cs typeface="+mn-cs"/>
              </a:rPr>
              <a:t>‹#›</a:t>
            </a:fld>
            <a:endParaRPr kumimoji="0" lang="zh-CN" altLang="en-US" sz="900" b="0" i="0" u="none" strike="noStrike" kern="1200" cap="none" spc="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sp>
        <p:nvSpPr>
          <p:cNvPr id="27" name="Date Placeholder 3"/>
          <p:cNvSpPr>
            <a:spLocks noGrp="1"/>
          </p:cNvSpPr>
          <p:nvPr>
            <p:ph type="dt" sz="half" idx="2"/>
          </p:nvPr>
        </p:nvSpPr>
        <p:spPr>
          <a:xfrm>
            <a:off x="1304962" y="6713998"/>
            <a:ext cx="7920000" cy="144000"/>
          </a:xfrm>
          <a:prstGeom prst="rect">
            <a:avLst/>
          </a:prstGeom>
        </p:spPr>
        <p:txBody>
          <a:bodyPr vert="horz" lIns="91440" tIns="45720" rIns="91440" bIns="45720" rtlCol="0" anchor="ctr"/>
          <a:lstStyle>
            <a:lvl1pPr algn="r">
              <a:defRPr lang="zh-CN" altLang="en-US" sz="900" kern="1200" spc="-10" baseline="0" smtClean="0">
                <a:solidFill>
                  <a:schemeClr val="bg1"/>
                </a:solidFill>
                <a:latin typeface="+mn-lt"/>
                <a:ea typeface="+mn-ea"/>
                <a:cs typeface="+mn-cs"/>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en-US" sz="900" b="0" i="0" u="none" strike="noStrike" kern="1200" cap="none" spc="-10" normalizeH="0" baseline="0" noProof="0" dirty="0">
              <a:ln>
                <a:noFill/>
              </a:ln>
              <a:solidFill>
                <a:prstClr val="white"/>
              </a:solidFill>
              <a:effectLst/>
              <a:uLnTx/>
              <a:uFillTx/>
              <a:latin typeface="Times New Roman" panose="02020603050405020304"/>
              <a:ea typeface="宋体" panose="02010600030101010101" pitchFamily="2" charset="-122"/>
              <a:cs typeface="+mn-cs"/>
            </a:endParaRPr>
          </a:p>
        </p:txBody>
      </p:sp>
      <p:sp>
        <p:nvSpPr>
          <p:cNvPr id="28" name="Footer Placeholder 4"/>
          <p:cNvSpPr>
            <a:spLocks noGrp="1"/>
          </p:cNvSpPr>
          <p:nvPr>
            <p:ph type="ftr" sz="quarter" idx="3"/>
          </p:nvPr>
        </p:nvSpPr>
        <p:spPr>
          <a:xfrm>
            <a:off x="681038" y="6713998"/>
            <a:ext cx="2880000" cy="144000"/>
          </a:xfrm>
          <a:prstGeom prst="rect">
            <a:avLst/>
          </a:prstGeom>
        </p:spPr>
        <p:txBody>
          <a:bodyPr vert="horz" lIns="91440" tIns="45720" rIns="91440" bIns="45720" rtlCol="0" anchor="ctr"/>
          <a:lstStyle>
            <a:lvl1pPr algn="l">
              <a:defRPr lang="zh-CN" altLang="en-US" sz="900" kern="1200" spc="-10" baseline="0">
                <a:solidFill>
                  <a:schemeClr val="bg1"/>
                </a:solidFill>
                <a:latin typeface="+mn-lt"/>
                <a:ea typeface="+mn-ea"/>
                <a:cs typeface="+mn-cs"/>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1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grpSp>
        <p:nvGrpSpPr>
          <p:cNvPr id="15" name="图形 20"/>
          <p:cNvGrpSpPr/>
          <p:nvPr userDrawn="1"/>
        </p:nvGrpSpPr>
        <p:grpSpPr>
          <a:xfrm>
            <a:off x="9614470" y="6662817"/>
            <a:ext cx="291530" cy="176133"/>
            <a:chOff x="16283" y="6639000"/>
            <a:chExt cx="362482" cy="219000"/>
          </a:xfrm>
          <a:solidFill>
            <a:schemeClr val="accent2">
              <a:alpha val="20000"/>
            </a:schemeClr>
          </a:solidFill>
        </p:grpSpPr>
        <p:sp>
          <p:nvSpPr>
            <p:cNvPr id="16" name="任意多边形: 形状 15"/>
            <p:cNvSpPr/>
            <p:nvPr/>
          </p:nvSpPr>
          <p:spPr>
            <a:xfrm>
              <a:off x="53520" y="6636168"/>
              <a:ext cx="101948" cy="67966"/>
            </a:xfrm>
            <a:custGeom>
              <a:avLst/>
              <a:gdLst>
                <a:gd name="connsiteX0" fmla="*/ 101035 w 101948"/>
                <a:gd name="connsiteY0" fmla="*/ 34814 h 67965"/>
                <a:gd name="connsiteX1" fmla="*/ 93483 w 101948"/>
                <a:gd name="connsiteY1" fmla="*/ 23864 h 67965"/>
                <a:gd name="connsiteX2" fmla="*/ 78380 w 101948"/>
                <a:gd name="connsiteY2" fmla="*/ 18766 h 67965"/>
                <a:gd name="connsiteX3" fmla="*/ 50854 w 101948"/>
                <a:gd name="connsiteY3" fmla="*/ 2832 h 67965"/>
                <a:gd name="connsiteX4" fmla="*/ 22422 w 101948"/>
                <a:gd name="connsiteY4" fmla="*/ 17936 h 67965"/>
                <a:gd name="connsiteX5" fmla="*/ 5091 w 101948"/>
                <a:gd name="connsiteY5" fmla="*/ 30019 h 67965"/>
                <a:gd name="connsiteX6" fmla="*/ 11170 w 101948"/>
                <a:gd name="connsiteY6" fmla="*/ 55317 h 67965"/>
                <a:gd name="connsiteX7" fmla="*/ 29860 w 101948"/>
                <a:gd name="connsiteY7" fmla="*/ 58904 h 67965"/>
                <a:gd name="connsiteX8" fmla="*/ 61955 w 101948"/>
                <a:gd name="connsiteY8" fmla="*/ 61547 h 67965"/>
                <a:gd name="connsiteX9" fmla="*/ 71017 w 101948"/>
                <a:gd name="connsiteY9" fmla="*/ 39836 h 67965"/>
                <a:gd name="connsiteX10" fmla="*/ 59690 w 101948"/>
                <a:gd name="connsiteY10" fmla="*/ 28508 h 67965"/>
                <a:gd name="connsiteX11" fmla="*/ 32881 w 101948"/>
                <a:gd name="connsiteY11" fmla="*/ 37948 h 67965"/>
                <a:gd name="connsiteX12" fmla="*/ 50514 w 101948"/>
                <a:gd name="connsiteY12" fmla="*/ 52145 h 67965"/>
                <a:gd name="connsiteX13" fmla="*/ 52515 w 101948"/>
                <a:gd name="connsiteY13" fmla="*/ 55921 h 67965"/>
                <a:gd name="connsiteX14" fmla="*/ 28312 w 101948"/>
                <a:gd name="connsiteY14" fmla="*/ 46972 h 67965"/>
                <a:gd name="connsiteX15" fmla="*/ 48815 w 101948"/>
                <a:gd name="connsiteY15" fmla="*/ 22089 h 67965"/>
                <a:gd name="connsiteX16" fmla="*/ 71206 w 101948"/>
                <a:gd name="connsiteY16" fmla="*/ 33039 h 67965"/>
                <a:gd name="connsiteX17" fmla="*/ 75661 w 101948"/>
                <a:gd name="connsiteY17" fmla="*/ 44593 h 67965"/>
                <a:gd name="connsiteX18" fmla="*/ 86989 w 101948"/>
                <a:gd name="connsiteY18" fmla="*/ 37042 h 67965"/>
                <a:gd name="connsiteX19" fmla="*/ 100960 w 101948"/>
                <a:gd name="connsiteY19" fmla="*/ 34852 h 6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1948" h="67965">
                  <a:moveTo>
                    <a:pt x="101035" y="34814"/>
                  </a:moveTo>
                  <a:cubicBezTo>
                    <a:pt x="99465" y="30594"/>
                    <a:pt x="96870" y="26831"/>
                    <a:pt x="93483" y="23864"/>
                  </a:cubicBezTo>
                  <a:cubicBezTo>
                    <a:pt x="89303" y="20267"/>
                    <a:pt x="83886" y="18438"/>
                    <a:pt x="78380" y="18766"/>
                  </a:cubicBezTo>
                  <a:cubicBezTo>
                    <a:pt x="78380" y="18766"/>
                    <a:pt x="68676" y="3361"/>
                    <a:pt x="50854" y="2832"/>
                  </a:cubicBezTo>
                  <a:cubicBezTo>
                    <a:pt x="39442" y="2773"/>
                    <a:pt x="28762" y="8446"/>
                    <a:pt x="22422" y="17936"/>
                  </a:cubicBezTo>
                  <a:cubicBezTo>
                    <a:pt x="22422" y="17936"/>
                    <a:pt x="12718" y="17936"/>
                    <a:pt x="5091" y="30019"/>
                  </a:cubicBezTo>
                  <a:cubicBezTo>
                    <a:pt x="937" y="36626"/>
                    <a:pt x="2259" y="50031"/>
                    <a:pt x="11170" y="55317"/>
                  </a:cubicBezTo>
                  <a:cubicBezTo>
                    <a:pt x="16960" y="58185"/>
                    <a:pt x="23420" y="59424"/>
                    <a:pt x="29860" y="58904"/>
                  </a:cubicBezTo>
                  <a:cubicBezTo>
                    <a:pt x="29860" y="58904"/>
                    <a:pt x="42321" y="71364"/>
                    <a:pt x="61955" y="61547"/>
                  </a:cubicBezTo>
                  <a:cubicBezTo>
                    <a:pt x="69852" y="57475"/>
                    <a:pt x="73676" y="48313"/>
                    <a:pt x="71017" y="39836"/>
                  </a:cubicBezTo>
                  <a:cubicBezTo>
                    <a:pt x="68795" y="34773"/>
                    <a:pt x="64752" y="30731"/>
                    <a:pt x="59690" y="28508"/>
                  </a:cubicBezTo>
                  <a:cubicBezTo>
                    <a:pt x="53384" y="24732"/>
                    <a:pt x="34052" y="23071"/>
                    <a:pt x="32881" y="37948"/>
                  </a:cubicBezTo>
                  <a:cubicBezTo>
                    <a:pt x="31937" y="49653"/>
                    <a:pt x="44209" y="53618"/>
                    <a:pt x="50514" y="52145"/>
                  </a:cubicBezTo>
                  <a:cubicBezTo>
                    <a:pt x="53384" y="51465"/>
                    <a:pt x="56707" y="53958"/>
                    <a:pt x="52515" y="55921"/>
                  </a:cubicBezTo>
                  <a:cubicBezTo>
                    <a:pt x="48324" y="57884"/>
                    <a:pt x="32126" y="57431"/>
                    <a:pt x="28312" y="46972"/>
                  </a:cubicBezTo>
                  <a:cubicBezTo>
                    <a:pt x="24499" y="36513"/>
                    <a:pt x="32088" y="21863"/>
                    <a:pt x="48815" y="22089"/>
                  </a:cubicBezTo>
                  <a:cubicBezTo>
                    <a:pt x="57651" y="21715"/>
                    <a:pt x="66076" y="25835"/>
                    <a:pt x="71206" y="33039"/>
                  </a:cubicBezTo>
                  <a:cubicBezTo>
                    <a:pt x="73369" y="36594"/>
                    <a:pt x="74878" y="40507"/>
                    <a:pt x="75661" y="44593"/>
                  </a:cubicBezTo>
                  <a:cubicBezTo>
                    <a:pt x="78732" y="41152"/>
                    <a:pt x="82632" y="38553"/>
                    <a:pt x="86989" y="37042"/>
                  </a:cubicBezTo>
                  <a:cubicBezTo>
                    <a:pt x="91503" y="35589"/>
                    <a:pt x="96217" y="34850"/>
                    <a:pt x="100960" y="34852"/>
                  </a:cubicBezTo>
                </a:path>
              </a:pathLst>
            </a:custGeom>
            <a:grpFill/>
            <a:ln w="9525" cap="flat">
              <a:noFill/>
              <a:prstDash val="solid"/>
              <a:miter/>
            </a:ln>
          </p:spPr>
          <p:txBody>
            <a:bodyPr rtlCol="0" anchor="ctr"/>
            <a:lstStyle/>
            <a:p>
              <a:endParaRPr lang="zh-CN" altLang="en-US"/>
            </a:p>
          </p:txBody>
        </p:sp>
        <p:sp>
          <p:nvSpPr>
            <p:cNvPr id="17" name="任意多边形: 形状 16"/>
            <p:cNvSpPr/>
            <p:nvPr/>
          </p:nvSpPr>
          <p:spPr>
            <a:xfrm>
              <a:off x="13440" y="6672907"/>
              <a:ext cx="101948" cy="86845"/>
            </a:xfrm>
            <a:custGeom>
              <a:avLst/>
              <a:gdLst>
                <a:gd name="connsiteX0" fmla="*/ 40148 w 101948"/>
                <a:gd name="connsiteY0" fmla="*/ 2832 h 86844"/>
                <a:gd name="connsiteX1" fmla="*/ 41583 w 101948"/>
                <a:gd name="connsiteY1" fmla="*/ 13669 h 86844"/>
                <a:gd name="connsiteX2" fmla="*/ 46643 w 101948"/>
                <a:gd name="connsiteY2" fmla="*/ 21409 h 86844"/>
                <a:gd name="connsiteX3" fmla="*/ 35504 w 101948"/>
                <a:gd name="connsiteY3" fmla="*/ 54108 h 86844"/>
                <a:gd name="connsiteX4" fmla="*/ 69487 w 101948"/>
                <a:gd name="connsiteY4" fmla="*/ 76763 h 86844"/>
                <a:gd name="connsiteX5" fmla="*/ 82325 w 101948"/>
                <a:gd name="connsiteY5" fmla="*/ 63359 h 86844"/>
                <a:gd name="connsiteX6" fmla="*/ 60425 w 101948"/>
                <a:gd name="connsiteY6" fmla="*/ 49577 h 86844"/>
                <a:gd name="connsiteX7" fmla="*/ 80172 w 101948"/>
                <a:gd name="connsiteY7" fmla="*/ 35871 h 86844"/>
                <a:gd name="connsiteX8" fmla="*/ 101015 w 101948"/>
                <a:gd name="connsiteY8" fmla="*/ 53353 h 86844"/>
                <a:gd name="connsiteX9" fmla="*/ 92519 w 101948"/>
                <a:gd name="connsiteY9" fmla="*/ 78651 h 86844"/>
                <a:gd name="connsiteX10" fmla="*/ 59858 w 101948"/>
                <a:gd name="connsiteY10" fmla="*/ 86958 h 86844"/>
                <a:gd name="connsiteX11" fmla="*/ 26970 w 101948"/>
                <a:gd name="connsiteY11" fmla="*/ 66040 h 86844"/>
                <a:gd name="connsiteX12" fmla="*/ 2843 w 101948"/>
                <a:gd name="connsiteY12" fmla="*/ 42554 h 86844"/>
                <a:gd name="connsiteX13" fmla="*/ 19721 w 101948"/>
                <a:gd name="connsiteY13" fmla="*/ 18502 h 86844"/>
                <a:gd name="connsiteX14" fmla="*/ 27990 w 101948"/>
                <a:gd name="connsiteY14" fmla="*/ 6268 h 86844"/>
                <a:gd name="connsiteX15" fmla="*/ 40148 w 101948"/>
                <a:gd name="connsiteY15" fmla="*/ 2832 h 8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948" h="86844">
                  <a:moveTo>
                    <a:pt x="40148" y="2832"/>
                  </a:moveTo>
                  <a:cubicBezTo>
                    <a:pt x="39900" y="6504"/>
                    <a:pt x="40388" y="10188"/>
                    <a:pt x="41583" y="13669"/>
                  </a:cubicBezTo>
                  <a:cubicBezTo>
                    <a:pt x="42933" y="16454"/>
                    <a:pt x="44633" y="19055"/>
                    <a:pt x="46643" y="21409"/>
                  </a:cubicBezTo>
                  <a:cubicBezTo>
                    <a:pt x="46643" y="21409"/>
                    <a:pt x="29274" y="37003"/>
                    <a:pt x="35504" y="54108"/>
                  </a:cubicBezTo>
                  <a:cubicBezTo>
                    <a:pt x="40094" y="68712"/>
                    <a:pt x="54241" y="78143"/>
                    <a:pt x="69487" y="76763"/>
                  </a:cubicBezTo>
                  <a:cubicBezTo>
                    <a:pt x="82098" y="75668"/>
                    <a:pt x="84590" y="65738"/>
                    <a:pt x="82325" y="63359"/>
                  </a:cubicBezTo>
                  <a:cubicBezTo>
                    <a:pt x="80059" y="60980"/>
                    <a:pt x="59669" y="65058"/>
                    <a:pt x="60425" y="49577"/>
                  </a:cubicBezTo>
                  <a:cubicBezTo>
                    <a:pt x="60802" y="38740"/>
                    <a:pt x="70733" y="35116"/>
                    <a:pt x="80172" y="35871"/>
                  </a:cubicBezTo>
                  <a:cubicBezTo>
                    <a:pt x="90196" y="36511"/>
                    <a:pt x="98640" y="43593"/>
                    <a:pt x="101015" y="53353"/>
                  </a:cubicBezTo>
                  <a:cubicBezTo>
                    <a:pt x="103205" y="61396"/>
                    <a:pt x="101657" y="69853"/>
                    <a:pt x="92519" y="78651"/>
                  </a:cubicBezTo>
                  <a:cubicBezTo>
                    <a:pt x="83382" y="87449"/>
                    <a:pt x="69638" y="87978"/>
                    <a:pt x="59858" y="86958"/>
                  </a:cubicBezTo>
                  <a:cubicBezTo>
                    <a:pt x="46155" y="85723"/>
                    <a:pt x="33898" y="77927"/>
                    <a:pt x="26970" y="66040"/>
                  </a:cubicBezTo>
                  <a:cubicBezTo>
                    <a:pt x="26970" y="66040"/>
                    <a:pt x="2239" y="60716"/>
                    <a:pt x="2843" y="42554"/>
                  </a:cubicBezTo>
                  <a:cubicBezTo>
                    <a:pt x="2543" y="31690"/>
                    <a:pt x="9403" y="21915"/>
                    <a:pt x="19721" y="18502"/>
                  </a:cubicBezTo>
                  <a:cubicBezTo>
                    <a:pt x="20326" y="13322"/>
                    <a:pt x="23410" y="8760"/>
                    <a:pt x="27990" y="6268"/>
                  </a:cubicBezTo>
                  <a:cubicBezTo>
                    <a:pt x="31692" y="4125"/>
                    <a:pt x="35872" y="2943"/>
                    <a:pt x="40148" y="2832"/>
                  </a:cubicBezTo>
                </a:path>
              </a:pathLst>
            </a:custGeom>
            <a:grpFill/>
            <a:ln w="9525" cap="flat">
              <a:noFill/>
              <a:prstDash val="solid"/>
              <a:miter/>
            </a:ln>
          </p:spPr>
          <p:txBody>
            <a:bodyPr rtlCol="0" anchor="ctr"/>
            <a:lstStyle/>
            <a:p>
              <a:endParaRPr lang="zh-CN" altLang="en-US"/>
            </a:p>
          </p:txBody>
        </p:sp>
        <p:sp>
          <p:nvSpPr>
            <p:cNvPr id="29" name="任意多边形: 形状 28"/>
            <p:cNvSpPr/>
            <p:nvPr/>
          </p:nvSpPr>
          <p:spPr>
            <a:xfrm>
              <a:off x="49407" y="6693335"/>
              <a:ext cx="41534" cy="52862"/>
            </a:xfrm>
            <a:custGeom>
              <a:avLst/>
              <a:gdLst>
                <a:gd name="connsiteX0" fmla="*/ 14640 w 41534"/>
                <a:gd name="connsiteY0" fmla="*/ 2832 h 52862"/>
                <a:gd name="connsiteX1" fmla="*/ 22909 w 41534"/>
                <a:gd name="connsiteY1" fmla="*/ 5890 h 52862"/>
                <a:gd name="connsiteX2" fmla="*/ 31518 w 41534"/>
                <a:gd name="connsiteY2" fmla="*/ 6646 h 52862"/>
                <a:gd name="connsiteX3" fmla="*/ 41147 w 41534"/>
                <a:gd name="connsiteY3" fmla="*/ 11932 h 52862"/>
                <a:gd name="connsiteX4" fmla="*/ 19058 w 41534"/>
                <a:gd name="connsiteY4" fmla="*/ 23675 h 52862"/>
                <a:gd name="connsiteX5" fmla="*/ 28044 w 41534"/>
                <a:gd name="connsiteY5" fmla="*/ 43498 h 52862"/>
                <a:gd name="connsiteX6" fmla="*/ 41902 w 41534"/>
                <a:gd name="connsiteY6" fmla="*/ 47274 h 52862"/>
                <a:gd name="connsiteX7" fmla="*/ 20266 w 41534"/>
                <a:gd name="connsiteY7" fmla="*/ 48595 h 52862"/>
                <a:gd name="connsiteX8" fmla="*/ 3350 w 41534"/>
                <a:gd name="connsiteY8" fmla="*/ 23448 h 52862"/>
                <a:gd name="connsiteX9" fmla="*/ 14678 w 41534"/>
                <a:gd name="connsiteY9" fmla="*/ 2832 h 5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34" h="52862">
                  <a:moveTo>
                    <a:pt x="14640" y="2832"/>
                  </a:moveTo>
                  <a:cubicBezTo>
                    <a:pt x="17037" y="4639"/>
                    <a:pt x="19913" y="5703"/>
                    <a:pt x="22909" y="5890"/>
                  </a:cubicBezTo>
                  <a:cubicBezTo>
                    <a:pt x="25759" y="6330"/>
                    <a:pt x="28635" y="6582"/>
                    <a:pt x="31518" y="6646"/>
                  </a:cubicBezTo>
                  <a:lnTo>
                    <a:pt x="41147" y="11932"/>
                  </a:lnTo>
                  <a:cubicBezTo>
                    <a:pt x="41147" y="11932"/>
                    <a:pt x="22267" y="13744"/>
                    <a:pt x="19058" y="23675"/>
                  </a:cubicBezTo>
                  <a:cubicBezTo>
                    <a:pt x="17103" y="31566"/>
                    <a:pt x="20821" y="39768"/>
                    <a:pt x="28044" y="43498"/>
                  </a:cubicBezTo>
                  <a:cubicBezTo>
                    <a:pt x="35596" y="47274"/>
                    <a:pt x="41713" y="44706"/>
                    <a:pt x="41902" y="47274"/>
                  </a:cubicBezTo>
                  <a:cubicBezTo>
                    <a:pt x="42091" y="49841"/>
                    <a:pt x="29706" y="52824"/>
                    <a:pt x="20266" y="48595"/>
                  </a:cubicBezTo>
                  <a:cubicBezTo>
                    <a:pt x="9996" y="43838"/>
                    <a:pt x="481" y="34398"/>
                    <a:pt x="3350" y="23448"/>
                  </a:cubicBezTo>
                  <a:cubicBezTo>
                    <a:pt x="5712" y="15889"/>
                    <a:pt x="9563" y="8879"/>
                    <a:pt x="14678" y="2832"/>
                  </a:cubicBezTo>
                </a:path>
              </a:pathLst>
            </a:custGeom>
            <a:grpFill/>
            <a:ln w="9525" cap="flat">
              <a:noFill/>
              <a:prstDash val="solid"/>
              <a:miter/>
            </a:ln>
          </p:spPr>
          <p:txBody>
            <a:bodyPr rtlCol="0" anchor="ctr"/>
            <a:lstStyle/>
            <a:p>
              <a:endParaRPr lang="zh-CN" altLang="en-US"/>
            </a:p>
          </p:txBody>
        </p:sp>
        <p:sp>
          <p:nvSpPr>
            <p:cNvPr id="30" name="任意多边形: 形状 29"/>
            <p:cNvSpPr/>
            <p:nvPr/>
          </p:nvSpPr>
          <p:spPr>
            <a:xfrm>
              <a:off x="77376" y="6672416"/>
              <a:ext cx="109500" cy="128379"/>
            </a:xfrm>
            <a:custGeom>
              <a:avLst/>
              <a:gdLst>
                <a:gd name="connsiteX0" fmla="*/ 109689 w 109499"/>
                <a:gd name="connsiteY0" fmla="*/ 18502 h 128379"/>
                <a:gd name="connsiteX1" fmla="*/ 104214 w 109499"/>
                <a:gd name="connsiteY1" fmla="*/ 12838 h 128379"/>
                <a:gd name="connsiteX2" fmla="*/ 95529 w 109499"/>
                <a:gd name="connsiteY2" fmla="*/ 12347 h 128379"/>
                <a:gd name="connsiteX3" fmla="*/ 75706 w 109499"/>
                <a:gd name="connsiteY3" fmla="*/ 2832 h 128379"/>
                <a:gd name="connsiteX4" fmla="*/ 50370 w 109499"/>
                <a:gd name="connsiteY4" fmla="*/ 16614 h 128379"/>
                <a:gd name="connsiteX5" fmla="*/ 50747 w 109499"/>
                <a:gd name="connsiteY5" fmla="*/ 42327 h 128379"/>
                <a:gd name="connsiteX6" fmla="*/ 74384 w 109499"/>
                <a:gd name="connsiteY6" fmla="*/ 42705 h 128379"/>
                <a:gd name="connsiteX7" fmla="*/ 78915 w 109499"/>
                <a:gd name="connsiteY7" fmla="*/ 23410 h 128379"/>
                <a:gd name="connsiteX8" fmla="*/ 90432 w 109499"/>
                <a:gd name="connsiteY8" fmla="*/ 50483 h 128379"/>
                <a:gd name="connsiteX9" fmla="*/ 57506 w 109499"/>
                <a:gd name="connsiteY9" fmla="*/ 70797 h 128379"/>
                <a:gd name="connsiteX10" fmla="*/ 39458 w 109499"/>
                <a:gd name="connsiteY10" fmla="*/ 71779 h 128379"/>
                <a:gd name="connsiteX11" fmla="*/ 28508 w 109499"/>
                <a:gd name="connsiteY11" fmla="*/ 88393 h 128379"/>
                <a:gd name="connsiteX12" fmla="*/ 7589 w 109499"/>
                <a:gd name="connsiteY12" fmla="*/ 99343 h 128379"/>
                <a:gd name="connsiteX13" fmla="*/ 2832 w 109499"/>
                <a:gd name="connsiteY13" fmla="*/ 112181 h 128379"/>
                <a:gd name="connsiteX14" fmla="*/ 12083 w 109499"/>
                <a:gd name="connsiteY14" fmla="*/ 126944 h 128379"/>
                <a:gd name="connsiteX15" fmla="*/ 12347 w 109499"/>
                <a:gd name="connsiteY15" fmla="*/ 117392 h 128379"/>
                <a:gd name="connsiteX16" fmla="*/ 49275 w 109499"/>
                <a:gd name="connsiteY16" fmla="*/ 93981 h 128379"/>
                <a:gd name="connsiteX17" fmla="*/ 79482 w 109499"/>
                <a:gd name="connsiteY17" fmla="*/ 82654 h 128379"/>
                <a:gd name="connsiteX18" fmla="*/ 106668 w 109499"/>
                <a:gd name="connsiteY18" fmla="*/ 58186 h 128379"/>
                <a:gd name="connsiteX19" fmla="*/ 98361 w 109499"/>
                <a:gd name="connsiteY19" fmla="*/ 35304 h 128379"/>
                <a:gd name="connsiteX20" fmla="*/ 109689 w 109499"/>
                <a:gd name="connsiteY20" fmla="*/ 18313 h 12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9499" h="128379">
                  <a:moveTo>
                    <a:pt x="109689" y="18502"/>
                  </a:moveTo>
                  <a:cubicBezTo>
                    <a:pt x="109689" y="18502"/>
                    <a:pt x="109689" y="16010"/>
                    <a:pt x="104214" y="12838"/>
                  </a:cubicBezTo>
                  <a:cubicBezTo>
                    <a:pt x="101661" y="10997"/>
                    <a:pt x="98273" y="10806"/>
                    <a:pt x="95529" y="12347"/>
                  </a:cubicBezTo>
                  <a:cubicBezTo>
                    <a:pt x="90679" y="6368"/>
                    <a:pt x="83405" y="2876"/>
                    <a:pt x="75706" y="2832"/>
                  </a:cubicBezTo>
                  <a:cubicBezTo>
                    <a:pt x="65572" y="3217"/>
                    <a:pt x="56200" y="8316"/>
                    <a:pt x="50370" y="16614"/>
                  </a:cubicBezTo>
                  <a:cubicBezTo>
                    <a:pt x="45650" y="24166"/>
                    <a:pt x="43724" y="34625"/>
                    <a:pt x="50747" y="42327"/>
                  </a:cubicBezTo>
                  <a:cubicBezTo>
                    <a:pt x="54712" y="46670"/>
                    <a:pt x="67248" y="49879"/>
                    <a:pt x="74384" y="42705"/>
                  </a:cubicBezTo>
                  <a:cubicBezTo>
                    <a:pt x="82502" y="34549"/>
                    <a:pt x="74384" y="25487"/>
                    <a:pt x="78915" y="23410"/>
                  </a:cubicBezTo>
                  <a:cubicBezTo>
                    <a:pt x="81219" y="22353"/>
                    <a:pt x="97795" y="33718"/>
                    <a:pt x="90432" y="50483"/>
                  </a:cubicBezTo>
                  <a:cubicBezTo>
                    <a:pt x="84088" y="64756"/>
                    <a:pt x="72723" y="68532"/>
                    <a:pt x="57506" y="70797"/>
                  </a:cubicBezTo>
                  <a:cubicBezTo>
                    <a:pt x="42290" y="73063"/>
                    <a:pt x="39458" y="71779"/>
                    <a:pt x="39458" y="71779"/>
                  </a:cubicBezTo>
                  <a:cubicBezTo>
                    <a:pt x="39458" y="71779"/>
                    <a:pt x="39458" y="80803"/>
                    <a:pt x="28508" y="88393"/>
                  </a:cubicBezTo>
                  <a:cubicBezTo>
                    <a:pt x="22037" y="92930"/>
                    <a:pt x="15006" y="96611"/>
                    <a:pt x="7589" y="99343"/>
                  </a:cubicBezTo>
                  <a:cubicBezTo>
                    <a:pt x="4810" y="103080"/>
                    <a:pt x="3160" y="107535"/>
                    <a:pt x="2832" y="112181"/>
                  </a:cubicBezTo>
                  <a:cubicBezTo>
                    <a:pt x="3380" y="118297"/>
                    <a:pt x="6818" y="123784"/>
                    <a:pt x="12083" y="126944"/>
                  </a:cubicBezTo>
                  <a:cubicBezTo>
                    <a:pt x="10383" y="123960"/>
                    <a:pt x="10485" y="120278"/>
                    <a:pt x="12347" y="117392"/>
                  </a:cubicBezTo>
                  <a:cubicBezTo>
                    <a:pt x="18577" y="106668"/>
                    <a:pt x="31528" y="97379"/>
                    <a:pt x="49275" y="93981"/>
                  </a:cubicBezTo>
                  <a:cubicBezTo>
                    <a:pt x="59904" y="91912"/>
                    <a:pt x="70113" y="88083"/>
                    <a:pt x="79482" y="82654"/>
                  </a:cubicBezTo>
                  <a:cubicBezTo>
                    <a:pt x="99154" y="71326"/>
                    <a:pt x="106668" y="58375"/>
                    <a:pt x="106668" y="58186"/>
                  </a:cubicBezTo>
                  <a:cubicBezTo>
                    <a:pt x="101692" y="51551"/>
                    <a:pt x="98801" y="43586"/>
                    <a:pt x="98361" y="35304"/>
                  </a:cubicBezTo>
                  <a:cubicBezTo>
                    <a:pt x="98361" y="25298"/>
                    <a:pt x="109689" y="18313"/>
                    <a:pt x="109689" y="18313"/>
                  </a:cubicBezTo>
                </a:path>
              </a:pathLst>
            </a:custGeom>
            <a:grpFill/>
            <a:ln w="9525" cap="flat">
              <a:noFill/>
              <a:prstDash val="solid"/>
              <a:miter/>
            </a:ln>
          </p:spPr>
          <p:txBody>
            <a:bodyPr rtlCol="0" anchor="ctr"/>
            <a:lstStyle/>
            <a:p>
              <a:endParaRPr lang="zh-CN" altLang="en-US"/>
            </a:p>
          </p:txBody>
        </p:sp>
        <p:sp>
          <p:nvSpPr>
            <p:cNvPr id="31" name="任意多边形: 形状 30"/>
            <p:cNvSpPr/>
            <p:nvPr/>
          </p:nvSpPr>
          <p:spPr>
            <a:xfrm>
              <a:off x="102750" y="6697526"/>
              <a:ext cx="64190" cy="41534"/>
            </a:xfrm>
            <a:custGeom>
              <a:avLst/>
              <a:gdLst>
                <a:gd name="connsiteX0" fmla="*/ 2907 w 64189"/>
                <a:gd name="connsiteY0" fmla="*/ 9628 h 41534"/>
                <a:gd name="connsiteX1" fmla="*/ 8949 w 64189"/>
                <a:gd name="connsiteY1" fmla="*/ 7552 h 41534"/>
                <a:gd name="connsiteX2" fmla="*/ 15481 w 64189"/>
                <a:gd name="connsiteY2" fmla="*/ 2832 h 41534"/>
                <a:gd name="connsiteX3" fmla="*/ 19257 w 64189"/>
                <a:gd name="connsiteY3" fmla="*/ 18728 h 41534"/>
                <a:gd name="connsiteX4" fmla="*/ 37192 w 64189"/>
                <a:gd name="connsiteY4" fmla="*/ 26846 h 41534"/>
                <a:gd name="connsiteX5" fmla="*/ 55543 w 64189"/>
                <a:gd name="connsiteY5" fmla="*/ 18124 h 41534"/>
                <a:gd name="connsiteX6" fmla="*/ 57431 w 64189"/>
                <a:gd name="connsiteY6" fmla="*/ 3965 h 41534"/>
                <a:gd name="connsiteX7" fmla="*/ 60678 w 64189"/>
                <a:gd name="connsiteY7" fmla="*/ 26016 h 41534"/>
                <a:gd name="connsiteX8" fmla="*/ 35946 w 64189"/>
                <a:gd name="connsiteY8" fmla="*/ 40288 h 41534"/>
                <a:gd name="connsiteX9" fmla="*/ 16803 w 64189"/>
                <a:gd name="connsiteY9" fmla="*/ 41950 h 41534"/>
                <a:gd name="connsiteX10" fmla="*/ 16614 w 64189"/>
                <a:gd name="connsiteY10" fmla="*/ 26469 h 41534"/>
                <a:gd name="connsiteX11" fmla="*/ 2832 w 64189"/>
                <a:gd name="connsiteY11" fmla="*/ 9628 h 4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89" h="41534">
                  <a:moveTo>
                    <a:pt x="2907" y="9628"/>
                  </a:moveTo>
                  <a:cubicBezTo>
                    <a:pt x="5011" y="9233"/>
                    <a:pt x="7046" y="8533"/>
                    <a:pt x="8949" y="7552"/>
                  </a:cubicBezTo>
                  <a:cubicBezTo>
                    <a:pt x="11433" y="6453"/>
                    <a:pt x="13658" y="4845"/>
                    <a:pt x="15481" y="2832"/>
                  </a:cubicBezTo>
                  <a:cubicBezTo>
                    <a:pt x="15310" y="8371"/>
                    <a:pt x="16613" y="13857"/>
                    <a:pt x="19257" y="18728"/>
                  </a:cubicBezTo>
                  <a:cubicBezTo>
                    <a:pt x="23571" y="24175"/>
                    <a:pt x="30253" y="27200"/>
                    <a:pt x="37192" y="26846"/>
                  </a:cubicBezTo>
                  <a:cubicBezTo>
                    <a:pt x="44744" y="27035"/>
                    <a:pt x="51994" y="24505"/>
                    <a:pt x="55543" y="18124"/>
                  </a:cubicBezTo>
                  <a:cubicBezTo>
                    <a:pt x="59583" y="10874"/>
                    <a:pt x="54561" y="3021"/>
                    <a:pt x="57431" y="3965"/>
                  </a:cubicBezTo>
                  <a:cubicBezTo>
                    <a:pt x="60300" y="4909"/>
                    <a:pt x="66380" y="17482"/>
                    <a:pt x="60678" y="26016"/>
                  </a:cubicBezTo>
                  <a:cubicBezTo>
                    <a:pt x="54976" y="34549"/>
                    <a:pt x="49350" y="37910"/>
                    <a:pt x="35946" y="40288"/>
                  </a:cubicBezTo>
                  <a:cubicBezTo>
                    <a:pt x="29665" y="41678"/>
                    <a:pt x="23229" y="42237"/>
                    <a:pt x="16803" y="41950"/>
                  </a:cubicBezTo>
                  <a:cubicBezTo>
                    <a:pt x="17789" y="36830"/>
                    <a:pt x="17725" y="31563"/>
                    <a:pt x="16614" y="26469"/>
                  </a:cubicBezTo>
                  <a:cubicBezTo>
                    <a:pt x="14726" y="18539"/>
                    <a:pt x="2832" y="9628"/>
                    <a:pt x="2832" y="9628"/>
                  </a:cubicBezTo>
                </a:path>
              </a:pathLst>
            </a:custGeom>
            <a:grpFill/>
            <a:ln w="9525" cap="flat">
              <a:noFill/>
              <a:prstDash val="solid"/>
              <a:miter/>
            </a:ln>
          </p:spPr>
          <p:txBody>
            <a:bodyPr rtlCol="0" anchor="ctr"/>
            <a:lstStyle/>
            <a:p>
              <a:endParaRPr lang="zh-CN" altLang="en-US"/>
            </a:p>
          </p:txBody>
        </p:sp>
        <p:sp>
          <p:nvSpPr>
            <p:cNvPr id="32" name="任意多边形: 形状 31"/>
            <p:cNvSpPr/>
            <p:nvPr/>
          </p:nvSpPr>
          <p:spPr>
            <a:xfrm>
              <a:off x="149129" y="6766309"/>
              <a:ext cx="83069" cy="56638"/>
            </a:xfrm>
            <a:custGeom>
              <a:avLst/>
              <a:gdLst>
                <a:gd name="connsiteX0" fmla="*/ 44619 w 83068"/>
                <a:gd name="connsiteY0" fmla="*/ 56462 h 56637"/>
                <a:gd name="connsiteX1" fmla="*/ 61875 w 83068"/>
                <a:gd name="connsiteY1" fmla="*/ 43435 h 56637"/>
                <a:gd name="connsiteX2" fmla="*/ 59723 w 83068"/>
                <a:gd name="connsiteY2" fmla="*/ 17306 h 56637"/>
                <a:gd name="connsiteX3" fmla="*/ 33292 w 83068"/>
                <a:gd name="connsiteY3" fmla="*/ 12398 h 56637"/>
                <a:gd name="connsiteX4" fmla="*/ 23437 w 83068"/>
                <a:gd name="connsiteY4" fmla="*/ 26066 h 56637"/>
                <a:gd name="connsiteX5" fmla="*/ 30007 w 83068"/>
                <a:gd name="connsiteY5" fmla="*/ 36110 h 56637"/>
                <a:gd name="connsiteX6" fmla="*/ 22455 w 83068"/>
                <a:gd name="connsiteY6" fmla="*/ 36865 h 56637"/>
                <a:gd name="connsiteX7" fmla="*/ 15508 w 83068"/>
                <a:gd name="connsiteY7" fmla="*/ 33354 h 56637"/>
                <a:gd name="connsiteX8" fmla="*/ 7314 w 83068"/>
                <a:gd name="connsiteY8" fmla="*/ 32901 h 56637"/>
                <a:gd name="connsiteX9" fmla="*/ 3595 w 83068"/>
                <a:gd name="connsiteY9" fmla="*/ 22435 h 56637"/>
                <a:gd name="connsiteX10" fmla="*/ 4331 w 83068"/>
                <a:gd name="connsiteY10" fmla="*/ 21196 h 56637"/>
                <a:gd name="connsiteX11" fmla="*/ 14148 w 83068"/>
                <a:gd name="connsiteY11" fmla="*/ 17646 h 56637"/>
                <a:gd name="connsiteX12" fmla="*/ 45903 w 83068"/>
                <a:gd name="connsiteY12" fmla="*/ 2883 h 56637"/>
                <a:gd name="connsiteX13" fmla="*/ 71919 w 83068"/>
                <a:gd name="connsiteY13" fmla="*/ 21498 h 56637"/>
                <a:gd name="connsiteX14" fmla="*/ 82227 w 83068"/>
                <a:gd name="connsiteY14" fmla="*/ 30560 h 56637"/>
                <a:gd name="connsiteX15" fmla="*/ 71655 w 83068"/>
                <a:gd name="connsiteY15" fmla="*/ 39131 h 56637"/>
                <a:gd name="connsiteX16" fmla="*/ 62592 w 83068"/>
                <a:gd name="connsiteY16" fmla="*/ 49552 h 56637"/>
                <a:gd name="connsiteX17" fmla="*/ 44506 w 83068"/>
                <a:gd name="connsiteY17" fmla="*/ 56349 h 5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068" h="56637">
                  <a:moveTo>
                    <a:pt x="44619" y="56462"/>
                  </a:moveTo>
                  <a:cubicBezTo>
                    <a:pt x="51223" y="53382"/>
                    <a:pt x="57104" y="48943"/>
                    <a:pt x="61875" y="43435"/>
                  </a:cubicBezTo>
                  <a:cubicBezTo>
                    <a:pt x="66406" y="37734"/>
                    <a:pt x="66557" y="23725"/>
                    <a:pt x="59723" y="17306"/>
                  </a:cubicBezTo>
                  <a:cubicBezTo>
                    <a:pt x="52622" y="10660"/>
                    <a:pt x="42306" y="8744"/>
                    <a:pt x="33292" y="12398"/>
                  </a:cubicBezTo>
                  <a:cubicBezTo>
                    <a:pt x="27720" y="14766"/>
                    <a:pt x="23924" y="20032"/>
                    <a:pt x="23437" y="26066"/>
                  </a:cubicBezTo>
                  <a:cubicBezTo>
                    <a:pt x="23437" y="30748"/>
                    <a:pt x="30498" y="34638"/>
                    <a:pt x="30007" y="36110"/>
                  </a:cubicBezTo>
                  <a:cubicBezTo>
                    <a:pt x="29138" y="38640"/>
                    <a:pt x="25551" y="37394"/>
                    <a:pt x="22455" y="36865"/>
                  </a:cubicBezTo>
                  <a:cubicBezTo>
                    <a:pt x="19903" y="36236"/>
                    <a:pt x="17528" y="35035"/>
                    <a:pt x="15508" y="33354"/>
                  </a:cubicBezTo>
                  <a:cubicBezTo>
                    <a:pt x="12786" y="33946"/>
                    <a:pt x="9954" y="33790"/>
                    <a:pt x="7314" y="32901"/>
                  </a:cubicBezTo>
                  <a:cubicBezTo>
                    <a:pt x="3397" y="31038"/>
                    <a:pt x="1732" y="26352"/>
                    <a:pt x="3595" y="22435"/>
                  </a:cubicBezTo>
                  <a:cubicBezTo>
                    <a:pt x="3802" y="22000"/>
                    <a:pt x="4048" y="21585"/>
                    <a:pt x="4331" y="21196"/>
                  </a:cubicBezTo>
                  <a:cubicBezTo>
                    <a:pt x="6751" y="18367"/>
                    <a:pt x="10479" y="17019"/>
                    <a:pt x="14148" y="17646"/>
                  </a:cubicBezTo>
                  <a:cubicBezTo>
                    <a:pt x="14148" y="17646"/>
                    <a:pt x="27590" y="1825"/>
                    <a:pt x="45903" y="2883"/>
                  </a:cubicBezTo>
                  <a:cubicBezTo>
                    <a:pt x="64216" y="3940"/>
                    <a:pt x="71919" y="21498"/>
                    <a:pt x="71919" y="21498"/>
                  </a:cubicBezTo>
                  <a:cubicBezTo>
                    <a:pt x="71919" y="21498"/>
                    <a:pt x="82227" y="21498"/>
                    <a:pt x="82227" y="30560"/>
                  </a:cubicBezTo>
                  <a:cubicBezTo>
                    <a:pt x="82227" y="37885"/>
                    <a:pt x="71655" y="39131"/>
                    <a:pt x="71655" y="39131"/>
                  </a:cubicBezTo>
                  <a:cubicBezTo>
                    <a:pt x="68971" y="42884"/>
                    <a:pt x="65937" y="46373"/>
                    <a:pt x="62592" y="49552"/>
                  </a:cubicBezTo>
                  <a:cubicBezTo>
                    <a:pt x="57495" y="54461"/>
                    <a:pt x="42883" y="57293"/>
                    <a:pt x="44506" y="56349"/>
                  </a:cubicBezTo>
                </a:path>
              </a:pathLst>
            </a:custGeom>
            <a:grpFill/>
            <a:ln w="9525" cap="flat">
              <a:noFill/>
              <a:prstDash val="solid"/>
              <a:miter/>
            </a:ln>
          </p:spPr>
          <p:txBody>
            <a:bodyPr rtlCol="0" anchor="ctr"/>
            <a:lstStyle/>
            <a:p>
              <a:endParaRPr lang="zh-CN" altLang="en-US"/>
            </a:p>
          </p:txBody>
        </p:sp>
        <p:sp>
          <p:nvSpPr>
            <p:cNvPr id="33" name="任意多边形: 形状 32"/>
            <p:cNvSpPr/>
            <p:nvPr/>
          </p:nvSpPr>
          <p:spPr>
            <a:xfrm>
              <a:off x="122925" y="6744024"/>
              <a:ext cx="139707" cy="117052"/>
            </a:xfrm>
            <a:custGeom>
              <a:avLst/>
              <a:gdLst>
                <a:gd name="connsiteX0" fmla="*/ 44392 w 139706"/>
                <a:gd name="connsiteY0" fmla="*/ 61114 h 117051"/>
                <a:gd name="connsiteX1" fmla="*/ 54285 w 139706"/>
                <a:gd name="connsiteY1" fmla="*/ 64889 h 117051"/>
                <a:gd name="connsiteX2" fmla="*/ 63309 w 139706"/>
                <a:gd name="connsiteY2" fmla="*/ 60094 h 117051"/>
                <a:gd name="connsiteX3" fmla="*/ 56400 w 139706"/>
                <a:gd name="connsiteY3" fmla="*/ 43858 h 117051"/>
                <a:gd name="connsiteX4" fmla="*/ 85474 w 139706"/>
                <a:gd name="connsiteY4" fmla="*/ 48804 h 117051"/>
                <a:gd name="connsiteX5" fmla="*/ 82906 w 139706"/>
                <a:gd name="connsiteY5" fmla="*/ 65343 h 117051"/>
                <a:gd name="connsiteX6" fmla="*/ 60251 w 139706"/>
                <a:gd name="connsiteY6" fmla="*/ 76670 h 117051"/>
                <a:gd name="connsiteX7" fmla="*/ 43562 w 139706"/>
                <a:gd name="connsiteY7" fmla="*/ 72441 h 117051"/>
                <a:gd name="connsiteX8" fmla="*/ 11014 w 139706"/>
                <a:gd name="connsiteY8" fmla="*/ 67268 h 117051"/>
                <a:gd name="connsiteX9" fmla="*/ 7238 w 139706"/>
                <a:gd name="connsiteY9" fmla="*/ 35060 h 117051"/>
                <a:gd name="connsiteX10" fmla="*/ 31479 w 139706"/>
                <a:gd name="connsiteY10" fmla="*/ 21807 h 117051"/>
                <a:gd name="connsiteX11" fmla="*/ 73542 w 139706"/>
                <a:gd name="connsiteY11" fmla="*/ 2928 h 117051"/>
                <a:gd name="connsiteX12" fmla="*/ 113037 w 139706"/>
                <a:gd name="connsiteY12" fmla="*/ 26753 h 117051"/>
                <a:gd name="connsiteX13" fmla="*/ 135693 w 139706"/>
                <a:gd name="connsiteY13" fmla="*/ 42083 h 117051"/>
                <a:gd name="connsiteX14" fmla="*/ 127914 w 139706"/>
                <a:gd name="connsiteY14" fmla="*/ 75009 h 117051"/>
                <a:gd name="connsiteX15" fmla="*/ 101030 w 139706"/>
                <a:gd name="connsiteY15" fmla="*/ 83958 h 117051"/>
                <a:gd name="connsiteX16" fmla="*/ 78375 w 139706"/>
                <a:gd name="connsiteY16" fmla="*/ 97702 h 117051"/>
                <a:gd name="connsiteX17" fmla="*/ 49037 w 139706"/>
                <a:gd name="connsiteY17" fmla="*/ 98495 h 117051"/>
                <a:gd name="connsiteX18" fmla="*/ 36463 w 139706"/>
                <a:gd name="connsiteY18" fmla="*/ 104309 h 117051"/>
                <a:gd name="connsiteX19" fmla="*/ 30044 w 139706"/>
                <a:gd name="connsiteY19" fmla="*/ 114844 h 117051"/>
                <a:gd name="connsiteX20" fmla="*/ 28798 w 139706"/>
                <a:gd name="connsiteY20" fmla="*/ 107859 h 117051"/>
                <a:gd name="connsiteX21" fmla="*/ 49830 w 139706"/>
                <a:gd name="connsiteY21" fmla="*/ 85657 h 117051"/>
                <a:gd name="connsiteX22" fmla="*/ 83359 w 139706"/>
                <a:gd name="connsiteY22" fmla="*/ 80408 h 117051"/>
                <a:gd name="connsiteX23" fmla="*/ 99935 w 139706"/>
                <a:gd name="connsiteY23" fmla="*/ 65305 h 117051"/>
                <a:gd name="connsiteX24" fmla="*/ 111565 w 139706"/>
                <a:gd name="connsiteY24" fmla="*/ 59905 h 117051"/>
                <a:gd name="connsiteX25" fmla="*/ 112735 w 139706"/>
                <a:gd name="connsiteY25" fmla="*/ 45595 h 117051"/>
                <a:gd name="connsiteX26" fmla="*/ 100917 w 139706"/>
                <a:gd name="connsiteY26" fmla="*/ 38496 h 117051"/>
                <a:gd name="connsiteX27" fmla="*/ 72749 w 139706"/>
                <a:gd name="connsiteY27" fmla="*/ 19617 h 117051"/>
                <a:gd name="connsiteX28" fmla="*/ 41258 w 139706"/>
                <a:gd name="connsiteY28" fmla="*/ 33852 h 117051"/>
                <a:gd name="connsiteX29" fmla="*/ 26684 w 139706"/>
                <a:gd name="connsiteY29" fmla="*/ 38685 h 117051"/>
                <a:gd name="connsiteX30" fmla="*/ 33556 w 139706"/>
                <a:gd name="connsiteY30" fmla="*/ 60887 h 117051"/>
                <a:gd name="connsiteX31" fmla="*/ 44506 w 139706"/>
                <a:gd name="connsiteY31" fmla="*/ 60887 h 11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9706" h="117051">
                  <a:moveTo>
                    <a:pt x="44392" y="61114"/>
                  </a:moveTo>
                  <a:cubicBezTo>
                    <a:pt x="47455" y="62918"/>
                    <a:pt x="50799" y="64195"/>
                    <a:pt x="54285" y="64889"/>
                  </a:cubicBezTo>
                  <a:cubicBezTo>
                    <a:pt x="60893" y="65796"/>
                    <a:pt x="63498" y="61604"/>
                    <a:pt x="63309" y="60094"/>
                  </a:cubicBezTo>
                  <a:cubicBezTo>
                    <a:pt x="62554" y="54695"/>
                    <a:pt x="51642" y="53675"/>
                    <a:pt x="56400" y="43858"/>
                  </a:cubicBezTo>
                  <a:cubicBezTo>
                    <a:pt x="61157" y="34041"/>
                    <a:pt x="80716" y="34229"/>
                    <a:pt x="85474" y="48804"/>
                  </a:cubicBezTo>
                  <a:cubicBezTo>
                    <a:pt x="87150" y="54422"/>
                    <a:pt x="86207" y="60497"/>
                    <a:pt x="82906" y="65343"/>
                  </a:cubicBezTo>
                  <a:cubicBezTo>
                    <a:pt x="79508" y="69798"/>
                    <a:pt x="74977" y="75386"/>
                    <a:pt x="60251" y="76670"/>
                  </a:cubicBezTo>
                  <a:cubicBezTo>
                    <a:pt x="54343" y="77616"/>
                    <a:pt x="48306" y="76086"/>
                    <a:pt x="43562" y="72441"/>
                  </a:cubicBezTo>
                  <a:cubicBezTo>
                    <a:pt x="43562" y="72441"/>
                    <a:pt x="28156" y="81692"/>
                    <a:pt x="11014" y="67268"/>
                  </a:cubicBezTo>
                  <a:cubicBezTo>
                    <a:pt x="1767" y="59044"/>
                    <a:pt x="145" y="45200"/>
                    <a:pt x="7238" y="35060"/>
                  </a:cubicBezTo>
                  <a:cubicBezTo>
                    <a:pt x="12838" y="27136"/>
                    <a:pt x="21786" y="22244"/>
                    <a:pt x="31479" y="21807"/>
                  </a:cubicBezTo>
                  <a:cubicBezTo>
                    <a:pt x="31479" y="21807"/>
                    <a:pt x="43675" y="1266"/>
                    <a:pt x="73542" y="2928"/>
                  </a:cubicBezTo>
                  <a:cubicBezTo>
                    <a:pt x="103409" y="4589"/>
                    <a:pt x="113037" y="26753"/>
                    <a:pt x="113037" y="26753"/>
                  </a:cubicBezTo>
                  <a:cubicBezTo>
                    <a:pt x="113037" y="26753"/>
                    <a:pt x="130897" y="27131"/>
                    <a:pt x="135693" y="42083"/>
                  </a:cubicBezTo>
                  <a:cubicBezTo>
                    <a:pt x="138638" y="51674"/>
                    <a:pt x="136939" y="66475"/>
                    <a:pt x="127914" y="75009"/>
                  </a:cubicBezTo>
                  <a:cubicBezTo>
                    <a:pt x="117493" y="84599"/>
                    <a:pt x="101030" y="83958"/>
                    <a:pt x="101030" y="83958"/>
                  </a:cubicBezTo>
                  <a:cubicBezTo>
                    <a:pt x="95649" y="91416"/>
                    <a:pt x="87475" y="96374"/>
                    <a:pt x="78375" y="97702"/>
                  </a:cubicBezTo>
                  <a:cubicBezTo>
                    <a:pt x="60326" y="100118"/>
                    <a:pt x="54776" y="97928"/>
                    <a:pt x="49037" y="98495"/>
                  </a:cubicBezTo>
                  <a:cubicBezTo>
                    <a:pt x="44326" y="99019"/>
                    <a:pt x="39913" y="101060"/>
                    <a:pt x="36463" y="104309"/>
                  </a:cubicBezTo>
                  <a:cubicBezTo>
                    <a:pt x="33894" y="107540"/>
                    <a:pt x="31738" y="111080"/>
                    <a:pt x="30044" y="114844"/>
                  </a:cubicBezTo>
                  <a:cubicBezTo>
                    <a:pt x="29493" y="112542"/>
                    <a:pt x="29077" y="110210"/>
                    <a:pt x="28798" y="107859"/>
                  </a:cubicBezTo>
                  <a:cubicBezTo>
                    <a:pt x="28798" y="106160"/>
                    <a:pt x="31668" y="91396"/>
                    <a:pt x="49830" y="85657"/>
                  </a:cubicBezTo>
                  <a:cubicBezTo>
                    <a:pt x="60364" y="82296"/>
                    <a:pt x="64480" y="86601"/>
                    <a:pt x="83359" y="80408"/>
                  </a:cubicBezTo>
                  <a:cubicBezTo>
                    <a:pt x="91477" y="77727"/>
                    <a:pt x="99935" y="65305"/>
                    <a:pt x="99935" y="65305"/>
                  </a:cubicBezTo>
                  <a:cubicBezTo>
                    <a:pt x="104340" y="64982"/>
                    <a:pt x="108476" y="63062"/>
                    <a:pt x="111565" y="59905"/>
                  </a:cubicBezTo>
                  <a:cubicBezTo>
                    <a:pt x="114786" y="55800"/>
                    <a:pt x="115247" y="50169"/>
                    <a:pt x="112735" y="45595"/>
                  </a:cubicBezTo>
                  <a:cubicBezTo>
                    <a:pt x="109556" y="42146"/>
                    <a:pt x="105454" y="39683"/>
                    <a:pt x="100917" y="38496"/>
                  </a:cubicBezTo>
                  <a:cubicBezTo>
                    <a:pt x="100917" y="38496"/>
                    <a:pt x="89589" y="20750"/>
                    <a:pt x="72749" y="19617"/>
                  </a:cubicBezTo>
                  <a:cubicBezTo>
                    <a:pt x="55909" y="18484"/>
                    <a:pt x="41258" y="33852"/>
                    <a:pt x="41258" y="33852"/>
                  </a:cubicBezTo>
                  <a:cubicBezTo>
                    <a:pt x="41258" y="33852"/>
                    <a:pt x="31441" y="33134"/>
                    <a:pt x="26684" y="38685"/>
                  </a:cubicBezTo>
                  <a:cubicBezTo>
                    <a:pt x="18377" y="48464"/>
                    <a:pt x="26684" y="59075"/>
                    <a:pt x="33556" y="60887"/>
                  </a:cubicBezTo>
                  <a:cubicBezTo>
                    <a:pt x="41598" y="63039"/>
                    <a:pt x="44506" y="60887"/>
                    <a:pt x="44506" y="60887"/>
                  </a:cubicBezTo>
                </a:path>
              </a:pathLst>
            </a:custGeom>
            <a:grpFill/>
            <a:ln w="9525" cap="flat">
              <a:noFill/>
              <a:prstDash val="solid"/>
              <a:miter/>
            </a:ln>
          </p:spPr>
          <p:txBody>
            <a:bodyPr rtlCol="0" anchor="ctr"/>
            <a:lstStyle/>
            <a:p>
              <a:endParaRPr lang="zh-CN" altLang="en-US"/>
            </a:p>
          </p:txBody>
        </p:sp>
        <p:sp>
          <p:nvSpPr>
            <p:cNvPr id="34" name="任意多边形: 形状 33"/>
            <p:cNvSpPr/>
            <p:nvPr/>
          </p:nvSpPr>
          <p:spPr>
            <a:xfrm>
              <a:off x="218631" y="6697752"/>
              <a:ext cx="33983" cy="45310"/>
            </a:xfrm>
            <a:custGeom>
              <a:avLst/>
              <a:gdLst>
                <a:gd name="connsiteX0" fmla="*/ 11856 w 33982"/>
                <a:gd name="connsiteY0" fmla="*/ 2832 h 45310"/>
                <a:gd name="connsiteX1" fmla="*/ 21598 w 33982"/>
                <a:gd name="connsiteY1" fmla="*/ 11630 h 45310"/>
                <a:gd name="connsiteX2" fmla="*/ 33831 w 33982"/>
                <a:gd name="connsiteY2" fmla="*/ 15972 h 45310"/>
                <a:gd name="connsiteX3" fmla="*/ 23976 w 33982"/>
                <a:gd name="connsiteY3" fmla="*/ 32548 h 45310"/>
                <a:gd name="connsiteX4" fmla="*/ 29036 w 33982"/>
                <a:gd name="connsiteY4" fmla="*/ 43120 h 45310"/>
                <a:gd name="connsiteX5" fmla="*/ 4380 w 33982"/>
                <a:gd name="connsiteY5" fmla="*/ 32019 h 45310"/>
                <a:gd name="connsiteX6" fmla="*/ 11931 w 33982"/>
                <a:gd name="connsiteY6" fmla="*/ 2832 h 4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82" h="45310">
                  <a:moveTo>
                    <a:pt x="11856" y="2832"/>
                  </a:moveTo>
                  <a:cubicBezTo>
                    <a:pt x="14519" y="6353"/>
                    <a:pt x="17824" y="9338"/>
                    <a:pt x="21598" y="11630"/>
                  </a:cubicBezTo>
                  <a:cubicBezTo>
                    <a:pt x="25290" y="13993"/>
                    <a:pt x="29475" y="15478"/>
                    <a:pt x="33831" y="15972"/>
                  </a:cubicBezTo>
                  <a:cubicBezTo>
                    <a:pt x="33831" y="15972"/>
                    <a:pt x="23788" y="23259"/>
                    <a:pt x="23976" y="32548"/>
                  </a:cubicBezTo>
                  <a:cubicBezTo>
                    <a:pt x="24165" y="41837"/>
                    <a:pt x="31528" y="41195"/>
                    <a:pt x="29036" y="43120"/>
                  </a:cubicBezTo>
                  <a:cubicBezTo>
                    <a:pt x="26544" y="45046"/>
                    <a:pt x="9666" y="43460"/>
                    <a:pt x="4380" y="32019"/>
                  </a:cubicBezTo>
                  <a:cubicBezTo>
                    <a:pt x="-1662" y="18993"/>
                    <a:pt x="11931" y="2832"/>
                    <a:pt x="11931" y="2832"/>
                  </a:cubicBezTo>
                </a:path>
              </a:pathLst>
            </a:custGeom>
            <a:grpFill/>
            <a:ln w="9525" cap="flat">
              <a:noFill/>
              <a:prstDash val="solid"/>
              <a:miter/>
            </a:ln>
          </p:spPr>
          <p:txBody>
            <a:bodyPr rtlCol="0" anchor="ctr"/>
            <a:lstStyle/>
            <a:p>
              <a:endParaRPr lang="zh-CN" altLang="en-US"/>
            </a:p>
          </p:txBody>
        </p:sp>
        <p:sp>
          <p:nvSpPr>
            <p:cNvPr id="35" name="任意多边形: 形状 34"/>
            <p:cNvSpPr/>
            <p:nvPr/>
          </p:nvSpPr>
          <p:spPr>
            <a:xfrm>
              <a:off x="270511" y="6698078"/>
              <a:ext cx="64190" cy="41534"/>
            </a:xfrm>
            <a:custGeom>
              <a:avLst/>
              <a:gdLst>
                <a:gd name="connsiteX0" fmla="*/ 57393 w 64189"/>
                <a:gd name="connsiteY0" fmla="*/ 3111 h 41534"/>
                <a:gd name="connsiteX1" fmla="*/ 63434 w 64189"/>
                <a:gd name="connsiteY1" fmla="*/ 14438 h 41534"/>
                <a:gd name="connsiteX2" fmla="*/ 53164 w 64189"/>
                <a:gd name="connsiteY2" fmla="*/ 34790 h 41534"/>
                <a:gd name="connsiteX3" fmla="*/ 15972 w 64189"/>
                <a:gd name="connsiteY3" fmla="*/ 35621 h 41534"/>
                <a:gd name="connsiteX4" fmla="*/ 12498 w 64189"/>
                <a:gd name="connsiteY4" fmla="*/ 24822 h 41534"/>
                <a:gd name="connsiteX5" fmla="*/ 2832 w 64189"/>
                <a:gd name="connsiteY5" fmla="*/ 15760 h 41534"/>
                <a:gd name="connsiteX6" fmla="*/ 11705 w 64189"/>
                <a:gd name="connsiteY6" fmla="*/ 11984 h 41534"/>
                <a:gd name="connsiteX7" fmla="*/ 17633 w 64189"/>
                <a:gd name="connsiteY7" fmla="*/ 5905 h 41534"/>
                <a:gd name="connsiteX8" fmla="*/ 44668 w 64189"/>
                <a:gd name="connsiteY8" fmla="*/ 21386 h 41534"/>
                <a:gd name="connsiteX9" fmla="*/ 57393 w 64189"/>
                <a:gd name="connsiteY9" fmla="*/ 3111 h 4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89" h="41534">
                  <a:moveTo>
                    <a:pt x="57393" y="3111"/>
                  </a:moveTo>
                  <a:cubicBezTo>
                    <a:pt x="57393" y="1525"/>
                    <a:pt x="62453" y="6887"/>
                    <a:pt x="63434" y="14438"/>
                  </a:cubicBezTo>
                  <a:cubicBezTo>
                    <a:pt x="64125" y="22617"/>
                    <a:pt x="60154" y="30488"/>
                    <a:pt x="53164" y="34790"/>
                  </a:cubicBezTo>
                  <a:cubicBezTo>
                    <a:pt x="39873" y="44079"/>
                    <a:pt x="15972" y="35621"/>
                    <a:pt x="15972" y="35621"/>
                  </a:cubicBezTo>
                  <a:cubicBezTo>
                    <a:pt x="15513" y="31833"/>
                    <a:pt x="14334" y="28168"/>
                    <a:pt x="12498" y="24822"/>
                  </a:cubicBezTo>
                  <a:cubicBezTo>
                    <a:pt x="10017" y="21098"/>
                    <a:pt x="6709" y="17996"/>
                    <a:pt x="2832" y="15760"/>
                  </a:cubicBezTo>
                  <a:cubicBezTo>
                    <a:pt x="5979" y="15003"/>
                    <a:pt x="8978" y="13728"/>
                    <a:pt x="11705" y="11984"/>
                  </a:cubicBezTo>
                  <a:cubicBezTo>
                    <a:pt x="14040" y="10342"/>
                    <a:pt x="16050" y="8281"/>
                    <a:pt x="17633" y="5905"/>
                  </a:cubicBezTo>
                  <a:cubicBezTo>
                    <a:pt x="17633" y="5905"/>
                    <a:pt x="28281" y="23916"/>
                    <a:pt x="44668" y="21386"/>
                  </a:cubicBezTo>
                  <a:cubicBezTo>
                    <a:pt x="60112" y="19007"/>
                    <a:pt x="57922" y="9115"/>
                    <a:pt x="57393" y="3111"/>
                  </a:cubicBezTo>
                </a:path>
              </a:pathLst>
            </a:custGeom>
            <a:grpFill/>
            <a:ln w="9525" cap="flat">
              <a:noFill/>
              <a:prstDash val="solid"/>
              <a:miter/>
            </a:ln>
          </p:spPr>
          <p:txBody>
            <a:bodyPr rtlCol="0" anchor="ctr"/>
            <a:lstStyle/>
            <a:p>
              <a:endParaRPr lang="zh-CN" altLang="en-US"/>
            </a:p>
          </p:txBody>
        </p:sp>
        <p:sp>
          <p:nvSpPr>
            <p:cNvPr id="36" name="任意多边形: 形状 35"/>
            <p:cNvSpPr/>
            <p:nvPr/>
          </p:nvSpPr>
          <p:spPr>
            <a:xfrm>
              <a:off x="250218" y="6655047"/>
              <a:ext cx="60414" cy="30207"/>
            </a:xfrm>
            <a:custGeom>
              <a:avLst/>
              <a:gdLst>
                <a:gd name="connsiteX0" fmla="*/ 44798 w 60413"/>
                <a:gd name="connsiteY0" fmla="*/ 11667 h 30206"/>
                <a:gd name="connsiteX1" fmla="*/ 51972 w 60413"/>
                <a:gd name="connsiteY1" fmla="*/ 13971 h 30206"/>
                <a:gd name="connsiteX2" fmla="*/ 57750 w 60413"/>
                <a:gd name="connsiteY2" fmla="*/ 19332 h 30206"/>
                <a:gd name="connsiteX3" fmla="*/ 48536 w 60413"/>
                <a:gd name="connsiteY3" fmla="*/ 23108 h 30206"/>
                <a:gd name="connsiteX4" fmla="*/ 42495 w 60413"/>
                <a:gd name="connsiteY4" fmla="*/ 30660 h 30206"/>
                <a:gd name="connsiteX5" fmla="*/ 36303 w 60413"/>
                <a:gd name="connsiteY5" fmla="*/ 19786 h 30206"/>
                <a:gd name="connsiteX6" fmla="*/ 20444 w 60413"/>
                <a:gd name="connsiteY6" fmla="*/ 16010 h 30206"/>
                <a:gd name="connsiteX7" fmla="*/ 7002 w 60413"/>
                <a:gd name="connsiteY7" fmla="*/ 30282 h 30206"/>
                <a:gd name="connsiteX8" fmla="*/ 3226 w 60413"/>
                <a:gd name="connsiteY8" fmla="*/ 21183 h 30206"/>
                <a:gd name="connsiteX9" fmla="*/ 13421 w 60413"/>
                <a:gd name="connsiteY9" fmla="*/ 12838 h 30206"/>
                <a:gd name="connsiteX10" fmla="*/ 29317 w 60413"/>
                <a:gd name="connsiteY10" fmla="*/ 2832 h 30206"/>
                <a:gd name="connsiteX11" fmla="*/ 44798 w 60413"/>
                <a:gd name="connsiteY11" fmla="*/ 11630 h 3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13" h="30206">
                  <a:moveTo>
                    <a:pt x="44798" y="11667"/>
                  </a:moveTo>
                  <a:cubicBezTo>
                    <a:pt x="47329" y="11905"/>
                    <a:pt x="49777" y="12691"/>
                    <a:pt x="51972" y="13971"/>
                  </a:cubicBezTo>
                  <a:cubicBezTo>
                    <a:pt x="54223" y="15373"/>
                    <a:pt x="56184" y="17193"/>
                    <a:pt x="57750" y="19332"/>
                  </a:cubicBezTo>
                  <a:cubicBezTo>
                    <a:pt x="54448" y="19931"/>
                    <a:pt x="51309" y="21218"/>
                    <a:pt x="48536" y="23108"/>
                  </a:cubicBezTo>
                  <a:cubicBezTo>
                    <a:pt x="45817" y="24969"/>
                    <a:pt x="43714" y="27598"/>
                    <a:pt x="42495" y="30660"/>
                  </a:cubicBezTo>
                  <a:cubicBezTo>
                    <a:pt x="41810" y="26407"/>
                    <a:pt x="39611" y="22545"/>
                    <a:pt x="36303" y="19786"/>
                  </a:cubicBezTo>
                  <a:cubicBezTo>
                    <a:pt x="31798" y="16320"/>
                    <a:pt x="26027" y="14946"/>
                    <a:pt x="20444" y="16010"/>
                  </a:cubicBezTo>
                  <a:cubicBezTo>
                    <a:pt x="8928" y="17935"/>
                    <a:pt x="8588" y="29263"/>
                    <a:pt x="7002" y="30282"/>
                  </a:cubicBezTo>
                  <a:cubicBezTo>
                    <a:pt x="5416" y="31302"/>
                    <a:pt x="1603" y="27677"/>
                    <a:pt x="3226" y="21183"/>
                  </a:cubicBezTo>
                  <a:cubicBezTo>
                    <a:pt x="4771" y="16696"/>
                    <a:pt x="8717" y="13466"/>
                    <a:pt x="13421" y="12838"/>
                  </a:cubicBezTo>
                  <a:cubicBezTo>
                    <a:pt x="13421" y="12838"/>
                    <a:pt x="19727" y="2832"/>
                    <a:pt x="29317" y="2832"/>
                  </a:cubicBezTo>
                  <a:cubicBezTo>
                    <a:pt x="37851" y="2832"/>
                    <a:pt x="44798" y="11630"/>
                    <a:pt x="44798" y="11630"/>
                  </a:cubicBezTo>
                </a:path>
              </a:pathLst>
            </a:custGeom>
            <a:grpFill/>
            <a:ln w="9525" cap="flat">
              <a:noFill/>
              <a:prstDash val="solid"/>
              <a:miter/>
            </a:ln>
          </p:spPr>
          <p:txBody>
            <a:bodyPr rtlCol="0" anchor="ctr"/>
            <a:lstStyle/>
            <a:p>
              <a:endParaRPr lang="zh-CN" altLang="en-US"/>
            </a:p>
          </p:txBody>
        </p:sp>
        <p:sp>
          <p:nvSpPr>
            <p:cNvPr id="37" name="任意多边形: 形状 36"/>
            <p:cNvSpPr/>
            <p:nvPr/>
          </p:nvSpPr>
          <p:spPr>
            <a:xfrm>
              <a:off x="225922" y="6638471"/>
              <a:ext cx="98172" cy="71741"/>
            </a:xfrm>
            <a:custGeom>
              <a:avLst/>
              <a:gdLst>
                <a:gd name="connsiteX0" fmla="*/ 81101 w 98172"/>
                <a:gd name="connsiteY0" fmla="*/ 29301 h 71741"/>
                <a:gd name="connsiteX1" fmla="*/ 85670 w 98172"/>
                <a:gd name="connsiteY1" fmla="*/ 34511 h 71741"/>
                <a:gd name="connsiteX2" fmla="*/ 90617 w 98172"/>
                <a:gd name="connsiteY2" fmla="*/ 31679 h 71741"/>
                <a:gd name="connsiteX3" fmla="*/ 96431 w 98172"/>
                <a:gd name="connsiteY3" fmla="*/ 29527 h 71741"/>
                <a:gd name="connsiteX4" fmla="*/ 87634 w 98172"/>
                <a:gd name="connsiteY4" fmla="*/ 18653 h 71741"/>
                <a:gd name="connsiteX5" fmla="*/ 78005 w 98172"/>
                <a:gd name="connsiteY5" fmla="*/ 17180 h 71741"/>
                <a:gd name="connsiteX6" fmla="*/ 52292 w 98172"/>
                <a:gd name="connsiteY6" fmla="*/ 2832 h 71741"/>
                <a:gd name="connsiteX7" fmla="*/ 26993 w 98172"/>
                <a:gd name="connsiteY7" fmla="*/ 17935 h 71741"/>
                <a:gd name="connsiteX8" fmla="*/ 8416 w 98172"/>
                <a:gd name="connsiteY8" fmla="*/ 26960 h 71741"/>
                <a:gd name="connsiteX9" fmla="*/ 6491 w 98172"/>
                <a:gd name="connsiteY9" fmla="*/ 53957 h 71741"/>
                <a:gd name="connsiteX10" fmla="*/ 58560 w 98172"/>
                <a:gd name="connsiteY10" fmla="*/ 62793 h 71741"/>
                <a:gd name="connsiteX11" fmla="*/ 48818 w 98172"/>
                <a:gd name="connsiteY11" fmla="*/ 36966 h 71741"/>
                <a:gd name="connsiteX12" fmla="*/ 32846 w 98172"/>
                <a:gd name="connsiteY12" fmla="*/ 51541 h 71741"/>
                <a:gd name="connsiteX13" fmla="*/ 20615 w 98172"/>
                <a:gd name="connsiteY13" fmla="*/ 41195 h 71741"/>
                <a:gd name="connsiteX14" fmla="*/ 20688 w 98172"/>
                <a:gd name="connsiteY14" fmla="*/ 38665 h 71741"/>
                <a:gd name="connsiteX15" fmla="*/ 32695 w 98172"/>
                <a:gd name="connsiteY15" fmla="*/ 27979 h 71741"/>
                <a:gd name="connsiteX16" fmla="*/ 52329 w 98172"/>
                <a:gd name="connsiteY16" fmla="*/ 16387 h 71741"/>
                <a:gd name="connsiteX17" fmla="*/ 73550 w 98172"/>
                <a:gd name="connsiteY17" fmla="*/ 26733 h 71741"/>
                <a:gd name="connsiteX18" fmla="*/ 81101 w 98172"/>
                <a:gd name="connsiteY18" fmla="*/ 29301 h 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172" h="71741">
                  <a:moveTo>
                    <a:pt x="81101" y="29301"/>
                  </a:moveTo>
                  <a:cubicBezTo>
                    <a:pt x="83060" y="30602"/>
                    <a:pt x="84636" y="32400"/>
                    <a:pt x="85670" y="34511"/>
                  </a:cubicBezTo>
                  <a:cubicBezTo>
                    <a:pt x="85670" y="34511"/>
                    <a:pt x="88691" y="32623"/>
                    <a:pt x="90617" y="31679"/>
                  </a:cubicBezTo>
                  <a:cubicBezTo>
                    <a:pt x="92505" y="30834"/>
                    <a:pt x="94448" y="30115"/>
                    <a:pt x="96431" y="29527"/>
                  </a:cubicBezTo>
                  <a:cubicBezTo>
                    <a:pt x="94529" y="25178"/>
                    <a:pt x="91490" y="21422"/>
                    <a:pt x="87634" y="18653"/>
                  </a:cubicBezTo>
                  <a:cubicBezTo>
                    <a:pt x="84757" y="16876"/>
                    <a:pt x="81281" y="16344"/>
                    <a:pt x="78005" y="17180"/>
                  </a:cubicBezTo>
                  <a:cubicBezTo>
                    <a:pt x="72503" y="8261"/>
                    <a:pt x="62771" y="2830"/>
                    <a:pt x="52292" y="2832"/>
                  </a:cubicBezTo>
                  <a:cubicBezTo>
                    <a:pt x="41788" y="3060"/>
                    <a:pt x="32178" y="8797"/>
                    <a:pt x="26993" y="17935"/>
                  </a:cubicBezTo>
                  <a:cubicBezTo>
                    <a:pt x="19701" y="17737"/>
                    <a:pt x="12769" y="21105"/>
                    <a:pt x="8416" y="26960"/>
                  </a:cubicBezTo>
                  <a:cubicBezTo>
                    <a:pt x="3508" y="34096"/>
                    <a:pt x="-268" y="44895"/>
                    <a:pt x="6491" y="53957"/>
                  </a:cubicBezTo>
                  <a:cubicBezTo>
                    <a:pt x="20348" y="72572"/>
                    <a:pt x="48251" y="76612"/>
                    <a:pt x="58560" y="62793"/>
                  </a:cubicBezTo>
                  <a:cubicBezTo>
                    <a:pt x="68868" y="48973"/>
                    <a:pt x="58144" y="36701"/>
                    <a:pt x="48818" y="36966"/>
                  </a:cubicBezTo>
                  <a:cubicBezTo>
                    <a:pt x="34130" y="37419"/>
                    <a:pt x="38283" y="49539"/>
                    <a:pt x="32846" y="51541"/>
                  </a:cubicBezTo>
                  <a:cubicBezTo>
                    <a:pt x="26612" y="52061"/>
                    <a:pt x="21136" y="47429"/>
                    <a:pt x="20615" y="41195"/>
                  </a:cubicBezTo>
                  <a:cubicBezTo>
                    <a:pt x="20545" y="40352"/>
                    <a:pt x="20569" y="39503"/>
                    <a:pt x="20688" y="38665"/>
                  </a:cubicBezTo>
                  <a:cubicBezTo>
                    <a:pt x="21934" y="29980"/>
                    <a:pt x="32695" y="27979"/>
                    <a:pt x="32695" y="27979"/>
                  </a:cubicBezTo>
                  <a:cubicBezTo>
                    <a:pt x="36481" y="20675"/>
                    <a:pt x="44105" y="16173"/>
                    <a:pt x="52329" y="16387"/>
                  </a:cubicBezTo>
                  <a:cubicBezTo>
                    <a:pt x="60660" y="16199"/>
                    <a:pt x="68567" y="20054"/>
                    <a:pt x="73550" y="26733"/>
                  </a:cubicBezTo>
                  <a:cubicBezTo>
                    <a:pt x="76252" y="26897"/>
                    <a:pt x="78860" y="27784"/>
                    <a:pt x="81101" y="29301"/>
                  </a:cubicBezTo>
                </a:path>
              </a:pathLst>
            </a:custGeom>
            <a:grpFill/>
            <a:ln w="9525" cap="flat">
              <a:noFill/>
              <a:prstDash val="solid"/>
              <a:miter/>
            </a:ln>
          </p:spPr>
          <p:txBody>
            <a:bodyPr rtlCol="0" anchor="ctr"/>
            <a:lstStyle/>
            <a:p>
              <a:endParaRPr lang="zh-CN" altLang="en-US"/>
            </a:p>
          </p:txBody>
        </p:sp>
        <p:sp>
          <p:nvSpPr>
            <p:cNvPr id="38" name="任意多边形: 形状 37"/>
            <p:cNvSpPr/>
            <p:nvPr/>
          </p:nvSpPr>
          <p:spPr>
            <a:xfrm>
              <a:off x="274287" y="6665342"/>
              <a:ext cx="101948" cy="94397"/>
            </a:xfrm>
            <a:custGeom>
              <a:avLst/>
              <a:gdLst>
                <a:gd name="connsiteX0" fmla="*/ 9175 w 101948"/>
                <a:gd name="connsiteY0" fmla="*/ 80817 h 94396"/>
                <a:gd name="connsiteX1" fmla="*/ 12196 w 101948"/>
                <a:gd name="connsiteY1" fmla="*/ 72170 h 94396"/>
                <a:gd name="connsiteX2" fmla="*/ 58110 w 101948"/>
                <a:gd name="connsiteY2" fmla="*/ 66620 h 94396"/>
                <a:gd name="connsiteX3" fmla="*/ 51654 w 101948"/>
                <a:gd name="connsiteY3" fmla="*/ 26671 h 94396"/>
                <a:gd name="connsiteX4" fmla="*/ 40062 w 101948"/>
                <a:gd name="connsiteY4" fmla="*/ 49024 h 94396"/>
                <a:gd name="connsiteX5" fmla="*/ 20465 w 101948"/>
                <a:gd name="connsiteY5" fmla="*/ 23499 h 94396"/>
                <a:gd name="connsiteX6" fmla="*/ 38929 w 101948"/>
                <a:gd name="connsiteY6" fmla="*/ 13380 h 94396"/>
                <a:gd name="connsiteX7" fmla="*/ 63699 w 101948"/>
                <a:gd name="connsiteY7" fmla="*/ 3525 h 94396"/>
                <a:gd name="connsiteX8" fmla="*/ 80501 w 101948"/>
                <a:gd name="connsiteY8" fmla="*/ 18629 h 94396"/>
                <a:gd name="connsiteX9" fmla="*/ 101797 w 101948"/>
                <a:gd name="connsiteY9" fmla="*/ 34751 h 94396"/>
                <a:gd name="connsiteX10" fmla="*/ 91300 w 101948"/>
                <a:gd name="connsiteY10" fmla="*/ 67753 h 94396"/>
                <a:gd name="connsiteX11" fmla="*/ 68305 w 101948"/>
                <a:gd name="connsiteY11" fmla="*/ 76966 h 94396"/>
                <a:gd name="connsiteX12" fmla="*/ 35720 w 101948"/>
                <a:gd name="connsiteY12" fmla="*/ 94486 h 94396"/>
                <a:gd name="connsiteX13" fmla="*/ 2832 w 101948"/>
                <a:gd name="connsiteY13" fmla="*/ 88860 h 94396"/>
                <a:gd name="connsiteX14" fmla="*/ 9175 w 101948"/>
                <a:gd name="connsiteY14" fmla="*/ 80704 h 94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1948" h="94396">
                  <a:moveTo>
                    <a:pt x="9175" y="80817"/>
                  </a:moveTo>
                  <a:cubicBezTo>
                    <a:pt x="10632" y="78112"/>
                    <a:pt x="11652" y="75194"/>
                    <a:pt x="12196" y="72170"/>
                  </a:cubicBezTo>
                  <a:cubicBezTo>
                    <a:pt x="12196" y="72170"/>
                    <a:pt x="42629" y="84782"/>
                    <a:pt x="58110" y="66620"/>
                  </a:cubicBezTo>
                  <a:cubicBezTo>
                    <a:pt x="72345" y="49930"/>
                    <a:pt x="57431" y="25085"/>
                    <a:pt x="51654" y="26671"/>
                  </a:cubicBezTo>
                  <a:cubicBezTo>
                    <a:pt x="45877" y="28257"/>
                    <a:pt x="58337" y="43209"/>
                    <a:pt x="40062" y="49024"/>
                  </a:cubicBezTo>
                  <a:cubicBezTo>
                    <a:pt x="27186" y="53140"/>
                    <a:pt x="14726" y="35658"/>
                    <a:pt x="20465" y="23499"/>
                  </a:cubicBezTo>
                  <a:cubicBezTo>
                    <a:pt x="23993" y="16689"/>
                    <a:pt x="31290" y="12689"/>
                    <a:pt x="38929" y="13380"/>
                  </a:cubicBezTo>
                  <a:cubicBezTo>
                    <a:pt x="38929" y="13380"/>
                    <a:pt x="49803" y="-364"/>
                    <a:pt x="63699" y="3525"/>
                  </a:cubicBezTo>
                  <a:cubicBezTo>
                    <a:pt x="71341" y="5677"/>
                    <a:pt x="77550" y="11258"/>
                    <a:pt x="80501" y="18629"/>
                  </a:cubicBezTo>
                  <a:cubicBezTo>
                    <a:pt x="80501" y="18629"/>
                    <a:pt x="94396" y="11908"/>
                    <a:pt x="101797" y="34751"/>
                  </a:cubicBezTo>
                  <a:cubicBezTo>
                    <a:pt x="105799" y="47061"/>
                    <a:pt x="97719" y="62164"/>
                    <a:pt x="91300" y="67753"/>
                  </a:cubicBezTo>
                  <a:cubicBezTo>
                    <a:pt x="84535" y="72714"/>
                    <a:pt x="76625" y="75883"/>
                    <a:pt x="68305" y="76966"/>
                  </a:cubicBezTo>
                  <a:cubicBezTo>
                    <a:pt x="60596" y="87368"/>
                    <a:pt x="48649" y="93791"/>
                    <a:pt x="35720" y="94486"/>
                  </a:cubicBezTo>
                  <a:cubicBezTo>
                    <a:pt x="8382" y="96562"/>
                    <a:pt x="2832" y="88860"/>
                    <a:pt x="2832" y="88860"/>
                  </a:cubicBezTo>
                  <a:cubicBezTo>
                    <a:pt x="5469" y="86591"/>
                    <a:pt x="7626" y="83818"/>
                    <a:pt x="9175" y="80704"/>
                  </a:cubicBezTo>
                </a:path>
              </a:pathLst>
            </a:custGeom>
            <a:grpFill/>
            <a:ln w="9525" cap="flat">
              <a:noFill/>
              <a:prstDash val="solid"/>
              <a:miter/>
            </a:ln>
          </p:spPr>
          <p:txBody>
            <a:bodyPr rtlCol="0" anchor="ctr"/>
            <a:lstStyle/>
            <a:p>
              <a:endParaRPr lang="zh-CN" altLang="en-US"/>
            </a:p>
          </p:txBody>
        </p:sp>
        <p:sp>
          <p:nvSpPr>
            <p:cNvPr id="39" name="任意多边形: 形状 38"/>
            <p:cNvSpPr/>
            <p:nvPr/>
          </p:nvSpPr>
          <p:spPr>
            <a:xfrm>
              <a:off x="180434" y="6664757"/>
              <a:ext cx="101948" cy="98172"/>
            </a:xfrm>
            <a:custGeom>
              <a:avLst/>
              <a:gdLst>
                <a:gd name="connsiteX0" fmla="*/ 42690 w 101948"/>
                <a:gd name="connsiteY0" fmla="*/ 15967 h 98172"/>
                <a:gd name="connsiteX1" fmla="*/ 48203 w 101948"/>
                <a:gd name="connsiteY1" fmla="*/ 3129 h 98172"/>
                <a:gd name="connsiteX2" fmla="*/ 31891 w 101948"/>
                <a:gd name="connsiteY2" fmla="*/ 6904 h 98172"/>
                <a:gd name="connsiteX3" fmla="*/ 21319 w 101948"/>
                <a:gd name="connsiteY3" fmla="*/ 23707 h 98172"/>
                <a:gd name="connsiteX4" fmla="*/ 3081 w 101948"/>
                <a:gd name="connsiteY4" fmla="*/ 51044 h 98172"/>
                <a:gd name="connsiteX5" fmla="*/ 38839 w 101948"/>
                <a:gd name="connsiteY5" fmla="*/ 79967 h 98172"/>
                <a:gd name="connsiteX6" fmla="*/ 70782 w 101948"/>
                <a:gd name="connsiteY6" fmla="*/ 96619 h 98172"/>
                <a:gd name="connsiteX7" fmla="*/ 100310 w 101948"/>
                <a:gd name="connsiteY7" fmla="*/ 68829 h 98172"/>
                <a:gd name="connsiteX8" fmla="*/ 81430 w 101948"/>
                <a:gd name="connsiteY8" fmla="*/ 49232 h 98172"/>
                <a:gd name="connsiteX9" fmla="*/ 66872 w 101948"/>
                <a:gd name="connsiteY9" fmla="*/ 65869 h 98172"/>
                <a:gd name="connsiteX10" fmla="*/ 66893 w 101948"/>
                <a:gd name="connsiteY10" fmla="*/ 66148 h 98172"/>
                <a:gd name="connsiteX11" fmla="*/ 74067 w 101948"/>
                <a:gd name="connsiteY11" fmla="*/ 78344 h 98172"/>
                <a:gd name="connsiteX12" fmla="*/ 58435 w 101948"/>
                <a:gd name="connsiteY12" fmla="*/ 80118 h 98172"/>
                <a:gd name="connsiteX13" fmla="*/ 36800 w 101948"/>
                <a:gd name="connsiteY13" fmla="*/ 57463 h 98172"/>
                <a:gd name="connsiteX14" fmla="*/ 47297 w 101948"/>
                <a:gd name="connsiteY14" fmla="*/ 30655 h 98172"/>
                <a:gd name="connsiteX15" fmla="*/ 42577 w 101948"/>
                <a:gd name="connsiteY15" fmla="*/ 15967 h 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948" h="98172">
                  <a:moveTo>
                    <a:pt x="42690" y="15967"/>
                  </a:moveTo>
                  <a:cubicBezTo>
                    <a:pt x="43556" y="11332"/>
                    <a:pt x="45438" y="6947"/>
                    <a:pt x="48203" y="3129"/>
                  </a:cubicBezTo>
                  <a:cubicBezTo>
                    <a:pt x="42480" y="2177"/>
                    <a:pt x="36614" y="3535"/>
                    <a:pt x="31891" y="6904"/>
                  </a:cubicBezTo>
                  <a:cubicBezTo>
                    <a:pt x="20035" y="14985"/>
                    <a:pt x="21319" y="23707"/>
                    <a:pt x="21319" y="23707"/>
                  </a:cubicBezTo>
                  <a:cubicBezTo>
                    <a:pt x="21319" y="23707"/>
                    <a:pt x="325" y="26312"/>
                    <a:pt x="3081" y="51044"/>
                  </a:cubicBezTo>
                  <a:cubicBezTo>
                    <a:pt x="5762" y="74002"/>
                    <a:pt x="38839" y="79967"/>
                    <a:pt x="38839" y="79967"/>
                  </a:cubicBezTo>
                  <a:cubicBezTo>
                    <a:pt x="45919" y="90637"/>
                    <a:pt x="57981" y="96925"/>
                    <a:pt x="70782" y="96619"/>
                  </a:cubicBezTo>
                  <a:cubicBezTo>
                    <a:pt x="87925" y="96241"/>
                    <a:pt x="101518" y="83177"/>
                    <a:pt x="100310" y="68829"/>
                  </a:cubicBezTo>
                  <a:cubicBezTo>
                    <a:pt x="99554" y="59464"/>
                    <a:pt x="94042" y="48401"/>
                    <a:pt x="81430" y="49232"/>
                  </a:cubicBezTo>
                  <a:cubicBezTo>
                    <a:pt x="72816" y="49806"/>
                    <a:pt x="66298" y="57254"/>
                    <a:pt x="66872" y="65869"/>
                  </a:cubicBezTo>
                  <a:cubicBezTo>
                    <a:pt x="66879" y="65962"/>
                    <a:pt x="66885" y="66055"/>
                    <a:pt x="66893" y="66148"/>
                  </a:cubicBezTo>
                  <a:cubicBezTo>
                    <a:pt x="67195" y="72642"/>
                    <a:pt x="74936" y="74568"/>
                    <a:pt x="74067" y="78344"/>
                  </a:cubicBezTo>
                  <a:cubicBezTo>
                    <a:pt x="73199" y="82120"/>
                    <a:pt x="66289" y="81818"/>
                    <a:pt x="58435" y="80118"/>
                  </a:cubicBezTo>
                  <a:cubicBezTo>
                    <a:pt x="50582" y="78419"/>
                    <a:pt x="36007" y="71812"/>
                    <a:pt x="36800" y="57463"/>
                  </a:cubicBezTo>
                  <a:cubicBezTo>
                    <a:pt x="37766" y="47732"/>
                    <a:pt x="41399" y="38455"/>
                    <a:pt x="47297" y="30655"/>
                  </a:cubicBezTo>
                  <a:cubicBezTo>
                    <a:pt x="47297" y="30655"/>
                    <a:pt x="41746" y="22537"/>
                    <a:pt x="42577" y="15967"/>
                  </a:cubicBezTo>
                </a:path>
              </a:pathLst>
            </a:custGeom>
            <a:grpFill/>
            <a:ln w="9525" cap="flat">
              <a:noFill/>
              <a:prstDash val="solid"/>
              <a:miter/>
            </a:ln>
          </p:spPr>
          <p:txBody>
            <a:bodyPr rtlCol="0" anchor="ctr"/>
            <a:lstStyle/>
            <a:p>
              <a:endParaRPr lang="zh-CN" altLang="en-US"/>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3">
    <p:spTree>
      <p:nvGrpSpPr>
        <p:cNvPr id="1" name=""/>
        <p:cNvGrpSpPr/>
        <p:nvPr/>
      </p:nvGrpSpPr>
      <p:grpSpPr>
        <a:xfrm>
          <a:off x="0" y="0"/>
          <a:ext cx="0" cy="0"/>
          <a:chOff x="0" y="0"/>
          <a:chExt cx="0" cy="0"/>
        </a:xfrm>
      </p:grpSpPr>
      <p:grpSp>
        <p:nvGrpSpPr>
          <p:cNvPr id="5" name="组合 4"/>
          <p:cNvGrpSpPr/>
          <p:nvPr userDrawn="1"/>
        </p:nvGrpSpPr>
        <p:grpSpPr>
          <a:xfrm>
            <a:off x="0" y="0"/>
            <a:ext cx="9906000" cy="3201180"/>
            <a:chOff x="1146655" y="-7913"/>
            <a:chExt cx="10413341" cy="3365130"/>
          </a:xfrm>
        </p:grpSpPr>
        <p:pic>
          <p:nvPicPr>
            <p:cNvPr id="13" name="图片 12"/>
            <p:cNvPicPr>
              <a:picLocks noChangeAspect="1"/>
            </p:cNvPicPr>
            <p:nvPr userDrawn="1"/>
          </p:nvPicPr>
          <p:blipFill rotWithShape="1">
            <a:blip r:embed="rId2"/>
            <a:srcRect l="9405" r="5184"/>
            <a:stretch>
              <a:fillRect/>
            </a:stretch>
          </p:blipFill>
          <p:spPr>
            <a:xfrm>
              <a:off x="1146655" y="-1"/>
              <a:ext cx="10413341" cy="3357218"/>
            </a:xfrm>
            <a:prstGeom prst="rect">
              <a:avLst/>
            </a:prstGeom>
          </p:spPr>
        </p:pic>
        <p:sp>
          <p:nvSpPr>
            <p:cNvPr id="11" name="矩形 10"/>
            <p:cNvSpPr/>
            <p:nvPr userDrawn="1"/>
          </p:nvSpPr>
          <p:spPr>
            <a:xfrm>
              <a:off x="1146655" y="-7913"/>
              <a:ext cx="10413341" cy="3361208"/>
            </a:xfrm>
            <a:prstGeom prst="rect">
              <a:avLst/>
            </a:prstGeom>
            <a:solidFill>
              <a:schemeClr val="accent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标题 11"/>
          <p:cNvSpPr>
            <a:spLocks noGrp="1"/>
          </p:cNvSpPr>
          <p:nvPr>
            <p:ph type="title"/>
          </p:nvPr>
        </p:nvSpPr>
        <p:spPr>
          <a:xfrm>
            <a:off x="681038" y="3632553"/>
            <a:ext cx="8543925" cy="1325563"/>
          </a:xfrm>
        </p:spPr>
        <p:txBody>
          <a:bodyPr>
            <a:normAutofit/>
          </a:bodyPr>
          <a:lstStyle>
            <a:lvl1pPr algn="ctr">
              <a:defRPr kumimoji="0" lang="zh-CN" altLang="en-US" sz="4000" b="1" i="0" u="none" strike="noStrike" kern="0" cap="none" spc="0" normalizeH="0" baseline="0" dirty="0" smtClean="0">
                <a:ln>
                  <a:noFill/>
                </a:ln>
                <a:solidFill>
                  <a:schemeClr val="tx1"/>
                </a:solidFill>
                <a:effectLst/>
                <a:uLnTx/>
                <a:uFillTx/>
                <a:latin typeface="黑体" panose="02010609060101010101" pitchFamily="49" charset="-122"/>
                <a:ea typeface="黑体" panose="02010609060101010101" pitchFamily="49" charset="-122"/>
                <a:cs typeface="+mj-cs"/>
              </a:defRPr>
            </a:lvl1pPr>
          </a:lstStyle>
          <a:p>
            <a:r>
              <a:rPr lang="zh-CN" altLang="en-US"/>
              <a:t>单击此处编辑母版标题样式</a:t>
            </a:r>
            <a:endParaRPr lang="zh-CN" altLang="en-US" dirty="0"/>
          </a:p>
        </p:txBody>
      </p:sp>
      <p:sp>
        <p:nvSpPr>
          <p:cNvPr id="3" name="矩形 2"/>
          <p:cNvSpPr/>
          <p:nvPr userDrawn="1"/>
        </p:nvSpPr>
        <p:spPr>
          <a:xfrm>
            <a:off x="0" y="6628402"/>
            <a:ext cx="9906000" cy="229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p:cNvSpPr>
            <a:spLocks noGrp="1"/>
          </p:cNvSpPr>
          <p:nvPr>
            <p:ph type="subTitle" idx="1"/>
          </p:nvPr>
        </p:nvSpPr>
        <p:spPr>
          <a:xfrm>
            <a:off x="1524000" y="5453312"/>
            <a:ext cx="6858000" cy="424732"/>
          </a:xfrm>
        </p:spPr>
        <p:txBody>
          <a:bodyPr anchor="t">
            <a:spAutoFit/>
          </a:bodyPr>
          <a:lstStyle>
            <a:lvl1pPr marL="0" indent="0" algn="ctr">
              <a:buNone/>
              <a:defRPr lang="en-US" sz="2400" b="1" kern="1200" dirty="0">
                <a:solidFill>
                  <a:schemeClr val="tx1"/>
                </a:solidFill>
                <a:latin typeface="黑体" panose="02010609060101010101" pitchFamily="49" charset="-122"/>
                <a:ea typeface="黑体" panose="02010609060101010101" pitchFamily="49" charset="-122"/>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grpSp>
        <p:nvGrpSpPr>
          <p:cNvPr id="39" name="组合 38"/>
          <p:cNvGrpSpPr/>
          <p:nvPr userDrawn="1"/>
        </p:nvGrpSpPr>
        <p:grpSpPr>
          <a:xfrm>
            <a:off x="4156661" y="2406835"/>
            <a:ext cx="1584960" cy="1584960"/>
            <a:chOff x="5303520" y="2562096"/>
            <a:chExt cx="1584960" cy="1584960"/>
          </a:xfrm>
        </p:grpSpPr>
        <p:sp>
          <p:nvSpPr>
            <p:cNvPr id="38" name="椭圆 37"/>
            <p:cNvSpPr/>
            <p:nvPr userDrawn="1"/>
          </p:nvSpPr>
          <p:spPr>
            <a:xfrm>
              <a:off x="5303520" y="2562096"/>
              <a:ext cx="1584960" cy="1584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5410200" y="2670375"/>
              <a:ext cx="1371600" cy="1368402"/>
              <a:chOff x="2105799" y="20055838"/>
              <a:chExt cx="6748090" cy="6732363"/>
            </a:xfrm>
            <a:solidFill>
              <a:srgbClr val="8B0012">
                <a:alpha val="80000"/>
              </a:srgbClr>
            </a:solidFill>
          </p:grpSpPr>
          <p:sp>
            <p:nvSpPr>
              <p:cNvPr id="15" name="Freeform 8"/>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16" name="Freeform 42"/>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17" name="Freeform 43"/>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18" name="Freeform 44"/>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19" name="Freeform 45"/>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0" name="Freeform 46"/>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1" name="Freeform 47"/>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2" name="Freeform 48"/>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3" name="Freeform 49"/>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4" name="Freeform 50"/>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5" name="Freeform 51"/>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6" name="Freeform 52"/>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7" name="Freeform 53"/>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8" name="Freeform 54"/>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29" name="Freeform 55"/>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30" name="Freeform 56"/>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31" name="Freeform 57"/>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32" name="Freeform 58"/>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33" name="Freeform 59"/>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34" name="Freeform 60"/>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35" name="Freeform 61"/>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36" name="Freeform 62"/>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sp>
            <p:nvSpPr>
              <p:cNvPr id="37" name="Freeform 71"/>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lstStyle/>
              <a:p>
                <a:endParaRPr lang="zh-CN" altLang="en-US">
                  <a:solidFill>
                    <a:srgbClr val="FF0000"/>
                  </a:solidFill>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4">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contrast="-4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0" y="-80429"/>
            <a:ext cx="9906000" cy="5572125"/>
          </a:xfrm>
          <a:prstGeom prst="rect">
            <a:avLst/>
          </a:prstGeom>
        </p:spPr>
      </p:pic>
      <p:sp>
        <p:nvSpPr>
          <p:cNvPr id="3" name="矩形 6"/>
          <p:cNvSpPr>
            <a:spLocks noChangeArrowheads="1"/>
          </p:cNvSpPr>
          <p:nvPr userDrawn="1"/>
        </p:nvSpPr>
        <p:spPr bwMode="auto">
          <a:xfrm>
            <a:off x="0" y="5232400"/>
            <a:ext cx="9906000" cy="162560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4" name="图片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53000" y="3526048"/>
            <a:ext cx="5260154" cy="3412704"/>
          </a:xfrm>
          <a:prstGeom prst="rect">
            <a:avLst/>
          </a:prstGeom>
        </p:spPr>
      </p:pic>
      <p:grpSp>
        <p:nvGrpSpPr>
          <p:cNvPr id="5" name="组合 4"/>
          <p:cNvGrpSpPr/>
          <p:nvPr userDrawn="1"/>
        </p:nvGrpSpPr>
        <p:grpSpPr>
          <a:xfrm>
            <a:off x="415086" y="384017"/>
            <a:ext cx="2255162" cy="684029"/>
            <a:chOff x="0" y="0"/>
            <a:chExt cx="6423496" cy="1949756"/>
          </a:xfrm>
        </p:grpSpPr>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949757" cy="1949756"/>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8104" y="129058"/>
              <a:ext cx="4215392" cy="1691643"/>
            </a:xfrm>
            <a:prstGeom prst="rect">
              <a:avLst/>
            </a:prstGeom>
          </p:spPr>
        </p:pic>
      </p:grpSp>
      <p:sp>
        <p:nvSpPr>
          <p:cNvPr id="10" name="标题 13"/>
          <p:cNvSpPr>
            <a:spLocks noGrp="1"/>
          </p:cNvSpPr>
          <p:nvPr>
            <p:ph type="title"/>
          </p:nvPr>
        </p:nvSpPr>
        <p:spPr>
          <a:xfrm>
            <a:off x="395512" y="4076710"/>
            <a:ext cx="5840188" cy="684028"/>
          </a:xfrm>
        </p:spPr>
        <p:txBody>
          <a:bodyPr>
            <a:noAutofit/>
          </a:bodyPr>
          <a:lstStyle>
            <a:lvl1pPr>
              <a:defRPr sz="3600">
                <a:solidFill>
                  <a:schemeClr val="tx1"/>
                </a:solidFill>
              </a:defRPr>
            </a:lvl1pPr>
          </a:lstStyle>
          <a:p>
            <a:r>
              <a:rPr lang="zh-CN" altLang="en-US"/>
              <a:t>单击此处编辑母版标题样式</a:t>
            </a:r>
            <a:endParaRPr lang="zh-CN" altLang="en-US" dirty="0"/>
          </a:p>
        </p:txBody>
      </p:sp>
      <p:sp>
        <p:nvSpPr>
          <p:cNvPr id="11" name="Subtitle 2"/>
          <p:cNvSpPr>
            <a:spLocks noGrp="1"/>
          </p:cNvSpPr>
          <p:nvPr>
            <p:ph type="subTitle" idx="1"/>
          </p:nvPr>
        </p:nvSpPr>
        <p:spPr>
          <a:xfrm>
            <a:off x="395512" y="5491696"/>
            <a:ext cx="4250334" cy="424732"/>
          </a:xfrm>
        </p:spPr>
        <p:txBody>
          <a:bodyPr wrap="square" anchor="t" anchorCtr="0">
            <a:spAutoFit/>
          </a:bodyPr>
          <a:lstStyle>
            <a:lvl1pPr marL="0" indent="0" algn="l">
              <a:buNone/>
              <a:defRPr lang="en-US" sz="2400" b="1" kern="1200" dirty="0">
                <a:solidFill>
                  <a:schemeClr val="bg1"/>
                </a:solidFill>
                <a:latin typeface="黑体" panose="02010609060101010101" pitchFamily="49" charset="-122"/>
                <a:ea typeface="黑体" panose="02010609060101010101" pitchFamily="49" charset="-122"/>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目录幻灯片-3">
    <p:spTree>
      <p:nvGrpSpPr>
        <p:cNvPr id="1" name=""/>
        <p:cNvGrpSpPr/>
        <p:nvPr/>
      </p:nvGrpSpPr>
      <p:grpSpPr>
        <a:xfrm>
          <a:off x="0" y="0"/>
          <a:ext cx="0" cy="0"/>
          <a:chOff x="0" y="0"/>
          <a:chExt cx="0" cy="0"/>
        </a:xfrm>
      </p:grpSpPr>
      <p:sp>
        <p:nvSpPr>
          <p:cNvPr id="55" name="矩形 54"/>
          <p:cNvSpPr/>
          <p:nvPr userDrawn="1"/>
        </p:nvSpPr>
        <p:spPr>
          <a:xfrm>
            <a:off x="-1" y="0"/>
            <a:ext cx="4953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defRPr/>
            </a:pPr>
            <a:endParaRPr kumimoji="0" lang="zh-CN" altLang="en-US" sz="1465"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sym typeface="+mn-lt"/>
            </a:endParaRPr>
          </a:p>
        </p:txBody>
      </p:sp>
      <p:pic>
        <p:nvPicPr>
          <p:cNvPr id="97" name="图形 96"/>
          <p:cNvPicPr>
            <a:picLocks noChangeAspect="1"/>
          </p:cNvPicPr>
          <p:nvPr userDrawn="1"/>
        </p:nvPicPr>
        <p:blipFill rotWithShape="1">
          <a:blip r:embed="rId2">
            <a:extLst>
              <a:ext uri="{96DAC541-7B7A-43D3-8B79-37D633B846F1}">
                <asvg:svgBlip xmlns:asvg="http://schemas.microsoft.com/office/drawing/2016/SVG/main" r:embed="rId3"/>
              </a:ext>
            </a:extLst>
          </a:blip>
          <a:srcRect l="24033" b="27522"/>
          <a:stretch>
            <a:fillRect/>
          </a:stretch>
        </p:blipFill>
        <p:spPr>
          <a:xfrm>
            <a:off x="-2" y="3365787"/>
            <a:ext cx="5063459" cy="3492213"/>
          </a:xfrm>
          <a:prstGeom prst="rect">
            <a:avLst/>
          </a:prstGeom>
        </p:spPr>
      </p:pic>
      <p:sp>
        <p:nvSpPr>
          <p:cNvPr id="7" name="矩形 6"/>
          <p:cNvSpPr/>
          <p:nvPr userDrawn="1"/>
        </p:nvSpPr>
        <p:spPr>
          <a:xfrm>
            <a:off x="478791" y="476251"/>
            <a:ext cx="894842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ea"/>
              <a:sym typeface="+mn-lt"/>
            </a:endParaRPr>
          </a:p>
        </p:txBody>
      </p:sp>
      <p:grpSp>
        <p:nvGrpSpPr>
          <p:cNvPr id="40" name="组合 39"/>
          <p:cNvGrpSpPr/>
          <p:nvPr userDrawn="1"/>
        </p:nvGrpSpPr>
        <p:grpSpPr>
          <a:xfrm>
            <a:off x="1772468" y="3478247"/>
            <a:ext cx="1945700" cy="1941162"/>
            <a:chOff x="2105799" y="20055838"/>
            <a:chExt cx="6748090" cy="6732363"/>
          </a:xfrm>
          <a:solidFill>
            <a:schemeClr val="accent1"/>
          </a:solidFill>
        </p:grpSpPr>
        <p:sp>
          <p:nvSpPr>
            <p:cNvPr id="41" name="Freeform 8"/>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2" name="Freeform 42"/>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3" name="Freeform 43"/>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4" name="Freeform 44"/>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8" name="Freeform 45"/>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54" name="Freeform 46"/>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0" name="Freeform 47"/>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1" name="Freeform 48"/>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2" name="Freeform 49"/>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3" name="Freeform 50"/>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4" name="Freeform 51"/>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5" name="Freeform 52"/>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6" name="Freeform 53"/>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7" name="Freeform 54"/>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8" name="Freeform 55"/>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9" name="Freeform 56"/>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0" name="Freeform 57"/>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1" name="Freeform 58"/>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2" name="Freeform 59"/>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3" name="Freeform 60"/>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4" name="Freeform 61"/>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5" name="Freeform 62"/>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6" name="Freeform 71"/>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0000"/>
                </a:solidFill>
                <a:effectLst/>
                <a:uLnTx/>
                <a:uFillTx/>
                <a:latin typeface="Arial" panose="020B0604020202020204"/>
                <a:ea typeface="微软雅黑" panose="020B0503020204020204" charset="-122"/>
                <a:cs typeface="+mn-ea"/>
                <a:sym typeface="+mn-lt"/>
              </a:endParaRPr>
            </a:p>
          </p:txBody>
        </p:sp>
      </p:grpSp>
      <p:grpSp>
        <p:nvGrpSpPr>
          <p:cNvPr id="3" name="组合 2"/>
          <p:cNvGrpSpPr/>
          <p:nvPr userDrawn="1"/>
        </p:nvGrpSpPr>
        <p:grpSpPr>
          <a:xfrm>
            <a:off x="1761543" y="1438592"/>
            <a:ext cx="1965282" cy="1372948"/>
            <a:chOff x="1762677" y="1308872"/>
            <a:chExt cx="1965282" cy="1372948"/>
          </a:xfrm>
        </p:grpSpPr>
        <p:sp>
          <p:nvSpPr>
            <p:cNvPr id="10" name="文本框 9"/>
            <p:cNvSpPr txBox="1"/>
            <p:nvPr/>
          </p:nvSpPr>
          <p:spPr>
            <a:xfrm>
              <a:off x="1816261" y="2167082"/>
              <a:ext cx="1858115" cy="514738"/>
            </a:xfrm>
            <a:prstGeom prst="rect">
              <a:avLst/>
            </a:prstGeom>
            <a:noFill/>
          </p:spPr>
          <p:txBody>
            <a:bodyPr wrap="none" lIns="108000" tIns="72000" rIns="72000" bIns="72000" rtlCol="0">
              <a:spAutoFit/>
            </a:bodyPr>
            <a:lstStyle/>
            <a:p>
              <a:pPr marL="0" marR="0" lvl="0" indent="0" algn="ctr" defTabSz="742950" rtl="0" eaLnBrk="1" fontAlgn="auto" latinLnBrk="0" hangingPunct="1">
                <a:lnSpc>
                  <a:spcPct val="100000"/>
                </a:lnSpc>
                <a:spcBef>
                  <a:spcPts val="0"/>
                </a:spcBef>
                <a:spcAft>
                  <a:spcPts val="0"/>
                </a:spcAft>
                <a:buClrTx/>
                <a:buSzTx/>
                <a:buFontTx/>
                <a:buNone/>
                <a:defRPr/>
              </a:pPr>
              <a:r>
                <a:rPr kumimoji="0" lang="en-US" altLang="zh-CN" sz="2400" b="0" i="0" u="none" strike="noStrike" kern="2200" cap="none" spc="-16" normalizeH="0" baseline="0" noProof="0" dirty="0">
                  <a:ln>
                    <a:noFill/>
                  </a:ln>
                  <a:solidFill>
                    <a:schemeClr val="accent1"/>
                  </a:solidFill>
                  <a:effectLst/>
                  <a:uLnTx/>
                  <a:uFillTx/>
                  <a:latin typeface="Arial" panose="020B0604020202020204"/>
                  <a:ea typeface="微软雅黑" panose="020B0503020204020204" charset="-122"/>
                  <a:cs typeface="+mn-ea"/>
                  <a:sym typeface="+mn-lt"/>
                </a:rPr>
                <a:t>CONTENTS</a:t>
              </a:r>
              <a:endParaRPr kumimoji="0" lang="zh-CN" altLang="en-US" sz="2400" b="0" i="0" u="none" strike="noStrike" kern="2200" cap="none" spc="-16" normalizeH="0" baseline="0" noProof="0" dirty="0">
                <a:ln>
                  <a:noFill/>
                </a:ln>
                <a:solidFill>
                  <a:schemeClr val="accent1"/>
                </a:solidFill>
                <a:effectLst/>
                <a:uLnTx/>
                <a:uFillTx/>
                <a:latin typeface="Arial" panose="020B0604020202020204"/>
                <a:ea typeface="微软雅黑" panose="020B0503020204020204" charset="-122"/>
                <a:cs typeface="+mn-ea"/>
                <a:sym typeface="+mn-lt"/>
              </a:endParaRPr>
            </a:p>
          </p:txBody>
        </p:sp>
        <p:sp>
          <p:nvSpPr>
            <p:cNvPr id="98" name="标题 1"/>
            <p:cNvSpPr txBox="1"/>
            <p:nvPr userDrawn="1"/>
          </p:nvSpPr>
          <p:spPr>
            <a:xfrm>
              <a:off x="1762677" y="1308872"/>
              <a:ext cx="1965282" cy="830997"/>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charset="-122"/>
                  <a:cs typeface="+mj-cs"/>
                </a:defRPr>
              </a:lvl1pPr>
            </a:lstStyle>
            <a:p>
              <a:pPr marL="0" marR="0" lvl="0" indent="0" algn="ctr" defTabSz="742950" rtl="0" eaLnBrk="1" fontAlgn="auto" latinLnBrk="0" hangingPunct="1">
                <a:lnSpc>
                  <a:spcPct val="90000"/>
                </a:lnSpc>
                <a:spcBef>
                  <a:spcPct val="0"/>
                </a:spcBef>
                <a:spcAft>
                  <a:spcPts val="0"/>
                </a:spcAft>
                <a:buClrTx/>
                <a:buSzTx/>
                <a:buFontTx/>
                <a:buNone/>
                <a:defRPr/>
              </a:pPr>
              <a:r>
                <a:rPr kumimoji="0" lang="zh-CN" altLang="en-US" sz="6000" b="1" i="0" u="none" strike="noStrike" kern="2200" cap="none" spc="0" normalizeH="0" baseline="0" noProof="0" dirty="0">
                  <a:ln>
                    <a:noFill/>
                  </a:ln>
                  <a:solidFill>
                    <a:schemeClr val="accent1"/>
                  </a:solidFill>
                  <a:effectLst/>
                  <a:uLnTx/>
                  <a:uFillTx/>
                  <a:latin typeface="Arial" panose="020B0604020202020204"/>
                  <a:ea typeface="微软雅黑" panose="020B0503020204020204" charset="-122"/>
                  <a:cs typeface="+mn-ea"/>
                  <a:sym typeface="+mn-lt"/>
                </a:rPr>
                <a:t>目  录</a:t>
              </a:r>
              <a:endParaRPr kumimoji="0" lang="en-US" altLang="zh-CN" sz="6000" b="1" i="0" u="none" strike="noStrike" kern="2200" cap="none" spc="0" normalizeH="0" baseline="0" noProof="0" dirty="0">
                <a:ln>
                  <a:noFill/>
                </a:ln>
                <a:solidFill>
                  <a:schemeClr val="accent1"/>
                </a:solidFill>
                <a:effectLst/>
                <a:uLnTx/>
                <a:uFillTx/>
                <a:latin typeface="Arial" panose="020B0604020202020204"/>
                <a:ea typeface="微软雅黑" panose="020B0503020204020204" charset="-122"/>
                <a:cs typeface="+mn-ea"/>
                <a:sym typeface="+mn-lt"/>
              </a:endParaRPr>
            </a:p>
          </p:txBody>
        </p:sp>
      </p:grpSp>
      <p:sp>
        <p:nvSpPr>
          <p:cNvPr id="8" name="文本占位符 7"/>
          <p:cNvSpPr>
            <a:spLocks noGrp="1"/>
          </p:cNvSpPr>
          <p:nvPr userDrawn="1">
            <p:ph type="body" sz="quarter" idx="10" hasCustomPrompt="1"/>
          </p:nvPr>
        </p:nvSpPr>
        <p:spPr>
          <a:xfrm>
            <a:off x="5151208" y="1801365"/>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01.</a:t>
            </a:r>
            <a:endParaRPr lang="zh-CN" altLang="en-US" dirty="0"/>
          </a:p>
        </p:txBody>
      </p:sp>
      <p:sp>
        <p:nvSpPr>
          <p:cNvPr id="56" name="文本占位符 7"/>
          <p:cNvSpPr>
            <a:spLocks noGrp="1"/>
          </p:cNvSpPr>
          <p:nvPr userDrawn="1">
            <p:ph type="body" sz="quarter" idx="11" hasCustomPrompt="1"/>
          </p:nvPr>
        </p:nvSpPr>
        <p:spPr>
          <a:xfrm>
            <a:off x="6092154" y="1832029"/>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57" name="文本占位符 7"/>
          <p:cNvSpPr>
            <a:spLocks noGrp="1"/>
          </p:cNvSpPr>
          <p:nvPr userDrawn="1">
            <p:ph type="body" sz="quarter" idx="12" hasCustomPrompt="1"/>
          </p:nvPr>
        </p:nvSpPr>
        <p:spPr>
          <a:xfrm>
            <a:off x="5151208" y="3186585"/>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02.</a:t>
            </a:r>
            <a:endParaRPr lang="zh-CN" altLang="en-US" dirty="0"/>
          </a:p>
        </p:txBody>
      </p:sp>
      <p:sp>
        <p:nvSpPr>
          <p:cNvPr id="58" name="文本占位符 7"/>
          <p:cNvSpPr>
            <a:spLocks noGrp="1"/>
          </p:cNvSpPr>
          <p:nvPr userDrawn="1">
            <p:ph type="body" sz="quarter" idx="13" hasCustomPrompt="1"/>
          </p:nvPr>
        </p:nvSpPr>
        <p:spPr>
          <a:xfrm>
            <a:off x="6092154" y="3214285"/>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63" name="文本占位符 7"/>
          <p:cNvSpPr>
            <a:spLocks noGrp="1"/>
          </p:cNvSpPr>
          <p:nvPr userDrawn="1">
            <p:ph type="body" sz="quarter" idx="16" hasCustomPrompt="1"/>
          </p:nvPr>
        </p:nvSpPr>
        <p:spPr>
          <a:xfrm>
            <a:off x="5151208" y="4568841"/>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03.</a:t>
            </a:r>
            <a:endParaRPr lang="zh-CN" altLang="en-US" dirty="0"/>
          </a:p>
        </p:txBody>
      </p:sp>
      <p:sp>
        <p:nvSpPr>
          <p:cNvPr id="64" name="文本占位符 7"/>
          <p:cNvSpPr>
            <a:spLocks noGrp="1"/>
          </p:cNvSpPr>
          <p:nvPr userDrawn="1">
            <p:ph type="body" sz="quarter" idx="17" hasCustomPrompt="1"/>
          </p:nvPr>
        </p:nvSpPr>
        <p:spPr>
          <a:xfrm>
            <a:off x="6092154" y="4596541"/>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目录幻灯片-4">
    <p:spTree>
      <p:nvGrpSpPr>
        <p:cNvPr id="1" name=""/>
        <p:cNvGrpSpPr/>
        <p:nvPr/>
      </p:nvGrpSpPr>
      <p:grpSpPr>
        <a:xfrm>
          <a:off x="0" y="0"/>
          <a:ext cx="0" cy="0"/>
          <a:chOff x="0" y="0"/>
          <a:chExt cx="0" cy="0"/>
        </a:xfrm>
      </p:grpSpPr>
      <p:sp>
        <p:nvSpPr>
          <p:cNvPr id="55" name="矩形 54"/>
          <p:cNvSpPr/>
          <p:nvPr userDrawn="1"/>
        </p:nvSpPr>
        <p:spPr>
          <a:xfrm>
            <a:off x="-1" y="0"/>
            <a:ext cx="4953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defRPr/>
            </a:pPr>
            <a:endParaRPr kumimoji="0" lang="zh-CN" altLang="en-US" sz="1465"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sym typeface="+mn-lt"/>
            </a:endParaRPr>
          </a:p>
        </p:txBody>
      </p:sp>
      <p:pic>
        <p:nvPicPr>
          <p:cNvPr id="97" name="图形 96"/>
          <p:cNvPicPr>
            <a:picLocks noChangeAspect="1"/>
          </p:cNvPicPr>
          <p:nvPr userDrawn="1"/>
        </p:nvPicPr>
        <p:blipFill rotWithShape="1">
          <a:blip r:embed="rId2">
            <a:extLst>
              <a:ext uri="{96DAC541-7B7A-43D3-8B79-37D633B846F1}">
                <asvg:svgBlip xmlns:asvg="http://schemas.microsoft.com/office/drawing/2016/SVG/main" r:embed="rId3"/>
              </a:ext>
            </a:extLst>
          </a:blip>
          <a:srcRect l="24033" b="27522"/>
          <a:stretch>
            <a:fillRect/>
          </a:stretch>
        </p:blipFill>
        <p:spPr>
          <a:xfrm>
            <a:off x="-2" y="3365787"/>
            <a:ext cx="5063459" cy="3492213"/>
          </a:xfrm>
          <a:prstGeom prst="rect">
            <a:avLst/>
          </a:prstGeom>
        </p:spPr>
      </p:pic>
      <p:sp>
        <p:nvSpPr>
          <p:cNvPr id="7" name="矩形 6"/>
          <p:cNvSpPr/>
          <p:nvPr userDrawn="1"/>
        </p:nvSpPr>
        <p:spPr>
          <a:xfrm>
            <a:off x="478791" y="476251"/>
            <a:ext cx="894842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ea"/>
              <a:sym typeface="+mn-lt"/>
            </a:endParaRPr>
          </a:p>
        </p:txBody>
      </p:sp>
      <p:grpSp>
        <p:nvGrpSpPr>
          <p:cNvPr id="40" name="组合 39"/>
          <p:cNvGrpSpPr/>
          <p:nvPr userDrawn="1"/>
        </p:nvGrpSpPr>
        <p:grpSpPr>
          <a:xfrm>
            <a:off x="1772468" y="3478247"/>
            <a:ext cx="1945700" cy="1941162"/>
            <a:chOff x="2105799" y="20055838"/>
            <a:chExt cx="6748090" cy="6732363"/>
          </a:xfrm>
          <a:solidFill>
            <a:schemeClr val="accent1"/>
          </a:solidFill>
        </p:grpSpPr>
        <p:sp>
          <p:nvSpPr>
            <p:cNvPr id="41" name="Freeform 8"/>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2" name="Freeform 42"/>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3" name="Freeform 43"/>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4" name="Freeform 44"/>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8" name="Freeform 45"/>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54" name="Freeform 46"/>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0" name="Freeform 47"/>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1" name="Freeform 48"/>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2" name="Freeform 49"/>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3" name="Freeform 50"/>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4" name="Freeform 51"/>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5" name="Freeform 52"/>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6" name="Freeform 53"/>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7" name="Freeform 54"/>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8" name="Freeform 55"/>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9" name="Freeform 56"/>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0" name="Freeform 57"/>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1" name="Freeform 58"/>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2" name="Freeform 59"/>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3" name="Freeform 60"/>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4" name="Freeform 61"/>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5" name="Freeform 62"/>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6" name="Freeform 71"/>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0000"/>
                </a:solidFill>
                <a:effectLst/>
                <a:uLnTx/>
                <a:uFillTx/>
                <a:latin typeface="Arial" panose="020B0604020202020204"/>
                <a:ea typeface="微软雅黑" panose="020B0503020204020204" charset="-122"/>
                <a:cs typeface="+mn-ea"/>
                <a:sym typeface="+mn-lt"/>
              </a:endParaRPr>
            </a:p>
          </p:txBody>
        </p:sp>
      </p:grpSp>
      <p:grpSp>
        <p:nvGrpSpPr>
          <p:cNvPr id="3" name="组合 2"/>
          <p:cNvGrpSpPr/>
          <p:nvPr userDrawn="1"/>
        </p:nvGrpSpPr>
        <p:grpSpPr>
          <a:xfrm>
            <a:off x="1761543" y="1438592"/>
            <a:ext cx="1965282" cy="1372948"/>
            <a:chOff x="1762677" y="1308872"/>
            <a:chExt cx="1965282" cy="1372948"/>
          </a:xfrm>
        </p:grpSpPr>
        <p:sp>
          <p:nvSpPr>
            <p:cNvPr id="10" name="文本框 9"/>
            <p:cNvSpPr txBox="1"/>
            <p:nvPr/>
          </p:nvSpPr>
          <p:spPr>
            <a:xfrm>
              <a:off x="1816261" y="2167082"/>
              <a:ext cx="1858115" cy="514738"/>
            </a:xfrm>
            <a:prstGeom prst="rect">
              <a:avLst/>
            </a:prstGeom>
            <a:noFill/>
          </p:spPr>
          <p:txBody>
            <a:bodyPr wrap="none" lIns="108000" tIns="72000" rIns="72000" bIns="72000" rtlCol="0">
              <a:spAutoFit/>
            </a:bodyPr>
            <a:lstStyle/>
            <a:p>
              <a:pPr marL="0" marR="0" lvl="0" indent="0" algn="ctr" defTabSz="742950" rtl="0" eaLnBrk="1" fontAlgn="auto" latinLnBrk="0" hangingPunct="1">
                <a:lnSpc>
                  <a:spcPct val="100000"/>
                </a:lnSpc>
                <a:spcBef>
                  <a:spcPts val="0"/>
                </a:spcBef>
                <a:spcAft>
                  <a:spcPts val="0"/>
                </a:spcAft>
                <a:buClrTx/>
                <a:buSzTx/>
                <a:buFontTx/>
                <a:buNone/>
                <a:defRPr/>
              </a:pPr>
              <a:r>
                <a:rPr kumimoji="0" lang="en-US" altLang="zh-CN" sz="2400" b="0" i="0" u="none" strike="noStrike" kern="2200" cap="none" spc="-16" normalizeH="0" baseline="0" noProof="0" dirty="0">
                  <a:ln>
                    <a:noFill/>
                  </a:ln>
                  <a:solidFill>
                    <a:schemeClr val="accent1"/>
                  </a:solidFill>
                  <a:effectLst/>
                  <a:uLnTx/>
                  <a:uFillTx/>
                  <a:latin typeface="Arial" panose="020B0604020202020204"/>
                  <a:ea typeface="微软雅黑" panose="020B0503020204020204" charset="-122"/>
                  <a:cs typeface="+mn-ea"/>
                  <a:sym typeface="+mn-lt"/>
                </a:rPr>
                <a:t>CONTENTS</a:t>
              </a:r>
              <a:endParaRPr kumimoji="0" lang="zh-CN" altLang="en-US" sz="2400" b="0" i="0" u="none" strike="noStrike" kern="2200" cap="none" spc="-16" normalizeH="0" baseline="0" noProof="0" dirty="0">
                <a:ln>
                  <a:noFill/>
                </a:ln>
                <a:solidFill>
                  <a:schemeClr val="accent1"/>
                </a:solidFill>
                <a:effectLst/>
                <a:uLnTx/>
                <a:uFillTx/>
                <a:latin typeface="Arial" panose="020B0604020202020204"/>
                <a:ea typeface="微软雅黑" panose="020B0503020204020204" charset="-122"/>
                <a:cs typeface="+mn-ea"/>
                <a:sym typeface="+mn-lt"/>
              </a:endParaRPr>
            </a:p>
          </p:txBody>
        </p:sp>
        <p:sp>
          <p:nvSpPr>
            <p:cNvPr id="98" name="标题 1"/>
            <p:cNvSpPr txBox="1"/>
            <p:nvPr userDrawn="1"/>
          </p:nvSpPr>
          <p:spPr>
            <a:xfrm>
              <a:off x="1762677" y="1308872"/>
              <a:ext cx="1965282" cy="830997"/>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charset="-122"/>
                  <a:cs typeface="+mj-cs"/>
                </a:defRPr>
              </a:lvl1pPr>
            </a:lstStyle>
            <a:p>
              <a:pPr marL="0" marR="0" lvl="0" indent="0" algn="ctr" defTabSz="742950" rtl="0" eaLnBrk="1" fontAlgn="auto" latinLnBrk="0" hangingPunct="1">
                <a:lnSpc>
                  <a:spcPct val="90000"/>
                </a:lnSpc>
                <a:spcBef>
                  <a:spcPct val="0"/>
                </a:spcBef>
                <a:spcAft>
                  <a:spcPts val="0"/>
                </a:spcAft>
                <a:buClrTx/>
                <a:buSzTx/>
                <a:buFontTx/>
                <a:buNone/>
                <a:defRPr/>
              </a:pPr>
              <a:r>
                <a:rPr kumimoji="0" lang="zh-CN" altLang="en-US" sz="6000" b="1" i="0" u="none" strike="noStrike" kern="2200" cap="none" spc="0" normalizeH="0" baseline="0" noProof="0" dirty="0">
                  <a:ln>
                    <a:noFill/>
                  </a:ln>
                  <a:solidFill>
                    <a:schemeClr val="accent1"/>
                  </a:solidFill>
                  <a:effectLst/>
                  <a:uLnTx/>
                  <a:uFillTx/>
                  <a:latin typeface="Arial" panose="020B0604020202020204"/>
                  <a:ea typeface="微软雅黑" panose="020B0503020204020204" charset="-122"/>
                  <a:cs typeface="+mn-ea"/>
                  <a:sym typeface="+mn-lt"/>
                </a:rPr>
                <a:t>目  录</a:t>
              </a:r>
              <a:endParaRPr kumimoji="0" lang="en-US" altLang="zh-CN" sz="6000" b="1" i="0" u="none" strike="noStrike" kern="2200" cap="none" spc="0" normalizeH="0" baseline="0" noProof="0" dirty="0">
                <a:ln>
                  <a:noFill/>
                </a:ln>
                <a:solidFill>
                  <a:schemeClr val="accent1"/>
                </a:solidFill>
                <a:effectLst/>
                <a:uLnTx/>
                <a:uFillTx/>
                <a:latin typeface="Arial" panose="020B0604020202020204"/>
                <a:ea typeface="微软雅黑" panose="020B0503020204020204" charset="-122"/>
                <a:cs typeface="+mn-ea"/>
                <a:sym typeface="+mn-lt"/>
              </a:endParaRPr>
            </a:p>
          </p:txBody>
        </p:sp>
      </p:grpSp>
      <p:sp>
        <p:nvSpPr>
          <p:cNvPr id="8" name="文本占位符 7"/>
          <p:cNvSpPr>
            <a:spLocks noGrp="1"/>
          </p:cNvSpPr>
          <p:nvPr userDrawn="1">
            <p:ph type="body" sz="quarter" idx="10" hasCustomPrompt="1"/>
          </p:nvPr>
        </p:nvSpPr>
        <p:spPr>
          <a:xfrm>
            <a:off x="5151208" y="1507259"/>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01.</a:t>
            </a:r>
            <a:endParaRPr lang="zh-CN" altLang="en-US" dirty="0"/>
          </a:p>
        </p:txBody>
      </p:sp>
      <p:sp>
        <p:nvSpPr>
          <p:cNvPr id="56" name="文本占位符 7"/>
          <p:cNvSpPr>
            <a:spLocks noGrp="1"/>
          </p:cNvSpPr>
          <p:nvPr userDrawn="1">
            <p:ph type="body" sz="quarter" idx="11" hasCustomPrompt="1"/>
          </p:nvPr>
        </p:nvSpPr>
        <p:spPr>
          <a:xfrm>
            <a:off x="6092154" y="1534959"/>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57" name="文本占位符 7"/>
          <p:cNvSpPr>
            <a:spLocks noGrp="1"/>
          </p:cNvSpPr>
          <p:nvPr userDrawn="1">
            <p:ph type="body" sz="quarter" idx="12" hasCustomPrompt="1"/>
          </p:nvPr>
        </p:nvSpPr>
        <p:spPr>
          <a:xfrm>
            <a:off x="5151208" y="2626810"/>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02.</a:t>
            </a:r>
            <a:endParaRPr lang="zh-CN" altLang="en-US" dirty="0"/>
          </a:p>
        </p:txBody>
      </p:sp>
      <p:sp>
        <p:nvSpPr>
          <p:cNvPr id="58" name="文本占位符 7"/>
          <p:cNvSpPr>
            <a:spLocks noGrp="1"/>
          </p:cNvSpPr>
          <p:nvPr userDrawn="1">
            <p:ph type="body" sz="quarter" idx="13" hasCustomPrompt="1"/>
          </p:nvPr>
        </p:nvSpPr>
        <p:spPr>
          <a:xfrm>
            <a:off x="6092154" y="2654510"/>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61" name="文本占位符 7"/>
          <p:cNvSpPr>
            <a:spLocks noGrp="1"/>
          </p:cNvSpPr>
          <p:nvPr userDrawn="1">
            <p:ph type="body" sz="quarter" idx="14" hasCustomPrompt="1"/>
          </p:nvPr>
        </p:nvSpPr>
        <p:spPr>
          <a:xfrm>
            <a:off x="5151208" y="3746361"/>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03.</a:t>
            </a:r>
            <a:endParaRPr lang="zh-CN" altLang="en-US" dirty="0"/>
          </a:p>
        </p:txBody>
      </p:sp>
      <p:sp>
        <p:nvSpPr>
          <p:cNvPr id="62" name="文本占位符 7"/>
          <p:cNvSpPr>
            <a:spLocks noGrp="1"/>
          </p:cNvSpPr>
          <p:nvPr userDrawn="1">
            <p:ph type="body" sz="quarter" idx="15" hasCustomPrompt="1"/>
          </p:nvPr>
        </p:nvSpPr>
        <p:spPr>
          <a:xfrm>
            <a:off x="6092154" y="3774061"/>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63" name="文本占位符 7"/>
          <p:cNvSpPr>
            <a:spLocks noGrp="1"/>
          </p:cNvSpPr>
          <p:nvPr userDrawn="1">
            <p:ph type="body" sz="quarter" idx="16" hasCustomPrompt="1"/>
          </p:nvPr>
        </p:nvSpPr>
        <p:spPr>
          <a:xfrm>
            <a:off x="5151208" y="4865911"/>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04.</a:t>
            </a:r>
            <a:endParaRPr lang="zh-CN" altLang="en-US" dirty="0"/>
          </a:p>
        </p:txBody>
      </p:sp>
      <p:sp>
        <p:nvSpPr>
          <p:cNvPr id="64" name="文本占位符 7"/>
          <p:cNvSpPr>
            <a:spLocks noGrp="1"/>
          </p:cNvSpPr>
          <p:nvPr userDrawn="1">
            <p:ph type="body" sz="quarter" idx="17" hasCustomPrompt="1"/>
          </p:nvPr>
        </p:nvSpPr>
        <p:spPr>
          <a:xfrm>
            <a:off x="6092154" y="4893611"/>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目录幻灯片-5">
    <p:spTree>
      <p:nvGrpSpPr>
        <p:cNvPr id="1" name=""/>
        <p:cNvGrpSpPr/>
        <p:nvPr/>
      </p:nvGrpSpPr>
      <p:grpSpPr>
        <a:xfrm>
          <a:off x="0" y="0"/>
          <a:ext cx="0" cy="0"/>
          <a:chOff x="0" y="0"/>
          <a:chExt cx="0" cy="0"/>
        </a:xfrm>
      </p:grpSpPr>
      <p:sp>
        <p:nvSpPr>
          <p:cNvPr id="55" name="矩形 54"/>
          <p:cNvSpPr/>
          <p:nvPr userDrawn="1"/>
        </p:nvSpPr>
        <p:spPr>
          <a:xfrm>
            <a:off x="-1" y="0"/>
            <a:ext cx="4953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defRPr/>
            </a:pPr>
            <a:endParaRPr kumimoji="0" lang="zh-CN" altLang="en-US" sz="1465"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sym typeface="+mn-lt"/>
            </a:endParaRPr>
          </a:p>
        </p:txBody>
      </p:sp>
      <p:pic>
        <p:nvPicPr>
          <p:cNvPr id="97" name="图形 96"/>
          <p:cNvPicPr>
            <a:picLocks noChangeAspect="1"/>
          </p:cNvPicPr>
          <p:nvPr userDrawn="1"/>
        </p:nvPicPr>
        <p:blipFill rotWithShape="1">
          <a:blip r:embed="rId2">
            <a:extLst>
              <a:ext uri="{96DAC541-7B7A-43D3-8B79-37D633B846F1}">
                <asvg:svgBlip xmlns:asvg="http://schemas.microsoft.com/office/drawing/2016/SVG/main" r:embed="rId3"/>
              </a:ext>
            </a:extLst>
          </a:blip>
          <a:srcRect l="24033" b="27522"/>
          <a:stretch>
            <a:fillRect/>
          </a:stretch>
        </p:blipFill>
        <p:spPr>
          <a:xfrm>
            <a:off x="-2" y="3365787"/>
            <a:ext cx="5063459" cy="3492213"/>
          </a:xfrm>
          <a:prstGeom prst="rect">
            <a:avLst/>
          </a:prstGeom>
        </p:spPr>
      </p:pic>
      <p:sp>
        <p:nvSpPr>
          <p:cNvPr id="7" name="矩形 6"/>
          <p:cNvSpPr/>
          <p:nvPr userDrawn="1"/>
        </p:nvSpPr>
        <p:spPr>
          <a:xfrm>
            <a:off x="478791" y="476251"/>
            <a:ext cx="894842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ea"/>
              <a:sym typeface="+mn-lt"/>
            </a:endParaRPr>
          </a:p>
        </p:txBody>
      </p:sp>
      <p:grpSp>
        <p:nvGrpSpPr>
          <p:cNvPr id="40" name="组合 39"/>
          <p:cNvGrpSpPr/>
          <p:nvPr userDrawn="1"/>
        </p:nvGrpSpPr>
        <p:grpSpPr>
          <a:xfrm>
            <a:off x="1772468" y="3478247"/>
            <a:ext cx="1945700" cy="1941162"/>
            <a:chOff x="2105799" y="20055838"/>
            <a:chExt cx="6748090" cy="6732363"/>
          </a:xfrm>
          <a:solidFill>
            <a:schemeClr val="accent1"/>
          </a:solidFill>
        </p:grpSpPr>
        <p:sp>
          <p:nvSpPr>
            <p:cNvPr id="41" name="Freeform 8"/>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2" name="Freeform 42"/>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3" name="Freeform 43"/>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4" name="Freeform 44"/>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8" name="Freeform 45"/>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54" name="Freeform 46"/>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0" name="Freeform 47"/>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1" name="Freeform 48"/>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2" name="Freeform 49"/>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3" name="Freeform 50"/>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4" name="Freeform 51"/>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5" name="Freeform 52"/>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6" name="Freeform 53"/>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7" name="Freeform 54"/>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8" name="Freeform 55"/>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9" name="Freeform 56"/>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0" name="Freeform 57"/>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1" name="Freeform 58"/>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2" name="Freeform 59"/>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3" name="Freeform 60"/>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4" name="Freeform 61"/>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5" name="Freeform 62"/>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6" name="Freeform 71"/>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0000"/>
                </a:solidFill>
                <a:effectLst/>
                <a:uLnTx/>
                <a:uFillTx/>
                <a:latin typeface="Arial" panose="020B0604020202020204"/>
                <a:ea typeface="微软雅黑" panose="020B0503020204020204" charset="-122"/>
                <a:cs typeface="+mn-ea"/>
                <a:sym typeface="+mn-lt"/>
              </a:endParaRPr>
            </a:p>
          </p:txBody>
        </p:sp>
      </p:grpSp>
      <p:grpSp>
        <p:nvGrpSpPr>
          <p:cNvPr id="3" name="组合 2"/>
          <p:cNvGrpSpPr/>
          <p:nvPr userDrawn="1"/>
        </p:nvGrpSpPr>
        <p:grpSpPr>
          <a:xfrm>
            <a:off x="1761543" y="1438592"/>
            <a:ext cx="1965282" cy="1372948"/>
            <a:chOff x="1762677" y="1308872"/>
            <a:chExt cx="1965282" cy="1372948"/>
          </a:xfrm>
        </p:grpSpPr>
        <p:sp>
          <p:nvSpPr>
            <p:cNvPr id="10" name="文本框 9"/>
            <p:cNvSpPr txBox="1"/>
            <p:nvPr/>
          </p:nvSpPr>
          <p:spPr>
            <a:xfrm>
              <a:off x="1816261" y="2167082"/>
              <a:ext cx="1858115" cy="514738"/>
            </a:xfrm>
            <a:prstGeom prst="rect">
              <a:avLst/>
            </a:prstGeom>
            <a:noFill/>
          </p:spPr>
          <p:txBody>
            <a:bodyPr wrap="none" lIns="108000" tIns="72000" rIns="72000" bIns="72000" rtlCol="0">
              <a:spAutoFit/>
            </a:bodyPr>
            <a:lstStyle/>
            <a:p>
              <a:pPr marL="0" marR="0" lvl="0" indent="0" algn="ctr" defTabSz="742950" rtl="0" eaLnBrk="1" fontAlgn="auto" latinLnBrk="0" hangingPunct="1">
                <a:lnSpc>
                  <a:spcPct val="100000"/>
                </a:lnSpc>
                <a:spcBef>
                  <a:spcPts val="0"/>
                </a:spcBef>
                <a:spcAft>
                  <a:spcPts val="0"/>
                </a:spcAft>
                <a:buClrTx/>
                <a:buSzTx/>
                <a:buFontTx/>
                <a:buNone/>
                <a:defRPr/>
              </a:pPr>
              <a:r>
                <a:rPr kumimoji="0" lang="en-US" altLang="zh-CN" sz="2400" b="0" i="0" u="none" strike="noStrike" kern="2200" cap="none" spc="-16" normalizeH="0" baseline="0" noProof="0" dirty="0">
                  <a:ln>
                    <a:noFill/>
                  </a:ln>
                  <a:solidFill>
                    <a:schemeClr val="accent1"/>
                  </a:solidFill>
                  <a:effectLst/>
                  <a:uLnTx/>
                  <a:uFillTx/>
                  <a:latin typeface="Arial" panose="020B0604020202020204"/>
                  <a:ea typeface="微软雅黑" panose="020B0503020204020204" charset="-122"/>
                  <a:cs typeface="+mn-ea"/>
                  <a:sym typeface="+mn-lt"/>
                </a:rPr>
                <a:t>CONTENTS</a:t>
              </a:r>
              <a:endParaRPr kumimoji="0" lang="zh-CN" altLang="en-US" sz="2400" b="0" i="0" u="none" strike="noStrike" kern="2200" cap="none" spc="-16" normalizeH="0" baseline="0" noProof="0" dirty="0">
                <a:ln>
                  <a:noFill/>
                </a:ln>
                <a:solidFill>
                  <a:schemeClr val="accent1"/>
                </a:solidFill>
                <a:effectLst/>
                <a:uLnTx/>
                <a:uFillTx/>
                <a:latin typeface="Arial" panose="020B0604020202020204"/>
                <a:ea typeface="微软雅黑" panose="020B0503020204020204" charset="-122"/>
                <a:cs typeface="+mn-ea"/>
                <a:sym typeface="+mn-lt"/>
              </a:endParaRPr>
            </a:p>
          </p:txBody>
        </p:sp>
        <p:sp>
          <p:nvSpPr>
            <p:cNvPr id="98" name="标题 1"/>
            <p:cNvSpPr txBox="1"/>
            <p:nvPr userDrawn="1"/>
          </p:nvSpPr>
          <p:spPr>
            <a:xfrm>
              <a:off x="1762677" y="1308872"/>
              <a:ext cx="1965282" cy="830997"/>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charset="-122"/>
                  <a:cs typeface="+mj-cs"/>
                </a:defRPr>
              </a:lvl1pPr>
            </a:lstStyle>
            <a:p>
              <a:pPr marL="0" marR="0" lvl="0" indent="0" algn="ctr" defTabSz="742950" rtl="0" eaLnBrk="1" fontAlgn="auto" latinLnBrk="0" hangingPunct="1">
                <a:lnSpc>
                  <a:spcPct val="90000"/>
                </a:lnSpc>
                <a:spcBef>
                  <a:spcPct val="0"/>
                </a:spcBef>
                <a:spcAft>
                  <a:spcPts val="0"/>
                </a:spcAft>
                <a:buClrTx/>
                <a:buSzTx/>
                <a:buFontTx/>
                <a:buNone/>
                <a:defRPr/>
              </a:pPr>
              <a:r>
                <a:rPr kumimoji="0" lang="zh-CN" altLang="en-US" sz="6000" b="1" i="0" u="none" strike="noStrike" kern="2200" cap="none" spc="0" normalizeH="0" baseline="0" noProof="0" dirty="0">
                  <a:ln>
                    <a:noFill/>
                  </a:ln>
                  <a:solidFill>
                    <a:schemeClr val="accent1"/>
                  </a:solidFill>
                  <a:effectLst/>
                  <a:uLnTx/>
                  <a:uFillTx/>
                  <a:latin typeface="Arial" panose="020B0604020202020204"/>
                  <a:ea typeface="微软雅黑" panose="020B0503020204020204" charset="-122"/>
                  <a:cs typeface="+mn-ea"/>
                  <a:sym typeface="+mn-lt"/>
                </a:rPr>
                <a:t>目  录</a:t>
              </a:r>
              <a:endParaRPr kumimoji="0" lang="en-US" altLang="zh-CN" sz="6000" b="1" i="0" u="none" strike="noStrike" kern="2200" cap="none" spc="0" normalizeH="0" baseline="0" noProof="0" dirty="0">
                <a:ln>
                  <a:noFill/>
                </a:ln>
                <a:solidFill>
                  <a:schemeClr val="accent1"/>
                </a:solidFill>
                <a:effectLst/>
                <a:uLnTx/>
                <a:uFillTx/>
                <a:latin typeface="Arial" panose="020B0604020202020204"/>
                <a:ea typeface="微软雅黑" panose="020B0503020204020204" charset="-122"/>
                <a:cs typeface="+mn-ea"/>
                <a:sym typeface="+mn-lt"/>
              </a:endParaRPr>
            </a:p>
          </p:txBody>
        </p:sp>
      </p:grpSp>
      <p:sp>
        <p:nvSpPr>
          <p:cNvPr id="8" name="文本占位符 7"/>
          <p:cNvSpPr>
            <a:spLocks noGrp="1"/>
          </p:cNvSpPr>
          <p:nvPr userDrawn="1">
            <p:ph type="body" sz="quarter" idx="10" hasCustomPrompt="1"/>
          </p:nvPr>
        </p:nvSpPr>
        <p:spPr>
          <a:xfrm>
            <a:off x="5151208" y="1303115"/>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01.</a:t>
            </a:r>
            <a:endParaRPr lang="zh-CN" altLang="en-US" dirty="0"/>
          </a:p>
        </p:txBody>
      </p:sp>
      <p:sp>
        <p:nvSpPr>
          <p:cNvPr id="56" name="文本占位符 7"/>
          <p:cNvSpPr>
            <a:spLocks noGrp="1"/>
          </p:cNvSpPr>
          <p:nvPr userDrawn="1">
            <p:ph type="body" sz="quarter" idx="11" hasCustomPrompt="1"/>
          </p:nvPr>
        </p:nvSpPr>
        <p:spPr>
          <a:xfrm>
            <a:off x="6092154" y="1330815"/>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57" name="文本占位符 7"/>
          <p:cNvSpPr>
            <a:spLocks noGrp="1"/>
          </p:cNvSpPr>
          <p:nvPr userDrawn="1">
            <p:ph type="body" sz="quarter" idx="12" hasCustomPrompt="1"/>
          </p:nvPr>
        </p:nvSpPr>
        <p:spPr>
          <a:xfrm>
            <a:off x="5151208" y="2260180"/>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02.</a:t>
            </a:r>
            <a:endParaRPr lang="zh-CN" altLang="en-US" dirty="0"/>
          </a:p>
        </p:txBody>
      </p:sp>
      <p:sp>
        <p:nvSpPr>
          <p:cNvPr id="58" name="文本占位符 7"/>
          <p:cNvSpPr>
            <a:spLocks noGrp="1"/>
          </p:cNvSpPr>
          <p:nvPr userDrawn="1">
            <p:ph type="body" sz="quarter" idx="13" hasCustomPrompt="1"/>
          </p:nvPr>
        </p:nvSpPr>
        <p:spPr>
          <a:xfrm>
            <a:off x="6092154" y="2287880"/>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61" name="文本占位符 7"/>
          <p:cNvSpPr>
            <a:spLocks noGrp="1"/>
          </p:cNvSpPr>
          <p:nvPr userDrawn="1">
            <p:ph type="body" sz="quarter" idx="14" hasCustomPrompt="1"/>
          </p:nvPr>
        </p:nvSpPr>
        <p:spPr>
          <a:xfrm>
            <a:off x="5151208" y="3217245"/>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03.</a:t>
            </a:r>
            <a:endParaRPr lang="zh-CN" altLang="en-US" dirty="0"/>
          </a:p>
        </p:txBody>
      </p:sp>
      <p:sp>
        <p:nvSpPr>
          <p:cNvPr id="62" name="文本占位符 7"/>
          <p:cNvSpPr>
            <a:spLocks noGrp="1"/>
          </p:cNvSpPr>
          <p:nvPr userDrawn="1">
            <p:ph type="body" sz="quarter" idx="15" hasCustomPrompt="1"/>
          </p:nvPr>
        </p:nvSpPr>
        <p:spPr>
          <a:xfrm>
            <a:off x="6092154" y="3244945"/>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63" name="文本占位符 7"/>
          <p:cNvSpPr>
            <a:spLocks noGrp="1"/>
          </p:cNvSpPr>
          <p:nvPr userDrawn="1">
            <p:ph type="body" sz="quarter" idx="16" hasCustomPrompt="1"/>
          </p:nvPr>
        </p:nvSpPr>
        <p:spPr>
          <a:xfrm>
            <a:off x="5151208" y="4174310"/>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04.</a:t>
            </a:r>
            <a:endParaRPr lang="zh-CN" altLang="en-US" dirty="0"/>
          </a:p>
        </p:txBody>
      </p:sp>
      <p:sp>
        <p:nvSpPr>
          <p:cNvPr id="64" name="文本占位符 7"/>
          <p:cNvSpPr>
            <a:spLocks noGrp="1"/>
          </p:cNvSpPr>
          <p:nvPr userDrawn="1">
            <p:ph type="body" sz="quarter" idx="17" hasCustomPrompt="1"/>
          </p:nvPr>
        </p:nvSpPr>
        <p:spPr>
          <a:xfrm>
            <a:off x="6092154" y="4202010"/>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45" name="文本占位符 7"/>
          <p:cNvSpPr>
            <a:spLocks noGrp="1"/>
          </p:cNvSpPr>
          <p:nvPr>
            <p:ph type="body" sz="quarter" idx="18" hasCustomPrompt="1"/>
          </p:nvPr>
        </p:nvSpPr>
        <p:spPr>
          <a:xfrm>
            <a:off x="5151208" y="5131376"/>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05.</a:t>
            </a:r>
            <a:endParaRPr lang="zh-CN" altLang="en-US" dirty="0"/>
          </a:p>
        </p:txBody>
      </p:sp>
      <p:sp>
        <p:nvSpPr>
          <p:cNvPr id="46" name="文本占位符 7"/>
          <p:cNvSpPr>
            <a:spLocks noGrp="1"/>
          </p:cNvSpPr>
          <p:nvPr>
            <p:ph type="body" sz="quarter" idx="19" hasCustomPrompt="1"/>
          </p:nvPr>
        </p:nvSpPr>
        <p:spPr>
          <a:xfrm>
            <a:off x="6092154" y="5159076"/>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目录幻灯片-6">
    <p:spTree>
      <p:nvGrpSpPr>
        <p:cNvPr id="1" name=""/>
        <p:cNvGrpSpPr/>
        <p:nvPr/>
      </p:nvGrpSpPr>
      <p:grpSpPr>
        <a:xfrm>
          <a:off x="0" y="0"/>
          <a:ext cx="0" cy="0"/>
          <a:chOff x="0" y="0"/>
          <a:chExt cx="0" cy="0"/>
        </a:xfrm>
      </p:grpSpPr>
      <p:sp>
        <p:nvSpPr>
          <p:cNvPr id="55" name="矩形 54"/>
          <p:cNvSpPr/>
          <p:nvPr userDrawn="1"/>
        </p:nvSpPr>
        <p:spPr>
          <a:xfrm>
            <a:off x="-1" y="0"/>
            <a:ext cx="4953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defRPr/>
            </a:pPr>
            <a:endParaRPr kumimoji="0" lang="zh-CN" altLang="en-US" sz="1465"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sym typeface="+mn-lt"/>
            </a:endParaRPr>
          </a:p>
        </p:txBody>
      </p:sp>
      <p:pic>
        <p:nvPicPr>
          <p:cNvPr id="97" name="图形 96"/>
          <p:cNvPicPr>
            <a:picLocks noChangeAspect="1"/>
          </p:cNvPicPr>
          <p:nvPr userDrawn="1"/>
        </p:nvPicPr>
        <p:blipFill rotWithShape="1">
          <a:blip r:embed="rId2">
            <a:extLst>
              <a:ext uri="{96DAC541-7B7A-43D3-8B79-37D633B846F1}">
                <asvg:svgBlip xmlns:asvg="http://schemas.microsoft.com/office/drawing/2016/SVG/main" r:embed="rId3"/>
              </a:ext>
            </a:extLst>
          </a:blip>
          <a:srcRect l="24033" b="27522"/>
          <a:stretch>
            <a:fillRect/>
          </a:stretch>
        </p:blipFill>
        <p:spPr>
          <a:xfrm>
            <a:off x="-2" y="3365787"/>
            <a:ext cx="5063459" cy="3492213"/>
          </a:xfrm>
          <a:prstGeom prst="rect">
            <a:avLst/>
          </a:prstGeom>
        </p:spPr>
      </p:pic>
      <p:sp>
        <p:nvSpPr>
          <p:cNvPr id="7" name="矩形 6"/>
          <p:cNvSpPr/>
          <p:nvPr userDrawn="1"/>
        </p:nvSpPr>
        <p:spPr>
          <a:xfrm>
            <a:off x="478791" y="476251"/>
            <a:ext cx="894842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ea"/>
              <a:sym typeface="+mn-lt"/>
            </a:endParaRPr>
          </a:p>
        </p:txBody>
      </p:sp>
      <p:grpSp>
        <p:nvGrpSpPr>
          <p:cNvPr id="40" name="组合 39"/>
          <p:cNvGrpSpPr/>
          <p:nvPr userDrawn="1"/>
        </p:nvGrpSpPr>
        <p:grpSpPr>
          <a:xfrm>
            <a:off x="1772468" y="3478247"/>
            <a:ext cx="1945700" cy="1941162"/>
            <a:chOff x="2105799" y="20055838"/>
            <a:chExt cx="6748090" cy="6732363"/>
          </a:xfrm>
          <a:solidFill>
            <a:schemeClr val="accent1"/>
          </a:solidFill>
        </p:grpSpPr>
        <p:sp>
          <p:nvSpPr>
            <p:cNvPr id="41" name="Freeform 8"/>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2" name="Freeform 42"/>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3" name="Freeform 43"/>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4" name="Freeform 44"/>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48" name="Freeform 45"/>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54" name="Freeform 46"/>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0" name="Freeform 47"/>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1" name="Freeform 48"/>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2" name="Freeform 49"/>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3" name="Freeform 50"/>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4" name="Freeform 51"/>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5" name="Freeform 52"/>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6" name="Freeform 53"/>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7" name="Freeform 54"/>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8" name="Freeform 55"/>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89" name="Freeform 56"/>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0" name="Freeform 57"/>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1" name="Freeform 58"/>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2" name="Freeform 59"/>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3" name="Freeform 60"/>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4" name="Freeform 61"/>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5" name="Freeform 62"/>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96" name="Freeform 71"/>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0000"/>
                </a:solidFill>
                <a:effectLst/>
                <a:uLnTx/>
                <a:uFillTx/>
                <a:latin typeface="Arial" panose="020B0604020202020204"/>
                <a:ea typeface="微软雅黑" panose="020B0503020204020204" charset="-122"/>
                <a:cs typeface="+mn-ea"/>
                <a:sym typeface="+mn-lt"/>
              </a:endParaRPr>
            </a:p>
          </p:txBody>
        </p:sp>
      </p:grpSp>
      <p:grpSp>
        <p:nvGrpSpPr>
          <p:cNvPr id="3" name="组合 2"/>
          <p:cNvGrpSpPr/>
          <p:nvPr userDrawn="1"/>
        </p:nvGrpSpPr>
        <p:grpSpPr>
          <a:xfrm>
            <a:off x="1761543" y="1438592"/>
            <a:ext cx="1965282" cy="1372948"/>
            <a:chOff x="1762677" y="1308872"/>
            <a:chExt cx="1965282" cy="1372948"/>
          </a:xfrm>
        </p:grpSpPr>
        <p:sp>
          <p:nvSpPr>
            <p:cNvPr id="10" name="文本框 9"/>
            <p:cNvSpPr txBox="1"/>
            <p:nvPr/>
          </p:nvSpPr>
          <p:spPr>
            <a:xfrm>
              <a:off x="1816261" y="2167082"/>
              <a:ext cx="1858115" cy="514738"/>
            </a:xfrm>
            <a:prstGeom prst="rect">
              <a:avLst/>
            </a:prstGeom>
            <a:noFill/>
          </p:spPr>
          <p:txBody>
            <a:bodyPr wrap="none" lIns="108000" tIns="72000" rIns="72000" bIns="72000" rtlCol="0">
              <a:spAutoFit/>
            </a:bodyPr>
            <a:lstStyle/>
            <a:p>
              <a:pPr marL="0" marR="0" lvl="0" indent="0" algn="ctr" defTabSz="742950" rtl="0" eaLnBrk="1" fontAlgn="auto" latinLnBrk="0" hangingPunct="1">
                <a:lnSpc>
                  <a:spcPct val="100000"/>
                </a:lnSpc>
                <a:spcBef>
                  <a:spcPts val="0"/>
                </a:spcBef>
                <a:spcAft>
                  <a:spcPts val="0"/>
                </a:spcAft>
                <a:buClrTx/>
                <a:buSzTx/>
                <a:buFontTx/>
                <a:buNone/>
                <a:defRPr/>
              </a:pPr>
              <a:r>
                <a:rPr kumimoji="0" lang="en-US" altLang="zh-CN" sz="2400" b="0" i="0" u="none" strike="noStrike" kern="2200" cap="none" spc="-16" normalizeH="0" baseline="0" noProof="0" dirty="0">
                  <a:ln>
                    <a:noFill/>
                  </a:ln>
                  <a:solidFill>
                    <a:schemeClr val="accent1"/>
                  </a:solidFill>
                  <a:effectLst/>
                  <a:uLnTx/>
                  <a:uFillTx/>
                  <a:latin typeface="Arial" panose="020B0604020202020204"/>
                  <a:ea typeface="微软雅黑" panose="020B0503020204020204" charset="-122"/>
                  <a:cs typeface="+mn-ea"/>
                  <a:sym typeface="+mn-lt"/>
                </a:rPr>
                <a:t>CONTENTS</a:t>
              </a:r>
              <a:endParaRPr kumimoji="0" lang="zh-CN" altLang="en-US" sz="2400" b="0" i="0" u="none" strike="noStrike" kern="2200" cap="none" spc="-16" normalizeH="0" baseline="0" noProof="0" dirty="0">
                <a:ln>
                  <a:noFill/>
                </a:ln>
                <a:solidFill>
                  <a:schemeClr val="accent1"/>
                </a:solidFill>
                <a:effectLst/>
                <a:uLnTx/>
                <a:uFillTx/>
                <a:latin typeface="Arial" panose="020B0604020202020204"/>
                <a:ea typeface="微软雅黑" panose="020B0503020204020204" charset="-122"/>
                <a:cs typeface="+mn-ea"/>
                <a:sym typeface="+mn-lt"/>
              </a:endParaRPr>
            </a:p>
          </p:txBody>
        </p:sp>
        <p:sp>
          <p:nvSpPr>
            <p:cNvPr id="98" name="标题 1"/>
            <p:cNvSpPr txBox="1"/>
            <p:nvPr userDrawn="1"/>
          </p:nvSpPr>
          <p:spPr>
            <a:xfrm>
              <a:off x="1762677" y="1308872"/>
              <a:ext cx="1965282" cy="830997"/>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charset="-122"/>
                  <a:cs typeface="+mj-cs"/>
                </a:defRPr>
              </a:lvl1pPr>
            </a:lstStyle>
            <a:p>
              <a:pPr marL="0" marR="0" lvl="0" indent="0" algn="ctr" defTabSz="742950" rtl="0" eaLnBrk="1" fontAlgn="auto" latinLnBrk="0" hangingPunct="1">
                <a:lnSpc>
                  <a:spcPct val="90000"/>
                </a:lnSpc>
                <a:spcBef>
                  <a:spcPct val="0"/>
                </a:spcBef>
                <a:spcAft>
                  <a:spcPts val="0"/>
                </a:spcAft>
                <a:buClrTx/>
                <a:buSzTx/>
                <a:buFontTx/>
                <a:buNone/>
                <a:defRPr/>
              </a:pPr>
              <a:r>
                <a:rPr kumimoji="0" lang="zh-CN" altLang="en-US" sz="6000" b="1" i="0" u="none" strike="noStrike" kern="2200" cap="none" spc="0" normalizeH="0" baseline="0" noProof="0" dirty="0">
                  <a:ln>
                    <a:noFill/>
                  </a:ln>
                  <a:solidFill>
                    <a:schemeClr val="accent1"/>
                  </a:solidFill>
                  <a:effectLst/>
                  <a:uLnTx/>
                  <a:uFillTx/>
                  <a:latin typeface="Arial" panose="020B0604020202020204"/>
                  <a:ea typeface="微软雅黑" panose="020B0503020204020204" charset="-122"/>
                  <a:cs typeface="+mn-ea"/>
                  <a:sym typeface="+mn-lt"/>
                </a:rPr>
                <a:t>目  录</a:t>
              </a:r>
              <a:endParaRPr kumimoji="0" lang="en-US" altLang="zh-CN" sz="6000" b="1" i="0" u="none" strike="noStrike" kern="2200" cap="none" spc="0" normalizeH="0" baseline="0" noProof="0" dirty="0">
                <a:ln>
                  <a:noFill/>
                </a:ln>
                <a:solidFill>
                  <a:schemeClr val="accent1"/>
                </a:solidFill>
                <a:effectLst/>
                <a:uLnTx/>
                <a:uFillTx/>
                <a:latin typeface="Arial" panose="020B0604020202020204"/>
                <a:ea typeface="微软雅黑" panose="020B0503020204020204" charset="-122"/>
                <a:cs typeface="+mn-ea"/>
                <a:sym typeface="+mn-lt"/>
              </a:endParaRPr>
            </a:p>
          </p:txBody>
        </p:sp>
      </p:grpSp>
      <p:sp>
        <p:nvSpPr>
          <p:cNvPr id="8" name="文本占位符 7"/>
          <p:cNvSpPr>
            <a:spLocks noGrp="1"/>
          </p:cNvSpPr>
          <p:nvPr userDrawn="1">
            <p:ph type="body" sz="quarter" idx="10" hasCustomPrompt="1"/>
          </p:nvPr>
        </p:nvSpPr>
        <p:spPr>
          <a:xfrm>
            <a:off x="5151208" y="1214342"/>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01.</a:t>
            </a:r>
            <a:endParaRPr lang="zh-CN" altLang="en-US" dirty="0"/>
          </a:p>
        </p:txBody>
      </p:sp>
      <p:sp>
        <p:nvSpPr>
          <p:cNvPr id="56" name="文本占位符 7"/>
          <p:cNvSpPr>
            <a:spLocks noGrp="1"/>
          </p:cNvSpPr>
          <p:nvPr userDrawn="1">
            <p:ph type="body" sz="quarter" idx="11" hasCustomPrompt="1"/>
          </p:nvPr>
        </p:nvSpPr>
        <p:spPr>
          <a:xfrm>
            <a:off x="6092154" y="1242042"/>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57" name="文本占位符 7"/>
          <p:cNvSpPr>
            <a:spLocks noGrp="1"/>
          </p:cNvSpPr>
          <p:nvPr userDrawn="1">
            <p:ph type="body" sz="quarter" idx="12" hasCustomPrompt="1"/>
          </p:nvPr>
        </p:nvSpPr>
        <p:spPr>
          <a:xfrm>
            <a:off x="5151208" y="2008692"/>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02.</a:t>
            </a:r>
            <a:endParaRPr lang="zh-CN" altLang="en-US" dirty="0"/>
          </a:p>
        </p:txBody>
      </p:sp>
      <p:sp>
        <p:nvSpPr>
          <p:cNvPr id="58" name="文本占位符 7"/>
          <p:cNvSpPr>
            <a:spLocks noGrp="1"/>
          </p:cNvSpPr>
          <p:nvPr userDrawn="1">
            <p:ph type="body" sz="quarter" idx="13" hasCustomPrompt="1"/>
          </p:nvPr>
        </p:nvSpPr>
        <p:spPr>
          <a:xfrm>
            <a:off x="6092154" y="2036392"/>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61" name="文本占位符 7"/>
          <p:cNvSpPr>
            <a:spLocks noGrp="1"/>
          </p:cNvSpPr>
          <p:nvPr userDrawn="1">
            <p:ph type="body" sz="quarter" idx="14" hasCustomPrompt="1"/>
          </p:nvPr>
        </p:nvSpPr>
        <p:spPr>
          <a:xfrm>
            <a:off x="5151208" y="2803042"/>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03.</a:t>
            </a:r>
            <a:endParaRPr lang="zh-CN" altLang="en-US" dirty="0"/>
          </a:p>
        </p:txBody>
      </p:sp>
      <p:sp>
        <p:nvSpPr>
          <p:cNvPr id="62" name="文本占位符 7"/>
          <p:cNvSpPr>
            <a:spLocks noGrp="1"/>
          </p:cNvSpPr>
          <p:nvPr userDrawn="1">
            <p:ph type="body" sz="quarter" idx="15" hasCustomPrompt="1"/>
          </p:nvPr>
        </p:nvSpPr>
        <p:spPr>
          <a:xfrm>
            <a:off x="6092154" y="2830742"/>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63" name="文本占位符 7"/>
          <p:cNvSpPr>
            <a:spLocks noGrp="1"/>
          </p:cNvSpPr>
          <p:nvPr userDrawn="1">
            <p:ph type="body" sz="quarter" idx="16" hasCustomPrompt="1"/>
          </p:nvPr>
        </p:nvSpPr>
        <p:spPr>
          <a:xfrm>
            <a:off x="5151208" y="3597392"/>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04.</a:t>
            </a:r>
            <a:endParaRPr lang="zh-CN" altLang="en-US" dirty="0"/>
          </a:p>
        </p:txBody>
      </p:sp>
      <p:sp>
        <p:nvSpPr>
          <p:cNvPr id="64" name="文本占位符 7"/>
          <p:cNvSpPr>
            <a:spLocks noGrp="1"/>
          </p:cNvSpPr>
          <p:nvPr userDrawn="1">
            <p:ph type="body" sz="quarter" idx="17" hasCustomPrompt="1"/>
          </p:nvPr>
        </p:nvSpPr>
        <p:spPr>
          <a:xfrm>
            <a:off x="6092154" y="3625092"/>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45" name="文本占位符 7"/>
          <p:cNvSpPr>
            <a:spLocks noGrp="1"/>
          </p:cNvSpPr>
          <p:nvPr>
            <p:ph type="body" sz="quarter" idx="18" hasCustomPrompt="1"/>
          </p:nvPr>
        </p:nvSpPr>
        <p:spPr>
          <a:xfrm>
            <a:off x="5151208" y="5186092"/>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06.</a:t>
            </a:r>
            <a:endParaRPr lang="zh-CN" altLang="en-US" dirty="0"/>
          </a:p>
        </p:txBody>
      </p:sp>
      <p:sp>
        <p:nvSpPr>
          <p:cNvPr id="46" name="文本占位符 7"/>
          <p:cNvSpPr>
            <a:spLocks noGrp="1"/>
          </p:cNvSpPr>
          <p:nvPr>
            <p:ph type="body" sz="quarter" idx="19" hasCustomPrompt="1"/>
          </p:nvPr>
        </p:nvSpPr>
        <p:spPr>
          <a:xfrm>
            <a:off x="6092154" y="5213792"/>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
        <p:nvSpPr>
          <p:cNvPr id="49" name="文本占位符 7"/>
          <p:cNvSpPr>
            <a:spLocks noGrp="1"/>
          </p:cNvSpPr>
          <p:nvPr>
            <p:ph type="body" sz="quarter" idx="20" hasCustomPrompt="1"/>
          </p:nvPr>
        </p:nvSpPr>
        <p:spPr>
          <a:xfrm>
            <a:off x="5151208" y="4391742"/>
            <a:ext cx="753732" cy="535531"/>
          </a:xfrm>
        </p:spPr>
        <p:txBody>
          <a:bodyPr wrap="none" anchor="ctr" anchorCtr="1">
            <a:spAutoFit/>
          </a:bodyPr>
          <a:lstStyle>
            <a:lvl1pPr marL="0" indent="0">
              <a:buFont typeface="+mj-lt"/>
              <a:buNone/>
              <a:defRPr lang="zh-CN" altLang="en-US" sz="3200" b="1" kern="1200" dirty="0" smtClean="0">
                <a:solidFill>
                  <a:srgbClr val="9A0001"/>
                </a:solidFill>
                <a:latin typeface="+mn-lt"/>
                <a:ea typeface="+mn-ea"/>
                <a:cs typeface="+mn-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en-US" altLang="zh-CN" dirty="0"/>
              <a:t>05.</a:t>
            </a:r>
            <a:endParaRPr lang="zh-CN" altLang="en-US" dirty="0"/>
          </a:p>
        </p:txBody>
      </p:sp>
      <p:sp>
        <p:nvSpPr>
          <p:cNvPr id="50" name="文本占位符 7"/>
          <p:cNvSpPr>
            <a:spLocks noGrp="1"/>
          </p:cNvSpPr>
          <p:nvPr>
            <p:ph type="body" sz="quarter" idx="21" hasCustomPrompt="1"/>
          </p:nvPr>
        </p:nvSpPr>
        <p:spPr>
          <a:xfrm>
            <a:off x="6092154" y="4419442"/>
            <a:ext cx="3070071" cy="480131"/>
          </a:xfrm>
        </p:spPr>
        <p:txBody>
          <a:bodyPr wrap="none" anchor="ctr" anchorCtr="0">
            <a:spAutoFit/>
          </a:bodyPr>
          <a:lstStyle>
            <a:lvl1pPr marL="0" indent="0" algn="l">
              <a:buFont typeface="+mj-lt"/>
              <a:buNone/>
              <a:defRPr kumimoji="0" lang="zh-CN" altLang="en-US" sz="2800" b="1" i="0" u="none" strike="noStrike" kern="0" cap="none" spc="0" normalizeH="0" baseline="0" dirty="0">
                <a:ln>
                  <a:noFill/>
                </a:ln>
                <a:solidFill>
                  <a:schemeClr val="tx1"/>
                </a:solidFill>
                <a:effectLst/>
                <a:uLnTx/>
                <a:uFillTx/>
                <a:latin typeface="+mj-lt"/>
                <a:ea typeface="+mj-ea"/>
                <a:cs typeface="+mj-cs"/>
              </a:defRPr>
            </a:lvl1pPr>
            <a:lvl2pPr>
              <a:defRPr lang="zh-CN" altLang="en-US" sz="3200" b="1" kern="1200" dirty="0" smtClean="0">
                <a:solidFill>
                  <a:srgbClr val="9A0001"/>
                </a:solidFill>
                <a:latin typeface="+mn-lt"/>
                <a:ea typeface="+mn-ea"/>
                <a:cs typeface="+mn-cs"/>
              </a:defRPr>
            </a:lvl2pPr>
            <a:lvl3pPr>
              <a:defRPr lang="zh-CN" altLang="en-US" sz="3200" b="1" kern="1200" dirty="0" smtClean="0">
                <a:solidFill>
                  <a:srgbClr val="9A0001"/>
                </a:solidFill>
                <a:latin typeface="+mn-lt"/>
                <a:ea typeface="+mn-ea"/>
                <a:cs typeface="+mn-cs"/>
              </a:defRPr>
            </a:lvl3pPr>
            <a:lvl4pPr>
              <a:defRPr lang="zh-CN" altLang="en-US" sz="3200" b="1" kern="1200" dirty="0" smtClean="0">
                <a:solidFill>
                  <a:srgbClr val="9A0001"/>
                </a:solidFill>
                <a:latin typeface="+mn-lt"/>
                <a:ea typeface="+mn-ea"/>
                <a:cs typeface="+mn-cs"/>
              </a:defRPr>
            </a:lvl4pPr>
            <a:lvl5pPr marL="1828800" indent="0">
              <a:buNone/>
              <a:defRPr lang="zh-CN" altLang="en-US" sz="3200" b="1" kern="1200" dirty="0">
                <a:solidFill>
                  <a:srgbClr val="9A0001"/>
                </a:solidFill>
                <a:latin typeface="+mn-lt"/>
                <a:ea typeface="+mn-ea"/>
                <a:cs typeface="+mn-cs"/>
              </a:defRPr>
            </a:lvl5pPr>
          </a:lstStyle>
          <a:p>
            <a:pPr lvl="0"/>
            <a:r>
              <a:rPr lang="zh-CN" altLang="en-US" dirty="0"/>
              <a:t>单击此处添加目录</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结束幻灯片">
    <p:spTree>
      <p:nvGrpSpPr>
        <p:cNvPr id="1" name=""/>
        <p:cNvGrpSpPr/>
        <p:nvPr/>
      </p:nvGrpSpPr>
      <p:grpSpPr>
        <a:xfrm>
          <a:off x="0" y="0"/>
          <a:ext cx="0" cy="0"/>
          <a:chOff x="0" y="0"/>
          <a:chExt cx="0" cy="0"/>
        </a:xfrm>
      </p:grpSpPr>
      <p:sp>
        <p:nvSpPr>
          <p:cNvPr id="3" name="矩形 2"/>
          <p:cNvSpPr/>
          <p:nvPr userDrawn="1"/>
        </p:nvSpPr>
        <p:spPr>
          <a:xfrm>
            <a:off x="0" y="2619162"/>
            <a:ext cx="9906000" cy="148000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0" rIns="540000" rtlCol="0" anchor="ctr"/>
          <a:lstStyle/>
          <a:p>
            <a:pPr algn="ctr"/>
            <a:endParaRPr lang="zh-CN" altLang="en-US" sz="3600" b="1" dirty="0">
              <a:solidFill>
                <a:schemeClr val="bg1"/>
              </a:solidFill>
            </a:endParaRPr>
          </a:p>
        </p:txBody>
      </p:sp>
      <p:cxnSp>
        <p:nvCxnSpPr>
          <p:cNvPr id="4" name="直接连接符 3"/>
          <p:cNvCxnSpPr/>
          <p:nvPr userDrawn="1"/>
        </p:nvCxnSpPr>
        <p:spPr>
          <a:xfrm>
            <a:off x="3786000" y="258869"/>
            <a:ext cx="612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0" y="6604680"/>
            <a:ext cx="612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图形 5"/>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36364" b="44837"/>
          <a:stretch>
            <a:fillRect/>
          </a:stretch>
        </p:blipFill>
        <p:spPr>
          <a:xfrm>
            <a:off x="6756421" y="4903434"/>
            <a:ext cx="3149579" cy="1954566"/>
          </a:xfrm>
          <a:prstGeom prst="rect">
            <a:avLst/>
          </a:prstGeom>
        </p:spPr>
      </p:pic>
      <p:sp>
        <p:nvSpPr>
          <p:cNvPr id="8" name="Title 1"/>
          <p:cNvSpPr>
            <a:spLocks noGrp="1"/>
          </p:cNvSpPr>
          <p:nvPr>
            <p:ph type="ctrTitle"/>
          </p:nvPr>
        </p:nvSpPr>
        <p:spPr>
          <a:xfrm>
            <a:off x="1066800" y="2904950"/>
            <a:ext cx="7772400" cy="908431"/>
          </a:xfrm>
        </p:spPr>
        <p:txBody>
          <a:bodyPr anchor="ctr">
            <a:normAutofit/>
          </a:bodyPr>
          <a:lstStyle>
            <a:lvl1pPr algn="ctr">
              <a:defRPr lang="zh-CN" altLang="en-US" sz="3600" b="1" kern="1200" dirty="0">
                <a:solidFill>
                  <a:schemeClr val="bg1"/>
                </a:solidFill>
                <a:latin typeface="+mn-lt"/>
                <a:ea typeface="+mn-ea"/>
                <a:cs typeface="+mn-cs"/>
              </a:defRPr>
            </a:lvl1pPr>
          </a:lstStyle>
          <a:p>
            <a:r>
              <a:rPr lang="zh-CN" altLang="en-US"/>
              <a:t>单击此处编辑母版标题样式</a:t>
            </a:r>
            <a:endParaRPr lang="en-US" dirty="0"/>
          </a:p>
        </p:txBody>
      </p:sp>
      <p:sp>
        <p:nvSpPr>
          <p:cNvPr id="9" name="Subtitle 2"/>
          <p:cNvSpPr>
            <a:spLocks noGrp="1"/>
          </p:cNvSpPr>
          <p:nvPr>
            <p:ph type="subTitle" idx="1"/>
          </p:nvPr>
        </p:nvSpPr>
        <p:spPr>
          <a:xfrm>
            <a:off x="1524000" y="4288936"/>
            <a:ext cx="6858000" cy="424732"/>
          </a:xfrm>
        </p:spPr>
        <p:txBody>
          <a:bodyPr wrap="square" anchor="t">
            <a:spAutoFit/>
          </a:bodyPr>
          <a:lstStyle>
            <a:lvl1pPr marL="0" indent="0" algn="ctr">
              <a:buNone/>
              <a:defRPr lang="en-US" sz="2400" b="1" kern="1200" dirty="0">
                <a:solidFill>
                  <a:schemeClr val="tx1"/>
                </a:solidFill>
                <a:latin typeface="黑体" panose="02010609060101010101" pitchFamily="49" charset="-122"/>
                <a:ea typeface="黑体" panose="02010609060101010101" pitchFamily="49" charset="-122"/>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pic>
        <p:nvPicPr>
          <p:cNvPr id="11" name="图形 10"/>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4921" b="65269"/>
          <a:stretch>
            <a:fillRect/>
          </a:stretch>
        </p:blipFill>
        <p:spPr>
          <a:xfrm rot="10800000">
            <a:off x="-1" y="0"/>
            <a:ext cx="2726067" cy="1230602"/>
          </a:xfrm>
          <a:prstGeom prst="rect">
            <a:avLst/>
          </a:prstGeom>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结束幻灯片2">
    <p:spTree>
      <p:nvGrpSpPr>
        <p:cNvPr id="1" name=""/>
        <p:cNvGrpSpPr/>
        <p:nvPr/>
      </p:nvGrpSpPr>
      <p:grpSpPr>
        <a:xfrm>
          <a:off x="0" y="0"/>
          <a:ext cx="0" cy="0"/>
          <a:chOff x="0" y="0"/>
          <a:chExt cx="0" cy="0"/>
        </a:xfrm>
      </p:grpSpPr>
      <p:sp>
        <p:nvSpPr>
          <p:cNvPr id="3" name="矩形 2"/>
          <p:cNvSpPr/>
          <p:nvPr userDrawn="1"/>
        </p:nvSpPr>
        <p:spPr>
          <a:xfrm>
            <a:off x="0" y="2420414"/>
            <a:ext cx="9906000" cy="211071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0" rIns="540000" rtlCol="0" anchor="ctr"/>
          <a:lstStyle/>
          <a:p>
            <a:pPr algn="ctr"/>
            <a:endParaRPr lang="zh-CN" altLang="en-US" sz="3600" b="1" dirty="0">
              <a:solidFill>
                <a:schemeClr val="bg1"/>
              </a:solidFill>
            </a:endParaRPr>
          </a:p>
        </p:txBody>
      </p:sp>
      <p:sp>
        <p:nvSpPr>
          <p:cNvPr id="8" name="Title 1"/>
          <p:cNvSpPr>
            <a:spLocks noGrp="1"/>
          </p:cNvSpPr>
          <p:nvPr>
            <p:ph type="ctrTitle"/>
          </p:nvPr>
        </p:nvSpPr>
        <p:spPr>
          <a:xfrm>
            <a:off x="1066800" y="3047967"/>
            <a:ext cx="7772400" cy="908431"/>
          </a:xfrm>
        </p:spPr>
        <p:txBody>
          <a:bodyPr anchor="ctr">
            <a:normAutofit/>
          </a:bodyPr>
          <a:lstStyle>
            <a:lvl1pPr algn="ctr">
              <a:defRPr lang="zh-CN" altLang="en-US" sz="3600" b="1" kern="1200" dirty="0">
                <a:solidFill>
                  <a:schemeClr val="bg1"/>
                </a:solidFill>
                <a:latin typeface="+mn-lt"/>
                <a:ea typeface="+mn-ea"/>
                <a:cs typeface="+mn-cs"/>
              </a:defRPr>
            </a:lvl1pPr>
          </a:lstStyle>
          <a:p>
            <a:r>
              <a:rPr lang="zh-CN" altLang="en-US"/>
              <a:t>单击此处编辑母版标题样式</a:t>
            </a:r>
            <a:endParaRPr lang="en-US" dirty="0"/>
          </a:p>
        </p:txBody>
      </p:sp>
      <p:sp>
        <p:nvSpPr>
          <p:cNvPr id="9" name="Subtitle 2"/>
          <p:cNvSpPr>
            <a:spLocks noGrp="1"/>
          </p:cNvSpPr>
          <p:nvPr>
            <p:ph type="subTitle" idx="1"/>
          </p:nvPr>
        </p:nvSpPr>
        <p:spPr>
          <a:xfrm>
            <a:off x="1524000" y="4892379"/>
            <a:ext cx="6858000" cy="424732"/>
          </a:xfrm>
        </p:spPr>
        <p:txBody>
          <a:bodyPr wrap="square" anchor="t">
            <a:spAutoFit/>
          </a:bodyPr>
          <a:lstStyle>
            <a:lvl1pPr marL="0" indent="0" algn="ctr">
              <a:buNone/>
              <a:defRPr lang="en-US" sz="2400" b="1" kern="1200" dirty="0">
                <a:solidFill>
                  <a:schemeClr val="tx1"/>
                </a:solidFill>
                <a:latin typeface="黑体" panose="02010609060101010101" pitchFamily="49" charset="-122"/>
                <a:ea typeface="黑体" panose="02010609060101010101" pitchFamily="49" charset="-122"/>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grpSp>
        <p:nvGrpSpPr>
          <p:cNvPr id="2" name="组合 1"/>
          <p:cNvGrpSpPr/>
          <p:nvPr userDrawn="1"/>
        </p:nvGrpSpPr>
        <p:grpSpPr>
          <a:xfrm>
            <a:off x="4112462" y="1349389"/>
            <a:ext cx="1681076" cy="1681076"/>
            <a:chOff x="4039609" y="1078168"/>
            <a:chExt cx="1826782" cy="1826782"/>
          </a:xfrm>
        </p:grpSpPr>
        <p:sp>
          <p:nvSpPr>
            <p:cNvPr id="10" name="椭圆 9"/>
            <p:cNvSpPr/>
            <p:nvPr userDrawn="1"/>
          </p:nvSpPr>
          <p:spPr>
            <a:xfrm>
              <a:off x="4039609" y="1078168"/>
              <a:ext cx="1826782" cy="1826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sym typeface="+mn-lt"/>
              </a:endParaRPr>
            </a:p>
          </p:txBody>
        </p:sp>
        <p:grpSp>
          <p:nvGrpSpPr>
            <p:cNvPr id="12" name="组合 11"/>
            <p:cNvGrpSpPr/>
            <p:nvPr userDrawn="1"/>
          </p:nvGrpSpPr>
          <p:grpSpPr>
            <a:xfrm>
              <a:off x="4160302" y="1194925"/>
              <a:ext cx="1614432" cy="1610666"/>
              <a:chOff x="2105799" y="20055838"/>
              <a:chExt cx="6748090" cy="6732363"/>
            </a:xfrm>
            <a:solidFill>
              <a:schemeClr val="accent1"/>
            </a:solidFill>
          </p:grpSpPr>
          <p:sp>
            <p:nvSpPr>
              <p:cNvPr id="13" name="Freeform 8"/>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14" name="Freeform 42"/>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15" name="Freeform 43"/>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16" name="Freeform 44"/>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17" name="Freeform 45"/>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18" name="Freeform 46"/>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19" name="Freeform 47"/>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0" name="Freeform 48"/>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1" name="Freeform 49"/>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2" name="Freeform 50"/>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3" name="Freeform 51"/>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4" name="Freeform 52"/>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5" name="Freeform 53"/>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6" name="Freeform 54"/>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7" name="Freeform 55"/>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8" name="Freeform 56"/>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29" name="Freeform 57"/>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30" name="Freeform 58"/>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31" name="Freeform 59"/>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32" name="Freeform 60"/>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33" name="Freeform 61"/>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34" name="Freeform 62"/>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sp>
            <p:nvSpPr>
              <p:cNvPr id="35" name="Freeform 71"/>
              <p:cNvSpPr>
                <a:spLocks noEditPoints="1"/>
              </p:cNvSpPr>
              <p:nvPr/>
            </p:nvSpPr>
            <p:spPr bwMode="auto">
              <a:xfrm>
                <a:off x="3199023" y="21141193"/>
                <a:ext cx="4561642"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charset="-122"/>
                  <a:cs typeface="+mn-ea"/>
                  <a:sym typeface="+mn-lt"/>
                </a:endParaRPr>
              </a:p>
            </p:txBody>
          </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cxnSp>
        <p:nvCxnSpPr>
          <p:cNvPr id="8" name="直接连接符 7"/>
          <p:cNvCxnSpPr/>
          <p:nvPr userDrawn="1"/>
        </p:nvCxnSpPr>
        <p:spPr>
          <a:xfrm>
            <a:off x="5226000" y="579380"/>
            <a:ext cx="4680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0" y="6604680"/>
            <a:ext cx="576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288758" y="0"/>
            <a:ext cx="211756" cy="7603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sp>
        <p:nvSpPr>
          <p:cNvPr id="14" name="标题 13"/>
          <p:cNvSpPr>
            <a:spLocks noGrp="1"/>
          </p:cNvSpPr>
          <p:nvPr>
            <p:ph type="title"/>
          </p:nvPr>
        </p:nvSpPr>
        <p:spPr>
          <a:xfrm>
            <a:off x="613662" y="38181"/>
            <a:ext cx="4504438" cy="684028"/>
          </a:xfrm>
        </p:spPr>
        <p:txBody>
          <a:bodyPr>
            <a:noAutofit/>
          </a:bodyPr>
          <a:lstStyle>
            <a:lvl1pPr>
              <a:defRPr sz="2800">
                <a:solidFill>
                  <a:schemeClr val="tx1"/>
                </a:solidFill>
              </a:defRPr>
            </a:lvl1p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版式3">
    <p:spTree>
      <p:nvGrpSpPr>
        <p:cNvPr id="1" name=""/>
        <p:cNvGrpSpPr/>
        <p:nvPr/>
      </p:nvGrpSpPr>
      <p:grpSpPr>
        <a:xfrm>
          <a:off x="0" y="0"/>
          <a:ext cx="0" cy="0"/>
          <a:chOff x="0" y="0"/>
          <a:chExt cx="0" cy="0"/>
        </a:xfrm>
      </p:grpSpPr>
      <p:grpSp>
        <p:nvGrpSpPr>
          <p:cNvPr id="44" name="组合 43"/>
          <p:cNvGrpSpPr/>
          <p:nvPr userDrawn="1"/>
        </p:nvGrpSpPr>
        <p:grpSpPr>
          <a:xfrm>
            <a:off x="0" y="761987"/>
            <a:ext cx="9906000" cy="960755"/>
            <a:chOff x="0" y="761987"/>
            <a:chExt cx="9906000" cy="960755"/>
          </a:xfrm>
        </p:grpSpPr>
        <p:sp>
          <p:nvSpPr>
            <p:cNvPr id="18" name="object 3"/>
            <p:cNvSpPr/>
            <p:nvPr userDrawn="1"/>
          </p:nvSpPr>
          <p:spPr>
            <a:xfrm>
              <a:off x="0" y="761987"/>
              <a:ext cx="9906000" cy="960755"/>
            </a:xfrm>
            <a:custGeom>
              <a:avLst/>
              <a:gdLst/>
              <a:ahLst/>
              <a:cxnLst/>
              <a:rect l="l" t="t" r="r" b="b"/>
              <a:pathLst>
                <a:path w="9906000" h="960755">
                  <a:moveTo>
                    <a:pt x="0" y="960259"/>
                  </a:moveTo>
                  <a:lnTo>
                    <a:pt x="9906000" y="960259"/>
                  </a:lnTo>
                  <a:lnTo>
                    <a:pt x="9906000" y="0"/>
                  </a:lnTo>
                  <a:lnTo>
                    <a:pt x="0" y="0"/>
                  </a:lnTo>
                  <a:lnTo>
                    <a:pt x="0" y="960259"/>
                  </a:lnTo>
                  <a:close/>
                </a:path>
              </a:pathLst>
            </a:custGeom>
            <a:solidFill>
              <a:schemeClr val="accent1"/>
            </a:solidFill>
          </p:spPr>
          <p:txBody>
            <a:bodyPr wrap="square" lIns="0" tIns="0" rIns="0" bIns="0" rtlCol="0"/>
            <a:lstStyle/>
            <a:p>
              <a:pPr lvl="0" defTabSz="914400"/>
              <a:endParaRPr>
                <a:solidFill>
                  <a:schemeClr val="bg1"/>
                </a:solidFill>
                <a:latin typeface="Calibri" panose="020F0502020204030204"/>
              </a:endParaRPr>
            </a:p>
          </p:txBody>
        </p:sp>
        <p:pic>
          <p:nvPicPr>
            <p:cNvPr id="42" name="图形 41"/>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277" t="23728" r="829" b="41659"/>
            <a:stretch>
              <a:fillRect/>
            </a:stretch>
          </p:blipFill>
          <p:spPr>
            <a:xfrm rot="10800000">
              <a:off x="1417320" y="761988"/>
              <a:ext cx="8488680" cy="960754"/>
            </a:xfrm>
            <a:prstGeom prst="rect">
              <a:avLst/>
            </a:prstGeom>
          </p:spPr>
        </p:pic>
      </p:grpSp>
      <p:grpSp>
        <p:nvGrpSpPr>
          <p:cNvPr id="15" name="组合 14"/>
          <p:cNvGrpSpPr/>
          <p:nvPr userDrawn="1"/>
        </p:nvGrpSpPr>
        <p:grpSpPr>
          <a:xfrm>
            <a:off x="8009234" y="177836"/>
            <a:ext cx="1518560" cy="460605"/>
            <a:chOff x="0" y="0"/>
            <a:chExt cx="6423496" cy="1949756"/>
          </a:xfrm>
        </p:grpSpPr>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49757" cy="1949756"/>
            </a:xfrm>
            <a:prstGeom prst="rect">
              <a:avLst/>
            </a:prstGeom>
          </p:spPr>
        </p:pic>
        <p:pic>
          <p:nvPicPr>
            <p:cNvPr id="17" name="图片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8104" y="129058"/>
              <a:ext cx="4215392" cy="1691643"/>
            </a:xfrm>
            <a:prstGeom prst="rect">
              <a:avLst/>
            </a:prstGeom>
          </p:spPr>
        </p:pic>
      </p:grpSp>
      <p:sp>
        <p:nvSpPr>
          <p:cNvPr id="19" name="Title Placeholder 1"/>
          <p:cNvSpPr>
            <a:spLocks noGrp="1"/>
          </p:cNvSpPr>
          <p:nvPr>
            <p:ph type="title"/>
          </p:nvPr>
        </p:nvSpPr>
        <p:spPr>
          <a:xfrm>
            <a:off x="663600" y="947164"/>
            <a:ext cx="8578800" cy="590400"/>
          </a:xfrm>
          <a:prstGeom prst="rect">
            <a:avLst/>
          </a:prstGeom>
        </p:spPr>
        <p:txBody>
          <a:bodyPr vert="horz" lIns="0" tIns="0" rIns="0" bIns="0" rtlCol="0" anchor="ctr">
            <a:normAutofit/>
          </a:bodyPr>
          <a:lstStyle>
            <a:lvl1pPr>
              <a:lnSpc>
                <a:spcPct val="100000"/>
              </a:lnSpc>
              <a:defRPr sz="3100">
                <a:solidFill>
                  <a:schemeClr val="bg1"/>
                </a:solidFill>
              </a:defRPr>
            </a:lvl1pPr>
          </a:lstStyle>
          <a:p>
            <a:r>
              <a:rPr lang="zh-CN" altLang="en-US"/>
              <a:t>单击此处编辑母版标题样式</a:t>
            </a:r>
            <a:endParaRPr lang="en-US" dirty="0"/>
          </a:p>
        </p:txBody>
      </p:sp>
      <p:sp>
        <p:nvSpPr>
          <p:cNvPr id="22" name="bk object 16"/>
          <p:cNvSpPr/>
          <p:nvPr userDrawn="1"/>
        </p:nvSpPr>
        <p:spPr>
          <a:xfrm>
            <a:off x="0" y="6639000"/>
            <a:ext cx="9906000" cy="219075"/>
          </a:xfrm>
          <a:custGeom>
            <a:avLst/>
            <a:gdLst/>
            <a:ahLst/>
            <a:cxnLst/>
            <a:rect l="l" t="t" r="r" b="b"/>
            <a:pathLst>
              <a:path w="9906000" h="219075">
                <a:moveTo>
                  <a:pt x="9906000" y="218998"/>
                </a:moveTo>
                <a:lnTo>
                  <a:pt x="9906000" y="0"/>
                </a:lnTo>
                <a:lnTo>
                  <a:pt x="0" y="0"/>
                </a:lnTo>
                <a:lnTo>
                  <a:pt x="0" y="218998"/>
                </a:lnTo>
                <a:lnTo>
                  <a:pt x="9906000" y="218998"/>
                </a:lnTo>
                <a:close/>
              </a:path>
            </a:pathLst>
          </a:custGeom>
          <a:solidFill>
            <a:schemeClr val="accent1"/>
          </a:solidFill>
        </p:spPr>
        <p:txBody>
          <a:bodyPr wrap="square" lIns="0" tIns="0" rIns="0" bIns="0" rtlCol="0"/>
          <a:lstStyle/>
          <a:p>
            <a:pPr lvl="0"/>
            <a:endParaRPr/>
          </a:p>
        </p:txBody>
      </p:sp>
      <p:grpSp>
        <p:nvGrpSpPr>
          <p:cNvPr id="10" name="图形 20"/>
          <p:cNvGrpSpPr/>
          <p:nvPr/>
        </p:nvGrpSpPr>
        <p:grpSpPr>
          <a:xfrm>
            <a:off x="9614470" y="6662817"/>
            <a:ext cx="291530" cy="176133"/>
            <a:chOff x="16283" y="6639000"/>
            <a:chExt cx="362482" cy="219000"/>
          </a:xfrm>
          <a:solidFill>
            <a:schemeClr val="accent2">
              <a:alpha val="20000"/>
            </a:schemeClr>
          </a:solidFill>
        </p:grpSpPr>
        <p:sp>
          <p:nvSpPr>
            <p:cNvPr id="11" name="任意多边形: 形状 10"/>
            <p:cNvSpPr/>
            <p:nvPr/>
          </p:nvSpPr>
          <p:spPr>
            <a:xfrm>
              <a:off x="53520" y="6636168"/>
              <a:ext cx="101948" cy="67966"/>
            </a:xfrm>
            <a:custGeom>
              <a:avLst/>
              <a:gdLst>
                <a:gd name="connsiteX0" fmla="*/ 101035 w 101948"/>
                <a:gd name="connsiteY0" fmla="*/ 34814 h 67965"/>
                <a:gd name="connsiteX1" fmla="*/ 93483 w 101948"/>
                <a:gd name="connsiteY1" fmla="*/ 23864 h 67965"/>
                <a:gd name="connsiteX2" fmla="*/ 78380 w 101948"/>
                <a:gd name="connsiteY2" fmla="*/ 18766 h 67965"/>
                <a:gd name="connsiteX3" fmla="*/ 50854 w 101948"/>
                <a:gd name="connsiteY3" fmla="*/ 2832 h 67965"/>
                <a:gd name="connsiteX4" fmla="*/ 22422 w 101948"/>
                <a:gd name="connsiteY4" fmla="*/ 17936 h 67965"/>
                <a:gd name="connsiteX5" fmla="*/ 5091 w 101948"/>
                <a:gd name="connsiteY5" fmla="*/ 30019 h 67965"/>
                <a:gd name="connsiteX6" fmla="*/ 11170 w 101948"/>
                <a:gd name="connsiteY6" fmla="*/ 55317 h 67965"/>
                <a:gd name="connsiteX7" fmla="*/ 29860 w 101948"/>
                <a:gd name="connsiteY7" fmla="*/ 58904 h 67965"/>
                <a:gd name="connsiteX8" fmla="*/ 61955 w 101948"/>
                <a:gd name="connsiteY8" fmla="*/ 61547 h 67965"/>
                <a:gd name="connsiteX9" fmla="*/ 71017 w 101948"/>
                <a:gd name="connsiteY9" fmla="*/ 39836 h 67965"/>
                <a:gd name="connsiteX10" fmla="*/ 59690 w 101948"/>
                <a:gd name="connsiteY10" fmla="*/ 28508 h 67965"/>
                <a:gd name="connsiteX11" fmla="*/ 32881 w 101948"/>
                <a:gd name="connsiteY11" fmla="*/ 37948 h 67965"/>
                <a:gd name="connsiteX12" fmla="*/ 50514 w 101948"/>
                <a:gd name="connsiteY12" fmla="*/ 52145 h 67965"/>
                <a:gd name="connsiteX13" fmla="*/ 52515 w 101948"/>
                <a:gd name="connsiteY13" fmla="*/ 55921 h 67965"/>
                <a:gd name="connsiteX14" fmla="*/ 28312 w 101948"/>
                <a:gd name="connsiteY14" fmla="*/ 46972 h 67965"/>
                <a:gd name="connsiteX15" fmla="*/ 48815 w 101948"/>
                <a:gd name="connsiteY15" fmla="*/ 22089 h 67965"/>
                <a:gd name="connsiteX16" fmla="*/ 71206 w 101948"/>
                <a:gd name="connsiteY16" fmla="*/ 33039 h 67965"/>
                <a:gd name="connsiteX17" fmla="*/ 75661 w 101948"/>
                <a:gd name="connsiteY17" fmla="*/ 44593 h 67965"/>
                <a:gd name="connsiteX18" fmla="*/ 86989 w 101948"/>
                <a:gd name="connsiteY18" fmla="*/ 37042 h 67965"/>
                <a:gd name="connsiteX19" fmla="*/ 100960 w 101948"/>
                <a:gd name="connsiteY19" fmla="*/ 34852 h 6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1948" h="67965">
                  <a:moveTo>
                    <a:pt x="101035" y="34814"/>
                  </a:moveTo>
                  <a:cubicBezTo>
                    <a:pt x="99465" y="30594"/>
                    <a:pt x="96870" y="26831"/>
                    <a:pt x="93483" y="23864"/>
                  </a:cubicBezTo>
                  <a:cubicBezTo>
                    <a:pt x="89303" y="20267"/>
                    <a:pt x="83886" y="18438"/>
                    <a:pt x="78380" y="18766"/>
                  </a:cubicBezTo>
                  <a:cubicBezTo>
                    <a:pt x="78380" y="18766"/>
                    <a:pt x="68676" y="3361"/>
                    <a:pt x="50854" y="2832"/>
                  </a:cubicBezTo>
                  <a:cubicBezTo>
                    <a:pt x="39442" y="2773"/>
                    <a:pt x="28762" y="8446"/>
                    <a:pt x="22422" y="17936"/>
                  </a:cubicBezTo>
                  <a:cubicBezTo>
                    <a:pt x="22422" y="17936"/>
                    <a:pt x="12718" y="17936"/>
                    <a:pt x="5091" y="30019"/>
                  </a:cubicBezTo>
                  <a:cubicBezTo>
                    <a:pt x="937" y="36626"/>
                    <a:pt x="2259" y="50031"/>
                    <a:pt x="11170" y="55317"/>
                  </a:cubicBezTo>
                  <a:cubicBezTo>
                    <a:pt x="16960" y="58185"/>
                    <a:pt x="23420" y="59424"/>
                    <a:pt x="29860" y="58904"/>
                  </a:cubicBezTo>
                  <a:cubicBezTo>
                    <a:pt x="29860" y="58904"/>
                    <a:pt x="42321" y="71364"/>
                    <a:pt x="61955" y="61547"/>
                  </a:cubicBezTo>
                  <a:cubicBezTo>
                    <a:pt x="69852" y="57475"/>
                    <a:pt x="73676" y="48313"/>
                    <a:pt x="71017" y="39836"/>
                  </a:cubicBezTo>
                  <a:cubicBezTo>
                    <a:pt x="68795" y="34773"/>
                    <a:pt x="64752" y="30731"/>
                    <a:pt x="59690" y="28508"/>
                  </a:cubicBezTo>
                  <a:cubicBezTo>
                    <a:pt x="53384" y="24732"/>
                    <a:pt x="34052" y="23071"/>
                    <a:pt x="32881" y="37948"/>
                  </a:cubicBezTo>
                  <a:cubicBezTo>
                    <a:pt x="31937" y="49653"/>
                    <a:pt x="44209" y="53618"/>
                    <a:pt x="50514" y="52145"/>
                  </a:cubicBezTo>
                  <a:cubicBezTo>
                    <a:pt x="53384" y="51465"/>
                    <a:pt x="56707" y="53958"/>
                    <a:pt x="52515" y="55921"/>
                  </a:cubicBezTo>
                  <a:cubicBezTo>
                    <a:pt x="48324" y="57884"/>
                    <a:pt x="32126" y="57431"/>
                    <a:pt x="28312" y="46972"/>
                  </a:cubicBezTo>
                  <a:cubicBezTo>
                    <a:pt x="24499" y="36513"/>
                    <a:pt x="32088" y="21863"/>
                    <a:pt x="48815" y="22089"/>
                  </a:cubicBezTo>
                  <a:cubicBezTo>
                    <a:pt x="57651" y="21715"/>
                    <a:pt x="66076" y="25835"/>
                    <a:pt x="71206" y="33039"/>
                  </a:cubicBezTo>
                  <a:cubicBezTo>
                    <a:pt x="73369" y="36594"/>
                    <a:pt x="74878" y="40507"/>
                    <a:pt x="75661" y="44593"/>
                  </a:cubicBezTo>
                  <a:cubicBezTo>
                    <a:pt x="78732" y="41152"/>
                    <a:pt x="82632" y="38553"/>
                    <a:pt x="86989" y="37042"/>
                  </a:cubicBezTo>
                  <a:cubicBezTo>
                    <a:pt x="91503" y="35589"/>
                    <a:pt x="96217" y="34850"/>
                    <a:pt x="100960" y="34852"/>
                  </a:cubicBezTo>
                </a:path>
              </a:pathLst>
            </a:custGeom>
            <a:grpFill/>
            <a:ln w="9525" cap="flat">
              <a:noFill/>
              <a:prstDash val="solid"/>
              <a:miter/>
            </a:ln>
          </p:spPr>
          <p:txBody>
            <a:bodyPr rtlCol="0" anchor="ctr"/>
            <a:lstStyle/>
            <a:p>
              <a:endParaRPr lang="zh-CN" altLang="en-US"/>
            </a:p>
          </p:txBody>
        </p:sp>
        <p:sp>
          <p:nvSpPr>
            <p:cNvPr id="12" name="任意多边形: 形状 11"/>
            <p:cNvSpPr/>
            <p:nvPr/>
          </p:nvSpPr>
          <p:spPr>
            <a:xfrm>
              <a:off x="13440" y="6672907"/>
              <a:ext cx="101948" cy="86845"/>
            </a:xfrm>
            <a:custGeom>
              <a:avLst/>
              <a:gdLst>
                <a:gd name="connsiteX0" fmla="*/ 40148 w 101948"/>
                <a:gd name="connsiteY0" fmla="*/ 2832 h 86844"/>
                <a:gd name="connsiteX1" fmla="*/ 41583 w 101948"/>
                <a:gd name="connsiteY1" fmla="*/ 13669 h 86844"/>
                <a:gd name="connsiteX2" fmla="*/ 46643 w 101948"/>
                <a:gd name="connsiteY2" fmla="*/ 21409 h 86844"/>
                <a:gd name="connsiteX3" fmla="*/ 35504 w 101948"/>
                <a:gd name="connsiteY3" fmla="*/ 54108 h 86844"/>
                <a:gd name="connsiteX4" fmla="*/ 69487 w 101948"/>
                <a:gd name="connsiteY4" fmla="*/ 76763 h 86844"/>
                <a:gd name="connsiteX5" fmla="*/ 82325 w 101948"/>
                <a:gd name="connsiteY5" fmla="*/ 63359 h 86844"/>
                <a:gd name="connsiteX6" fmla="*/ 60425 w 101948"/>
                <a:gd name="connsiteY6" fmla="*/ 49577 h 86844"/>
                <a:gd name="connsiteX7" fmla="*/ 80172 w 101948"/>
                <a:gd name="connsiteY7" fmla="*/ 35871 h 86844"/>
                <a:gd name="connsiteX8" fmla="*/ 101015 w 101948"/>
                <a:gd name="connsiteY8" fmla="*/ 53353 h 86844"/>
                <a:gd name="connsiteX9" fmla="*/ 92519 w 101948"/>
                <a:gd name="connsiteY9" fmla="*/ 78651 h 86844"/>
                <a:gd name="connsiteX10" fmla="*/ 59858 w 101948"/>
                <a:gd name="connsiteY10" fmla="*/ 86958 h 86844"/>
                <a:gd name="connsiteX11" fmla="*/ 26970 w 101948"/>
                <a:gd name="connsiteY11" fmla="*/ 66040 h 86844"/>
                <a:gd name="connsiteX12" fmla="*/ 2843 w 101948"/>
                <a:gd name="connsiteY12" fmla="*/ 42554 h 86844"/>
                <a:gd name="connsiteX13" fmla="*/ 19721 w 101948"/>
                <a:gd name="connsiteY13" fmla="*/ 18502 h 86844"/>
                <a:gd name="connsiteX14" fmla="*/ 27990 w 101948"/>
                <a:gd name="connsiteY14" fmla="*/ 6268 h 86844"/>
                <a:gd name="connsiteX15" fmla="*/ 40148 w 101948"/>
                <a:gd name="connsiteY15" fmla="*/ 2832 h 8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948" h="86844">
                  <a:moveTo>
                    <a:pt x="40148" y="2832"/>
                  </a:moveTo>
                  <a:cubicBezTo>
                    <a:pt x="39900" y="6504"/>
                    <a:pt x="40388" y="10188"/>
                    <a:pt x="41583" y="13669"/>
                  </a:cubicBezTo>
                  <a:cubicBezTo>
                    <a:pt x="42933" y="16454"/>
                    <a:pt x="44633" y="19055"/>
                    <a:pt x="46643" y="21409"/>
                  </a:cubicBezTo>
                  <a:cubicBezTo>
                    <a:pt x="46643" y="21409"/>
                    <a:pt x="29274" y="37003"/>
                    <a:pt x="35504" y="54108"/>
                  </a:cubicBezTo>
                  <a:cubicBezTo>
                    <a:pt x="40094" y="68712"/>
                    <a:pt x="54241" y="78143"/>
                    <a:pt x="69487" y="76763"/>
                  </a:cubicBezTo>
                  <a:cubicBezTo>
                    <a:pt x="82098" y="75668"/>
                    <a:pt x="84590" y="65738"/>
                    <a:pt x="82325" y="63359"/>
                  </a:cubicBezTo>
                  <a:cubicBezTo>
                    <a:pt x="80059" y="60980"/>
                    <a:pt x="59669" y="65058"/>
                    <a:pt x="60425" y="49577"/>
                  </a:cubicBezTo>
                  <a:cubicBezTo>
                    <a:pt x="60802" y="38740"/>
                    <a:pt x="70733" y="35116"/>
                    <a:pt x="80172" y="35871"/>
                  </a:cubicBezTo>
                  <a:cubicBezTo>
                    <a:pt x="90196" y="36511"/>
                    <a:pt x="98640" y="43593"/>
                    <a:pt x="101015" y="53353"/>
                  </a:cubicBezTo>
                  <a:cubicBezTo>
                    <a:pt x="103205" y="61396"/>
                    <a:pt x="101657" y="69853"/>
                    <a:pt x="92519" y="78651"/>
                  </a:cubicBezTo>
                  <a:cubicBezTo>
                    <a:pt x="83382" y="87449"/>
                    <a:pt x="69638" y="87978"/>
                    <a:pt x="59858" y="86958"/>
                  </a:cubicBezTo>
                  <a:cubicBezTo>
                    <a:pt x="46155" y="85723"/>
                    <a:pt x="33898" y="77927"/>
                    <a:pt x="26970" y="66040"/>
                  </a:cubicBezTo>
                  <a:cubicBezTo>
                    <a:pt x="26970" y="66040"/>
                    <a:pt x="2239" y="60716"/>
                    <a:pt x="2843" y="42554"/>
                  </a:cubicBezTo>
                  <a:cubicBezTo>
                    <a:pt x="2543" y="31690"/>
                    <a:pt x="9403" y="21915"/>
                    <a:pt x="19721" y="18502"/>
                  </a:cubicBezTo>
                  <a:cubicBezTo>
                    <a:pt x="20326" y="13322"/>
                    <a:pt x="23410" y="8760"/>
                    <a:pt x="27990" y="6268"/>
                  </a:cubicBezTo>
                  <a:cubicBezTo>
                    <a:pt x="31692" y="4125"/>
                    <a:pt x="35872" y="2943"/>
                    <a:pt x="40148" y="2832"/>
                  </a:cubicBezTo>
                </a:path>
              </a:pathLst>
            </a:custGeom>
            <a:grpFill/>
            <a:ln w="9525" cap="flat">
              <a:noFill/>
              <a:prstDash val="solid"/>
              <a:miter/>
            </a:ln>
          </p:spPr>
          <p:txBody>
            <a:bodyPr rtlCol="0" anchor="ctr"/>
            <a:lstStyle/>
            <a:p>
              <a:endParaRPr lang="zh-CN" altLang="en-US"/>
            </a:p>
          </p:txBody>
        </p:sp>
        <p:sp>
          <p:nvSpPr>
            <p:cNvPr id="13" name="任意多边形: 形状 12"/>
            <p:cNvSpPr/>
            <p:nvPr/>
          </p:nvSpPr>
          <p:spPr>
            <a:xfrm>
              <a:off x="49407" y="6693335"/>
              <a:ext cx="41534" cy="52862"/>
            </a:xfrm>
            <a:custGeom>
              <a:avLst/>
              <a:gdLst>
                <a:gd name="connsiteX0" fmla="*/ 14640 w 41534"/>
                <a:gd name="connsiteY0" fmla="*/ 2832 h 52862"/>
                <a:gd name="connsiteX1" fmla="*/ 22909 w 41534"/>
                <a:gd name="connsiteY1" fmla="*/ 5890 h 52862"/>
                <a:gd name="connsiteX2" fmla="*/ 31518 w 41534"/>
                <a:gd name="connsiteY2" fmla="*/ 6646 h 52862"/>
                <a:gd name="connsiteX3" fmla="*/ 41147 w 41534"/>
                <a:gd name="connsiteY3" fmla="*/ 11932 h 52862"/>
                <a:gd name="connsiteX4" fmla="*/ 19058 w 41534"/>
                <a:gd name="connsiteY4" fmla="*/ 23675 h 52862"/>
                <a:gd name="connsiteX5" fmla="*/ 28044 w 41534"/>
                <a:gd name="connsiteY5" fmla="*/ 43498 h 52862"/>
                <a:gd name="connsiteX6" fmla="*/ 41902 w 41534"/>
                <a:gd name="connsiteY6" fmla="*/ 47274 h 52862"/>
                <a:gd name="connsiteX7" fmla="*/ 20266 w 41534"/>
                <a:gd name="connsiteY7" fmla="*/ 48595 h 52862"/>
                <a:gd name="connsiteX8" fmla="*/ 3350 w 41534"/>
                <a:gd name="connsiteY8" fmla="*/ 23448 h 52862"/>
                <a:gd name="connsiteX9" fmla="*/ 14678 w 41534"/>
                <a:gd name="connsiteY9" fmla="*/ 2832 h 5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34" h="52862">
                  <a:moveTo>
                    <a:pt x="14640" y="2832"/>
                  </a:moveTo>
                  <a:cubicBezTo>
                    <a:pt x="17037" y="4639"/>
                    <a:pt x="19913" y="5703"/>
                    <a:pt x="22909" y="5890"/>
                  </a:cubicBezTo>
                  <a:cubicBezTo>
                    <a:pt x="25759" y="6330"/>
                    <a:pt x="28635" y="6582"/>
                    <a:pt x="31518" y="6646"/>
                  </a:cubicBezTo>
                  <a:lnTo>
                    <a:pt x="41147" y="11932"/>
                  </a:lnTo>
                  <a:cubicBezTo>
                    <a:pt x="41147" y="11932"/>
                    <a:pt x="22267" y="13744"/>
                    <a:pt x="19058" y="23675"/>
                  </a:cubicBezTo>
                  <a:cubicBezTo>
                    <a:pt x="17103" y="31566"/>
                    <a:pt x="20821" y="39768"/>
                    <a:pt x="28044" y="43498"/>
                  </a:cubicBezTo>
                  <a:cubicBezTo>
                    <a:pt x="35596" y="47274"/>
                    <a:pt x="41713" y="44706"/>
                    <a:pt x="41902" y="47274"/>
                  </a:cubicBezTo>
                  <a:cubicBezTo>
                    <a:pt x="42091" y="49841"/>
                    <a:pt x="29706" y="52824"/>
                    <a:pt x="20266" y="48595"/>
                  </a:cubicBezTo>
                  <a:cubicBezTo>
                    <a:pt x="9996" y="43838"/>
                    <a:pt x="481" y="34398"/>
                    <a:pt x="3350" y="23448"/>
                  </a:cubicBezTo>
                  <a:cubicBezTo>
                    <a:pt x="5712" y="15889"/>
                    <a:pt x="9563" y="8879"/>
                    <a:pt x="14678" y="2832"/>
                  </a:cubicBezTo>
                </a:path>
              </a:pathLst>
            </a:custGeom>
            <a:grpFill/>
            <a:ln w="9525" cap="flat">
              <a:noFill/>
              <a:prstDash val="solid"/>
              <a:miter/>
            </a:ln>
          </p:spPr>
          <p:txBody>
            <a:bodyPr rtlCol="0" anchor="ctr"/>
            <a:lstStyle/>
            <a:p>
              <a:endParaRPr lang="zh-CN" altLang="en-US"/>
            </a:p>
          </p:txBody>
        </p:sp>
        <p:sp>
          <p:nvSpPr>
            <p:cNvPr id="14" name="任意多边形: 形状 13"/>
            <p:cNvSpPr/>
            <p:nvPr/>
          </p:nvSpPr>
          <p:spPr>
            <a:xfrm>
              <a:off x="77376" y="6672416"/>
              <a:ext cx="109500" cy="128379"/>
            </a:xfrm>
            <a:custGeom>
              <a:avLst/>
              <a:gdLst>
                <a:gd name="connsiteX0" fmla="*/ 109689 w 109499"/>
                <a:gd name="connsiteY0" fmla="*/ 18502 h 128379"/>
                <a:gd name="connsiteX1" fmla="*/ 104214 w 109499"/>
                <a:gd name="connsiteY1" fmla="*/ 12838 h 128379"/>
                <a:gd name="connsiteX2" fmla="*/ 95529 w 109499"/>
                <a:gd name="connsiteY2" fmla="*/ 12347 h 128379"/>
                <a:gd name="connsiteX3" fmla="*/ 75706 w 109499"/>
                <a:gd name="connsiteY3" fmla="*/ 2832 h 128379"/>
                <a:gd name="connsiteX4" fmla="*/ 50370 w 109499"/>
                <a:gd name="connsiteY4" fmla="*/ 16614 h 128379"/>
                <a:gd name="connsiteX5" fmla="*/ 50747 w 109499"/>
                <a:gd name="connsiteY5" fmla="*/ 42327 h 128379"/>
                <a:gd name="connsiteX6" fmla="*/ 74384 w 109499"/>
                <a:gd name="connsiteY6" fmla="*/ 42705 h 128379"/>
                <a:gd name="connsiteX7" fmla="*/ 78915 w 109499"/>
                <a:gd name="connsiteY7" fmla="*/ 23410 h 128379"/>
                <a:gd name="connsiteX8" fmla="*/ 90432 w 109499"/>
                <a:gd name="connsiteY8" fmla="*/ 50483 h 128379"/>
                <a:gd name="connsiteX9" fmla="*/ 57506 w 109499"/>
                <a:gd name="connsiteY9" fmla="*/ 70797 h 128379"/>
                <a:gd name="connsiteX10" fmla="*/ 39458 w 109499"/>
                <a:gd name="connsiteY10" fmla="*/ 71779 h 128379"/>
                <a:gd name="connsiteX11" fmla="*/ 28508 w 109499"/>
                <a:gd name="connsiteY11" fmla="*/ 88393 h 128379"/>
                <a:gd name="connsiteX12" fmla="*/ 7589 w 109499"/>
                <a:gd name="connsiteY12" fmla="*/ 99343 h 128379"/>
                <a:gd name="connsiteX13" fmla="*/ 2832 w 109499"/>
                <a:gd name="connsiteY13" fmla="*/ 112181 h 128379"/>
                <a:gd name="connsiteX14" fmla="*/ 12083 w 109499"/>
                <a:gd name="connsiteY14" fmla="*/ 126944 h 128379"/>
                <a:gd name="connsiteX15" fmla="*/ 12347 w 109499"/>
                <a:gd name="connsiteY15" fmla="*/ 117392 h 128379"/>
                <a:gd name="connsiteX16" fmla="*/ 49275 w 109499"/>
                <a:gd name="connsiteY16" fmla="*/ 93981 h 128379"/>
                <a:gd name="connsiteX17" fmla="*/ 79482 w 109499"/>
                <a:gd name="connsiteY17" fmla="*/ 82654 h 128379"/>
                <a:gd name="connsiteX18" fmla="*/ 106668 w 109499"/>
                <a:gd name="connsiteY18" fmla="*/ 58186 h 128379"/>
                <a:gd name="connsiteX19" fmla="*/ 98361 w 109499"/>
                <a:gd name="connsiteY19" fmla="*/ 35304 h 128379"/>
                <a:gd name="connsiteX20" fmla="*/ 109689 w 109499"/>
                <a:gd name="connsiteY20" fmla="*/ 18313 h 12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9499" h="128379">
                  <a:moveTo>
                    <a:pt x="109689" y="18502"/>
                  </a:moveTo>
                  <a:cubicBezTo>
                    <a:pt x="109689" y="18502"/>
                    <a:pt x="109689" y="16010"/>
                    <a:pt x="104214" y="12838"/>
                  </a:cubicBezTo>
                  <a:cubicBezTo>
                    <a:pt x="101661" y="10997"/>
                    <a:pt x="98273" y="10806"/>
                    <a:pt x="95529" y="12347"/>
                  </a:cubicBezTo>
                  <a:cubicBezTo>
                    <a:pt x="90679" y="6368"/>
                    <a:pt x="83405" y="2876"/>
                    <a:pt x="75706" y="2832"/>
                  </a:cubicBezTo>
                  <a:cubicBezTo>
                    <a:pt x="65572" y="3217"/>
                    <a:pt x="56200" y="8316"/>
                    <a:pt x="50370" y="16614"/>
                  </a:cubicBezTo>
                  <a:cubicBezTo>
                    <a:pt x="45650" y="24166"/>
                    <a:pt x="43724" y="34625"/>
                    <a:pt x="50747" y="42327"/>
                  </a:cubicBezTo>
                  <a:cubicBezTo>
                    <a:pt x="54712" y="46670"/>
                    <a:pt x="67248" y="49879"/>
                    <a:pt x="74384" y="42705"/>
                  </a:cubicBezTo>
                  <a:cubicBezTo>
                    <a:pt x="82502" y="34549"/>
                    <a:pt x="74384" y="25487"/>
                    <a:pt x="78915" y="23410"/>
                  </a:cubicBezTo>
                  <a:cubicBezTo>
                    <a:pt x="81219" y="22353"/>
                    <a:pt x="97795" y="33718"/>
                    <a:pt x="90432" y="50483"/>
                  </a:cubicBezTo>
                  <a:cubicBezTo>
                    <a:pt x="84088" y="64756"/>
                    <a:pt x="72723" y="68532"/>
                    <a:pt x="57506" y="70797"/>
                  </a:cubicBezTo>
                  <a:cubicBezTo>
                    <a:pt x="42290" y="73063"/>
                    <a:pt x="39458" y="71779"/>
                    <a:pt x="39458" y="71779"/>
                  </a:cubicBezTo>
                  <a:cubicBezTo>
                    <a:pt x="39458" y="71779"/>
                    <a:pt x="39458" y="80803"/>
                    <a:pt x="28508" y="88393"/>
                  </a:cubicBezTo>
                  <a:cubicBezTo>
                    <a:pt x="22037" y="92930"/>
                    <a:pt x="15006" y="96611"/>
                    <a:pt x="7589" y="99343"/>
                  </a:cubicBezTo>
                  <a:cubicBezTo>
                    <a:pt x="4810" y="103080"/>
                    <a:pt x="3160" y="107535"/>
                    <a:pt x="2832" y="112181"/>
                  </a:cubicBezTo>
                  <a:cubicBezTo>
                    <a:pt x="3380" y="118297"/>
                    <a:pt x="6818" y="123784"/>
                    <a:pt x="12083" y="126944"/>
                  </a:cubicBezTo>
                  <a:cubicBezTo>
                    <a:pt x="10383" y="123960"/>
                    <a:pt x="10485" y="120278"/>
                    <a:pt x="12347" y="117392"/>
                  </a:cubicBezTo>
                  <a:cubicBezTo>
                    <a:pt x="18577" y="106668"/>
                    <a:pt x="31528" y="97379"/>
                    <a:pt x="49275" y="93981"/>
                  </a:cubicBezTo>
                  <a:cubicBezTo>
                    <a:pt x="59904" y="91912"/>
                    <a:pt x="70113" y="88083"/>
                    <a:pt x="79482" y="82654"/>
                  </a:cubicBezTo>
                  <a:cubicBezTo>
                    <a:pt x="99154" y="71326"/>
                    <a:pt x="106668" y="58375"/>
                    <a:pt x="106668" y="58186"/>
                  </a:cubicBezTo>
                  <a:cubicBezTo>
                    <a:pt x="101692" y="51551"/>
                    <a:pt x="98801" y="43586"/>
                    <a:pt x="98361" y="35304"/>
                  </a:cubicBezTo>
                  <a:cubicBezTo>
                    <a:pt x="98361" y="25298"/>
                    <a:pt x="109689" y="18313"/>
                    <a:pt x="109689" y="18313"/>
                  </a:cubicBezTo>
                </a:path>
              </a:pathLst>
            </a:custGeom>
            <a:grpFill/>
            <a:ln w="9525" cap="flat">
              <a:noFill/>
              <a:prstDash val="solid"/>
              <a:miter/>
            </a:ln>
          </p:spPr>
          <p:txBody>
            <a:bodyPr rtlCol="0" anchor="ctr"/>
            <a:lstStyle/>
            <a:p>
              <a:endParaRPr lang="zh-CN" altLang="en-US"/>
            </a:p>
          </p:txBody>
        </p:sp>
        <p:sp>
          <p:nvSpPr>
            <p:cNvPr id="20" name="任意多边形: 形状 19"/>
            <p:cNvSpPr/>
            <p:nvPr/>
          </p:nvSpPr>
          <p:spPr>
            <a:xfrm>
              <a:off x="102750" y="6697526"/>
              <a:ext cx="64190" cy="41534"/>
            </a:xfrm>
            <a:custGeom>
              <a:avLst/>
              <a:gdLst>
                <a:gd name="connsiteX0" fmla="*/ 2907 w 64189"/>
                <a:gd name="connsiteY0" fmla="*/ 9628 h 41534"/>
                <a:gd name="connsiteX1" fmla="*/ 8949 w 64189"/>
                <a:gd name="connsiteY1" fmla="*/ 7552 h 41534"/>
                <a:gd name="connsiteX2" fmla="*/ 15481 w 64189"/>
                <a:gd name="connsiteY2" fmla="*/ 2832 h 41534"/>
                <a:gd name="connsiteX3" fmla="*/ 19257 w 64189"/>
                <a:gd name="connsiteY3" fmla="*/ 18728 h 41534"/>
                <a:gd name="connsiteX4" fmla="*/ 37192 w 64189"/>
                <a:gd name="connsiteY4" fmla="*/ 26846 h 41534"/>
                <a:gd name="connsiteX5" fmla="*/ 55543 w 64189"/>
                <a:gd name="connsiteY5" fmla="*/ 18124 h 41534"/>
                <a:gd name="connsiteX6" fmla="*/ 57431 w 64189"/>
                <a:gd name="connsiteY6" fmla="*/ 3965 h 41534"/>
                <a:gd name="connsiteX7" fmla="*/ 60678 w 64189"/>
                <a:gd name="connsiteY7" fmla="*/ 26016 h 41534"/>
                <a:gd name="connsiteX8" fmla="*/ 35946 w 64189"/>
                <a:gd name="connsiteY8" fmla="*/ 40288 h 41534"/>
                <a:gd name="connsiteX9" fmla="*/ 16803 w 64189"/>
                <a:gd name="connsiteY9" fmla="*/ 41950 h 41534"/>
                <a:gd name="connsiteX10" fmla="*/ 16614 w 64189"/>
                <a:gd name="connsiteY10" fmla="*/ 26469 h 41534"/>
                <a:gd name="connsiteX11" fmla="*/ 2832 w 64189"/>
                <a:gd name="connsiteY11" fmla="*/ 9628 h 4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89" h="41534">
                  <a:moveTo>
                    <a:pt x="2907" y="9628"/>
                  </a:moveTo>
                  <a:cubicBezTo>
                    <a:pt x="5011" y="9233"/>
                    <a:pt x="7046" y="8533"/>
                    <a:pt x="8949" y="7552"/>
                  </a:cubicBezTo>
                  <a:cubicBezTo>
                    <a:pt x="11433" y="6453"/>
                    <a:pt x="13658" y="4845"/>
                    <a:pt x="15481" y="2832"/>
                  </a:cubicBezTo>
                  <a:cubicBezTo>
                    <a:pt x="15310" y="8371"/>
                    <a:pt x="16613" y="13857"/>
                    <a:pt x="19257" y="18728"/>
                  </a:cubicBezTo>
                  <a:cubicBezTo>
                    <a:pt x="23571" y="24175"/>
                    <a:pt x="30253" y="27200"/>
                    <a:pt x="37192" y="26846"/>
                  </a:cubicBezTo>
                  <a:cubicBezTo>
                    <a:pt x="44744" y="27035"/>
                    <a:pt x="51994" y="24505"/>
                    <a:pt x="55543" y="18124"/>
                  </a:cubicBezTo>
                  <a:cubicBezTo>
                    <a:pt x="59583" y="10874"/>
                    <a:pt x="54561" y="3021"/>
                    <a:pt x="57431" y="3965"/>
                  </a:cubicBezTo>
                  <a:cubicBezTo>
                    <a:pt x="60300" y="4909"/>
                    <a:pt x="66380" y="17482"/>
                    <a:pt x="60678" y="26016"/>
                  </a:cubicBezTo>
                  <a:cubicBezTo>
                    <a:pt x="54976" y="34549"/>
                    <a:pt x="49350" y="37910"/>
                    <a:pt x="35946" y="40288"/>
                  </a:cubicBezTo>
                  <a:cubicBezTo>
                    <a:pt x="29665" y="41678"/>
                    <a:pt x="23229" y="42237"/>
                    <a:pt x="16803" y="41950"/>
                  </a:cubicBezTo>
                  <a:cubicBezTo>
                    <a:pt x="17789" y="36830"/>
                    <a:pt x="17725" y="31563"/>
                    <a:pt x="16614" y="26469"/>
                  </a:cubicBezTo>
                  <a:cubicBezTo>
                    <a:pt x="14726" y="18539"/>
                    <a:pt x="2832" y="9628"/>
                    <a:pt x="2832" y="9628"/>
                  </a:cubicBezTo>
                </a:path>
              </a:pathLst>
            </a:custGeom>
            <a:grpFill/>
            <a:ln w="9525" cap="flat">
              <a:noFill/>
              <a:prstDash val="solid"/>
              <a:miter/>
            </a:ln>
          </p:spPr>
          <p:txBody>
            <a:bodyPr rtlCol="0" anchor="ctr"/>
            <a:lstStyle/>
            <a:p>
              <a:endParaRPr lang="zh-CN" altLang="en-US"/>
            </a:p>
          </p:txBody>
        </p:sp>
        <p:sp>
          <p:nvSpPr>
            <p:cNvPr id="28" name="任意多边形: 形状 27"/>
            <p:cNvSpPr/>
            <p:nvPr/>
          </p:nvSpPr>
          <p:spPr>
            <a:xfrm>
              <a:off x="149129" y="6766309"/>
              <a:ext cx="83069" cy="56638"/>
            </a:xfrm>
            <a:custGeom>
              <a:avLst/>
              <a:gdLst>
                <a:gd name="connsiteX0" fmla="*/ 44619 w 83068"/>
                <a:gd name="connsiteY0" fmla="*/ 56462 h 56637"/>
                <a:gd name="connsiteX1" fmla="*/ 61875 w 83068"/>
                <a:gd name="connsiteY1" fmla="*/ 43435 h 56637"/>
                <a:gd name="connsiteX2" fmla="*/ 59723 w 83068"/>
                <a:gd name="connsiteY2" fmla="*/ 17306 h 56637"/>
                <a:gd name="connsiteX3" fmla="*/ 33292 w 83068"/>
                <a:gd name="connsiteY3" fmla="*/ 12398 h 56637"/>
                <a:gd name="connsiteX4" fmla="*/ 23437 w 83068"/>
                <a:gd name="connsiteY4" fmla="*/ 26066 h 56637"/>
                <a:gd name="connsiteX5" fmla="*/ 30007 w 83068"/>
                <a:gd name="connsiteY5" fmla="*/ 36110 h 56637"/>
                <a:gd name="connsiteX6" fmla="*/ 22455 w 83068"/>
                <a:gd name="connsiteY6" fmla="*/ 36865 h 56637"/>
                <a:gd name="connsiteX7" fmla="*/ 15508 w 83068"/>
                <a:gd name="connsiteY7" fmla="*/ 33354 h 56637"/>
                <a:gd name="connsiteX8" fmla="*/ 7314 w 83068"/>
                <a:gd name="connsiteY8" fmla="*/ 32901 h 56637"/>
                <a:gd name="connsiteX9" fmla="*/ 3595 w 83068"/>
                <a:gd name="connsiteY9" fmla="*/ 22435 h 56637"/>
                <a:gd name="connsiteX10" fmla="*/ 4331 w 83068"/>
                <a:gd name="connsiteY10" fmla="*/ 21196 h 56637"/>
                <a:gd name="connsiteX11" fmla="*/ 14148 w 83068"/>
                <a:gd name="connsiteY11" fmla="*/ 17646 h 56637"/>
                <a:gd name="connsiteX12" fmla="*/ 45903 w 83068"/>
                <a:gd name="connsiteY12" fmla="*/ 2883 h 56637"/>
                <a:gd name="connsiteX13" fmla="*/ 71919 w 83068"/>
                <a:gd name="connsiteY13" fmla="*/ 21498 h 56637"/>
                <a:gd name="connsiteX14" fmla="*/ 82227 w 83068"/>
                <a:gd name="connsiteY14" fmla="*/ 30560 h 56637"/>
                <a:gd name="connsiteX15" fmla="*/ 71655 w 83068"/>
                <a:gd name="connsiteY15" fmla="*/ 39131 h 56637"/>
                <a:gd name="connsiteX16" fmla="*/ 62592 w 83068"/>
                <a:gd name="connsiteY16" fmla="*/ 49552 h 56637"/>
                <a:gd name="connsiteX17" fmla="*/ 44506 w 83068"/>
                <a:gd name="connsiteY17" fmla="*/ 56349 h 5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068" h="56637">
                  <a:moveTo>
                    <a:pt x="44619" y="56462"/>
                  </a:moveTo>
                  <a:cubicBezTo>
                    <a:pt x="51223" y="53382"/>
                    <a:pt x="57104" y="48943"/>
                    <a:pt x="61875" y="43435"/>
                  </a:cubicBezTo>
                  <a:cubicBezTo>
                    <a:pt x="66406" y="37734"/>
                    <a:pt x="66557" y="23725"/>
                    <a:pt x="59723" y="17306"/>
                  </a:cubicBezTo>
                  <a:cubicBezTo>
                    <a:pt x="52622" y="10660"/>
                    <a:pt x="42306" y="8744"/>
                    <a:pt x="33292" y="12398"/>
                  </a:cubicBezTo>
                  <a:cubicBezTo>
                    <a:pt x="27720" y="14766"/>
                    <a:pt x="23924" y="20032"/>
                    <a:pt x="23437" y="26066"/>
                  </a:cubicBezTo>
                  <a:cubicBezTo>
                    <a:pt x="23437" y="30748"/>
                    <a:pt x="30498" y="34638"/>
                    <a:pt x="30007" y="36110"/>
                  </a:cubicBezTo>
                  <a:cubicBezTo>
                    <a:pt x="29138" y="38640"/>
                    <a:pt x="25551" y="37394"/>
                    <a:pt x="22455" y="36865"/>
                  </a:cubicBezTo>
                  <a:cubicBezTo>
                    <a:pt x="19903" y="36236"/>
                    <a:pt x="17528" y="35035"/>
                    <a:pt x="15508" y="33354"/>
                  </a:cubicBezTo>
                  <a:cubicBezTo>
                    <a:pt x="12786" y="33946"/>
                    <a:pt x="9954" y="33790"/>
                    <a:pt x="7314" y="32901"/>
                  </a:cubicBezTo>
                  <a:cubicBezTo>
                    <a:pt x="3397" y="31038"/>
                    <a:pt x="1732" y="26352"/>
                    <a:pt x="3595" y="22435"/>
                  </a:cubicBezTo>
                  <a:cubicBezTo>
                    <a:pt x="3802" y="22000"/>
                    <a:pt x="4048" y="21585"/>
                    <a:pt x="4331" y="21196"/>
                  </a:cubicBezTo>
                  <a:cubicBezTo>
                    <a:pt x="6751" y="18367"/>
                    <a:pt x="10479" y="17019"/>
                    <a:pt x="14148" y="17646"/>
                  </a:cubicBezTo>
                  <a:cubicBezTo>
                    <a:pt x="14148" y="17646"/>
                    <a:pt x="27590" y="1825"/>
                    <a:pt x="45903" y="2883"/>
                  </a:cubicBezTo>
                  <a:cubicBezTo>
                    <a:pt x="64216" y="3940"/>
                    <a:pt x="71919" y="21498"/>
                    <a:pt x="71919" y="21498"/>
                  </a:cubicBezTo>
                  <a:cubicBezTo>
                    <a:pt x="71919" y="21498"/>
                    <a:pt x="82227" y="21498"/>
                    <a:pt x="82227" y="30560"/>
                  </a:cubicBezTo>
                  <a:cubicBezTo>
                    <a:pt x="82227" y="37885"/>
                    <a:pt x="71655" y="39131"/>
                    <a:pt x="71655" y="39131"/>
                  </a:cubicBezTo>
                  <a:cubicBezTo>
                    <a:pt x="68971" y="42884"/>
                    <a:pt x="65937" y="46373"/>
                    <a:pt x="62592" y="49552"/>
                  </a:cubicBezTo>
                  <a:cubicBezTo>
                    <a:pt x="57495" y="54461"/>
                    <a:pt x="42883" y="57293"/>
                    <a:pt x="44506" y="56349"/>
                  </a:cubicBezTo>
                </a:path>
              </a:pathLst>
            </a:custGeom>
            <a:grpFill/>
            <a:ln w="9525" cap="flat">
              <a:noFill/>
              <a:prstDash val="solid"/>
              <a:miter/>
            </a:ln>
          </p:spPr>
          <p:txBody>
            <a:bodyPr rtlCol="0" anchor="ctr"/>
            <a:lstStyle/>
            <a:p>
              <a:endParaRPr lang="zh-CN" altLang="en-US"/>
            </a:p>
          </p:txBody>
        </p:sp>
        <p:sp>
          <p:nvSpPr>
            <p:cNvPr id="29" name="任意多边形: 形状 28"/>
            <p:cNvSpPr/>
            <p:nvPr/>
          </p:nvSpPr>
          <p:spPr>
            <a:xfrm>
              <a:off x="122925" y="6744024"/>
              <a:ext cx="139707" cy="117052"/>
            </a:xfrm>
            <a:custGeom>
              <a:avLst/>
              <a:gdLst>
                <a:gd name="connsiteX0" fmla="*/ 44392 w 139706"/>
                <a:gd name="connsiteY0" fmla="*/ 61114 h 117051"/>
                <a:gd name="connsiteX1" fmla="*/ 54285 w 139706"/>
                <a:gd name="connsiteY1" fmla="*/ 64889 h 117051"/>
                <a:gd name="connsiteX2" fmla="*/ 63309 w 139706"/>
                <a:gd name="connsiteY2" fmla="*/ 60094 h 117051"/>
                <a:gd name="connsiteX3" fmla="*/ 56400 w 139706"/>
                <a:gd name="connsiteY3" fmla="*/ 43858 h 117051"/>
                <a:gd name="connsiteX4" fmla="*/ 85474 w 139706"/>
                <a:gd name="connsiteY4" fmla="*/ 48804 h 117051"/>
                <a:gd name="connsiteX5" fmla="*/ 82906 w 139706"/>
                <a:gd name="connsiteY5" fmla="*/ 65343 h 117051"/>
                <a:gd name="connsiteX6" fmla="*/ 60251 w 139706"/>
                <a:gd name="connsiteY6" fmla="*/ 76670 h 117051"/>
                <a:gd name="connsiteX7" fmla="*/ 43562 w 139706"/>
                <a:gd name="connsiteY7" fmla="*/ 72441 h 117051"/>
                <a:gd name="connsiteX8" fmla="*/ 11014 w 139706"/>
                <a:gd name="connsiteY8" fmla="*/ 67268 h 117051"/>
                <a:gd name="connsiteX9" fmla="*/ 7238 w 139706"/>
                <a:gd name="connsiteY9" fmla="*/ 35060 h 117051"/>
                <a:gd name="connsiteX10" fmla="*/ 31479 w 139706"/>
                <a:gd name="connsiteY10" fmla="*/ 21807 h 117051"/>
                <a:gd name="connsiteX11" fmla="*/ 73542 w 139706"/>
                <a:gd name="connsiteY11" fmla="*/ 2928 h 117051"/>
                <a:gd name="connsiteX12" fmla="*/ 113037 w 139706"/>
                <a:gd name="connsiteY12" fmla="*/ 26753 h 117051"/>
                <a:gd name="connsiteX13" fmla="*/ 135693 w 139706"/>
                <a:gd name="connsiteY13" fmla="*/ 42083 h 117051"/>
                <a:gd name="connsiteX14" fmla="*/ 127914 w 139706"/>
                <a:gd name="connsiteY14" fmla="*/ 75009 h 117051"/>
                <a:gd name="connsiteX15" fmla="*/ 101030 w 139706"/>
                <a:gd name="connsiteY15" fmla="*/ 83958 h 117051"/>
                <a:gd name="connsiteX16" fmla="*/ 78375 w 139706"/>
                <a:gd name="connsiteY16" fmla="*/ 97702 h 117051"/>
                <a:gd name="connsiteX17" fmla="*/ 49037 w 139706"/>
                <a:gd name="connsiteY17" fmla="*/ 98495 h 117051"/>
                <a:gd name="connsiteX18" fmla="*/ 36463 w 139706"/>
                <a:gd name="connsiteY18" fmla="*/ 104309 h 117051"/>
                <a:gd name="connsiteX19" fmla="*/ 30044 w 139706"/>
                <a:gd name="connsiteY19" fmla="*/ 114844 h 117051"/>
                <a:gd name="connsiteX20" fmla="*/ 28798 w 139706"/>
                <a:gd name="connsiteY20" fmla="*/ 107859 h 117051"/>
                <a:gd name="connsiteX21" fmla="*/ 49830 w 139706"/>
                <a:gd name="connsiteY21" fmla="*/ 85657 h 117051"/>
                <a:gd name="connsiteX22" fmla="*/ 83359 w 139706"/>
                <a:gd name="connsiteY22" fmla="*/ 80408 h 117051"/>
                <a:gd name="connsiteX23" fmla="*/ 99935 w 139706"/>
                <a:gd name="connsiteY23" fmla="*/ 65305 h 117051"/>
                <a:gd name="connsiteX24" fmla="*/ 111565 w 139706"/>
                <a:gd name="connsiteY24" fmla="*/ 59905 h 117051"/>
                <a:gd name="connsiteX25" fmla="*/ 112735 w 139706"/>
                <a:gd name="connsiteY25" fmla="*/ 45595 h 117051"/>
                <a:gd name="connsiteX26" fmla="*/ 100917 w 139706"/>
                <a:gd name="connsiteY26" fmla="*/ 38496 h 117051"/>
                <a:gd name="connsiteX27" fmla="*/ 72749 w 139706"/>
                <a:gd name="connsiteY27" fmla="*/ 19617 h 117051"/>
                <a:gd name="connsiteX28" fmla="*/ 41258 w 139706"/>
                <a:gd name="connsiteY28" fmla="*/ 33852 h 117051"/>
                <a:gd name="connsiteX29" fmla="*/ 26684 w 139706"/>
                <a:gd name="connsiteY29" fmla="*/ 38685 h 117051"/>
                <a:gd name="connsiteX30" fmla="*/ 33556 w 139706"/>
                <a:gd name="connsiteY30" fmla="*/ 60887 h 117051"/>
                <a:gd name="connsiteX31" fmla="*/ 44506 w 139706"/>
                <a:gd name="connsiteY31" fmla="*/ 60887 h 11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9706" h="117051">
                  <a:moveTo>
                    <a:pt x="44392" y="61114"/>
                  </a:moveTo>
                  <a:cubicBezTo>
                    <a:pt x="47455" y="62918"/>
                    <a:pt x="50799" y="64195"/>
                    <a:pt x="54285" y="64889"/>
                  </a:cubicBezTo>
                  <a:cubicBezTo>
                    <a:pt x="60893" y="65796"/>
                    <a:pt x="63498" y="61604"/>
                    <a:pt x="63309" y="60094"/>
                  </a:cubicBezTo>
                  <a:cubicBezTo>
                    <a:pt x="62554" y="54695"/>
                    <a:pt x="51642" y="53675"/>
                    <a:pt x="56400" y="43858"/>
                  </a:cubicBezTo>
                  <a:cubicBezTo>
                    <a:pt x="61157" y="34041"/>
                    <a:pt x="80716" y="34229"/>
                    <a:pt x="85474" y="48804"/>
                  </a:cubicBezTo>
                  <a:cubicBezTo>
                    <a:pt x="87150" y="54422"/>
                    <a:pt x="86207" y="60497"/>
                    <a:pt x="82906" y="65343"/>
                  </a:cubicBezTo>
                  <a:cubicBezTo>
                    <a:pt x="79508" y="69798"/>
                    <a:pt x="74977" y="75386"/>
                    <a:pt x="60251" y="76670"/>
                  </a:cubicBezTo>
                  <a:cubicBezTo>
                    <a:pt x="54343" y="77616"/>
                    <a:pt x="48306" y="76086"/>
                    <a:pt x="43562" y="72441"/>
                  </a:cubicBezTo>
                  <a:cubicBezTo>
                    <a:pt x="43562" y="72441"/>
                    <a:pt x="28156" y="81692"/>
                    <a:pt x="11014" y="67268"/>
                  </a:cubicBezTo>
                  <a:cubicBezTo>
                    <a:pt x="1767" y="59044"/>
                    <a:pt x="145" y="45200"/>
                    <a:pt x="7238" y="35060"/>
                  </a:cubicBezTo>
                  <a:cubicBezTo>
                    <a:pt x="12838" y="27136"/>
                    <a:pt x="21786" y="22244"/>
                    <a:pt x="31479" y="21807"/>
                  </a:cubicBezTo>
                  <a:cubicBezTo>
                    <a:pt x="31479" y="21807"/>
                    <a:pt x="43675" y="1266"/>
                    <a:pt x="73542" y="2928"/>
                  </a:cubicBezTo>
                  <a:cubicBezTo>
                    <a:pt x="103409" y="4589"/>
                    <a:pt x="113037" y="26753"/>
                    <a:pt x="113037" y="26753"/>
                  </a:cubicBezTo>
                  <a:cubicBezTo>
                    <a:pt x="113037" y="26753"/>
                    <a:pt x="130897" y="27131"/>
                    <a:pt x="135693" y="42083"/>
                  </a:cubicBezTo>
                  <a:cubicBezTo>
                    <a:pt x="138638" y="51674"/>
                    <a:pt x="136939" y="66475"/>
                    <a:pt x="127914" y="75009"/>
                  </a:cubicBezTo>
                  <a:cubicBezTo>
                    <a:pt x="117493" y="84599"/>
                    <a:pt x="101030" y="83958"/>
                    <a:pt x="101030" y="83958"/>
                  </a:cubicBezTo>
                  <a:cubicBezTo>
                    <a:pt x="95649" y="91416"/>
                    <a:pt x="87475" y="96374"/>
                    <a:pt x="78375" y="97702"/>
                  </a:cubicBezTo>
                  <a:cubicBezTo>
                    <a:pt x="60326" y="100118"/>
                    <a:pt x="54776" y="97928"/>
                    <a:pt x="49037" y="98495"/>
                  </a:cubicBezTo>
                  <a:cubicBezTo>
                    <a:pt x="44326" y="99019"/>
                    <a:pt x="39913" y="101060"/>
                    <a:pt x="36463" y="104309"/>
                  </a:cubicBezTo>
                  <a:cubicBezTo>
                    <a:pt x="33894" y="107540"/>
                    <a:pt x="31738" y="111080"/>
                    <a:pt x="30044" y="114844"/>
                  </a:cubicBezTo>
                  <a:cubicBezTo>
                    <a:pt x="29493" y="112542"/>
                    <a:pt x="29077" y="110210"/>
                    <a:pt x="28798" y="107859"/>
                  </a:cubicBezTo>
                  <a:cubicBezTo>
                    <a:pt x="28798" y="106160"/>
                    <a:pt x="31668" y="91396"/>
                    <a:pt x="49830" y="85657"/>
                  </a:cubicBezTo>
                  <a:cubicBezTo>
                    <a:pt x="60364" y="82296"/>
                    <a:pt x="64480" y="86601"/>
                    <a:pt x="83359" y="80408"/>
                  </a:cubicBezTo>
                  <a:cubicBezTo>
                    <a:pt x="91477" y="77727"/>
                    <a:pt x="99935" y="65305"/>
                    <a:pt x="99935" y="65305"/>
                  </a:cubicBezTo>
                  <a:cubicBezTo>
                    <a:pt x="104340" y="64982"/>
                    <a:pt x="108476" y="63062"/>
                    <a:pt x="111565" y="59905"/>
                  </a:cubicBezTo>
                  <a:cubicBezTo>
                    <a:pt x="114786" y="55800"/>
                    <a:pt x="115247" y="50169"/>
                    <a:pt x="112735" y="45595"/>
                  </a:cubicBezTo>
                  <a:cubicBezTo>
                    <a:pt x="109556" y="42146"/>
                    <a:pt x="105454" y="39683"/>
                    <a:pt x="100917" y="38496"/>
                  </a:cubicBezTo>
                  <a:cubicBezTo>
                    <a:pt x="100917" y="38496"/>
                    <a:pt x="89589" y="20750"/>
                    <a:pt x="72749" y="19617"/>
                  </a:cubicBezTo>
                  <a:cubicBezTo>
                    <a:pt x="55909" y="18484"/>
                    <a:pt x="41258" y="33852"/>
                    <a:pt x="41258" y="33852"/>
                  </a:cubicBezTo>
                  <a:cubicBezTo>
                    <a:pt x="41258" y="33852"/>
                    <a:pt x="31441" y="33134"/>
                    <a:pt x="26684" y="38685"/>
                  </a:cubicBezTo>
                  <a:cubicBezTo>
                    <a:pt x="18377" y="48464"/>
                    <a:pt x="26684" y="59075"/>
                    <a:pt x="33556" y="60887"/>
                  </a:cubicBezTo>
                  <a:cubicBezTo>
                    <a:pt x="41598" y="63039"/>
                    <a:pt x="44506" y="60887"/>
                    <a:pt x="44506" y="60887"/>
                  </a:cubicBezTo>
                </a:path>
              </a:pathLst>
            </a:custGeom>
            <a:grpFill/>
            <a:ln w="9525" cap="flat">
              <a:noFill/>
              <a:prstDash val="solid"/>
              <a:miter/>
            </a:ln>
          </p:spPr>
          <p:txBody>
            <a:bodyPr rtlCol="0" anchor="ctr"/>
            <a:lstStyle/>
            <a:p>
              <a:endParaRPr lang="zh-CN" altLang="en-US"/>
            </a:p>
          </p:txBody>
        </p:sp>
        <p:sp>
          <p:nvSpPr>
            <p:cNvPr id="30" name="任意多边形: 形状 29"/>
            <p:cNvSpPr/>
            <p:nvPr/>
          </p:nvSpPr>
          <p:spPr>
            <a:xfrm>
              <a:off x="218631" y="6697752"/>
              <a:ext cx="33983" cy="45310"/>
            </a:xfrm>
            <a:custGeom>
              <a:avLst/>
              <a:gdLst>
                <a:gd name="connsiteX0" fmla="*/ 11856 w 33982"/>
                <a:gd name="connsiteY0" fmla="*/ 2832 h 45310"/>
                <a:gd name="connsiteX1" fmla="*/ 21598 w 33982"/>
                <a:gd name="connsiteY1" fmla="*/ 11630 h 45310"/>
                <a:gd name="connsiteX2" fmla="*/ 33831 w 33982"/>
                <a:gd name="connsiteY2" fmla="*/ 15972 h 45310"/>
                <a:gd name="connsiteX3" fmla="*/ 23976 w 33982"/>
                <a:gd name="connsiteY3" fmla="*/ 32548 h 45310"/>
                <a:gd name="connsiteX4" fmla="*/ 29036 w 33982"/>
                <a:gd name="connsiteY4" fmla="*/ 43120 h 45310"/>
                <a:gd name="connsiteX5" fmla="*/ 4380 w 33982"/>
                <a:gd name="connsiteY5" fmla="*/ 32019 h 45310"/>
                <a:gd name="connsiteX6" fmla="*/ 11931 w 33982"/>
                <a:gd name="connsiteY6" fmla="*/ 2832 h 4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82" h="45310">
                  <a:moveTo>
                    <a:pt x="11856" y="2832"/>
                  </a:moveTo>
                  <a:cubicBezTo>
                    <a:pt x="14519" y="6353"/>
                    <a:pt x="17824" y="9338"/>
                    <a:pt x="21598" y="11630"/>
                  </a:cubicBezTo>
                  <a:cubicBezTo>
                    <a:pt x="25290" y="13993"/>
                    <a:pt x="29475" y="15478"/>
                    <a:pt x="33831" y="15972"/>
                  </a:cubicBezTo>
                  <a:cubicBezTo>
                    <a:pt x="33831" y="15972"/>
                    <a:pt x="23788" y="23259"/>
                    <a:pt x="23976" y="32548"/>
                  </a:cubicBezTo>
                  <a:cubicBezTo>
                    <a:pt x="24165" y="41837"/>
                    <a:pt x="31528" y="41195"/>
                    <a:pt x="29036" y="43120"/>
                  </a:cubicBezTo>
                  <a:cubicBezTo>
                    <a:pt x="26544" y="45046"/>
                    <a:pt x="9666" y="43460"/>
                    <a:pt x="4380" y="32019"/>
                  </a:cubicBezTo>
                  <a:cubicBezTo>
                    <a:pt x="-1662" y="18993"/>
                    <a:pt x="11931" y="2832"/>
                    <a:pt x="11931" y="2832"/>
                  </a:cubicBezTo>
                </a:path>
              </a:pathLst>
            </a:custGeom>
            <a:grpFill/>
            <a:ln w="9525" cap="flat">
              <a:noFill/>
              <a:prstDash val="solid"/>
              <a:miter/>
            </a:ln>
          </p:spPr>
          <p:txBody>
            <a:bodyPr rtlCol="0" anchor="ctr"/>
            <a:lstStyle/>
            <a:p>
              <a:endParaRPr lang="zh-CN" altLang="en-US"/>
            </a:p>
          </p:txBody>
        </p:sp>
        <p:sp>
          <p:nvSpPr>
            <p:cNvPr id="31" name="任意多边形: 形状 30"/>
            <p:cNvSpPr/>
            <p:nvPr/>
          </p:nvSpPr>
          <p:spPr>
            <a:xfrm>
              <a:off x="270511" y="6698078"/>
              <a:ext cx="64190" cy="41534"/>
            </a:xfrm>
            <a:custGeom>
              <a:avLst/>
              <a:gdLst>
                <a:gd name="connsiteX0" fmla="*/ 57393 w 64189"/>
                <a:gd name="connsiteY0" fmla="*/ 3111 h 41534"/>
                <a:gd name="connsiteX1" fmla="*/ 63434 w 64189"/>
                <a:gd name="connsiteY1" fmla="*/ 14438 h 41534"/>
                <a:gd name="connsiteX2" fmla="*/ 53164 w 64189"/>
                <a:gd name="connsiteY2" fmla="*/ 34790 h 41534"/>
                <a:gd name="connsiteX3" fmla="*/ 15972 w 64189"/>
                <a:gd name="connsiteY3" fmla="*/ 35621 h 41534"/>
                <a:gd name="connsiteX4" fmla="*/ 12498 w 64189"/>
                <a:gd name="connsiteY4" fmla="*/ 24822 h 41534"/>
                <a:gd name="connsiteX5" fmla="*/ 2832 w 64189"/>
                <a:gd name="connsiteY5" fmla="*/ 15760 h 41534"/>
                <a:gd name="connsiteX6" fmla="*/ 11705 w 64189"/>
                <a:gd name="connsiteY6" fmla="*/ 11984 h 41534"/>
                <a:gd name="connsiteX7" fmla="*/ 17633 w 64189"/>
                <a:gd name="connsiteY7" fmla="*/ 5905 h 41534"/>
                <a:gd name="connsiteX8" fmla="*/ 44668 w 64189"/>
                <a:gd name="connsiteY8" fmla="*/ 21386 h 41534"/>
                <a:gd name="connsiteX9" fmla="*/ 57393 w 64189"/>
                <a:gd name="connsiteY9" fmla="*/ 3111 h 4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89" h="41534">
                  <a:moveTo>
                    <a:pt x="57393" y="3111"/>
                  </a:moveTo>
                  <a:cubicBezTo>
                    <a:pt x="57393" y="1525"/>
                    <a:pt x="62453" y="6887"/>
                    <a:pt x="63434" y="14438"/>
                  </a:cubicBezTo>
                  <a:cubicBezTo>
                    <a:pt x="64125" y="22617"/>
                    <a:pt x="60154" y="30488"/>
                    <a:pt x="53164" y="34790"/>
                  </a:cubicBezTo>
                  <a:cubicBezTo>
                    <a:pt x="39873" y="44079"/>
                    <a:pt x="15972" y="35621"/>
                    <a:pt x="15972" y="35621"/>
                  </a:cubicBezTo>
                  <a:cubicBezTo>
                    <a:pt x="15513" y="31833"/>
                    <a:pt x="14334" y="28168"/>
                    <a:pt x="12498" y="24822"/>
                  </a:cubicBezTo>
                  <a:cubicBezTo>
                    <a:pt x="10017" y="21098"/>
                    <a:pt x="6709" y="17996"/>
                    <a:pt x="2832" y="15760"/>
                  </a:cubicBezTo>
                  <a:cubicBezTo>
                    <a:pt x="5979" y="15003"/>
                    <a:pt x="8978" y="13728"/>
                    <a:pt x="11705" y="11984"/>
                  </a:cubicBezTo>
                  <a:cubicBezTo>
                    <a:pt x="14040" y="10342"/>
                    <a:pt x="16050" y="8281"/>
                    <a:pt x="17633" y="5905"/>
                  </a:cubicBezTo>
                  <a:cubicBezTo>
                    <a:pt x="17633" y="5905"/>
                    <a:pt x="28281" y="23916"/>
                    <a:pt x="44668" y="21386"/>
                  </a:cubicBezTo>
                  <a:cubicBezTo>
                    <a:pt x="60112" y="19007"/>
                    <a:pt x="57922" y="9115"/>
                    <a:pt x="57393" y="3111"/>
                  </a:cubicBezTo>
                </a:path>
              </a:pathLst>
            </a:custGeom>
            <a:grpFill/>
            <a:ln w="9525" cap="flat">
              <a:noFill/>
              <a:prstDash val="solid"/>
              <a:miter/>
            </a:ln>
          </p:spPr>
          <p:txBody>
            <a:bodyPr rtlCol="0" anchor="ctr"/>
            <a:lstStyle/>
            <a:p>
              <a:endParaRPr lang="zh-CN" altLang="en-US"/>
            </a:p>
          </p:txBody>
        </p:sp>
        <p:sp>
          <p:nvSpPr>
            <p:cNvPr id="32" name="任意多边形: 形状 31"/>
            <p:cNvSpPr/>
            <p:nvPr/>
          </p:nvSpPr>
          <p:spPr>
            <a:xfrm>
              <a:off x="250218" y="6655047"/>
              <a:ext cx="60414" cy="30207"/>
            </a:xfrm>
            <a:custGeom>
              <a:avLst/>
              <a:gdLst>
                <a:gd name="connsiteX0" fmla="*/ 44798 w 60413"/>
                <a:gd name="connsiteY0" fmla="*/ 11667 h 30206"/>
                <a:gd name="connsiteX1" fmla="*/ 51972 w 60413"/>
                <a:gd name="connsiteY1" fmla="*/ 13971 h 30206"/>
                <a:gd name="connsiteX2" fmla="*/ 57750 w 60413"/>
                <a:gd name="connsiteY2" fmla="*/ 19332 h 30206"/>
                <a:gd name="connsiteX3" fmla="*/ 48536 w 60413"/>
                <a:gd name="connsiteY3" fmla="*/ 23108 h 30206"/>
                <a:gd name="connsiteX4" fmla="*/ 42495 w 60413"/>
                <a:gd name="connsiteY4" fmla="*/ 30660 h 30206"/>
                <a:gd name="connsiteX5" fmla="*/ 36303 w 60413"/>
                <a:gd name="connsiteY5" fmla="*/ 19786 h 30206"/>
                <a:gd name="connsiteX6" fmla="*/ 20444 w 60413"/>
                <a:gd name="connsiteY6" fmla="*/ 16010 h 30206"/>
                <a:gd name="connsiteX7" fmla="*/ 7002 w 60413"/>
                <a:gd name="connsiteY7" fmla="*/ 30282 h 30206"/>
                <a:gd name="connsiteX8" fmla="*/ 3226 w 60413"/>
                <a:gd name="connsiteY8" fmla="*/ 21183 h 30206"/>
                <a:gd name="connsiteX9" fmla="*/ 13421 w 60413"/>
                <a:gd name="connsiteY9" fmla="*/ 12838 h 30206"/>
                <a:gd name="connsiteX10" fmla="*/ 29317 w 60413"/>
                <a:gd name="connsiteY10" fmla="*/ 2832 h 30206"/>
                <a:gd name="connsiteX11" fmla="*/ 44798 w 60413"/>
                <a:gd name="connsiteY11" fmla="*/ 11630 h 3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13" h="30206">
                  <a:moveTo>
                    <a:pt x="44798" y="11667"/>
                  </a:moveTo>
                  <a:cubicBezTo>
                    <a:pt x="47329" y="11905"/>
                    <a:pt x="49777" y="12691"/>
                    <a:pt x="51972" y="13971"/>
                  </a:cubicBezTo>
                  <a:cubicBezTo>
                    <a:pt x="54223" y="15373"/>
                    <a:pt x="56184" y="17193"/>
                    <a:pt x="57750" y="19332"/>
                  </a:cubicBezTo>
                  <a:cubicBezTo>
                    <a:pt x="54448" y="19931"/>
                    <a:pt x="51309" y="21218"/>
                    <a:pt x="48536" y="23108"/>
                  </a:cubicBezTo>
                  <a:cubicBezTo>
                    <a:pt x="45817" y="24969"/>
                    <a:pt x="43714" y="27598"/>
                    <a:pt x="42495" y="30660"/>
                  </a:cubicBezTo>
                  <a:cubicBezTo>
                    <a:pt x="41810" y="26407"/>
                    <a:pt x="39611" y="22545"/>
                    <a:pt x="36303" y="19786"/>
                  </a:cubicBezTo>
                  <a:cubicBezTo>
                    <a:pt x="31798" y="16320"/>
                    <a:pt x="26027" y="14946"/>
                    <a:pt x="20444" y="16010"/>
                  </a:cubicBezTo>
                  <a:cubicBezTo>
                    <a:pt x="8928" y="17935"/>
                    <a:pt x="8588" y="29263"/>
                    <a:pt x="7002" y="30282"/>
                  </a:cubicBezTo>
                  <a:cubicBezTo>
                    <a:pt x="5416" y="31302"/>
                    <a:pt x="1603" y="27677"/>
                    <a:pt x="3226" y="21183"/>
                  </a:cubicBezTo>
                  <a:cubicBezTo>
                    <a:pt x="4771" y="16696"/>
                    <a:pt x="8717" y="13466"/>
                    <a:pt x="13421" y="12838"/>
                  </a:cubicBezTo>
                  <a:cubicBezTo>
                    <a:pt x="13421" y="12838"/>
                    <a:pt x="19727" y="2832"/>
                    <a:pt x="29317" y="2832"/>
                  </a:cubicBezTo>
                  <a:cubicBezTo>
                    <a:pt x="37851" y="2832"/>
                    <a:pt x="44798" y="11630"/>
                    <a:pt x="44798" y="11630"/>
                  </a:cubicBezTo>
                </a:path>
              </a:pathLst>
            </a:custGeom>
            <a:grpFill/>
            <a:ln w="9525" cap="flat">
              <a:noFill/>
              <a:prstDash val="solid"/>
              <a:miter/>
            </a:ln>
          </p:spPr>
          <p:txBody>
            <a:bodyPr rtlCol="0" anchor="ctr"/>
            <a:lstStyle/>
            <a:p>
              <a:endParaRPr lang="zh-CN" altLang="en-US"/>
            </a:p>
          </p:txBody>
        </p:sp>
        <p:sp>
          <p:nvSpPr>
            <p:cNvPr id="33" name="任意多边形: 形状 32"/>
            <p:cNvSpPr/>
            <p:nvPr/>
          </p:nvSpPr>
          <p:spPr>
            <a:xfrm>
              <a:off x="225922" y="6638471"/>
              <a:ext cx="98172" cy="71741"/>
            </a:xfrm>
            <a:custGeom>
              <a:avLst/>
              <a:gdLst>
                <a:gd name="connsiteX0" fmla="*/ 81101 w 98172"/>
                <a:gd name="connsiteY0" fmla="*/ 29301 h 71741"/>
                <a:gd name="connsiteX1" fmla="*/ 85670 w 98172"/>
                <a:gd name="connsiteY1" fmla="*/ 34511 h 71741"/>
                <a:gd name="connsiteX2" fmla="*/ 90617 w 98172"/>
                <a:gd name="connsiteY2" fmla="*/ 31679 h 71741"/>
                <a:gd name="connsiteX3" fmla="*/ 96431 w 98172"/>
                <a:gd name="connsiteY3" fmla="*/ 29527 h 71741"/>
                <a:gd name="connsiteX4" fmla="*/ 87634 w 98172"/>
                <a:gd name="connsiteY4" fmla="*/ 18653 h 71741"/>
                <a:gd name="connsiteX5" fmla="*/ 78005 w 98172"/>
                <a:gd name="connsiteY5" fmla="*/ 17180 h 71741"/>
                <a:gd name="connsiteX6" fmla="*/ 52292 w 98172"/>
                <a:gd name="connsiteY6" fmla="*/ 2832 h 71741"/>
                <a:gd name="connsiteX7" fmla="*/ 26993 w 98172"/>
                <a:gd name="connsiteY7" fmla="*/ 17935 h 71741"/>
                <a:gd name="connsiteX8" fmla="*/ 8416 w 98172"/>
                <a:gd name="connsiteY8" fmla="*/ 26960 h 71741"/>
                <a:gd name="connsiteX9" fmla="*/ 6491 w 98172"/>
                <a:gd name="connsiteY9" fmla="*/ 53957 h 71741"/>
                <a:gd name="connsiteX10" fmla="*/ 58560 w 98172"/>
                <a:gd name="connsiteY10" fmla="*/ 62793 h 71741"/>
                <a:gd name="connsiteX11" fmla="*/ 48818 w 98172"/>
                <a:gd name="connsiteY11" fmla="*/ 36966 h 71741"/>
                <a:gd name="connsiteX12" fmla="*/ 32846 w 98172"/>
                <a:gd name="connsiteY12" fmla="*/ 51541 h 71741"/>
                <a:gd name="connsiteX13" fmla="*/ 20615 w 98172"/>
                <a:gd name="connsiteY13" fmla="*/ 41195 h 71741"/>
                <a:gd name="connsiteX14" fmla="*/ 20688 w 98172"/>
                <a:gd name="connsiteY14" fmla="*/ 38665 h 71741"/>
                <a:gd name="connsiteX15" fmla="*/ 32695 w 98172"/>
                <a:gd name="connsiteY15" fmla="*/ 27979 h 71741"/>
                <a:gd name="connsiteX16" fmla="*/ 52329 w 98172"/>
                <a:gd name="connsiteY16" fmla="*/ 16387 h 71741"/>
                <a:gd name="connsiteX17" fmla="*/ 73550 w 98172"/>
                <a:gd name="connsiteY17" fmla="*/ 26733 h 71741"/>
                <a:gd name="connsiteX18" fmla="*/ 81101 w 98172"/>
                <a:gd name="connsiteY18" fmla="*/ 29301 h 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172" h="71741">
                  <a:moveTo>
                    <a:pt x="81101" y="29301"/>
                  </a:moveTo>
                  <a:cubicBezTo>
                    <a:pt x="83060" y="30602"/>
                    <a:pt x="84636" y="32400"/>
                    <a:pt x="85670" y="34511"/>
                  </a:cubicBezTo>
                  <a:cubicBezTo>
                    <a:pt x="85670" y="34511"/>
                    <a:pt x="88691" y="32623"/>
                    <a:pt x="90617" y="31679"/>
                  </a:cubicBezTo>
                  <a:cubicBezTo>
                    <a:pt x="92505" y="30834"/>
                    <a:pt x="94448" y="30115"/>
                    <a:pt x="96431" y="29527"/>
                  </a:cubicBezTo>
                  <a:cubicBezTo>
                    <a:pt x="94529" y="25178"/>
                    <a:pt x="91490" y="21422"/>
                    <a:pt x="87634" y="18653"/>
                  </a:cubicBezTo>
                  <a:cubicBezTo>
                    <a:pt x="84757" y="16876"/>
                    <a:pt x="81281" y="16344"/>
                    <a:pt x="78005" y="17180"/>
                  </a:cubicBezTo>
                  <a:cubicBezTo>
                    <a:pt x="72503" y="8261"/>
                    <a:pt x="62771" y="2830"/>
                    <a:pt x="52292" y="2832"/>
                  </a:cubicBezTo>
                  <a:cubicBezTo>
                    <a:pt x="41788" y="3060"/>
                    <a:pt x="32178" y="8797"/>
                    <a:pt x="26993" y="17935"/>
                  </a:cubicBezTo>
                  <a:cubicBezTo>
                    <a:pt x="19701" y="17737"/>
                    <a:pt x="12769" y="21105"/>
                    <a:pt x="8416" y="26960"/>
                  </a:cubicBezTo>
                  <a:cubicBezTo>
                    <a:pt x="3508" y="34096"/>
                    <a:pt x="-268" y="44895"/>
                    <a:pt x="6491" y="53957"/>
                  </a:cubicBezTo>
                  <a:cubicBezTo>
                    <a:pt x="20348" y="72572"/>
                    <a:pt x="48251" y="76612"/>
                    <a:pt x="58560" y="62793"/>
                  </a:cubicBezTo>
                  <a:cubicBezTo>
                    <a:pt x="68868" y="48973"/>
                    <a:pt x="58144" y="36701"/>
                    <a:pt x="48818" y="36966"/>
                  </a:cubicBezTo>
                  <a:cubicBezTo>
                    <a:pt x="34130" y="37419"/>
                    <a:pt x="38283" y="49539"/>
                    <a:pt x="32846" y="51541"/>
                  </a:cubicBezTo>
                  <a:cubicBezTo>
                    <a:pt x="26612" y="52061"/>
                    <a:pt x="21136" y="47429"/>
                    <a:pt x="20615" y="41195"/>
                  </a:cubicBezTo>
                  <a:cubicBezTo>
                    <a:pt x="20545" y="40352"/>
                    <a:pt x="20569" y="39503"/>
                    <a:pt x="20688" y="38665"/>
                  </a:cubicBezTo>
                  <a:cubicBezTo>
                    <a:pt x="21934" y="29980"/>
                    <a:pt x="32695" y="27979"/>
                    <a:pt x="32695" y="27979"/>
                  </a:cubicBezTo>
                  <a:cubicBezTo>
                    <a:pt x="36481" y="20675"/>
                    <a:pt x="44105" y="16173"/>
                    <a:pt x="52329" y="16387"/>
                  </a:cubicBezTo>
                  <a:cubicBezTo>
                    <a:pt x="60660" y="16199"/>
                    <a:pt x="68567" y="20054"/>
                    <a:pt x="73550" y="26733"/>
                  </a:cubicBezTo>
                  <a:cubicBezTo>
                    <a:pt x="76252" y="26897"/>
                    <a:pt x="78860" y="27784"/>
                    <a:pt x="81101" y="29301"/>
                  </a:cubicBezTo>
                </a:path>
              </a:pathLst>
            </a:custGeom>
            <a:grpFill/>
            <a:ln w="9525" cap="flat">
              <a:noFill/>
              <a:prstDash val="solid"/>
              <a:miter/>
            </a:ln>
          </p:spPr>
          <p:txBody>
            <a:bodyPr rtlCol="0" anchor="ctr"/>
            <a:lstStyle/>
            <a:p>
              <a:endParaRPr lang="zh-CN" altLang="en-US"/>
            </a:p>
          </p:txBody>
        </p:sp>
        <p:sp>
          <p:nvSpPr>
            <p:cNvPr id="34" name="任意多边形: 形状 33"/>
            <p:cNvSpPr/>
            <p:nvPr/>
          </p:nvSpPr>
          <p:spPr>
            <a:xfrm>
              <a:off x="274287" y="6665342"/>
              <a:ext cx="101948" cy="94397"/>
            </a:xfrm>
            <a:custGeom>
              <a:avLst/>
              <a:gdLst>
                <a:gd name="connsiteX0" fmla="*/ 9175 w 101948"/>
                <a:gd name="connsiteY0" fmla="*/ 80817 h 94396"/>
                <a:gd name="connsiteX1" fmla="*/ 12196 w 101948"/>
                <a:gd name="connsiteY1" fmla="*/ 72170 h 94396"/>
                <a:gd name="connsiteX2" fmla="*/ 58110 w 101948"/>
                <a:gd name="connsiteY2" fmla="*/ 66620 h 94396"/>
                <a:gd name="connsiteX3" fmla="*/ 51654 w 101948"/>
                <a:gd name="connsiteY3" fmla="*/ 26671 h 94396"/>
                <a:gd name="connsiteX4" fmla="*/ 40062 w 101948"/>
                <a:gd name="connsiteY4" fmla="*/ 49024 h 94396"/>
                <a:gd name="connsiteX5" fmla="*/ 20465 w 101948"/>
                <a:gd name="connsiteY5" fmla="*/ 23499 h 94396"/>
                <a:gd name="connsiteX6" fmla="*/ 38929 w 101948"/>
                <a:gd name="connsiteY6" fmla="*/ 13380 h 94396"/>
                <a:gd name="connsiteX7" fmla="*/ 63699 w 101948"/>
                <a:gd name="connsiteY7" fmla="*/ 3525 h 94396"/>
                <a:gd name="connsiteX8" fmla="*/ 80501 w 101948"/>
                <a:gd name="connsiteY8" fmla="*/ 18629 h 94396"/>
                <a:gd name="connsiteX9" fmla="*/ 101797 w 101948"/>
                <a:gd name="connsiteY9" fmla="*/ 34751 h 94396"/>
                <a:gd name="connsiteX10" fmla="*/ 91300 w 101948"/>
                <a:gd name="connsiteY10" fmla="*/ 67753 h 94396"/>
                <a:gd name="connsiteX11" fmla="*/ 68305 w 101948"/>
                <a:gd name="connsiteY11" fmla="*/ 76966 h 94396"/>
                <a:gd name="connsiteX12" fmla="*/ 35720 w 101948"/>
                <a:gd name="connsiteY12" fmla="*/ 94486 h 94396"/>
                <a:gd name="connsiteX13" fmla="*/ 2832 w 101948"/>
                <a:gd name="connsiteY13" fmla="*/ 88860 h 94396"/>
                <a:gd name="connsiteX14" fmla="*/ 9175 w 101948"/>
                <a:gd name="connsiteY14" fmla="*/ 80704 h 94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1948" h="94396">
                  <a:moveTo>
                    <a:pt x="9175" y="80817"/>
                  </a:moveTo>
                  <a:cubicBezTo>
                    <a:pt x="10632" y="78112"/>
                    <a:pt x="11652" y="75194"/>
                    <a:pt x="12196" y="72170"/>
                  </a:cubicBezTo>
                  <a:cubicBezTo>
                    <a:pt x="12196" y="72170"/>
                    <a:pt x="42629" y="84782"/>
                    <a:pt x="58110" y="66620"/>
                  </a:cubicBezTo>
                  <a:cubicBezTo>
                    <a:pt x="72345" y="49930"/>
                    <a:pt x="57431" y="25085"/>
                    <a:pt x="51654" y="26671"/>
                  </a:cubicBezTo>
                  <a:cubicBezTo>
                    <a:pt x="45877" y="28257"/>
                    <a:pt x="58337" y="43209"/>
                    <a:pt x="40062" y="49024"/>
                  </a:cubicBezTo>
                  <a:cubicBezTo>
                    <a:pt x="27186" y="53140"/>
                    <a:pt x="14726" y="35658"/>
                    <a:pt x="20465" y="23499"/>
                  </a:cubicBezTo>
                  <a:cubicBezTo>
                    <a:pt x="23993" y="16689"/>
                    <a:pt x="31290" y="12689"/>
                    <a:pt x="38929" y="13380"/>
                  </a:cubicBezTo>
                  <a:cubicBezTo>
                    <a:pt x="38929" y="13380"/>
                    <a:pt x="49803" y="-364"/>
                    <a:pt x="63699" y="3525"/>
                  </a:cubicBezTo>
                  <a:cubicBezTo>
                    <a:pt x="71341" y="5677"/>
                    <a:pt x="77550" y="11258"/>
                    <a:pt x="80501" y="18629"/>
                  </a:cubicBezTo>
                  <a:cubicBezTo>
                    <a:pt x="80501" y="18629"/>
                    <a:pt x="94396" y="11908"/>
                    <a:pt x="101797" y="34751"/>
                  </a:cubicBezTo>
                  <a:cubicBezTo>
                    <a:pt x="105799" y="47061"/>
                    <a:pt x="97719" y="62164"/>
                    <a:pt x="91300" y="67753"/>
                  </a:cubicBezTo>
                  <a:cubicBezTo>
                    <a:pt x="84535" y="72714"/>
                    <a:pt x="76625" y="75883"/>
                    <a:pt x="68305" y="76966"/>
                  </a:cubicBezTo>
                  <a:cubicBezTo>
                    <a:pt x="60596" y="87368"/>
                    <a:pt x="48649" y="93791"/>
                    <a:pt x="35720" y="94486"/>
                  </a:cubicBezTo>
                  <a:cubicBezTo>
                    <a:pt x="8382" y="96562"/>
                    <a:pt x="2832" y="88860"/>
                    <a:pt x="2832" y="88860"/>
                  </a:cubicBezTo>
                  <a:cubicBezTo>
                    <a:pt x="5469" y="86591"/>
                    <a:pt x="7626" y="83818"/>
                    <a:pt x="9175" y="80704"/>
                  </a:cubicBezTo>
                </a:path>
              </a:pathLst>
            </a:custGeom>
            <a:grpFill/>
            <a:ln w="9525" cap="flat">
              <a:noFill/>
              <a:prstDash val="solid"/>
              <a:miter/>
            </a:ln>
          </p:spPr>
          <p:txBody>
            <a:bodyPr rtlCol="0" anchor="ctr"/>
            <a:lstStyle/>
            <a:p>
              <a:endParaRPr lang="zh-CN" altLang="en-US"/>
            </a:p>
          </p:txBody>
        </p:sp>
        <p:sp>
          <p:nvSpPr>
            <p:cNvPr id="35" name="任意多边形: 形状 34"/>
            <p:cNvSpPr/>
            <p:nvPr/>
          </p:nvSpPr>
          <p:spPr>
            <a:xfrm>
              <a:off x="180434" y="6664757"/>
              <a:ext cx="101948" cy="98172"/>
            </a:xfrm>
            <a:custGeom>
              <a:avLst/>
              <a:gdLst>
                <a:gd name="connsiteX0" fmla="*/ 42690 w 101948"/>
                <a:gd name="connsiteY0" fmla="*/ 15967 h 98172"/>
                <a:gd name="connsiteX1" fmla="*/ 48203 w 101948"/>
                <a:gd name="connsiteY1" fmla="*/ 3129 h 98172"/>
                <a:gd name="connsiteX2" fmla="*/ 31891 w 101948"/>
                <a:gd name="connsiteY2" fmla="*/ 6904 h 98172"/>
                <a:gd name="connsiteX3" fmla="*/ 21319 w 101948"/>
                <a:gd name="connsiteY3" fmla="*/ 23707 h 98172"/>
                <a:gd name="connsiteX4" fmla="*/ 3081 w 101948"/>
                <a:gd name="connsiteY4" fmla="*/ 51044 h 98172"/>
                <a:gd name="connsiteX5" fmla="*/ 38839 w 101948"/>
                <a:gd name="connsiteY5" fmla="*/ 79967 h 98172"/>
                <a:gd name="connsiteX6" fmla="*/ 70782 w 101948"/>
                <a:gd name="connsiteY6" fmla="*/ 96619 h 98172"/>
                <a:gd name="connsiteX7" fmla="*/ 100310 w 101948"/>
                <a:gd name="connsiteY7" fmla="*/ 68829 h 98172"/>
                <a:gd name="connsiteX8" fmla="*/ 81430 w 101948"/>
                <a:gd name="connsiteY8" fmla="*/ 49232 h 98172"/>
                <a:gd name="connsiteX9" fmla="*/ 66872 w 101948"/>
                <a:gd name="connsiteY9" fmla="*/ 65869 h 98172"/>
                <a:gd name="connsiteX10" fmla="*/ 66893 w 101948"/>
                <a:gd name="connsiteY10" fmla="*/ 66148 h 98172"/>
                <a:gd name="connsiteX11" fmla="*/ 74067 w 101948"/>
                <a:gd name="connsiteY11" fmla="*/ 78344 h 98172"/>
                <a:gd name="connsiteX12" fmla="*/ 58435 w 101948"/>
                <a:gd name="connsiteY12" fmla="*/ 80118 h 98172"/>
                <a:gd name="connsiteX13" fmla="*/ 36800 w 101948"/>
                <a:gd name="connsiteY13" fmla="*/ 57463 h 98172"/>
                <a:gd name="connsiteX14" fmla="*/ 47297 w 101948"/>
                <a:gd name="connsiteY14" fmla="*/ 30655 h 98172"/>
                <a:gd name="connsiteX15" fmla="*/ 42577 w 101948"/>
                <a:gd name="connsiteY15" fmla="*/ 15967 h 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948" h="98172">
                  <a:moveTo>
                    <a:pt x="42690" y="15967"/>
                  </a:moveTo>
                  <a:cubicBezTo>
                    <a:pt x="43556" y="11332"/>
                    <a:pt x="45438" y="6947"/>
                    <a:pt x="48203" y="3129"/>
                  </a:cubicBezTo>
                  <a:cubicBezTo>
                    <a:pt x="42480" y="2177"/>
                    <a:pt x="36614" y="3535"/>
                    <a:pt x="31891" y="6904"/>
                  </a:cubicBezTo>
                  <a:cubicBezTo>
                    <a:pt x="20035" y="14985"/>
                    <a:pt x="21319" y="23707"/>
                    <a:pt x="21319" y="23707"/>
                  </a:cubicBezTo>
                  <a:cubicBezTo>
                    <a:pt x="21319" y="23707"/>
                    <a:pt x="325" y="26312"/>
                    <a:pt x="3081" y="51044"/>
                  </a:cubicBezTo>
                  <a:cubicBezTo>
                    <a:pt x="5762" y="74002"/>
                    <a:pt x="38839" y="79967"/>
                    <a:pt x="38839" y="79967"/>
                  </a:cubicBezTo>
                  <a:cubicBezTo>
                    <a:pt x="45919" y="90637"/>
                    <a:pt x="57981" y="96925"/>
                    <a:pt x="70782" y="96619"/>
                  </a:cubicBezTo>
                  <a:cubicBezTo>
                    <a:pt x="87925" y="96241"/>
                    <a:pt x="101518" y="83177"/>
                    <a:pt x="100310" y="68829"/>
                  </a:cubicBezTo>
                  <a:cubicBezTo>
                    <a:pt x="99554" y="59464"/>
                    <a:pt x="94042" y="48401"/>
                    <a:pt x="81430" y="49232"/>
                  </a:cubicBezTo>
                  <a:cubicBezTo>
                    <a:pt x="72816" y="49806"/>
                    <a:pt x="66298" y="57254"/>
                    <a:pt x="66872" y="65869"/>
                  </a:cubicBezTo>
                  <a:cubicBezTo>
                    <a:pt x="66879" y="65962"/>
                    <a:pt x="66885" y="66055"/>
                    <a:pt x="66893" y="66148"/>
                  </a:cubicBezTo>
                  <a:cubicBezTo>
                    <a:pt x="67195" y="72642"/>
                    <a:pt x="74936" y="74568"/>
                    <a:pt x="74067" y="78344"/>
                  </a:cubicBezTo>
                  <a:cubicBezTo>
                    <a:pt x="73199" y="82120"/>
                    <a:pt x="66289" y="81818"/>
                    <a:pt x="58435" y="80118"/>
                  </a:cubicBezTo>
                  <a:cubicBezTo>
                    <a:pt x="50582" y="78419"/>
                    <a:pt x="36007" y="71812"/>
                    <a:pt x="36800" y="57463"/>
                  </a:cubicBezTo>
                  <a:cubicBezTo>
                    <a:pt x="37766" y="47732"/>
                    <a:pt x="41399" y="38455"/>
                    <a:pt x="47297" y="30655"/>
                  </a:cubicBezTo>
                  <a:cubicBezTo>
                    <a:pt x="47297" y="30655"/>
                    <a:pt x="41746" y="22537"/>
                    <a:pt x="42577" y="15967"/>
                  </a:cubicBezTo>
                </a:path>
              </a:pathLst>
            </a:custGeom>
            <a:grpFill/>
            <a:ln w="9525" cap="flat">
              <a:noFill/>
              <a:prstDash val="solid"/>
              <a:miter/>
            </a:ln>
          </p:spPr>
          <p:txBody>
            <a:bodyPr rtlCol="0" anchor="ctr"/>
            <a:lstStyle/>
            <a:p>
              <a:endParaRPr lang="zh-CN" altLang="en-US"/>
            </a:p>
          </p:txBody>
        </p:sp>
      </p:grpSp>
      <p:sp>
        <p:nvSpPr>
          <p:cNvPr id="36" name="bk object 17"/>
          <p:cNvSpPr/>
          <p:nvPr userDrawn="1"/>
        </p:nvSpPr>
        <p:spPr>
          <a:xfrm>
            <a:off x="9252544" y="6734173"/>
            <a:ext cx="0" cy="123825"/>
          </a:xfrm>
          <a:custGeom>
            <a:avLst/>
            <a:gdLst/>
            <a:ahLst/>
            <a:cxnLst/>
            <a:rect l="l" t="t" r="r" b="b"/>
            <a:pathLst>
              <a:path h="123825">
                <a:moveTo>
                  <a:pt x="0" y="0"/>
                </a:moveTo>
                <a:lnTo>
                  <a:pt x="0" y="123826"/>
                </a:lnTo>
              </a:path>
            </a:pathLst>
          </a:custGeom>
          <a:ln w="9525">
            <a:solidFill>
              <a:srgbClr val="FFFFFF"/>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7" name="Footer Placeholder 4"/>
          <p:cNvSpPr txBox="1"/>
          <p:nvPr userDrawn="1"/>
        </p:nvSpPr>
        <p:spPr>
          <a:xfrm>
            <a:off x="652481" y="6724085"/>
            <a:ext cx="3240000" cy="144000"/>
          </a:xfrm>
          <a:prstGeom prst="rect">
            <a:avLst/>
          </a:prstGeom>
        </p:spPr>
        <p:txBody>
          <a:bodyPr vert="horz" lIns="91440" tIns="45720" rIns="91440" bIns="45720" rtlCol="0" anchor="ctr"/>
          <a:lstStyle>
            <a:defPPr>
              <a:defRPr lang="en-US"/>
            </a:defPPr>
            <a:lvl1pPr marL="0" algn="r" defTabSz="457200" rtl="0" eaLnBrk="1" latinLnBrk="0" hangingPunct="1">
              <a:defRPr lang="zh-CN" altLang="en-US" sz="900" kern="1200" spc="-1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10" normalizeH="0" baseline="0" noProof="0">
              <a:ln>
                <a:noFill/>
              </a:ln>
              <a:solidFill>
                <a:srgbClr val="FFFFFF"/>
              </a:solidFill>
              <a:effectLst/>
              <a:uLnTx/>
              <a:uFillTx/>
              <a:latin typeface="Times New Roman" panose="02020603050405020304"/>
              <a:ea typeface="宋体" panose="02010600030101010101" pitchFamily="2" charset="-122"/>
              <a:cs typeface="+mn-cs"/>
            </a:endParaRPr>
          </a:p>
        </p:txBody>
      </p:sp>
      <p:sp>
        <p:nvSpPr>
          <p:cNvPr id="38" name="Slide Number Placeholder 5"/>
          <p:cNvSpPr>
            <a:spLocks noGrp="1"/>
          </p:cNvSpPr>
          <p:nvPr>
            <p:ph type="sldNum" sz="quarter" idx="4"/>
          </p:nvPr>
        </p:nvSpPr>
        <p:spPr>
          <a:xfrm>
            <a:off x="9277200" y="6713998"/>
            <a:ext cx="324000" cy="144000"/>
          </a:xfrm>
          <a:prstGeom prst="rect">
            <a:avLst/>
          </a:prstGeom>
        </p:spPr>
        <p:txBody>
          <a:bodyPr vert="horz" lIns="91440" tIns="45720" rIns="91440" bIns="45720" rtlCol="0" anchor="ctr"/>
          <a:lstStyle>
            <a:lvl1pPr algn="r">
              <a:defRPr sz="900" baseline="0">
                <a:solidFill>
                  <a:schemeClr val="bg1"/>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94950BEC-D5A3-486D-A4FC-1FA7BA32A8EA}" type="slidenum">
              <a:rPr kumimoji="0" lang="zh-CN" altLang="en-US" sz="900" b="0" i="0" u="none" strike="noStrike" kern="1200" cap="none" spc="0" normalizeH="0" baseline="0" noProof="0" smtClean="0">
                <a:ln>
                  <a:noFill/>
                </a:ln>
                <a:solidFill>
                  <a:prstClr val="white"/>
                </a:solidFill>
                <a:effectLst/>
                <a:uLnTx/>
                <a:uFillTx/>
                <a:latin typeface="Times New Roman" panose="02020603050405020304"/>
                <a:ea typeface="宋体" panose="02010600030101010101" pitchFamily="2" charset="-122"/>
                <a:cs typeface="+mn-cs"/>
              </a:rPr>
              <a:t>‹#›</a:t>
            </a:fld>
            <a:endParaRPr kumimoji="0" lang="zh-CN" altLang="en-US" sz="900" b="0" i="0" u="none" strike="noStrike" kern="1200" cap="none" spc="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sp>
        <p:nvSpPr>
          <p:cNvPr id="39" name="Date Placeholder 3"/>
          <p:cNvSpPr>
            <a:spLocks noGrp="1"/>
          </p:cNvSpPr>
          <p:nvPr>
            <p:ph type="dt" sz="half" idx="2"/>
          </p:nvPr>
        </p:nvSpPr>
        <p:spPr>
          <a:xfrm>
            <a:off x="1304962" y="6713998"/>
            <a:ext cx="7920000" cy="144000"/>
          </a:xfrm>
          <a:prstGeom prst="rect">
            <a:avLst/>
          </a:prstGeom>
        </p:spPr>
        <p:txBody>
          <a:bodyPr vert="horz" lIns="91440" tIns="45720" rIns="91440" bIns="45720" rtlCol="0" anchor="ctr"/>
          <a:lstStyle>
            <a:lvl1pPr algn="r">
              <a:defRPr lang="zh-CN" altLang="en-US" sz="900" kern="1200" spc="-10" baseline="0" smtClean="0">
                <a:solidFill>
                  <a:schemeClr val="bg1"/>
                </a:solidFill>
                <a:latin typeface="+mn-lt"/>
                <a:ea typeface="+mn-ea"/>
                <a:cs typeface="+mn-cs"/>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en-US" sz="900" b="0" i="0" u="none" strike="noStrike" kern="1200" cap="none" spc="-10" normalizeH="0" baseline="0" noProof="0" dirty="0">
              <a:ln>
                <a:noFill/>
              </a:ln>
              <a:solidFill>
                <a:prstClr val="white"/>
              </a:solidFill>
              <a:effectLst/>
              <a:uLnTx/>
              <a:uFillTx/>
              <a:latin typeface="Times New Roman" panose="02020603050405020304"/>
              <a:ea typeface="宋体" panose="02010600030101010101" pitchFamily="2" charset="-122"/>
              <a:cs typeface="+mn-cs"/>
            </a:endParaRPr>
          </a:p>
        </p:txBody>
      </p:sp>
      <p:sp>
        <p:nvSpPr>
          <p:cNvPr id="40" name="Footer Placeholder 4"/>
          <p:cNvSpPr>
            <a:spLocks noGrp="1"/>
          </p:cNvSpPr>
          <p:nvPr>
            <p:ph type="ftr" sz="quarter" idx="3"/>
          </p:nvPr>
        </p:nvSpPr>
        <p:spPr>
          <a:xfrm>
            <a:off x="681038" y="6713998"/>
            <a:ext cx="2880000" cy="144000"/>
          </a:xfrm>
          <a:prstGeom prst="rect">
            <a:avLst/>
          </a:prstGeom>
        </p:spPr>
        <p:txBody>
          <a:bodyPr vert="horz" lIns="91440" tIns="45720" rIns="91440" bIns="45720" rtlCol="0" anchor="ctr"/>
          <a:lstStyle>
            <a:lvl1pPr algn="l">
              <a:defRPr lang="zh-CN" altLang="en-US" sz="900" kern="1200" spc="-10" baseline="0">
                <a:solidFill>
                  <a:schemeClr val="bg1"/>
                </a:solidFill>
                <a:latin typeface="+mn-lt"/>
                <a:ea typeface="+mn-ea"/>
                <a:cs typeface="+mn-cs"/>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1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版式4">
    <p:spTree>
      <p:nvGrpSpPr>
        <p:cNvPr id="1" name=""/>
        <p:cNvGrpSpPr/>
        <p:nvPr/>
      </p:nvGrpSpPr>
      <p:grpSpPr>
        <a:xfrm>
          <a:off x="0" y="0"/>
          <a:ext cx="0" cy="0"/>
          <a:chOff x="0" y="0"/>
          <a:chExt cx="0" cy="0"/>
        </a:xfrm>
      </p:grpSpPr>
      <p:cxnSp>
        <p:nvCxnSpPr>
          <p:cNvPr id="8" name="直接连接符 7"/>
          <p:cNvCxnSpPr/>
          <p:nvPr userDrawn="1"/>
        </p:nvCxnSpPr>
        <p:spPr>
          <a:xfrm>
            <a:off x="5226000" y="579380"/>
            <a:ext cx="4680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0" y="6604680"/>
            <a:ext cx="576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288758" y="0"/>
            <a:ext cx="211756" cy="7603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sp>
        <p:nvSpPr>
          <p:cNvPr id="14" name="标题 13"/>
          <p:cNvSpPr>
            <a:spLocks noGrp="1"/>
          </p:cNvSpPr>
          <p:nvPr>
            <p:ph type="title"/>
          </p:nvPr>
        </p:nvSpPr>
        <p:spPr>
          <a:xfrm>
            <a:off x="613662" y="38181"/>
            <a:ext cx="4504438" cy="684028"/>
          </a:xfrm>
        </p:spPr>
        <p:txBody>
          <a:bodyPr>
            <a:noAutofit/>
          </a:bodyPr>
          <a:lstStyle>
            <a:lvl1pPr>
              <a:defRPr sz="2800">
                <a:solidFill>
                  <a:schemeClr val="tx1"/>
                </a:solidFill>
              </a:defRPr>
            </a:lvl1pPr>
          </a:lstStyle>
          <a:p>
            <a:r>
              <a:rPr lang="zh-CN" altLang="en-US"/>
              <a:t>单击此处编辑母版标题样式</a:t>
            </a:r>
            <a:endParaRPr lang="zh-CN" altLang="en-US" dirty="0"/>
          </a:p>
        </p:txBody>
      </p:sp>
      <p:pic>
        <p:nvPicPr>
          <p:cNvPr id="12" name="图形 11"/>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8489" t="37276" r="99" b="-358"/>
          <a:stretch>
            <a:fillRect/>
          </a:stretch>
        </p:blipFill>
        <p:spPr>
          <a:xfrm rot="10800000">
            <a:off x="6866466" y="4622800"/>
            <a:ext cx="3039530" cy="2235200"/>
          </a:xfrm>
          <a:prstGeom prst="rect">
            <a:avLst/>
          </a:prstGeom>
        </p:spPr>
      </p:pic>
      <p:sp>
        <p:nvSpPr>
          <p:cNvPr id="10" name="bk object 17"/>
          <p:cNvSpPr/>
          <p:nvPr userDrawn="1"/>
        </p:nvSpPr>
        <p:spPr>
          <a:xfrm>
            <a:off x="9252544" y="6734173"/>
            <a:ext cx="0" cy="123825"/>
          </a:xfrm>
          <a:custGeom>
            <a:avLst/>
            <a:gdLst/>
            <a:ahLst/>
            <a:cxnLst/>
            <a:rect l="l" t="t" r="r" b="b"/>
            <a:pathLst>
              <a:path h="123825">
                <a:moveTo>
                  <a:pt x="0" y="0"/>
                </a:moveTo>
                <a:lnTo>
                  <a:pt x="0" y="123826"/>
                </a:lnTo>
              </a:path>
            </a:pathLst>
          </a:custGeom>
          <a:ln w="9525">
            <a:solidFill>
              <a:srgbClr val="FFFFFF"/>
            </a:solidFill>
          </a:ln>
        </p:spPr>
        <p:txBody>
          <a:bodyPr wrap="square" lIns="0" tIns="0" rIns="0" bIns="0" rtlCol="0"/>
          <a:lstStyle/>
          <a:p>
            <a:endParaRPr>
              <a:solidFill>
                <a:sysClr val="windowText" lastClr="000000"/>
              </a:solidFill>
            </a:endParaRPr>
          </a:p>
        </p:txBody>
      </p:sp>
      <p:sp>
        <p:nvSpPr>
          <p:cNvPr id="13" name="Footer Placeholder 4"/>
          <p:cNvSpPr txBox="1"/>
          <p:nvPr userDrawn="1"/>
        </p:nvSpPr>
        <p:spPr>
          <a:xfrm>
            <a:off x="652481" y="6724085"/>
            <a:ext cx="3240000" cy="144000"/>
          </a:xfrm>
          <a:prstGeom prst="rect">
            <a:avLst/>
          </a:prstGeom>
        </p:spPr>
        <p:txBody>
          <a:bodyPr vert="horz" lIns="91440" tIns="45720" rIns="91440" bIns="45720" rtlCol="0" anchor="ctr"/>
          <a:lstStyle>
            <a:defPPr>
              <a:defRPr lang="en-US"/>
            </a:defPPr>
            <a:lvl1pPr marL="0" algn="r" defTabSz="457200" rtl="0" eaLnBrk="1" latinLnBrk="0" hangingPunct="1">
              <a:defRPr lang="zh-CN" altLang="en-US" sz="900" kern="1200" spc="-1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zh-CN" altLang="en-US">
              <a:solidFill>
                <a:sysClr val="windowText" lastClr="000000"/>
              </a:solidFill>
            </a:endParaRPr>
          </a:p>
        </p:txBody>
      </p:sp>
      <p:sp>
        <p:nvSpPr>
          <p:cNvPr id="15" name="Slide Number Placeholder 5"/>
          <p:cNvSpPr>
            <a:spLocks noGrp="1"/>
          </p:cNvSpPr>
          <p:nvPr>
            <p:ph type="sldNum" sz="quarter" idx="4"/>
          </p:nvPr>
        </p:nvSpPr>
        <p:spPr>
          <a:xfrm>
            <a:off x="9277200" y="6713998"/>
            <a:ext cx="324000" cy="144000"/>
          </a:xfrm>
          <a:prstGeom prst="rect">
            <a:avLst/>
          </a:prstGeom>
        </p:spPr>
        <p:txBody>
          <a:bodyPr vert="horz" lIns="91440" tIns="45720" rIns="91440" bIns="45720" rtlCol="0" anchor="ctr"/>
          <a:lstStyle>
            <a:lvl1pPr algn="r">
              <a:defRPr sz="900" baseline="0">
                <a:solidFill>
                  <a:sysClr val="windowText" lastClr="000000"/>
                </a:solidFill>
                <a:latin typeface="+mn-lt"/>
              </a:defRPr>
            </a:lvl1pPr>
          </a:lstStyle>
          <a:p>
            <a:fld id="{94950BEC-D5A3-486D-A4FC-1FA7BA32A8EA}" type="slidenum">
              <a:rPr lang="zh-CN" altLang="en-US" smtClean="0"/>
              <a:t>‹#›</a:t>
            </a:fld>
            <a:endParaRPr lang="zh-CN" altLang="en-US" dirty="0"/>
          </a:p>
        </p:txBody>
      </p:sp>
      <p:sp>
        <p:nvSpPr>
          <p:cNvPr id="16" name="Date Placeholder 3"/>
          <p:cNvSpPr>
            <a:spLocks noGrp="1"/>
          </p:cNvSpPr>
          <p:nvPr>
            <p:ph type="dt" sz="half" idx="2"/>
          </p:nvPr>
        </p:nvSpPr>
        <p:spPr>
          <a:xfrm>
            <a:off x="1304962" y="6713998"/>
            <a:ext cx="7920000" cy="144000"/>
          </a:xfrm>
          <a:prstGeom prst="rect">
            <a:avLst/>
          </a:prstGeom>
        </p:spPr>
        <p:txBody>
          <a:bodyPr vert="horz" lIns="91440" tIns="45720" rIns="91440" bIns="45720" rtlCol="0" anchor="ctr"/>
          <a:lstStyle>
            <a:lvl1pPr algn="r">
              <a:defRPr lang="zh-CN" altLang="en-US" sz="900" kern="1200" spc="-10" baseline="0" smtClean="0">
                <a:solidFill>
                  <a:sysClr val="windowText" lastClr="000000"/>
                </a:solidFill>
                <a:latin typeface="+mn-lt"/>
                <a:ea typeface="+mn-ea"/>
                <a:cs typeface="+mn-cs"/>
              </a:defRPr>
            </a:lvl1pPr>
          </a:lstStyle>
          <a:p>
            <a:endParaRPr lang="en-US" dirty="0"/>
          </a:p>
        </p:txBody>
      </p:sp>
      <p:sp>
        <p:nvSpPr>
          <p:cNvPr id="17" name="Footer Placeholder 4"/>
          <p:cNvSpPr>
            <a:spLocks noGrp="1"/>
          </p:cNvSpPr>
          <p:nvPr>
            <p:ph type="ftr" sz="quarter" idx="3"/>
          </p:nvPr>
        </p:nvSpPr>
        <p:spPr>
          <a:xfrm>
            <a:off x="681038" y="6713998"/>
            <a:ext cx="2880000" cy="144000"/>
          </a:xfrm>
          <a:prstGeom prst="rect">
            <a:avLst/>
          </a:prstGeom>
        </p:spPr>
        <p:txBody>
          <a:bodyPr vert="horz" lIns="91440" tIns="45720" rIns="91440" bIns="45720" rtlCol="0" anchor="ctr"/>
          <a:lstStyle>
            <a:lvl1pPr algn="l">
              <a:defRPr lang="zh-CN" altLang="en-US" sz="900" kern="1200" spc="-10" baseline="0">
                <a:solidFill>
                  <a:sysClr val="windowText" lastClr="000000"/>
                </a:solidFill>
                <a:latin typeface="+mn-lt"/>
                <a:ea typeface="+mn-ea"/>
                <a:cs typeface="+mn-cs"/>
              </a:defRPr>
            </a:lvl1pPr>
          </a:lstStyle>
          <a:p>
            <a:endParaRPr lang="zh-CN" altLang="en-US" dirty="0"/>
          </a:p>
        </p:txBody>
      </p:sp>
      <p:pic>
        <p:nvPicPr>
          <p:cNvPr id="3" name="图形 2"/>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1410" t="68930" r="71708" b="-28217"/>
          <a:stretch>
            <a:fillRect/>
          </a:stretch>
        </p:blipFill>
        <p:spPr>
          <a:xfrm>
            <a:off x="288758" y="1870"/>
            <a:ext cx="211756" cy="54211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版式4.1">
    <p:spTree>
      <p:nvGrpSpPr>
        <p:cNvPr id="1" name=""/>
        <p:cNvGrpSpPr/>
        <p:nvPr/>
      </p:nvGrpSpPr>
      <p:grpSpPr>
        <a:xfrm>
          <a:off x="0" y="0"/>
          <a:ext cx="0" cy="0"/>
          <a:chOff x="0" y="0"/>
          <a:chExt cx="0" cy="0"/>
        </a:xfrm>
      </p:grpSpPr>
      <p:cxnSp>
        <p:nvCxnSpPr>
          <p:cNvPr id="8" name="直接连接符 7"/>
          <p:cNvCxnSpPr/>
          <p:nvPr userDrawn="1"/>
        </p:nvCxnSpPr>
        <p:spPr>
          <a:xfrm>
            <a:off x="5226000" y="579380"/>
            <a:ext cx="468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288758" y="0"/>
            <a:ext cx="211756" cy="7603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宋体" panose="02010600030101010101" pitchFamily="2" charset="-122"/>
              <a:cs typeface="+mn-cs"/>
            </a:endParaRPr>
          </a:p>
        </p:txBody>
      </p:sp>
      <p:sp>
        <p:nvSpPr>
          <p:cNvPr id="14" name="标题 13"/>
          <p:cNvSpPr>
            <a:spLocks noGrp="1"/>
          </p:cNvSpPr>
          <p:nvPr>
            <p:ph type="title"/>
          </p:nvPr>
        </p:nvSpPr>
        <p:spPr>
          <a:xfrm>
            <a:off x="613662" y="38181"/>
            <a:ext cx="4504438" cy="684028"/>
          </a:xfrm>
        </p:spPr>
        <p:txBody>
          <a:bodyPr>
            <a:noAutofit/>
          </a:bodyPr>
          <a:lstStyle>
            <a:lvl1pPr>
              <a:defRPr sz="2800">
                <a:solidFill>
                  <a:schemeClr val="tx1"/>
                </a:solidFill>
              </a:defRPr>
            </a:lvl1pPr>
          </a:lstStyle>
          <a:p>
            <a:r>
              <a:rPr lang="zh-CN" altLang="en-US"/>
              <a:t>单击此处编辑母版标题样式</a:t>
            </a:r>
            <a:endParaRPr lang="zh-CN" altLang="en-US" dirty="0"/>
          </a:p>
        </p:txBody>
      </p:sp>
      <p:pic>
        <p:nvPicPr>
          <p:cNvPr id="12" name="图形 11"/>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8489" t="37276" r="99" b="-358"/>
          <a:stretch>
            <a:fillRect/>
          </a:stretch>
        </p:blipFill>
        <p:spPr>
          <a:xfrm rot="10800000">
            <a:off x="6866466" y="4622800"/>
            <a:ext cx="3039530" cy="2235200"/>
          </a:xfrm>
          <a:prstGeom prst="rect">
            <a:avLst/>
          </a:prstGeom>
        </p:spPr>
      </p:pic>
      <p:sp>
        <p:nvSpPr>
          <p:cNvPr id="10" name="bk object 17"/>
          <p:cNvSpPr/>
          <p:nvPr userDrawn="1"/>
        </p:nvSpPr>
        <p:spPr>
          <a:xfrm>
            <a:off x="9252544" y="6734173"/>
            <a:ext cx="0" cy="123825"/>
          </a:xfrm>
          <a:custGeom>
            <a:avLst/>
            <a:gdLst/>
            <a:ahLst/>
            <a:cxnLst/>
            <a:rect l="l" t="t" r="r" b="b"/>
            <a:pathLst>
              <a:path h="123825">
                <a:moveTo>
                  <a:pt x="0" y="0"/>
                </a:moveTo>
                <a:lnTo>
                  <a:pt x="0" y="123826"/>
                </a:lnTo>
              </a:path>
            </a:pathLst>
          </a:custGeom>
          <a:ln w="9525">
            <a:solidFill>
              <a:srgbClr val="FFFFFF"/>
            </a:solidFill>
          </a:ln>
        </p:spPr>
        <p:txBody>
          <a:bodyPr wrap="square" lIns="0" tIns="0" rIns="0" bIns="0" rtlCol="0"/>
          <a:lstStyle/>
          <a:p>
            <a:endParaRPr>
              <a:solidFill>
                <a:sysClr val="windowText" lastClr="000000"/>
              </a:solidFill>
            </a:endParaRPr>
          </a:p>
        </p:txBody>
      </p:sp>
      <p:sp>
        <p:nvSpPr>
          <p:cNvPr id="13" name="Footer Placeholder 4"/>
          <p:cNvSpPr txBox="1"/>
          <p:nvPr userDrawn="1"/>
        </p:nvSpPr>
        <p:spPr>
          <a:xfrm>
            <a:off x="652481" y="6724085"/>
            <a:ext cx="3240000" cy="144000"/>
          </a:xfrm>
          <a:prstGeom prst="rect">
            <a:avLst/>
          </a:prstGeom>
        </p:spPr>
        <p:txBody>
          <a:bodyPr vert="horz" lIns="91440" tIns="45720" rIns="91440" bIns="45720" rtlCol="0" anchor="ctr"/>
          <a:lstStyle>
            <a:defPPr>
              <a:defRPr lang="en-US"/>
            </a:defPPr>
            <a:lvl1pPr marL="0" algn="r" defTabSz="457200" rtl="0" eaLnBrk="1" latinLnBrk="0" hangingPunct="1">
              <a:defRPr lang="zh-CN" altLang="en-US" sz="900" kern="1200" spc="-1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zh-CN" altLang="en-US">
              <a:solidFill>
                <a:sysClr val="windowText" lastClr="000000"/>
              </a:solidFill>
            </a:endParaRPr>
          </a:p>
        </p:txBody>
      </p:sp>
      <p:sp>
        <p:nvSpPr>
          <p:cNvPr id="15" name="Slide Number Placeholder 5"/>
          <p:cNvSpPr>
            <a:spLocks noGrp="1"/>
          </p:cNvSpPr>
          <p:nvPr>
            <p:ph type="sldNum" sz="quarter" idx="4"/>
          </p:nvPr>
        </p:nvSpPr>
        <p:spPr>
          <a:xfrm>
            <a:off x="9277200" y="6713998"/>
            <a:ext cx="324000" cy="144000"/>
          </a:xfrm>
          <a:prstGeom prst="rect">
            <a:avLst/>
          </a:prstGeom>
        </p:spPr>
        <p:txBody>
          <a:bodyPr vert="horz" lIns="91440" tIns="45720" rIns="91440" bIns="45720" rtlCol="0" anchor="ctr"/>
          <a:lstStyle>
            <a:lvl1pPr algn="r">
              <a:defRPr sz="900" baseline="0">
                <a:solidFill>
                  <a:sysClr val="windowText" lastClr="000000"/>
                </a:solidFill>
                <a:latin typeface="+mn-lt"/>
              </a:defRPr>
            </a:lvl1pPr>
          </a:lstStyle>
          <a:p>
            <a:fld id="{94950BEC-D5A3-486D-A4FC-1FA7BA32A8EA}" type="slidenum">
              <a:rPr lang="zh-CN" altLang="en-US" smtClean="0"/>
              <a:t>‹#›</a:t>
            </a:fld>
            <a:endParaRPr lang="zh-CN" altLang="en-US" dirty="0"/>
          </a:p>
        </p:txBody>
      </p:sp>
      <p:sp>
        <p:nvSpPr>
          <p:cNvPr id="16" name="Date Placeholder 3"/>
          <p:cNvSpPr>
            <a:spLocks noGrp="1"/>
          </p:cNvSpPr>
          <p:nvPr>
            <p:ph type="dt" sz="half" idx="2"/>
          </p:nvPr>
        </p:nvSpPr>
        <p:spPr>
          <a:xfrm>
            <a:off x="1304962" y="6713998"/>
            <a:ext cx="7920000" cy="144000"/>
          </a:xfrm>
          <a:prstGeom prst="rect">
            <a:avLst/>
          </a:prstGeom>
        </p:spPr>
        <p:txBody>
          <a:bodyPr vert="horz" lIns="91440" tIns="45720" rIns="91440" bIns="45720" rtlCol="0" anchor="ctr"/>
          <a:lstStyle>
            <a:lvl1pPr algn="r">
              <a:defRPr lang="zh-CN" altLang="en-US" sz="900" kern="1200" spc="-10" baseline="0" smtClean="0">
                <a:solidFill>
                  <a:sysClr val="windowText" lastClr="000000"/>
                </a:solidFill>
                <a:latin typeface="+mn-lt"/>
                <a:ea typeface="+mn-ea"/>
                <a:cs typeface="+mn-cs"/>
              </a:defRPr>
            </a:lvl1pPr>
          </a:lstStyle>
          <a:p>
            <a:endParaRPr lang="en-US" dirty="0"/>
          </a:p>
        </p:txBody>
      </p:sp>
      <p:sp>
        <p:nvSpPr>
          <p:cNvPr id="17" name="Footer Placeholder 4"/>
          <p:cNvSpPr>
            <a:spLocks noGrp="1"/>
          </p:cNvSpPr>
          <p:nvPr>
            <p:ph type="ftr" sz="quarter" idx="3"/>
          </p:nvPr>
        </p:nvSpPr>
        <p:spPr>
          <a:xfrm>
            <a:off x="681038" y="6713998"/>
            <a:ext cx="2880000" cy="144000"/>
          </a:xfrm>
          <a:prstGeom prst="rect">
            <a:avLst/>
          </a:prstGeom>
        </p:spPr>
        <p:txBody>
          <a:bodyPr vert="horz" lIns="91440" tIns="45720" rIns="91440" bIns="45720" rtlCol="0" anchor="ctr"/>
          <a:lstStyle>
            <a:lvl1pPr algn="l">
              <a:defRPr lang="zh-CN" altLang="en-US" sz="900" kern="1200" spc="-10" baseline="0">
                <a:solidFill>
                  <a:sysClr val="windowText" lastClr="000000"/>
                </a:solidFill>
                <a:latin typeface="+mn-lt"/>
                <a:ea typeface="+mn-ea"/>
                <a:cs typeface="+mn-cs"/>
              </a:defRPr>
            </a:lvl1pPr>
          </a:lstStyle>
          <a:p>
            <a:endParaRPr lang="zh-CN" altLang="en-US" dirty="0"/>
          </a:p>
        </p:txBody>
      </p:sp>
      <p:pic>
        <p:nvPicPr>
          <p:cNvPr id="3" name="图形 2"/>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1410" t="68930" r="71708" b="-28217"/>
          <a:stretch>
            <a:fillRect/>
          </a:stretch>
        </p:blipFill>
        <p:spPr>
          <a:xfrm>
            <a:off x="288758" y="1870"/>
            <a:ext cx="211756" cy="54211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版式5">
    <p:spTree>
      <p:nvGrpSpPr>
        <p:cNvPr id="1" name=""/>
        <p:cNvGrpSpPr/>
        <p:nvPr/>
      </p:nvGrpSpPr>
      <p:grpSpPr>
        <a:xfrm>
          <a:off x="0" y="0"/>
          <a:ext cx="0" cy="0"/>
          <a:chOff x="0" y="0"/>
          <a:chExt cx="0" cy="0"/>
        </a:xfrm>
      </p:grpSpPr>
      <p:sp>
        <p:nvSpPr>
          <p:cNvPr id="3" name="矩形 2"/>
          <p:cNvSpPr/>
          <p:nvPr userDrawn="1"/>
        </p:nvSpPr>
        <p:spPr>
          <a:xfrm>
            <a:off x="0" y="609603"/>
            <a:ext cx="643373" cy="332508"/>
          </a:xfrm>
          <a:prstGeom prst="rect">
            <a:avLst/>
          </a:prstGeom>
          <a:solidFill>
            <a:schemeClr val="accent1"/>
          </a:solidFill>
          <a:ln w="12700" cap="flat" cmpd="sng" algn="ctr">
            <a:solidFill>
              <a:schemeClr val="accent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76785"/>
              </a:solidFill>
              <a:effectLst/>
              <a:uLnTx/>
              <a:uFillTx/>
              <a:latin typeface="等线" panose="02010600030101010101" charset="-122"/>
              <a:ea typeface="等线" panose="02010600030101010101" charset="-122"/>
              <a:cs typeface="+mn-cs"/>
            </a:endParaRPr>
          </a:p>
        </p:txBody>
      </p:sp>
      <p:sp>
        <p:nvSpPr>
          <p:cNvPr id="5" name="标题 13"/>
          <p:cNvSpPr>
            <a:spLocks noGrp="1"/>
          </p:cNvSpPr>
          <p:nvPr>
            <p:ph type="title"/>
          </p:nvPr>
        </p:nvSpPr>
        <p:spPr>
          <a:xfrm>
            <a:off x="643373" y="433843"/>
            <a:ext cx="8858436" cy="684028"/>
          </a:xfrm>
        </p:spPr>
        <p:txBody>
          <a:bodyPr>
            <a:noAutofit/>
          </a:bodyPr>
          <a:lstStyle>
            <a:lvl1pPr>
              <a:defRPr sz="2800">
                <a:solidFill>
                  <a:schemeClr val="tx1"/>
                </a:solidFill>
              </a:defRPr>
            </a:lvl1pPr>
          </a:lstStyle>
          <a:p>
            <a:r>
              <a:rPr lang="zh-CN" altLang="en-US"/>
              <a:t>单击此处编辑母版标题样式</a:t>
            </a:r>
            <a:endParaRPr lang="zh-CN" altLang="en-US" dirty="0"/>
          </a:p>
        </p:txBody>
      </p:sp>
      <p:pic>
        <p:nvPicPr>
          <p:cNvPr id="4" name="图形 3"/>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8489" t="37276" r="99" b="-358"/>
          <a:stretch>
            <a:fillRect/>
          </a:stretch>
        </p:blipFill>
        <p:spPr>
          <a:xfrm rot="10800000">
            <a:off x="6866466" y="4622800"/>
            <a:ext cx="3039530" cy="2235200"/>
          </a:xfrm>
          <a:prstGeom prst="rect">
            <a:avLst/>
          </a:prstGeom>
        </p:spPr>
      </p:pic>
      <p:sp>
        <p:nvSpPr>
          <p:cNvPr id="7" name="bk object 17"/>
          <p:cNvSpPr/>
          <p:nvPr userDrawn="1"/>
        </p:nvSpPr>
        <p:spPr>
          <a:xfrm>
            <a:off x="9252544" y="6734173"/>
            <a:ext cx="0" cy="123825"/>
          </a:xfrm>
          <a:custGeom>
            <a:avLst/>
            <a:gdLst/>
            <a:ahLst/>
            <a:cxnLst/>
            <a:rect l="l" t="t" r="r" b="b"/>
            <a:pathLst>
              <a:path h="123825">
                <a:moveTo>
                  <a:pt x="0" y="0"/>
                </a:moveTo>
                <a:lnTo>
                  <a:pt x="0" y="123826"/>
                </a:lnTo>
              </a:path>
            </a:pathLst>
          </a:custGeom>
          <a:ln w="9525">
            <a:solidFill>
              <a:srgbClr val="FFFFFF"/>
            </a:solidFill>
          </a:ln>
        </p:spPr>
        <p:txBody>
          <a:bodyPr wrap="square" lIns="0" tIns="0" rIns="0" bIns="0" rtlCol="0"/>
          <a:lstStyle/>
          <a:p>
            <a:endParaRPr>
              <a:solidFill>
                <a:sysClr val="windowText" lastClr="000000"/>
              </a:solidFill>
            </a:endParaRPr>
          </a:p>
        </p:txBody>
      </p:sp>
      <p:sp>
        <p:nvSpPr>
          <p:cNvPr id="8" name="Footer Placeholder 4"/>
          <p:cNvSpPr txBox="1"/>
          <p:nvPr userDrawn="1"/>
        </p:nvSpPr>
        <p:spPr>
          <a:xfrm>
            <a:off x="652481" y="6724085"/>
            <a:ext cx="3240000" cy="144000"/>
          </a:xfrm>
          <a:prstGeom prst="rect">
            <a:avLst/>
          </a:prstGeom>
        </p:spPr>
        <p:txBody>
          <a:bodyPr vert="horz" lIns="91440" tIns="45720" rIns="91440" bIns="45720" rtlCol="0" anchor="ctr"/>
          <a:lstStyle>
            <a:defPPr>
              <a:defRPr lang="en-US"/>
            </a:defPPr>
            <a:lvl1pPr marL="0" algn="r" defTabSz="457200" rtl="0" eaLnBrk="1" latinLnBrk="0" hangingPunct="1">
              <a:defRPr lang="zh-CN" altLang="en-US" sz="900" kern="1200" spc="-1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zh-CN" altLang="en-US">
              <a:solidFill>
                <a:sysClr val="windowText" lastClr="000000"/>
              </a:solidFill>
            </a:endParaRPr>
          </a:p>
        </p:txBody>
      </p:sp>
      <p:sp>
        <p:nvSpPr>
          <p:cNvPr id="9" name="Slide Number Placeholder 5"/>
          <p:cNvSpPr>
            <a:spLocks noGrp="1"/>
          </p:cNvSpPr>
          <p:nvPr>
            <p:ph type="sldNum" sz="quarter" idx="4"/>
          </p:nvPr>
        </p:nvSpPr>
        <p:spPr>
          <a:xfrm>
            <a:off x="9277200" y="6713998"/>
            <a:ext cx="324000" cy="144000"/>
          </a:xfrm>
          <a:prstGeom prst="rect">
            <a:avLst/>
          </a:prstGeom>
        </p:spPr>
        <p:txBody>
          <a:bodyPr vert="horz" lIns="91440" tIns="45720" rIns="91440" bIns="45720" rtlCol="0" anchor="ctr"/>
          <a:lstStyle>
            <a:lvl1pPr algn="r">
              <a:defRPr sz="900" baseline="0">
                <a:solidFill>
                  <a:sysClr val="windowText" lastClr="000000"/>
                </a:solidFill>
                <a:latin typeface="+mn-lt"/>
              </a:defRPr>
            </a:lvl1pPr>
          </a:lstStyle>
          <a:p>
            <a:fld id="{94950BEC-D5A3-486D-A4FC-1FA7BA32A8EA}" type="slidenum">
              <a:rPr lang="zh-CN" altLang="en-US" smtClean="0"/>
              <a:t>‹#›</a:t>
            </a:fld>
            <a:endParaRPr lang="zh-CN" altLang="en-US" dirty="0"/>
          </a:p>
        </p:txBody>
      </p:sp>
      <p:sp>
        <p:nvSpPr>
          <p:cNvPr id="10" name="Date Placeholder 3"/>
          <p:cNvSpPr>
            <a:spLocks noGrp="1"/>
          </p:cNvSpPr>
          <p:nvPr>
            <p:ph type="dt" sz="half" idx="2"/>
          </p:nvPr>
        </p:nvSpPr>
        <p:spPr>
          <a:xfrm>
            <a:off x="1304962" y="6713998"/>
            <a:ext cx="7920000" cy="144000"/>
          </a:xfrm>
          <a:prstGeom prst="rect">
            <a:avLst/>
          </a:prstGeom>
        </p:spPr>
        <p:txBody>
          <a:bodyPr vert="horz" lIns="91440" tIns="45720" rIns="91440" bIns="45720" rtlCol="0" anchor="ctr"/>
          <a:lstStyle>
            <a:lvl1pPr algn="r">
              <a:defRPr lang="zh-CN" altLang="en-US" sz="900" kern="1200" spc="-10" baseline="0" smtClean="0">
                <a:solidFill>
                  <a:sysClr val="windowText" lastClr="000000"/>
                </a:solidFill>
                <a:latin typeface="+mn-lt"/>
                <a:ea typeface="+mn-ea"/>
                <a:cs typeface="+mn-cs"/>
              </a:defRPr>
            </a:lvl1pPr>
          </a:lstStyle>
          <a:p>
            <a:endParaRPr lang="en-US" dirty="0"/>
          </a:p>
        </p:txBody>
      </p:sp>
      <p:sp>
        <p:nvSpPr>
          <p:cNvPr id="11" name="Footer Placeholder 4"/>
          <p:cNvSpPr>
            <a:spLocks noGrp="1"/>
          </p:cNvSpPr>
          <p:nvPr>
            <p:ph type="ftr" sz="quarter" idx="3"/>
          </p:nvPr>
        </p:nvSpPr>
        <p:spPr>
          <a:xfrm>
            <a:off x="681038" y="6713998"/>
            <a:ext cx="2880000" cy="144000"/>
          </a:xfrm>
          <a:prstGeom prst="rect">
            <a:avLst/>
          </a:prstGeom>
        </p:spPr>
        <p:txBody>
          <a:bodyPr vert="horz" lIns="91440" tIns="45720" rIns="91440" bIns="45720" rtlCol="0" anchor="ctr"/>
          <a:lstStyle>
            <a:lvl1pPr algn="l">
              <a:defRPr lang="zh-CN" altLang="en-US" sz="900" kern="1200" spc="-10" baseline="0">
                <a:solidFill>
                  <a:sysClr val="windowText" lastClr="000000"/>
                </a:solidFill>
                <a:latin typeface="+mn-lt"/>
                <a:ea typeface="+mn-ea"/>
                <a:cs typeface="+mn-cs"/>
              </a:defRPr>
            </a:lvl1pPr>
          </a:lstStyle>
          <a:p>
            <a:endParaRPr lang="zh-CN" altLang="en-US" dirty="0"/>
          </a:p>
        </p:txBody>
      </p:sp>
      <p:pic>
        <p:nvPicPr>
          <p:cNvPr id="13" name="图形 12"/>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90560" r="-608" b="50130"/>
          <a:stretch>
            <a:fillRect/>
          </a:stretch>
        </p:blipFill>
        <p:spPr>
          <a:xfrm>
            <a:off x="0" y="609603"/>
            <a:ext cx="315884" cy="33250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版式6">
    <p:spTree>
      <p:nvGrpSpPr>
        <p:cNvPr id="1" name=""/>
        <p:cNvGrpSpPr/>
        <p:nvPr/>
      </p:nvGrpSpPr>
      <p:grpSpPr>
        <a:xfrm>
          <a:off x="0" y="0"/>
          <a:ext cx="0" cy="0"/>
          <a:chOff x="0" y="0"/>
          <a:chExt cx="0" cy="0"/>
        </a:xfrm>
      </p:grpSpPr>
      <p:grpSp>
        <p:nvGrpSpPr>
          <p:cNvPr id="64" name="组合 63"/>
          <p:cNvGrpSpPr/>
          <p:nvPr userDrawn="1"/>
        </p:nvGrpSpPr>
        <p:grpSpPr>
          <a:xfrm>
            <a:off x="395513" y="867990"/>
            <a:ext cx="2433027" cy="0"/>
            <a:chOff x="7460343" y="1311756"/>
            <a:chExt cx="2433027" cy="0"/>
          </a:xfrm>
        </p:grpSpPr>
        <p:cxnSp>
          <p:nvCxnSpPr>
            <p:cNvPr id="65" name="直接连接符 64"/>
            <p:cNvCxnSpPr/>
            <p:nvPr/>
          </p:nvCxnSpPr>
          <p:spPr>
            <a:xfrm>
              <a:off x="7460343" y="1311756"/>
              <a:ext cx="243302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7460343" y="1311756"/>
              <a:ext cx="58971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userDrawn="1"/>
        </p:nvGrpSpPr>
        <p:grpSpPr>
          <a:xfrm>
            <a:off x="7991927" y="289547"/>
            <a:ext cx="1518560" cy="460605"/>
            <a:chOff x="0" y="0"/>
            <a:chExt cx="6423496" cy="1949756"/>
          </a:xfrm>
        </p:grpSpPr>
        <p:pic>
          <p:nvPicPr>
            <p:cNvPr id="68" name="图片 6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949757" cy="1949756"/>
            </a:xfrm>
            <a:prstGeom prst="rect">
              <a:avLst/>
            </a:prstGeom>
          </p:spPr>
        </p:pic>
        <p:pic>
          <p:nvPicPr>
            <p:cNvPr id="69" name="图片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8104" y="129058"/>
              <a:ext cx="4215392" cy="1691643"/>
            </a:xfrm>
            <a:prstGeom prst="rect">
              <a:avLst/>
            </a:prstGeom>
          </p:spPr>
        </p:pic>
      </p:grpSp>
      <p:sp>
        <p:nvSpPr>
          <p:cNvPr id="70" name="标题 13"/>
          <p:cNvSpPr>
            <a:spLocks noGrp="1"/>
          </p:cNvSpPr>
          <p:nvPr>
            <p:ph type="title"/>
          </p:nvPr>
        </p:nvSpPr>
        <p:spPr>
          <a:xfrm>
            <a:off x="395513" y="177836"/>
            <a:ext cx="7300844" cy="684028"/>
          </a:xfrm>
        </p:spPr>
        <p:txBody>
          <a:bodyPr>
            <a:noAutofit/>
          </a:bodyPr>
          <a:lstStyle>
            <a:lvl1pPr>
              <a:defRPr sz="2800">
                <a:solidFill>
                  <a:schemeClr val="tx1"/>
                </a:solidFill>
              </a:defRPr>
            </a:lvl1pPr>
          </a:lstStyle>
          <a:p>
            <a:r>
              <a:rPr lang="zh-CN" altLang="en-US"/>
              <a:t>单击此处编辑母版标题样式</a:t>
            </a:r>
            <a:endParaRPr lang="zh-CN" altLang="en-US" dirty="0"/>
          </a:p>
        </p:txBody>
      </p:sp>
      <p:pic>
        <p:nvPicPr>
          <p:cNvPr id="71" name="图形 70"/>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8489" t="37276" r="99" b="-358"/>
          <a:stretch>
            <a:fillRect/>
          </a:stretch>
        </p:blipFill>
        <p:spPr>
          <a:xfrm rot="10800000">
            <a:off x="6866466" y="4622800"/>
            <a:ext cx="3039530" cy="2235200"/>
          </a:xfrm>
          <a:prstGeom prst="rect">
            <a:avLst/>
          </a:prstGeom>
        </p:spPr>
      </p:pic>
      <p:sp>
        <p:nvSpPr>
          <p:cNvPr id="10" name="bk object 17"/>
          <p:cNvSpPr/>
          <p:nvPr userDrawn="1"/>
        </p:nvSpPr>
        <p:spPr>
          <a:xfrm>
            <a:off x="9252544" y="6734173"/>
            <a:ext cx="0" cy="123825"/>
          </a:xfrm>
          <a:custGeom>
            <a:avLst/>
            <a:gdLst/>
            <a:ahLst/>
            <a:cxnLst/>
            <a:rect l="l" t="t" r="r" b="b"/>
            <a:pathLst>
              <a:path h="123825">
                <a:moveTo>
                  <a:pt x="0" y="0"/>
                </a:moveTo>
                <a:lnTo>
                  <a:pt x="0" y="123826"/>
                </a:lnTo>
              </a:path>
            </a:pathLst>
          </a:custGeom>
          <a:ln w="9525">
            <a:solidFill>
              <a:srgbClr val="FFFFFF"/>
            </a:solidFill>
          </a:ln>
        </p:spPr>
        <p:txBody>
          <a:bodyPr wrap="square" lIns="0" tIns="0" rIns="0" bIns="0" rtlCol="0"/>
          <a:lstStyle/>
          <a:p>
            <a:endParaRPr>
              <a:solidFill>
                <a:sysClr val="windowText" lastClr="000000"/>
              </a:solidFill>
            </a:endParaRPr>
          </a:p>
        </p:txBody>
      </p:sp>
      <p:sp>
        <p:nvSpPr>
          <p:cNvPr id="11" name="Footer Placeholder 4"/>
          <p:cNvSpPr txBox="1"/>
          <p:nvPr userDrawn="1"/>
        </p:nvSpPr>
        <p:spPr>
          <a:xfrm>
            <a:off x="652481" y="6724085"/>
            <a:ext cx="3240000" cy="144000"/>
          </a:xfrm>
          <a:prstGeom prst="rect">
            <a:avLst/>
          </a:prstGeom>
        </p:spPr>
        <p:txBody>
          <a:bodyPr vert="horz" lIns="91440" tIns="45720" rIns="91440" bIns="45720" rtlCol="0" anchor="ctr"/>
          <a:lstStyle>
            <a:defPPr>
              <a:defRPr lang="en-US"/>
            </a:defPPr>
            <a:lvl1pPr marL="0" algn="r" defTabSz="457200" rtl="0" eaLnBrk="1" latinLnBrk="0" hangingPunct="1">
              <a:defRPr lang="zh-CN" altLang="en-US" sz="900" kern="1200" spc="-1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zh-CN" altLang="en-US">
              <a:solidFill>
                <a:sysClr val="windowText" lastClr="000000"/>
              </a:solidFill>
            </a:endParaRPr>
          </a:p>
        </p:txBody>
      </p:sp>
      <p:sp>
        <p:nvSpPr>
          <p:cNvPr id="12" name="Slide Number Placeholder 5"/>
          <p:cNvSpPr>
            <a:spLocks noGrp="1"/>
          </p:cNvSpPr>
          <p:nvPr>
            <p:ph type="sldNum" sz="quarter" idx="4"/>
          </p:nvPr>
        </p:nvSpPr>
        <p:spPr>
          <a:xfrm>
            <a:off x="9277200" y="6713998"/>
            <a:ext cx="324000" cy="144000"/>
          </a:xfrm>
          <a:prstGeom prst="rect">
            <a:avLst/>
          </a:prstGeom>
        </p:spPr>
        <p:txBody>
          <a:bodyPr vert="horz" lIns="91440" tIns="45720" rIns="91440" bIns="45720" rtlCol="0" anchor="ctr"/>
          <a:lstStyle>
            <a:lvl1pPr algn="r">
              <a:defRPr sz="900" baseline="0">
                <a:solidFill>
                  <a:sysClr val="windowText" lastClr="000000"/>
                </a:solidFill>
                <a:latin typeface="+mn-lt"/>
              </a:defRPr>
            </a:lvl1pPr>
          </a:lstStyle>
          <a:p>
            <a:fld id="{94950BEC-D5A3-486D-A4FC-1FA7BA32A8EA}" type="slidenum">
              <a:rPr lang="zh-CN" altLang="en-US" smtClean="0"/>
              <a:t>‹#›</a:t>
            </a:fld>
            <a:endParaRPr lang="zh-CN" altLang="en-US" dirty="0"/>
          </a:p>
        </p:txBody>
      </p:sp>
      <p:sp>
        <p:nvSpPr>
          <p:cNvPr id="13" name="Date Placeholder 3"/>
          <p:cNvSpPr>
            <a:spLocks noGrp="1"/>
          </p:cNvSpPr>
          <p:nvPr>
            <p:ph type="dt" sz="half" idx="2"/>
          </p:nvPr>
        </p:nvSpPr>
        <p:spPr>
          <a:xfrm>
            <a:off x="1304962" y="6713998"/>
            <a:ext cx="7920000" cy="144000"/>
          </a:xfrm>
          <a:prstGeom prst="rect">
            <a:avLst/>
          </a:prstGeom>
        </p:spPr>
        <p:txBody>
          <a:bodyPr vert="horz" lIns="91440" tIns="45720" rIns="91440" bIns="45720" rtlCol="0" anchor="ctr"/>
          <a:lstStyle>
            <a:lvl1pPr algn="r">
              <a:defRPr lang="zh-CN" altLang="en-US" sz="900" kern="1200" spc="-10" baseline="0" smtClean="0">
                <a:solidFill>
                  <a:sysClr val="windowText" lastClr="000000"/>
                </a:solidFill>
                <a:latin typeface="+mn-lt"/>
                <a:ea typeface="+mn-ea"/>
                <a:cs typeface="+mn-cs"/>
              </a:defRPr>
            </a:lvl1pPr>
          </a:lstStyle>
          <a:p>
            <a:endParaRPr lang="en-US" dirty="0"/>
          </a:p>
        </p:txBody>
      </p:sp>
      <p:sp>
        <p:nvSpPr>
          <p:cNvPr id="14" name="Footer Placeholder 4"/>
          <p:cNvSpPr>
            <a:spLocks noGrp="1"/>
          </p:cNvSpPr>
          <p:nvPr>
            <p:ph type="ftr" sz="quarter" idx="3"/>
          </p:nvPr>
        </p:nvSpPr>
        <p:spPr>
          <a:xfrm>
            <a:off x="681038" y="6713998"/>
            <a:ext cx="2880000" cy="144000"/>
          </a:xfrm>
          <a:prstGeom prst="rect">
            <a:avLst/>
          </a:prstGeom>
        </p:spPr>
        <p:txBody>
          <a:bodyPr vert="horz" lIns="91440" tIns="45720" rIns="91440" bIns="45720" rtlCol="0" anchor="ctr"/>
          <a:lstStyle>
            <a:lvl1pPr algn="l">
              <a:defRPr lang="zh-CN" altLang="en-US" sz="900" kern="1200" spc="-10" baseline="0">
                <a:solidFill>
                  <a:sysClr val="windowText" lastClr="000000"/>
                </a:solidFill>
                <a:latin typeface="+mn-lt"/>
                <a:ea typeface="+mn-ea"/>
                <a:cs typeface="+mn-cs"/>
              </a:defRPr>
            </a:lvl1pPr>
          </a:lstStyle>
          <a:p>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版式7">
    <p:spTree>
      <p:nvGrpSpPr>
        <p:cNvPr id="1" name=""/>
        <p:cNvGrpSpPr/>
        <p:nvPr/>
      </p:nvGrpSpPr>
      <p:grpSpPr>
        <a:xfrm>
          <a:off x="0" y="0"/>
          <a:ext cx="0" cy="0"/>
          <a:chOff x="0" y="0"/>
          <a:chExt cx="0" cy="0"/>
        </a:xfrm>
      </p:grpSpPr>
      <p:sp>
        <p:nvSpPr>
          <p:cNvPr id="70" name="标题 13"/>
          <p:cNvSpPr>
            <a:spLocks noGrp="1"/>
          </p:cNvSpPr>
          <p:nvPr>
            <p:ph type="title"/>
          </p:nvPr>
        </p:nvSpPr>
        <p:spPr>
          <a:xfrm>
            <a:off x="395513" y="177836"/>
            <a:ext cx="7300844" cy="684028"/>
          </a:xfrm>
        </p:spPr>
        <p:txBody>
          <a:bodyPr>
            <a:noAutofit/>
          </a:bodyPr>
          <a:lstStyle>
            <a:lvl1pPr>
              <a:defRPr sz="2800">
                <a:solidFill>
                  <a:schemeClr val="tx1"/>
                </a:solidFill>
              </a:defRPr>
            </a:lvl1pPr>
          </a:lstStyle>
          <a:p>
            <a:r>
              <a:rPr lang="zh-CN" altLang="en-US"/>
              <a:t>单击此处编辑母版标题样式</a:t>
            </a:r>
            <a:endParaRPr lang="zh-CN" altLang="en-US" dirty="0"/>
          </a:p>
        </p:txBody>
      </p:sp>
      <p:grpSp>
        <p:nvGrpSpPr>
          <p:cNvPr id="64" name="组合 63"/>
          <p:cNvGrpSpPr/>
          <p:nvPr userDrawn="1"/>
        </p:nvGrpSpPr>
        <p:grpSpPr>
          <a:xfrm>
            <a:off x="395513" y="867990"/>
            <a:ext cx="9114974" cy="0"/>
            <a:chOff x="7460343" y="1311756"/>
            <a:chExt cx="9114974" cy="0"/>
          </a:xfrm>
        </p:grpSpPr>
        <p:cxnSp>
          <p:nvCxnSpPr>
            <p:cNvPr id="65" name="直接连接符 64"/>
            <p:cNvCxnSpPr/>
            <p:nvPr/>
          </p:nvCxnSpPr>
          <p:spPr>
            <a:xfrm>
              <a:off x="7460343" y="1311756"/>
              <a:ext cx="911497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7460343" y="1311756"/>
              <a:ext cx="58971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userDrawn="1"/>
        </p:nvGrpSpPr>
        <p:grpSpPr>
          <a:xfrm>
            <a:off x="7991927" y="289547"/>
            <a:ext cx="1518560" cy="460605"/>
            <a:chOff x="0" y="0"/>
            <a:chExt cx="6423496" cy="1949756"/>
          </a:xfrm>
        </p:grpSpPr>
        <p:pic>
          <p:nvPicPr>
            <p:cNvPr id="68" name="图片 6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949757" cy="1949756"/>
            </a:xfrm>
            <a:prstGeom prst="rect">
              <a:avLst/>
            </a:prstGeom>
          </p:spPr>
        </p:pic>
        <p:pic>
          <p:nvPicPr>
            <p:cNvPr id="69" name="图片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8104" y="129058"/>
              <a:ext cx="4215392" cy="1691643"/>
            </a:xfrm>
            <a:prstGeom prst="rect">
              <a:avLst/>
            </a:prstGeom>
          </p:spPr>
        </p:pic>
      </p:grpSp>
      <p:cxnSp>
        <p:nvCxnSpPr>
          <p:cNvPr id="14" name="直接连接符 13"/>
          <p:cNvCxnSpPr/>
          <p:nvPr userDrawn="1"/>
        </p:nvCxnSpPr>
        <p:spPr>
          <a:xfrm>
            <a:off x="395513" y="6610918"/>
            <a:ext cx="911497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bk object 17"/>
          <p:cNvSpPr/>
          <p:nvPr userDrawn="1"/>
        </p:nvSpPr>
        <p:spPr>
          <a:xfrm>
            <a:off x="9252544" y="6734173"/>
            <a:ext cx="0" cy="123825"/>
          </a:xfrm>
          <a:custGeom>
            <a:avLst/>
            <a:gdLst/>
            <a:ahLst/>
            <a:cxnLst/>
            <a:rect l="l" t="t" r="r" b="b"/>
            <a:pathLst>
              <a:path h="123825">
                <a:moveTo>
                  <a:pt x="0" y="0"/>
                </a:moveTo>
                <a:lnTo>
                  <a:pt x="0" y="123826"/>
                </a:lnTo>
              </a:path>
            </a:pathLst>
          </a:custGeom>
          <a:ln w="9525">
            <a:solidFill>
              <a:srgbClr val="FFFFFF"/>
            </a:solidFill>
          </a:ln>
        </p:spPr>
        <p:txBody>
          <a:bodyPr wrap="square" lIns="0" tIns="0" rIns="0" bIns="0" rtlCol="0"/>
          <a:lstStyle/>
          <a:p>
            <a:endParaRPr>
              <a:solidFill>
                <a:sysClr val="windowText" lastClr="000000"/>
              </a:solidFill>
            </a:endParaRPr>
          </a:p>
        </p:txBody>
      </p:sp>
      <p:sp>
        <p:nvSpPr>
          <p:cNvPr id="11" name="Footer Placeholder 4"/>
          <p:cNvSpPr txBox="1"/>
          <p:nvPr userDrawn="1"/>
        </p:nvSpPr>
        <p:spPr>
          <a:xfrm>
            <a:off x="652481" y="6724085"/>
            <a:ext cx="3240000" cy="144000"/>
          </a:xfrm>
          <a:prstGeom prst="rect">
            <a:avLst/>
          </a:prstGeom>
        </p:spPr>
        <p:txBody>
          <a:bodyPr vert="horz" lIns="91440" tIns="45720" rIns="91440" bIns="45720" rtlCol="0" anchor="ctr"/>
          <a:lstStyle>
            <a:defPPr>
              <a:defRPr lang="en-US"/>
            </a:defPPr>
            <a:lvl1pPr marL="0" algn="r" defTabSz="457200" rtl="0" eaLnBrk="1" latinLnBrk="0" hangingPunct="1">
              <a:defRPr lang="zh-CN" altLang="en-US" sz="900" kern="1200" spc="-1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zh-CN" altLang="en-US">
              <a:solidFill>
                <a:sysClr val="windowText" lastClr="000000"/>
              </a:solidFill>
            </a:endParaRPr>
          </a:p>
        </p:txBody>
      </p:sp>
      <p:sp>
        <p:nvSpPr>
          <p:cNvPr id="12" name="Slide Number Placeholder 5"/>
          <p:cNvSpPr>
            <a:spLocks noGrp="1"/>
          </p:cNvSpPr>
          <p:nvPr>
            <p:ph type="sldNum" sz="quarter" idx="4"/>
          </p:nvPr>
        </p:nvSpPr>
        <p:spPr>
          <a:xfrm>
            <a:off x="9277200" y="6713998"/>
            <a:ext cx="324000" cy="144000"/>
          </a:xfrm>
          <a:prstGeom prst="rect">
            <a:avLst/>
          </a:prstGeom>
        </p:spPr>
        <p:txBody>
          <a:bodyPr vert="horz" lIns="91440" tIns="45720" rIns="91440" bIns="45720" rtlCol="0" anchor="ctr"/>
          <a:lstStyle>
            <a:lvl1pPr algn="r">
              <a:defRPr sz="900" baseline="0">
                <a:solidFill>
                  <a:sysClr val="windowText" lastClr="000000"/>
                </a:solidFill>
                <a:latin typeface="+mn-lt"/>
              </a:defRPr>
            </a:lvl1pPr>
          </a:lstStyle>
          <a:p>
            <a:fld id="{94950BEC-D5A3-486D-A4FC-1FA7BA32A8EA}" type="slidenum">
              <a:rPr lang="zh-CN" altLang="en-US" smtClean="0"/>
              <a:t>‹#›</a:t>
            </a:fld>
            <a:endParaRPr lang="zh-CN" altLang="en-US" dirty="0"/>
          </a:p>
        </p:txBody>
      </p:sp>
      <p:sp>
        <p:nvSpPr>
          <p:cNvPr id="13" name="Date Placeholder 3"/>
          <p:cNvSpPr>
            <a:spLocks noGrp="1"/>
          </p:cNvSpPr>
          <p:nvPr>
            <p:ph type="dt" sz="half" idx="2"/>
          </p:nvPr>
        </p:nvSpPr>
        <p:spPr>
          <a:xfrm>
            <a:off x="1304962" y="6713998"/>
            <a:ext cx="7920000" cy="144000"/>
          </a:xfrm>
          <a:prstGeom prst="rect">
            <a:avLst/>
          </a:prstGeom>
        </p:spPr>
        <p:txBody>
          <a:bodyPr vert="horz" lIns="91440" tIns="45720" rIns="91440" bIns="45720" rtlCol="0" anchor="ctr"/>
          <a:lstStyle>
            <a:lvl1pPr algn="r">
              <a:defRPr lang="zh-CN" altLang="en-US" sz="900" kern="1200" spc="-10" baseline="0" smtClean="0">
                <a:solidFill>
                  <a:sysClr val="windowText" lastClr="000000"/>
                </a:solidFill>
                <a:latin typeface="+mn-lt"/>
                <a:ea typeface="+mn-ea"/>
                <a:cs typeface="+mn-cs"/>
              </a:defRPr>
            </a:lvl1pPr>
          </a:lstStyle>
          <a:p>
            <a:endParaRPr lang="en-US" dirty="0"/>
          </a:p>
        </p:txBody>
      </p:sp>
      <p:sp>
        <p:nvSpPr>
          <p:cNvPr id="15" name="Footer Placeholder 4"/>
          <p:cNvSpPr>
            <a:spLocks noGrp="1"/>
          </p:cNvSpPr>
          <p:nvPr>
            <p:ph type="ftr" sz="quarter" idx="3"/>
          </p:nvPr>
        </p:nvSpPr>
        <p:spPr>
          <a:xfrm>
            <a:off x="681038" y="6713998"/>
            <a:ext cx="2880000" cy="144000"/>
          </a:xfrm>
          <a:prstGeom prst="rect">
            <a:avLst/>
          </a:prstGeom>
        </p:spPr>
        <p:txBody>
          <a:bodyPr vert="horz" lIns="91440" tIns="45720" rIns="91440" bIns="45720" rtlCol="0" anchor="ctr"/>
          <a:lstStyle>
            <a:lvl1pPr algn="l">
              <a:defRPr lang="zh-CN" altLang="en-US" sz="900" kern="1200" spc="-10" baseline="0">
                <a:solidFill>
                  <a:sysClr val="windowText" lastClr="000000"/>
                </a:solidFill>
                <a:latin typeface="+mn-lt"/>
                <a:ea typeface="+mn-ea"/>
                <a:cs typeface="+mn-cs"/>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l" defTabSz="914400" rtl="0" eaLnBrk="1" latinLnBrk="0" hangingPunct="1">
        <a:lnSpc>
          <a:spcPct val="100000"/>
        </a:lnSpc>
        <a:spcBef>
          <a:spcPct val="0"/>
        </a:spcBef>
        <a:buNone/>
        <a:defRPr kumimoji="0" lang="zh-CN" altLang="en-US" sz="2100" b="1" i="0" u="none" strike="noStrike" kern="0" cap="none" spc="0" normalizeH="0" baseline="0" dirty="0" smtClean="0">
          <a:ln>
            <a:noFill/>
          </a:ln>
          <a:solidFill>
            <a:schemeClr val="bg1"/>
          </a:solidFill>
          <a:effectLst/>
          <a:uLnTx/>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Times New Roman" panose="02020603050405020304" pitchFamily="18"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Times New Roman" panose="02020603050405020304" pitchFamily="18"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Times New Roman" panose="02020603050405020304" pitchFamily="18"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þ"/>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Lst>
  <p:hf sldNum="0" hdr="0" ftr="0" dt="0"/>
  <p:txStyles>
    <p:titleStyle>
      <a:lvl1pPr algn="l" defTabSz="914400" rtl="0" eaLnBrk="1" latinLnBrk="0" hangingPunct="1">
        <a:lnSpc>
          <a:spcPct val="100000"/>
        </a:lnSpc>
        <a:spcBef>
          <a:spcPct val="0"/>
        </a:spcBef>
        <a:buNone/>
        <a:defRPr kumimoji="0" lang="zh-CN" altLang="en-US" sz="2100" b="1" i="0" u="none" strike="noStrike" kern="0" cap="none" spc="0" normalizeH="0" baseline="0" dirty="0" smtClean="0">
          <a:ln>
            <a:noFill/>
          </a:ln>
          <a:solidFill>
            <a:schemeClr val="bg1"/>
          </a:solidFill>
          <a:effectLst/>
          <a:uLnTx/>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Times New Roman" panose="02020603050405020304" pitchFamily="18"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Times New Roman" panose="02020603050405020304" pitchFamily="18"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Times New Roman" panose="02020603050405020304" pitchFamily="18"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þ"/>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204557" y="2116182"/>
            <a:ext cx="9701443" cy="2240279"/>
          </a:xfrm>
        </p:spPr>
        <p:txBody>
          <a:bodyPr>
            <a:normAutofit/>
          </a:bodyPr>
          <a:lstStyle/>
          <a:p>
            <a:r>
              <a:rPr lang="zh-CN" altLang="en-US" sz="3600" dirty="0">
                <a:latin typeface="方正清刻本悦宋简体" panose="02000000000000000000" charset="-122"/>
                <a:ea typeface="方正清刻本悦宋简体" panose="02000000000000000000" charset="-122"/>
              </a:rPr>
              <a:t>篮球训练对控制青少年肥胖的实验研究</a:t>
            </a:r>
            <a:br>
              <a:rPr lang="en-US" altLang="zh-CN" sz="3600" dirty="0">
                <a:latin typeface="方正清刻本悦宋简体" panose="02000000000000000000" charset="-122"/>
                <a:ea typeface="方正清刻本悦宋简体" panose="02000000000000000000" charset="-122"/>
              </a:rPr>
            </a:br>
            <a:r>
              <a:rPr lang="en-US" altLang="zh-CN" sz="3600" dirty="0">
                <a:latin typeface="方正清刻本悦宋简体" panose="02000000000000000000" charset="-122"/>
                <a:ea typeface="方正清刻本悦宋简体" panose="02000000000000000000" charset="-122"/>
              </a:rPr>
              <a:t>                               ——</a:t>
            </a:r>
            <a:r>
              <a:rPr lang="zh-CN" altLang="en-US" sz="3600" dirty="0">
                <a:latin typeface="方正清刻本悦宋简体" panose="02000000000000000000" charset="-122"/>
                <a:ea typeface="方正清刻本悦宋简体" panose="02000000000000000000" charset="-122"/>
              </a:rPr>
              <a:t>以北大附中为例</a:t>
            </a:r>
            <a:br>
              <a:rPr lang="zh-CN" altLang="en-US" sz="3600" dirty="0">
                <a:latin typeface="方正清刻本悦宋简体" panose="02000000000000000000" charset="-122"/>
                <a:ea typeface="方正清刻本悦宋简体" panose="02000000000000000000" charset="-122"/>
              </a:rPr>
            </a:br>
            <a:endParaRPr lang="zh-CN" altLang="en-US" sz="3600" dirty="0">
              <a:latin typeface="方正清刻本悦宋简体" panose="02000000000000000000" charset="-122"/>
              <a:ea typeface="方正清刻本悦宋简体" panose="02000000000000000000" charset="-122"/>
            </a:endParaRPr>
          </a:p>
        </p:txBody>
      </p:sp>
      <p:sp>
        <p:nvSpPr>
          <p:cNvPr id="10" name="副标题 7"/>
          <p:cNvSpPr>
            <a:spLocks noGrp="1"/>
          </p:cNvSpPr>
          <p:nvPr/>
        </p:nvSpPr>
        <p:spPr>
          <a:xfrm>
            <a:off x="5875655" y="5727065"/>
            <a:ext cx="3051175" cy="368300"/>
          </a:xfrm>
          <a:prstGeom prst="rect">
            <a:avLst/>
          </a:prstGeom>
        </p:spPr>
        <p:txBody>
          <a:bodyPr vert="horz" wrap="square" lIns="91440" tIns="45720" rIns="91440" bIns="45720" rtlCol="0" anchor="t">
            <a:spAutoFit/>
          </a:bodyPr>
          <a:lstStyle>
            <a:lvl1pPr marL="0" indent="0" algn="ctr" defTabSz="914400" rtl="0" eaLnBrk="1" latinLnBrk="0" hangingPunct="1">
              <a:lnSpc>
                <a:spcPct val="90000"/>
              </a:lnSpc>
              <a:spcBef>
                <a:spcPts val="1000"/>
              </a:spcBef>
              <a:buFont typeface="Arial" panose="020B0604020202020204" pitchFamily="34" charset="0"/>
              <a:buNone/>
              <a:defRPr lang="en-US" sz="2400" b="1" kern="1200" dirty="0">
                <a:solidFill>
                  <a:schemeClr val="tx1"/>
                </a:solidFill>
                <a:latin typeface="黑体" panose="02010609060101010101" pitchFamily="49" charset="-122"/>
                <a:ea typeface="黑体" panose="02010609060101010101" pitchFamily="49" charset="-122"/>
                <a:cs typeface="+mn-cs"/>
              </a:defRPr>
            </a:lvl1pPr>
            <a:lvl2pPr marL="457200" indent="0" algn="ctr" defTabSz="914400" rtl="0" eaLnBrk="1" latinLnBrk="0" hangingPunct="1">
              <a:lnSpc>
                <a:spcPct val="90000"/>
              </a:lnSpc>
              <a:spcBef>
                <a:spcPts val="500"/>
              </a:spcBef>
              <a:buFont typeface="Times New Roman" panose="02020603050405020304" pitchFamily="18"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Times New Roman" panose="02020603050405020304" pitchFamily="18"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Times New Roman" panose="02020603050405020304" pitchFamily="18"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solidFill>
                  <a:schemeClr val="tx1"/>
                </a:solidFill>
                <a:latin typeface="方正清刻本悦宋简体" panose="02000000000000000000" charset="-122"/>
                <a:ea typeface="方正清刻本悦宋简体" panose="02000000000000000000" charset="-122"/>
              </a:rPr>
              <a:t>汇报人：</a:t>
            </a:r>
            <a:r>
              <a:rPr lang="zh-CN" altLang="en-US" sz="2000" dirty="0">
                <a:latin typeface="方正清刻本悦宋简体" panose="02000000000000000000" charset="-122"/>
                <a:ea typeface="方正清刻本悦宋简体" panose="02000000000000000000" charset="-122"/>
              </a:rPr>
              <a:t>陈士伟</a:t>
            </a:r>
            <a:endParaRPr lang="zh-CN" altLang="en-US" sz="2000" dirty="0">
              <a:solidFill>
                <a:schemeClr val="tx1"/>
              </a:solidFill>
              <a:latin typeface="方正清刻本悦宋简体" panose="02000000000000000000" charset="-122"/>
              <a:ea typeface="方正清刻本悦宋简体" panose="020000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7562" y="208659"/>
            <a:ext cx="7300844" cy="684028"/>
          </a:xfrm>
        </p:spPr>
        <p:txBody>
          <a:bodyPr/>
          <a:lstStyle/>
          <a:p>
            <a:r>
              <a:rPr lang="en-US" altLang="zh-CN" sz="2000" dirty="0">
                <a:latin typeface="方正清刻本悦宋简体" panose="02000000000000000000" charset="-122"/>
                <a:ea typeface="方正清刻本悦宋简体" panose="02000000000000000000" charset="-122"/>
                <a:cs typeface="方正清刻本悦宋简体" panose="02000000000000000000" charset="-122"/>
              </a:rPr>
              <a:t>  </a:t>
            </a:r>
            <a:r>
              <a:rPr lang="en-US" altLang="zh-CN" dirty="0">
                <a:latin typeface="方正清刻本悦宋简体" panose="02000000000000000000" charset="-122"/>
                <a:ea typeface="方正清刻本悦宋简体" panose="02000000000000000000" charset="-122"/>
                <a:cs typeface="方正清刻本悦宋简体" panose="02000000000000000000" charset="-122"/>
              </a:rPr>
              <a:t> 1</a:t>
            </a:r>
            <a:r>
              <a:rPr lang="zh-CN" altLang="en-US" dirty="0">
                <a:latin typeface="方正清刻本悦宋简体" panose="02000000000000000000" charset="-122"/>
                <a:ea typeface="方正清刻本悦宋简体" panose="02000000000000000000" charset="-122"/>
                <a:cs typeface="方正清刻本悦宋简体" panose="02000000000000000000" charset="-122"/>
              </a:rPr>
              <a:t>引言</a:t>
            </a:r>
            <a:r>
              <a:rPr lang="en-US" altLang="zh-CN" dirty="0">
                <a:latin typeface="方正清刻本悦宋简体" panose="02000000000000000000" charset="-122"/>
                <a:ea typeface="方正清刻本悦宋简体" panose="02000000000000000000" charset="-122"/>
                <a:cs typeface="方正清刻本悦宋简体" panose="02000000000000000000" charset="-122"/>
              </a:rPr>
              <a:t>——</a:t>
            </a:r>
            <a:r>
              <a:rPr lang="zh-CN" altLang="en-US" dirty="0">
                <a:latin typeface="方正清刻本悦宋简体" panose="02000000000000000000" charset="-122"/>
                <a:ea typeface="方正清刻本悦宋简体" panose="02000000000000000000" charset="-122"/>
                <a:cs typeface="方正清刻本悦宋简体" panose="02000000000000000000" charset="-122"/>
              </a:rPr>
              <a:t>研究背景</a:t>
            </a:r>
            <a:endParaRPr lang="en-US" altLang="zh-CN" dirty="0">
              <a:latin typeface="方正清刻本悦宋简体" panose="02000000000000000000" charset="-122"/>
              <a:ea typeface="方正清刻本悦宋简体" panose="02000000000000000000" charset="-122"/>
              <a:cs typeface="方正清刻本悦宋简体" panose="02000000000000000000" charset="-122"/>
            </a:endParaRPr>
          </a:p>
        </p:txBody>
      </p:sp>
      <p:sp>
        <p:nvSpPr>
          <p:cNvPr id="2" name="文本框 1">
            <a:extLst>
              <a:ext uri="{FF2B5EF4-FFF2-40B4-BE49-F238E27FC236}">
                <a16:creationId xmlns:a16="http://schemas.microsoft.com/office/drawing/2014/main" id="{7E1864B7-EAB2-2B7C-33D9-91BF374D7A95}"/>
              </a:ext>
            </a:extLst>
          </p:cNvPr>
          <p:cNvSpPr txBox="1"/>
          <p:nvPr/>
        </p:nvSpPr>
        <p:spPr>
          <a:xfrm>
            <a:off x="156754" y="1294029"/>
            <a:ext cx="9592491" cy="5355312"/>
          </a:xfrm>
          <a:prstGeom prst="rect">
            <a:avLst/>
          </a:prstGeom>
        </p:spPr>
        <p:txBody>
          <a:bodyPr vert="horz" wrap="square" lIns="91440" tIns="45720" rIns="91440" bIns="45720" rtlCol="0">
            <a:spAutoFit/>
          </a:bodyPr>
          <a:lstStyle/>
          <a:p>
            <a:r>
              <a:rPr lang="zh-CN" altLang="en-US" dirty="0">
                <a:latin typeface="方正清刻本悦宋简体" panose="02000000000000000000" pitchFamily="2" charset="-122"/>
                <a:ea typeface="方正清刻本悦宋简体" panose="02000000000000000000" pitchFamily="2" charset="-122"/>
              </a:rPr>
              <a:t>  </a:t>
            </a:r>
            <a:r>
              <a:rPr lang="zh-CN" altLang="en-US" dirty="0">
                <a:latin typeface="宋体" panose="02010600030101010101" pitchFamily="2" charset="-122"/>
                <a:ea typeface="宋体" panose="02010600030101010101" pitchFamily="2" charset="-122"/>
              </a:rPr>
              <a:t>根据有关调查在全球范围内，肥胖是一个极其严重的健康问题，有关活动缺乏和健康状况不良的疾病持续增加。</a:t>
            </a:r>
            <a:endParaRPr lang="en-US" altLang="zh-CN" dirty="0">
              <a:latin typeface="宋体" panose="02010600030101010101" pitchFamily="2" charset="-122"/>
              <a:ea typeface="宋体" panose="02010600030101010101" pitchFamily="2" charset="-122"/>
            </a:endParaRPr>
          </a:p>
          <a:p>
            <a:pPr algn="l"/>
            <a:r>
              <a:rPr lang="zh-CN" altLang="en-US" b="1" dirty="0">
                <a:latin typeface="宋体" panose="02010600030101010101" pitchFamily="2" charset="-122"/>
                <a:ea typeface="宋体" panose="02010600030101010101" pitchFamily="2" charset="-122"/>
              </a:rPr>
              <a:t>一</a:t>
            </a:r>
            <a:r>
              <a:rPr lang="zh-CN" altLang="en-US" dirty="0">
                <a:latin typeface="宋体" panose="02010600030101010101" pitchFamily="2" charset="-122"/>
                <a:ea typeface="宋体" panose="02010600030101010101" pitchFamily="2" charset="-122"/>
              </a:rPr>
              <a:t>、</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肥胖问题已经成为全球普遍存在得一种健康问题。</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2017</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年英国杂志《柳叶刀》中提到，我国</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20</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岁以下青少年男性肥胖发生率为</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20%</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，女性为</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14%</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，不久的将来可能超越青少年肥胖率最高的美国。</a:t>
            </a:r>
            <a:endParaRPr lang="en-US" altLang="zh-CN" dirty="0">
              <a:effectLst/>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b="1" dirty="0">
                <a:latin typeface="宋体" panose="02010600030101010101" pitchFamily="2" charset="-122"/>
                <a:ea typeface="宋体" panose="02010600030101010101" pitchFamily="2" charset="-122"/>
                <a:cs typeface="Times New Roman" panose="02020603050405020304" pitchFamily="18" charset="0"/>
              </a:rPr>
              <a:t>二</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近日，国家卫健委在举行例行发布会时表示，我国</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6-17</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岁儿童青少年超重率是</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9.6%</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，肥胖率</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6.4%</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，二者相加达到</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16%</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dirty="0">
              <a:effectLst/>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b="1" dirty="0">
                <a:latin typeface="宋体" panose="02010600030101010101" pitchFamily="2" charset="-122"/>
                <a:ea typeface="宋体" panose="02010600030101010101" pitchFamily="2" charset="-122"/>
                <a:cs typeface="Times New Roman" panose="02020603050405020304" pitchFamily="18" charset="0"/>
              </a:rPr>
              <a:t>三</a:t>
            </a:r>
            <a:r>
              <a:rPr lang="zh-CN" altLang="en-US" dirty="0">
                <a:latin typeface="宋体" panose="02010600030101010101" pitchFamily="2" charset="-122"/>
                <a:ea typeface="宋体" panose="02010600030101010101" pitchFamily="2" charset="-122"/>
                <a:cs typeface="Times New Roman" panose="02020603050405020304" pitchFamily="18" charset="0"/>
              </a:rPr>
              <a:t>、中国青少年体质连续</a:t>
            </a:r>
            <a:r>
              <a:rPr lang="en-US" altLang="zh-CN" dirty="0">
                <a:latin typeface="宋体" panose="02010600030101010101" pitchFamily="2" charset="-122"/>
                <a:ea typeface="宋体" panose="02010600030101010101" pitchFamily="2" charset="-122"/>
                <a:cs typeface="Times New Roman" panose="02020603050405020304" pitchFamily="18" charset="0"/>
              </a:rPr>
              <a:t>25</a:t>
            </a:r>
            <a:r>
              <a:rPr lang="zh-CN" altLang="en-US" dirty="0">
                <a:latin typeface="宋体" panose="02010600030101010101" pitchFamily="2" charset="-122"/>
                <a:ea typeface="宋体" panose="02010600030101010101" pitchFamily="2" charset="-122"/>
                <a:cs typeface="Times New Roman" panose="02020603050405020304" pitchFamily="18" charset="0"/>
              </a:rPr>
              <a:t>年下降。力量、速度、爆发力、耐力等身体素质全面下滑。</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gn="just"/>
            <a:r>
              <a:rPr lang="zh-CN" altLang="en-US" b="1" dirty="0">
                <a:latin typeface="宋体" panose="02010600030101010101" pitchFamily="2" charset="-122"/>
                <a:ea typeface="宋体" panose="02010600030101010101" pitchFamily="2" charset="-122"/>
                <a:cs typeface="Times New Roman" panose="02020603050405020304" pitchFamily="18" charset="0"/>
              </a:rPr>
              <a:t>四</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zh-CN" altLang="zh-CN" kern="100" dirty="0">
                <a:effectLst/>
                <a:latin typeface="宋体" panose="02010600030101010101" pitchFamily="2" charset="-122"/>
                <a:ea typeface="宋体" panose="02010600030101010101" pitchFamily="2" charset="-122"/>
                <a:cs typeface="Times New Roman" panose="02020603050405020304" pitchFamily="18" charset="0"/>
              </a:rPr>
              <a:t>肥胖也是一种可累及全身的疾病，儿童青少年肥胖对心血管、内分泌及消化系统等带</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来多方面损害，例如高血压、血脂紊乱、</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T2DM</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Met S </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及</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 NAFLD </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等代谢性疾病。</a:t>
            </a:r>
            <a:endParaRPr lang="en-US" altLang="zh-CN" dirty="0">
              <a:effectLst/>
              <a:latin typeface="宋体" panose="02010600030101010101" pitchFamily="2" charset="-122"/>
              <a:ea typeface="宋体" panose="02010600030101010101" pitchFamily="2" charset="-122"/>
              <a:cs typeface="Times New Roman" panose="02020603050405020304" pitchFamily="18" charset="0"/>
            </a:endParaRPr>
          </a:p>
          <a:p>
            <a:pPr algn="just"/>
            <a:r>
              <a:rPr lang="zh-CN" altLang="en-US" b="1" dirty="0">
                <a:latin typeface="宋体" panose="02010600030101010101" pitchFamily="2" charset="-122"/>
                <a:ea typeface="宋体" panose="02010600030101010101" pitchFamily="2" charset="-122"/>
              </a:rPr>
              <a:t>五</a:t>
            </a:r>
            <a:r>
              <a:rPr lang="zh-CN" altLang="en-US" dirty="0">
                <a:latin typeface="宋体" panose="02010600030101010101" pitchFamily="2" charset="-122"/>
                <a:ea typeface="宋体" panose="02010600030101010101" pitchFamily="2" charset="-122"/>
              </a:rPr>
              <a:t>、</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国外研究发现，肥胖初中生的反应速度、阅读能力和大脑工作能力指数的平均值显著低于正常初中生。肥胖初中生一般对自我评价不高、不自信、幸福指数和满意程度相对于正常体重的初中生较低。肥胖的初中生往往具有沮丧的情绪和自卑的情绪</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dirty="0">
              <a:effectLst/>
              <a:latin typeface="宋体" panose="02010600030101010101" pitchFamily="2" charset="-122"/>
              <a:ea typeface="宋体" panose="02010600030101010101" pitchFamily="2" charset="-122"/>
              <a:cs typeface="Times New Roman" panose="02020603050405020304" pitchFamily="18" charset="0"/>
            </a:endParaRPr>
          </a:p>
          <a:p>
            <a:pPr algn="just"/>
            <a:r>
              <a:rPr lang="zh-CN" altLang="en-US" b="1" dirty="0">
                <a:latin typeface="宋体" panose="02010600030101010101" pitchFamily="2" charset="-122"/>
                <a:ea typeface="宋体" panose="02010600030101010101" pitchFamily="2" charset="-122"/>
                <a:cs typeface="Times New Roman" panose="02020603050405020304" pitchFamily="18" charset="0"/>
              </a:rPr>
              <a:t>六</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2015</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2018</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年之间，根据</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2015</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2018</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年美国健康和营养调查，在</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7-15</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岁的初中生中，肥胖占</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20.1%</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，女性占</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19.4%</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。根据国家心血管和肺病研究所的数据，美国</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11</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至</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15</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岁岁中学生的ＢＭＩ值，从</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2015</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年到</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2018</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的</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3</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年之间里迅速增加。</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2018</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年，白人男性女性和黑人的平均ＢＭＩ值的男性和女性分别达到</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16.6%</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15.5%</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和</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17.8%</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。而英国</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2015</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年－</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2018</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年岁男性中学生的肥胖率为</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12.2%</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，女性为</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9.8%</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。发达国家近十年肥胖的流行趋势表明，发达国家的男女初中生肥胖率在不断攀升。</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latin typeface="方正清刻本悦宋简体" panose="02000000000000000000" charset="-122"/>
                <a:ea typeface="方正清刻本悦宋简体" panose="02000000000000000000" charset="-122"/>
                <a:cs typeface="方正清刻本悦宋简体" panose="02000000000000000000" charset="-122"/>
              </a:rPr>
              <a:t>1</a:t>
            </a:r>
            <a:r>
              <a:rPr lang="zh-CN" altLang="en-US" dirty="0">
                <a:latin typeface="方正清刻本悦宋简体" panose="02000000000000000000" charset="-122"/>
                <a:ea typeface="方正清刻本悦宋简体" panose="02000000000000000000" charset="-122"/>
                <a:cs typeface="方正清刻本悦宋简体" panose="02000000000000000000" charset="-122"/>
              </a:rPr>
              <a:t>引言</a:t>
            </a:r>
            <a:r>
              <a:rPr lang="en-US" altLang="zh-CN" dirty="0">
                <a:latin typeface="方正清刻本悦宋简体" panose="02000000000000000000" charset="-122"/>
                <a:ea typeface="方正清刻本悦宋简体" panose="02000000000000000000" charset="-122"/>
                <a:cs typeface="方正清刻本悦宋简体" panose="02000000000000000000" charset="-122"/>
              </a:rPr>
              <a:t>——</a:t>
            </a:r>
            <a:r>
              <a:rPr lang="zh-CN" altLang="en-US" dirty="0">
                <a:latin typeface="方正清刻本悦宋简体" panose="02000000000000000000" charset="-122"/>
                <a:ea typeface="方正清刻本悦宋简体" panose="02000000000000000000" charset="-122"/>
                <a:cs typeface="方正清刻本悦宋简体" panose="02000000000000000000" charset="-122"/>
              </a:rPr>
              <a:t>研究意义</a:t>
            </a:r>
            <a:endParaRPr lang="en-US" altLang="zh-CN" dirty="0">
              <a:latin typeface="方正清刻本悦宋简体" panose="02000000000000000000" charset="-122"/>
              <a:ea typeface="方正清刻本悦宋简体" panose="02000000000000000000" charset="-122"/>
              <a:cs typeface="方正清刻本悦宋简体" panose="02000000000000000000" charset="-122"/>
            </a:endParaRPr>
          </a:p>
        </p:txBody>
      </p:sp>
      <p:sp>
        <p:nvSpPr>
          <p:cNvPr id="2" name="文本框 1"/>
          <p:cNvSpPr txBox="1"/>
          <p:nvPr/>
        </p:nvSpPr>
        <p:spPr>
          <a:xfrm>
            <a:off x="500016" y="1599877"/>
            <a:ext cx="8606819" cy="4018344"/>
          </a:xfrm>
          <a:prstGeom prst="rect">
            <a:avLst/>
          </a:prstGeom>
        </p:spPr>
        <p:txBody>
          <a:bodyPr vert="horz" wrap="square" lIns="91440" tIns="45720" rIns="91440" bIns="45720" rtlCol="0" anchor="t">
            <a:spAutoFit/>
          </a:bodyPr>
          <a:lstStyle/>
          <a:p>
            <a:pPr indent="0">
              <a:lnSpc>
                <a:spcPct val="130000"/>
              </a:lnSpc>
              <a:buFont typeface="Arial" panose="020B0604020202020204" pitchFamily="34" charset="0"/>
              <a:buNone/>
            </a:pPr>
            <a:r>
              <a:rPr lang="en-US" altLang="zh-CN" dirty="0">
                <a:latin typeface="方正清刻本悦宋简体" panose="02000000000000000000" charset="-122"/>
                <a:ea typeface="方正清刻本悦宋简体" panose="02000000000000000000" charset="-122"/>
              </a:rPr>
              <a:t>       </a:t>
            </a:r>
          </a:p>
          <a:p>
            <a:pPr indent="0">
              <a:lnSpc>
                <a:spcPct val="130000"/>
              </a:lnSpc>
              <a:buFont typeface="Arial" panose="020B0604020202020204" pitchFamily="34" charset="0"/>
              <a:buNone/>
            </a:pPr>
            <a:r>
              <a:rPr lang="zh-CN" altLang="en-US" dirty="0">
                <a:latin typeface="方正清刻本悦宋简体" panose="02000000000000000000" charset="-122"/>
                <a:ea typeface="方正清刻本悦宋简体" panose="02000000000000000000" charset="-122"/>
              </a:rPr>
              <a:t>   </a:t>
            </a:r>
            <a:r>
              <a:rPr lang="en-US" altLang="zh-CN" dirty="0">
                <a:latin typeface="方正清刻本悦宋简体" panose="02000000000000000000" charset="-122"/>
                <a:ea typeface="方正清刻本悦宋简体" panose="02000000000000000000" charset="-122"/>
              </a:rPr>
              <a:t>1</a:t>
            </a:r>
            <a:r>
              <a:rPr lang="zh-CN" altLang="en-US" dirty="0">
                <a:latin typeface="方正清刻本悦宋简体" panose="02000000000000000000" charset="-122"/>
                <a:ea typeface="方正清刻本悦宋简体" panose="02000000000000000000" charset="-122"/>
              </a:rPr>
              <a:t>、本文从健康的层面出发，以运动训练学为基础对北大附中</a:t>
            </a:r>
            <a:r>
              <a:rPr lang="en-US" altLang="zh-CN" dirty="0">
                <a:latin typeface="方正清刻本悦宋简体" panose="02000000000000000000" charset="-122"/>
                <a:ea typeface="方正清刻本悦宋简体" panose="02000000000000000000" charset="-122"/>
              </a:rPr>
              <a:t>12-15</a:t>
            </a:r>
            <a:r>
              <a:rPr lang="zh-CN" altLang="en-US" dirty="0">
                <a:latin typeface="方正清刻本悦宋简体" panose="02000000000000000000" charset="-122"/>
                <a:ea typeface="方正清刻本悦宋简体" panose="02000000000000000000" charset="-122"/>
              </a:rPr>
              <a:t>岁初中生参与</a:t>
            </a:r>
            <a:r>
              <a:rPr lang="en-US" altLang="zh-CN" dirty="0">
                <a:latin typeface="方正清刻本悦宋简体" panose="02000000000000000000" charset="-122"/>
                <a:ea typeface="方正清刻本悦宋简体" panose="02000000000000000000" charset="-122"/>
              </a:rPr>
              <a:t>12</a:t>
            </a:r>
            <a:r>
              <a:rPr lang="zh-CN" altLang="en-US" dirty="0">
                <a:latin typeface="方正清刻本悦宋简体" panose="02000000000000000000" charset="-122"/>
                <a:ea typeface="方正清刻本悦宋简体" panose="02000000000000000000" charset="-122"/>
              </a:rPr>
              <a:t>周篮球训练加以研究，对其肺活量、速度素质、平衡能力等进行了探讨，从而找出篮球运动对青少年身体素质的影响，探讨这项运动控制肥胖青少年人群的健康效益。</a:t>
            </a:r>
            <a:endParaRPr lang="en-US" altLang="zh-CN" dirty="0">
              <a:latin typeface="方正清刻本悦宋简体" panose="02000000000000000000" charset="-122"/>
              <a:ea typeface="方正清刻本悦宋简体" panose="02000000000000000000" charset="-122"/>
            </a:endParaRPr>
          </a:p>
          <a:p>
            <a:pPr indent="0">
              <a:lnSpc>
                <a:spcPct val="130000"/>
              </a:lnSpc>
              <a:buFont typeface="Arial" panose="020B0604020202020204" pitchFamily="34" charset="0"/>
              <a:buNone/>
            </a:pPr>
            <a:r>
              <a:rPr lang="en-US" altLang="zh-CN" dirty="0">
                <a:latin typeface="方正清刻本悦宋简体" panose="02000000000000000000" charset="-122"/>
                <a:ea typeface="方正清刻本悦宋简体" panose="02000000000000000000" charset="-122"/>
              </a:rPr>
              <a:t>   2</a:t>
            </a:r>
            <a:r>
              <a:rPr lang="zh-CN" altLang="en-US" dirty="0">
                <a:latin typeface="方正清刻本悦宋简体" panose="02000000000000000000" charset="-122"/>
                <a:ea typeface="方正清刻本悦宋简体" panose="02000000000000000000" charset="-122"/>
              </a:rPr>
              <a:t>、探索青少年群体进行篮球训练对肥胖的控制，鼓励青少年经常参与篮球运动，避免出现，肥胖的问题。</a:t>
            </a:r>
            <a:endParaRPr lang="en-US" altLang="zh-CN" dirty="0">
              <a:latin typeface="方正清刻本悦宋简体" panose="02000000000000000000" charset="-122"/>
              <a:ea typeface="方正清刻本悦宋简体" panose="02000000000000000000" charset="-122"/>
            </a:endParaRPr>
          </a:p>
          <a:p>
            <a:pPr indent="0">
              <a:lnSpc>
                <a:spcPct val="130000"/>
              </a:lnSpc>
              <a:buFont typeface="Arial" panose="020B0604020202020204" pitchFamily="34" charset="0"/>
              <a:buNone/>
            </a:pPr>
            <a:endParaRPr lang="en-US" altLang="zh-CN" dirty="0">
              <a:latin typeface="方正清刻本悦宋简体" panose="02000000000000000000" charset="-122"/>
              <a:ea typeface="方正清刻本悦宋简体" panose="02000000000000000000" charset="-122"/>
            </a:endParaRPr>
          </a:p>
          <a:p>
            <a:pPr indent="0">
              <a:lnSpc>
                <a:spcPct val="130000"/>
              </a:lnSpc>
              <a:buFont typeface="Arial" panose="020B0604020202020204" pitchFamily="34" charset="0"/>
              <a:buNone/>
            </a:pPr>
            <a:endParaRPr lang="en-US" altLang="zh-CN" dirty="0">
              <a:latin typeface="方正清刻本悦宋简体" panose="02000000000000000000" charset="-122"/>
              <a:ea typeface="方正清刻本悦宋简体" panose="02000000000000000000" charset="-122"/>
            </a:endParaRPr>
          </a:p>
          <a:p>
            <a:pPr indent="0">
              <a:lnSpc>
                <a:spcPct val="130000"/>
              </a:lnSpc>
              <a:buFont typeface="Arial" panose="020B0604020202020204" pitchFamily="34" charset="0"/>
              <a:buNone/>
            </a:pPr>
            <a:endParaRPr lang="en-US" altLang="zh-CN" dirty="0">
              <a:latin typeface="方正清刻本悦宋简体" panose="02000000000000000000" charset="-122"/>
              <a:ea typeface="方正清刻本悦宋简体" panose="02000000000000000000" charset="-122"/>
            </a:endParaRPr>
          </a:p>
          <a:p>
            <a:pPr indent="0">
              <a:lnSpc>
                <a:spcPct val="130000"/>
              </a:lnSpc>
              <a:buFont typeface="Arial" panose="020B0604020202020204" pitchFamily="34" charset="0"/>
              <a:buNone/>
            </a:pPr>
            <a:endParaRPr lang="en-US" altLang="zh-CN" dirty="0">
              <a:latin typeface="方正清刻本悦宋简体" panose="02000000000000000000" charset="-122"/>
              <a:ea typeface="方正清刻本悦宋简体" panose="02000000000000000000" charset="-122"/>
            </a:endParaRPr>
          </a:p>
        </p:txBody>
      </p:sp>
    </p:spTree>
    <p:extLst>
      <p:ext uri="{BB962C8B-B14F-4D97-AF65-F5344CB8AC3E}">
        <p14:creationId xmlns:p14="http://schemas.microsoft.com/office/powerpoint/2010/main" val="357590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latin typeface="方正清刻本悦宋简体" panose="02000000000000000000" charset="-122"/>
                <a:ea typeface="方正清刻本悦宋简体" panose="02000000000000000000" charset="-122"/>
                <a:cs typeface="方正清刻本悦宋简体" panose="02000000000000000000" charset="-122"/>
              </a:rPr>
              <a:t>1</a:t>
            </a:r>
            <a:r>
              <a:rPr lang="zh-CN" altLang="en-US" dirty="0">
                <a:latin typeface="方正清刻本悦宋简体" panose="02000000000000000000" charset="-122"/>
                <a:ea typeface="方正清刻本悦宋简体" panose="02000000000000000000" charset="-122"/>
                <a:cs typeface="方正清刻本悦宋简体" panose="02000000000000000000" charset="-122"/>
              </a:rPr>
              <a:t>引言</a:t>
            </a:r>
            <a:r>
              <a:rPr lang="en-US" altLang="zh-CN" dirty="0">
                <a:latin typeface="方正清刻本悦宋简体" panose="02000000000000000000" charset="-122"/>
                <a:ea typeface="方正清刻本悦宋简体" panose="02000000000000000000" charset="-122"/>
                <a:cs typeface="方正清刻本悦宋简体" panose="02000000000000000000" charset="-122"/>
              </a:rPr>
              <a:t>——</a:t>
            </a:r>
            <a:r>
              <a:rPr lang="zh-CN" altLang="en-US" dirty="0">
                <a:latin typeface="方正清刻本悦宋简体" panose="02000000000000000000" charset="-122"/>
                <a:ea typeface="方正清刻本悦宋简体" panose="02000000000000000000" charset="-122"/>
                <a:cs typeface="方正清刻本悦宋简体" panose="02000000000000000000" charset="-122"/>
              </a:rPr>
              <a:t>研究目的</a:t>
            </a:r>
            <a:endParaRPr lang="en-US" altLang="zh-CN" dirty="0">
              <a:latin typeface="方正清刻本悦宋简体" panose="02000000000000000000" charset="-122"/>
              <a:ea typeface="方正清刻本悦宋简体" panose="02000000000000000000" charset="-122"/>
              <a:cs typeface="方正清刻本悦宋简体" panose="02000000000000000000" charset="-122"/>
            </a:endParaRPr>
          </a:p>
        </p:txBody>
      </p:sp>
      <p:sp>
        <p:nvSpPr>
          <p:cNvPr id="2" name="文本框 1"/>
          <p:cNvSpPr txBox="1"/>
          <p:nvPr/>
        </p:nvSpPr>
        <p:spPr>
          <a:xfrm>
            <a:off x="774336" y="1956626"/>
            <a:ext cx="8606819" cy="2577950"/>
          </a:xfrm>
          <a:prstGeom prst="rect">
            <a:avLst/>
          </a:prstGeom>
        </p:spPr>
        <p:txBody>
          <a:bodyPr vert="horz" wrap="square" lIns="91440" tIns="45720" rIns="91440" bIns="45720" rtlCol="0" anchor="t">
            <a:spAutoFit/>
          </a:bodyPr>
          <a:lstStyle/>
          <a:p>
            <a:pPr indent="0">
              <a:lnSpc>
                <a:spcPct val="130000"/>
              </a:lnSpc>
              <a:buFont typeface="Arial" panose="020B0604020202020204" pitchFamily="34" charset="0"/>
              <a:buNone/>
            </a:pPr>
            <a:r>
              <a:rPr lang="en-US" altLang="zh-CN" dirty="0">
                <a:latin typeface="方正清刻本悦宋简体" panose="02000000000000000000" charset="-122"/>
                <a:ea typeface="方正清刻本悦宋简体" panose="02000000000000000000" charset="-122"/>
              </a:rPr>
              <a:t>       </a:t>
            </a:r>
          </a:p>
          <a:p>
            <a:pPr indent="0">
              <a:lnSpc>
                <a:spcPct val="130000"/>
              </a:lnSpc>
              <a:buFont typeface="Arial" panose="020B0604020202020204" pitchFamily="34" charset="0"/>
              <a:buNone/>
            </a:pPr>
            <a:r>
              <a:rPr lang="zh-CN" altLang="en-US" dirty="0">
                <a:latin typeface="方正清刻本悦宋简体" panose="02000000000000000000" charset="-122"/>
                <a:ea typeface="方正清刻本悦宋简体" panose="02000000000000000000" charset="-122"/>
              </a:rPr>
              <a:t>   本文选择北大附中</a:t>
            </a:r>
            <a:r>
              <a:rPr lang="en-US" altLang="zh-CN" dirty="0">
                <a:latin typeface="方正清刻本悦宋简体" panose="02000000000000000000" charset="-122"/>
                <a:ea typeface="方正清刻本悦宋简体" panose="02000000000000000000" charset="-122"/>
              </a:rPr>
              <a:t>50 </a:t>
            </a:r>
            <a:r>
              <a:rPr lang="zh-CN" altLang="en-US" dirty="0">
                <a:latin typeface="方正清刻本悦宋简体" panose="02000000000000000000" charset="-122"/>
                <a:ea typeface="方正清刻本悦宋简体" panose="02000000000000000000" charset="-122"/>
              </a:rPr>
              <a:t>名肥胖初中生进行篮球训练，用篮球训练的干预手段检测其对肥胖初中生身体素质的改善情况。运动训练结束以后获得了这些初中生的肺活量、身体素质等指标，并对这些数据加以汇总进行研究，重点研究这项运动对青少年身体素质的影响，为篮球运动控制青少年肥胖提供理论参考。</a:t>
            </a:r>
            <a:endParaRPr lang="en-US" altLang="zh-CN" dirty="0">
              <a:latin typeface="方正清刻本悦宋简体" panose="02000000000000000000" charset="-122"/>
              <a:ea typeface="方正清刻本悦宋简体" panose="02000000000000000000" charset="-122"/>
            </a:endParaRPr>
          </a:p>
          <a:p>
            <a:pPr indent="0">
              <a:lnSpc>
                <a:spcPct val="130000"/>
              </a:lnSpc>
              <a:buFont typeface="Arial" panose="020B0604020202020204" pitchFamily="34" charset="0"/>
              <a:buNone/>
            </a:pPr>
            <a:endParaRPr lang="en-US" altLang="zh-CN" dirty="0">
              <a:latin typeface="方正清刻本悦宋简体" panose="02000000000000000000" charset="-122"/>
              <a:ea typeface="方正清刻本悦宋简体" panose="02000000000000000000" charset="-122"/>
            </a:endParaRPr>
          </a:p>
          <a:p>
            <a:pPr indent="0">
              <a:lnSpc>
                <a:spcPct val="130000"/>
              </a:lnSpc>
              <a:buFont typeface="Arial" panose="020B0604020202020204" pitchFamily="34" charset="0"/>
              <a:buNone/>
            </a:pPr>
            <a:endParaRPr lang="en-US" altLang="zh-CN" dirty="0">
              <a:latin typeface="方正清刻本悦宋简体" panose="02000000000000000000" charset="-122"/>
              <a:ea typeface="方正清刻本悦宋简体" panose="02000000000000000000" charset="-122"/>
            </a:endParaRPr>
          </a:p>
        </p:txBody>
      </p:sp>
    </p:spTree>
    <p:extLst>
      <p:ext uri="{BB962C8B-B14F-4D97-AF65-F5344CB8AC3E}">
        <p14:creationId xmlns:p14="http://schemas.microsoft.com/office/powerpoint/2010/main" val="159330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z="2000" dirty="0">
                <a:latin typeface="方正清刻本悦宋简体" panose="02000000000000000000" charset="-122"/>
                <a:ea typeface="方正清刻本悦宋简体" panose="02000000000000000000" charset="-122"/>
                <a:cs typeface="方正清刻本悦宋简体" panose="02000000000000000000" charset="-122"/>
              </a:rPr>
              <a:t>2</a:t>
            </a:r>
            <a:r>
              <a:rPr lang="zh-CN" altLang="en-US" sz="2000" dirty="0">
                <a:latin typeface="方正清刻本悦宋简体" panose="02000000000000000000" charset="-122"/>
                <a:ea typeface="方正清刻本悦宋简体" panose="02000000000000000000" charset="-122"/>
                <a:cs typeface="方正清刻本悦宋简体" panose="02000000000000000000" charset="-122"/>
              </a:rPr>
              <a:t>文献综述</a:t>
            </a:r>
            <a:r>
              <a:rPr lang="en-US" altLang="zh-CN" sz="2000" dirty="0">
                <a:latin typeface="方正清刻本悦宋简体" panose="02000000000000000000" charset="-122"/>
                <a:ea typeface="方正清刻本悦宋简体" panose="02000000000000000000" charset="-122"/>
                <a:cs typeface="方正清刻本悦宋简体" panose="02000000000000000000" charset="-122"/>
              </a:rPr>
              <a:t>——</a:t>
            </a:r>
            <a:r>
              <a:rPr lang="zh-CN" altLang="en-US" sz="2000" dirty="0">
                <a:latin typeface="方正清刻本悦宋简体" panose="02000000000000000000" charset="-122"/>
                <a:ea typeface="方正清刻本悦宋简体" panose="02000000000000000000" charset="-122"/>
                <a:cs typeface="方正清刻本悦宋简体" panose="02000000000000000000" charset="-122"/>
              </a:rPr>
              <a:t>相关概念界定</a:t>
            </a:r>
            <a:endParaRPr lang="en-US" altLang="zh-CN" dirty="0">
              <a:latin typeface="方正清刻本悦宋简体" panose="02000000000000000000" charset="-122"/>
              <a:ea typeface="方正清刻本悦宋简体" panose="02000000000000000000" charset="-122"/>
              <a:cs typeface="方正清刻本悦宋简体" panose="02000000000000000000" charset="-122"/>
            </a:endParaRPr>
          </a:p>
        </p:txBody>
      </p:sp>
      <p:sp>
        <p:nvSpPr>
          <p:cNvPr id="2" name="文本框 1"/>
          <p:cNvSpPr txBox="1"/>
          <p:nvPr/>
        </p:nvSpPr>
        <p:spPr>
          <a:xfrm>
            <a:off x="781383" y="1615771"/>
            <a:ext cx="8343233" cy="4018344"/>
          </a:xfrm>
          <a:prstGeom prst="rect">
            <a:avLst/>
          </a:prstGeom>
        </p:spPr>
        <p:txBody>
          <a:bodyPr vert="horz" wrap="square" lIns="91440" tIns="45720" rIns="91440" bIns="45720" rtlCol="0" anchor="t">
            <a:spAutoFit/>
          </a:bodyPr>
          <a:lstStyle/>
          <a:p>
            <a:pPr indent="0">
              <a:lnSpc>
                <a:spcPct val="130000"/>
              </a:lnSpc>
              <a:buFont typeface="Arial" panose="020B0604020202020204" pitchFamily="34" charset="0"/>
              <a:buNone/>
            </a:pPr>
            <a:r>
              <a:rPr lang="zh-CN" altLang="en-US" b="1" dirty="0">
                <a:latin typeface="方正清刻本悦宋简体" panose="02000000000000000000" charset="-122"/>
                <a:ea typeface="方正清刻本悦宋简体" panose="02000000000000000000" charset="-122"/>
              </a:rPr>
              <a:t>一、肥胖（</a:t>
            </a:r>
            <a:r>
              <a:rPr lang="en-US" altLang="zh-CN" b="1" dirty="0">
                <a:latin typeface="方正清刻本悦宋简体" panose="02000000000000000000" charset="-122"/>
                <a:ea typeface="方正清刻本悦宋简体" panose="02000000000000000000" charset="-122"/>
              </a:rPr>
              <a:t>obesity</a:t>
            </a:r>
            <a:r>
              <a:rPr lang="zh-CN" altLang="en-US" b="1" dirty="0">
                <a:latin typeface="方正清刻本悦宋简体" panose="02000000000000000000" charset="-122"/>
                <a:ea typeface="方正清刻本悦宋简体" panose="02000000000000000000" charset="-122"/>
              </a:rPr>
              <a:t>）：</a:t>
            </a:r>
            <a:endParaRPr lang="en-US" altLang="zh-CN" b="1" dirty="0">
              <a:latin typeface="方正清刻本悦宋简体" panose="02000000000000000000" charset="-122"/>
              <a:ea typeface="方正清刻本悦宋简体" panose="02000000000000000000" charset="-122"/>
            </a:endParaRPr>
          </a:p>
          <a:p>
            <a:pPr indent="0">
              <a:lnSpc>
                <a:spcPct val="130000"/>
              </a:lnSpc>
              <a:buFont typeface="Arial" panose="020B0604020202020204" pitchFamily="34" charset="0"/>
              <a:buNone/>
            </a:pPr>
            <a:r>
              <a:rPr lang="en-US" altLang="zh-CN" dirty="0">
                <a:latin typeface="方正清刻本悦宋简体" panose="02000000000000000000" charset="-122"/>
                <a:ea typeface="方正清刻本悦宋简体" panose="02000000000000000000" charset="-122"/>
              </a:rPr>
              <a:t>1.</a:t>
            </a:r>
            <a:r>
              <a:rPr lang="zh-CN" altLang="en-US" dirty="0">
                <a:latin typeface="方正清刻本悦宋简体" panose="02000000000000000000" charset="-122"/>
                <a:ea typeface="方正清刻本悦宋简体" panose="02000000000000000000" charset="-122"/>
              </a:rPr>
              <a:t>肥胖（</a:t>
            </a:r>
            <a:r>
              <a:rPr lang="en-US" altLang="zh-CN" dirty="0">
                <a:latin typeface="方正清刻本悦宋简体" panose="02000000000000000000" charset="-122"/>
                <a:ea typeface="方正清刻本悦宋简体" panose="02000000000000000000" charset="-122"/>
              </a:rPr>
              <a:t>obesity</a:t>
            </a:r>
            <a:r>
              <a:rPr lang="zh-CN" altLang="en-US" dirty="0">
                <a:latin typeface="方正清刻本悦宋简体" panose="02000000000000000000" charset="-122"/>
                <a:ea typeface="方正清刻本悦宋简体" panose="02000000000000000000" charset="-122"/>
              </a:rPr>
              <a:t>）是一类因能量摄入超过消耗导致体内脂肪积聚过多的慢性代谢性疾病，受遗传、环境因素的共同影响。已确定的肥胖相关健康风险和患病率增加，儿童青少年肥胖已成为全球健康挑战。</a:t>
            </a:r>
            <a:endParaRPr lang="en-US" altLang="zh-CN" dirty="0">
              <a:latin typeface="方正清刻本悦宋简体" panose="02000000000000000000" charset="-122"/>
              <a:ea typeface="方正清刻本悦宋简体" panose="02000000000000000000" charset="-122"/>
            </a:endParaRPr>
          </a:p>
          <a:p>
            <a:pPr>
              <a:lnSpc>
                <a:spcPct val="130000"/>
              </a:lnSpc>
            </a:pPr>
            <a:r>
              <a:rPr lang="zh-CN" altLang="en-US" dirty="0">
                <a:latin typeface="方正清刻本悦宋简体" panose="02000000000000000000" charset="-122"/>
                <a:ea typeface="方正清刻本悦宋简体" panose="02000000000000000000" charset="-122"/>
              </a:rPr>
              <a:t>  很多调查结果都表明肥胖学生与正常学生比起来，无论是最大耐受能力还是最大耗氧量都低很多。而在最大心率、二氧化碳产生量方面等方面，肥胖学生比正常学生要高出很多，而且在达到无氧阀的时间方面肥胖学生比正常学生要提前不少。对于肥胖学生来说，他们的体重增加以后，运动过程中就会就需要承担更多的重量，所以很多肥胖学生并不想参与运动，他们在日常生活中表现得比较懒散。这种恶性循环会让肥胖学生的运动量持续减少，最终对身体素质的提高产生严重阻碍</a:t>
            </a:r>
            <a:endParaRPr lang="en-US" altLang="zh-CN" dirty="0">
              <a:latin typeface="方正清刻本悦宋简体" panose="02000000000000000000" charset="-122"/>
              <a:ea typeface="方正清刻本悦宋简体" panose="02000000000000000000" charset="-122"/>
            </a:endParaRPr>
          </a:p>
        </p:txBody>
      </p:sp>
    </p:spTree>
    <p:extLst>
      <p:ext uri="{BB962C8B-B14F-4D97-AF65-F5344CB8AC3E}">
        <p14:creationId xmlns:p14="http://schemas.microsoft.com/office/powerpoint/2010/main" val="4097744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z="2000" dirty="0">
                <a:latin typeface="方正清刻本悦宋简体" panose="02000000000000000000" charset="-122"/>
                <a:ea typeface="方正清刻本悦宋简体" panose="02000000000000000000" charset="-122"/>
                <a:cs typeface="方正清刻本悦宋简体" panose="02000000000000000000" charset="-122"/>
              </a:rPr>
              <a:t>2</a:t>
            </a:r>
            <a:r>
              <a:rPr lang="zh-CN" altLang="en-US" sz="2000" dirty="0">
                <a:latin typeface="方正清刻本悦宋简体" panose="02000000000000000000" charset="-122"/>
                <a:ea typeface="方正清刻本悦宋简体" panose="02000000000000000000" charset="-122"/>
                <a:cs typeface="方正清刻本悦宋简体" panose="02000000000000000000" charset="-122"/>
              </a:rPr>
              <a:t>文献综述</a:t>
            </a:r>
            <a:r>
              <a:rPr lang="en-US" altLang="zh-CN" sz="2000" dirty="0">
                <a:latin typeface="方正清刻本悦宋简体" panose="02000000000000000000" charset="-122"/>
                <a:ea typeface="方正清刻本悦宋简体" panose="02000000000000000000" charset="-122"/>
                <a:cs typeface="方正清刻本悦宋简体" panose="02000000000000000000" charset="-122"/>
              </a:rPr>
              <a:t>——</a:t>
            </a:r>
            <a:r>
              <a:rPr lang="zh-CN" altLang="en-US" sz="2000" dirty="0">
                <a:latin typeface="方正清刻本悦宋简体" panose="02000000000000000000" charset="-122"/>
                <a:ea typeface="方正清刻本悦宋简体" panose="02000000000000000000" charset="-122"/>
                <a:cs typeface="方正清刻本悦宋简体" panose="02000000000000000000" charset="-122"/>
              </a:rPr>
              <a:t>相关概念界定</a:t>
            </a:r>
            <a:endParaRPr lang="en-US" altLang="zh-CN" dirty="0">
              <a:latin typeface="方正清刻本悦宋简体" panose="02000000000000000000" charset="-122"/>
              <a:ea typeface="方正清刻本悦宋简体" panose="02000000000000000000" charset="-122"/>
              <a:cs typeface="方正清刻本悦宋简体" panose="02000000000000000000" charset="-122"/>
            </a:endParaRPr>
          </a:p>
        </p:txBody>
      </p:sp>
      <p:sp>
        <p:nvSpPr>
          <p:cNvPr id="2" name="文本框 1"/>
          <p:cNvSpPr txBox="1"/>
          <p:nvPr/>
        </p:nvSpPr>
        <p:spPr>
          <a:xfrm>
            <a:off x="892207" y="861864"/>
            <a:ext cx="8121586" cy="777457"/>
          </a:xfrm>
          <a:prstGeom prst="rect">
            <a:avLst/>
          </a:prstGeom>
        </p:spPr>
        <p:txBody>
          <a:bodyPr vert="horz" wrap="square" lIns="91440" tIns="45720" rIns="91440" bIns="45720" rtlCol="0" anchor="t">
            <a:spAutoFit/>
          </a:bodyPr>
          <a:lstStyle/>
          <a:p>
            <a:pPr indent="0">
              <a:lnSpc>
                <a:spcPct val="130000"/>
              </a:lnSpc>
              <a:buFont typeface="Arial" panose="020B0604020202020204" pitchFamily="34" charset="0"/>
              <a:buNone/>
            </a:pPr>
            <a:endParaRPr lang="en-US" altLang="zh-CN" dirty="0">
              <a:latin typeface="方正清刻本悦宋简体" panose="02000000000000000000" charset="-122"/>
              <a:ea typeface="方正清刻本悦宋简体" panose="02000000000000000000" charset="-122"/>
            </a:endParaRPr>
          </a:p>
          <a:p>
            <a:pPr>
              <a:lnSpc>
                <a:spcPct val="130000"/>
              </a:lnSpc>
            </a:pPr>
            <a:endParaRPr lang="en-US" altLang="zh-CN" dirty="0">
              <a:latin typeface="方正清刻本悦宋简体" panose="02000000000000000000" charset="-122"/>
              <a:ea typeface="方正清刻本悦宋简体" panose="02000000000000000000" charset="-122"/>
            </a:endParaRPr>
          </a:p>
        </p:txBody>
      </p:sp>
      <p:sp>
        <p:nvSpPr>
          <p:cNvPr id="6" name="文本框 5">
            <a:extLst>
              <a:ext uri="{FF2B5EF4-FFF2-40B4-BE49-F238E27FC236}">
                <a16:creationId xmlns:a16="http://schemas.microsoft.com/office/drawing/2014/main" id="{811BF06F-B699-D911-F2EC-804D46D824B7}"/>
              </a:ext>
            </a:extLst>
          </p:cNvPr>
          <p:cNvSpPr txBox="1"/>
          <p:nvPr/>
        </p:nvSpPr>
        <p:spPr>
          <a:xfrm>
            <a:off x="395513" y="1416376"/>
            <a:ext cx="9231813" cy="4801314"/>
          </a:xfrm>
          <a:prstGeom prst="rect">
            <a:avLst/>
          </a:prstGeom>
          <a:noFill/>
        </p:spPr>
        <p:txBody>
          <a:bodyPr wrap="square">
            <a:spAutoFit/>
          </a:bodyPr>
          <a:lstStyle/>
          <a:p>
            <a:r>
              <a:rPr lang="zh-CN" altLang="en-US" b="1" dirty="0"/>
              <a:t>二、青少年形成肥胖的主要原因</a:t>
            </a:r>
          </a:p>
          <a:p>
            <a:r>
              <a:rPr lang="zh-CN" altLang="en-US" dirty="0"/>
              <a:t>  </a:t>
            </a:r>
            <a:r>
              <a:rPr lang="en-US" altLang="zh-CN" dirty="0"/>
              <a:t> </a:t>
            </a:r>
            <a:r>
              <a:rPr lang="zh-CN" altLang="en-US" dirty="0">
                <a:latin typeface="宋体" panose="02010600030101010101" pitchFamily="2" charset="-122"/>
                <a:ea typeface="宋体" panose="02010600030101010101" pitchFamily="2" charset="-122"/>
              </a:rPr>
              <a:t>在临床上肥胖定义为以下三种，即遗传性肥胖、单纯性肥胖、继发性肥胖，一种是单纯性的肥胖，这种肥胖与生活习惯有密切联系；一种是继发性肥胖症，这种肥胖症的出现往往是因为激素分泌失调导致的，比如肾上腺糖皮质激素分泌失调，还有性激素分泌失调等这些内分泌代谢问题都有可能导致肥胖症状的出现；另外一种是遗传性肥胖，跟他们的家族史脱不开干系，甚至有些肥胖症还能隔代遗。据研究表明，父母体型与子女的体型呈统计显著性的关联。引起青少年肥胖的主要原因，在于很多青少年喜欢暴饮暴食或者进食次数、进食种类无节制，没有进行合理的控制。还有青少年忙于学业不喜欢运动，这些都有可能导致肥胖症的出现。</a:t>
            </a:r>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三、青少年的减肥方式</a:t>
            </a:r>
            <a:endParaRPr lang="en-US" altLang="zh-CN"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第一、饮食控制、第二、药物治疗 第三、运动干预</a:t>
            </a:r>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四、运动减肥的机制</a:t>
            </a:r>
            <a:endParaRPr lang="en-US" altLang="zh-CN" b="1" dirty="0">
              <a:latin typeface="宋体" panose="02010600030101010101" pitchFamily="2" charset="-122"/>
              <a:ea typeface="宋体" panose="02010600030101010101" pitchFamily="2" charset="-122"/>
            </a:endParaRPr>
          </a:p>
          <a:p>
            <a:r>
              <a:rPr lang="zh-CN" altLang="zh-CN" sz="1800" dirty="0">
                <a:effectLst/>
                <a:ea typeface="等线" panose="02010600030101010101" pitchFamily="2" charset="-122"/>
                <a:cs typeface="Times New Roman" panose="02020603050405020304" pitchFamily="18" charset="0"/>
              </a:rPr>
              <a:t>第一，运动增加能量消耗，调节能量平衡。</a:t>
            </a:r>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第二，运动影响人体的内分泌机制</a:t>
            </a:r>
            <a:r>
              <a:rPr lang="zh-CN" altLang="en-US" sz="1800" dirty="0">
                <a:effectLst/>
                <a:ea typeface="等线" panose="02010600030101010101" pitchFamily="2" charset="-122"/>
                <a:cs typeface="Times New Roman" panose="02020603050405020304" pitchFamily="18" charset="0"/>
              </a:rPr>
              <a:t>。</a:t>
            </a:r>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第三，运动调节肥胖基因的作用。很多肥胖症患者发生风险性的危险值</a:t>
            </a:r>
            <a:r>
              <a:rPr lang="en-US" altLang="zh-CN" sz="1800" dirty="0">
                <a:effectLst/>
                <a:ea typeface="等线" panose="02010600030101010101" pitchFamily="2" charset="-122"/>
                <a:cs typeface="Times New Roman" panose="02020603050405020304" pitchFamily="18" charset="0"/>
              </a:rPr>
              <a:t> Odd Ratio </a:t>
            </a:r>
            <a:r>
              <a:rPr lang="zh-CN" altLang="zh-CN" sz="1800" dirty="0">
                <a:effectLst/>
                <a:ea typeface="等线" panose="02010600030101010101" pitchFamily="2" charset="-122"/>
                <a:cs typeface="Times New Roman" panose="02020603050405020304" pitchFamily="18" charset="0"/>
              </a:rPr>
              <a:t>为</a:t>
            </a:r>
            <a:r>
              <a:rPr lang="en-US" altLang="zh-CN" sz="1800" dirty="0">
                <a:effectLst/>
                <a:ea typeface="等线" panose="02010600030101010101" pitchFamily="2" charset="-122"/>
                <a:cs typeface="Times New Roman" panose="02020603050405020304" pitchFamily="18" charset="0"/>
              </a:rPr>
              <a:t> 3.45</a:t>
            </a:r>
            <a:r>
              <a:rPr lang="zh-CN" altLang="zh-CN" sz="1800" dirty="0">
                <a:effectLst/>
                <a:ea typeface="等线" panose="02010600030101010101" pitchFamily="2" charset="-122"/>
                <a:cs typeface="Times New Roman" panose="02020603050405020304" pitchFamily="18" charset="0"/>
              </a:rPr>
              <a:t>。而如果这一群体参与了较长时间的体育锻炼，那么他们发生风险性的危险值</a:t>
            </a:r>
            <a:r>
              <a:rPr lang="en-US" altLang="zh-CN" sz="1800" dirty="0">
                <a:effectLst/>
                <a:ea typeface="等线" panose="02010600030101010101" pitchFamily="2" charset="-122"/>
                <a:cs typeface="Times New Roman" panose="02020603050405020304" pitchFamily="18" charset="0"/>
              </a:rPr>
              <a:t> Odd Ratio </a:t>
            </a:r>
            <a:r>
              <a:rPr lang="zh-CN" altLang="zh-CN" sz="1800" dirty="0">
                <a:effectLst/>
                <a:ea typeface="等线" panose="02010600030101010101" pitchFamily="2" charset="-122"/>
                <a:cs typeface="Times New Roman" panose="02020603050405020304" pitchFamily="18" charset="0"/>
              </a:rPr>
              <a:t>会下降到</a:t>
            </a:r>
            <a:r>
              <a:rPr lang="en-US" altLang="zh-CN" sz="1800" dirty="0">
                <a:effectLst/>
                <a:ea typeface="等线" panose="02010600030101010101" pitchFamily="2" charset="-122"/>
                <a:cs typeface="Times New Roman" panose="02020603050405020304" pitchFamily="18" charset="0"/>
              </a:rPr>
              <a:t> 1.6</a:t>
            </a:r>
            <a:r>
              <a:rPr lang="zh-CN" altLang="en-US" sz="1800" dirty="0">
                <a:effectLst/>
                <a:ea typeface="等线" panose="02010600030101010101" pitchFamily="2" charset="-122"/>
                <a:cs typeface="Times New Roman" panose="02020603050405020304" pitchFamily="18" charset="0"/>
              </a:rPr>
              <a:t>。</a:t>
            </a:r>
            <a:endParaRPr lang="zh-CN" altLang="en-US"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9091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z="2000" dirty="0">
                <a:latin typeface="方正清刻本悦宋简体" panose="02000000000000000000" charset="-122"/>
                <a:ea typeface="方正清刻本悦宋简体" panose="02000000000000000000" charset="-122"/>
                <a:cs typeface="方正清刻本悦宋简体" panose="02000000000000000000" charset="-122"/>
              </a:rPr>
              <a:t>2</a:t>
            </a:r>
            <a:r>
              <a:rPr lang="zh-CN" altLang="en-US" sz="2000" dirty="0">
                <a:latin typeface="方正清刻本悦宋简体" panose="02000000000000000000" charset="-122"/>
                <a:ea typeface="方正清刻本悦宋简体" panose="02000000000000000000" charset="-122"/>
                <a:cs typeface="方正清刻本悦宋简体" panose="02000000000000000000" charset="-122"/>
              </a:rPr>
              <a:t>文献综述</a:t>
            </a:r>
            <a:r>
              <a:rPr lang="en-US" altLang="zh-CN" sz="2000" dirty="0">
                <a:latin typeface="方正清刻本悦宋简体" panose="02000000000000000000" charset="-122"/>
                <a:ea typeface="方正清刻本悦宋简体" panose="02000000000000000000" charset="-122"/>
                <a:cs typeface="方正清刻本悦宋简体" panose="02000000000000000000" charset="-122"/>
              </a:rPr>
              <a:t>——</a:t>
            </a:r>
            <a:r>
              <a:rPr lang="zh-CN" altLang="en-US" sz="2000" dirty="0">
                <a:latin typeface="方正清刻本悦宋简体" panose="02000000000000000000" charset="-122"/>
                <a:ea typeface="方正清刻本悦宋简体" panose="02000000000000000000" charset="-122"/>
                <a:cs typeface="方正清刻本悦宋简体" panose="02000000000000000000" charset="-122"/>
              </a:rPr>
              <a:t>相关研究现状</a:t>
            </a:r>
            <a:endParaRPr lang="en-US" altLang="zh-CN" dirty="0">
              <a:latin typeface="方正清刻本悦宋简体" panose="02000000000000000000" charset="-122"/>
              <a:ea typeface="方正清刻本悦宋简体" panose="02000000000000000000" charset="-122"/>
              <a:cs typeface="方正清刻本悦宋简体" panose="02000000000000000000" charset="-122"/>
            </a:endParaRPr>
          </a:p>
        </p:txBody>
      </p:sp>
      <p:graphicFrame>
        <p:nvGraphicFramePr>
          <p:cNvPr id="6" name="表格 6">
            <a:extLst>
              <a:ext uri="{FF2B5EF4-FFF2-40B4-BE49-F238E27FC236}">
                <a16:creationId xmlns:a16="http://schemas.microsoft.com/office/drawing/2014/main" id="{B82F2573-F7D0-89C3-B0BF-B0316BF9238C}"/>
              </a:ext>
            </a:extLst>
          </p:cNvPr>
          <p:cNvGraphicFramePr>
            <a:graphicFrameLocks noGrp="1"/>
          </p:cNvGraphicFramePr>
          <p:nvPr>
            <p:extLst>
              <p:ext uri="{D42A27DB-BD31-4B8C-83A1-F6EECF244321}">
                <p14:modId xmlns:p14="http://schemas.microsoft.com/office/powerpoint/2010/main" val="176068133"/>
              </p:ext>
            </p:extLst>
          </p:nvPr>
        </p:nvGraphicFramePr>
        <p:xfrm>
          <a:off x="542108" y="1026238"/>
          <a:ext cx="8821783" cy="5653926"/>
        </p:xfrm>
        <a:graphic>
          <a:graphicData uri="http://schemas.openxmlformats.org/drawingml/2006/table">
            <a:tbl>
              <a:tblPr firstRow="1" bandRow="1">
                <a:tableStyleId>{5940675A-B579-460E-94D1-54222C63F5DA}</a:tableStyleId>
              </a:tblPr>
              <a:tblGrid>
                <a:gridCol w="2932972">
                  <a:extLst>
                    <a:ext uri="{9D8B030D-6E8A-4147-A177-3AD203B41FA5}">
                      <a16:colId xmlns:a16="http://schemas.microsoft.com/office/drawing/2014/main" val="1096603294"/>
                    </a:ext>
                  </a:extLst>
                </a:gridCol>
                <a:gridCol w="5888811">
                  <a:extLst>
                    <a:ext uri="{9D8B030D-6E8A-4147-A177-3AD203B41FA5}">
                      <a16:colId xmlns:a16="http://schemas.microsoft.com/office/drawing/2014/main" val="82424527"/>
                    </a:ext>
                  </a:extLst>
                </a:gridCol>
              </a:tblGrid>
              <a:tr h="472326">
                <a:tc>
                  <a:txBody>
                    <a:bodyPr/>
                    <a:lstStyle/>
                    <a:p>
                      <a:r>
                        <a:rPr lang="zh-CN" altLang="zh-CN" sz="1600" b="0" kern="1200" dirty="0">
                          <a:solidFill>
                            <a:schemeClr val="dk1"/>
                          </a:solidFill>
                          <a:effectLst/>
                        </a:rPr>
                        <a:t>张海鹰，周海波</a:t>
                      </a:r>
                      <a:endParaRPr lang="zh-CN" altLang="en-US" sz="1600" b="0" dirty="0"/>
                    </a:p>
                  </a:txBody>
                  <a:tcPr/>
                </a:tc>
                <a:tc>
                  <a:txBody>
                    <a:bodyPr/>
                    <a:lstStyle/>
                    <a:p>
                      <a:r>
                        <a:rPr lang="zh-CN" altLang="zh-CN" sz="1600" kern="1200" dirty="0">
                          <a:solidFill>
                            <a:schemeClr val="dk1"/>
                          </a:solidFill>
                          <a:effectLst/>
                        </a:rPr>
                        <a:t>《篮球训练对初中生性格影响的研究》</a:t>
                      </a:r>
                      <a:endParaRPr lang="zh-CN" altLang="en-US" sz="1600" dirty="0"/>
                    </a:p>
                  </a:txBody>
                  <a:tcPr/>
                </a:tc>
                <a:extLst>
                  <a:ext uri="{0D108BD9-81ED-4DB2-BD59-A6C34878D82A}">
                    <a16:rowId xmlns:a16="http://schemas.microsoft.com/office/drawing/2014/main" val="619784020"/>
                  </a:ext>
                </a:extLst>
              </a:tr>
              <a:tr h="344480">
                <a:tc gridSpan="2">
                  <a:txBody>
                    <a:bodyPr/>
                    <a:lstStyle/>
                    <a:p>
                      <a:r>
                        <a:rPr lang="zh-CN" altLang="en-US" sz="1600" dirty="0"/>
                        <a:t>篮球运动能促进自身性格得到更广阔的发展，在篮球训练中不断的增强自信心，让身体和心理同步不段发展，更好的体验训练中带来的愉悦性和奋斗意识，而且有利于培养初中生的团队合作、公平竞争和尊重对手的高尚品质。</a:t>
                      </a:r>
                    </a:p>
                    <a:p>
                      <a:endParaRPr lang="zh-CN" altLang="en-US" sz="1600" dirty="0"/>
                    </a:p>
                  </a:txBody>
                  <a:tcPr/>
                </a:tc>
                <a:tc hMerge="1">
                  <a:txBody>
                    <a:bodyPr/>
                    <a:lstStyle/>
                    <a:p>
                      <a:endParaRPr lang="zh-CN" altLang="en-US" sz="1600" dirty="0"/>
                    </a:p>
                  </a:txBody>
                  <a:tcPr/>
                </a:tc>
                <a:extLst>
                  <a:ext uri="{0D108BD9-81ED-4DB2-BD59-A6C34878D82A}">
                    <a16:rowId xmlns:a16="http://schemas.microsoft.com/office/drawing/2014/main" val="1642387533"/>
                  </a:ext>
                </a:extLst>
              </a:tr>
              <a:tr h="368019">
                <a:tc>
                  <a:txBody>
                    <a:bodyPr/>
                    <a:lstStyle/>
                    <a:p>
                      <a:r>
                        <a:rPr lang="zh-CN" altLang="en-US" sz="1600" dirty="0"/>
                        <a:t>甘洁莉</a:t>
                      </a:r>
                      <a:endParaRPr lang="zh-CN" altLang="en-US" sz="1600" dirty="0">
                        <a:latin typeface="+mn-ea"/>
                        <a:ea typeface="+mn-ea"/>
                      </a:endParaRPr>
                    </a:p>
                  </a:txBody>
                  <a:tcPr/>
                </a:tc>
                <a:tc>
                  <a:txBody>
                    <a:bodyPr/>
                    <a:lstStyle/>
                    <a:p>
                      <a:r>
                        <a:rPr lang="zh-CN" altLang="zh-CN" sz="1600" kern="1200" dirty="0">
                          <a:solidFill>
                            <a:schemeClr val="dk1"/>
                          </a:solidFill>
                          <a:effectLst/>
                        </a:rPr>
                        <a:t>《篮球训练对肥胖青少年身体成分及心境影响的研究》</a:t>
                      </a:r>
                      <a:endParaRPr lang="zh-CN" altLang="en-US" sz="1600" dirty="0"/>
                    </a:p>
                  </a:txBody>
                  <a:tcPr/>
                </a:tc>
                <a:extLst>
                  <a:ext uri="{0D108BD9-81ED-4DB2-BD59-A6C34878D82A}">
                    <a16:rowId xmlns:a16="http://schemas.microsoft.com/office/drawing/2014/main" val="1252964323"/>
                  </a:ext>
                </a:extLst>
              </a:tr>
              <a:tr h="398826">
                <a:tc gridSpan="2">
                  <a:txBody>
                    <a:bodyPr/>
                    <a:lstStyle/>
                    <a:p>
                      <a:r>
                        <a:rPr lang="zh-CN" altLang="zh-CN" sz="1600" kern="1200" dirty="0">
                          <a:solidFill>
                            <a:schemeClr val="dk1"/>
                          </a:solidFill>
                          <a:effectLst/>
                        </a:rPr>
                        <a:t>定期观看大型篮球赛事和进行定期的篮球训练，进一步丰富和加强了初中生在学习后的娱乐性和趣味性。同时，陶冶初中生的情操，提高初中生的身体素质能力，</a:t>
                      </a:r>
                    </a:p>
                    <a:p>
                      <a:r>
                        <a:rPr lang="zh-CN" altLang="zh-CN" sz="1600" kern="1200" dirty="0">
                          <a:solidFill>
                            <a:schemeClr val="dk1"/>
                          </a:solidFill>
                          <a:effectLst/>
                        </a:rPr>
                        <a:t>培养初中生优良的心理素质能力，使其身体和心理均衡的健康发展</a:t>
                      </a:r>
                      <a:r>
                        <a:rPr lang="zh-CN" altLang="en-US" sz="1600" kern="1200" dirty="0">
                          <a:solidFill>
                            <a:schemeClr val="dk1"/>
                          </a:solidFill>
                          <a:effectLst/>
                        </a:rPr>
                        <a:t>。</a:t>
                      </a:r>
                      <a:endParaRPr lang="zh-CN" altLang="en-US" sz="1600" dirty="0"/>
                    </a:p>
                  </a:txBody>
                  <a:tcPr/>
                </a:tc>
                <a:tc hMerge="1">
                  <a:txBody>
                    <a:bodyPr/>
                    <a:lstStyle/>
                    <a:p>
                      <a:endParaRPr lang="zh-CN" altLang="en-US" dirty="0"/>
                    </a:p>
                  </a:txBody>
                  <a:tcPr/>
                </a:tc>
                <a:extLst>
                  <a:ext uri="{0D108BD9-81ED-4DB2-BD59-A6C34878D82A}">
                    <a16:rowId xmlns:a16="http://schemas.microsoft.com/office/drawing/2014/main" val="416477444"/>
                  </a:ext>
                </a:extLst>
              </a:tr>
              <a:tr h="368019">
                <a:tc>
                  <a:txBody>
                    <a:bodyPr/>
                    <a:lstStyle/>
                    <a:p>
                      <a:r>
                        <a:rPr lang="zh-CN" altLang="zh-CN" sz="1800" kern="1200" dirty="0">
                          <a:solidFill>
                            <a:schemeClr val="tx1"/>
                          </a:solidFill>
                          <a:effectLst/>
                          <a:latin typeface="+mn-lt"/>
                          <a:ea typeface="+mn-ea"/>
                          <a:cs typeface="+mn-cs"/>
                        </a:rPr>
                        <a:t>王俊贺</a:t>
                      </a:r>
                      <a:endParaRPr lang="zh-CN" altLang="en-US" dirty="0"/>
                    </a:p>
                  </a:txBody>
                  <a:tcPr/>
                </a:tc>
                <a:tc>
                  <a:txBody>
                    <a:bodyPr/>
                    <a:lstStyle/>
                    <a:p>
                      <a:r>
                        <a:rPr lang="zh-CN" altLang="zh-CN" sz="1800" kern="1200" dirty="0">
                          <a:solidFill>
                            <a:schemeClr val="tx1"/>
                          </a:solidFill>
                          <a:effectLst/>
                          <a:latin typeface="+mn-lt"/>
                          <a:ea typeface="+mn-ea"/>
                          <a:cs typeface="+mn-cs"/>
                        </a:rPr>
                        <a:t>《长期进行篮球活动对初中生体能良好发展的报道》</a:t>
                      </a:r>
                      <a:endParaRPr lang="zh-CN" altLang="en-US" dirty="0"/>
                    </a:p>
                  </a:txBody>
                  <a:tcPr/>
                </a:tc>
                <a:extLst>
                  <a:ext uri="{0D108BD9-81ED-4DB2-BD59-A6C34878D82A}">
                    <a16:rowId xmlns:a16="http://schemas.microsoft.com/office/drawing/2014/main" val="1201333693"/>
                  </a:ext>
                </a:extLst>
              </a:tr>
              <a:tr h="368019">
                <a:tc gridSpan="2">
                  <a:txBody>
                    <a:bodyPr/>
                    <a:lstStyle/>
                    <a:p>
                      <a:r>
                        <a:rPr lang="zh-CN" altLang="zh-CN" sz="1600" kern="1200" dirty="0">
                          <a:solidFill>
                            <a:schemeClr val="tx1"/>
                          </a:solidFill>
                          <a:effectLst/>
                          <a:latin typeface="+mn-lt"/>
                          <a:ea typeface="+mn-ea"/>
                          <a:cs typeface="+mn-cs"/>
                        </a:rPr>
                        <a:t>大力推崇初中生在篮球活动中对篮球的兴趣培养，让初中生们对篮球的相关知识和进本规则进行了更深一步的了解和改进，使他们能更积极地参与和观看篮球比赛，</a:t>
                      </a:r>
                    </a:p>
                    <a:p>
                      <a:r>
                        <a:rPr lang="zh-CN" altLang="zh-CN" sz="1600" kern="1200" dirty="0">
                          <a:solidFill>
                            <a:schemeClr val="tx1"/>
                          </a:solidFill>
                          <a:effectLst/>
                          <a:latin typeface="+mn-lt"/>
                          <a:ea typeface="+mn-ea"/>
                          <a:cs typeface="+mn-cs"/>
                        </a:rPr>
                        <a:t>创造一个良好的篮球氛围能更好的加强初中生的身体健康</a:t>
                      </a:r>
                      <a:r>
                        <a:rPr lang="zh-CN" altLang="en-US" sz="1600" kern="1200" dirty="0">
                          <a:solidFill>
                            <a:schemeClr val="tx1"/>
                          </a:solidFill>
                          <a:effectLst/>
                          <a:latin typeface="+mn-lt"/>
                          <a:ea typeface="+mn-ea"/>
                          <a:cs typeface="+mn-cs"/>
                        </a:rPr>
                        <a:t>。</a:t>
                      </a:r>
                      <a:endParaRPr lang="zh-CN" altLang="en-US" sz="1600" dirty="0"/>
                    </a:p>
                  </a:txBody>
                  <a:tcPr/>
                </a:tc>
                <a:tc hMerge="1">
                  <a:txBody>
                    <a:bodyPr/>
                    <a:lstStyle/>
                    <a:p>
                      <a:endParaRPr lang="zh-CN" altLang="en-US" dirty="0"/>
                    </a:p>
                  </a:txBody>
                  <a:tcPr/>
                </a:tc>
                <a:extLst>
                  <a:ext uri="{0D108BD9-81ED-4DB2-BD59-A6C34878D82A}">
                    <a16:rowId xmlns:a16="http://schemas.microsoft.com/office/drawing/2014/main" val="724858873"/>
                  </a:ext>
                </a:extLst>
              </a:tr>
              <a:tr h="666042">
                <a:tc>
                  <a:txBody>
                    <a:bodyPr/>
                    <a:lstStyle/>
                    <a:p>
                      <a:r>
                        <a:rPr lang="zh-CN" altLang="zh-CN" sz="1800" kern="1200" dirty="0">
                          <a:solidFill>
                            <a:schemeClr val="tx1"/>
                          </a:solidFill>
                          <a:effectLst/>
                          <a:latin typeface="+mn-lt"/>
                          <a:ea typeface="+mn-ea"/>
                          <a:cs typeface="+mn-cs"/>
                        </a:rPr>
                        <a:t>刘兹文</a:t>
                      </a:r>
                      <a:endParaRPr lang="zh-CN" altLang="en-US" dirty="0"/>
                    </a:p>
                  </a:txBody>
                  <a:tcPr/>
                </a:tc>
                <a:tc>
                  <a:txBody>
                    <a:bodyPr/>
                    <a:lstStyle/>
                    <a:p>
                      <a:r>
                        <a:rPr lang="en-US" altLang="zh-CN" sz="1600" kern="1200" dirty="0">
                          <a:solidFill>
                            <a:schemeClr val="tx1"/>
                          </a:solidFill>
                          <a:effectLst/>
                          <a:latin typeface="+mn-lt"/>
                          <a:ea typeface="+mn-ea"/>
                          <a:cs typeface="+mn-cs"/>
                        </a:rPr>
                        <a:t>《</a:t>
                      </a:r>
                      <a:r>
                        <a:rPr lang="zh-CN" altLang="zh-CN" sz="1600" kern="1200" dirty="0">
                          <a:solidFill>
                            <a:schemeClr val="tx1"/>
                          </a:solidFill>
                          <a:effectLst/>
                          <a:latin typeface="+mn-lt"/>
                          <a:ea typeface="+mn-ea"/>
                          <a:cs typeface="+mn-cs"/>
                        </a:rPr>
                        <a:t>篮球训练对</a:t>
                      </a:r>
                      <a:r>
                        <a:rPr lang="en-US" altLang="zh-CN" sz="1600" kern="1200" dirty="0">
                          <a:solidFill>
                            <a:schemeClr val="tx1"/>
                          </a:solidFill>
                          <a:effectLst/>
                          <a:latin typeface="+mn-lt"/>
                          <a:ea typeface="+mn-ea"/>
                          <a:cs typeface="+mn-cs"/>
                        </a:rPr>
                        <a:t>10-14</a:t>
                      </a:r>
                      <a:r>
                        <a:rPr lang="zh-CN" altLang="zh-CN" sz="1600" kern="1200" dirty="0">
                          <a:solidFill>
                            <a:schemeClr val="tx1"/>
                          </a:solidFill>
                          <a:effectLst/>
                          <a:latin typeface="+mn-lt"/>
                          <a:ea typeface="+mn-ea"/>
                          <a:cs typeface="+mn-cs"/>
                        </a:rPr>
                        <a:t>岁肥胖男少年身体成分、身体形态及身体素质影响的实验研究</a:t>
                      </a:r>
                      <a:r>
                        <a:rPr lang="en-US" altLang="zh-CN" sz="1600" kern="1200" dirty="0">
                          <a:solidFill>
                            <a:schemeClr val="tx1"/>
                          </a:solidFill>
                          <a:effectLst/>
                          <a:latin typeface="+mn-lt"/>
                          <a:ea typeface="+mn-ea"/>
                          <a:cs typeface="+mn-cs"/>
                        </a:rPr>
                        <a:t>》</a:t>
                      </a:r>
                      <a:endParaRPr lang="zh-CN" altLang="en-US" sz="1600" dirty="0"/>
                    </a:p>
                  </a:txBody>
                  <a:tcPr/>
                </a:tc>
                <a:extLst>
                  <a:ext uri="{0D108BD9-81ED-4DB2-BD59-A6C34878D82A}">
                    <a16:rowId xmlns:a16="http://schemas.microsoft.com/office/drawing/2014/main" val="4101835206"/>
                  </a:ext>
                </a:extLst>
              </a:tr>
              <a:tr h="368019">
                <a:tc gridSpan="2">
                  <a:txBody>
                    <a:bodyPr/>
                    <a:lstStyle/>
                    <a:p>
                      <a:r>
                        <a:rPr lang="zh-CN" altLang="zh-CN" sz="1600" kern="1200" dirty="0">
                          <a:solidFill>
                            <a:schemeClr val="tx1"/>
                          </a:solidFill>
                          <a:effectLst/>
                          <a:latin typeface="+mn-lt"/>
                          <a:ea typeface="+mn-ea"/>
                          <a:cs typeface="+mn-cs"/>
                        </a:rPr>
                        <a:t>通过</a:t>
                      </a:r>
                      <a:r>
                        <a:rPr lang="en-US" altLang="zh-CN" sz="1600" kern="1200" dirty="0">
                          <a:solidFill>
                            <a:schemeClr val="tx1"/>
                          </a:solidFill>
                          <a:effectLst/>
                          <a:latin typeface="+mn-lt"/>
                          <a:ea typeface="+mn-ea"/>
                          <a:cs typeface="+mn-cs"/>
                        </a:rPr>
                        <a:t>9</a:t>
                      </a:r>
                      <a:r>
                        <a:rPr lang="zh-CN" altLang="zh-CN" sz="1600" kern="1200" dirty="0">
                          <a:solidFill>
                            <a:schemeClr val="tx1"/>
                          </a:solidFill>
                          <a:effectLst/>
                          <a:latin typeface="+mn-lt"/>
                          <a:ea typeface="+mn-ea"/>
                          <a:cs typeface="+mn-cs"/>
                        </a:rPr>
                        <a:t>周的篮球训练可以发现，一般肥胖男少年的胸、腰、臀是比较容易堆积脂肪的主要部位，体重下降，三围随着下降，这有助于改善肥胖青少年的身体形态。篮球组男少年的</a:t>
                      </a:r>
                      <a:r>
                        <a:rPr lang="en-US" altLang="zh-CN" sz="1600" kern="1200" dirty="0">
                          <a:solidFill>
                            <a:schemeClr val="tx1"/>
                          </a:solidFill>
                          <a:effectLst/>
                          <a:latin typeface="+mn-lt"/>
                          <a:ea typeface="+mn-ea"/>
                          <a:cs typeface="+mn-cs"/>
                        </a:rPr>
                        <a:t> BMI </a:t>
                      </a:r>
                      <a:r>
                        <a:rPr lang="zh-CN" altLang="zh-CN" sz="1600" kern="1200" dirty="0">
                          <a:solidFill>
                            <a:schemeClr val="tx1"/>
                          </a:solidFill>
                          <a:effectLst/>
                          <a:latin typeface="+mn-lt"/>
                          <a:ea typeface="+mn-ea"/>
                          <a:cs typeface="+mn-cs"/>
                        </a:rPr>
                        <a:t>与体脂</a:t>
                      </a:r>
                      <a:r>
                        <a:rPr lang="en-US" altLang="zh-CN" sz="1600" kern="1200" dirty="0">
                          <a:solidFill>
                            <a:schemeClr val="tx1"/>
                          </a:solidFill>
                          <a:effectLst/>
                          <a:latin typeface="+mn-lt"/>
                          <a:ea typeface="+mn-ea"/>
                          <a:cs typeface="+mn-cs"/>
                        </a:rPr>
                        <a:t>%</a:t>
                      </a:r>
                      <a:r>
                        <a:rPr lang="zh-CN" altLang="zh-CN" sz="1600" kern="1200" dirty="0">
                          <a:solidFill>
                            <a:schemeClr val="tx1"/>
                          </a:solidFill>
                          <a:effectLst/>
                          <a:latin typeface="+mn-lt"/>
                          <a:ea typeface="+mn-ea"/>
                          <a:cs typeface="+mn-cs"/>
                        </a:rPr>
                        <a:t>下降显著，说明篮球组少年的肥胖度得到一定的控制与改善。而肥胖组学生的</a:t>
                      </a:r>
                      <a:r>
                        <a:rPr lang="en-US" altLang="zh-CN" sz="1600" kern="1200" dirty="0">
                          <a:solidFill>
                            <a:schemeClr val="tx1"/>
                          </a:solidFill>
                          <a:effectLst/>
                          <a:latin typeface="+mn-lt"/>
                          <a:ea typeface="+mn-ea"/>
                          <a:cs typeface="+mn-cs"/>
                        </a:rPr>
                        <a:t>BMI </a:t>
                      </a:r>
                      <a:r>
                        <a:rPr lang="zh-CN" altLang="zh-CN" sz="1600" kern="1200" dirty="0">
                          <a:solidFill>
                            <a:schemeClr val="tx1"/>
                          </a:solidFill>
                          <a:effectLst/>
                          <a:latin typeface="+mn-lt"/>
                          <a:ea typeface="+mn-ea"/>
                          <a:cs typeface="+mn-cs"/>
                        </a:rPr>
                        <a:t>与体脂</a:t>
                      </a:r>
                      <a:r>
                        <a:rPr lang="en-US" altLang="zh-CN" sz="1600" kern="1200" dirty="0">
                          <a:solidFill>
                            <a:schemeClr val="tx1"/>
                          </a:solidFill>
                          <a:effectLst/>
                          <a:latin typeface="+mn-lt"/>
                          <a:ea typeface="+mn-ea"/>
                          <a:cs typeface="+mn-cs"/>
                        </a:rPr>
                        <a:t>%</a:t>
                      </a:r>
                      <a:r>
                        <a:rPr lang="zh-CN" altLang="zh-CN" sz="1600" kern="1200" dirty="0">
                          <a:solidFill>
                            <a:schemeClr val="tx1"/>
                          </a:solidFill>
                          <a:effectLst/>
                          <a:latin typeface="+mn-lt"/>
                          <a:ea typeface="+mn-ea"/>
                          <a:cs typeface="+mn-cs"/>
                        </a:rPr>
                        <a:t>出现了上升，表明肥胖组的学生的肥胖程度随着时间的增长而加深</a:t>
                      </a:r>
                      <a:endParaRPr lang="zh-CN" altLang="en-US" sz="1600" dirty="0"/>
                    </a:p>
                  </a:txBody>
                  <a:tcPr/>
                </a:tc>
                <a:tc hMerge="1">
                  <a:txBody>
                    <a:bodyPr/>
                    <a:lstStyle/>
                    <a:p>
                      <a:endParaRPr lang="zh-CN" altLang="en-US" dirty="0"/>
                    </a:p>
                  </a:txBody>
                  <a:tcPr/>
                </a:tc>
                <a:extLst>
                  <a:ext uri="{0D108BD9-81ED-4DB2-BD59-A6C34878D82A}">
                    <a16:rowId xmlns:a16="http://schemas.microsoft.com/office/drawing/2014/main" val="716353792"/>
                  </a:ext>
                </a:extLst>
              </a:tr>
            </a:tbl>
          </a:graphicData>
        </a:graphic>
      </p:graphicFrame>
    </p:spTree>
    <p:extLst>
      <p:ext uri="{BB962C8B-B14F-4D97-AF65-F5344CB8AC3E}">
        <p14:creationId xmlns:p14="http://schemas.microsoft.com/office/powerpoint/2010/main" val="175764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latin typeface="方正清刻本悦宋简体" panose="02000000000000000000" charset="-122"/>
                <a:ea typeface="方正清刻本悦宋简体" panose="02000000000000000000" charset="-122"/>
                <a:cs typeface="方正清刻本悦宋简体" panose="02000000000000000000" charset="-122"/>
              </a:rPr>
              <a:t>3</a:t>
            </a:r>
            <a:r>
              <a:rPr lang="zh-CN" altLang="en-US" dirty="0">
                <a:latin typeface="方正清刻本悦宋简体" panose="02000000000000000000" charset="-122"/>
                <a:ea typeface="方正清刻本悦宋简体" panose="02000000000000000000" charset="-122"/>
                <a:cs typeface="方正清刻本悦宋简体" panose="02000000000000000000" charset="-122"/>
              </a:rPr>
              <a:t>研究设计</a:t>
            </a:r>
            <a:r>
              <a:rPr lang="en-US" altLang="zh-CN" dirty="0">
                <a:latin typeface="方正清刻本悦宋简体" panose="02000000000000000000" charset="-122"/>
                <a:ea typeface="方正清刻本悦宋简体" panose="02000000000000000000" charset="-122"/>
                <a:cs typeface="方正清刻本悦宋简体" panose="02000000000000000000" charset="-122"/>
              </a:rPr>
              <a:t>——</a:t>
            </a:r>
            <a:r>
              <a:rPr lang="zh-CN" altLang="en-US" dirty="0">
                <a:latin typeface="方正清刻本悦宋简体" panose="02000000000000000000" charset="-122"/>
                <a:ea typeface="方正清刻本悦宋简体" panose="02000000000000000000" charset="-122"/>
                <a:cs typeface="方正清刻本悦宋简体" panose="02000000000000000000" charset="-122"/>
              </a:rPr>
              <a:t>研究对象和实验内容</a:t>
            </a:r>
            <a:endParaRPr lang="en-US" altLang="zh-CN" dirty="0">
              <a:latin typeface="方正清刻本悦宋简体" panose="02000000000000000000" charset="-122"/>
              <a:ea typeface="方正清刻本悦宋简体" panose="02000000000000000000" charset="-122"/>
              <a:cs typeface="方正清刻本悦宋简体" panose="02000000000000000000" charset="-122"/>
            </a:endParaRPr>
          </a:p>
        </p:txBody>
      </p:sp>
      <p:sp>
        <p:nvSpPr>
          <p:cNvPr id="7" name="文本框 6">
            <a:extLst>
              <a:ext uri="{FF2B5EF4-FFF2-40B4-BE49-F238E27FC236}">
                <a16:creationId xmlns:a16="http://schemas.microsoft.com/office/drawing/2014/main" id="{AAD2C152-E0F9-D3A6-9969-DF5C26106A26}"/>
              </a:ext>
            </a:extLst>
          </p:cNvPr>
          <p:cNvSpPr txBox="1"/>
          <p:nvPr/>
        </p:nvSpPr>
        <p:spPr>
          <a:xfrm>
            <a:off x="746276" y="1203878"/>
            <a:ext cx="7839182" cy="1754326"/>
          </a:xfrm>
          <a:prstGeom prst="rect">
            <a:avLst/>
          </a:prstGeom>
          <a:noFill/>
        </p:spPr>
        <p:txBody>
          <a:bodyPr wrap="square">
            <a:spAutoFit/>
          </a:bodyPr>
          <a:lstStyle/>
          <a:p>
            <a:r>
              <a:rPr lang="zh-CN" altLang="en-US" dirty="0">
                <a:latin typeface="方正清刻本悦宋简体" panose="02000000000000000000" pitchFamily="2" charset="-122"/>
                <a:ea typeface="方正清刻本悦宋简体" panose="02000000000000000000" pitchFamily="2" charset="-122"/>
              </a:rPr>
              <a:t>研究对象：</a:t>
            </a:r>
            <a:r>
              <a:rPr lang="en-US" altLang="zh-CN" sz="1800" dirty="0">
                <a:effectLst/>
                <a:latin typeface="等线" panose="02010600030101010101" pitchFamily="2" charset="-122"/>
                <a:cs typeface="Times New Roman" panose="02020603050405020304" pitchFamily="18" charset="0"/>
              </a:rPr>
              <a:t>100 </a:t>
            </a:r>
            <a:r>
              <a:rPr lang="zh-CN" altLang="zh-CN" sz="1800" dirty="0">
                <a:effectLst/>
                <a:ea typeface="等线" panose="02010600030101010101" pitchFamily="2" charset="-122"/>
                <a:cs typeface="Times New Roman" panose="02020603050405020304" pitchFamily="18" charset="0"/>
              </a:rPr>
              <a:t>名学生当中男生有</a:t>
            </a:r>
            <a:r>
              <a:rPr lang="en-US" altLang="zh-CN" sz="1800" dirty="0">
                <a:effectLst/>
                <a:ea typeface="等线" panose="02010600030101010101" pitchFamily="2" charset="-122"/>
                <a:cs typeface="Times New Roman" panose="02020603050405020304" pitchFamily="18" charset="0"/>
              </a:rPr>
              <a:t>50</a:t>
            </a:r>
            <a:r>
              <a:rPr lang="zh-CN" altLang="zh-CN" sz="1800" dirty="0">
                <a:effectLst/>
                <a:ea typeface="等线" panose="02010600030101010101" pitchFamily="2" charset="-122"/>
                <a:cs typeface="Times New Roman" panose="02020603050405020304" pitchFamily="18" charset="0"/>
              </a:rPr>
              <a:t>名，女生有</a:t>
            </a:r>
            <a:r>
              <a:rPr lang="en-US" altLang="zh-CN" sz="1800" dirty="0">
                <a:effectLst/>
                <a:ea typeface="等线" panose="02010600030101010101" pitchFamily="2" charset="-122"/>
                <a:cs typeface="Times New Roman" panose="02020603050405020304" pitchFamily="18" charset="0"/>
              </a:rPr>
              <a:t>50</a:t>
            </a:r>
            <a:r>
              <a:rPr lang="zh-CN" altLang="zh-CN" sz="1800" dirty="0">
                <a:effectLst/>
                <a:ea typeface="等线" panose="02010600030101010101" pitchFamily="2" charset="-122"/>
                <a:cs typeface="Times New Roman" panose="02020603050405020304" pitchFamily="18" charset="0"/>
              </a:rPr>
              <a:t>名，男生的平均年龄为</a:t>
            </a:r>
            <a:r>
              <a:rPr lang="en-US" altLang="zh-CN" sz="1800" dirty="0">
                <a:effectLst/>
                <a:ea typeface="等线" panose="02010600030101010101" pitchFamily="2" charset="-122"/>
                <a:cs typeface="Times New Roman" panose="02020603050405020304" pitchFamily="18" charset="0"/>
              </a:rPr>
              <a:t>14.23</a:t>
            </a:r>
            <a:r>
              <a:rPr lang="zh-CN" altLang="zh-CN" sz="1800" dirty="0">
                <a:effectLst/>
                <a:ea typeface="等线" panose="02010600030101010101" pitchFamily="2" charset="-122"/>
                <a:cs typeface="Times New Roman" panose="02020603050405020304" pitchFamily="18" charset="0"/>
              </a:rPr>
              <a:t>岁，女生的平均年龄为</a:t>
            </a:r>
            <a:r>
              <a:rPr lang="en-US" altLang="zh-CN" sz="1800" dirty="0">
                <a:effectLst/>
                <a:ea typeface="等线" panose="02010600030101010101" pitchFamily="2" charset="-122"/>
                <a:cs typeface="Times New Roman" panose="02020603050405020304" pitchFamily="18" charset="0"/>
              </a:rPr>
              <a:t>13.45</a:t>
            </a:r>
            <a:r>
              <a:rPr lang="zh-CN" altLang="zh-CN" sz="1800" dirty="0">
                <a:effectLst/>
                <a:ea typeface="等线" panose="02010600030101010101" pitchFamily="2" charset="-122"/>
                <a:cs typeface="Times New Roman" panose="02020603050405020304" pitchFamily="18" charset="0"/>
              </a:rPr>
              <a:t>岁，所有学生的平均体质量指数（</a:t>
            </a:r>
            <a:r>
              <a:rPr lang="en-US" altLang="zh-CN" sz="1800" dirty="0">
                <a:effectLst/>
                <a:ea typeface="等线" panose="02010600030101010101" pitchFamily="2" charset="-122"/>
                <a:cs typeface="Times New Roman" panose="02020603050405020304" pitchFamily="18" charset="0"/>
              </a:rPr>
              <a:t>BMI</a:t>
            </a:r>
            <a:r>
              <a:rPr lang="zh-CN" altLang="zh-CN" sz="1800" dirty="0">
                <a:effectLst/>
                <a:ea typeface="等线" panose="02010600030101010101" pitchFamily="2" charset="-122"/>
                <a:cs typeface="Times New Roman" panose="02020603050405020304" pitchFamily="18" charset="0"/>
              </a:rPr>
              <a:t>）为</a:t>
            </a:r>
            <a:r>
              <a:rPr lang="en-US" altLang="zh-CN" sz="1800" dirty="0">
                <a:effectLst/>
                <a:ea typeface="等线" panose="02010600030101010101" pitchFamily="2" charset="-122"/>
                <a:cs typeface="Times New Roman" panose="02020603050405020304" pitchFamily="18" charset="0"/>
              </a:rPr>
              <a:t> 26.64kg/m2 </a:t>
            </a:r>
            <a:r>
              <a:rPr lang="zh-CN" altLang="zh-CN" sz="1800" dirty="0">
                <a:effectLst/>
                <a:ea typeface="等线" panose="02010600030101010101" pitchFamily="2" charset="-122"/>
                <a:cs typeface="Times New Roman" panose="02020603050405020304" pitchFamily="18" charset="0"/>
              </a:rPr>
              <a:t>。本文把这</a:t>
            </a:r>
            <a:r>
              <a:rPr lang="en-US" altLang="zh-CN" sz="1800" dirty="0">
                <a:effectLst/>
                <a:ea typeface="等线" panose="02010600030101010101" pitchFamily="2" charset="-122"/>
                <a:cs typeface="Times New Roman" panose="02020603050405020304" pitchFamily="18" charset="0"/>
              </a:rPr>
              <a:t> 100 </a:t>
            </a:r>
            <a:r>
              <a:rPr lang="zh-CN" altLang="zh-CN" sz="1800" dirty="0">
                <a:effectLst/>
                <a:ea typeface="等线" panose="02010600030101010101" pitchFamily="2" charset="-122"/>
                <a:cs typeface="Times New Roman" panose="02020603050405020304" pitchFamily="18" charset="0"/>
              </a:rPr>
              <a:t>名学生分为两组，一个为实验组，另一个为对照组。</a:t>
            </a:r>
            <a:endParaRPr lang="en-US" altLang="zh-CN" dirty="0">
              <a:latin typeface="方正清刻本悦宋简体" panose="02000000000000000000" pitchFamily="2" charset="-122"/>
              <a:ea typeface="方正清刻本悦宋简体" panose="02000000000000000000" pitchFamily="2" charset="-122"/>
            </a:endParaRPr>
          </a:p>
          <a:p>
            <a:endParaRPr lang="en-US" altLang="zh-CN" b="1" dirty="0">
              <a:latin typeface="方正清刻本悦宋简体" panose="02000000000000000000" pitchFamily="2" charset="-122"/>
              <a:ea typeface="方正清刻本悦宋简体" panose="02000000000000000000" pitchFamily="2" charset="-122"/>
            </a:endParaRPr>
          </a:p>
          <a:p>
            <a:r>
              <a:rPr lang="zh-CN" altLang="en-US" b="1" dirty="0">
                <a:latin typeface="方正清刻本悦宋简体" panose="02000000000000000000" pitchFamily="2" charset="-122"/>
                <a:ea typeface="方正清刻本悦宋简体" panose="02000000000000000000" pitchFamily="2" charset="-122"/>
              </a:rPr>
              <a:t>实验内容：</a:t>
            </a:r>
            <a:endParaRPr lang="en-US" altLang="zh-CN" b="1" dirty="0">
              <a:latin typeface="方正清刻本悦宋简体" panose="02000000000000000000" pitchFamily="2" charset="-122"/>
              <a:ea typeface="方正清刻本悦宋简体" panose="02000000000000000000" pitchFamily="2" charset="-122"/>
            </a:endParaRPr>
          </a:p>
        </p:txBody>
      </p:sp>
      <p:graphicFrame>
        <p:nvGraphicFramePr>
          <p:cNvPr id="3" name="表格 3">
            <a:extLst>
              <a:ext uri="{FF2B5EF4-FFF2-40B4-BE49-F238E27FC236}">
                <a16:creationId xmlns:a16="http://schemas.microsoft.com/office/drawing/2014/main" id="{48FAFAF6-0D02-40AA-B103-1BB5965956B2}"/>
              </a:ext>
            </a:extLst>
          </p:cNvPr>
          <p:cNvGraphicFramePr>
            <a:graphicFrameLocks noGrp="1"/>
          </p:cNvGraphicFramePr>
          <p:nvPr>
            <p:extLst>
              <p:ext uri="{D42A27DB-BD31-4B8C-83A1-F6EECF244321}">
                <p14:modId xmlns:p14="http://schemas.microsoft.com/office/powerpoint/2010/main" val="2521532187"/>
              </p:ext>
            </p:extLst>
          </p:nvPr>
        </p:nvGraphicFramePr>
        <p:xfrm>
          <a:off x="1465467" y="3160679"/>
          <a:ext cx="6568190" cy="3038158"/>
        </p:xfrm>
        <a:graphic>
          <a:graphicData uri="http://schemas.openxmlformats.org/drawingml/2006/table">
            <a:tbl>
              <a:tblPr firstRow="1" bandRow="1">
                <a:tableStyleId>{5940675A-B579-460E-94D1-54222C63F5DA}</a:tableStyleId>
              </a:tblPr>
              <a:tblGrid>
                <a:gridCol w="1340447">
                  <a:extLst>
                    <a:ext uri="{9D8B030D-6E8A-4147-A177-3AD203B41FA5}">
                      <a16:colId xmlns:a16="http://schemas.microsoft.com/office/drawing/2014/main" val="814604773"/>
                    </a:ext>
                  </a:extLst>
                </a:gridCol>
                <a:gridCol w="5227743">
                  <a:extLst>
                    <a:ext uri="{9D8B030D-6E8A-4147-A177-3AD203B41FA5}">
                      <a16:colId xmlns:a16="http://schemas.microsoft.com/office/drawing/2014/main" val="1160556920"/>
                    </a:ext>
                  </a:extLst>
                </a:gridCol>
              </a:tblGrid>
              <a:tr h="408490">
                <a:tc gridSpan="2">
                  <a:txBody>
                    <a:bodyPr/>
                    <a:lstStyle/>
                    <a:p>
                      <a:pPr algn="ctr"/>
                      <a:r>
                        <a:rPr lang="zh-CN" altLang="en-US" dirty="0"/>
                        <a:t>篮球实验组</a:t>
                      </a:r>
                      <a:r>
                        <a:rPr lang="en-US" altLang="zh-CN" dirty="0"/>
                        <a:t>12</a:t>
                      </a:r>
                      <a:r>
                        <a:rPr lang="zh-CN" altLang="en-US" dirty="0"/>
                        <a:t>周训练篮球训练内容</a:t>
                      </a:r>
                    </a:p>
                  </a:txBody>
                  <a:tcPr/>
                </a:tc>
                <a:tc hMerge="1">
                  <a:txBody>
                    <a:bodyPr/>
                    <a:lstStyle/>
                    <a:p>
                      <a:endParaRPr lang="zh-CN" altLang="en-US" dirty="0"/>
                    </a:p>
                  </a:txBody>
                  <a:tcPr/>
                </a:tc>
                <a:extLst>
                  <a:ext uri="{0D108BD9-81ED-4DB2-BD59-A6C34878D82A}">
                    <a16:rowId xmlns:a16="http://schemas.microsoft.com/office/drawing/2014/main" val="998381801"/>
                  </a:ext>
                </a:extLst>
              </a:tr>
              <a:tr h="815409">
                <a:tc>
                  <a:txBody>
                    <a:bodyPr/>
                    <a:lstStyle/>
                    <a:p>
                      <a:r>
                        <a:rPr lang="zh-CN" altLang="en-US" dirty="0"/>
                        <a:t>熟悉球性</a:t>
                      </a:r>
                    </a:p>
                  </a:txBody>
                  <a:tcPr/>
                </a:tc>
                <a:tc>
                  <a:txBody>
                    <a:bodyPr/>
                    <a:lstStyle/>
                    <a:p>
                      <a:r>
                        <a:rPr lang="zh-CN" altLang="en-US" dirty="0"/>
                        <a:t>半场往返单手拨球、五指拨球绕腿</a:t>
                      </a:r>
                      <a:endParaRPr lang="en-US" altLang="zh-CN" dirty="0"/>
                    </a:p>
                    <a:p>
                      <a:r>
                        <a:rPr lang="zh-CN" altLang="en-US" dirty="0"/>
                        <a:t>五指交替胯下拉球、行进间拿球踢腿</a:t>
                      </a:r>
                      <a:endParaRPr lang="en-US" altLang="zh-CN" dirty="0"/>
                    </a:p>
                    <a:p>
                      <a:r>
                        <a:rPr lang="zh-CN" altLang="en-US" dirty="0"/>
                        <a:t>行进间跨下绕球走、直线运球</a:t>
                      </a:r>
                      <a:endParaRPr lang="en-US" altLang="zh-CN" dirty="0"/>
                    </a:p>
                  </a:txBody>
                  <a:tcPr/>
                </a:tc>
                <a:extLst>
                  <a:ext uri="{0D108BD9-81ED-4DB2-BD59-A6C34878D82A}">
                    <a16:rowId xmlns:a16="http://schemas.microsoft.com/office/drawing/2014/main" val="2030840731"/>
                  </a:ext>
                </a:extLst>
              </a:tr>
              <a:tr h="571756">
                <a:tc>
                  <a:txBody>
                    <a:bodyPr/>
                    <a:lstStyle/>
                    <a:p>
                      <a:r>
                        <a:rPr lang="zh-CN" altLang="en-US" dirty="0"/>
                        <a:t>运球</a:t>
                      </a:r>
                    </a:p>
                  </a:txBody>
                  <a:tcPr/>
                </a:tc>
                <a:tc>
                  <a:txBody>
                    <a:bodyPr/>
                    <a:lstStyle/>
                    <a:p>
                      <a:r>
                        <a:rPr lang="zh-CN" altLang="en-US" dirty="0"/>
                        <a:t>半场运球往返跑、全场</a:t>
                      </a:r>
                      <a:r>
                        <a:rPr lang="en-US" altLang="zh-CN" dirty="0"/>
                        <a:t>Z</a:t>
                      </a:r>
                      <a:r>
                        <a:rPr lang="zh-CN" altLang="en-US" dirty="0"/>
                        <a:t>字形快速运球跑训练</a:t>
                      </a:r>
                    </a:p>
                  </a:txBody>
                  <a:tcPr/>
                </a:tc>
                <a:extLst>
                  <a:ext uri="{0D108BD9-81ED-4DB2-BD59-A6C34878D82A}">
                    <a16:rowId xmlns:a16="http://schemas.microsoft.com/office/drawing/2014/main" val="3090894585"/>
                  </a:ext>
                </a:extLst>
              </a:tr>
              <a:tr h="571756">
                <a:tc>
                  <a:txBody>
                    <a:bodyPr/>
                    <a:lstStyle/>
                    <a:p>
                      <a:r>
                        <a:rPr lang="zh-CN" altLang="en-US" dirty="0"/>
                        <a:t>投篮</a:t>
                      </a:r>
                    </a:p>
                  </a:txBody>
                  <a:tcPr/>
                </a:tc>
                <a:tc>
                  <a:txBody>
                    <a:bodyPr/>
                    <a:lstStyle/>
                    <a:p>
                      <a:r>
                        <a:rPr lang="zh-CN" altLang="en-US" dirty="0"/>
                        <a:t>行进间三步上篮练习、</a:t>
                      </a:r>
                      <a:r>
                        <a:rPr lang="en-US" altLang="zh-CN" dirty="0"/>
                        <a:t>1</a:t>
                      </a:r>
                      <a:r>
                        <a:rPr lang="zh-CN" altLang="en-US" dirty="0"/>
                        <a:t>分钟定点投篮</a:t>
                      </a:r>
                    </a:p>
                  </a:txBody>
                  <a:tcPr/>
                </a:tc>
                <a:extLst>
                  <a:ext uri="{0D108BD9-81ED-4DB2-BD59-A6C34878D82A}">
                    <a16:rowId xmlns:a16="http://schemas.microsoft.com/office/drawing/2014/main" val="1530719798"/>
                  </a:ext>
                </a:extLst>
              </a:tr>
              <a:tr h="571756">
                <a:tc>
                  <a:txBody>
                    <a:bodyPr/>
                    <a:lstStyle/>
                    <a:p>
                      <a:r>
                        <a:rPr lang="zh-CN" altLang="en-US" dirty="0"/>
                        <a:t>移动</a:t>
                      </a:r>
                    </a:p>
                  </a:txBody>
                  <a:tcPr/>
                </a:tc>
                <a:tc>
                  <a:txBody>
                    <a:bodyPr/>
                    <a:lstStyle/>
                    <a:p>
                      <a:r>
                        <a:rPr lang="zh-CN" altLang="en-US" dirty="0"/>
                        <a:t>转身、侧身跑、滑步</a:t>
                      </a:r>
                    </a:p>
                  </a:txBody>
                  <a:tcPr/>
                </a:tc>
                <a:extLst>
                  <a:ext uri="{0D108BD9-81ED-4DB2-BD59-A6C34878D82A}">
                    <a16:rowId xmlns:a16="http://schemas.microsoft.com/office/drawing/2014/main" val="4062094999"/>
                  </a:ext>
                </a:extLst>
              </a:tr>
            </a:tbl>
          </a:graphicData>
        </a:graphic>
      </p:graphicFrame>
    </p:spTree>
    <p:extLst>
      <p:ext uri="{BB962C8B-B14F-4D97-AF65-F5344CB8AC3E}">
        <p14:creationId xmlns:p14="http://schemas.microsoft.com/office/powerpoint/2010/main" val="1117482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245466-4F22-377E-DB51-6E2C1BB577AE}"/>
              </a:ext>
            </a:extLst>
          </p:cNvPr>
          <p:cNvSpPr>
            <a:spLocks noGrp="1"/>
          </p:cNvSpPr>
          <p:nvPr>
            <p:ph type="title"/>
          </p:nvPr>
        </p:nvSpPr>
        <p:spPr/>
        <p:txBody>
          <a:bodyPr/>
          <a:lstStyle/>
          <a:p>
            <a:r>
              <a:rPr lang="zh-CN" altLang="en-US" dirty="0"/>
              <a:t>参考文献</a:t>
            </a:r>
          </a:p>
        </p:txBody>
      </p:sp>
      <p:sp>
        <p:nvSpPr>
          <p:cNvPr id="8" name="文本框 7">
            <a:extLst>
              <a:ext uri="{FF2B5EF4-FFF2-40B4-BE49-F238E27FC236}">
                <a16:creationId xmlns:a16="http://schemas.microsoft.com/office/drawing/2014/main" id="{6DD32E73-D756-FAD6-20F9-AF63DA0AD4CF}"/>
              </a:ext>
            </a:extLst>
          </p:cNvPr>
          <p:cNvSpPr txBox="1"/>
          <p:nvPr/>
        </p:nvSpPr>
        <p:spPr>
          <a:xfrm>
            <a:off x="395513" y="1047853"/>
            <a:ext cx="9196251" cy="5632311"/>
          </a:xfrm>
          <a:prstGeom prst="rect">
            <a:avLst/>
          </a:prstGeom>
          <a:noFill/>
        </p:spPr>
        <p:txBody>
          <a:bodyPr wrap="square">
            <a:spAutoFit/>
          </a:bodyPr>
          <a:lstStyle/>
          <a:p>
            <a:r>
              <a:rPr lang="en-US" altLang="zh-CN" dirty="0"/>
              <a:t>1</a:t>
            </a:r>
            <a:r>
              <a:rPr lang="zh-CN" altLang="en-US" dirty="0"/>
              <a:t>、张浩</a:t>
            </a:r>
            <a:r>
              <a:rPr lang="en-US" altLang="zh-CN" dirty="0"/>
              <a:t>.</a:t>
            </a:r>
            <a:r>
              <a:rPr lang="zh-CN" altLang="en-US" dirty="0"/>
              <a:t>篮球运动训练对肥胖初中生身体健康影响得研究</a:t>
            </a:r>
            <a:r>
              <a:rPr lang="en-US" altLang="zh-CN" dirty="0"/>
              <a:t>[D].</a:t>
            </a:r>
            <a:r>
              <a:rPr lang="zh-CN" altLang="en-US" dirty="0"/>
              <a:t>哈尔滨体育学院，</a:t>
            </a:r>
            <a:r>
              <a:rPr lang="en-US" altLang="zh-CN" dirty="0"/>
              <a:t>2018</a:t>
            </a:r>
          </a:p>
          <a:p>
            <a:r>
              <a:rPr lang="en-US" altLang="zh-CN" dirty="0"/>
              <a:t>2</a:t>
            </a:r>
            <a:r>
              <a:rPr lang="zh-CN" altLang="en-US" dirty="0"/>
              <a:t>、</a:t>
            </a:r>
            <a:r>
              <a:rPr lang="en-US" altLang="zh-CN" dirty="0" err="1"/>
              <a:t>Abarce-GomezL,AbdeenZA,HamidZA,et</a:t>
            </a:r>
            <a:r>
              <a:rPr lang="en-US" altLang="zh-CN" dirty="0"/>
              <a:t> </a:t>
            </a:r>
            <a:r>
              <a:rPr lang="en-US" altLang="zh-CN" dirty="0" err="1"/>
              <a:t>al.Worldwide</a:t>
            </a:r>
            <a:r>
              <a:rPr lang="en-US" altLang="zh-CN" dirty="0"/>
              <a:t> trends in body-mass </a:t>
            </a:r>
            <a:r>
              <a:rPr lang="en-US" altLang="zh-CN" dirty="0" err="1"/>
              <a:t>index,underweight,overweight,and</a:t>
            </a:r>
            <a:r>
              <a:rPr lang="en-US" altLang="zh-CN" dirty="0"/>
              <a:t> obesity from 1975 to 2016:a pooled analysis of2416population-based measurement studies in 128.9 </a:t>
            </a:r>
            <a:r>
              <a:rPr lang="en-US" altLang="zh-CN" dirty="0" err="1"/>
              <a:t>milionchildren,adolescents,and</a:t>
            </a:r>
            <a:r>
              <a:rPr lang="en-US" altLang="zh-CN" dirty="0"/>
              <a:t> adults{J}.the lancet,2017,390(10113):26-27</a:t>
            </a:r>
            <a:r>
              <a:rPr lang="zh-CN" altLang="en-US" dirty="0"/>
              <a:t>。</a:t>
            </a:r>
          </a:p>
          <a:p>
            <a:r>
              <a:rPr lang="en-US" altLang="zh-CN" dirty="0"/>
              <a:t>3</a:t>
            </a:r>
            <a:r>
              <a:rPr lang="zh-CN" altLang="en-US" dirty="0"/>
              <a:t>、</a:t>
            </a:r>
            <a:r>
              <a:rPr lang="en-US" altLang="zh-CN" dirty="0"/>
              <a:t>[1]</a:t>
            </a:r>
            <a:r>
              <a:rPr lang="zh-CN" altLang="en-US" dirty="0"/>
              <a:t>刘兹文</a:t>
            </a:r>
            <a:r>
              <a:rPr lang="en-US" altLang="zh-CN" dirty="0"/>
              <a:t>. </a:t>
            </a:r>
            <a:r>
              <a:rPr lang="zh-CN" altLang="en-US" dirty="0"/>
              <a:t>篮球训练对</a:t>
            </a:r>
            <a:r>
              <a:rPr lang="en-US" altLang="zh-CN" dirty="0"/>
              <a:t>10-14</a:t>
            </a:r>
            <a:r>
              <a:rPr lang="zh-CN" altLang="en-US" dirty="0"/>
              <a:t>岁肥胖男少年身体成分、身体形态及身体素质影响的实验研究</a:t>
            </a:r>
            <a:r>
              <a:rPr lang="en-US" altLang="zh-CN" dirty="0"/>
              <a:t>[D].</a:t>
            </a:r>
            <a:r>
              <a:rPr lang="zh-CN" altLang="en-US" dirty="0"/>
              <a:t>上海师范大学</a:t>
            </a:r>
            <a:r>
              <a:rPr lang="en-US" altLang="zh-CN" dirty="0"/>
              <a:t>,2017.</a:t>
            </a:r>
          </a:p>
          <a:p>
            <a:r>
              <a:rPr lang="en-US" altLang="zh-CN" dirty="0"/>
              <a:t>4</a:t>
            </a:r>
            <a:r>
              <a:rPr lang="zh-CN" altLang="en-US" dirty="0"/>
              <a:t>、邓树勋，王健，乔德才</a:t>
            </a:r>
            <a:r>
              <a:rPr lang="en-US" altLang="zh-CN" dirty="0"/>
              <a:t>.</a:t>
            </a:r>
            <a:r>
              <a:rPr lang="zh-CN" altLang="en-US" dirty="0"/>
              <a:t>运动生理学</a:t>
            </a:r>
            <a:r>
              <a:rPr lang="en-US" altLang="zh-CN" dirty="0"/>
              <a:t>.</a:t>
            </a:r>
            <a:r>
              <a:rPr lang="zh-CN" altLang="en-US" dirty="0"/>
              <a:t>北京</a:t>
            </a:r>
            <a:r>
              <a:rPr lang="en-US" altLang="zh-CN" dirty="0"/>
              <a:t>:</a:t>
            </a:r>
            <a:r>
              <a:rPr lang="zh-CN" altLang="en-US" dirty="0"/>
              <a:t>高等教育出版社，</a:t>
            </a:r>
            <a:r>
              <a:rPr lang="en-US" altLang="zh-CN" dirty="0"/>
              <a:t>2005</a:t>
            </a:r>
          </a:p>
          <a:p>
            <a:r>
              <a:rPr lang="en-US" altLang="zh-CN" dirty="0"/>
              <a:t>5</a:t>
            </a:r>
            <a:r>
              <a:rPr lang="zh-CN" altLang="en-US" dirty="0"/>
              <a:t>、中国肥胖问题工作组</a:t>
            </a:r>
            <a:r>
              <a:rPr lang="en-US" altLang="zh-CN" dirty="0"/>
              <a:t>.</a:t>
            </a:r>
            <a:r>
              <a:rPr lang="zh-CN" altLang="en-US" dirty="0"/>
              <a:t>中国学龄青少年儿童超重、肥胖筛查体重指数分类标准［Ｊ］</a:t>
            </a:r>
            <a:r>
              <a:rPr lang="en-US" altLang="zh-CN" dirty="0"/>
              <a:t>.</a:t>
            </a:r>
          </a:p>
          <a:p>
            <a:r>
              <a:rPr lang="zh-CN" altLang="en-US" dirty="0"/>
              <a:t>中华流行病医学杂志，</a:t>
            </a:r>
            <a:r>
              <a:rPr lang="en-US" altLang="zh-CN" dirty="0"/>
              <a:t>2004,25</a:t>
            </a:r>
            <a:r>
              <a:rPr lang="zh-CN" altLang="en-US" dirty="0"/>
              <a:t>（</a:t>
            </a:r>
            <a:r>
              <a:rPr lang="en-US" altLang="zh-CN" dirty="0"/>
              <a:t>2</a:t>
            </a:r>
            <a:r>
              <a:rPr lang="zh-CN" altLang="en-US" dirty="0"/>
              <a:t>）</a:t>
            </a:r>
            <a:r>
              <a:rPr lang="en-US" altLang="zh-CN" dirty="0"/>
              <a:t>:97-102</a:t>
            </a:r>
          </a:p>
          <a:p>
            <a:r>
              <a:rPr lang="en-US" altLang="zh-CN" dirty="0"/>
              <a:t>6</a:t>
            </a:r>
            <a:r>
              <a:rPr lang="zh-CN" altLang="en-US" dirty="0"/>
              <a:t>、袁凌燕</a:t>
            </a:r>
            <a:r>
              <a:rPr lang="en-US" altLang="zh-CN" dirty="0"/>
              <a:t>.</a:t>
            </a:r>
            <a:r>
              <a:rPr lang="zh-CN" altLang="en-US" dirty="0"/>
              <a:t>青少年儿童肥胖干预理论与实践</a:t>
            </a:r>
            <a:r>
              <a:rPr lang="en-US" altLang="zh-CN" dirty="0"/>
              <a:t>[M].</a:t>
            </a:r>
            <a:r>
              <a:rPr lang="zh-CN" altLang="en-US" dirty="0"/>
              <a:t>杭州</a:t>
            </a:r>
            <a:r>
              <a:rPr lang="en-US" altLang="zh-CN" dirty="0"/>
              <a:t>:</a:t>
            </a:r>
            <a:r>
              <a:rPr lang="zh-CN" altLang="en-US" dirty="0"/>
              <a:t>杭州出版社，</a:t>
            </a:r>
            <a:r>
              <a:rPr lang="en-US" altLang="zh-CN" dirty="0"/>
              <a:t>2013.7</a:t>
            </a:r>
          </a:p>
          <a:p>
            <a:r>
              <a:rPr lang="en-US" altLang="zh-CN" dirty="0"/>
              <a:t>7</a:t>
            </a:r>
            <a:r>
              <a:rPr lang="zh-CN" altLang="en-US" dirty="0"/>
              <a:t>、解超，金成吉等</a:t>
            </a:r>
            <a:r>
              <a:rPr lang="en-US" altLang="zh-CN" dirty="0"/>
              <a:t>.</a:t>
            </a:r>
            <a:r>
              <a:rPr lang="zh-CN" altLang="en-US" dirty="0"/>
              <a:t>有氧运动对我国肥胖少年儿童的干预效果研究</a:t>
            </a:r>
            <a:r>
              <a:rPr lang="en-US" altLang="zh-CN" dirty="0"/>
              <a:t>—</a:t>
            </a:r>
            <a:r>
              <a:rPr lang="zh-CN" altLang="en-US" dirty="0"/>
              <a:t>基于元分析方法［</a:t>
            </a:r>
            <a:r>
              <a:rPr lang="en-US" altLang="zh-CN" dirty="0"/>
              <a:t>J</a:t>
            </a:r>
            <a:r>
              <a:rPr lang="zh-CN" altLang="en-US" dirty="0"/>
              <a:t>］</a:t>
            </a:r>
            <a:r>
              <a:rPr lang="en-US" altLang="zh-CN" dirty="0"/>
              <a:t>.</a:t>
            </a:r>
          </a:p>
          <a:p>
            <a:r>
              <a:rPr lang="zh-CN" altLang="en-US" dirty="0"/>
              <a:t>南京体育学院学报，</a:t>
            </a:r>
            <a:r>
              <a:rPr lang="en-US" altLang="zh-CN" dirty="0"/>
              <a:t>2014.4</a:t>
            </a:r>
          </a:p>
          <a:p>
            <a:r>
              <a:rPr lang="en-US" altLang="zh-CN" dirty="0"/>
              <a:t>8</a:t>
            </a:r>
            <a:r>
              <a:rPr lang="zh-CN" altLang="en-US" dirty="0"/>
              <a:t>、素梅</a:t>
            </a:r>
            <a:r>
              <a:rPr lang="en-US" altLang="zh-CN" dirty="0"/>
              <a:t>.</a:t>
            </a:r>
            <a:r>
              <a:rPr lang="zh-CN" altLang="en-US" dirty="0"/>
              <a:t>肥胖与有氧运动减肥的生物学分析</a:t>
            </a:r>
            <a:r>
              <a:rPr lang="en-US" altLang="zh-CN" dirty="0"/>
              <a:t>( </a:t>
            </a:r>
            <a:r>
              <a:rPr lang="zh-CN" altLang="en-US" dirty="0"/>
              <a:t>综述</a:t>
            </a:r>
            <a:r>
              <a:rPr lang="en-US" altLang="zh-CN" dirty="0"/>
              <a:t>)</a:t>
            </a:r>
            <a:r>
              <a:rPr lang="zh-CN" altLang="en-US" dirty="0"/>
              <a:t>［</a:t>
            </a:r>
            <a:r>
              <a:rPr lang="en-US" altLang="zh-CN" dirty="0"/>
              <a:t>J</a:t>
            </a:r>
            <a:r>
              <a:rPr lang="zh-CN" altLang="en-US" dirty="0"/>
              <a:t>］．北京</a:t>
            </a:r>
            <a:r>
              <a:rPr lang="en-US" altLang="zh-CN" dirty="0"/>
              <a:t>: </a:t>
            </a:r>
            <a:r>
              <a:rPr lang="zh-CN" altLang="en-US" dirty="0"/>
              <a:t>北京体育大学学报，</a:t>
            </a:r>
          </a:p>
          <a:p>
            <a:r>
              <a:rPr lang="en-US" altLang="zh-CN" dirty="0"/>
              <a:t>2001</a:t>
            </a:r>
            <a:r>
              <a:rPr lang="zh-CN" altLang="en-US" dirty="0"/>
              <a:t>，</a:t>
            </a:r>
            <a:r>
              <a:rPr lang="en-US" altLang="zh-CN" dirty="0"/>
              <a:t>28( 1):62-63</a:t>
            </a:r>
            <a:r>
              <a:rPr lang="zh-CN" altLang="en-US" dirty="0"/>
              <a:t>．</a:t>
            </a:r>
          </a:p>
          <a:p>
            <a:r>
              <a:rPr lang="en-US" altLang="zh-CN" dirty="0"/>
              <a:t>9</a:t>
            </a:r>
            <a:r>
              <a:rPr lang="zh-CN" altLang="en-US" dirty="0"/>
              <a:t>、马冠生</a:t>
            </a:r>
            <a:r>
              <a:rPr lang="en-US" altLang="zh-CN" dirty="0"/>
              <a:t>.</a:t>
            </a:r>
            <a:r>
              <a:rPr lang="zh-CN" altLang="en-US" dirty="0"/>
              <a:t>中国儿童少年营养与健康报告 </a:t>
            </a:r>
            <a:r>
              <a:rPr lang="en-US" altLang="zh-CN" dirty="0"/>
              <a:t>2009:</a:t>
            </a:r>
            <a:r>
              <a:rPr lang="zh-CN" altLang="en-US" dirty="0"/>
              <a:t>关注儿童肥胖，远离慢性疾病 </a:t>
            </a:r>
            <a:r>
              <a:rPr lang="en-US" altLang="zh-CN" dirty="0"/>
              <a:t>M</a:t>
            </a:r>
            <a:r>
              <a:rPr lang="zh-CN" altLang="en-US" dirty="0"/>
              <a:t>。北京：中</a:t>
            </a:r>
          </a:p>
          <a:p>
            <a:r>
              <a:rPr lang="zh-CN" altLang="en-US" dirty="0"/>
              <a:t>国人口出版社，</a:t>
            </a:r>
            <a:r>
              <a:rPr lang="en-US" altLang="zh-CN" dirty="0"/>
              <a:t>2009</a:t>
            </a:r>
          </a:p>
          <a:p>
            <a:r>
              <a:rPr lang="en-US" altLang="zh-CN" dirty="0"/>
              <a:t>10</a:t>
            </a:r>
            <a:r>
              <a:rPr lang="zh-CN" altLang="en-US" dirty="0"/>
              <a:t>、张吉芳</a:t>
            </a:r>
            <a:r>
              <a:rPr lang="en-US" altLang="zh-CN" dirty="0"/>
              <a:t>.</a:t>
            </a:r>
            <a:r>
              <a:rPr lang="zh-CN" altLang="en-US" dirty="0"/>
              <a:t>运动减肥对肥胖青少年身体形态、素质及机能变化影响的研究［</a:t>
            </a:r>
            <a:r>
              <a:rPr lang="en-US" altLang="zh-CN" dirty="0"/>
              <a:t>D</a:t>
            </a:r>
            <a:r>
              <a:rPr lang="zh-CN" altLang="en-US" dirty="0"/>
              <a:t>］</a:t>
            </a:r>
            <a:r>
              <a:rPr lang="en-US" altLang="zh-CN" dirty="0"/>
              <a:t>.</a:t>
            </a:r>
            <a:r>
              <a:rPr lang="zh-CN" altLang="en-US" dirty="0"/>
              <a:t>浙江师范</a:t>
            </a:r>
          </a:p>
          <a:p>
            <a:r>
              <a:rPr lang="zh-CN" altLang="en-US" dirty="0"/>
              <a:t>大学</a:t>
            </a:r>
            <a:r>
              <a:rPr lang="en-US" altLang="zh-CN" dirty="0"/>
              <a:t>,2011.3</a:t>
            </a:r>
          </a:p>
        </p:txBody>
      </p:sp>
    </p:spTree>
    <p:extLst>
      <p:ext uri="{BB962C8B-B14F-4D97-AF65-F5344CB8AC3E}">
        <p14:creationId xmlns:p14="http://schemas.microsoft.com/office/powerpoint/2010/main" val="10156878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VhZDA1M2VkMzg3OGQxODNhODc3Yzg5YjIzMTVlODAifQ=="/>
</p:tagLst>
</file>

<file path=ppt/theme/theme1.xml><?xml version="1.0" encoding="utf-8"?>
<a:theme xmlns:a="http://schemas.openxmlformats.org/drawingml/2006/main" name="PKURed​​">
  <a:themeElements>
    <a:clrScheme name="PKU for Screen">
      <a:dk1>
        <a:sysClr val="windowText" lastClr="000000"/>
      </a:dk1>
      <a:lt1>
        <a:sysClr val="window" lastClr="FFFFFF"/>
      </a:lt1>
      <a:dk2>
        <a:srgbClr val="8D684E"/>
      </a:dk2>
      <a:lt2>
        <a:srgbClr val="A8A9AD"/>
      </a:lt2>
      <a:accent1>
        <a:srgbClr val="8B0012"/>
      </a:accent1>
      <a:accent2>
        <a:srgbClr val="F36E21"/>
      </a:accent2>
      <a:accent3>
        <a:srgbClr val="F0B154"/>
      </a:accent3>
      <a:accent4>
        <a:srgbClr val="8B8B85"/>
      </a:accent4>
      <a:accent5>
        <a:srgbClr val="B8B31E"/>
      </a:accent5>
      <a:accent6>
        <a:srgbClr val="45638C"/>
      </a:accent6>
      <a:hlink>
        <a:srgbClr val="00376B"/>
      </a:hlink>
      <a:folHlink>
        <a:srgbClr val="4B4C31"/>
      </a:folHlink>
    </a:clrScheme>
    <a:fontScheme name="黑体">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marL="144145" indent="-144145" algn="l">
          <a:lnSpc>
            <a:spcPct val="120000"/>
          </a:lnSpc>
          <a:buFont typeface="Arial" panose="020B0604020202020204" pitchFamily="34" charset="0"/>
          <a:buChar cha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PKURed​​">
  <a:themeElements>
    <a:clrScheme name="PKU for Screen">
      <a:dk1>
        <a:sysClr val="windowText" lastClr="000000"/>
      </a:dk1>
      <a:lt1>
        <a:sysClr val="window" lastClr="FFFFFF"/>
      </a:lt1>
      <a:dk2>
        <a:srgbClr val="8D684E"/>
      </a:dk2>
      <a:lt2>
        <a:srgbClr val="A8A9AD"/>
      </a:lt2>
      <a:accent1>
        <a:srgbClr val="8B0012"/>
      </a:accent1>
      <a:accent2>
        <a:srgbClr val="F36E21"/>
      </a:accent2>
      <a:accent3>
        <a:srgbClr val="F0B154"/>
      </a:accent3>
      <a:accent4>
        <a:srgbClr val="8B8B85"/>
      </a:accent4>
      <a:accent5>
        <a:srgbClr val="B8B31E"/>
      </a:accent5>
      <a:accent6>
        <a:srgbClr val="45638C"/>
      </a:accent6>
      <a:hlink>
        <a:srgbClr val="00376B"/>
      </a:hlink>
      <a:folHlink>
        <a:srgbClr val="4B4C31"/>
      </a:folHlink>
    </a:clrScheme>
    <a:fontScheme name="黑体">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marL="144145" indent="-144145" algn="l">
          <a:lnSpc>
            <a:spcPct val="120000"/>
          </a:lnSpc>
          <a:buFont typeface="Arial" panose="020B0604020202020204" pitchFamily="34" charset="0"/>
          <a:buChar cha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PKURed</Template>
  <TotalTime>2580</TotalTime>
  <Words>1850</Words>
  <Application>Microsoft Office PowerPoint</Application>
  <PresentationFormat>A4 纸张(210x297 毫米)</PresentationFormat>
  <Paragraphs>79</Paragraphs>
  <Slides>9</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9</vt:i4>
      </vt:variant>
    </vt:vector>
  </HeadingPairs>
  <TitlesOfParts>
    <vt:vector size="19" baseType="lpstr">
      <vt:lpstr>等线</vt:lpstr>
      <vt:lpstr>方正清刻本悦宋简体</vt:lpstr>
      <vt:lpstr>黑体</vt:lpstr>
      <vt:lpstr>宋体</vt:lpstr>
      <vt:lpstr>Arial</vt:lpstr>
      <vt:lpstr>Calibri</vt:lpstr>
      <vt:lpstr>Times New Roman</vt:lpstr>
      <vt:lpstr>Wingdings</vt:lpstr>
      <vt:lpstr>PKURed​​</vt:lpstr>
      <vt:lpstr>3_PKURed​​</vt:lpstr>
      <vt:lpstr>篮球训练对控制青少年肥胖的实验研究                                ——以北大附中为例 </vt:lpstr>
      <vt:lpstr>   1引言——研究背景</vt:lpstr>
      <vt:lpstr>1引言——研究意义</vt:lpstr>
      <vt:lpstr>1引言——研究目的</vt:lpstr>
      <vt:lpstr>2文献综述——相关概念界定</vt:lpstr>
      <vt:lpstr>2文献综述——相关概念界定</vt:lpstr>
      <vt:lpstr>2文献综述——相关研究现状</vt:lpstr>
      <vt:lpstr>3研究设计——研究对象和实验内容</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水泥—混凝土行业水/能源消耗及 温室气体/污染物排放评估与优化策略</dc:title>
  <dc:creator>Xingrui Cai</dc:creator>
  <cp:lastModifiedBy>陈 士伟</cp:lastModifiedBy>
  <cp:revision>727</cp:revision>
  <dcterms:created xsi:type="dcterms:W3CDTF">2021-06-19T02:52:00Z</dcterms:created>
  <dcterms:modified xsi:type="dcterms:W3CDTF">2022-06-06T07:12:10Z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3B8B669C257647E5BB6B3A900258F96B</vt:lpwstr>
  </property>
  <property fmtid="{D5CDD505-2E9C-101B-9397-08002B2CF9AE}" pid="3" name="KSOProductBuildVer">
    <vt:lpwstr>2052-11.1.0.11744</vt:lpwstr>
  </property>
</Properties>
</file>