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0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E8154-2604-ACBA-84BA-BEDD4840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70E07E-664D-F3F0-7EF9-AA3D80391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9C41A-518B-1F6B-DB3C-36A45CCE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C364-DE54-5B4D-A802-5AEC0E24F495}" type="datetimeFigureOut">
              <a:rPr kumimoji="1" lang="zh-CN" altLang="en-US" smtClean="0"/>
              <a:t>2023/6/7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44A8B-AD4C-C86C-0640-87D5BE8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B144E-284E-E396-0569-DF49C6A4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1435-C71C-2643-95E0-BCEA66FF96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06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C9BDD-DE5B-5EC9-1FE9-267DAB2A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28FA5F-F502-1D4C-5D46-4DAA03FCE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8FBA2-3771-2AAF-51CC-2F7257B1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C364-DE54-5B4D-A802-5AEC0E24F495}" type="datetimeFigureOut">
              <a:rPr kumimoji="1" lang="zh-CN" altLang="en-US" smtClean="0"/>
              <a:t>2023/6/7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707B2-805F-B500-FB66-5B1B30F2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8BAD6-CB02-9366-5B64-1D045EF7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1435-C71C-2643-95E0-BCEA66FF96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0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D7C6BE-0E1B-5236-D7E8-74692F1E9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7745F-C8EC-B2E2-F1C6-5F438B8CA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9D147-0A20-0378-0CE1-163EC073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C364-DE54-5B4D-A802-5AEC0E24F495}" type="datetimeFigureOut">
              <a:rPr kumimoji="1" lang="zh-CN" altLang="en-US" smtClean="0"/>
              <a:t>2023/6/7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FFEAC-FCE1-6956-D977-FCB0DB87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C9624-061E-7DF5-DFFF-F22E9A32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1435-C71C-2643-95E0-BCEA66FF96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4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7B05-1F69-5370-45B9-2008BC85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F88CA-4B18-C3BB-D67F-471FF431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6E1C5-2B8B-A634-007A-898DFF69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C364-DE54-5B4D-A802-5AEC0E24F495}" type="datetimeFigureOut">
              <a:rPr kumimoji="1" lang="zh-CN" altLang="en-US" smtClean="0"/>
              <a:t>2023/6/7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C0F88-E011-4D6A-1200-D584A57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3EA03-391B-D651-5E89-DDBF6185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1435-C71C-2643-95E0-BCEA66FF96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95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234A3-5348-3647-D408-613545DD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C2858-F617-EA21-B1F3-A998F5DED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947A3-E44D-604E-1DC6-A003C48A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C364-DE54-5B4D-A802-5AEC0E24F495}" type="datetimeFigureOut">
              <a:rPr kumimoji="1" lang="zh-CN" altLang="en-US" smtClean="0"/>
              <a:t>2023/6/7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91DA1-322D-7D52-1A28-03A89F68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AF5EA-B1E3-8FAA-0111-CAEFB9B6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1435-C71C-2643-95E0-BCEA66FF96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23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65DDF-DBCB-BE69-0562-71D7329A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44C48-B3C6-E0BA-986A-F38A67006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11E487-9475-0D23-A1F8-F25B6679F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5B21B-2E35-A930-C18C-E463AF8F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C364-DE54-5B4D-A802-5AEC0E24F495}" type="datetimeFigureOut">
              <a:rPr kumimoji="1" lang="zh-CN" altLang="en-US" smtClean="0"/>
              <a:t>2023/6/7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6DC7BF-AB13-A6ED-229F-0D991B9B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08BB9-4FC0-E486-7E9D-CBA4B68B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1435-C71C-2643-95E0-BCEA66FF96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73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2955-136B-2421-2360-0E64D782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5A64EE-E020-D5E3-1B1C-956A4E6F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8E9BF4-D08E-412A-A0AB-72E6FE6E9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3764DE-FE92-620A-5628-AF20F4833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129DFF-BF1C-9F2F-5F32-CAB8EC841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53D048-57C6-25FF-4ECF-B26AD1BC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C364-DE54-5B4D-A802-5AEC0E24F495}" type="datetimeFigureOut">
              <a:rPr kumimoji="1" lang="zh-CN" altLang="en-US" smtClean="0"/>
              <a:t>2023/6/7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FB4443-11A6-A7C9-54FA-0E66DD5A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34117D-664C-1B0A-AF16-1C2EF16C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1435-C71C-2643-95E0-BCEA66FF96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79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69C97-59C8-3325-D139-95AA7C24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481801-C2B4-99A4-94FD-8AB1ACD6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C364-DE54-5B4D-A802-5AEC0E24F495}" type="datetimeFigureOut">
              <a:rPr kumimoji="1" lang="zh-CN" altLang="en-US" smtClean="0"/>
              <a:t>2023/6/7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4A0F02-4A9F-4866-7B1D-D524FADE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4282F7-0BD5-75FE-4B97-A574ABFD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1435-C71C-2643-95E0-BCEA66FF96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7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3144D9-4365-541D-8334-EEEB7ED4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C364-DE54-5B4D-A802-5AEC0E24F495}" type="datetimeFigureOut">
              <a:rPr kumimoji="1" lang="zh-CN" altLang="en-US" smtClean="0"/>
              <a:t>2023/6/7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B0C635-D534-DB81-0A12-0521C061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F56CE4-58A4-553E-EF20-728043C7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1435-C71C-2643-95E0-BCEA66FF96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22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B0EB-CA41-9005-BC63-4118CB2C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B1DB5-2B47-82A4-DDEB-0D67C6FD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85F4EF-231E-5A5C-E499-64E73192C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CA226-BCFC-B40F-C2C7-49AD79E4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C364-DE54-5B4D-A802-5AEC0E24F495}" type="datetimeFigureOut">
              <a:rPr kumimoji="1" lang="zh-CN" altLang="en-US" smtClean="0"/>
              <a:t>2023/6/7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7BDFC-760B-5AAE-3625-E17FA8DC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1F8CF-DB21-5CC6-A260-D3183098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1435-C71C-2643-95E0-BCEA66FF96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32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DCB46-7D29-E27B-B4D6-825307C8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A17782-90C2-772C-8FB8-C046EAC55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5D59B-9116-ABF9-5E0E-A2A83ECED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DCF6F-2F02-D723-F94C-EE7731DB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C364-DE54-5B4D-A802-5AEC0E24F495}" type="datetimeFigureOut">
              <a:rPr kumimoji="1" lang="zh-CN" altLang="en-US" smtClean="0"/>
              <a:t>2023/6/7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E44A1-93FC-5746-5D9E-2A713AB6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1C166-941B-C91C-2AC0-8B9A2B4D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1435-C71C-2643-95E0-BCEA66FF96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2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A7D72E-35EC-90F7-2830-89073D53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AEF54E-B524-CFD2-1964-6B131DBE9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11571-AA8D-7574-7549-2DEA91BF4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C364-DE54-5B4D-A802-5AEC0E24F495}" type="datetimeFigureOut">
              <a:rPr kumimoji="1" lang="zh-CN" altLang="en-US" smtClean="0"/>
              <a:t>2023/6/7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33179-A8B3-6B64-01AE-D378CC040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E8D2D-FA31-36AB-B386-0F205082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1435-C71C-2643-95E0-BCEA66FF96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95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C0F5AC-CD5D-5EEC-3474-1121B41A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0" y="1600200"/>
            <a:ext cx="10671786" cy="1748410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0B039B0F-391C-A6DC-BC55-53F5F767A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115" y="4053300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陈硕淼 </a:t>
            </a:r>
            <a:r>
              <a:rPr kumimoji="1" lang="en-US" altLang="zh-CN" dirty="0"/>
              <a:t>2201212175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2023.6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103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B5926-C3A9-D7E9-B654-C8DD4FF5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D8D097-F84B-F41E-7100-C5DDD6FB3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6821" y="0"/>
            <a:ext cx="12505642" cy="7208323"/>
          </a:xfrm>
        </p:spPr>
      </p:pic>
    </p:spTree>
    <p:extLst>
      <p:ext uri="{BB962C8B-B14F-4D97-AF65-F5344CB8AC3E}">
        <p14:creationId xmlns:p14="http://schemas.microsoft.com/office/powerpoint/2010/main" val="332410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C87FB4-3493-EE08-927D-54CD60DB4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162"/>
          <a:stretch/>
        </p:blipFill>
        <p:spPr>
          <a:xfrm>
            <a:off x="571005" y="365125"/>
            <a:ext cx="10069286" cy="4857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CFC81D-133A-05B6-9270-187779BCC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6"/>
          <a:stretch/>
        </p:blipFill>
        <p:spPr>
          <a:xfrm>
            <a:off x="571005" y="1027906"/>
            <a:ext cx="10069286" cy="5729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FF8255-0B2D-DA16-C4D5-BB119C9A6F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B6AD90"/>
              </a:clrFrom>
              <a:clrTo>
                <a:srgbClr val="B6AD9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22625" y="0"/>
            <a:ext cx="4203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7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5FB05-144F-E000-7EED-6D701641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E2DF2-5607-F3F6-D2C6-023410E8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5A5B78-15E5-6866-041C-D44D65CE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65125"/>
            <a:ext cx="8222428" cy="41497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27D579-5E60-CEB4-302D-B1603C44E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8" y="4514851"/>
            <a:ext cx="5291138" cy="22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2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3DA79-9410-D04B-CF7E-1B0EE658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7090E-BEB2-A0F2-FD1A-D738125F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6564B0-89EA-C71B-29B4-8CA63982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0187"/>
            <a:ext cx="9605880" cy="17557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0C2204-277C-FF88-7EF2-D6FC94FFE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84130"/>
            <a:ext cx="9359970" cy="44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26480-E0A4-DDDA-9284-83E2C778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C79BAB-C0BC-D2A2-DD84-832992CC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365125"/>
            <a:ext cx="11042650" cy="32407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BB0C7C-4CF7-7046-2DA0-D555B0482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6" t="17291" b="12083"/>
          <a:stretch/>
        </p:blipFill>
        <p:spPr>
          <a:xfrm>
            <a:off x="1771649" y="3816190"/>
            <a:ext cx="2017880" cy="29275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C26051-C969-64A0-6998-C701F75D7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60" t="24652" r="5432" b="5324"/>
          <a:stretch/>
        </p:blipFill>
        <p:spPr>
          <a:xfrm>
            <a:off x="4271964" y="3816190"/>
            <a:ext cx="2017880" cy="28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2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32FC8-1260-F6C4-3F46-568D4150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26782-82A3-AA0A-6BD9-4DEF3C9D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788366-847C-85BA-4290-F29A67DBF8F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B6AD90"/>
              </a:clrFrom>
              <a:clrTo>
                <a:srgbClr val="B6AD9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776" y="365125"/>
            <a:ext cx="11828448" cy="38804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2C5053-C308-B223-C048-6E94D3646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8" y="3156744"/>
            <a:ext cx="4762500" cy="292100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AE5A54F-91A0-49EF-AA0D-4957AEA15E3C}"/>
              </a:ext>
            </a:extLst>
          </p:cNvPr>
          <p:cNvCxnSpPr/>
          <p:nvPr/>
        </p:nvCxnSpPr>
        <p:spPr>
          <a:xfrm>
            <a:off x="4600575" y="2586038"/>
            <a:ext cx="0" cy="47148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60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9123B-0818-EDED-FA53-62C77F5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5F652-F3F5-E4CF-AA1B-3A200A7D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EF4150-AFB4-14D6-514A-4624DEA4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24" y="514350"/>
            <a:ext cx="11208952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3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6B3BD-300E-9135-AA54-37AAAD78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6000" b="1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2C93A-D6B4-17D0-4D62-37863198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58E88A-A598-671A-E314-6B3860A7607A}"/>
              </a:ext>
            </a:extLst>
          </p:cNvPr>
          <p:cNvSpPr txBox="1"/>
          <p:nvPr/>
        </p:nvSpPr>
        <p:spPr>
          <a:xfrm>
            <a:off x="838200" y="4294743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200" dirty="0"/>
              <a:t>陈硕淼 </a:t>
            </a:r>
            <a:r>
              <a:rPr kumimoji="1" lang="en-US" altLang="zh-CN" sz="3200" dirty="0"/>
              <a:t>2201212175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2023.6</a:t>
            </a:r>
            <a:r>
              <a:rPr kumimoji="1" lang="zh-CN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3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Macintosh PowerPoint</Application>
  <PresentationFormat>宽屏</PresentationFormat>
  <Paragraphs>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8613081183666</dc:creator>
  <cp:lastModifiedBy>8613081183666</cp:lastModifiedBy>
  <cp:revision>1</cp:revision>
  <dcterms:created xsi:type="dcterms:W3CDTF">2023-06-07T05:00:17Z</dcterms:created>
  <dcterms:modified xsi:type="dcterms:W3CDTF">2023-06-07T05:21:56Z</dcterms:modified>
</cp:coreProperties>
</file>