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4CE71C-01CD-4AB0-B830-95B60E96C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BA1999-8251-402B-8E60-B633787ED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D44DF3-95C7-4562-812F-12C52336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5458-C1D5-4E9F-A69E-E0105D416B6C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3C90BB-1A36-4286-987A-8310CF4B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D05726-8BF5-49A7-B38B-B96EBD07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9047-044D-4328-8E99-02AF49B8C2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2CCE18-F677-49FA-8665-0B994AA7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2C3E1A-B2A7-4AF7-9817-6DDAAF54E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D2CBFF-1B95-4ED8-89D8-38726BF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5458-C1D5-4E9F-A69E-E0105D416B6C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E83D03-D0FB-4204-BA46-DE626EB4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B2D790-97C2-465C-AC7D-ACF4CE01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9047-044D-4328-8E99-02AF49B8C2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59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500BF22-DACE-478C-86E5-AB559AD9A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ADA2FA-7CCF-46E5-B485-E0B6653B2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8CAD40-2F59-4071-8995-E9CBBA6F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5458-C1D5-4E9F-A69E-E0105D416B6C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987451-9D58-40F7-9B0B-3626A0D0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7C7F1F-2242-49F4-ABC2-3C7FD92A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9047-044D-4328-8E99-02AF49B8C2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71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E92505-F731-421E-BD65-464B3618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FC8344-6AD5-4A5A-96EA-E8A2E78A0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7584DB-BB4E-4C4D-8B63-753C809B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5458-C1D5-4E9F-A69E-E0105D416B6C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4DA280-C934-4D9B-B686-074049D4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740513-A4CD-465C-B736-78BFD4A0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9047-044D-4328-8E99-02AF49B8C2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05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28D120-C5F5-4267-96B9-B7EFC8C5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009CFF-DCE8-4D58-8431-EFE4DC60D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5FCCFC-F3A2-4CCC-B311-647F9F45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5458-C1D5-4E9F-A69E-E0105D416B6C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420614-C570-485B-96ED-34F7E430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7D07BC-897B-4A4B-BA7C-633C934A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9047-044D-4328-8E99-02AF49B8C2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8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33764E-DCF3-4F48-947F-76E0AE85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F9DC87-B7E9-4687-B3AA-E4C6BE64B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23BEE5-06CB-4B84-9332-F3050C274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489C36-74BD-42BA-8EDC-FB155FFD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5458-C1D5-4E9F-A69E-E0105D416B6C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7D27E5-24FC-4691-B35A-4A354ECA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63D071-41FD-48F7-9054-18209D74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9047-044D-4328-8E99-02AF49B8C2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59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B50405-080A-49F1-988B-0897F66F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A0C534-A148-48CD-B59D-8DC5F658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0B037D-A0D6-4A6C-B593-B7D578982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183C94-FC84-4890-8C75-E5E5444EC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804758F-488B-4754-A2FA-23D2EEE18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61CBD4-E76A-45A9-B4F4-CBF4DA0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5458-C1D5-4E9F-A69E-E0105D416B6C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53704C-EA37-4ECA-9B2B-E90CFC99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E927100-6AEB-4A4F-B4B5-0EA83222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9047-044D-4328-8E99-02AF49B8C2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33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68E8A-7A38-47FD-A18D-BE8B50D2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56B92A6-4798-40FF-82E5-9A5070CF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5458-C1D5-4E9F-A69E-E0105D416B6C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58BE4F4-DB39-4EC6-BC5C-C9BA7BC0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D9B784-DFC5-4F59-A3E2-38749E7E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9047-044D-4328-8E99-02AF49B8C2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39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DDCE05-063D-419D-84A9-0DCEAA66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5458-C1D5-4E9F-A69E-E0105D416B6C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1B4F26-CB81-4F48-AEF1-B429C76B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F264AD-5E07-4227-9312-2F844DE9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9047-044D-4328-8E99-02AF49B8C2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71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BAFBB-5788-405C-90AD-84752CCB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55CABC-D0CA-41FC-A29B-30EF5903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0DD17-1A9C-4461-A77C-9CF8EAE7F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AF4B40-DF79-49A5-BB16-1E8941CA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5458-C1D5-4E9F-A69E-E0105D416B6C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8477B-0B58-4755-B198-F39359A3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993D82-4124-4B3F-879A-32A6501D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9047-044D-4328-8E99-02AF49B8C2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2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B6344-8278-4B5D-8182-CD94B310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EBE87B6-ED09-4CE9-B575-6C220B8E4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952A8C-82BF-4F32-AB53-C89DEB73B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A8598E-7CA8-46E0-A525-901F67E5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5458-C1D5-4E9F-A69E-E0105D416B6C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508E54-6252-4185-8BCA-442F3988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CB2B94-72CB-4BA6-A554-D2433801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19047-044D-4328-8E99-02AF49B8C2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89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32222F9-5BC9-415A-A76E-BFB32266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9B3F38-DAD3-4E61-B5A7-42E8F7B23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1D9CAB-847D-4F31-A41D-F2404F6F6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F5458-C1D5-4E9F-A69E-E0105D416B6C}" type="datetimeFigureOut">
              <a:rPr kumimoji="1" lang="ja-JP" altLang="en-US" smtClean="0"/>
              <a:t>2021/5/7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6DF272-78EB-45FB-BC0C-C65376F71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C2BD0E-2ED9-4FB0-BA3D-FA2D5D289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19047-044D-4328-8E99-02AF49B8C2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3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8ADA638D-1F1B-4DCC-86DF-EE4F60A5D758}"/>
              </a:ext>
            </a:extLst>
          </p:cNvPr>
          <p:cNvGrpSpPr/>
          <p:nvPr/>
        </p:nvGrpSpPr>
        <p:grpSpPr>
          <a:xfrm>
            <a:off x="3069790" y="779455"/>
            <a:ext cx="6035251" cy="5622388"/>
            <a:chOff x="3069790" y="779455"/>
            <a:chExt cx="6035251" cy="5622388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E59EED6B-7E79-4923-A792-3C8E42D9D680}"/>
                </a:ext>
              </a:extLst>
            </p:cNvPr>
            <p:cNvCxnSpPr/>
            <p:nvPr/>
          </p:nvCxnSpPr>
          <p:spPr>
            <a:xfrm>
              <a:off x="3516321" y="5581891"/>
              <a:ext cx="51507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20A9F067-7D45-4643-89A5-84E24B71011B}"/>
                </a:ext>
              </a:extLst>
            </p:cNvPr>
            <p:cNvCxnSpPr/>
            <p:nvPr/>
          </p:nvCxnSpPr>
          <p:spPr>
            <a:xfrm flipV="1">
              <a:off x="3713091" y="1148787"/>
              <a:ext cx="0" cy="4606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テキスト ボックス 7">
              <a:extLst>
                <a:ext uri="{FF2B5EF4-FFF2-40B4-BE49-F238E27FC236}">
                  <a16:creationId xmlns:a16="http://schemas.microsoft.com/office/drawing/2014/main" id="{E3C06374-DC95-4390-ABEF-38122E4E58AA}"/>
                </a:ext>
              </a:extLst>
            </p:cNvPr>
            <p:cNvSpPr txBox="1"/>
            <p:nvPr/>
          </p:nvSpPr>
          <p:spPr>
            <a:xfrm>
              <a:off x="3069790" y="779455"/>
              <a:ext cx="1144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dirty="0"/>
                <a:t>Outcome</a:t>
              </a:r>
              <a:endParaRPr kumimoji="1" lang="ja-JP" altLang="en-US" dirty="0"/>
            </a:p>
          </p:txBody>
        </p:sp>
        <p:sp>
          <p:nvSpPr>
            <p:cNvPr id="7" name="テキスト ボックス 8">
              <a:extLst>
                <a:ext uri="{FF2B5EF4-FFF2-40B4-BE49-F238E27FC236}">
                  <a16:creationId xmlns:a16="http://schemas.microsoft.com/office/drawing/2014/main" id="{8CC10230-0579-4DB6-A411-F7B53EAC47EC}"/>
                </a:ext>
              </a:extLst>
            </p:cNvPr>
            <p:cNvSpPr txBox="1"/>
            <p:nvPr/>
          </p:nvSpPr>
          <p:spPr>
            <a:xfrm>
              <a:off x="8205314" y="5747828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dirty="0"/>
                <a:t>Time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4F888BC2-E6F5-48A9-91A9-2651B2755044}"/>
                </a:ext>
              </a:extLst>
            </p:cNvPr>
            <p:cNvSpPr/>
            <p:nvPr/>
          </p:nvSpPr>
          <p:spPr>
            <a:xfrm>
              <a:off x="4534893" y="2815542"/>
              <a:ext cx="196768" cy="1967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15C06F6F-B7AD-46B2-8D69-022D308CBDCB}"/>
                </a:ext>
              </a:extLst>
            </p:cNvPr>
            <p:cNvSpPr/>
            <p:nvPr/>
          </p:nvSpPr>
          <p:spPr>
            <a:xfrm>
              <a:off x="4534893" y="4100332"/>
              <a:ext cx="196768" cy="1967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79C883FD-3EA5-44E8-A8D5-FB19AA043F8F}"/>
                </a:ext>
              </a:extLst>
            </p:cNvPr>
            <p:cNvSpPr/>
            <p:nvPr/>
          </p:nvSpPr>
          <p:spPr>
            <a:xfrm>
              <a:off x="6988725" y="1553902"/>
              <a:ext cx="196768" cy="1967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A62FC5C0-2D7B-4949-B1E4-3628E9DA2E14}"/>
                </a:ext>
              </a:extLst>
            </p:cNvPr>
            <p:cNvSpPr/>
            <p:nvPr/>
          </p:nvSpPr>
          <p:spPr>
            <a:xfrm>
              <a:off x="6988725" y="4343403"/>
              <a:ext cx="196768" cy="1967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79E94A4D-9492-4837-9BE8-1E015902DB89}"/>
                </a:ext>
              </a:extLst>
            </p:cNvPr>
            <p:cNvCxnSpPr>
              <a:cxnSpLocks/>
              <a:stCxn id="8" idx="7"/>
              <a:endCxn id="10" idx="2"/>
            </p:cNvCxnSpPr>
            <p:nvPr/>
          </p:nvCxnSpPr>
          <p:spPr>
            <a:xfrm flipV="1">
              <a:off x="4702845" y="1652286"/>
              <a:ext cx="2285880" cy="1192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8A408423-8BC3-4E4D-A2BB-5483B9DCC834}"/>
                </a:ext>
              </a:extLst>
            </p:cNvPr>
            <p:cNvCxnSpPr>
              <a:cxnSpLocks/>
              <a:stCxn id="9" idx="6"/>
              <a:endCxn id="11" idx="5"/>
            </p:cNvCxnSpPr>
            <p:nvPr/>
          </p:nvCxnSpPr>
          <p:spPr>
            <a:xfrm>
              <a:off x="4731661" y="4198716"/>
              <a:ext cx="2425016" cy="3126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7">
              <a:extLst>
                <a:ext uri="{FF2B5EF4-FFF2-40B4-BE49-F238E27FC236}">
                  <a16:creationId xmlns:a16="http://schemas.microsoft.com/office/drawing/2014/main" id="{6AF83709-C3E1-4AD4-9094-E269E4882F56}"/>
                </a:ext>
              </a:extLst>
            </p:cNvPr>
            <p:cNvSpPr txBox="1"/>
            <p:nvPr/>
          </p:nvSpPr>
          <p:spPr>
            <a:xfrm>
              <a:off x="4871329" y="886536"/>
              <a:ext cx="16786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dirty="0"/>
                <a:t>Treatment Group</a:t>
              </a:r>
              <a:endParaRPr kumimoji="1" lang="ja-JP" altLang="en-US" dirty="0"/>
            </a:p>
          </p:txBody>
        </p:sp>
        <p:sp>
          <p:nvSpPr>
            <p:cNvPr id="15" name="テキスト ボックス 18">
              <a:extLst>
                <a:ext uri="{FF2B5EF4-FFF2-40B4-BE49-F238E27FC236}">
                  <a16:creationId xmlns:a16="http://schemas.microsoft.com/office/drawing/2014/main" id="{E5AB3131-5C65-4B87-B024-7FE7D925990B}"/>
                </a:ext>
              </a:extLst>
            </p:cNvPr>
            <p:cNvSpPr txBox="1"/>
            <p:nvPr/>
          </p:nvSpPr>
          <p:spPr>
            <a:xfrm>
              <a:off x="5055169" y="4674036"/>
              <a:ext cx="1307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dirty="0"/>
                <a:t>Control</a:t>
              </a:r>
            </a:p>
            <a:p>
              <a:r>
                <a:rPr lang="en-US" altLang="ja-JP" dirty="0"/>
                <a:t>Group</a:t>
              </a:r>
              <a:endParaRPr kumimoji="1" lang="ja-JP" altLang="en-US" dirty="0"/>
            </a:p>
          </p:txBody>
        </p:sp>
        <p:sp>
          <p:nvSpPr>
            <p:cNvPr id="16" name="テキスト ボックス 23">
              <a:extLst>
                <a:ext uri="{FF2B5EF4-FFF2-40B4-BE49-F238E27FC236}">
                  <a16:creationId xmlns:a16="http://schemas.microsoft.com/office/drawing/2014/main" id="{D79DF917-9E79-4F48-9EDD-527628DB9E86}"/>
                </a:ext>
              </a:extLst>
            </p:cNvPr>
            <p:cNvSpPr txBox="1"/>
            <p:nvPr/>
          </p:nvSpPr>
          <p:spPr>
            <a:xfrm>
              <a:off x="4372848" y="5755512"/>
              <a:ext cx="12314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dirty="0"/>
                <a:t>Pre-</a:t>
              </a:r>
            </a:p>
            <a:p>
              <a:r>
                <a:rPr kumimoji="1" lang="en-US" altLang="ja-JP" dirty="0"/>
                <a:t>treatment</a:t>
              </a:r>
              <a:endParaRPr kumimoji="1" lang="ja-JP" altLang="en-US" dirty="0"/>
            </a:p>
          </p:txBody>
        </p:sp>
        <p:sp>
          <p:nvSpPr>
            <p:cNvPr id="17" name="テキスト ボックス 24">
              <a:extLst>
                <a:ext uri="{FF2B5EF4-FFF2-40B4-BE49-F238E27FC236}">
                  <a16:creationId xmlns:a16="http://schemas.microsoft.com/office/drawing/2014/main" id="{2DF2B563-E011-4B31-AAF9-301645D13E33}"/>
                </a:ext>
              </a:extLst>
            </p:cNvPr>
            <p:cNvSpPr txBox="1"/>
            <p:nvPr/>
          </p:nvSpPr>
          <p:spPr>
            <a:xfrm>
              <a:off x="6642739" y="5747828"/>
              <a:ext cx="12314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dirty="0"/>
                <a:t>Post-</a:t>
              </a:r>
            </a:p>
            <a:p>
              <a:r>
                <a:rPr kumimoji="1" lang="en-US" altLang="ja-JP" dirty="0"/>
                <a:t>treatment</a:t>
              </a:r>
              <a:endParaRPr kumimoji="1" lang="ja-JP" altLang="en-US" dirty="0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57DFB00E-2037-4AB5-89C5-3F51CBB4B8B2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4731661" y="2913926"/>
              <a:ext cx="2349659" cy="296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B0A7679A-4730-44B5-A316-430244205819}"/>
                </a:ext>
              </a:extLst>
            </p:cNvPr>
            <p:cNvSpPr/>
            <p:nvPr/>
          </p:nvSpPr>
          <p:spPr>
            <a:xfrm>
              <a:off x="6988292" y="3112484"/>
              <a:ext cx="196768" cy="1967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20" name="テキスト ボックス 34">
              <a:extLst>
                <a:ext uri="{FF2B5EF4-FFF2-40B4-BE49-F238E27FC236}">
                  <a16:creationId xmlns:a16="http://schemas.microsoft.com/office/drawing/2014/main" id="{6E1EB2D4-22DD-42B2-BA0B-33A5E00B9906}"/>
                </a:ext>
              </a:extLst>
            </p:cNvPr>
            <p:cNvSpPr txBox="1"/>
            <p:nvPr/>
          </p:nvSpPr>
          <p:spPr>
            <a:xfrm>
              <a:off x="4311075" y="245725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dirty="0"/>
                <a:t>A</a:t>
              </a:r>
              <a:endParaRPr kumimoji="1" lang="ja-JP" altLang="en-US" dirty="0"/>
            </a:p>
          </p:txBody>
        </p:sp>
        <p:sp>
          <p:nvSpPr>
            <p:cNvPr id="21" name="テキスト ボックス 35">
              <a:extLst>
                <a:ext uri="{FF2B5EF4-FFF2-40B4-BE49-F238E27FC236}">
                  <a16:creationId xmlns:a16="http://schemas.microsoft.com/office/drawing/2014/main" id="{F56EFE64-CA39-42DA-AC6B-AD72C8FD6CBF}"/>
                </a:ext>
              </a:extLst>
            </p:cNvPr>
            <p:cNvSpPr txBox="1"/>
            <p:nvPr/>
          </p:nvSpPr>
          <p:spPr>
            <a:xfrm>
              <a:off x="4337556" y="4260195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dirty="0"/>
                <a:t>C</a:t>
              </a:r>
            </a:p>
          </p:txBody>
        </p:sp>
        <p:sp>
          <p:nvSpPr>
            <p:cNvPr id="22" name="テキスト ボックス 36">
              <a:extLst>
                <a:ext uri="{FF2B5EF4-FFF2-40B4-BE49-F238E27FC236}">
                  <a16:creationId xmlns:a16="http://schemas.microsoft.com/office/drawing/2014/main" id="{D27049E1-82C0-46BF-BE8C-59A6316704F1}"/>
                </a:ext>
              </a:extLst>
            </p:cNvPr>
            <p:cNvSpPr txBox="1"/>
            <p:nvPr/>
          </p:nvSpPr>
          <p:spPr>
            <a:xfrm>
              <a:off x="6982591" y="457268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dirty="0"/>
                <a:t>D</a:t>
              </a:r>
            </a:p>
          </p:txBody>
        </p:sp>
        <p:sp>
          <p:nvSpPr>
            <p:cNvPr id="23" name="テキスト ボックス 37">
              <a:extLst>
                <a:ext uri="{FF2B5EF4-FFF2-40B4-BE49-F238E27FC236}">
                  <a16:creationId xmlns:a16="http://schemas.microsoft.com/office/drawing/2014/main" id="{724A6B38-05D8-4818-8FB4-D5AE4EAAF601}"/>
                </a:ext>
              </a:extLst>
            </p:cNvPr>
            <p:cNvSpPr txBox="1"/>
            <p:nvPr/>
          </p:nvSpPr>
          <p:spPr>
            <a:xfrm>
              <a:off x="6982591" y="119561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  <p:sp>
          <p:nvSpPr>
            <p:cNvPr id="24" name="テキスト ボックス 38">
              <a:extLst>
                <a:ext uri="{FF2B5EF4-FFF2-40B4-BE49-F238E27FC236}">
                  <a16:creationId xmlns:a16="http://schemas.microsoft.com/office/drawing/2014/main" id="{95C4749E-148C-4667-86DB-DC985D15643C}"/>
                </a:ext>
              </a:extLst>
            </p:cNvPr>
            <p:cNvSpPr txBox="1"/>
            <p:nvPr/>
          </p:nvSpPr>
          <p:spPr>
            <a:xfrm>
              <a:off x="7185060" y="3178155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dirty="0"/>
                <a:t>B’</a:t>
              </a:r>
              <a:endParaRPr kumimoji="1" lang="ja-JP" altLang="en-US" dirty="0"/>
            </a:p>
          </p:txBody>
        </p:sp>
        <p:sp>
          <p:nvSpPr>
            <p:cNvPr id="25" name="右中かっこ 24">
              <a:extLst>
                <a:ext uri="{FF2B5EF4-FFF2-40B4-BE49-F238E27FC236}">
                  <a16:creationId xmlns:a16="http://schemas.microsoft.com/office/drawing/2014/main" id="{6DEA0689-8D4B-44F5-8069-599D17395F55}"/>
                </a:ext>
              </a:extLst>
            </p:cNvPr>
            <p:cNvSpPr/>
            <p:nvPr/>
          </p:nvSpPr>
          <p:spPr>
            <a:xfrm>
              <a:off x="7340381" y="1564948"/>
              <a:ext cx="314225" cy="1613205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40">
              <a:extLst>
                <a:ext uri="{FF2B5EF4-FFF2-40B4-BE49-F238E27FC236}">
                  <a16:creationId xmlns:a16="http://schemas.microsoft.com/office/drawing/2014/main" id="{56BBB364-BA44-4055-B9AD-0F88E8BCE36C}"/>
                </a:ext>
              </a:extLst>
            </p:cNvPr>
            <p:cNvSpPr txBox="1"/>
            <p:nvPr/>
          </p:nvSpPr>
          <p:spPr>
            <a:xfrm>
              <a:off x="7809494" y="1972686"/>
              <a:ext cx="12955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dirty="0">
                  <a:solidFill>
                    <a:srgbClr val="FF0000"/>
                  </a:solidFill>
                </a:rPr>
                <a:t>Treatment</a:t>
              </a:r>
            </a:p>
            <a:p>
              <a:r>
                <a:rPr lang="en-US" altLang="ja-JP" dirty="0">
                  <a:solidFill>
                    <a:srgbClr val="FF0000"/>
                  </a:solidFill>
                </a:rPr>
                <a:t>Effect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07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18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Yuta Toyama</dc:creator>
  <cp:lastModifiedBy>Yuta Toyama</cp:lastModifiedBy>
  <cp:revision>3</cp:revision>
  <dcterms:created xsi:type="dcterms:W3CDTF">2021-05-07T06:35:29Z</dcterms:created>
  <dcterms:modified xsi:type="dcterms:W3CDTF">2021-05-07T14:53:19Z</dcterms:modified>
</cp:coreProperties>
</file>