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Windows Form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848600" cy="546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control is a component or tool of .NET Framework, which is used to take input from the user and to display some information to the user. </a:t>
            </a:r>
          </a:p>
          <a:p>
            <a:r>
              <a:rPr lang="en-US" sz="2400" dirty="0" smtClean="0"/>
              <a:t>In other words, a control is used to facilitate interaction between the user and the application. </a:t>
            </a:r>
          </a:p>
          <a:p>
            <a:r>
              <a:rPr lang="en-US" sz="2400" dirty="0" smtClean="0"/>
              <a:t>Each control contains certain properties, methods and events defined to make it suitable to perform a particular action. </a:t>
            </a:r>
          </a:p>
          <a:p>
            <a:r>
              <a:rPr lang="en-US" sz="2400" dirty="0" smtClean="0"/>
              <a:t>The controls used to create Windows Forms applications are commonly referred to as Windows controls.</a:t>
            </a:r>
          </a:p>
          <a:p>
            <a:r>
              <a:rPr lang="en-US" sz="2400" dirty="0" smtClean="0"/>
              <a:t>There are several Windows controls that Visual C# provides to accept input and display output to the user. </a:t>
            </a:r>
          </a:p>
          <a:p>
            <a:r>
              <a:rPr lang="en-US" sz="2400" dirty="0" smtClean="0"/>
              <a:t>These controls are available in the </a:t>
            </a:r>
            <a:r>
              <a:rPr lang="en-US" sz="2400" b="1" dirty="0" smtClean="0"/>
              <a:t>Toolbox of Visual Studio Integrated Development </a:t>
            </a:r>
            <a:r>
              <a:rPr lang="en-US" sz="2400" dirty="0" smtClean="0"/>
              <a:t>Environment (IDE).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Windows Form controls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Most commonly used Windows controls:</a:t>
            </a:r>
          </a:p>
          <a:p>
            <a:r>
              <a:rPr lang="en-US" sz="2400" dirty="0" smtClean="0"/>
              <a:t>Label control, </a:t>
            </a:r>
          </a:p>
          <a:p>
            <a:r>
              <a:rPr lang="en-US" sz="2400" dirty="0" err="1" smtClean="0"/>
              <a:t>TextBox</a:t>
            </a:r>
            <a:r>
              <a:rPr lang="en-US" sz="2400" dirty="0" smtClean="0"/>
              <a:t> control, </a:t>
            </a:r>
          </a:p>
          <a:p>
            <a:r>
              <a:rPr lang="en-US" sz="2400" dirty="0" smtClean="0"/>
              <a:t>Button control, </a:t>
            </a:r>
          </a:p>
          <a:p>
            <a:r>
              <a:rPr lang="en-US" sz="2400" dirty="0" err="1" smtClean="0"/>
              <a:t>RadioButton</a:t>
            </a:r>
            <a:r>
              <a:rPr lang="en-US" sz="2400" dirty="0" smtClean="0"/>
              <a:t> control, </a:t>
            </a:r>
          </a:p>
          <a:p>
            <a:r>
              <a:rPr lang="en-US" sz="2400" dirty="0" err="1" smtClean="0"/>
              <a:t>CheckBox</a:t>
            </a:r>
            <a:r>
              <a:rPr lang="en-US" sz="2400" dirty="0" smtClean="0"/>
              <a:t> control, </a:t>
            </a:r>
          </a:p>
          <a:p>
            <a:r>
              <a:rPr lang="en-US" sz="2400" dirty="0" err="1" smtClean="0"/>
              <a:t>ComboBox</a:t>
            </a:r>
            <a:r>
              <a:rPr lang="en-US" sz="2400" dirty="0" smtClean="0"/>
              <a:t> control, </a:t>
            </a:r>
          </a:p>
          <a:p>
            <a:r>
              <a:rPr lang="en-US" sz="2400" dirty="0" err="1" smtClean="0"/>
              <a:t>ListBox</a:t>
            </a:r>
            <a:r>
              <a:rPr lang="en-US" sz="2400" dirty="0" smtClean="0"/>
              <a:t> control,</a:t>
            </a:r>
          </a:p>
          <a:p>
            <a:r>
              <a:rPr lang="en-US" sz="2400" dirty="0" err="1" smtClean="0"/>
              <a:t>GroupBox</a:t>
            </a:r>
            <a:r>
              <a:rPr lang="en-US" sz="2400" dirty="0" smtClean="0"/>
              <a:t> control, </a:t>
            </a:r>
          </a:p>
          <a:p>
            <a:r>
              <a:rPr lang="en-US" sz="2400" dirty="0" smtClean="0"/>
              <a:t>Panel control, </a:t>
            </a:r>
          </a:p>
          <a:p>
            <a:r>
              <a:rPr lang="en-US" sz="2400" dirty="0" err="1" smtClean="0"/>
              <a:t>PictureBox</a:t>
            </a:r>
            <a:r>
              <a:rPr lang="en-US" sz="2400" dirty="0" smtClean="0"/>
              <a:t> 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r>
              <a:rPr lang="en-US" sz="2400" dirty="0" smtClean="0"/>
              <a:t>Timer control, and </a:t>
            </a:r>
          </a:p>
          <a:p>
            <a:r>
              <a:rPr lang="en-US" sz="2400" dirty="0" err="1" smtClean="0"/>
              <a:t>ProgressBar</a:t>
            </a:r>
            <a:r>
              <a:rPr lang="en-US" sz="2400" dirty="0" smtClean="0"/>
              <a:t> control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Control Class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2971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Control class is the base class for all Windows controls. </a:t>
            </a:r>
          </a:p>
          <a:p>
            <a:r>
              <a:rPr lang="en-US" sz="2400" dirty="0" smtClean="0"/>
              <a:t>The Control class belongs to the </a:t>
            </a:r>
            <a:r>
              <a:rPr lang="en-US" sz="2400" b="1" dirty="0" err="1" smtClean="0"/>
              <a:t>System.Windows.Forms</a:t>
            </a:r>
            <a:r>
              <a:rPr lang="en-US" sz="2400" b="1" dirty="0" smtClean="0"/>
              <a:t> </a:t>
            </a:r>
            <a:r>
              <a:rPr lang="en-US" sz="2400" dirty="0" smtClean="0"/>
              <a:t>namespace. </a:t>
            </a:r>
          </a:p>
          <a:p>
            <a:r>
              <a:rPr lang="en-US" sz="2400" dirty="0" smtClean="0"/>
              <a:t>The Control class is derived from the Component class, which is further derived from the </a:t>
            </a:r>
            <a:r>
              <a:rPr lang="en-US" sz="2400" dirty="0" err="1" smtClean="0"/>
              <a:t>MarshalByRefObject</a:t>
            </a:r>
            <a:r>
              <a:rPr lang="en-US" sz="2400" dirty="0" smtClean="0"/>
              <a:t> class. </a:t>
            </a:r>
          </a:p>
          <a:p>
            <a:r>
              <a:rPr lang="en-US" sz="2400" dirty="0" smtClean="0"/>
              <a:t>The Object class is the base class of all the aforementioned classes, such as Control, Component, and </a:t>
            </a:r>
            <a:r>
              <a:rPr lang="en-US" sz="2400" dirty="0" err="1" smtClean="0"/>
              <a:t>MarshalByRefObject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1148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System.Object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System.MarshalByRefObject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System.ComponentModel.Component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                    System.Windows.Forms.control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                                 System.Windows.Forms.Form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Windows controls are based on the Control class; they inherit many common properties, methods, and events from the Control class. </a:t>
            </a:r>
          </a:p>
          <a:p>
            <a:r>
              <a:rPr lang="en-US" sz="2400" dirty="0" smtClean="0"/>
              <a:t>The Form class is also derived from the Control class. Therefore, it also shares all these properties, methods, and events.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Control Class</a:t>
            </a:r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6675"/>
            <a:ext cx="8915400" cy="662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3400"/>
            <a:ext cx="899351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Windows Forms provide your project with components, such as dialog boxes, menus, buttons, and many other controls, that make up a standard Windows application user interface (UI). </a:t>
            </a:r>
          </a:p>
          <a:p>
            <a:pPr algn="just"/>
            <a:r>
              <a:rPr lang="en-US" sz="2400" dirty="0" smtClean="0"/>
              <a:t>Fundamentally, these controls are just classes from the .NET Framework class library. </a:t>
            </a:r>
          </a:p>
          <a:p>
            <a:pPr algn="just"/>
            <a:r>
              <a:rPr lang="en-US" sz="2400" dirty="0" smtClean="0"/>
              <a:t>The Designer view in Visual Studio enables you to drag the controls onto your application's main form and adjust their size and position. </a:t>
            </a:r>
          </a:p>
          <a:p>
            <a:pPr algn="just"/>
            <a:r>
              <a:rPr lang="en-US" sz="2400" dirty="0" smtClean="0"/>
              <a:t>As you do this, the IDE automatically adds the source code to create an instance of the appropriate class and initialize it.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Developing a Windows forms Application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381000"/>
            <a:ext cx="897932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404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Working with Windows Form Controls</vt:lpstr>
      <vt:lpstr>Introduction</vt:lpstr>
      <vt:lpstr>Windows Form controls</vt:lpstr>
      <vt:lpstr>The Control Class</vt:lpstr>
      <vt:lpstr>The Control Class</vt:lpstr>
      <vt:lpstr>Slide 6</vt:lpstr>
      <vt:lpstr>Slide 7</vt:lpstr>
      <vt:lpstr>Developing a Windows forms Application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nimesh</dc:creator>
  <cp:lastModifiedBy>NiMeSh1</cp:lastModifiedBy>
  <cp:revision>12</cp:revision>
  <dcterms:created xsi:type="dcterms:W3CDTF">2006-08-16T00:00:00Z</dcterms:created>
  <dcterms:modified xsi:type="dcterms:W3CDTF">2017-06-12T04:59:31Z</dcterms:modified>
</cp:coreProperties>
</file>