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44" y="-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D57B-A2E0-4430-935E-A0BD0DFEC38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08F-4651-4B0E-BC51-9C323331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9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D57B-A2E0-4430-935E-A0BD0DFEC38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08F-4651-4B0E-BC51-9C323331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5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D57B-A2E0-4430-935E-A0BD0DFEC38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08F-4651-4B0E-BC51-9C323331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0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D57B-A2E0-4430-935E-A0BD0DFEC38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08F-4651-4B0E-BC51-9C323331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1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D57B-A2E0-4430-935E-A0BD0DFEC38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08F-4651-4B0E-BC51-9C323331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D57B-A2E0-4430-935E-A0BD0DFEC38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08F-4651-4B0E-BC51-9C323331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6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D57B-A2E0-4430-935E-A0BD0DFEC38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08F-4651-4B0E-BC51-9C323331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2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D57B-A2E0-4430-935E-A0BD0DFEC38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08F-4651-4B0E-BC51-9C323331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1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D57B-A2E0-4430-935E-A0BD0DFEC38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08F-4651-4B0E-BC51-9C323331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1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D57B-A2E0-4430-935E-A0BD0DFEC38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08F-4651-4B0E-BC51-9C323331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2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D57B-A2E0-4430-935E-A0BD0DFEC38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08F-4651-4B0E-BC51-9C323331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2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D57B-A2E0-4430-935E-A0BD0DFEC38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008F-4651-4B0E-BC51-9C323331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hyperlink" Target="http://physics.stackexchange.com/questions/44761/plane-wave-expansion-in-cylindrical-coordinates" TargetMode="Externa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Auger 3D cylindrical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9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/>
          <a:lstStyle/>
          <a:p>
            <a:r>
              <a:rPr lang="en-US" dirty="0" smtClean="0"/>
              <a:t>2 band K.P Hamiltonian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67025"/>
            <a:ext cx="7411664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206157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Suppression of Auger Processes in Confined Structures</a:t>
            </a:r>
          </a:p>
          <a:p>
            <a:endParaRPr lang="en-US" dirty="0"/>
          </a:p>
          <a:p>
            <a:r>
              <a:rPr lang="en-US" dirty="0" smtClean="0"/>
              <a:t>George E. </a:t>
            </a:r>
            <a:r>
              <a:rPr lang="en-US" dirty="0" err="1" smtClean="0"/>
              <a:t>Cragg</a:t>
            </a:r>
            <a:r>
              <a:rPr lang="en-US" dirty="0" smtClean="0"/>
              <a:t>, Alexander L. </a:t>
            </a:r>
            <a:r>
              <a:rPr lang="en-US" dirty="0" err="1" smtClean="0"/>
              <a:t>Efros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3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799"/>
            <a:ext cx="568642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4648200"/>
            <a:ext cx="22479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25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967918"/>
              </p:ext>
            </p:extLst>
          </p:nvPr>
        </p:nvGraphicFramePr>
        <p:xfrm>
          <a:off x="228600" y="762000"/>
          <a:ext cx="868486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4813200" imgH="583920" progId="Equation.3">
                  <p:embed/>
                </p:oleObj>
              </mc:Choice>
              <mc:Fallback>
                <p:oleObj name="Equation" r:id="rId3" imgW="4813200" imgH="5839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762000"/>
                        <a:ext cx="8684867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352800" y="0"/>
            <a:ext cx="685800" cy="4343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16200000">
            <a:off x="4838700" y="723900"/>
            <a:ext cx="228600" cy="914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4686300" y="-800098"/>
            <a:ext cx="685801" cy="73152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00600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1400" y="245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8357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0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527728"/>
              </p:ext>
            </p:extLst>
          </p:nvPr>
        </p:nvGraphicFramePr>
        <p:xfrm>
          <a:off x="457200" y="396012"/>
          <a:ext cx="7924800" cy="200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3911400" imgH="990360" progId="Equation.3">
                  <p:embed/>
                </p:oleObj>
              </mc:Choice>
              <mc:Fallback>
                <p:oleObj name="Equation" r:id="rId3" imgW="3911400" imgH="990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012"/>
                        <a:ext cx="7924800" cy="200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84460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1752600"/>
            <a:ext cx="321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r1, r2, </a:t>
            </a:r>
            <a:r>
              <a:rPr lang="el-GR" dirty="0" smtClean="0"/>
              <a:t>Δ </a:t>
            </a:r>
            <a:r>
              <a:rPr lang="en-US" dirty="0" smtClean="0"/>
              <a:t>theta, </a:t>
            </a:r>
            <a:r>
              <a:rPr lang="el-GR" dirty="0" smtClean="0"/>
              <a:t>Δ</a:t>
            </a:r>
            <a:r>
              <a:rPr lang="en-US" dirty="0" smtClean="0"/>
              <a:t>z</a:t>
            </a:r>
            <a:r>
              <a:rPr lang="ko-KR" altLang="en-US" dirty="0" smtClean="0"/>
              <a:t>의 함수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V</a:t>
            </a:r>
            <a:r>
              <a:rPr lang="en-US" altLang="ko-KR" baseline="-25000" dirty="0" err="1" smtClean="0">
                <a:sym typeface="Wingdings" pitchFamily="2" charset="2"/>
              </a:rPr>
              <a:t>coul</a:t>
            </a:r>
            <a:endParaRPr lang="en-US" baseline="-25000" dirty="0"/>
          </a:p>
        </p:txBody>
      </p:sp>
      <p:sp>
        <p:nvSpPr>
          <p:cNvPr id="6" name="Rounded Rectangle 5"/>
          <p:cNvSpPr/>
          <p:nvPr/>
        </p:nvSpPr>
        <p:spPr>
          <a:xfrm>
            <a:off x="962025" y="1937266"/>
            <a:ext cx="2362200" cy="4249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8600" y="2895600"/>
            <a:ext cx="6324600" cy="18430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514600" y="2362200"/>
            <a:ext cx="0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191000" y="5486400"/>
            <a:ext cx="381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0" y="5117068"/>
            <a:ext cx="405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integral, </a:t>
            </a:r>
            <a:r>
              <a:rPr lang="en-US" dirty="0" err="1" smtClean="0"/>
              <a:t>rdrd</a:t>
            </a:r>
            <a:r>
              <a:rPr lang="el-GR" dirty="0" smtClean="0"/>
              <a:t>θ</a:t>
            </a:r>
            <a:r>
              <a:rPr lang="en-US" dirty="0" err="1" smtClean="0"/>
              <a:t>dz</a:t>
            </a:r>
            <a:r>
              <a:rPr lang="ko-KR" altLang="en-US" dirty="0"/>
              <a:t> </a:t>
            </a:r>
            <a:r>
              <a:rPr lang="ko-KR" altLang="en-US" dirty="0" smtClean="0"/>
              <a:t>이니깐 </a:t>
            </a:r>
            <a:r>
              <a:rPr lang="en-US" altLang="ko-KR" dirty="0" smtClean="0"/>
              <a:t>r </a:t>
            </a:r>
            <a:r>
              <a:rPr lang="ko-KR" altLang="en-US" dirty="0" smtClean="0"/>
              <a:t>미리 곱함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6320909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ρ</a:t>
            </a:r>
            <a:r>
              <a:rPr lang="en-US" dirty="0" smtClean="0"/>
              <a:t>1=</a:t>
            </a:r>
            <a:r>
              <a:rPr lang="el-GR" dirty="0" smtClean="0"/>
              <a:t> ρ</a:t>
            </a:r>
            <a:r>
              <a:rPr lang="en-US" dirty="0"/>
              <a:t>2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divergence,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Vcoul</a:t>
            </a:r>
            <a:r>
              <a:rPr lang="en-US" altLang="ko-KR" dirty="0" smtClean="0">
                <a:sym typeface="Wingdings" pitchFamily="2" charset="2"/>
              </a:rPr>
              <a:t>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8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231420"/>
              </p:ext>
            </p:extLst>
          </p:nvPr>
        </p:nvGraphicFramePr>
        <p:xfrm>
          <a:off x="228600" y="381000"/>
          <a:ext cx="468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2514600" imgH="279360" progId="Equation.3">
                  <p:embed/>
                </p:oleObj>
              </mc:Choice>
              <mc:Fallback>
                <p:oleObj name="Equation" r:id="rId3" imgW="251460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381000"/>
                        <a:ext cx="46863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11430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http://physics.stackexchange.com/questions/44761/plane-wave-expansion-in-cylindrical-coordinates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828800" y="457200"/>
            <a:ext cx="1371600" cy="4249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1709075"/>
            <a:ext cx="5848350" cy="492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5257800" y="6096000"/>
            <a:ext cx="1676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7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855011"/>
              </p:ext>
            </p:extLst>
          </p:nvPr>
        </p:nvGraphicFramePr>
        <p:xfrm>
          <a:off x="152400" y="57150"/>
          <a:ext cx="698569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4431960" imgH="1752480" progId="Equation.3">
                  <p:embed/>
                </p:oleObj>
              </mc:Choice>
              <mc:Fallback>
                <p:oleObj name="Equation" r:id="rId3" imgW="4431960" imgH="1752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57150"/>
                        <a:ext cx="6985690" cy="276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6" name="Picture 2" descr="J_{-n}(x) = (-1)^n J_{n}(x).\,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00200"/>
            <a:ext cx="3276600" cy="37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10200"/>
            <a:ext cx="775738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40" y="2870200"/>
            <a:ext cx="8013700" cy="244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69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65803"/>
              </p:ext>
            </p:extLst>
          </p:nvPr>
        </p:nvGraphicFramePr>
        <p:xfrm>
          <a:off x="228600" y="304800"/>
          <a:ext cx="5514976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2958840" imgH="444240" progId="Equation.3">
                  <p:embed/>
                </p:oleObj>
              </mc:Choice>
              <mc:Fallback>
                <p:oleObj name="Equation" r:id="rId3" imgW="295884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304800"/>
                        <a:ext cx="5514976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276600" y="381000"/>
            <a:ext cx="11430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19600" y="1002268"/>
            <a:ext cx="26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it 3dimension matrix</a:t>
            </a:r>
            <a:endParaRPr 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" y="1524000"/>
            <a:ext cx="81438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6070600" y="3898900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86400" y="426720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</a:t>
            </a:r>
            <a:r>
              <a:rPr lang="en-US" smtClean="0"/>
              <a:t>~ </a:t>
            </a:r>
            <a:r>
              <a:rPr lang="el-GR" dirty="0" smtClean="0"/>
              <a:t>π</a:t>
            </a:r>
            <a:r>
              <a:rPr lang="ko-KR" altLang="en-US" dirty="0" smtClean="0"/>
              <a:t>이므</a:t>
            </a:r>
            <a:r>
              <a:rPr lang="ko-KR" altLang="en-US" dirty="0"/>
              <a:t>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8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70</Words>
  <Application>Microsoft Office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Equation</vt:lpstr>
      <vt:lpstr>Auger 3D cylindrical</vt:lpstr>
      <vt:lpstr>2 band K.P Hamiltonian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Auger 3D</dc:title>
  <dc:creator>KyoungWon</dc:creator>
  <cp:lastModifiedBy>KyoungWon</cp:lastModifiedBy>
  <cp:revision>11</cp:revision>
  <dcterms:created xsi:type="dcterms:W3CDTF">2013-08-20T03:52:19Z</dcterms:created>
  <dcterms:modified xsi:type="dcterms:W3CDTF">2013-08-21T01:00:15Z</dcterms:modified>
</cp:coreProperties>
</file>