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7" r:id="rId4"/>
  </p:sldMasterIdLst>
  <p:notesMasterIdLst>
    <p:notesMasterId r:id="rId16"/>
  </p:notesMasterIdLst>
  <p:handoutMasterIdLst>
    <p:handoutMasterId r:id="rId17"/>
  </p:handoutMasterIdLst>
  <p:sldIdLst>
    <p:sldId id="286" r:id="rId5"/>
    <p:sldId id="4842" r:id="rId6"/>
    <p:sldId id="279" r:id="rId7"/>
    <p:sldId id="316" r:id="rId8"/>
    <p:sldId id="4845" r:id="rId9"/>
    <p:sldId id="4844" r:id="rId10"/>
    <p:sldId id="4843" r:id="rId11"/>
    <p:sldId id="284" r:id="rId12"/>
    <p:sldId id="4841" r:id="rId13"/>
    <p:sldId id="311" r:id="rId14"/>
    <p:sldId id="314"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bert  Fancon [Chillibreeze]" initials="HF[" lastIdx="1" clrIdx="0">
    <p:extLst>
      <p:ext uri="{19B8F6BF-5375-455C-9EA6-DF929625EA0E}">
        <p15:presenceInfo xmlns:p15="http://schemas.microsoft.com/office/powerpoint/2012/main" userId="S::hubert.fancon@chillibreeze.com::f6971298-3964-4f98-a322-bc87736beb77" providerId="AD"/>
      </p:ext>
    </p:extLst>
  </p:cmAuthor>
  <p:cmAuthor id="2" name="Vaishakh E K. Krishnan" initials="VEKK" lastIdx="1" clrIdx="1">
    <p:extLst>
      <p:ext uri="{19B8F6BF-5375-455C-9EA6-DF929625EA0E}">
        <p15:presenceInfo xmlns:p15="http://schemas.microsoft.com/office/powerpoint/2012/main" userId="Vaishakh E K. Krish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F38"/>
    <a:srgbClr val="212A32"/>
    <a:srgbClr val="303E48"/>
    <a:srgbClr val="0040AA"/>
    <a:srgbClr val="2189D7"/>
    <a:srgbClr val="7F9FD4"/>
    <a:srgbClr val="CDCFD1"/>
    <a:srgbClr val="92979B"/>
    <a:srgbClr val="FFFFFF"/>
    <a:srgbClr val="7F9F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8038" autoAdjust="0"/>
  </p:normalViewPr>
  <p:slideViewPr>
    <p:cSldViewPr snapToGrid="0">
      <p:cViewPr varScale="1">
        <p:scale>
          <a:sx n="88" d="100"/>
          <a:sy n="88" d="100"/>
        </p:scale>
        <p:origin x="494" y="62"/>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D139D-0E9E-4EC8-940F-CBC1D8B0B74D}" type="datetimeFigureOut">
              <a:rPr lang="en-US" smtClean="0"/>
              <a:t>7/12/2019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47DD74-E843-4AB5-BDCA-41531D4F5235}" type="slidenum">
              <a:rPr lang="en-US" smtClean="0"/>
              <a:t>‹#›</a:t>
            </a:fld>
            <a:endParaRPr lang="en-US"/>
          </a:p>
        </p:txBody>
      </p:sp>
    </p:spTree>
    <p:extLst>
      <p:ext uri="{BB962C8B-B14F-4D97-AF65-F5344CB8AC3E}">
        <p14:creationId xmlns:p14="http://schemas.microsoft.com/office/powerpoint/2010/main" val="342359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B9F-6137-408C-9132-957537BDFACE}"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91D18-4659-4470-9E79-D1AC771793C9}" type="slidenum">
              <a:rPr lang="en-US" smtClean="0"/>
              <a:t>‹#›</a:t>
            </a:fld>
            <a:endParaRPr lang="en-US"/>
          </a:p>
        </p:txBody>
      </p:sp>
    </p:spTree>
    <p:extLst>
      <p:ext uri="{BB962C8B-B14F-4D97-AF65-F5344CB8AC3E}">
        <p14:creationId xmlns:p14="http://schemas.microsoft.com/office/powerpoint/2010/main" val="4059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91D18-4659-4470-9E79-D1AC771793C9}" type="slidenum">
              <a:rPr lang="en-US" smtClean="0"/>
              <a:t>1</a:t>
            </a:fld>
            <a:endParaRPr lang="en-US"/>
          </a:p>
        </p:txBody>
      </p:sp>
    </p:spTree>
    <p:extLst>
      <p:ext uri="{BB962C8B-B14F-4D97-AF65-F5344CB8AC3E}">
        <p14:creationId xmlns:p14="http://schemas.microsoft.com/office/powerpoint/2010/main" val="228649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91D18-4659-4470-9E79-D1AC771793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54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91D18-4659-4470-9E79-D1AC771793C9}" type="slidenum">
              <a:rPr lang="en-US" smtClean="0"/>
              <a:t>6</a:t>
            </a:fld>
            <a:endParaRPr lang="en-US"/>
          </a:p>
        </p:txBody>
      </p:sp>
    </p:spTree>
    <p:extLst>
      <p:ext uri="{BB962C8B-B14F-4D97-AF65-F5344CB8AC3E}">
        <p14:creationId xmlns:p14="http://schemas.microsoft.com/office/powerpoint/2010/main" val="337280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291D18-4659-4470-9E79-D1AC771793C9}" type="slidenum">
              <a:rPr lang="en-US" smtClean="0"/>
              <a:t>8</a:t>
            </a:fld>
            <a:endParaRPr lang="en-US"/>
          </a:p>
        </p:txBody>
      </p:sp>
    </p:spTree>
    <p:extLst>
      <p:ext uri="{BB962C8B-B14F-4D97-AF65-F5344CB8AC3E}">
        <p14:creationId xmlns:p14="http://schemas.microsoft.com/office/powerpoint/2010/main" val="515462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Light">
    <p:bg>
      <p:bgPr>
        <a:solidFill>
          <a:schemeClr val="bg1">
            <a:alpha val="93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2" name="Freeform: Shape 31">
            <a:extLst>
              <a:ext uri="{FF2B5EF4-FFF2-40B4-BE49-F238E27FC236}">
                <a16:creationId xmlns:a16="http://schemas.microsoft.com/office/drawing/2014/main" id="{BFBFCF6A-71E0-4CB2-A2CD-9D1D05D4506B}"/>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64000">
                <a:srgbClr val="006FC6"/>
              </a:gs>
              <a:gs pos="96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pSp>
        <p:nvGrpSpPr>
          <p:cNvPr id="2" name="Group 1">
            <a:extLst>
              <a:ext uri="{FF2B5EF4-FFF2-40B4-BE49-F238E27FC236}">
                <a16:creationId xmlns:a16="http://schemas.microsoft.com/office/drawing/2014/main" id="{20B3A690-B3A5-4178-89C6-46FF4B6146CB}"/>
              </a:ext>
            </a:extLst>
          </p:cNvPr>
          <p:cNvGrpSpPr/>
          <p:nvPr userDrawn="1"/>
        </p:nvGrpSpPr>
        <p:grpSpPr>
          <a:xfrm>
            <a:off x="1568842" y="1529830"/>
            <a:ext cx="6750978" cy="3798340"/>
            <a:chOff x="1568842" y="1287695"/>
            <a:chExt cx="6750978" cy="3798340"/>
          </a:xfrm>
        </p:grpSpPr>
        <p:sp>
          <p:nvSpPr>
            <p:cNvPr id="15" name="Rectangle 14">
              <a:extLst>
                <a:ext uri="{FF2B5EF4-FFF2-40B4-BE49-F238E27FC236}">
                  <a16:creationId xmlns:a16="http://schemas.microsoft.com/office/drawing/2014/main" id="{847E990F-7E98-4AA2-85D4-1DB1EF6784C6}"/>
                </a:ext>
              </a:extLst>
            </p:cNvPr>
            <p:cNvSpPr/>
            <p:nvPr userDrawn="1"/>
          </p:nvSpPr>
          <p:spPr>
            <a:xfrm>
              <a:off x="1568842" y="1287695"/>
              <a:ext cx="6750978" cy="3798340"/>
            </a:xfrm>
            <a:prstGeom prst="rect">
              <a:avLst/>
            </a:prstGeom>
            <a:solidFill>
              <a:schemeClr val="bg1"/>
            </a:solidFill>
            <a:ln w="25400">
              <a:noFill/>
              <a:headEnd type="triangle"/>
              <a:tailEnd type="none"/>
            </a:ln>
            <a:effectLst>
              <a:outerShdw blurRad="203200" dist="50800" dir="2400000" sx="102000" sy="102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dirty="0"/>
            </a:p>
          </p:txBody>
        </p:sp>
        <p:sp>
          <p:nvSpPr>
            <p:cNvPr id="21" name="Rectangle 20">
              <a:extLst>
                <a:ext uri="{FF2B5EF4-FFF2-40B4-BE49-F238E27FC236}">
                  <a16:creationId xmlns:a16="http://schemas.microsoft.com/office/drawing/2014/main" id="{49B3E32B-D281-4874-9BA9-6386028CEDDF}"/>
                </a:ext>
              </a:extLst>
            </p:cNvPr>
            <p:cNvSpPr/>
            <p:nvPr userDrawn="1"/>
          </p:nvSpPr>
          <p:spPr>
            <a:xfrm>
              <a:off x="1732669" y="1433013"/>
              <a:ext cx="6423324" cy="3507704"/>
            </a:xfrm>
            <a:prstGeom prst="rect">
              <a:avLst/>
            </a:prstGeom>
            <a:noFill/>
            <a:ln w="31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Title 1">
            <a:extLst>
              <a:ext uri="{FF2B5EF4-FFF2-40B4-BE49-F238E27FC236}">
                <a16:creationId xmlns:a16="http://schemas.microsoft.com/office/drawing/2014/main" id="{79970367-21EB-4524-87D0-64F48DE91F17}"/>
              </a:ext>
            </a:extLst>
          </p:cNvPr>
          <p:cNvSpPr>
            <a:spLocks noGrp="1"/>
          </p:cNvSpPr>
          <p:nvPr>
            <p:ph type="title" hasCustomPrompt="1"/>
          </p:nvPr>
        </p:nvSpPr>
        <p:spPr>
          <a:xfrm>
            <a:off x="2086357" y="2808501"/>
            <a:ext cx="5670632" cy="1219286"/>
          </a:xfrm>
        </p:spPr>
        <p:txBody>
          <a:bodyPr anchor="t" anchorCtr="0"/>
          <a:lstStyle>
            <a:lvl1pPr>
              <a:defRPr sz="4400" spc="-100" baseline="0">
                <a:solidFill>
                  <a:srgbClr val="252F38"/>
                </a:solidFill>
                <a:latin typeface="+mj-lt"/>
                <a:cs typeface="Segoe UI Semibold" panose="020B0702040204020203" pitchFamily="34" charset="0"/>
              </a:defRPr>
            </a:lvl1pPr>
          </a:lstStyle>
          <a:p>
            <a:r>
              <a:rPr lang="en-US" dirty="0"/>
              <a:t>Insert Title Here</a:t>
            </a:r>
          </a:p>
        </p:txBody>
      </p:sp>
      <p:sp>
        <p:nvSpPr>
          <p:cNvPr id="23" name="Text Placeholder 4">
            <a:extLst>
              <a:ext uri="{FF2B5EF4-FFF2-40B4-BE49-F238E27FC236}">
                <a16:creationId xmlns:a16="http://schemas.microsoft.com/office/drawing/2014/main" id="{8FF8EBD2-C35F-47C1-BC90-1B66384203CB}"/>
              </a:ext>
            </a:extLst>
          </p:cNvPr>
          <p:cNvSpPr>
            <a:spLocks noGrp="1"/>
          </p:cNvSpPr>
          <p:nvPr>
            <p:ph type="body" sz="quarter" idx="12" hasCustomPrompt="1"/>
          </p:nvPr>
        </p:nvSpPr>
        <p:spPr>
          <a:xfrm>
            <a:off x="2086357" y="2211115"/>
            <a:ext cx="4834028" cy="397700"/>
          </a:xfrm>
          <a:noFill/>
        </p:spPr>
        <p:txBody>
          <a:bodyPr anchor="b">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2000" kern="1200" spc="0" baseline="0" dirty="0">
                <a:solidFill>
                  <a:srgbClr val="92979B"/>
                </a:solidFill>
                <a:latin typeface="+mj-lt"/>
                <a:ea typeface="+mn-ea"/>
                <a:cs typeface="Segoe UI Light" panose="020B0502040204020203" pitchFamily="34" charset="0"/>
              </a:defRPr>
            </a:lvl1pPr>
          </a:lstStyle>
          <a:p>
            <a:pPr lvl="0"/>
            <a:r>
              <a:rPr lang="en-IN" dirty="0"/>
              <a:t>TEXT</a:t>
            </a:r>
            <a:endParaRPr lang="en-US" dirty="0"/>
          </a:p>
        </p:txBody>
      </p:sp>
      <p:sp>
        <p:nvSpPr>
          <p:cNvPr id="24" name="Text Placeholder 4">
            <a:extLst>
              <a:ext uri="{FF2B5EF4-FFF2-40B4-BE49-F238E27FC236}">
                <a16:creationId xmlns:a16="http://schemas.microsoft.com/office/drawing/2014/main" id="{3B47C9E8-3F27-4DFA-B981-F615553EBABA}"/>
              </a:ext>
            </a:extLst>
          </p:cNvPr>
          <p:cNvSpPr>
            <a:spLocks noGrp="1"/>
          </p:cNvSpPr>
          <p:nvPr>
            <p:ph type="body" sz="quarter" idx="13" hasCustomPrompt="1"/>
          </p:nvPr>
        </p:nvSpPr>
        <p:spPr>
          <a:xfrm>
            <a:off x="2086357" y="4173105"/>
            <a:ext cx="4834028" cy="397700"/>
          </a:xfrm>
          <a:noFill/>
        </p:spPr>
        <p:txBody>
          <a:bodyPr>
            <a:noAutofit/>
          </a:bodyPr>
          <a:lstStyle>
            <a:lvl1pPr marL="0" indent="0" algn="l">
              <a:spcBef>
                <a:spcPts val="0"/>
              </a:spcBef>
              <a:buNone/>
              <a:defRPr lang="en-US" sz="1800" kern="1200" spc="0" baseline="0" dirty="0">
                <a:solidFill>
                  <a:srgbClr val="7F9FD0"/>
                </a:solidFill>
                <a:latin typeface="+mn-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dirty="0"/>
              <a:t>SUBTITLE</a:t>
            </a:r>
            <a:endParaRPr lang="en-US" dirty="0"/>
          </a:p>
        </p:txBody>
      </p:sp>
      <p:grpSp>
        <p:nvGrpSpPr>
          <p:cNvPr id="30" name="Group 29">
            <a:extLst>
              <a:ext uri="{FF2B5EF4-FFF2-40B4-BE49-F238E27FC236}">
                <a16:creationId xmlns:a16="http://schemas.microsoft.com/office/drawing/2014/main" id="{8D03C20A-8BBF-4953-9E12-0C9789B95946}"/>
              </a:ext>
            </a:extLst>
          </p:cNvPr>
          <p:cNvGrpSpPr/>
          <p:nvPr userDrawn="1"/>
        </p:nvGrpSpPr>
        <p:grpSpPr>
          <a:xfrm>
            <a:off x="9699222" y="5716003"/>
            <a:ext cx="1465674" cy="460138"/>
            <a:chOff x="9699222" y="5716003"/>
            <a:chExt cx="1465674" cy="460138"/>
          </a:xfrm>
        </p:grpSpPr>
        <p:sp>
          <p:nvSpPr>
            <p:cNvPr id="7" name="Freeform: Shape 6">
              <a:extLst>
                <a:ext uri="{FF2B5EF4-FFF2-40B4-BE49-F238E27FC236}">
                  <a16:creationId xmlns:a16="http://schemas.microsoft.com/office/drawing/2014/main" id="{72E6D9B1-70BC-488B-AB63-12D552B7F87C}"/>
                </a:ext>
              </a:extLst>
            </p:cNvPr>
            <p:cNvSpPr/>
            <p:nvPr/>
          </p:nvSpPr>
          <p:spPr>
            <a:xfrm>
              <a:off x="10010229" y="5716003"/>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solidFill>
              <a:srgbClr val="00529D"/>
            </a:solidFill>
            <a:ln w="9525" cap="flat">
              <a:noFill/>
              <a:prstDash val="solid"/>
              <a:miter/>
            </a:ln>
          </p:spPr>
          <p:txBody>
            <a:bodyPr rtlCol="0" anchor="ctr"/>
            <a:lstStyle/>
            <a:p>
              <a:pPr rtl="0"/>
              <a:endParaRPr lang="en-US"/>
            </a:p>
          </p:txBody>
        </p:sp>
        <p:sp>
          <p:nvSpPr>
            <p:cNvPr id="8" name="Freeform: Shape 7">
              <a:extLst>
                <a:ext uri="{FF2B5EF4-FFF2-40B4-BE49-F238E27FC236}">
                  <a16:creationId xmlns:a16="http://schemas.microsoft.com/office/drawing/2014/main" id="{63ECA5B2-774A-4B25-9D8E-2C4A71A23CC6}"/>
                </a:ext>
              </a:extLst>
            </p:cNvPr>
            <p:cNvSpPr/>
            <p:nvPr/>
          </p:nvSpPr>
          <p:spPr>
            <a:xfrm>
              <a:off x="9699222" y="5766920"/>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solidFill>
              <a:srgbClr val="00529D"/>
            </a:solidFill>
            <a:ln w="9525" cap="flat">
              <a:noFill/>
              <a:prstDash val="solid"/>
              <a:miter/>
            </a:ln>
          </p:spPr>
          <p:txBody>
            <a:bodyPr rtlCol="0" anchor="ctr"/>
            <a:lstStyle/>
            <a:p>
              <a:pPr rtl="0"/>
              <a:endParaRPr lang="en-US"/>
            </a:p>
          </p:txBody>
        </p:sp>
        <p:sp>
          <p:nvSpPr>
            <p:cNvPr id="9" name="Freeform: Shape 8">
              <a:extLst>
                <a:ext uri="{FF2B5EF4-FFF2-40B4-BE49-F238E27FC236}">
                  <a16:creationId xmlns:a16="http://schemas.microsoft.com/office/drawing/2014/main" id="{38BBFEBF-DA14-4213-B08A-FFBD9C588A80}"/>
                </a:ext>
              </a:extLst>
            </p:cNvPr>
            <p:cNvSpPr/>
            <p:nvPr/>
          </p:nvSpPr>
          <p:spPr>
            <a:xfrm>
              <a:off x="10167744" y="5779614"/>
              <a:ext cx="192905" cy="238154"/>
            </a:xfrm>
            <a:custGeom>
              <a:avLst/>
              <a:gdLst>
                <a:gd name="connsiteX0" fmla="*/ 538163 w 771525"/>
                <a:gd name="connsiteY0" fmla="*/ 946499 h 952500"/>
                <a:gd name="connsiteX1" fmla="*/ 353663 w 771525"/>
                <a:gd name="connsiteY1" fmla="*/ 612648 h 952500"/>
                <a:gd name="connsiteX2" fmla="*/ 207169 w 771525"/>
                <a:gd name="connsiteY2" fmla="*/ 612648 h 952500"/>
                <a:gd name="connsiteX3" fmla="*/ 207169 w 771525"/>
                <a:gd name="connsiteY3" fmla="*/ 946404 h 952500"/>
                <a:gd name="connsiteX4" fmla="*/ 7144 w 771525"/>
                <a:gd name="connsiteY4" fmla="*/ 946404 h 952500"/>
                <a:gd name="connsiteX5" fmla="*/ 7144 w 771525"/>
                <a:gd name="connsiteY5" fmla="*/ 7144 h 952500"/>
                <a:gd name="connsiteX6" fmla="*/ 446532 w 771525"/>
                <a:gd name="connsiteY6" fmla="*/ 7144 h 952500"/>
                <a:gd name="connsiteX7" fmla="*/ 763429 w 771525"/>
                <a:gd name="connsiteY7" fmla="*/ 309944 h 952500"/>
                <a:gd name="connsiteX8" fmla="*/ 556451 w 771525"/>
                <a:gd name="connsiteY8" fmla="*/ 588836 h 952500"/>
                <a:gd name="connsiteX9" fmla="*/ 769144 w 771525"/>
                <a:gd name="connsiteY9" fmla="*/ 946595 h 952500"/>
                <a:gd name="connsiteX10" fmla="*/ 538163 w 771525"/>
                <a:gd name="connsiteY10" fmla="*/ 946595 h 952500"/>
                <a:gd name="connsiteX11" fmla="*/ 557879 w 771525"/>
                <a:gd name="connsiteY11" fmla="*/ 308515 h 952500"/>
                <a:gd name="connsiteX12" fmla="*/ 418433 w 771525"/>
                <a:gd name="connsiteY12" fmla="*/ 183166 h 952500"/>
                <a:gd name="connsiteX13" fmla="*/ 207169 w 771525"/>
                <a:gd name="connsiteY13" fmla="*/ 183166 h 952500"/>
                <a:gd name="connsiteX14" fmla="*/ 207169 w 771525"/>
                <a:gd name="connsiteY14" fmla="*/ 436626 h 952500"/>
                <a:gd name="connsiteX15" fmla="*/ 418433 w 771525"/>
                <a:gd name="connsiteY15" fmla="*/ 436626 h 952500"/>
                <a:gd name="connsiteX16" fmla="*/ 557879 w 771525"/>
                <a:gd name="connsiteY16" fmla="*/ 308515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525" h="952500">
                  <a:moveTo>
                    <a:pt x="538163" y="946499"/>
                  </a:moveTo>
                  <a:lnTo>
                    <a:pt x="353663" y="612648"/>
                  </a:lnTo>
                  <a:lnTo>
                    <a:pt x="207169" y="612648"/>
                  </a:lnTo>
                  <a:lnTo>
                    <a:pt x="207169" y="946404"/>
                  </a:lnTo>
                  <a:lnTo>
                    <a:pt x="7144" y="946404"/>
                  </a:lnTo>
                  <a:lnTo>
                    <a:pt x="7144" y="7144"/>
                  </a:lnTo>
                  <a:lnTo>
                    <a:pt x="446532" y="7144"/>
                  </a:lnTo>
                  <a:cubicBezTo>
                    <a:pt x="642271" y="7144"/>
                    <a:pt x="763429" y="135255"/>
                    <a:pt x="763429" y="309944"/>
                  </a:cubicBezTo>
                  <a:cubicBezTo>
                    <a:pt x="763429" y="474726"/>
                    <a:pt x="657797" y="564833"/>
                    <a:pt x="556451" y="588836"/>
                  </a:cubicBezTo>
                  <a:lnTo>
                    <a:pt x="769144" y="946595"/>
                  </a:lnTo>
                  <a:lnTo>
                    <a:pt x="538163" y="946595"/>
                  </a:lnTo>
                  <a:close/>
                  <a:moveTo>
                    <a:pt x="557879" y="308515"/>
                  </a:moveTo>
                  <a:cubicBezTo>
                    <a:pt x="557879" y="231077"/>
                    <a:pt x="497300" y="183166"/>
                    <a:pt x="418433" y="183166"/>
                  </a:cubicBezTo>
                  <a:lnTo>
                    <a:pt x="207169" y="183166"/>
                  </a:lnTo>
                  <a:lnTo>
                    <a:pt x="207169" y="436626"/>
                  </a:lnTo>
                  <a:lnTo>
                    <a:pt x="418433" y="436626"/>
                  </a:lnTo>
                  <a:cubicBezTo>
                    <a:pt x="497300" y="436626"/>
                    <a:pt x="557879" y="388715"/>
                    <a:pt x="557879" y="308515"/>
                  </a:cubicBezTo>
                  <a:close/>
                </a:path>
              </a:pathLst>
            </a:custGeom>
            <a:solidFill>
              <a:srgbClr val="004855"/>
            </a:solidFill>
            <a:ln w="9525" cap="flat">
              <a:noFill/>
              <a:prstDash val="solid"/>
              <a:miter/>
            </a:ln>
          </p:spPr>
          <p:txBody>
            <a:bodyPr rtlCol="0" anchor="ctr"/>
            <a:lstStyle/>
            <a:p>
              <a:pPr rtl="0"/>
              <a:endParaRPr lang="en-US"/>
            </a:p>
          </p:txBody>
        </p:sp>
        <p:sp>
          <p:nvSpPr>
            <p:cNvPr id="10" name="Freeform: Shape 9">
              <a:extLst>
                <a:ext uri="{FF2B5EF4-FFF2-40B4-BE49-F238E27FC236}">
                  <a16:creationId xmlns:a16="http://schemas.microsoft.com/office/drawing/2014/main" id="{A1B44E1E-A940-4B1B-ACF2-206AC1F4ABEE}"/>
                </a:ext>
              </a:extLst>
            </p:cNvPr>
            <p:cNvSpPr/>
            <p:nvPr/>
          </p:nvSpPr>
          <p:spPr>
            <a:xfrm>
              <a:off x="10394181" y="5779614"/>
              <a:ext cx="169090" cy="238154"/>
            </a:xfrm>
            <a:custGeom>
              <a:avLst/>
              <a:gdLst>
                <a:gd name="connsiteX0" fmla="*/ 7144 w 676275"/>
                <a:gd name="connsiteY0" fmla="*/ 946499 h 952500"/>
                <a:gd name="connsiteX1" fmla="*/ 7144 w 676275"/>
                <a:gd name="connsiteY1" fmla="*/ 7144 h 952500"/>
                <a:gd name="connsiteX2" fmla="*/ 671894 w 676275"/>
                <a:gd name="connsiteY2" fmla="*/ 7144 h 952500"/>
                <a:gd name="connsiteX3" fmla="*/ 671894 w 676275"/>
                <a:gd name="connsiteY3" fmla="*/ 183166 h 952500"/>
                <a:gd name="connsiteX4" fmla="*/ 207169 w 676275"/>
                <a:gd name="connsiteY4" fmla="*/ 183166 h 952500"/>
                <a:gd name="connsiteX5" fmla="*/ 207169 w 676275"/>
                <a:gd name="connsiteY5" fmla="*/ 380333 h 952500"/>
                <a:gd name="connsiteX6" fmla="*/ 662083 w 676275"/>
                <a:gd name="connsiteY6" fmla="*/ 380333 h 952500"/>
                <a:gd name="connsiteX7" fmla="*/ 662083 w 676275"/>
                <a:gd name="connsiteY7" fmla="*/ 556355 h 952500"/>
                <a:gd name="connsiteX8" fmla="*/ 207169 w 676275"/>
                <a:gd name="connsiteY8" fmla="*/ 556355 h 952500"/>
                <a:gd name="connsiteX9" fmla="*/ 207169 w 676275"/>
                <a:gd name="connsiteY9" fmla="*/ 770382 h 952500"/>
                <a:gd name="connsiteX10" fmla="*/ 671894 w 676275"/>
                <a:gd name="connsiteY10" fmla="*/ 770382 h 952500"/>
                <a:gd name="connsiteX11" fmla="*/ 671894 w 676275"/>
                <a:gd name="connsiteY11" fmla="*/ 946404 h 952500"/>
                <a:gd name="connsiteX12" fmla="*/ 7144 w 676275"/>
                <a:gd name="connsiteY12" fmla="*/ 94640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952500">
                  <a:moveTo>
                    <a:pt x="7144" y="946499"/>
                  </a:moveTo>
                  <a:lnTo>
                    <a:pt x="7144" y="7144"/>
                  </a:lnTo>
                  <a:lnTo>
                    <a:pt x="671894" y="7144"/>
                  </a:lnTo>
                  <a:lnTo>
                    <a:pt x="671894" y="183166"/>
                  </a:lnTo>
                  <a:lnTo>
                    <a:pt x="207169" y="183166"/>
                  </a:lnTo>
                  <a:lnTo>
                    <a:pt x="207169" y="380333"/>
                  </a:lnTo>
                  <a:lnTo>
                    <a:pt x="662083" y="380333"/>
                  </a:lnTo>
                  <a:lnTo>
                    <a:pt x="662083" y="556355"/>
                  </a:lnTo>
                  <a:lnTo>
                    <a:pt x="207169" y="556355"/>
                  </a:lnTo>
                  <a:lnTo>
                    <a:pt x="207169" y="770382"/>
                  </a:lnTo>
                  <a:lnTo>
                    <a:pt x="671894" y="770382"/>
                  </a:lnTo>
                  <a:lnTo>
                    <a:pt x="671894" y="946404"/>
                  </a:lnTo>
                  <a:lnTo>
                    <a:pt x="7144" y="946404"/>
                  </a:lnTo>
                  <a:close/>
                </a:path>
              </a:pathLst>
            </a:custGeom>
            <a:solidFill>
              <a:srgbClr val="004855"/>
            </a:solidFill>
            <a:ln w="9525" cap="flat">
              <a:noFill/>
              <a:prstDash val="solid"/>
              <a:miter/>
            </a:ln>
          </p:spPr>
          <p:txBody>
            <a:bodyPr rtlCol="0" anchor="ctr"/>
            <a:lstStyle/>
            <a:p>
              <a:pPr rtl="0"/>
              <a:endParaRPr lang="en-US"/>
            </a:p>
          </p:txBody>
        </p:sp>
        <p:sp>
          <p:nvSpPr>
            <p:cNvPr id="11" name="Freeform: Shape 10">
              <a:extLst>
                <a:ext uri="{FF2B5EF4-FFF2-40B4-BE49-F238E27FC236}">
                  <a16:creationId xmlns:a16="http://schemas.microsoft.com/office/drawing/2014/main" id="{80A6F8DD-8AEF-465D-BC8B-C79FE002A874}"/>
                </a:ext>
              </a:extLst>
            </p:cNvPr>
            <p:cNvSpPr/>
            <p:nvPr/>
          </p:nvSpPr>
          <p:spPr>
            <a:xfrm>
              <a:off x="10599446" y="5779614"/>
              <a:ext cx="190523" cy="238154"/>
            </a:xfrm>
            <a:custGeom>
              <a:avLst/>
              <a:gdLst>
                <a:gd name="connsiteX0" fmla="*/ 7144 w 762000"/>
                <a:gd name="connsiteY0" fmla="*/ 946499 h 952500"/>
                <a:gd name="connsiteX1" fmla="*/ 7144 w 762000"/>
                <a:gd name="connsiteY1" fmla="*/ 7144 h 952500"/>
                <a:gd name="connsiteX2" fmla="*/ 446532 w 762000"/>
                <a:gd name="connsiteY2" fmla="*/ 7144 h 952500"/>
                <a:gd name="connsiteX3" fmla="*/ 762000 w 762000"/>
                <a:gd name="connsiteY3" fmla="*/ 309944 h 952500"/>
                <a:gd name="connsiteX4" fmla="*/ 446532 w 762000"/>
                <a:gd name="connsiteY4" fmla="*/ 611315 h 952500"/>
                <a:gd name="connsiteX5" fmla="*/ 207074 w 762000"/>
                <a:gd name="connsiteY5" fmla="*/ 611315 h 952500"/>
                <a:gd name="connsiteX6" fmla="*/ 207074 w 762000"/>
                <a:gd name="connsiteY6" fmla="*/ 946499 h 952500"/>
                <a:gd name="connsiteX7" fmla="*/ 7144 w 762000"/>
                <a:gd name="connsiteY7" fmla="*/ 946499 h 952500"/>
                <a:gd name="connsiteX8" fmla="*/ 557784 w 762000"/>
                <a:gd name="connsiteY8" fmla="*/ 309848 h 952500"/>
                <a:gd name="connsiteX9" fmla="*/ 418338 w 762000"/>
                <a:gd name="connsiteY9" fmla="*/ 183071 h 952500"/>
                <a:gd name="connsiteX10" fmla="*/ 207074 w 762000"/>
                <a:gd name="connsiteY10" fmla="*/ 183071 h 952500"/>
                <a:gd name="connsiteX11" fmla="*/ 207074 w 762000"/>
                <a:gd name="connsiteY11" fmla="*/ 435197 h 952500"/>
                <a:gd name="connsiteX12" fmla="*/ 418338 w 762000"/>
                <a:gd name="connsiteY12" fmla="*/ 435197 h 952500"/>
                <a:gd name="connsiteX13" fmla="*/ 557784 w 762000"/>
                <a:gd name="connsiteY13" fmla="*/ 309848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0" h="952500">
                  <a:moveTo>
                    <a:pt x="7144" y="946499"/>
                  </a:moveTo>
                  <a:lnTo>
                    <a:pt x="7144" y="7144"/>
                  </a:lnTo>
                  <a:lnTo>
                    <a:pt x="446532" y="7144"/>
                  </a:lnTo>
                  <a:cubicBezTo>
                    <a:pt x="650748" y="7144"/>
                    <a:pt x="762000" y="145161"/>
                    <a:pt x="762000" y="309944"/>
                  </a:cubicBezTo>
                  <a:cubicBezTo>
                    <a:pt x="762000" y="473297"/>
                    <a:pt x="649319" y="611315"/>
                    <a:pt x="446532" y="611315"/>
                  </a:cubicBezTo>
                  <a:lnTo>
                    <a:pt x="207074" y="611315"/>
                  </a:lnTo>
                  <a:lnTo>
                    <a:pt x="207074" y="946499"/>
                  </a:lnTo>
                  <a:lnTo>
                    <a:pt x="7144" y="946499"/>
                  </a:lnTo>
                  <a:close/>
                  <a:moveTo>
                    <a:pt x="557784" y="309848"/>
                  </a:moveTo>
                  <a:cubicBezTo>
                    <a:pt x="557784" y="230981"/>
                    <a:pt x="497205" y="183071"/>
                    <a:pt x="418338" y="183071"/>
                  </a:cubicBezTo>
                  <a:lnTo>
                    <a:pt x="207074" y="183071"/>
                  </a:lnTo>
                  <a:lnTo>
                    <a:pt x="207074" y="435197"/>
                  </a:lnTo>
                  <a:lnTo>
                    <a:pt x="418338" y="435197"/>
                  </a:lnTo>
                  <a:cubicBezTo>
                    <a:pt x="497300" y="435197"/>
                    <a:pt x="557784" y="387382"/>
                    <a:pt x="557784" y="309848"/>
                  </a:cubicBezTo>
                  <a:close/>
                </a:path>
              </a:pathLst>
            </a:custGeom>
            <a:solidFill>
              <a:srgbClr val="004855"/>
            </a:solidFill>
            <a:ln w="9525" cap="flat">
              <a:noFill/>
              <a:prstDash val="solid"/>
              <a:miter/>
            </a:ln>
          </p:spPr>
          <p:txBody>
            <a:bodyPr rtlCol="0" anchor="ctr"/>
            <a:lstStyle/>
            <a:p>
              <a:pPr rtl="0"/>
              <a:endParaRPr lang="en-US"/>
            </a:p>
          </p:txBody>
        </p:sp>
        <p:sp>
          <p:nvSpPr>
            <p:cNvPr id="12" name="Freeform: Shape 11">
              <a:extLst>
                <a:ext uri="{FF2B5EF4-FFF2-40B4-BE49-F238E27FC236}">
                  <a16:creationId xmlns:a16="http://schemas.microsoft.com/office/drawing/2014/main" id="{7F3A4F70-6063-4F20-8EA2-D72D144A8788}"/>
                </a:ext>
              </a:extLst>
            </p:cNvPr>
            <p:cNvSpPr/>
            <p:nvPr/>
          </p:nvSpPr>
          <p:spPr>
            <a:xfrm>
              <a:off x="10817405" y="5779614"/>
              <a:ext cx="152419" cy="238154"/>
            </a:xfrm>
            <a:custGeom>
              <a:avLst/>
              <a:gdLst>
                <a:gd name="connsiteX0" fmla="*/ 7144 w 609600"/>
                <a:gd name="connsiteY0" fmla="*/ 946499 h 952500"/>
                <a:gd name="connsiteX1" fmla="*/ 7144 w 609600"/>
                <a:gd name="connsiteY1" fmla="*/ 7144 h 952500"/>
                <a:gd name="connsiteX2" fmla="*/ 208502 w 609600"/>
                <a:gd name="connsiteY2" fmla="*/ 7144 h 952500"/>
                <a:gd name="connsiteX3" fmla="*/ 208502 w 609600"/>
                <a:gd name="connsiteY3" fmla="*/ 770477 h 952500"/>
                <a:gd name="connsiteX4" fmla="*/ 605694 w 609600"/>
                <a:gd name="connsiteY4" fmla="*/ 770477 h 952500"/>
                <a:gd name="connsiteX5" fmla="*/ 605694 w 609600"/>
                <a:gd name="connsiteY5" fmla="*/ 946499 h 952500"/>
                <a:gd name="connsiteX6" fmla="*/ 7144 w 609600"/>
                <a:gd name="connsiteY6"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952500">
                  <a:moveTo>
                    <a:pt x="7144" y="946499"/>
                  </a:moveTo>
                  <a:lnTo>
                    <a:pt x="7144" y="7144"/>
                  </a:lnTo>
                  <a:lnTo>
                    <a:pt x="208502" y="7144"/>
                  </a:lnTo>
                  <a:lnTo>
                    <a:pt x="208502" y="770477"/>
                  </a:lnTo>
                  <a:lnTo>
                    <a:pt x="605694" y="770477"/>
                  </a:lnTo>
                  <a:lnTo>
                    <a:pt x="605694" y="946499"/>
                  </a:lnTo>
                  <a:lnTo>
                    <a:pt x="7144" y="946499"/>
                  </a:lnTo>
                  <a:close/>
                </a:path>
              </a:pathLst>
            </a:custGeom>
            <a:solidFill>
              <a:srgbClr val="004855"/>
            </a:solidFill>
            <a:ln w="9525" cap="flat">
              <a:noFill/>
              <a:prstDash val="solid"/>
              <a:miter/>
            </a:ln>
          </p:spPr>
          <p:txBody>
            <a:bodyPr rtlCol="0" anchor="ctr"/>
            <a:lstStyle/>
            <a:p>
              <a:pPr rtl="0"/>
              <a:endParaRPr lang="en-US"/>
            </a:p>
          </p:txBody>
        </p:sp>
        <p:sp>
          <p:nvSpPr>
            <p:cNvPr id="13" name="Freeform: Shape 12">
              <a:extLst>
                <a:ext uri="{FF2B5EF4-FFF2-40B4-BE49-F238E27FC236}">
                  <a16:creationId xmlns:a16="http://schemas.microsoft.com/office/drawing/2014/main" id="{D91D5518-2665-4195-A8F8-3264F899BC77}"/>
                </a:ext>
              </a:extLst>
            </p:cNvPr>
            <p:cNvSpPr/>
            <p:nvPr/>
          </p:nvSpPr>
          <p:spPr>
            <a:xfrm>
              <a:off x="10931505" y="5779590"/>
              <a:ext cx="233391" cy="238154"/>
            </a:xfrm>
            <a:custGeom>
              <a:avLst/>
              <a:gdLst>
                <a:gd name="connsiteX0" fmla="*/ 367665 w 933450"/>
                <a:gd name="connsiteY0" fmla="*/ 946595 h 952500"/>
                <a:gd name="connsiteX1" fmla="*/ 367665 w 933450"/>
                <a:gd name="connsiteY1" fmla="*/ 562070 h 952500"/>
                <a:gd name="connsiteX2" fmla="*/ 7144 w 933450"/>
                <a:gd name="connsiteY2" fmla="*/ 7144 h 952500"/>
                <a:gd name="connsiteX3" fmla="*/ 235268 w 933450"/>
                <a:gd name="connsiteY3" fmla="*/ 7144 h 952500"/>
                <a:gd name="connsiteX4" fmla="*/ 467678 w 933450"/>
                <a:gd name="connsiteY4" fmla="*/ 383191 h 952500"/>
                <a:gd name="connsiteX5" fmla="*/ 700088 w 933450"/>
                <a:gd name="connsiteY5" fmla="*/ 7144 h 952500"/>
                <a:gd name="connsiteX6" fmla="*/ 926878 w 933450"/>
                <a:gd name="connsiteY6" fmla="*/ 7144 h 952500"/>
                <a:gd name="connsiteX7" fmla="*/ 567786 w 933450"/>
                <a:gd name="connsiteY7" fmla="*/ 562070 h 952500"/>
                <a:gd name="connsiteX8" fmla="*/ 567786 w 933450"/>
                <a:gd name="connsiteY8" fmla="*/ 946499 h 952500"/>
                <a:gd name="connsiteX9" fmla="*/ 367665 w 933450"/>
                <a:gd name="connsiteY9"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952500">
                  <a:moveTo>
                    <a:pt x="367665" y="946595"/>
                  </a:moveTo>
                  <a:lnTo>
                    <a:pt x="367665" y="562070"/>
                  </a:lnTo>
                  <a:lnTo>
                    <a:pt x="7144" y="7144"/>
                  </a:lnTo>
                  <a:lnTo>
                    <a:pt x="235268" y="7144"/>
                  </a:lnTo>
                  <a:lnTo>
                    <a:pt x="467678" y="383191"/>
                  </a:lnTo>
                  <a:lnTo>
                    <a:pt x="700088" y="7144"/>
                  </a:lnTo>
                  <a:lnTo>
                    <a:pt x="926878" y="7144"/>
                  </a:lnTo>
                  <a:lnTo>
                    <a:pt x="567786" y="562070"/>
                  </a:lnTo>
                  <a:lnTo>
                    <a:pt x="567786" y="946499"/>
                  </a:lnTo>
                  <a:lnTo>
                    <a:pt x="367665" y="946499"/>
                  </a:lnTo>
                  <a:close/>
                </a:path>
              </a:pathLst>
            </a:custGeom>
            <a:solidFill>
              <a:srgbClr val="004855"/>
            </a:solidFill>
            <a:ln w="9525" cap="flat">
              <a:noFill/>
              <a:prstDash val="solid"/>
              <a:miter/>
            </a:ln>
          </p:spPr>
          <p:txBody>
            <a:bodyPr rtlCol="0" anchor="ctr"/>
            <a:lstStyle/>
            <a:p>
              <a:pPr rtl="0"/>
              <a:endParaRPr lang="en-US"/>
            </a:p>
          </p:txBody>
        </p:sp>
        <p:sp>
          <p:nvSpPr>
            <p:cNvPr id="14" name="Freeform: Shape 13">
              <a:extLst>
                <a:ext uri="{FF2B5EF4-FFF2-40B4-BE49-F238E27FC236}">
                  <a16:creationId xmlns:a16="http://schemas.microsoft.com/office/drawing/2014/main" id="{D23FE072-CCB3-4607-B33F-904439777076}"/>
                </a:ext>
              </a:extLst>
            </p:cNvPr>
            <p:cNvSpPr/>
            <p:nvPr/>
          </p:nvSpPr>
          <p:spPr>
            <a:xfrm>
              <a:off x="10157575" y="6072948"/>
              <a:ext cx="100025" cy="100025"/>
            </a:xfrm>
            <a:custGeom>
              <a:avLst/>
              <a:gdLst>
                <a:gd name="connsiteX0" fmla="*/ 160877 w 400050"/>
                <a:gd name="connsiteY0" fmla="*/ 398526 h 400050"/>
                <a:gd name="connsiteX1" fmla="*/ 7144 w 400050"/>
                <a:gd name="connsiteY1" fmla="*/ 7144 h 400050"/>
                <a:gd name="connsiteX2" fmla="*/ 85154 w 400050"/>
                <a:gd name="connsiteY2" fmla="*/ 7144 h 400050"/>
                <a:gd name="connsiteX3" fmla="*/ 203645 w 400050"/>
                <a:gd name="connsiteY3" fmla="*/ 323374 h 400050"/>
                <a:gd name="connsiteX4" fmla="*/ 322136 w 400050"/>
                <a:gd name="connsiteY4" fmla="*/ 7144 h 400050"/>
                <a:gd name="connsiteX5" fmla="*/ 400145 w 400050"/>
                <a:gd name="connsiteY5" fmla="*/ 7144 h 400050"/>
                <a:gd name="connsiteX6" fmla="*/ 246412 w 400050"/>
                <a:gd name="connsiteY6" fmla="*/ 398526 h 400050"/>
                <a:gd name="connsiteX7" fmla="*/ 160877 w 400050"/>
                <a:gd name="connsiteY7"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00050">
                  <a:moveTo>
                    <a:pt x="160877" y="398526"/>
                  </a:moveTo>
                  <a:lnTo>
                    <a:pt x="7144" y="7144"/>
                  </a:lnTo>
                  <a:lnTo>
                    <a:pt x="85154" y="7144"/>
                  </a:lnTo>
                  <a:lnTo>
                    <a:pt x="203645" y="323374"/>
                  </a:lnTo>
                  <a:lnTo>
                    <a:pt x="322136" y="7144"/>
                  </a:lnTo>
                  <a:lnTo>
                    <a:pt x="400145" y="7144"/>
                  </a:lnTo>
                  <a:lnTo>
                    <a:pt x="246412" y="398526"/>
                  </a:lnTo>
                  <a:lnTo>
                    <a:pt x="160877" y="398526"/>
                  </a:lnTo>
                  <a:close/>
                </a:path>
              </a:pathLst>
            </a:custGeom>
            <a:solidFill>
              <a:srgbClr val="00529D"/>
            </a:solidFill>
            <a:ln w="9525" cap="flat">
              <a:noFill/>
              <a:prstDash val="solid"/>
              <a:miter/>
            </a:ln>
          </p:spPr>
          <p:txBody>
            <a:bodyPr rtlCol="0" anchor="ctr"/>
            <a:lstStyle/>
            <a:p>
              <a:pPr rtl="0"/>
              <a:endParaRPr lang="en-US"/>
            </a:p>
          </p:txBody>
        </p:sp>
        <p:sp>
          <p:nvSpPr>
            <p:cNvPr id="16" name="Freeform: Shape 15">
              <a:extLst>
                <a:ext uri="{FF2B5EF4-FFF2-40B4-BE49-F238E27FC236}">
                  <a16:creationId xmlns:a16="http://schemas.microsoft.com/office/drawing/2014/main" id="{FA651B17-2DB1-4C5D-AB2E-6D5F20D29AC2}"/>
                </a:ext>
              </a:extLst>
            </p:cNvPr>
            <p:cNvSpPr/>
            <p:nvPr/>
          </p:nvSpPr>
          <p:spPr>
            <a:xfrm>
              <a:off x="10248978" y="6072948"/>
              <a:ext cx="100025" cy="100025"/>
            </a:xfrm>
            <a:custGeom>
              <a:avLst/>
              <a:gdLst>
                <a:gd name="connsiteX0" fmla="*/ 322231 w 400050"/>
                <a:gd name="connsiteY0" fmla="*/ 398526 h 400050"/>
                <a:gd name="connsiteX1" fmla="*/ 293465 w 400050"/>
                <a:gd name="connsiteY1" fmla="*/ 322802 h 400050"/>
                <a:gd name="connsiteX2" fmla="*/ 113919 w 400050"/>
                <a:gd name="connsiteY2" fmla="*/ 322802 h 400050"/>
                <a:gd name="connsiteX3" fmla="*/ 85154 w 400050"/>
                <a:gd name="connsiteY3" fmla="*/ 398526 h 400050"/>
                <a:gd name="connsiteX4" fmla="*/ 7144 w 400050"/>
                <a:gd name="connsiteY4" fmla="*/ 398526 h 400050"/>
                <a:gd name="connsiteX5" fmla="*/ 160877 w 400050"/>
                <a:gd name="connsiteY5" fmla="*/ 7144 h 400050"/>
                <a:gd name="connsiteX6" fmla="*/ 246507 w 400050"/>
                <a:gd name="connsiteY6" fmla="*/ 7144 h 400050"/>
                <a:gd name="connsiteX7" fmla="*/ 400241 w 400050"/>
                <a:gd name="connsiteY7" fmla="*/ 398526 h 400050"/>
                <a:gd name="connsiteX8" fmla="*/ 322231 w 400050"/>
                <a:gd name="connsiteY8" fmla="*/ 398526 h 400050"/>
                <a:gd name="connsiteX9" fmla="*/ 203740 w 400050"/>
                <a:gd name="connsiteY9" fmla="*/ 75819 h 400050"/>
                <a:gd name="connsiteX10" fmla="*/ 133350 w 400050"/>
                <a:gd name="connsiteY10" fmla="*/ 262414 h 400050"/>
                <a:gd name="connsiteX11" fmla="*/ 274129 w 400050"/>
                <a:gd name="connsiteY11" fmla="*/ 262414 h 400050"/>
                <a:gd name="connsiteX12" fmla="*/ 203740 w 400050"/>
                <a:gd name="connsiteY12" fmla="*/ 7581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050" h="400050">
                  <a:moveTo>
                    <a:pt x="322231" y="398526"/>
                  </a:moveTo>
                  <a:lnTo>
                    <a:pt x="293465" y="322802"/>
                  </a:lnTo>
                  <a:lnTo>
                    <a:pt x="113919" y="322802"/>
                  </a:lnTo>
                  <a:lnTo>
                    <a:pt x="85154" y="398526"/>
                  </a:lnTo>
                  <a:lnTo>
                    <a:pt x="7144" y="398526"/>
                  </a:lnTo>
                  <a:lnTo>
                    <a:pt x="160877" y="7144"/>
                  </a:lnTo>
                  <a:lnTo>
                    <a:pt x="246507" y="7144"/>
                  </a:lnTo>
                  <a:lnTo>
                    <a:pt x="400241" y="398526"/>
                  </a:lnTo>
                  <a:lnTo>
                    <a:pt x="322231" y="398526"/>
                  </a:lnTo>
                  <a:close/>
                  <a:moveTo>
                    <a:pt x="203740" y="75819"/>
                  </a:moveTo>
                  <a:lnTo>
                    <a:pt x="133350" y="262414"/>
                  </a:lnTo>
                  <a:lnTo>
                    <a:pt x="274129" y="262414"/>
                  </a:lnTo>
                  <a:lnTo>
                    <a:pt x="203740" y="75819"/>
                  </a:lnTo>
                  <a:close/>
                </a:path>
              </a:pathLst>
            </a:custGeom>
            <a:solidFill>
              <a:srgbClr val="00529D"/>
            </a:solidFill>
            <a:ln w="9525" cap="flat">
              <a:noFill/>
              <a:prstDash val="solid"/>
              <a:miter/>
            </a:ln>
          </p:spPr>
          <p:txBody>
            <a:bodyPr rtlCol="0" anchor="ctr"/>
            <a:lstStyle/>
            <a:p>
              <a:pPr rtl="0"/>
              <a:endParaRPr lang="en-US"/>
            </a:p>
          </p:txBody>
        </p:sp>
        <p:sp>
          <p:nvSpPr>
            <p:cNvPr id="17" name="Freeform: Shape 16">
              <a:extLst>
                <a:ext uri="{FF2B5EF4-FFF2-40B4-BE49-F238E27FC236}">
                  <a16:creationId xmlns:a16="http://schemas.microsoft.com/office/drawing/2014/main" id="{CABBE5F2-BDCE-48AB-8EC9-B0DCE5789287}"/>
                </a:ext>
              </a:extLst>
            </p:cNvPr>
            <p:cNvSpPr/>
            <p:nvPr/>
          </p:nvSpPr>
          <p:spPr>
            <a:xfrm>
              <a:off x="10356671" y="6072948"/>
              <a:ext cx="61920" cy="100025"/>
            </a:xfrm>
            <a:custGeom>
              <a:avLst/>
              <a:gdLst>
                <a:gd name="connsiteX0" fmla="*/ 7144 w 247650"/>
                <a:gd name="connsiteY0" fmla="*/ 398526 h 400050"/>
                <a:gd name="connsiteX1" fmla="*/ 7144 w 247650"/>
                <a:gd name="connsiteY1" fmla="*/ 7144 h 400050"/>
                <a:gd name="connsiteX2" fmla="*/ 75819 w 247650"/>
                <a:gd name="connsiteY2" fmla="*/ 7144 h 400050"/>
                <a:gd name="connsiteX3" fmla="*/ 75819 w 247650"/>
                <a:gd name="connsiteY3" fmla="*/ 338042 h 400050"/>
                <a:gd name="connsiteX4" fmla="*/ 248317 w 247650"/>
                <a:gd name="connsiteY4" fmla="*/ 338042 h 400050"/>
                <a:gd name="connsiteX5" fmla="*/ 248317 w 247650"/>
                <a:gd name="connsiteY5" fmla="*/ 398431 h 400050"/>
                <a:gd name="connsiteX6" fmla="*/ 7144 w 247650"/>
                <a:gd name="connsiteY6"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400050">
                  <a:moveTo>
                    <a:pt x="7144" y="398526"/>
                  </a:moveTo>
                  <a:lnTo>
                    <a:pt x="7144" y="7144"/>
                  </a:lnTo>
                  <a:lnTo>
                    <a:pt x="75819" y="7144"/>
                  </a:lnTo>
                  <a:lnTo>
                    <a:pt x="75819" y="338042"/>
                  </a:lnTo>
                  <a:lnTo>
                    <a:pt x="248317" y="338042"/>
                  </a:lnTo>
                  <a:lnTo>
                    <a:pt x="248317" y="398431"/>
                  </a:lnTo>
                  <a:lnTo>
                    <a:pt x="7144" y="398431"/>
                  </a:lnTo>
                  <a:close/>
                </a:path>
              </a:pathLst>
            </a:custGeom>
            <a:solidFill>
              <a:srgbClr val="00529D"/>
            </a:solidFill>
            <a:ln w="9525" cap="flat">
              <a:noFill/>
              <a:prstDash val="solid"/>
              <a:miter/>
            </a:ln>
          </p:spPr>
          <p:txBody>
            <a:bodyPr rtlCol="0" anchor="ctr"/>
            <a:lstStyle/>
            <a:p>
              <a:pPr rtl="0"/>
              <a:endParaRPr lang="en-US"/>
            </a:p>
          </p:txBody>
        </p:sp>
        <p:sp>
          <p:nvSpPr>
            <p:cNvPr id="18" name="Freeform: Shape 17">
              <a:extLst>
                <a:ext uri="{FF2B5EF4-FFF2-40B4-BE49-F238E27FC236}">
                  <a16:creationId xmlns:a16="http://schemas.microsoft.com/office/drawing/2014/main" id="{DECBD6B2-A8A9-4417-9B8D-79D808E88E4B}"/>
                </a:ext>
              </a:extLst>
            </p:cNvPr>
            <p:cNvSpPr/>
            <p:nvPr/>
          </p:nvSpPr>
          <p:spPr>
            <a:xfrm>
              <a:off x="10423426" y="6071353"/>
              <a:ext cx="102406" cy="104788"/>
            </a:xfrm>
            <a:custGeom>
              <a:avLst/>
              <a:gdLst>
                <a:gd name="connsiteX0" fmla="*/ 7144 w 409575"/>
                <a:gd name="connsiteY0" fmla="*/ 209550 h 419100"/>
                <a:gd name="connsiteX1" fmla="*/ 207264 w 409575"/>
                <a:gd name="connsiteY1" fmla="*/ 7144 h 419100"/>
                <a:gd name="connsiteX2" fmla="*/ 407384 w 409575"/>
                <a:gd name="connsiteY2" fmla="*/ 209550 h 419100"/>
                <a:gd name="connsiteX3" fmla="*/ 207264 w 409575"/>
                <a:gd name="connsiteY3" fmla="*/ 411956 h 419100"/>
                <a:gd name="connsiteX4" fmla="*/ 7144 w 409575"/>
                <a:gd name="connsiteY4" fmla="*/ 209550 h 419100"/>
                <a:gd name="connsiteX5" fmla="*/ 336900 w 409575"/>
                <a:gd name="connsiteY5" fmla="*/ 209550 h 419100"/>
                <a:gd name="connsiteX6" fmla="*/ 207264 w 409575"/>
                <a:gd name="connsiteY6" fmla="*/ 68104 h 419100"/>
                <a:gd name="connsiteX7" fmla="*/ 77629 w 409575"/>
                <a:gd name="connsiteY7" fmla="*/ 209550 h 419100"/>
                <a:gd name="connsiteX8" fmla="*/ 207264 w 409575"/>
                <a:gd name="connsiteY8" fmla="*/ 350996 h 419100"/>
                <a:gd name="connsiteX9" fmla="*/ 336900 w 409575"/>
                <a:gd name="connsiteY9" fmla="*/ 2095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19100">
                  <a:moveTo>
                    <a:pt x="7144" y="209550"/>
                  </a:moveTo>
                  <a:cubicBezTo>
                    <a:pt x="7144" y="92773"/>
                    <a:pt x="89916" y="7144"/>
                    <a:pt x="207264" y="7144"/>
                  </a:cubicBezTo>
                  <a:cubicBezTo>
                    <a:pt x="324041" y="7144"/>
                    <a:pt x="407384" y="92773"/>
                    <a:pt x="407384" y="209550"/>
                  </a:cubicBezTo>
                  <a:cubicBezTo>
                    <a:pt x="407384" y="326326"/>
                    <a:pt x="324041" y="411956"/>
                    <a:pt x="207264" y="411956"/>
                  </a:cubicBezTo>
                  <a:cubicBezTo>
                    <a:pt x="89916" y="411956"/>
                    <a:pt x="7144" y="326326"/>
                    <a:pt x="7144" y="209550"/>
                  </a:cubicBezTo>
                  <a:close/>
                  <a:moveTo>
                    <a:pt x="336900" y="209550"/>
                  </a:moveTo>
                  <a:cubicBezTo>
                    <a:pt x="336900" y="128588"/>
                    <a:pt x="285845" y="68104"/>
                    <a:pt x="207264" y="68104"/>
                  </a:cubicBezTo>
                  <a:cubicBezTo>
                    <a:pt x="128016" y="68104"/>
                    <a:pt x="77629" y="128492"/>
                    <a:pt x="77629" y="209550"/>
                  </a:cubicBezTo>
                  <a:cubicBezTo>
                    <a:pt x="77629" y="289941"/>
                    <a:pt x="128111" y="350996"/>
                    <a:pt x="207264" y="350996"/>
                  </a:cubicBezTo>
                  <a:cubicBezTo>
                    <a:pt x="285845" y="350996"/>
                    <a:pt x="336900" y="289941"/>
                    <a:pt x="336900" y="209550"/>
                  </a:cubicBezTo>
                  <a:close/>
                </a:path>
              </a:pathLst>
            </a:custGeom>
            <a:solidFill>
              <a:srgbClr val="00529D"/>
            </a:solidFill>
            <a:ln w="9525" cap="flat">
              <a:noFill/>
              <a:prstDash val="solid"/>
              <a:miter/>
            </a:ln>
          </p:spPr>
          <p:txBody>
            <a:bodyPr rtlCol="0" anchor="ctr"/>
            <a:lstStyle/>
            <a:p>
              <a:pPr rtl="0"/>
              <a:endParaRPr lang="en-US"/>
            </a:p>
          </p:txBody>
        </p:sp>
        <p:sp>
          <p:nvSpPr>
            <p:cNvPr id="19" name="Freeform: Shape 18">
              <a:extLst>
                <a:ext uri="{FF2B5EF4-FFF2-40B4-BE49-F238E27FC236}">
                  <a16:creationId xmlns:a16="http://schemas.microsoft.com/office/drawing/2014/main" id="{4060DC9E-BC68-420D-9079-ACBD9BF07D51}"/>
                </a:ext>
              </a:extLst>
            </p:cNvPr>
            <p:cNvSpPr/>
            <p:nvPr/>
          </p:nvSpPr>
          <p:spPr>
            <a:xfrm>
              <a:off x="10539907" y="6072948"/>
              <a:ext cx="78591" cy="100025"/>
            </a:xfrm>
            <a:custGeom>
              <a:avLst/>
              <a:gdLst>
                <a:gd name="connsiteX0" fmla="*/ 230696 w 314325"/>
                <a:gd name="connsiteY0" fmla="*/ 398526 h 400050"/>
                <a:gd name="connsiteX1" fmla="*/ 144494 w 314325"/>
                <a:gd name="connsiteY1" fmla="*/ 252413 h 400050"/>
                <a:gd name="connsiteX2" fmla="*/ 75819 w 314325"/>
                <a:gd name="connsiteY2" fmla="*/ 252413 h 400050"/>
                <a:gd name="connsiteX3" fmla="*/ 75819 w 314325"/>
                <a:gd name="connsiteY3" fmla="*/ 398526 h 400050"/>
                <a:gd name="connsiteX4" fmla="*/ 7144 w 314325"/>
                <a:gd name="connsiteY4" fmla="*/ 398526 h 400050"/>
                <a:gd name="connsiteX5" fmla="*/ 7144 w 314325"/>
                <a:gd name="connsiteY5" fmla="*/ 7144 h 400050"/>
                <a:gd name="connsiteX6" fmla="*/ 179070 w 314325"/>
                <a:gd name="connsiteY6" fmla="*/ 7144 h 400050"/>
                <a:gd name="connsiteX7" fmla="*/ 307562 w 314325"/>
                <a:gd name="connsiteY7" fmla="*/ 129730 h 400050"/>
                <a:gd name="connsiteX8" fmla="*/ 214313 w 314325"/>
                <a:gd name="connsiteY8" fmla="*/ 244697 h 400050"/>
                <a:gd name="connsiteX9" fmla="*/ 310515 w 314325"/>
                <a:gd name="connsiteY9" fmla="*/ 398431 h 400050"/>
                <a:gd name="connsiteX10" fmla="*/ 230696 w 314325"/>
                <a:gd name="connsiteY10" fmla="*/ 398431 h 400050"/>
                <a:gd name="connsiteX11" fmla="*/ 237173 w 314325"/>
                <a:gd name="connsiteY11" fmla="*/ 129254 h 400050"/>
                <a:gd name="connsiteX12" fmla="*/ 170307 w 314325"/>
                <a:gd name="connsiteY12" fmla="*/ 67627 h 400050"/>
                <a:gd name="connsiteX13" fmla="*/ 75819 w 314325"/>
                <a:gd name="connsiteY13" fmla="*/ 67627 h 400050"/>
                <a:gd name="connsiteX14" fmla="*/ 75819 w 314325"/>
                <a:gd name="connsiteY14" fmla="*/ 192024 h 400050"/>
                <a:gd name="connsiteX15" fmla="*/ 170307 w 314325"/>
                <a:gd name="connsiteY15" fmla="*/ 192024 h 400050"/>
                <a:gd name="connsiteX16" fmla="*/ 237173 w 314325"/>
                <a:gd name="connsiteY16" fmla="*/ 129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325" h="400050">
                  <a:moveTo>
                    <a:pt x="230696" y="398526"/>
                  </a:moveTo>
                  <a:lnTo>
                    <a:pt x="144494" y="252413"/>
                  </a:lnTo>
                  <a:lnTo>
                    <a:pt x="75819" y="252413"/>
                  </a:lnTo>
                  <a:lnTo>
                    <a:pt x="75819" y="398526"/>
                  </a:lnTo>
                  <a:lnTo>
                    <a:pt x="7144" y="398526"/>
                  </a:lnTo>
                  <a:lnTo>
                    <a:pt x="7144" y="7144"/>
                  </a:lnTo>
                  <a:lnTo>
                    <a:pt x="179070" y="7144"/>
                  </a:lnTo>
                  <a:cubicBezTo>
                    <a:pt x="256508" y="7144"/>
                    <a:pt x="307562" y="57055"/>
                    <a:pt x="307562" y="129730"/>
                  </a:cubicBezTo>
                  <a:cubicBezTo>
                    <a:pt x="307562" y="198977"/>
                    <a:pt x="261747" y="237077"/>
                    <a:pt x="214313" y="244697"/>
                  </a:cubicBezTo>
                  <a:lnTo>
                    <a:pt x="310515" y="398431"/>
                  </a:lnTo>
                  <a:lnTo>
                    <a:pt x="230696" y="398431"/>
                  </a:lnTo>
                  <a:close/>
                  <a:moveTo>
                    <a:pt x="237173" y="129254"/>
                  </a:moveTo>
                  <a:cubicBezTo>
                    <a:pt x="237173" y="91726"/>
                    <a:pt x="208979" y="67627"/>
                    <a:pt x="170307" y="67627"/>
                  </a:cubicBezTo>
                  <a:lnTo>
                    <a:pt x="75819" y="67627"/>
                  </a:lnTo>
                  <a:lnTo>
                    <a:pt x="75819" y="192024"/>
                  </a:lnTo>
                  <a:lnTo>
                    <a:pt x="170307" y="192024"/>
                  </a:lnTo>
                  <a:cubicBezTo>
                    <a:pt x="208979" y="192024"/>
                    <a:pt x="237173" y="167354"/>
                    <a:pt x="237173" y="129254"/>
                  </a:cubicBezTo>
                  <a:close/>
                </a:path>
              </a:pathLst>
            </a:custGeom>
            <a:solidFill>
              <a:srgbClr val="00529D"/>
            </a:solidFill>
            <a:ln w="9525" cap="flat">
              <a:noFill/>
              <a:prstDash val="solid"/>
              <a:miter/>
            </a:ln>
          </p:spPr>
          <p:txBody>
            <a:bodyPr rtlCol="0" anchor="ctr"/>
            <a:lstStyle/>
            <a:p>
              <a:pPr rtl="0"/>
              <a:endParaRPr lang="en-US"/>
            </a:p>
          </p:txBody>
        </p:sp>
        <p:sp>
          <p:nvSpPr>
            <p:cNvPr id="25" name="Freeform: Shape 24">
              <a:extLst>
                <a:ext uri="{FF2B5EF4-FFF2-40B4-BE49-F238E27FC236}">
                  <a16:creationId xmlns:a16="http://schemas.microsoft.com/office/drawing/2014/main" id="{A9C4264E-B3DE-49C4-87E4-FEB934EFDC15}"/>
                </a:ext>
              </a:extLst>
            </p:cNvPr>
            <p:cNvSpPr/>
            <p:nvPr/>
          </p:nvSpPr>
          <p:spPr>
            <a:xfrm>
              <a:off x="10632192" y="6072948"/>
              <a:ext cx="69065" cy="100025"/>
            </a:xfrm>
            <a:custGeom>
              <a:avLst/>
              <a:gdLst>
                <a:gd name="connsiteX0" fmla="*/ 7144 w 276225"/>
                <a:gd name="connsiteY0" fmla="*/ 398526 h 400050"/>
                <a:gd name="connsiteX1" fmla="*/ 7144 w 276225"/>
                <a:gd name="connsiteY1" fmla="*/ 7144 h 400050"/>
                <a:gd name="connsiteX2" fmla="*/ 275273 w 276225"/>
                <a:gd name="connsiteY2" fmla="*/ 7144 h 400050"/>
                <a:gd name="connsiteX3" fmla="*/ 275273 w 276225"/>
                <a:gd name="connsiteY3" fmla="*/ 67532 h 400050"/>
                <a:gd name="connsiteX4" fmla="*/ 75819 w 276225"/>
                <a:gd name="connsiteY4" fmla="*/ 67532 h 400050"/>
                <a:gd name="connsiteX5" fmla="*/ 75819 w 276225"/>
                <a:gd name="connsiteY5" fmla="*/ 168497 h 400050"/>
                <a:gd name="connsiteX6" fmla="*/ 271177 w 276225"/>
                <a:gd name="connsiteY6" fmla="*/ 168497 h 400050"/>
                <a:gd name="connsiteX7" fmla="*/ 271177 w 276225"/>
                <a:gd name="connsiteY7" fmla="*/ 228886 h 400050"/>
                <a:gd name="connsiteX8" fmla="*/ 75819 w 276225"/>
                <a:gd name="connsiteY8" fmla="*/ 228886 h 400050"/>
                <a:gd name="connsiteX9" fmla="*/ 75819 w 276225"/>
                <a:gd name="connsiteY9" fmla="*/ 338042 h 400050"/>
                <a:gd name="connsiteX10" fmla="*/ 275273 w 276225"/>
                <a:gd name="connsiteY10" fmla="*/ 338042 h 400050"/>
                <a:gd name="connsiteX11" fmla="*/ 275273 w 276225"/>
                <a:gd name="connsiteY11" fmla="*/ 398431 h 400050"/>
                <a:gd name="connsiteX12" fmla="*/ 7144 w 276225"/>
                <a:gd name="connsiteY12"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400050">
                  <a:moveTo>
                    <a:pt x="7144" y="398526"/>
                  </a:moveTo>
                  <a:lnTo>
                    <a:pt x="7144" y="7144"/>
                  </a:lnTo>
                  <a:lnTo>
                    <a:pt x="275273" y="7144"/>
                  </a:lnTo>
                  <a:lnTo>
                    <a:pt x="275273" y="67532"/>
                  </a:lnTo>
                  <a:lnTo>
                    <a:pt x="75819" y="67532"/>
                  </a:lnTo>
                  <a:lnTo>
                    <a:pt x="75819" y="168497"/>
                  </a:lnTo>
                  <a:lnTo>
                    <a:pt x="271177" y="168497"/>
                  </a:lnTo>
                  <a:lnTo>
                    <a:pt x="271177" y="228886"/>
                  </a:lnTo>
                  <a:lnTo>
                    <a:pt x="75819" y="228886"/>
                  </a:lnTo>
                  <a:lnTo>
                    <a:pt x="75819" y="338042"/>
                  </a:lnTo>
                  <a:lnTo>
                    <a:pt x="275273" y="338042"/>
                  </a:lnTo>
                  <a:lnTo>
                    <a:pt x="275273" y="398431"/>
                  </a:lnTo>
                  <a:lnTo>
                    <a:pt x="7144" y="398431"/>
                  </a:lnTo>
                  <a:close/>
                </a:path>
              </a:pathLst>
            </a:custGeom>
            <a:solidFill>
              <a:srgbClr val="00529D"/>
            </a:solidFill>
            <a:ln w="9525" cap="flat">
              <a:noFill/>
              <a:prstDash val="solid"/>
              <a:miter/>
            </a:ln>
          </p:spPr>
          <p:txBody>
            <a:bodyPr rtlCol="0" anchor="ctr"/>
            <a:lstStyle/>
            <a:p>
              <a:pPr rtl="0"/>
              <a:endParaRPr lang="en-US"/>
            </a:p>
          </p:txBody>
        </p:sp>
        <p:sp>
          <p:nvSpPr>
            <p:cNvPr id="27" name="Freeform: Shape 26">
              <a:extLst>
                <a:ext uri="{FF2B5EF4-FFF2-40B4-BE49-F238E27FC236}">
                  <a16:creationId xmlns:a16="http://schemas.microsoft.com/office/drawing/2014/main" id="{45011E0D-40F2-426B-9359-DF16566D6BB0}"/>
                </a:ext>
              </a:extLst>
            </p:cNvPr>
            <p:cNvSpPr/>
            <p:nvPr/>
          </p:nvSpPr>
          <p:spPr>
            <a:xfrm>
              <a:off x="10716832" y="6072948"/>
              <a:ext cx="104788" cy="100025"/>
            </a:xfrm>
            <a:custGeom>
              <a:avLst/>
              <a:gdLst>
                <a:gd name="connsiteX0" fmla="*/ 345186 w 419100"/>
                <a:gd name="connsiteY0" fmla="*/ 398526 h 400050"/>
                <a:gd name="connsiteX1" fmla="*/ 345186 w 419100"/>
                <a:gd name="connsiteY1" fmla="*/ 96393 h 400050"/>
                <a:gd name="connsiteX2" fmla="*/ 225457 w 419100"/>
                <a:gd name="connsiteY2" fmla="*/ 398526 h 400050"/>
                <a:gd name="connsiteX3" fmla="*/ 196120 w 419100"/>
                <a:gd name="connsiteY3" fmla="*/ 398526 h 400050"/>
                <a:gd name="connsiteX4" fmla="*/ 75819 w 419100"/>
                <a:gd name="connsiteY4" fmla="*/ 96393 h 400050"/>
                <a:gd name="connsiteX5" fmla="*/ 75819 w 419100"/>
                <a:gd name="connsiteY5" fmla="*/ 398526 h 400050"/>
                <a:gd name="connsiteX6" fmla="*/ 7144 w 419100"/>
                <a:gd name="connsiteY6" fmla="*/ 398526 h 400050"/>
                <a:gd name="connsiteX7" fmla="*/ 7144 w 419100"/>
                <a:gd name="connsiteY7" fmla="*/ 7144 h 400050"/>
                <a:gd name="connsiteX8" fmla="*/ 103918 w 419100"/>
                <a:gd name="connsiteY8" fmla="*/ 7144 h 400050"/>
                <a:gd name="connsiteX9" fmla="*/ 210693 w 419100"/>
                <a:gd name="connsiteY9" fmla="*/ 275844 h 400050"/>
                <a:gd name="connsiteX10" fmla="*/ 316897 w 419100"/>
                <a:gd name="connsiteY10" fmla="*/ 7144 h 400050"/>
                <a:gd name="connsiteX11" fmla="*/ 413671 w 419100"/>
                <a:gd name="connsiteY11" fmla="*/ 7144 h 400050"/>
                <a:gd name="connsiteX12" fmla="*/ 413671 w 419100"/>
                <a:gd name="connsiteY12" fmla="*/ 398526 h 400050"/>
                <a:gd name="connsiteX13" fmla="*/ 345186 w 419100"/>
                <a:gd name="connsiteY13"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00050">
                  <a:moveTo>
                    <a:pt x="345186" y="398526"/>
                  </a:moveTo>
                  <a:lnTo>
                    <a:pt x="345186" y="96393"/>
                  </a:lnTo>
                  <a:lnTo>
                    <a:pt x="225457" y="398526"/>
                  </a:lnTo>
                  <a:lnTo>
                    <a:pt x="196120" y="398526"/>
                  </a:lnTo>
                  <a:lnTo>
                    <a:pt x="75819" y="96393"/>
                  </a:lnTo>
                  <a:lnTo>
                    <a:pt x="75819" y="398526"/>
                  </a:lnTo>
                  <a:lnTo>
                    <a:pt x="7144" y="398526"/>
                  </a:lnTo>
                  <a:lnTo>
                    <a:pt x="7144" y="7144"/>
                  </a:lnTo>
                  <a:lnTo>
                    <a:pt x="103918" y="7144"/>
                  </a:lnTo>
                  <a:lnTo>
                    <a:pt x="210693" y="275844"/>
                  </a:lnTo>
                  <a:lnTo>
                    <a:pt x="316897" y="7144"/>
                  </a:lnTo>
                  <a:lnTo>
                    <a:pt x="413671" y="7144"/>
                  </a:lnTo>
                  <a:lnTo>
                    <a:pt x="413671" y="398526"/>
                  </a:lnTo>
                  <a:lnTo>
                    <a:pt x="345186" y="398526"/>
                  </a:lnTo>
                  <a:close/>
                </a:path>
              </a:pathLst>
            </a:custGeom>
            <a:solidFill>
              <a:srgbClr val="00529D"/>
            </a:solidFill>
            <a:ln w="9525" cap="flat">
              <a:noFill/>
              <a:prstDash val="solid"/>
              <a:miter/>
            </a:ln>
          </p:spPr>
          <p:txBody>
            <a:bodyPr rtlCol="0" anchor="ctr"/>
            <a:lstStyle/>
            <a:p>
              <a:pPr rtl="0"/>
              <a:endParaRPr lang="en-US"/>
            </a:p>
          </p:txBody>
        </p:sp>
      </p:grpSp>
    </p:spTree>
    <p:extLst>
      <p:ext uri="{BB962C8B-B14F-4D97-AF65-F5344CB8AC3E}">
        <p14:creationId xmlns:p14="http://schemas.microsoft.com/office/powerpoint/2010/main" val="100581313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1_Custom Layou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F6C810FC-F638-46AD-B235-0880921D8B8E}"/>
              </a:ext>
            </a:extLst>
          </p:cNvPr>
          <p:cNvSpPr>
            <a:spLocks noGrp="1"/>
          </p:cNvSpPr>
          <p:nvPr>
            <p:ph type="pic" sz="quarter" idx="21"/>
          </p:nvPr>
        </p:nvSpPr>
        <p:spPr>
          <a:xfrm>
            <a:off x="0" y="0"/>
            <a:ext cx="12217400" cy="6858000"/>
          </a:xfrm>
        </p:spPr>
        <p:txBody>
          <a:bodyPr>
            <a:noAutofit/>
          </a:bodyPr>
          <a:lstStyle>
            <a:lvl1pPr>
              <a:defRPr sz="1500"/>
            </a:lvl1pPr>
          </a:lstStyle>
          <a:p>
            <a:r>
              <a:rPr lang="en-US" smtClean="0"/>
              <a:t>Click icon to add picture</a:t>
            </a:r>
            <a:endParaRPr lang="en-US" dirty="0"/>
          </a:p>
        </p:txBody>
      </p:sp>
      <p:sp>
        <p:nvSpPr>
          <p:cNvPr id="22" name="Text Placeholder 15">
            <a:extLst>
              <a:ext uri="{FF2B5EF4-FFF2-40B4-BE49-F238E27FC236}">
                <a16:creationId xmlns:a16="http://schemas.microsoft.com/office/drawing/2014/main" id="{71ABD432-A4FB-4CCB-AD1D-7134E3BC5E24}"/>
              </a:ext>
            </a:extLst>
          </p:cNvPr>
          <p:cNvSpPr>
            <a:spLocks noGrp="1"/>
          </p:cNvSpPr>
          <p:nvPr>
            <p:ph type="body" sz="quarter" idx="19"/>
          </p:nvPr>
        </p:nvSpPr>
        <p:spPr>
          <a:xfrm>
            <a:off x="3930000" y="0"/>
            <a:ext cx="8287385" cy="6858000"/>
          </a:xfrm>
          <a:custGeom>
            <a:avLst/>
            <a:gdLst>
              <a:gd name="connsiteX0" fmla="*/ 0 w 8262000"/>
              <a:gd name="connsiteY0" fmla="*/ 6858000 h 6858000"/>
              <a:gd name="connsiteX1" fmla="*/ 1562115 w 8262000"/>
              <a:gd name="connsiteY1" fmla="*/ 0 h 6858000"/>
              <a:gd name="connsiteX2" fmla="*/ 8262000 w 8262000"/>
              <a:gd name="connsiteY2" fmla="*/ 0 h 6858000"/>
              <a:gd name="connsiteX3" fmla="*/ 6699885 w 8262000"/>
              <a:gd name="connsiteY3" fmla="*/ 6858000 h 6858000"/>
              <a:gd name="connsiteX4" fmla="*/ 0 w 8262000"/>
              <a:gd name="connsiteY4" fmla="*/ 6858000 h 6858000"/>
              <a:gd name="connsiteX0" fmla="*/ 0 w 8287385"/>
              <a:gd name="connsiteY0" fmla="*/ 6858000 h 6858000"/>
              <a:gd name="connsiteX1" fmla="*/ 1562115 w 8287385"/>
              <a:gd name="connsiteY1" fmla="*/ 0 h 6858000"/>
              <a:gd name="connsiteX2" fmla="*/ 8262000 w 8287385"/>
              <a:gd name="connsiteY2" fmla="*/ 0 h 6858000"/>
              <a:gd name="connsiteX3" fmla="*/ 8287385 w 8287385"/>
              <a:gd name="connsiteY3" fmla="*/ 6858000 h 6858000"/>
              <a:gd name="connsiteX4" fmla="*/ 0 w 828738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7385" h="6858000">
                <a:moveTo>
                  <a:pt x="0" y="6858000"/>
                </a:moveTo>
                <a:lnTo>
                  <a:pt x="1562115" y="0"/>
                </a:lnTo>
                <a:lnTo>
                  <a:pt x="8262000" y="0"/>
                </a:lnTo>
                <a:cubicBezTo>
                  <a:pt x="8270462" y="2286000"/>
                  <a:pt x="8278923" y="4572000"/>
                  <a:pt x="8287385" y="6858000"/>
                </a:cubicBezTo>
                <a:lnTo>
                  <a:pt x="0" y="6858000"/>
                </a:lnTo>
                <a:close/>
              </a:path>
            </a:pathLst>
          </a:custGeom>
          <a:solidFill>
            <a:schemeClr val="bg2">
              <a:alpha val="90000"/>
            </a:schemeClr>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smtClean="0"/>
              <a:t>Edit Master text styles</a:t>
            </a:r>
          </a:p>
        </p:txBody>
      </p:sp>
      <p:sp>
        <p:nvSpPr>
          <p:cNvPr id="16" name="Text Placeholder 4">
            <a:extLst>
              <a:ext uri="{FF2B5EF4-FFF2-40B4-BE49-F238E27FC236}">
                <a16:creationId xmlns:a16="http://schemas.microsoft.com/office/drawing/2014/main" id="{BD5D6EAA-F2C9-49E9-A0AC-F7C7CC1D6BFB}"/>
              </a:ext>
            </a:extLst>
          </p:cNvPr>
          <p:cNvSpPr>
            <a:spLocks noGrp="1"/>
          </p:cNvSpPr>
          <p:nvPr>
            <p:ph type="body" sz="quarter" idx="11"/>
          </p:nvPr>
        </p:nvSpPr>
        <p:spPr>
          <a:xfrm>
            <a:off x="6601110" y="3148125"/>
            <a:ext cx="5100676" cy="1533407"/>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2">
            <a:extLst>
              <a:ext uri="{FF2B5EF4-FFF2-40B4-BE49-F238E27FC236}">
                <a16:creationId xmlns:a16="http://schemas.microsoft.com/office/drawing/2014/main" id="{E682DD3C-CE39-428D-BEEC-F68FB098B166}"/>
              </a:ext>
            </a:extLst>
          </p:cNvPr>
          <p:cNvSpPr>
            <a:spLocks noGrp="1"/>
          </p:cNvSpPr>
          <p:nvPr>
            <p:ph type="title"/>
          </p:nvPr>
        </p:nvSpPr>
        <p:spPr>
          <a:xfrm>
            <a:off x="6584442" y="1410039"/>
            <a:ext cx="5099561" cy="1196366"/>
          </a:xfrm>
        </p:spPr>
        <p:txBody>
          <a:bodyPr anchor="t" anchorCtr="0"/>
          <a:lstStyle>
            <a:lvl1pPr marL="0" algn="l" defTabSz="914377" rtl="0" eaLnBrk="1" latinLnBrk="0" hangingPunct="1">
              <a:lnSpc>
                <a:spcPct val="85000"/>
              </a:lnSpc>
              <a:spcBef>
                <a:spcPct val="0"/>
              </a:spcBef>
              <a:buNone/>
              <a:defRPr lang="en-US" sz="38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
        <p:nvSpPr>
          <p:cNvPr id="17" name="Text Placeholder 12">
            <a:extLst>
              <a:ext uri="{FF2B5EF4-FFF2-40B4-BE49-F238E27FC236}">
                <a16:creationId xmlns:a16="http://schemas.microsoft.com/office/drawing/2014/main" id="{582B6B39-FF56-403E-B50F-D231A08AFE10}"/>
              </a:ext>
            </a:extLst>
          </p:cNvPr>
          <p:cNvSpPr>
            <a:spLocks noGrp="1"/>
          </p:cNvSpPr>
          <p:nvPr>
            <p:ph type="body" sz="quarter" idx="12" hasCustomPrompt="1"/>
          </p:nvPr>
        </p:nvSpPr>
        <p:spPr>
          <a:xfrm>
            <a:off x="6583324" y="2727341"/>
            <a:ext cx="5100676" cy="226472"/>
          </a:xfrm>
        </p:spPr>
        <p:txBody>
          <a:bodyPr/>
          <a:lstStyle>
            <a:lvl1pPr marL="0" indent="0" algn="l" defTabSz="914363" rtl="0" eaLnBrk="1" latinLnBrk="0" hangingPunct="1">
              <a:lnSpc>
                <a:spcPct val="90000"/>
              </a:lnSpc>
              <a:spcBef>
                <a:spcPct val="0"/>
              </a:spcBef>
              <a:buNone/>
              <a:defRPr lang="en-US" sz="1600" b="0" kern="1200" cap="none" spc="60" baseline="0" dirty="0">
                <a:ln w="3175">
                  <a:noFill/>
                </a:ln>
                <a:solidFill>
                  <a:srgbClr val="7F9FD4"/>
                </a:solidFill>
                <a:effectLst/>
                <a:latin typeface="+mn-lt"/>
                <a:ea typeface="+mn-ea"/>
                <a:cs typeface="Arial" panose="020B0604020202020204" pitchFamily="34" charset="0"/>
              </a:defRPr>
            </a:lvl1pPr>
            <a:lvl2pPr marL="339717" indent="0">
              <a:buNone/>
              <a:defRPr/>
            </a:lvl2pPr>
          </a:lstStyle>
          <a:p>
            <a:pPr lvl="0"/>
            <a:r>
              <a:rPr lang="en-US" dirty="0"/>
              <a:t>SUBTITLE</a:t>
            </a:r>
          </a:p>
        </p:txBody>
      </p:sp>
      <p:sp>
        <p:nvSpPr>
          <p:cNvPr id="23" name="Text Placeholder 15">
            <a:extLst>
              <a:ext uri="{FF2B5EF4-FFF2-40B4-BE49-F238E27FC236}">
                <a16:creationId xmlns:a16="http://schemas.microsoft.com/office/drawing/2014/main" id="{2B2ACC35-BE79-40B3-AA31-8BA2AD6891C5}"/>
              </a:ext>
            </a:extLst>
          </p:cNvPr>
          <p:cNvSpPr>
            <a:spLocks noGrp="1"/>
          </p:cNvSpPr>
          <p:nvPr>
            <p:ph type="body" sz="quarter" idx="20" hasCustomPrompt="1"/>
          </p:nvPr>
        </p:nvSpPr>
        <p:spPr>
          <a:xfrm>
            <a:off x="3775722" y="5321808"/>
            <a:ext cx="729579" cy="1536192"/>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5138"/>
              <a:gd name="connsiteY0" fmla="*/ 10000 h 10000"/>
              <a:gd name="connsiteX1" fmla="*/ 2000 w 15138"/>
              <a:gd name="connsiteY1" fmla="*/ 0 h 10000"/>
              <a:gd name="connsiteX2" fmla="*/ 15138 w 15138"/>
              <a:gd name="connsiteY2" fmla="*/ 0 h 10000"/>
              <a:gd name="connsiteX3" fmla="*/ 8000 w 15138"/>
              <a:gd name="connsiteY3" fmla="*/ 10000 h 10000"/>
              <a:gd name="connsiteX4" fmla="*/ 0 w 15138"/>
              <a:gd name="connsiteY4" fmla="*/ 10000 h 10000"/>
              <a:gd name="connsiteX0" fmla="*/ 0 w 15138"/>
              <a:gd name="connsiteY0" fmla="*/ 10000 h 10000"/>
              <a:gd name="connsiteX1" fmla="*/ 7073 w 15138"/>
              <a:gd name="connsiteY1" fmla="*/ 0 h 10000"/>
              <a:gd name="connsiteX2" fmla="*/ 15138 w 15138"/>
              <a:gd name="connsiteY2" fmla="*/ 0 h 10000"/>
              <a:gd name="connsiteX3" fmla="*/ 8000 w 15138"/>
              <a:gd name="connsiteY3" fmla="*/ 10000 h 10000"/>
              <a:gd name="connsiteX4" fmla="*/ 0 w 15138"/>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 h="10000">
                <a:moveTo>
                  <a:pt x="0" y="10000"/>
                </a:moveTo>
                <a:lnTo>
                  <a:pt x="7073" y="0"/>
                </a:lnTo>
                <a:lnTo>
                  <a:pt x="15138" y="0"/>
                </a:lnTo>
                <a:lnTo>
                  <a:pt x="8000" y="10000"/>
                </a:lnTo>
                <a:lnTo>
                  <a:pt x="0" y="10000"/>
                </a:lnTo>
                <a:close/>
              </a:path>
            </a:pathLst>
          </a:custGeom>
          <a:gradFill flip="none" rotWithShape="1">
            <a:gsLst>
              <a:gs pos="54000">
                <a:srgbClr val="006FC6"/>
              </a:gs>
              <a:gs pos="0">
                <a:schemeClr val="accent4">
                  <a:alpha val="91000"/>
                </a:schemeClr>
              </a:gs>
              <a:gs pos="100000">
                <a:srgbClr val="0040AA"/>
              </a:gs>
            </a:gsLst>
            <a:path path="circle">
              <a:fillToRect t="100000" r="100000"/>
            </a:path>
            <a:tileRect l="-100000" b="-100000"/>
          </a:gra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accent2"/>
                </a:solidFill>
              </a:defRPr>
            </a:lvl1pPr>
          </a:lstStyle>
          <a:p>
            <a:pPr lvl="0">
              <a:spcBef>
                <a:spcPts val="100"/>
              </a:spcBef>
              <a:spcAft>
                <a:spcPts val="100"/>
              </a:spcAft>
            </a:pPr>
            <a:r>
              <a:rPr lang="en-US" dirty="0"/>
              <a:t>Click to edit Master text styles</a:t>
            </a:r>
          </a:p>
        </p:txBody>
      </p:sp>
      <p:sp>
        <p:nvSpPr>
          <p:cNvPr id="33" name="Text Placeholder 15">
            <a:extLst>
              <a:ext uri="{FF2B5EF4-FFF2-40B4-BE49-F238E27FC236}">
                <a16:creationId xmlns:a16="http://schemas.microsoft.com/office/drawing/2014/main" id="{313EF919-6C28-4E15-BE34-17CBABDC6E0F}"/>
              </a:ext>
            </a:extLst>
          </p:cNvPr>
          <p:cNvSpPr>
            <a:spLocks noGrp="1"/>
          </p:cNvSpPr>
          <p:nvPr>
            <p:ph type="body" sz="quarter" idx="22" hasCustomPrompt="1"/>
          </p:nvPr>
        </p:nvSpPr>
        <p:spPr>
          <a:xfrm>
            <a:off x="11257200" y="6134400"/>
            <a:ext cx="561600" cy="565200"/>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lvl1pPr>
              <a:defRPr lang="en-GB" sz="100" dirty="0">
                <a:noFill/>
              </a:defRPr>
            </a:lvl1pPr>
          </a:lstStyle>
          <a:p>
            <a:pPr lvl="0">
              <a:spcBef>
                <a:spcPts val="100"/>
              </a:spcBef>
              <a:spcAft>
                <a:spcPts val="100"/>
              </a:spcAft>
            </a:pPr>
            <a:r>
              <a:rPr lang="en-US" dirty="0"/>
              <a:t>Click to edit Master text styles</a:t>
            </a:r>
          </a:p>
        </p:txBody>
      </p:sp>
    </p:spTree>
    <p:extLst>
      <p:ext uri="{BB962C8B-B14F-4D97-AF65-F5344CB8AC3E}">
        <p14:creationId xmlns:p14="http://schemas.microsoft.com/office/powerpoint/2010/main" val="252825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2_Custom Layout">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AD09EFC5-3938-42DF-A7B0-FC5420219DDC}"/>
              </a:ext>
            </a:extLst>
          </p:cNvPr>
          <p:cNvSpPr>
            <a:spLocks noGrp="1"/>
          </p:cNvSpPr>
          <p:nvPr>
            <p:ph type="pic" sz="quarter" idx="12"/>
          </p:nvPr>
        </p:nvSpPr>
        <p:spPr>
          <a:xfrm>
            <a:off x="0" y="0"/>
            <a:ext cx="3769904" cy="6858000"/>
          </a:xfrm>
          <a:effectLst>
            <a:outerShdw blurRad="241300" sx="102000" sy="102000" algn="ctr" rotWithShape="0">
              <a:prstClr val="black">
                <a:alpha val="35000"/>
              </a:prstClr>
            </a:outerShdw>
          </a:effectLst>
        </p:spPr>
        <p:txBody>
          <a:bodyPr>
            <a:noAutofit/>
          </a:bodyPr>
          <a:lstStyle>
            <a:lvl1pPr>
              <a:defRPr sz="1200"/>
            </a:lvl1pPr>
          </a:lstStyle>
          <a:p>
            <a:r>
              <a:rPr lang="en-US" smtClean="0"/>
              <a:t>Click icon to add picture</a:t>
            </a:r>
            <a:endParaRPr lang="en-US"/>
          </a:p>
        </p:txBody>
      </p:sp>
      <p:sp>
        <p:nvSpPr>
          <p:cNvPr id="15" name="TextBox 14">
            <a:extLst>
              <a:ext uri="{FF2B5EF4-FFF2-40B4-BE49-F238E27FC236}">
                <a16:creationId xmlns:a16="http://schemas.microsoft.com/office/drawing/2014/main" id="{7A62CF11-7B75-4429-9E7C-FAB9A3743280}"/>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endParaRPr>
          </a:p>
        </p:txBody>
      </p:sp>
      <p:sp>
        <p:nvSpPr>
          <p:cNvPr id="16" name="TextBox 15">
            <a:extLst>
              <a:ext uri="{FF2B5EF4-FFF2-40B4-BE49-F238E27FC236}">
                <a16:creationId xmlns:a16="http://schemas.microsoft.com/office/drawing/2014/main" id="{40FC1048-8237-4049-9F8F-92C01D4FE0D0}"/>
              </a:ext>
            </a:extLst>
          </p:cNvPr>
          <p:cNvSpPr txBox="1"/>
          <p:nvPr userDrawn="1"/>
        </p:nvSpPr>
        <p:spPr>
          <a:xfrm flipH="1">
            <a:off x="644550" y="6311542"/>
            <a:ext cx="2708249" cy="217625"/>
          </a:xfrm>
          <a:prstGeom prst="rect">
            <a:avLst/>
          </a:prstGeom>
          <a:noFill/>
        </p:spPr>
        <p:txBody>
          <a:bodyPr wrap="square" lIns="90000" tIns="46800" rIns="0" bIns="46800"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 Valorem Reply</a:t>
            </a:r>
          </a:p>
        </p:txBody>
      </p:sp>
      <p:sp>
        <p:nvSpPr>
          <p:cNvPr id="22" name="Text Placeholder 21">
            <a:extLst>
              <a:ext uri="{FF2B5EF4-FFF2-40B4-BE49-F238E27FC236}">
                <a16:creationId xmlns:a16="http://schemas.microsoft.com/office/drawing/2014/main" id="{A7D20CB3-4B31-4FC3-BC97-AEAC6FC568BB}"/>
              </a:ext>
            </a:extLst>
          </p:cNvPr>
          <p:cNvSpPr>
            <a:spLocks noGrp="1"/>
          </p:cNvSpPr>
          <p:nvPr>
            <p:ph type="body" sz="quarter" idx="14"/>
          </p:nvPr>
        </p:nvSpPr>
        <p:spPr>
          <a:xfrm>
            <a:off x="2407535" y="2062800"/>
            <a:ext cx="2732400" cy="2732400"/>
          </a:xfrm>
          <a:prstGeom prst="ellipse">
            <a:avLst/>
          </a:prstGeom>
          <a:gradFill flip="none" rotWithShape="1">
            <a:gsLst>
              <a:gs pos="42000">
                <a:srgbClr val="006FC6"/>
              </a:gs>
              <a:gs pos="0">
                <a:schemeClr val="accent4">
                  <a:alpha val="91000"/>
                </a:schemeClr>
              </a:gs>
              <a:gs pos="76000">
                <a:srgbClr val="0040AA"/>
              </a:gs>
            </a:gsLst>
            <a:path path="circle">
              <a:fillToRect l="100000" t="100000"/>
            </a:path>
            <a:tileRect r="-100000" b="-100000"/>
          </a:gradFill>
          <a:ln w="25400">
            <a:noFill/>
            <a:headEnd type="triangle"/>
            <a:tailEnd type="none"/>
          </a:ln>
          <a:effectLst>
            <a:outerShdw blurRad="241300" sx="102000" sy="102000" algn="ctr" rotWithShape="0">
              <a:prstClr val="black">
                <a:alpha val="3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2000" dirty="0">
                <a:solidFill>
                  <a:schemeClr val="bg1"/>
                </a:solidFill>
                <a:latin typeface="Arial Black" panose="020B0A04020102020204" pitchFamily="34" charset="0"/>
                <a:cs typeface="+mn-cs"/>
              </a:defRPr>
            </a:lvl1pPr>
          </a:lstStyle>
          <a:p>
            <a:pPr marL="0" lvl="0" algn="ctr" defTabSz="914400"/>
            <a:r>
              <a:rPr lang="en-US" smtClean="0"/>
              <a:t>Edit Master text styles</a:t>
            </a:r>
          </a:p>
        </p:txBody>
      </p:sp>
      <p:sp>
        <p:nvSpPr>
          <p:cNvPr id="25" name="Text Placeholder 24">
            <a:extLst>
              <a:ext uri="{FF2B5EF4-FFF2-40B4-BE49-F238E27FC236}">
                <a16:creationId xmlns:a16="http://schemas.microsoft.com/office/drawing/2014/main" id="{D542BDAC-893E-4B2C-A1D4-E2938A369BDE}"/>
              </a:ext>
            </a:extLst>
          </p:cNvPr>
          <p:cNvSpPr>
            <a:spLocks noGrp="1"/>
          </p:cNvSpPr>
          <p:nvPr>
            <p:ph type="body" sz="quarter" idx="15"/>
          </p:nvPr>
        </p:nvSpPr>
        <p:spPr>
          <a:xfrm>
            <a:off x="6998313" y="1008078"/>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
        <p:nvSpPr>
          <p:cNvPr id="26" name="Text Placeholder 24">
            <a:extLst>
              <a:ext uri="{FF2B5EF4-FFF2-40B4-BE49-F238E27FC236}">
                <a16:creationId xmlns:a16="http://schemas.microsoft.com/office/drawing/2014/main" id="{7869D47D-949C-4859-A22F-E15D8C3898CA}"/>
              </a:ext>
            </a:extLst>
          </p:cNvPr>
          <p:cNvSpPr>
            <a:spLocks noGrp="1"/>
          </p:cNvSpPr>
          <p:nvPr>
            <p:ph type="body" sz="quarter" idx="16"/>
          </p:nvPr>
        </p:nvSpPr>
        <p:spPr>
          <a:xfrm>
            <a:off x="6998313" y="1340339"/>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
        <p:nvSpPr>
          <p:cNvPr id="27" name="Text Placeholder 24">
            <a:extLst>
              <a:ext uri="{FF2B5EF4-FFF2-40B4-BE49-F238E27FC236}">
                <a16:creationId xmlns:a16="http://schemas.microsoft.com/office/drawing/2014/main" id="{FA150A68-89D3-4280-92B9-DB4942BDADC8}"/>
              </a:ext>
            </a:extLst>
          </p:cNvPr>
          <p:cNvSpPr>
            <a:spLocks noGrp="1"/>
          </p:cNvSpPr>
          <p:nvPr>
            <p:ph type="body" sz="quarter" idx="17"/>
          </p:nvPr>
        </p:nvSpPr>
        <p:spPr>
          <a:xfrm>
            <a:off x="6998313" y="2703528"/>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
        <p:nvSpPr>
          <p:cNvPr id="28" name="Text Placeholder 24">
            <a:extLst>
              <a:ext uri="{FF2B5EF4-FFF2-40B4-BE49-F238E27FC236}">
                <a16:creationId xmlns:a16="http://schemas.microsoft.com/office/drawing/2014/main" id="{E9DAAAF3-6766-49FE-BA46-261607805F1D}"/>
              </a:ext>
            </a:extLst>
          </p:cNvPr>
          <p:cNvSpPr>
            <a:spLocks noGrp="1"/>
          </p:cNvSpPr>
          <p:nvPr>
            <p:ph type="body" sz="quarter" idx="18"/>
          </p:nvPr>
        </p:nvSpPr>
        <p:spPr>
          <a:xfrm>
            <a:off x="6998313" y="3035789"/>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
        <p:nvSpPr>
          <p:cNvPr id="29" name="Text Placeholder 24">
            <a:extLst>
              <a:ext uri="{FF2B5EF4-FFF2-40B4-BE49-F238E27FC236}">
                <a16:creationId xmlns:a16="http://schemas.microsoft.com/office/drawing/2014/main" id="{C2D8BDA6-D848-49C9-BFD4-83BCCD7EC316}"/>
              </a:ext>
            </a:extLst>
          </p:cNvPr>
          <p:cNvSpPr>
            <a:spLocks noGrp="1"/>
          </p:cNvSpPr>
          <p:nvPr>
            <p:ph type="body" sz="quarter" idx="19"/>
          </p:nvPr>
        </p:nvSpPr>
        <p:spPr>
          <a:xfrm>
            <a:off x="6998313" y="4378943"/>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
        <p:nvSpPr>
          <p:cNvPr id="30" name="Text Placeholder 24">
            <a:extLst>
              <a:ext uri="{FF2B5EF4-FFF2-40B4-BE49-F238E27FC236}">
                <a16:creationId xmlns:a16="http://schemas.microsoft.com/office/drawing/2014/main" id="{A38C6934-0C3B-4E2B-A1A0-2688AAA82210}"/>
              </a:ext>
            </a:extLst>
          </p:cNvPr>
          <p:cNvSpPr>
            <a:spLocks noGrp="1"/>
          </p:cNvSpPr>
          <p:nvPr>
            <p:ph type="body" sz="quarter" idx="20"/>
          </p:nvPr>
        </p:nvSpPr>
        <p:spPr>
          <a:xfrm>
            <a:off x="6998313" y="4711204"/>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smtClean="0"/>
              <a:t>Edit Master text styles</a:t>
            </a:r>
          </a:p>
        </p:txBody>
      </p:sp>
    </p:spTree>
    <p:extLst>
      <p:ext uri="{BB962C8B-B14F-4D97-AF65-F5344CB8AC3E}">
        <p14:creationId xmlns:p14="http://schemas.microsoft.com/office/powerpoint/2010/main" val="1235247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3_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916756" y="1257300"/>
            <a:ext cx="5722583"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graphicFrame>
        <p:nvGraphicFramePr>
          <p:cNvPr id="2" name="Object 1" hidden="1"/>
          <p:cNvGraphicFramePr>
            <a:graphicFrameLocks noChangeAspect="1"/>
          </p:cNvGraphicFramePr>
          <p:nvPr>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916753" y="1916113"/>
            <a:ext cx="5179247" cy="2466001"/>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a:extLst>
              <a:ext uri="{FF2B5EF4-FFF2-40B4-BE49-F238E27FC236}">
                <a16:creationId xmlns:a16="http://schemas.microsoft.com/office/drawing/2014/main" id="{3C4D198D-2E6A-4C8F-A8AB-718D119D2B82}"/>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257491" y="6134099"/>
            <a:ext cx="563179" cy="563179"/>
          </a:xfrm>
          <a:prstGeom prst="rect">
            <a:avLst/>
          </a:prstGeom>
        </p:spPr>
      </p:pic>
      <p:sp>
        <p:nvSpPr>
          <p:cNvPr id="10" name="Rectangle 9">
            <a:extLst>
              <a:ext uri="{FF2B5EF4-FFF2-40B4-BE49-F238E27FC236}">
                <a16:creationId xmlns:a16="http://schemas.microsoft.com/office/drawing/2014/main" id="{15911959-C8AD-4717-A43B-D9B6D66428D6}"/>
              </a:ext>
            </a:extLst>
          </p:cNvPr>
          <p:cNvSpPr/>
          <p:nvPr userDrawn="1"/>
        </p:nvSpPr>
        <p:spPr>
          <a:xfrm>
            <a:off x="11257491" y="6135678"/>
            <a:ext cx="561600" cy="561600"/>
          </a:xfrm>
          <a:prstGeom prst="rect">
            <a:avLst/>
          </a:prstGeom>
          <a:blipFill>
            <a:blip r:embed="rId7" cstate="email">
              <a:extLst>
                <a:ext uri="{28A0092B-C50C-407E-A947-70E740481C1C}">
                  <a14:useLocalDpi xmlns:a14="http://schemas.microsoft.com/office/drawing/2010/main"/>
                </a:ext>
              </a:extLst>
            </a:blip>
            <a:stretch>
              <a:fillRect/>
            </a:stretch>
          </a:blip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7493C2D2-1D47-4F3A-A0E8-AC3CCEBFCB32}"/>
              </a:ext>
            </a:extLst>
          </p:cNvPr>
          <p:cNvSpPr/>
          <p:nvPr userDrawn="1"/>
        </p:nvSpPr>
        <p:spPr>
          <a:xfrm>
            <a:off x="8137002" y="2057400"/>
            <a:ext cx="4054997" cy="4800600"/>
          </a:xfrm>
          <a:prstGeom prst="rect">
            <a:avLst/>
          </a:prstGeom>
          <a:gradFill flip="none" rotWithShape="1">
            <a:gsLst>
              <a:gs pos="42000">
                <a:srgbClr val="006FC6"/>
              </a:gs>
              <a:gs pos="0">
                <a:schemeClr val="accent4">
                  <a:alpha val="91000"/>
                </a:schemeClr>
              </a:gs>
              <a:gs pos="76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Picture Placeholder 5">
            <a:extLst>
              <a:ext uri="{FF2B5EF4-FFF2-40B4-BE49-F238E27FC236}">
                <a16:creationId xmlns:a16="http://schemas.microsoft.com/office/drawing/2014/main" id="{ED6EB07A-99B6-4081-8AA7-9A73E14EA65B}"/>
              </a:ext>
            </a:extLst>
          </p:cNvPr>
          <p:cNvSpPr>
            <a:spLocks noGrp="1"/>
          </p:cNvSpPr>
          <p:nvPr>
            <p:ph type="pic" sz="quarter" idx="12"/>
          </p:nvPr>
        </p:nvSpPr>
        <p:spPr>
          <a:xfrm>
            <a:off x="6759575" y="-1"/>
            <a:ext cx="4038600" cy="5417819"/>
          </a:xfrm>
          <a:effectLst>
            <a:outerShdw blurRad="241300" sx="102000" sy="102000" algn="ctr" rotWithShape="0">
              <a:prstClr val="black">
                <a:alpha val="35000"/>
              </a:prstClr>
            </a:outerShdw>
          </a:effectLst>
        </p:spPr>
        <p:txBody>
          <a:bodyPr>
            <a:noAutofit/>
          </a:bodyPr>
          <a:lstStyle>
            <a:lvl1pPr>
              <a:defRPr sz="1200"/>
            </a:lvl1pPr>
          </a:lstStyle>
          <a:p>
            <a:r>
              <a:rPr lang="en-US" smtClean="0"/>
              <a:t>Click icon to add picture</a:t>
            </a:r>
            <a:endParaRPr lang="en-US"/>
          </a:p>
        </p:txBody>
      </p:sp>
      <p:grpSp>
        <p:nvGrpSpPr>
          <p:cNvPr id="12" name="Group 11">
            <a:extLst>
              <a:ext uri="{FF2B5EF4-FFF2-40B4-BE49-F238E27FC236}">
                <a16:creationId xmlns:a16="http://schemas.microsoft.com/office/drawing/2014/main" id="{5BDC860E-C3EF-46BD-BE9C-D8823AB1FD18}"/>
              </a:ext>
            </a:extLst>
          </p:cNvPr>
          <p:cNvGrpSpPr/>
          <p:nvPr userDrawn="1"/>
        </p:nvGrpSpPr>
        <p:grpSpPr>
          <a:xfrm>
            <a:off x="11378499" y="6257044"/>
            <a:ext cx="319584" cy="318867"/>
            <a:chOff x="5376862" y="3430588"/>
            <a:chExt cx="1416051" cy="1412875"/>
          </a:xfrm>
          <a:solidFill>
            <a:schemeClr val="bg1"/>
          </a:solidFill>
        </p:grpSpPr>
        <p:sp>
          <p:nvSpPr>
            <p:cNvPr id="13" name="Oval 503">
              <a:extLst>
                <a:ext uri="{FF2B5EF4-FFF2-40B4-BE49-F238E27FC236}">
                  <a16:creationId xmlns:a16="http://schemas.microsoft.com/office/drawing/2014/main" id="{7EBA64E1-164E-462D-B79A-0402CC3D7C87}"/>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04">
              <a:extLst>
                <a:ext uri="{FF2B5EF4-FFF2-40B4-BE49-F238E27FC236}">
                  <a16:creationId xmlns:a16="http://schemas.microsoft.com/office/drawing/2014/main" id="{44B9419E-5D9A-45E9-BD8D-8F49E654B97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505">
              <a:extLst>
                <a:ext uri="{FF2B5EF4-FFF2-40B4-BE49-F238E27FC236}">
                  <a16:creationId xmlns:a16="http://schemas.microsoft.com/office/drawing/2014/main" id="{9A57249D-5D03-4546-B3E0-7072E3B21515}"/>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06">
              <a:extLst>
                <a:ext uri="{FF2B5EF4-FFF2-40B4-BE49-F238E27FC236}">
                  <a16:creationId xmlns:a16="http://schemas.microsoft.com/office/drawing/2014/main" id="{A2C6F305-9295-4C3A-AE24-DC06BC02A38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09616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4_Custom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45D4470-D1EB-4C8D-B20D-E48B62334DC6}"/>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42000">
                <a:srgbClr val="006FC6"/>
              </a:gs>
              <a:gs pos="73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3974643" y="608400"/>
            <a:ext cx="7285496"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
        <p:nvSpPr>
          <p:cNvPr id="15" name="TextBox 14">
            <a:extLst>
              <a:ext uri="{FF2B5EF4-FFF2-40B4-BE49-F238E27FC236}">
                <a16:creationId xmlns:a16="http://schemas.microsoft.com/office/drawing/2014/main" id="{5974E4DA-A80B-4DDF-8D90-F90893783585}"/>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793790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5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27FC80-E667-466A-B126-33B8DEA6670A}"/>
              </a:ext>
            </a:extLst>
          </p:cNvPr>
          <p:cNvSpPr/>
          <p:nvPr userDrawn="1"/>
        </p:nvSpPr>
        <p:spPr>
          <a:xfrm>
            <a:off x="8969648" y="0"/>
            <a:ext cx="3222351" cy="6858000"/>
          </a:xfrm>
          <a:prstGeom prst="rect">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2">
            <a:extLst>
              <a:ext uri="{FF2B5EF4-FFF2-40B4-BE49-F238E27FC236}">
                <a16:creationId xmlns:a16="http://schemas.microsoft.com/office/drawing/2014/main" id="{207F3CB5-708E-4B53-B443-60E68E6C9E24}"/>
              </a:ext>
            </a:extLst>
          </p:cNvPr>
          <p:cNvSpPr>
            <a:spLocks noGrp="1"/>
          </p:cNvSpPr>
          <p:nvPr>
            <p:ph type="title"/>
          </p:nvPr>
        </p:nvSpPr>
        <p:spPr>
          <a:xfrm>
            <a:off x="916756" y="605664"/>
            <a:ext cx="7869435"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
        <p:nvSpPr>
          <p:cNvPr id="5" name="Text Placeholder 4">
            <a:extLst>
              <a:ext uri="{FF2B5EF4-FFF2-40B4-BE49-F238E27FC236}">
                <a16:creationId xmlns:a16="http://schemas.microsoft.com/office/drawing/2014/main" id="{ED677A78-DA1F-44C1-AAFF-B38A1DC12E44}"/>
              </a:ext>
            </a:extLst>
          </p:cNvPr>
          <p:cNvSpPr>
            <a:spLocks noGrp="1"/>
          </p:cNvSpPr>
          <p:nvPr>
            <p:ph type="body" sz="quarter" idx="10"/>
          </p:nvPr>
        </p:nvSpPr>
        <p:spPr>
          <a:xfrm>
            <a:off x="916753" y="1768095"/>
            <a:ext cx="5179247" cy="3321809"/>
          </a:xfrm>
          <a:prstGeom prst="rect">
            <a:avLst/>
          </a:prstGeom>
        </p:spPr>
        <p:txBody>
          <a:bodyPr/>
          <a:lstStyle>
            <a:lvl1pPr marL="0" indent="0" algn="l" defTabSz="914377" rtl="0" eaLnBrk="1" latinLnBrk="0" hangingPunct="1">
              <a:lnSpc>
                <a:spcPct val="150000"/>
              </a:lnSpc>
              <a:spcBef>
                <a:spcPts val="12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a:extLst>
              <a:ext uri="{FF2B5EF4-FFF2-40B4-BE49-F238E27FC236}">
                <a16:creationId xmlns:a16="http://schemas.microsoft.com/office/drawing/2014/main" id="{2D4C4B69-CACB-4CBB-A7B0-2E6DE0A2BDC4}"/>
              </a:ext>
            </a:extLst>
          </p:cNvPr>
          <p:cNvSpPr>
            <a:spLocks noGrp="1"/>
          </p:cNvSpPr>
          <p:nvPr>
            <p:ph type="body" sz="quarter" idx="12" hasCustomPrompt="1"/>
          </p:nvPr>
        </p:nvSpPr>
        <p:spPr>
          <a:xfrm>
            <a:off x="916756" y="1085952"/>
            <a:ext cx="10339200" cy="198131"/>
          </a:xfrm>
        </p:spPr>
        <p:txBody>
          <a:bodyPr/>
          <a:lstStyle>
            <a:lvl1pPr marL="0" indent="0" algn="l" defTabSz="914363" rtl="0" eaLnBrk="1" latinLnBrk="0" hangingPunct="1">
              <a:lnSpc>
                <a:spcPct val="90000"/>
              </a:lnSpc>
              <a:spcBef>
                <a:spcPct val="0"/>
              </a:spcBef>
              <a:buNone/>
              <a:defRPr lang="en-US" sz="1400" b="0" kern="1200" cap="none" spc="60" baseline="0" dirty="0">
                <a:ln w="3175">
                  <a:noFill/>
                </a:ln>
                <a:solidFill>
                  <a:srgbClr val="7F9FD4"/>
                </a:solidFill>
                <a:effectLst/>
                <a:latin typeface="+mn-lt"/>
                <a:ea typeface="+mn-ea"/>
                <a:cs typeface="Arial" panose="020B0604020202020204" pitchFamily="34" charset="0"/>
              </a:defRPr>
            </a:lvl1pPr>
            <a:lvl2pPr marL="339717" indent="0">
              <a:buNone/>
              <a:defRPr/>
            </a:lvl2pPr>
          </a:lstStyle>
          <a:p>
            <a:pPr lvl="0"/>
            <a:r>
              <a:rPr lang="en-US" dirty="0"/>
              <a:t>SUBTITLE</a:t>
            </a:r>
          </a:p>
        </p:txBody>
      </p:sp>
      <p:grpSp>
        <p:nvGrpSpPr>
          <p:cNvPr id="10" name="Group 9">
            <a:extLst>
              <a:ext uri="{FF2B5EF4-FFF2-40B4-BE49-F238E27FC236}">
                <a16:creationId xmlns:a16="http://schemas.microsoft.com/office/drawing/2014/main" id="{ED6D5776-1888-4492-8A62-5A765274D974}"/>
              </a:ext>
            </a:extLst>
          </p:cNvPr>
          <p:cNvGrpSpPr/>
          <p:nvPr userDrawn="1"/>
        </p:nvGrpSpPr>
        <p:grpSpPr>
          <a:xfrm>
            <a:off x="11378499" y="6257044"/>
            <a:ext cx="319584" cy="318867"/>
            <a:chOff x="5376862" y="3430588"/>
            <a:chExt cx="1416051" cy="1412875"/>
          </a:xfrm>
        </p:grpSpPr>
        <p:sp>
          <p:nvSpPr>
            <p:cNvPr id="11" name="Oval 503">
              <a:extLst>
                <a:ext uri="{FF2B5EF4-FFF2-40B4-BE49-F238E27FC236}">
                  <a16:creationId xmlns:a16="http://schemas.microsoft.com/office/drawing/2014/main" id="{0E2BAED4-0C8D-42FC-B2FC-256EA226274E}"/>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04">
              <a:extLst>
                <a:ext uri="{FF2B5EF4-FFF2-40B4-BE49-F238E27FC236}">
                  <a16:creationId xmlns:a16="http://schemas.microsoft.com/office/drawing/2014/main" id="{D4A32E27-F1CD-4FB9-8601-F0716D2A8E59}"/>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505">
              <a:extLst>
                <a:ext uri="{FF2B5EF4-FFF2-40B4-BE49-F238E27FC236}">
                  <a16:creationId xmlns:a16="http://schemas.microsoft.com/office/drawing/2014/main" id="{7789E1EE-B96F-40B4-AA05-6ED539AA597A}"/>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506">
              <a:extLst>
                <a:ext uri="{FF2B5EF4-FFF2-40B4-BE49-F238E27FC236}">
                  <a16:creationId xmlns:a16="http://schemas.microsoft.com/office/drawing/2014/main" id="{ED004FCA-4CD3-47AB-A10F-68719D97E3DE}"/>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262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6_Custom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916757" y="605657"/>
            <a:ext cx="896274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pic>
        <p:nvPicPr>
          <p:cNvPr id="5" name="Picture 4">
            <a:extLst>
              <a:ext uri="{FF2B5EF4-FFF2-40B4-BE49-F238E27FC236}">
                <a16:creationId xmlns:a16="http://schemas.microsoft.com/office/drawing/2014/main" id="{4A46506B-2DC2-4B6E-946B-A5B1E7D466F4}"/>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257491" y="6134099"/>
            <a:ext cx="563179" cy="563179"/>
          </a:xfrm>
          <a:prstGeom prst="rect">
            <a:avLst/>
          </a:prstGeom>
        </p:spPr>
      </p:pic>
      <p:sp>
        <p:nvSpPr>
          <p:cNvPr id="7" name="Rectangle 6">
            <a:extLst>
              <a:ext uri="{FF2B5EF4-FFF2-40B4-BE49-F238E27FC236}">
                <a16:creationId xmlns:a16="http://schemas.microsoft.com/office/drawing/2014/main" id="{F12AEE1A-E784-463D-9CC1-DA65075DCBA3}"/>
              </a:ext>
            </a:extLst>
          </p:cNvPr>
          <p:cNvSpPr/>
          <p:nvPr userDrawn="1"/>
        </p:nvSpPr>
        <p:spPr>
          <a:xfrm>
            <a:off x="11257491" y="6135678"/>
            <a:ext cx="561600" cy="561600"/>
          </a:xfrm>
          <a:prstGeom prst="rect">
            <a:avLst/>
          </a:prstGeom>
          <a:blipFill>
            <a:blip r:embed="rId7" cstate="email">
              <a:extLst>
                <a:ext uri="{28A0092B-C50C-407E-A947-70E740481C1C}">
                  <a14:useLocalDpi xmlns:a14="http://schemas.microsoft.com/office/drawing/2010/main"/>
                </a:ext>
              </a:extLst>
            </a:blip>
            <a:stretch>
              <a:fillRect/>
            </a:stretch>
          </a:blip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D56E9DC0-88E8-415D-A096-7A5B8538BFFE}"/>
              </a:ext>
            </a:extLst>
          </p:cNvPr>
          <p:cNvSpPr/>
          <p:nvPr userDrawn="1"/>
        </p:nvSpPr>
        <p:spPr>
          <a:xfrm>
            <a:off x="10068560" y="0"/>
            <a:ext cx="2123440" cy="6858000"/>
          </a:xfrm>
          <a:prstGeom prst="rect">
            <a:avLst/>
          </a:prstGeom>
          <a:solidFill>
            <a:srgbClr val="252F38"/>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IN"/>
          </a:p>
        </p:txBody>
      </p:sp>
      <p:grpSp>
        <p:nvGrpSpPr>
          <p:cNvPr id="11" name="Group 10">
            <a:extLst>
              <a:ext uri="{FF2B5EF4-FFF2-40B4-BE49-F238E27FC236}">
                <a16:creationId xmlns:a16="http://schemas.microsoft.com/office/drawing/2014/main" id="{751EDCBB-3F7D-49F8-93D4-4C28469C5007}"/>
              </a:ext>
            </a:extLst>
          </p:cNvPr>
          <p:cNvGrpSpPr/>
          <p:nvPr userDrawn="1"/>
        </p:nvGrpSpPr>
        <p:grpSpPr>
          <a:xfrm>
            <a:off x="11378499" y="6257044"/>
            <a:ext cx="319584" cy="318867"/>
            <a:chOff x="5376862" y="3430588"/>
            <a:chExt cx="1416051" cy="1412875"/>
          </a:xfrm>
          <a:solidFill>
            <a:schemeClr val="bg1"/>
          </a:solidFill>
        </p:grpSpPr>
        <p:sp>
          <p:nvSpPr>
            <p:cNvPr id="12" name="Oval 503">
              <a:extLst>
                <a:ext uri="{FF2B5EF4-FFF2-40B4-BE49-F238E27FC236}">
                  <a16:creationId xmlns:a16="http://schemas.microsoft.com/office/drawing/2014/main" id="{22CF80B2-E928-4D87-9A6A-72CFBD14E340}"/>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04">
              <a:extLst>
                <a:ext uri="{FF2B5EF4-FFF2-40B4-BE49-F238E27FC236}">
                  <a16:creationId xmlns:a16="http://schemas.microsoft.com/office/drawing/2014/main" id="{5FE0F925-D219-4009-A723-502528AAC1CF}"/>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505">
              <a:extLst>
                <a:ext uri="{FF2B5EF4-FFF2-40B4-BE49-F238E27FC236}">
                  <a16:creationId xmlns:a16="http://schemas.microsoft.com/office/drawing/2014/main" id="{A9CACEBD-F6CA-4B7B-B935-C4343E6206E2}"/>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06">
              <a:extLst>
                <a:ext uri="{FF2B5EF4-FFF2-40B4-BE49-F238E27FC236}">
                  <a16:creationId xmlns:a16="http://schemas.microsoft.com/office/drawing/2014/main" id="{EC821728-B8A7-416E-B711-43D2C7EBCFC8}"/>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6200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Card - Photo - Dar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C905E55-CD1E-432B-9883-ADACC0EDB9E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A0864B9-BE3B-4FE4-8D93-3221EB0BB379}"/>
              </a:ext>
            </a:extLst>
          </p:cNvPr>
          <p:cNvSpPr/>
          <p:nvPr userDrawn="1"/>
        </p:nvSpPr>
        <p:spPr>
          <a:xfrm>
            <a:off x="0" y="0"/>
            <a:ext cx="12192000" cy="6858000"/>
          </a:xfrm>
          <a:prstGeom prst="rect">
            <a:avLst/>
          </a:prstGeom>
          <a:solidFill>
            <a:srgbClr val="252F38">
              <a:alpha val="91000"/>
            </a:srgb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FA4A78B7-784D-4152-B283-7D9907C40764}"/>
              </a:ext>
            </a:extLst>
          </p:cNvPr>
          <p:cNvSpPr/>
          <p:nvPr userDrawn="1"/>
        </p:nvSpPr>
        <p:spPr>
          <a:xfrm>
            <a:off x="1423686" y="1531620"/>
            <a:ext cx="6120114" cy="3802380"/>
          </a:xfrm>
          <a:prstGeom prst="rect">
            <a:avLst/>
          </a:prstGeom>
          <a:solidFill>
            <a:srgbClr val="252F38"/>
          </a:solidFill>
          <a:ln w="25400">
            <a:noFill/>
            <a:headEnd type="triangle"/>
            <a:tailEnd type="none"/>
          </a:ln>
          <a:effectLst>
            <a:outerShdw blurRad="444500" dist="1143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F2A28F4F-955B-45BE-B82D-74B2AD3E7411}"/>
              </a:ext>
            </a:extLst>
          </p:cNvPr>
          <p:cNvSpPr/>
          <p:nvPr userDrawn="1"/>
        </p:nvSpPr>
        <p:spPr>
          <a:xfrm>
            <a:off x="1598946" y="1668780"/>
            <a:ext cx="5769594" cy="3528060"/>
          </a:xfrm>
          <a:prstGeom prst="rect">
            <a:avLst/>
          </a:prstGeom>
          <a:noFill/>
          <a:ln w="9525">
            <a:solidFill>
              <a:schemeClr val="bg1">
                <a:alpha val="24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7" name="Title 1">
            <a:extLst>
              <a:ext uri="{FF2B5EF4-FFF2-40B4-BE49-F238E27FC236}">
                <a16:creationId xmlns:a16="http://schemas.microsoft.com/office/drawing/2014/main" id="{CA97E559-56A2-408C-B8B3-326C94C844D3}"/>
              </a:ext>
            </a:extLst>
          </p:cNvPr>
          <p:cNvSpPr>
            <a:spLocks noGrp="1"/>
          </p:cNvSpPr>
          <p:nvPr>
            <p:ph type="title" hasCustomPrompt="1"/>
          </p:nvPr>
        </p:nvSpPr>
        <p:spPr>
          <a:xfrm>
            <a:off x="1924880" y="2823167"/>
            <a:ext cx="5117726" cy="1219286"/>
          </a:xfrm>
        </p:spPr>
        <p:txBody>
          <a:bodyPr anchor="ctr" anchorCtr="0"/>
          <a:lstStyle>
            <a:lvl1pPr algn="ctr">
              <a:defRPr sz="4000" spc="-100" baseline="0">
                <a:solidFill>
                  <a:schemeClr val="bg1"/>
                </a:solidFill>
                <a:latin typeface="+mj-lt"/>
                <a:cs typeface="Segoe UI Semibold" panose="020B0702040204020203" pitchFamily="34" charset="0"/>
              </a:defRPr>
            </a:lvl1pPr>
          </a:lstStyle>
          <a:p>
            <a:r>
              <a:rPr lang="en-US" dirty="0"/>
              <a:t>Insert Title Here</a:t>
            </a:r>
          </a:p>
        </p:txBody>
      </p:sp>
      <p:sp>
        <p:nvSpPr>
          <p:cNvPr id="16" name="TextBox 15">
            <a:extLst>
              <a:ext uri="{FF2B5EF4-FFF2-40B4-BE49-F238E27FC236}">
                <a16:creationId xmlns:a16="http://schemas.microsoft.com/office/drawing/2014/main" id="{D04CFC72-4BB3-4A1B-820A-963D9D9E5CE8}"/>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endParaRPr>
          </a:p>
        </p:txBody>
      </p:sp>
      <p:grpSp>
        <p:nvGrpSpPr>
          <p:cNvPr id="10" name="Group 9">
            <a:extLst>
              <a:ext uri="{FF2B5EF4-FFF2-40B4-BE49-F238E27FC236}">
                <a16:creationId xmlns:a16="http://schemas.microsoft.com/office/drawing/2014/main" id="{99F29494-D650-4E2A-9414-CDF0B79D6479}"/>
              </a:ext>
            </a:extLst>
          </p:cNvPr>
          <p:cNvGrpSpPr/>
          <p:nvPr userDrawn="1"/>
        </p:nvGrpSpPr>
        <p:grpSpPr>
          <a:xfrm>
            <a:off x="11378499" y="6257044"/>
            <a:ext cx="319584" cy="318867"/>
            <a:chOff x="5376862" y="3430588"/>
            <a:chExt cx="1416051" cy="1412875"/>
          </a:xfrm>
          <a:solidFill>
            <a:schemeClr val="bg1"/>
          </a:solidFill>
        </p:grpSpPr>
        <p:sp>
          <p:nvSpPr>
            <p:cNvPr id="11" name="Oval 503">
              <a:extLst>
                <a:ext uri="{FF2B5EF4-FFF2-40B4-BE49-F238E27FC236}">
                  <a16:creationId xmlns:a16="http://schemas.microsoft.com/office/drawing/2014/main" id="{8327BBF8-361B-4F1E-9607-5ACEDE67DCA2}"/>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04">
              <a:extLst>
                <a:ext uri="{FF2B5EF4-FFF2-40B4-BE49-F238E27FC236}">
                  <a16:creationId xmlns:a16="http://schemas.microsoft.com/office/drawing/2014/main" id="{17D0B823-75B9-49A2-B5EA-CD22D363B580}"/>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B6A007B5-7AE5-4877-B926-4C42DEC7BD6B}"/>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6">
              <a:extLst>
                <a:ext uri="{FF2B5EF4-FFF2-40B4-BE49-F238E27FC236}">
                  <a16:creationId xmlns:a16="http://schemas.microsoft.com/office/drawing/2014/main" id="{4F35968B-45E6-4C79-BE43-CB66BBCC2E37}"/>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92254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Card - Photo - Ligh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C905E55-CD1E-432B-9883-ADACC0EDB9E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A0864B9-BE3B-4FE4-8D93-3221EB0BB379}"/>
              </a:ext>
            </a:extLst>
          </p:cNvPr>
          <p:cNvSpPr/>
          <p:nvPr userDrawn="1"/>
        </p:nvSpPr>
        <p:spPr>
          <a:xfrm>
            <a:off x="0" y="0"/>
            <a:ext cx="12192000" cy="6858000"/>
          </a:xfrm>
          <a:prstGeom prst="rect">
            <a:avLst/>
          </a:prstGeom>
          <a:solidFill>
            <a:schemeClr val="bg1">
              <a:alpha val="91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FA4A78B7-784D-4152-B283-7D9907C40764}"/>
              </a:ext>
            </a:extLst>
          </p:cNvPr>
          <p:cNvSpPr/>
          <p:nvPr userDrawn="1"/>
        </p:nvSpPr>
        <p:spPr>
          <a:xfrm>
            <a:off x="1423686" y="1531620"/>
            <a:ext cx="6120114" cy="3802380"/>
          </a:xfrm>
          <a:prstGeom prst="rect">
            <a:avLst/>
          </a:prstGeom>
          <a:solidFill>
            <a:schemeClr val="bg1"/>
          </a:solidFill>
          <a:ln w="25400">
            <a:noFill/>
            <a:headEnd type="triangle"/>
            <a:tailEnd type="none"/>
          </a:ln>
          <a:effectLst>
            <a:outerShdw blurRad="444500" dist="1143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F2A28F4F-955B-45BE-B82D-74B2AD3E7411}"/>
              </a:ext>
            </a:extLst>
          </p:cNvPr>
          <p:cNvSpPr/>
          <p:nvPr userDrawn="1"/>
        </p:nvSpPr>
        <p:spPr>
          <a:xfrm>
            <a:off x="1598946" y="1668780"/>
            <a:ext cx="5769594" cy="3528060"/>
          </a:xfrm>
          <a:prstGeom prst="rect">
            <a:avLst/>
          </a:prstGeom>
          <a:noFill/>
          <a:ln w="9525">
            <a:solidFill>
              <a:srgbClr val="212A32">
                <a:alpha val="24000"/>
              </a:srgbClr>
            </a:solid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dirty="0"/>
          </a:p>
        </p:txBody>
      </p:sp>
      <p:sp>
        <p:nvSpPr>
          <p:cNvPr id="17" name="Title 1">
            <a:extLst>
              <a:ext uri="{FF2B5EF4-FFF2-40B4-BE49-F238E27FC236}">
                <a16:creationId xmlns:a16="http://schemas.microsoft.com/office/drawing/2014/main" id="{CA97E559-56A2-408C-B8B3-326C94C844D3}"/>
              </a:ext>
            </a:extLst>
          </p:cNvPr>
          <p:cNvSpPr>
            <a:spLocks noGrp="1"/>
          </p:cNvSpPr>
          <p:nvPr>
            <p:ph type="title" hasCustomPrompt="1"/>
          </p:nvPr>
        </p:nvSpPr>
        <p:spPr>
          <a:xfrm>
            <a:off x="1924880" y="2823167"/>
            <a:ext cx="5117726" cy="1219286"/>
          </a:xfrm>
        </p:spPr>
        <p:txBody>
          <a:bodyPr anchor="ctr" anchorCtr="0"/>
          <a:lstStyle>
            <a:lvl1pPr algn="ctr">
              <a:defRPr sz="4000" spc="-100" baseline="0">
                <a:solidFill>
                  <a:srgbClr val="212A32"/>
                </a:solidFill>
                <a:latin typeface="+mj-lt"/>
                <a:cs typeface="Segoe UI Semibold" panose="020B0702040204020203" pitchFamily="34" charset="0"/>
              </a:defRPr>
            </a:lvl1pPr>
          </a:lstStyle>
          <a:p>
            <a:r>
              <a:rPr lang="en-US" dirty="0"/>
              <a:t>Insert Title Here</a:t>
            </a:r>
          </a:p>
        </p:txBody>
      </p:sp>
      <p:sp>
        <p:nvSpPr>
          <p:cNvPr id="19" name="TextBox 18">
            <a:extLst>
              <a:ext uri="{FF2B5EF4-FFF2-40B4-BE49-F238E27FC236}">
                <a16:creationId xmlns:a16="http://schemas.microsoft.com/office/drawing/2014/main" id="{26E4184C-C85D-4079-A1E4-DEE06104CE29}"/>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accent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dirty="0">
              <a:solidFill>
                <a:schemeClr val="accent1"/>
              </a:solidFill>
              <a:latin typeface="+mn-lt"/>
              <a:ea typeface="+mn-ea"/>
              <a:cs typeface="+mn-cs"/>
            </a:endParaRPr>
          </a:p>
        </p:txBody>
      </p:sp>
      <p:grpSp>
        <p:nvGrpSpPr>
          <p:cNvPr id="11" name="Group 10">
            <a:extLst>
              <a:ext uri="{FF2B5EF4-FFF2-40B4-BE49-F238E27FC236}">
                <a16:creationId xmlns:a16="http://schemas.microsoft.com/office/drawing/2014/main" id="{1616CE70-DCA6-448D-91B1-EF2E1829F833}"/>
              </a:ext>
            </a:extLst>
          </p:cNvPr>
          <p:cNvGrpSpPr/>
          <p:nvPr userDrawn="1"/>
        </p:nvGrpSpPr>
        <p:grpSpPr>
          <a:xfrm>
            <a:off x="11378499" y="6257044"/>
            <a:ext cx="319584" cy="318867"/>
            <a:chOff x="5376862" y="3430588"/>
            <a:chExt cx="1416051" cy="1412875"/>
          </a:xfrm>
        </p:grpSpPr>
        <p:sp>
          <p:nvSpPr>
            <p:cNvPr id="12" name="Oval 503">
              <a:extLst>
                <a:ext uri="{FF2B5EF4-FFF2-40B4-BE49-F238E27FC236}">
                  <a16:creationId xmlns:a16="http://schemas.microsoft.com/office/drawing/2014/main" id="{1DEEBF9E-F0BD-4AB5-A705-C1BEF4DEB9E3}"/>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04">
              <a:extLst>
                <a:ext uri="{FF2B5EF4-FFF2-40B4-BE49-F238E27FC236}">
                  <a16:creationId xmlns:a16="http://schemas.microsoft.com/office/drawing/2014/main" id="{31358443-CA48-4C33-B80C-3C54F733F208}"/>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25497808-311F-42DE-BCAC-95732420D679}"/>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06">
              <a:extLst>
                <a:ext uri="{FF2B5EF4-FFF2-40B4-BE49-F238E27FC236}">
                  <a16:creationId xmlns:a16="http://schemas.microsoft.com/office/drawing/2014/main" id="{F1EAF3E9-D924-4ACC-9D6C-A8210C89E3A4}"/>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7539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916756" y="1257300"/>
            <a:ext cx="10767247"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
        <p:nvSpPr>
          <p:cNvPr id="11" name="Text Placeholder 12">
            <a:extLst>
              <a:ext uri="{FF2B5EF4-FFF2-40B4-BE49-F238E27FC236}">
                <a16:creationId xmlns:a16="http://schemas.microsoft.com/office/drawing/2014/main" id="{6EB3A4B6-51B4-4601-89F2-97906EFCAF8A}"/>
              </a:ext>
            </a:extLst>
          </p:cNvPr>
          <p:cNvSpPr>
            <a:spLocks noGrp="1"/>
          </p:cNvSpPr>
          <p:nvPr>
            <p:ph type="body" sz="quarter" idx="11" hasCustomPrompt="1"/>
          </p:nvPr>
        </p:nvSpPr>
        <p:spPr>
          <a:xfrm>
            <a:off x="914400" y="1039614"/>
            <a:ext cx="10769600" cy="155684"/>
          </a:xfrm>
        </p:spPr>
        <p:txBody>
          <a:bodyPr/>
          <a:lstStyle>
            <a:lvl1pPr marL="0" indent="0" algn="l" defTabSz="914400" rtl="0" eaLnBrk="1" latinLnBrk="0" hangingPunct="1">
              <a:lnSpc>
                <a:spcPct val="90000"/>
              </a:lnSpc>
              <a:spcBef>
                <a:spcPct val="0"/>
              </a:spcBef>
              <a:buNone/>
              <a:defRPr lang="en-US" sz="1100" kern="1200" spc="0" dirty="0">
                <a:solidFill>
                  <a:srgbClr val="92979B"/>
                </a:solidFill>
                <a:latin typeface="+mn-lt"/>
                <a:ea typeface="+mn-ea"/>
                <a:cs typeface="Arial" panose="020B0604020202020204" pitchFamily="34" charset="0"/>
              </a:defRPr>
            </a:lvl1pPr>
            <a:lvl2pPr marL="339717" indent="0">
              <a:buNone/>
              <a:defRPr/>
            </a:lvl2pPr>
          </a:lstStyle>
          <a:p>
            <a:pPr lvl="0"/>
            <a:r>
              <a:rPr lang="en-US" dirty="0"/>
              <a:t>CLICK TO EDIT THE CHAPTER HEADING</a:t>
            </a:r>
          </a:p>
        </p:txBody>
      </p:sp>
    </p:spTree>
    <p:extLst>
      <p:ext uri="{BB962C8B-B14F-4D97-AF65-F5344CB8AC3E}">
        <p14:creationId xmlns:p14="http://schemas.microsoft.com/office/powerpoint/2010/main" val="352138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Dark">
    <p:bg>
      <p:bgPr>
        <a:solidFill>
          <a:schemeClr val="bg1">
            <a:alpha val="93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7C855B-3E54-4195-97AA-FE7037E9B549}"/>
              </a:ext>
            </a:extLst>
          </p:cNvPr>
          <p:cNvSpPr/>
          <p:nvPr userDrawn="1"/>
        </p:nvSpPr>
        <p:spPr>
          <a:xfrm>
            <a:off x="1" y="0"/>
            <a:ext cx="12191999" cy="6858000"/>
          </a:xfrm>
          <a:prstGeom prst="rect">
            <a:avLst/>
          </a:prstGeom>
          <a:solidFill>
            <a:srgbClr val="252F38"/>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28" name="Freeform: Shape 27">
            <a:extLst>
              <a:ext uri="{FF2B5EF4-FFF2-40B4-BE49-F238E27FC236}">
                <a16:creationId xmlns:a16="http://schemas.microsoft.com/office/drawing/2014/main" id="{2D0ACA56-508D-4360-AA71-81BB609CD244}"/>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64000">
                <a:srgbClr val="006FC6"/>
              </a:gs>
              <a:gs pos="96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8"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30" name="Group 29">
            <a:extLst>
              <a:ext uri="{FF2B5EF4-FFF2-40B4-BE49-F238E27FC236}">
                <a16:creationId xmlns:a16="http://schemas.microsoft.com/office/drawing/2014/main" id="{8D03C20A-8BBF-4953-9E12-0C9789B95946}"/>
              </a:ext>
            </a:extLst>
          </p:cNvPr>
          <p:cNvGrpSpPr/>
          <p:nvPr userDrawn="1"/>
        </p:nvGrpSpPr>
        <p:grpSpPr>
          <a:xfrm>
            <a:off x="9699222" y="5716003"/>
            <a:ext cx="1465674" cy="460138"/>
            <a:chOff x="9699222" y="5716003"/>
            <a:chExt cx="1465674" cy="460138"/>
          </a:xfrm>
          <a:solidFill>
            <a:schemeClr val="bg1"/>
          </a:solidFill>
        </p:grpSpPr>
        <p:sp>
          <p:nvSpPr>
            <p:cNvPr id="7" name="Freeform: Shape 6">
              <a:extLst>
                <a:ext uri="{FF2B5EF4-FFF2-40B4-BE49-F238E27FC236}">
                  <a16:creationId xmlns:a16="http://schemas.microsoft.com/office/drawing/2014/main" id="{72E6D9B1-70BC-488B-AB63-12D552B7F87C}"/>
                </a:ext>
              </a:extLst>
            </p:cNvPr>
            <p:cNvSpPr/>
            <p:nvPr/>
          </p:nvSpPr>
          <p:spPr>
            <a:xfrm>
              <a:off x="10010229" y="5716003"/>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ECA5B2-774A-4B25-9D8E-2C4A71A23CC6}"/>
                </a:ext>
              </a:extLst>
            </p:cNvPr>
            <p:cNvSpPr/>
            <p:nvPr/>
          </p:nvSpPr>
          <p:spPr>
            <a:xfrm>
              <a:off x="9699222" y="5766920"/>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8BBFEBF-DA14-4213-B08A-FFBD9C588A80}"/>
                </a:ext>
              </a:extLst>
            </p:cNvPr>
            <p:cNvSpPr/>
            <p:nvPr/>
          </p:nvSpPr>
          <p:spPr>
            <a:xfrm>
              <a:off x="10167744" y="5779614"/>
              <a:ext cx="192905" cy="238154"/>
            </a:xfrm>
            <a:custGeom>
              <a:avLst/>
              <a:gdLst>
                <a:gd name="connsiteX0" fmla="*/ 538163 w 771525"/>
                <a:gd name="connsiteY0" fmla="*/ 946499 h 952500"/>
                <a:gd name="connsiteX1" fmla="*/ 353663 w 771525"/>
                <a:gd name="connsiteY1" fmla="*/ 612648 h 952500"/>
                <a:gd name="connsiteX2" fmla="*/ 207169 w 771525"/>
                <a:gd name="connsiteY2" fmla="*/ 612648 h 952500"/>
                <a:gd name="connsiteX3" fmla="*/ 207169 w 771525"/>
                <a:gd name="connsiteY3" fmla="*/ 946404 h 952500"/>
                <a:gd name="connsiteX4" fmla="*/ 7144 w 771525"/>
                <a:gd name="connsiteY4" fmla="*/ 946404 h 952500"/>
                <a:gd name="connsiteX5" fmla="*/ 7144 w 771525"/>
                <a:gd name="connsiteY5" fmla="*/ 7144 h 952500"/>
                <a:gd name="connsiteX6" fmla="*/ 446532 w 771525"/>
                <a:gd name="connsiteY6" fmla="*/ 7144 h 952500"/>
                <a:gd name="connsiteX7" fmla="*/ 763429 w 771525"/>
                <a:gd name="connsiteY7" fmla="*/ 309944 h 952500"/>
                <a:gd name="connsiteX8" fmla="*/ 556451 w 771525"/>
                <a:gd name="connsiteY8" fmla="*/ 588836 h 952500"/>
                <a:gd name="connsiteX9" fmla="*/ 769144 w 771525"/>
                <a:gd name="connsiteY9" fmla="*/ 946595 h 952500"/>
                <a:gd name="connsiteX10" fmla="*/ 538163 w 771525"/>
                <a:gd name="connsiteY10" fmla="*/ 946595 h 952500"/>
                <a:gd name="connsiteX11" fmla="*/ 557879 w 771525"/>
                <a:gd name="connsiteY11" fmla="*/ 308515 h 952500"/>
                <a:gd name="connsiteX12" fmla="*/ 418433 w 771525"/>
                <a:gd name="connsiteY12" fmla="*/ 183166 h 952500"/>
                <a:gd name="connsiteX13" fmla="*/ 207169 w 771525"/>
                <a:gd name="connsiteY13" fmla="*/ 183166 h 952500"/>
                <a:gd name="connsiteX14" fmla="*/ 207169 w 771525"/>
                <a:gd name="connsiteY14" fmla="*/ 436626 h 952500"/>
                <a:gd name="connsiteX15" fmla="*/ 418433 w 771525"/>
                <a:gd name="connsiteY15" fmla="*/ 436626 h 952500"/>
                <a:gd name="connsiteX16" fmla="*/ 557879 w 771525"/>
                <a:gd name="connsiteY16" fmla="*/ 308515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525" h="952500">
                  <a:moveTo>
                    <a:pt x="538163" y="946499"/>
                  </a:moveTo>
                  <a:lnTo>
                    <a:pt x="353663" y="612648"/>
                  </a:lnTo>
                  <a:lnTo>
                    <a:pt x="207169" y="612648"/>
                  </a:lnTo>
                  <a:lnTo>
                    <a:pt x="207169" y="946404"/>
                  </a:lnTo>
                  <a:lnTo>
                    <a:pt x="7144" y="946404"/>
                  </a:lnTo>
                  <a:lnTo>
                    <a:pt x="7144" y="7144"/>
                  </a:lnTo>
                  <a:lnTo>
                    <a:pt x="446532" y="7144"/>
                  </a:lnTo>
                  <a:cubicBezTo>
                    <a:pt x="642271" y="7144"/>
                    <a:pt x="763429" y="135255"/>
                    <a:pt x="763429" y="309944"/>
                  </a:cubicBezTo>
                  <a:cubicBezTo>
                    <a:pt x="763429" y="474726"/>
                    <a:pt x="657797" y="564833"/>
                    <a:pt x="556451" y="588836"/>
                  </a:cubicBezTo>
                  <a:lnTo>
                    <a:pt x="769144" y="946595"/>
                  </a:lnTo>
                  <a:lnTo>
                    <a:pt x="538163" y="946595"/>
                  </a:lnTo>
                  <a:close/>
                  <a:moveTo>
                    <a:pt x="557879" y="308515"/>
                  </a:moveTo>
                  <a:cubicBezTo>
                    <a:pt x="557879" y="231077"/>
                    <a:pt x="497300" y="183166"/>
                    <a:pt x="418433" y="183166"/>
                  </a:cubicBezTo>
                  <a:lnTo>
                    <a:pt x="207169" y="183166"/>
                  </a:lnTo>
                  <a:lnTo>
                    <a:pt x="207169" y="436626"/>
                  </a:lnTo>
                  <a:lnTo>
                    <a:pt x="418433" y="436626"/>
                  </a:lnTo>
                  <a:cubicBezTo>
                    <a:pt x="497300" y="436626"/>
                    <a:pt x="557879" y="388715"/>
                    <a:pt x="557879" y="308515"/>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1B44E1E-A940-4B1B-ACF2-206AC1F4ABEE}"/>
                </a:ext>
              </a:extLst>
            </p:cNvPr>
            <p:cNvSpPr/>
            <p:nvPr/>
          </p:nvSpPr>
          <p:spPr>
            <a:xfrm>
              <a:off x="10394181" y="5779614"/>
              <a:ext cx="169090" cy="238154"/>
            </a:xfrm>
            <a:custGeom>
              <a:avLst/>
              <a:gdLst>
                <a:gd name="connsiteX0" fmla="*/ 7144 w 676275"/>
                <a:gd name="connsiteY0" fmla="*/ 946499 h 952500"/>
                <a:gd name="connsiteX1" fmla="*/ 7144 w 676275"/>
                <a:gd name="connsiteY1" fmla="*/ 7144 h 952500"/>
                <a:gd name="connsiteX2" fmla="*/ 671894 w 676275"/>
                <a:gd name="connsiteY2" fmla="*/ 7144 h 952500"/>
                <a:gd name="connsiteX3" fmla="*/ 671894 w 676275"/>
                <a:gd name="connsiteY3" fmla="*/ 183166 h 952500"/>
                <a:gd name="connsiteX4" fmla="*/ 207169 w 676275"/>
                <a:gd name="connsiteY4" fmla="*/ 183166 h 952500"/>
                <a:gd name="connsiteX5" fmla="*/ 207169 w 676275"/>
                <a:gd name="connsiteY5" fmla="*/ 380333 h 952500"/>
                <a:gd name="connsiteX6" fmla="*/ 662083 w 676275"/>
                <a:gd name="connsiteY6" fmla="*/ 380333 h 952500"/>
                <a:gd name="connsiteX7" fmla="*/ 662083 w 676275"/>
                <a:gd name="connsiteY7" fmla="*/ 556355 h 952500"/>
                <a:gd name="connsiteX8" fmla="*/ 207169 w 676275"/>
                <a:gd name="connsiteY8" fmla="*/ 556355 h 952500"/>
                <a:gd name="connsiteX9" fmla="*/ 207169 w 676275"/>
                <a:gd name="connsiteY9" fmla="*/ 770382 h 952500"/>
                <a:gd name="connsiteX10" fmla="*/ 671894 w 676275"/>
                <a:gd name="connsiteY10" fmla="*/ 770382 h 952500"/>
                <a:gd name="connsiteX11" fmla="*/ 671894 w 676275"/>
                <a:gd name="connsiteY11" fmla="*/ 946404 h 952500"/>
                <a:gd name="connsiteX12" fmla="*/ 7144 w 676275"/>
                <a:gd name="connsiteY12" fmla="*/ 94640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952500">
                  <a:moveTo>
                    <a:pt x="7144" y="946499"/>
                  </a:moveTo>
                  <a:lnTo>
                    <a:pt x="7144" y="7144"/>
                  </a:lnTo>
                  <a:lnTo>
                    <a:pt x="671894" y="7144"/>
                  </a:lnTo>
                  <a:lnTo>
                    <a:pt x="671894" y="183166"/>
                  </a:lnTo>
                  <a:lnTo>
                    <a:pt x="207169" y="183166"/>
                  </a:lnTo>
                  <a:lnTo>
                    <a:pt x="207169" y="380333"/>
                  </a:lnTo>
                  <a:lnTo>
                    <a:pt x="662083" y="380333"/>
                  </a:lnTo>
                  <a:lnTo>
                    <a:pt x="662083" y="556355"/>
                  </a:lnTo>
                  <a:lnTo>
                    <a:pt x="207169" y="556355"/>
                  </a:lnTo>
                  <a:lnTo>
                    <a:pt x="207169" y="770382"/>
                  </a:lnTo>
                  <a:lnTo>
                    <a:pt x="671894" y="770382"/>
                  </a:lnTo>
                  <a:lnTo>
                    <a:pt x="671894" y="946404"/>
                  </a:lnTo>
                  <a:lnTo>
                    <a:pt x="7144" y="946404"/>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0A6F8DD-8AEF-465D-BC8B-C79FE002A874}"/>
                </a:ext>
              </a:extLst>
            </p:cNvPr>
            <p:cNvSpPr/>
            <p:nvPr/>
          </p:nvSpPr>
          <p:spPr>
            <a:xfrm>
              <a:off x="10599446" y="5779614"/>
              <a:ext cx="190523" cy="238154"/>
            </a:xfrm>
            <a:custGeom>
              <a:avLst/>
              <a:gdLst>
                <a:gd name="connsiteX0" fmla="*/ 7144 w 762000"/>
                <a:gd name="connsiteY0" fmla="*/ 946499 h 952500"/>
                <a:gd name="connsiteX1" fmla="*/ 7144 w 762000"/>
                <a:gd name="connsiteY1" fmla="*/ 7144 h 952500"/>
                <a:gd name="connsiteX2" fmla="*/ 446532 w 762000"/>
                <a:gd name="connsiteY2" fmla="*/ 7144 h 952500"/>
                <a:gd name="connsiteX3" fmla="*/ 762000 w 762000"/>
                <a:gd name="connsiteY3" fmla="*/ 309944 h 952500"/>
                <a:gd name="connsiteX4" fmla="*/ 446532 w 762000"/>
                <a:gd name="connsiteY4" fmla="*/ 611315 h 952500"/>
                <a:gd name="connsiteX5" fmla="*/ 207074 w 762000"/>
                <a:gd name="connsiteY5" fmla="*/ 611315 h 952500"/>
                <a:gd name="connsiteX6" fmla="*/ 207074 w 762000"/>
                <a:gd name="connsiteY6" fmla="*/ 946499 h 952500"/>
                <a:gd name="connsiteX7" fmla="*/ 7144 w 762000"/>
                <a:gd name="connsiteY7" fmla="*/ 946499 h 952500"/>
                <a:gd name="connsiteX8" fmla="*/ 557784 w 762000"/>
                <a:gd name="connsiteY8" fmla="*/ 309848 h 952500"/>
                <a:gd name="connsiteX9" fmla="*/ 418338 w 762000"/>
                <a:gd name="connsiteY9" fmla="*/ 183071 h 952500"/>
                <a:gd name="connsiteX10" fmla="*/ 207074 w 762000"/>
                <a:gd name="connsiteY10" fmla="*/ 183071 h 952500"/>
                <a:gd name="connsiteX11" fmla="*/ 207074 w 762000"/>
                <a:gd name="connsiteY11" fmla="*/ 435197 h 952500"/>
                <a:gd name="connsiteX12" fmla="*/ 418338 w 762000"/>
                <a:gd name="connsiteY12" fmla="*/ 435197 h 952500"/>
                <a:gd name="connsiteX13" fmla="*/ 557784 w 762000"/>
                <a:gd name="connsiteY13" fmla="*/ 309848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0" h="952500">
                  <a:moveTo>
                    <a:pt x="7144" y="946499"/>
                  </a:moveTo>
                  <a:lnTo>
                    <a:pt x="7144" y="7144"/>
                  </a:lnTo>
                  <a:lnTo>
                    <a:pt x="446532" y="7144"/>
                  </a:lnTo>
                  <a:cubicBezTo>
                    <a:pt x="650748" y="7144"/>
                    <a:pt x="762000" y="145161"/>
                    <a:pt x="762000" y="309944"/>
                  </a:cubicBezTo>
                  <a:cubicBezTo>
                    <a:pt x="762000" y="473297"/>
                    <a:pt x="649319" y="611315"/>
                    <a:pt x="446532" y="611315"/>
                  </a:cubicBezTo>
                  <a:lnTo>
                    <a:pt x="207074" y="611315"/>
                  </a:lnTo>
                  <a:lnTo>
                    <a:pt x="207074" y="946499"/>
                  </a:lnTo>
                  <a:lnTo>
                    <a:pt x="7144" y="946499"/>
                  </a:lnTo>
                  <a:close/>
                  <a:moveTo>
                    <a:pt x="557784" y="309848"/>
                  </a:moveTo>
                  <a:cubicBezTo>
                    <a:pt x="557784" y="230981"/>
                    <a:pt x="497205" y="183071"/>
                    <a:pt x="418338" y="183071"/>
                  </a:cubicBezTo>
                  <a:lnTo>
                    <a:pt x="207074" y="183071"/>
                  </a:lnTo>
                  <a:lnTo>
                    <a:pt x="207074" y="435197"/>
                  </a:lnTo>
                  <a:lnTo>
                    <a:pt x="418338" y="435197"/>
                  </a:lnTo>
                  <a:cubicBezTo>
                    <a:pt x="497300" y="435197"/>
                    <a:pt x="557784" y="387382"/>
                    <a:pt x="557784" y="309848"/>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3A4F70-6063-4F20-8EA2-D72D144A8788}"/>
                </a:ext>
              </a:extLst>
            </p:cNvPr>
            <p:cNvSpPr/>
            <p:nvPr/>
          </p:nvSpPr>
          <p:spPr>
            <a:xfrm>
              <a:off x="10817405" y="5779614"/>
              <a:ext cx="152419" cy="238154"/>
            </a:xfrm>
            <a:custGeom>
              <a:avLst/>
              <a:gdLst>
                <a:gd name="connsiteX0" fmla="*/ 7144 w 609600"/>
                <a:gd name="connsiteY0" fmla="*/ 946499 h 952500"/>
                <a:gd name="connsiteX1" fmla="*/ 7144 w 609600"/>
                <a:gd name="connsiteY1" fmla="*/ 7144 h 952500"/>
                <a:gd name="connsiteX2" fmla="*/ 208502 w 609600"/>
                <a:gd name="connsiteY2" fmla="*/ 7144 h 952500"/>
                <a:gd name="connsiteX3" fmla="*/ 208502 w 609600"/>
                <a:gd name="connsiteY3" fmla="*/ 770477 h 952500"/>
                <a:gd name="connsiteX4" fmla="*/ 605694 w 609600"/>
                <a:gd name="connsiteY4" fmla="*/ 770477 h 952500"/>
                <a:gd name="connsiteX5" fmla="*/ 605694 w 609600"/>
                <a:gd name="connsiteY5" fmla="*/ 946499 h 952500"/>
                <a:gd name="connsiteX6" fmla="*/ 7144 w 609600"/>
                <a:gd name="connsiteY6"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952500">
                  <a:moveTo>
                    <a:pt x="7144" y="946499"/>
                  </a:moveTo>
                  <a:lnTo>
                    <a:pt x="7144" y="7144"/>
                  </a:lnTo>
                  <a:lnTo>
                    <a:pt x="208502" y="7144"/>
                  </a:lnTo>
                  <a:lnTo>
                    <a:pt x="208502" y="770477"/>
                  </a:lnTo>
                  <a:lnTo>
                    <a:pt x="605694" y="770477"/>
                  </a:lnTo>
                  <a:lnTo>
                    <a:pt x="605694" y="946499"/>
                  </a:lnTo>
                  <a:lnTo>
                    <a:pt x="7144" y="946499"/>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1D5518-2665-4195-A8F8-3264F899BC77}"/>
                </a:ext>
              </a:extLst>
            </p:cNvPr>
            <p:cNvSpPr/>
            <p:nvPr/>
          </p:nvSpPr>
          <p:spPr>
            <a:xfrm>
              <a:off x="10931505" y="5779590"/>
              <a:ext cx="233391" cy="238154"/>
            </a:xfrm>
            <a:custGeom>
              <a:avLst/>
              <a:gdLst>
                <a:gd name="connsiteX0" fmla="*/ 367665 w 933450"/>
                <a:gd name="connsiteY0" fmla="*/ 946595 h 952500"/>
                <a:gd name="connsiteX1" fmla="*/ 367665 w 933450"/>
                <a:gd name="connsiteY1" fmla="*/ 562070 h 952500"/>
                <a:gd name="connsiteX2" fmla="*/ 7144 w 933450"/>
                <a:gd name="connsiteY2" fmla="*/ 7144 h 952500"/>
                <a:gd name="connsiteX3" fmla="*/ 235268 w 933450"/>
                <a:gd name="connsiteY3" fmla="*/ 7144 h 952500"/>
                <a:gd name="connsiteX4" fmla="*/ 467678 w 933450"/>
                <a:gd name="connsiteY4" fmla="*/ 383191 h 952500"/>
                <a:gd name="connsiteX5" fmla="*/ 700088 w 933450"/>
                <a:gd name="connsiteY5" fmla="*/ 7144 h 952500"/>
                <a:gd name="connsiteX6" fmla="*/ 926878 w 933450"/>
                <a:gd name="connsiteY6" fmla="*/ 7144 h 952500"/>
                <a:gd name="connsiteX7" fmla="*/ 567786 w 933450"/>
                <a:gd name="connsiteY7" fmla="*/ 562070 h 952500"/>
                <a:gd name="connsiteX8" fmla="*/ 567786 w 933450"/>
                <a:gd name="connsiteY8" fmla="*/ 946499 h 952500"/>
                <a:gd name="connsiteX9" fmla="*/ 367665 w 933450"/>
                <a:gd name="connsiteY9"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952500">
                  <a:moveTo>
                    <a:pt x="367665" y="946595"/>
                  </a:moveTo>
                  <a:lnTo>
                    <a:pt x="367665" y="562070"/>
                  </a:lnTo>
                  <a:lnTo>
                    <a:pt x="7144" y="7144"/>
                  </a:lnTo>
                  <a:lnTo>
                    <a:pt x="235268" y="7144"/>
                  </a:lnTo>
                  <a:lnTo>
                    <a:pt x="467678" y="383191"/>
                  </a:lnTo>
                  <a:lnTo>
                    <a:pt x="700088" y="7144"/>
                  </a:lnTo>
                  <a:lnTo>
                    <a:pt x="926878" y="7144"/>
                  </a:lnTo>
                  <a:lnTo>
                    <a:pt x="567786" y="562070"/>
                  </a:lnTo>
                  <a:lnTo>
                    <a:pt x="567786" y="946499"/>
                  </a:lnTo>
                  <a:lnTo>
                    <a:pt x="367665" y="946499"/>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23FE072-CCB3-4607-B33F-904439777076}"/>
                </a:ext>
              </a:extLst>
            </p:cNvPr>
            <p:cNvSpPr/>
            <p:nvPr/>
          </p:nvSpPr>
          <p:spPr>
            <a:xfrm>
              <a:off x="10157575" y="6072948"/>
              <a:ext cx="100025" cy="100025"/>
            </a:xfrm>
            <a:custGeom>
              <a:avLst/>
              <a:gdLst>
                <a:gd name="connsiteX0" fmla="*/ 160877 w 400050"/>
                <a:gd name="connsiteY0" fmla="*/ 398526 h 400050"/>
                <a:gd name="connsiteX1" fmla="*/ 7144 w 400050"/>
                <a:gd name="connsiteY1" fmla="*/ 7144 h 400050"/>
                <a:gd name="connsiteX2" fmla="*/ 85154 w 400050"/>
                <a:gd name="connsiteY2" fmla="*/ 7144 h 400050"/>
                <a:gd name="connsiteX3" fmla="*/ 203645 w 400050"/>
                <a:gd name="connsiteY3" fmla="*/ 323374 h 400050"/>
                <a:gd name="connsiteX4" fmla="*/ 322136 w 400050"/>
                <a:gd name="connsiteY4" fmla="*/ 7144 h 400050"/>
                <a:gd name="connsiteX5" fmla="*/ 400145 w 400050"/>
                <a:gd name="connsiteY5" fmla="*/ 7144 h 400050"/>
                <a:gd name="connsiteX6" fmla="*/ 246412 w 400050"/>
                <a:gd name="connsiteY6" fmla="*/ 398526 h 400050"/>
                <a:gd name="connsiteX7" fmla="*/ 160877 w 400050"/>
                <a:gd name="connsiteY7"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00050">
                  <a:moveTo>
                    <a:pt x="160877" y="398526"/>
                  </a:moveTo>
                  <a:lnTo>
                    <a:pt x="7144" y="7144"/>
                  </a:lnTo>
                  <a:lnTo>
                    <a:pt x="85154" y="7144"/>
                  </a:lnTo>
                  <a:lnTo>
                    <a:pt x="203645" y="323374"/>
                  </a:lnTo>
                  <a:lnTo>
                    <a:pt x="322136" y="7144"/>
                  </a:lnTo>
                  <a:lnTo>
                    <a:pt x="400145" y="7144"/>
                  </a:lnTo>
                  <a:lnTo>
                    <a:pt x="246412" y="398526"/>
                  </a:lnTo>
                  <a:lnTo>
                    <a:pt x="160877" y="398526"/>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A651B17-2DB1-4C5D-AB2E-6D5F20D29AC2}"/>
                </a:ext>
              </a:extLst>
            </p:cNvPr>
            <p:cNvSpPr/>
            <p:nvPr/>
          </p:nvSpPr>
          <p:spPr>
            <a:xfrm>
              <a:off x="10248978" y="6072948"/>
              <a:ext cx="100025" cy="100025"/>
            </a:xfrm>
            <a:custGeom>
              <a:avLst/>
              <a:gdLst>
                <a:gd name="connsiteX0" fmla="*/ 322231 w 400050"/>
                <a:gd name="connsiteY0" fmla="*/ 398526 h 400050"/>
                <a:gd name="connsiteX1" fmla="*/ 293465 w 400050"/>
                <a:gd name="connsiteY1" fmla="*/ 322802 h 400050"/>
                <a:gd name="connsiteX2" fmla="*/ 113919 w 400050"/>
                <a:gd name="connsiteY2" fmla="*/ 322802 h 400050"/>
                <a:gd name="connsiteX3" fmla="*/ 85154 w 400050"/>
                <a:gd name="connsiteY3" fmla="*/ 398526 h 400050"/>
                <a:gd name="connsiteX4" fmla="*/ 7144 w 400050"/>
                <a:gd name="connsiteY4" fmla="*/ 398526 h 400050"/>
                <a:gd name="connsiteX5" fmla="*/ 160877 w 400050"/>
                <a:gd name="connsiteY5" fmla="*/ 7144 h 400050"/>
                <a:gd name="connsiteX6" fmla="*/ 246507 w 400050"/>
                <a:gd name="connsiteY6" fmla="*/ 7144 h 400050"/>
                <a:gd name="connsiteX7" fmla="*/ 400241 w 400050"/>
                <a:gd name="connsiteY7" fmla="*/ 398526 h 400050"/>
                <a:gd name="connsiteX8" fmla="*/ 322231 w 400050"/>
                <a:gd name="connsiteY8" fmla="*/ 398526 h 400050"/>
                <a:gd name="connsiteX9" fmla="*/ 203740 w 400050"/>
                <a:gd name="connsiteY9" fmla="*/ 75819 h 400050"/>
                <a:gd name="connsiteX10" fmla="*/ 133350 w 400050"/>
                <a:gd name="connsiteY10" fmla="*/ 262414 h 400050"/>
                <a:gd name="connsiteX11" fmla="*/ 274129 w 400050"/>
                <a:gd name="connsiteY11" fmla="*/ 262414 h 400050"/>
                <a:gd name="connsiteX12" fmla="*/ 203740 w 400050"/>
                <a:gd name="connsiteY12" fmla="*/ 7581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050" h="400050">
                  <a:moveTo>
                    <a:pt x="322231" y="398526"/>
                  </a:moveTo>
                  <a:lnTo>
                    <a:pt x="293465" y="322802"/>
                  </a:lnTo>
                  <a:lnTo>
                    <a:pt x="113919" y="322802"/>
                  </a:lnTo>
                  <a:lnTo>
                    <a:pt x="85154" y="398526"/>
                  </a:lnTo>
                  <a:lnTo>
                    <a:pt x="7144" y="398526"/>
                  </a:lnTo>
                  <a:lnTo>
                    <a:pt x="160877" y="7144"/>
                  </a:lnTo>
                  <a:lnTo>
                    <a:pt x="246507" y="7144"/>
                  </a:lnTo>
                  <a:lnTo>
                    <a:pt x="400241" y="398526"/>
                  </a:lnTo>
                  <a:lnTo>
                    <a:pt x="322231" y="398526"/>
                  </a:lnTo>
                  <a:close/>
                  <a:moveTo>
                    <a:pt x="203740" y="75819"/>
                  </a:moveTo>
                  <a:lnTo>
                    <a:pt x="133350" y="262414"/>
                  </a:lnTo>
                  <a:lnTo>
                    <a:pt x="274129" y="262414"/>
                  </a:lnTo>
                  <a:lnTo>
                    <a:pt x="203740" y="75819"/>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ABBE5F2-BDCE-48AB-8EC9-B0DCE5789287}"/>
                </a:ext>
              </a:extLst>
            </p:cNvPr>
            <p:cNvSpPr/>
            <p:nvPr/>
          </p:nvSpPr>
          <p:spPr>
            <a:xfrm>
              <a:off x="10356671" y="6072948"/>
              <a:ext cx="61920" cy="100025"/>
            </a:xfrm>
            <a:custGeom>
              <a:avLst/>
              <a:gdLst>
                <a:gd name="connsiteX0" fmla="*/ 7144 w 247650"/>
                <a:gd name="connsiteY0" fmla="*/ 398526 h 400050"/>
                <a:gd name="connsiteX1" fmla="*/ 7144 w 247650"/>
                <a:gd name="connsiteY1" fmla="*/ 7144 h 400050"/>
                <a:gd name="connsiteX2" fmla="*/ 75819 w 247650"/>
                <a:gd name="connsiteY2" fmla="*/ 7144 h 400050"/>
                <a:gd name="connsiteX3" fmla="*/ 75819 w 247650"/>
                <a:gd name="connsiteY3" fmla="*/ 338042 h 400050"/>
                <a:gd name="connsiteX4" fmla="*/ 248317 w 247650"/>
                <a:gd name="connsiteY4" fmla="*/ 338042 h 400050"/>
                <a:gd name="connsiteX5" fmla="*/ 248317 w 247650"/>
                <a:gd name="connsiteY5" fmla="*/ 398431 h 400050"/>
                <a:gd name="connsiteX6" fmla="*/ 7144 w 247650"/>
                <a:gd name="connsiteY6"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400050">
                  <a:moveTo>
                    <a:pt x="7144" y="398526"/>
                  </a:moveTo>
                  <a:lnTo>
                    <a:pt x="7144" y="7144"/>
                  </a:lnTo>
                  <a:lnTo>
                    <a:pt x="75819" y="7144"/>
                  </a:lnTo>
                  <a:lnTo>
                    <a:pt x="75819" y="338042"/>
                  </a:lnTo>
                  <a:lnTo>
                    <a:pt x="248317" y="338042"/>
                  </a:lnTo>
                  <a:lnTo>
                    <a:pt x="248317" y="398431"/>
                  </a:lnTo>
                  <a:lnTo>
                    <a:pt x="7144" y="398431"/>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ECBD6B2-A8A9-4417-9B8D-79D808E88E4B}"/>
                </a:ext>
              </a:extLst>
            </p:cNvPr>
            <p:cNvSpPr/>
            <p:nvPr/>
          </p:nvSpPr>
          <p:spPr>
            <a:xfrm>
              <a:off x="10423426" y="6071353"/>
              <a:ext cx="102406" cy="104788"/>
            </a:xfrm>
            <a:custGeom>
              <a:avLst/>
              <a:gdLst>
                <a:gd name="connsiteX0" fmla="*/ 7144 w 409575"/>
                <a:gd name="connsiteY0" fmla="*/ 209550 h 419100"/>
                <a:gd name="connsiteX1" fmla="*/ 207264 w 409575"/>
                <a:gd name="connsiteY1" fmla="*/ 7144 h 419100"/>
                <a:gd name="connsiteX2" fmla="*/ 407384 w 409575"/>
                <a:gd name="connsiteY2" fmla="*/ 209550 h 419100"/>
                <a:gd name="connsiteX3" fmla="*/ 207264 w 409575"/>
                <a:gd name="connsiteY3" fmla="*/ 411956 h 419100"/>
                <a:gd name="connsiteX4" fmla="*/ 7144 w 409575"/>
                <a:gd name="connsiteY4" fmla="*/ 209550 h 419100"/>
                <a:gd name="connsiteX5" fmla="*/ 336900 w 409575"/>
                <a:gd name="connsiteY5" fmla="*/ 209550 h 419100"/>
                <a:gd name="connsiteX6" fmla="*/ 207264 w 409575"/>
                <a:gd name="connsiteY6" fmla="*/ 68104 h 419100"/>
                <a:gd name="connsiteX7" fmla="*/ 77629 w 409575"/>
                <a:gd name="connsiteY7" fmla="*/ 209550 h 419100"/>
                <a:gd name="connsiteX8" fmla="*/ 207264 w 409575"/>
                <a:gd name="connsiteY8" fmla="*/ 350996 h 419100"/>
                <a:gd name="connsiteX9" fmla="*/ 336900 w 409575"/>
                <a:gd name="connsiteY9" fmla="*/ 2095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19100">
                  <a:moveTo>
                    <a:pt x="7144" y="209550"/>
                  </a:moveTo>
                  <a:cubicBezTo>
                    <a:pt x="7144" y="92773"/>
                    <a:pt x="89916" y="7144"/>
                    <a:pt x="207264" y="7144"/>
                  </a:cubicBezTo>
                  <a:cubicBezTo>
                    <a:pt x="324041" y="7144"/>
                    <a:pt x="407384" y="92773"/>
                    <a:pt x="407384" y="209550"/>
                  </a:cubicBezTo>
                  <a:cubicBezTo>
                    <a:pt x="407384" y="326326"/>
                    <a:pt x="324041" y="411956"/>
                    <a:pt x="207264" y="411956"/>
                  </a:cubicBezTo>
                  <a:cubicBezTo>
                    <a:pt x="89916" y="411956"/>
                    <a:pt x="7144" y="326326"/>
                    <a:pt x="7144" y="209550"/>
                  </a:cubicBezTo>
                  <a:close/>
                  <a:moveTo>
                    <a:pt x="336900" y="209550"/>
                  </a:moveTo>
                  <a:cubicBezTo>
                    <a:pt x="336900" y="128588"/>
                    <a:pt x="285845" y="68104"/>
                    <a:pt x="207264" y="68104"/>
                  </a:cubicBezTo>
                  <a:cubicBezTo>
                    <a:pt x="128016" y="68104"/>
                    <a:pt x="77629" y="128492"/>
                    <a:pt x="77629" y="209550"/>
                  </a:cubicBezTo>
                  <a:cubicBezTo>
                    <a:pt x="77629" y="289941"/>
                    <a:pt x="128111" y="350996"/>
                    <a:pt x="207264" y="350996"/>
                  </a:cubicBezTo>
                  <a:cubicBezTo>
                    <a:pt x="285845" y="350996"/>
                    <a:pt x="336900" y="289941"/>
                    <a:pt x="336900" y="20955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060DC9E-BC68-420D-9079-ACBD9BF07D51}"/>
                </a:ext>
              </a:extLst>
            </p:cNvPr>
            <p:cNvSpPr/>
            <p:nvPr/>
          </p:nvSpPr>
          <p:spPr>
            <a:xfrm>
              <a:off x="10539907" y="6072948"/>
              <a:ext cx="78591" cy="100025"/>
            </a:xfrm>
            <a:custGeom>
              <a:avLst/>
              <a:gdLst>
                <a:gd name="connsiteX0" fmla="*/ 230696 w 314325"/>
                <a:gd name="connsiteY0" fmla="*/ 398526 h 400050"/>
                <a:gd name="connsiteX1" fmla="*/ 144494 w 314325"/>
                <a:gd name="connsiteY1" fmla="*/ 252413 h 400050"/>
                <a:gd name="connsiteX2" fmla="*/ 75819 w 314325"/>
                <a:gd name="connsiteY2" fmla="*/ 252413 h 400050"/>
                <a:gd name="connsiteX3" fmla="*/ 75819 w 314325"/>
                <a:gd name="connsiteY3" fmla="*/ 398526 h 400050"/>
                <a:gd name="connsiteX4" fmla="*/ 7144 w 314325"/>
                <a:gd name="connsiteY4" fmla="*/ 398526 h 400050"/>
                <a:gd name="connsiteX5" fmla="*/ 7144 w 314325"/>
                <a:gd name="connsiteY5" fmla="*/ 7144 h 400050"/>
                <a:gd name="connsiteX6" fmla="*/ 179070 w 314325"/>
                <a:gd name="connsiteY6" fmla="*/ 7144 h 400050"/>
                <a:gd name="connsiteX7" fmla="*/ 307562 w 314325"/>
                <a:gd name="connsiteY7" fmla="*/ 129730 h 400050"/>
                <a:gd name="connsiteX8" fmla="*/ 214313 w 314325"/>
                <a:gd name="connsiteY8" fmla="*/ 244697 h 400050"/>
                <a:gd name="connsiteX9" fmla="*/ 310515 w 314325"/>
                <a:gd name="connsiteY9" fmla="*/ 398431 h 400050"/>
                <a:gd name="connsiteX10" fmla="*/ 230696 w 314325"/>
                <a:gd name="connsiteY10" fmla="*/ 398431 h 400050"/>
                <a:gd name="connsiteX11" fmla="*/ 237173 w 314325"/>
                <a:gd name="connsiteY11" fmla="*/ 129254 h 400050"/>
                <a:gd name="connsiteX12" fmla="*/ 170307 w 314325"/>
                <a:gd name="connsiteY12" fmla="*/ 67627 h 400050"/>
                <a:gd name="connsiteX13" fmla="*/ 75819 w 314325"/>
                <a:gd name="connsiteY13" fmla="*/ 67627 h 400050"/>
                <a:gd name="connsiteX14" fmla="*/ 75819 w 314325"/>
                <a:gd name="connsiteY14" fmla="*/ 192024 h 400050"/>
                <a:gd name="connsiteX15" fmla="*/ 170307 w 314325"/>
                <a:gd name="connsiteY15" fmla="*/ 192024 h 400050"/>
                <a:gd name="connsiteX16" fmla="*/ 237173 w 314325"/>
                <a:gd name="connsiteY16" fmla="*/ 129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325" h="400050">
                  <a:moveTo>
                    <a:pt x="230696" y="398526"/>
                  </a:moveTo>
                  <a:lnTo>
                    <a:pt x="144494" y="252413"/>
                  </a:lnTo>
                  <a:lnTo>
                    <a:pt x="75819" y="252413"/>
                  </a:lnTo>
                  <a:lnTo>
                    <a:pt x="75819" y="398526"/>
                  </a:lnTo>
                  <a:lnTo>
                    <a:pt x="7144" y="398526"/>
                  </a:lnTo>
                  <a:lnTo>
                    <a:pt x="7144" y="7144"/>
                  </a:lnTo>
                  <a:lnTo>
                    <a:pt x="179070" y="7144"/>
                  </a:lnTo>
                  <a:cubicBezTo>
                    <a:pt x="256508" y="7144"/>
                    <a:pt x="307562" y="57055"/>
                    <a:pt x="307562" y="129730"/>
                  </a:cubicBezTo>
                  <a:cubicBezTo>
                    <a:pt x="307562" y="198977"/>
                    <a:pt x="261747" y="237077"/>
                    <a:pt x="214313" y="244697"/>
                  </a:cubicBezTo>
                  <a:lnTo>
                    <a:pt x="310515" y="398431"/>
                  </a:lnTo>
                  <a:lnTo>
                    <a:pt x="230696" y="398431"/>
                  </a:lnTo>
                  <a:close/>
                  <a:moveTo>
                    <a:pt x="237173" y="129254"/>
                  </a:moveTo>
                  <a:cubicBezTo>
                    <a:pt x="237173" y="91726"/>
                    <a:pt x="208979" y="67627"/>
                    <a:pt x="170307" y="67627"/>
                  </a:cubicBezTo>
                  <a:lnTo>
                    <a:pt x="75819" y="67627"/>
                  </a:lnTo>
                  <a:lnTo>
                    <a:pt x="75819" y="192024"/>
                  </a:lnTo>
                  <a:lnTo>
                    <a:pt x="170307" y="192024"/>
                  </a:lnTo>
                  <a:cubicBezTo>
                    <a:pt x="208979" y="192024"/>
                    <a:pt x="237173" y="167354"/>
                    <a:pt x="237173" y="12925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9C4264E-B3DE-49C4-87E4-FEB934EFDC15}"/>
                </a:ext>
              </a:extLst>
            </p:cNvPr>
            <p:cNvSpPr/>
            <p:nvPr/>
          </p:nvSpPr>
          <p:spPr>
            <a:xfrm>
              <a:off x="10632192" y="6072948"/>
              <a:ext cx="69065" cy="100025"/>
            </a:xfrm>
            <a:custGeom>
              <a:avLst/>
              <a:gdLst>
                <a:gd name="connsiteX0" fmla="*/ 7144 w 276225"/>
                <a:gd name="connsiteY0" fmla="*/ 398526 h 400050"/>
                <a:gd name="connsiteX1" fmla="*/ 7144 w 276225"/>
                <a:gd name="connsiteY1" fmla="*/ 7144 h 400050"/>
                <a:gd name="connsiteX2" fmla="*/ 275273 w 276225"/>
                <a:gd name="connsiteY2" fmla="*/ 7144 h 400050"/>
                <a:gd name="connsiteX3" fmla="*/ 275273 w 276225"/>
                <a:gd name="connsiteY3" fmla="*/ 67532 h 400050"/>
                <a:gd name="connsiteX4" fmla="*/ 75819 w 276225"/>
                <a:gd name="connsiteY4" fmla="*/ 67532 h 400050"/>
                <a:gd name="connsiteX5" fmla="*/ 75819 w 276225"/>
                <a:gd name="connsiteY5" fmla="*/ 168497 h 400050"/>
                <a:gd name="connsiteX6" fmla="*/ 271177 w 276225"/>
                <a:gd name="connsiteY6" fmla="*/ 168497 h 400050"/>
                <a:gd name="connsiteX7" fmla="*/ 271177 w 276225"/>
                <a:gd name="connsiteY7" fmla="*/ 228886 h 400050"/>
                <a:gd name="connsiteX8" fmla="*/ 75819 w 276225"/>
                <a:gd name="connsiteY8" fmla="*/ 228886 h 400050"/>
                <a:gd name="connsiteX9" fmla="*/ 75819 w 276225"/>
                <a:gd name="connsiteY9" fmla="*/ 338042 h 400050"/>
                <a:gd name="connsiteX10" fmla="*/ 275273 w 276225"/>
                <a:gd name="connsiteY10" fmla="*/ 338042 h 400050"/>
                <a:gd name="connsiteX11" fmla="*/ 275273 w 276225"/>
                <a:gd name="connsiteY11" fmla="*/ 398431 h 400050"/>
                <a:gd name="connsiteX12" fmla="*/ 7144 w 276225"/>
                <a:gd name="connsiteY12"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400050">
                  <a:moveTo>
                    <a:pt x="7144" y="398526"/>
                  </a:moveTo>
                  <a:lnTo>
                    <a:pt x="7144" y="7144"/>
                  </a:lnTo>
                  <a:lnTo>
                    <a:pt x="275273" y="7144"/>
                  </a:lnTo>
                  <a:lnTo>
                    <a:pt x="275273" y="67532"/>
                  </a:lnTo>
                  <a:lnTo>
                    <a:pt x="75819" y="67532"/>
                  </a:lnTo>
                  <a:lnTo>
                    <a:pt x="75819" y="168497"/>
                  </a:lnTo>
                  <a:lnTo>
                    <a:pt x="271177" y="168497"/>
                  </a:lnTo>
                  <a:lnTo>
                    <a:pt x="271177" y="228886"/>
                  </a:lnTo>
                  <a:lnTo>
                    <a:pt x="75819" y="228886"/>
                  </a:lnTo>
                  <a:lnTo>
                    <a:pt x="75819" y="338042"/>
                  </a:lnTo>
                  <a:lnTo>
                    <a:pt x="275273" y="338042"/>
                  </a:lnTo>
                  <a:lnTo>
                    <a:pt x="275273" y="398431"/>
                  </a:lnTo>
                  <a:lnTo>
                    <a:pt x="7144" y="398431"/>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5011E0D-40F2-426B-9359-DF16566D6BB0}"/>
                </a:ext>
              </a:extLst>
            </p:cNvPr>
            <p:cNvSpPr/>
            <p:nvPr/>
          </p:nvSpPr>
          <p:spPr>
            <a:xfrm>
              <a:off x="10716832" y="6072948"/>
              <a:ext cx="104788" cy="100025"/>
            </a:xfrm>
            <a:custGeom>
              <a:avLst/>
              <a:gdLst>
                <a:gd name="connsiteX0" fmla="*/ 345186 w 419100"/>
                <a:gd name="connsiteY0" fmla="*/ 398526 h 400050"/>
                <a:gd name="connsiteX1" fmla="*/ 345186 w 419100"/>
                <a:gd name="connsiteY1" fmla="*/ 96393 h 400050"/>
                <a:gd name="connsiteX2" fmla="*/ 225457 w 419100"/>
                <a:gd name="connsiteY2" fmla="*/ 398526 h 400050"/>
                <a:gd name="connsiteX3" fmla="*/ 196120 w 419100"/>
                <a:gd name="connsiteY3" fmla="*/ 398526 h 400050"/>
                <a:gd name="connsiteX4" fmla="*/ 75819 w 419100"/>
                <a:gd name="connsiteY4" fmla="*/ 96393 h 400050"/>
                <a:gd name="connsiteX5" fmla="*/ 75819 w 419100"/>
                <a:gd name="connsiteY5" fmla="*/ 398526 h 400050"/>
                <a:gd name="connsiteX6" fmla="*/ 7144 w 419100"/>
                <a:gd name="connsiteY6" fmla="*/ 398526 h 400050"/>
                <a:gd name="connsiteX7" fmla="*/ 7144 w 419100"/>
                <a:gd name="connsiteY7" fmla="*/ 7144 h 400050"/>
                <a:gd name="connsiteX8" fmla="*/ 103918 w 419100"/>
                <a:gd name="connsiteY8" fmla="*/ 7144 h 400050"/>
                <a:gd name="connsiteX9" fmla="*/ 210693 w 419100"/>
                <a:gd name="connsiteY9" fmla="*/ 275844 h 400050"/>
                <a:gd name="connsiteX10" fmla="*/ 316897 w 419100"/>
                <a:gd name="connsiteY10" fmla="*/ 7144 h 400050"/>
                <a:gd name="connsiteX11" fmla="*/ 413671 w 419100"/>
                <a:gd name="connsiteY11" fmla="*/ 7144 h 400050"/>
                <a:gd name="connsiteX12" fmla="*/ 413671 w 419100"/>
                <a:gd name="connsiteY12" fmla="*/ 398526 h 400050"/>
                <a:gd name="connsiteX13" fmla="*/ 345186 w 419100"/>
                <a:gd name="connsiteY13"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00050">
                  <a:moveTo>
                    <a:pt x="345186" y="398526"/>
                  </a:moveTo>
                  <a:lnTo>
                    <a:pt x="345186" y="96393"/>
                  </a:lnTo>
                  <a:lnTo>
                    <a:pt x="225457" y="398526"/>
                  </a:lnTo>
                  <a:lnTo>
                    <a:pt x="196120" y="398526"/>
                  </a:lnTo>
                  <a:lnTo>
                    <a:pt x="75819" y="96393"/>
                  </a:lnTo>
                  <a:lnTo>
                    <a:pt x="75819" y="398526"/>
                  </a:lnTo>
                  <a:lnTo>
                    <a:pt x="7144" y="398526"/>
                  </a:lnTo>
                  <a:lnTo>
                    <a:pt x="7144" y="7144"/>
                  </a:lnTo>
                  <a:lnTo>
                    <a:pt x="103918" y="7144"/>
                  </a:lnTo>
                  <a:lnTo>
                    <a:pt x="210693" y="275844"/>
                  </a:lnTo>
                  <a:lnTo>
                    <a:pt x="316897" y="7144"/>
                  </a:lnTo>
                  <a:lnTo>
                    <a:pt x="413671" y="7144"/>
                  </a:lnTo>
                  <a:lnTo>
                    <a:pt x="413671" y="398526"/>
                  </a:lnTo>
                  <a:lnTo>
                    <a:pt x="345186" y="398526"/>
                  </a:lnTo>
                  <a:close/>
                </a:path>
              </a:pathLst>
            </a:custGeom>
            <a:grpFill/>
            <a:ln w="9525"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0846FA92-A651-4D5A-8F32-5F6DB4AEA2D9}"/>
              </a:ext>
            </a:extLst>
          </p:cNvPr>
          <p:cNvGrpSpPr/>
          <p:nvPr userDrawn="1"/>
        </p:nvGrpSpPr>
        <p:grpSpPr>
          <a:xfrm>
            <a:off x="1568842" y="1529830"/>
            <a:ext cx="6750978" cy="3798340"/>
            <a:chOff x="1568842" y="1287695"/>
            <a:chExt cx="6750978" cy="3798340"/>
          </a:xfrm>
        </p:grpSpPr>
        <p:sp>
          <p:nvSpPr>
            <p:cNvPr id="36" name="Rectangle 35">
              <a:extLst>
                <a:ext uri="{FF2B5EF4-FFF2-40B4-BE49-F238E27FC236}">
                  <a16:creationId xmlns:a16="http://schemas.microsoft.com/office/drawing/2014/main" id="{217CE502-C695-4A79-ABC6-C74F27FA1E7D}"/>
                </a:ext>
              </a:extLst>
            </p:cNvPr>
            <p:cNvSpPr/>
            <p:nvPr userDrawn="1"/>
          </p:nvSpPr>
          <p:spPr>
            <a:xfrm>
              <a:off x="1568842" y="1287695"/>
              <a:ext cx="6750978" cy="3798340"/>
            </a:xfrm>
            <a:prstGeom prst="rect">
              <a:avLst/>
            </a:prstGeom>
            <a:solidFill>
              <a:srgbClr val="252F38"/>
            </a:solidFill>
            <a:ln w="25400">
              <a:noFill/>
              <a:headEnd type="triangle"/>
              <a:tailEnd type="none"/>
            </a:ln>
            <a:effectLst>
              <a:outerShdw blurRad="203200" dist="50800" dir="2400000" sx="102000" sy="102000" algn="tl"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sp>
          <p:nvSpPr>
            <p:cNvPr id="37" name="Rectangle 36">
              <a:extLst>
                <a:ext uri="{FF2B5EF4-FFF2-40B4-BE49-F238E27FC236}">
                  <a16:creationId xmlns:a16="http://schemas.microsoft.com/office/drawing/2014/main" id="{DE6F27E0-CA4D-415D-ACD3-17E9F6F643C9}"/>
                </a:ext>
              </a:extLst>
            </p:cNvPr>
            <p:cNvSpPr/>
            <p:nvPr userDrawn="1"/>
          </p:nvSpPr>
          <p:spPr>
            <a:xfrm>
              <a:off x="1732669" y="1433013"/>
              <a:ext cx="6423324" cy="3507704"/>
            </a:xfrm>
            <a:prstGeom prst="rect">
              <a:avLst/>
            </a:prstGeom>
            <a:noFill/>
            <a:ln w="3175">
              <a:solidFill>
                <a:srgbClr val="38465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Text Placeholder 4">
            <a:extLst>
              <a:ext uri="{FF2B5EF4-FFF2-40B4-BE49-F238E27FC236}">
                <a16:creationId xmlns:a16="http://schemas.microsoft.com/office/drawing/2014/main" id="{A4FC07FB-09B5-4630-900B-ACFB7E7F477C}"/>
              </a:ext>
            </a:extLst>
          </p:cNvPr>
          <p:cNvSpPr>
            <a:spLocks noGrp="1"/>
          </p:cNvSpPr>
          <p:nvPr>
            <p:ph type="body" sz="quarter" idx="14" hasCustomPrompt="1"/>
          </p:nvPr>
        </p:nvSpPr>
        <p:spPr>
          <a:xfrm>
            <a:off x="2086357" y="2211115"/>
            <a:ext cx="4834028" cy="397700"/>
          </a:xfrm>
          <a:noFill/>
        </p:spPr>
        <p:txBody>
          <a:bodyPr anchor="b">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2000" kern="1200" spc="0" baseline="0" dirty="0">
                <a:solidFill>
                  <a:srgbClr val="92979B"/>
                </a:solidFill>
                <a:latin typeface="+mj-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dirty="0"/>
              <a:t>TEXT</a:t>
            </a:r>
            <a:endParaRPr lang="en-US" dirty="0"/>
          </a:p>
        </p:txBody>
      </p:sp>
      <p:sp>
        <p:nvSpPr>
          <p:cNvPr id="40" name="Text Placeholder 4">
            <a:extLst>
              <a:ext uri="{FF2B5EF4-FFF2-40B4-BE49-F238E27FC236}">
                <a16:creationId xmlns:a16="http://schemas.microsoft.com/office/drawing/2014/main" id="{2AC7EE98-ABD9-4E4C-9485-425DAA2A9EBA}"/>
              </a:ext>
            </a:extLst>
          </p:cNvPr>
          <p:cNvSpPr>
            <a:spLocks noGrp="1"/>
          </p:cNvSpPr>
          <p:nvPr>
            <p:ph type="body" sz="quarter" idx="15" hasCustomPrompt="1"/>
          </p:nvPr>
        </p:nvSpPr>
        <p:spPr>
          <a:xfrm>
            <a:off x="2086357" y="4173105"/>
            <a:ext cx="4834028" cy="397700"/>
          </a:xfrm>
          <a:noFill/>
        </p:spPr>
        <p:txBody>
          <a:bodyPr>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1800" kern="1200" spc="0" baseline="0" dirty="0">
                <a:solidFill>
                  <a:srgbClr val="7F9FD4"/>
                </a:solidFill>
                <a:latin typeface="+mn-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dirty="0"/>
              <a:t>SUBTITLE</a:t>
            </a:r>
            <a:endParaRPr lang="en-US" dirty="0"/>
          </a:p>
        </p:txBody>
      </p:sp>
      <p:sp>
        <p:nvSpPr>
          <p:cNvPr id="41" name="Title 1">
            <a:extLst>
              <a:ext uri="{FF2B5EF4-FFF2-40B4-BE49-F238E27FC236}">
                <a16:creationId xmlns:a16="http://schemas.microsoft.com/office/drawing/2014/main" id="{E8DF795C-5B6D-49CC-90C0-11F21E801DAE}"/>
              </a:ext>
            </a:extLst>
          </p:cNvPr>
          <p:cNvSpPr>
            <a:spLocks noGrp="1"/>
          </p:cNvSpPr>
          <p:nvPr>
            <p:ph type="title" hasCustomPrompt="1"/>
          </p:nvPr>
        </p:nvSpPr>
        <p:spPr>
          <a:xfrm>
            <a:off x="2086357" y="2808501"/>
            <a:ext cx="5670632" cy="1219286"/>
          </a:xfrm>
        </p:spPr>
        <p:txBody>
          <a:bodyPr anchor="t" anchorCtr="0"/>
          <a:lstStyle>
            <a:lvl1pPr algn="l" defTabSz="914363" rtl="0" eaLnBrk="1" latinLnBrk="0" hangingPunct="1">
              <a:lnSpc>
                <a:spcPct val="90000"/>
              </a:lnSpc>
              <a:spcBef>
                <a:spcPct val="0"/>
              </a:spcBef>
              <a:buNone/>
              <a:defRPr lang="en-US" sz="44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dirty="0"/>
              <a:t>Insert Title Here</a:t>
            </a:r>
          </a:p>
        </p:txBody>
      </p:sp>
    </p:spTree>
    <p:extLst>
      <p:ext uri="{BB962C8B-B14F-4D97-AF65-F5344CB8AC3E}">
        <p14:creationId xmlns:p14="http://schemas.microsoft.com/office/powerpoint/2010/main" val="16352481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 Photo - Object - 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A62947-245D-45F7-B4FA-0B8F0178C2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BA03ABF-581C-4813-B3F8-1F9690A657FD}"/>
              </a:ext>
            </a:extLst>
          </p:cNvPr>
          <p:cNvSpPr/>
          <p:nvPr userDrawn="1"/>
        </p:nvSpPr>
        <p:spPr>
          <a:xfrm>
            <a:off x="2" y="0"/>
            <a:ext cx="12191998" cy="6858000"/>
          </a:xfrm>
          <a:prstGeom prst="rect">
            <a:avLst/>
          </a:prstGeom>
          <a:solidFill>
            <a:schemeClr val="bg1">
              <a:alpha val="9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6" name="Rectangle 5">
            <a:extLst>
              <a:ext uri="{FF2B5EF4-FFF2-40B4-BE49-F238E27FC236}">
                <a16:creationId xmlns:a16="http://schemas.microsoft.com/office/drawing/2014/main" id="{BCC78C1E-4F3D-44EB-9DAF-D02D1805E3DC}"/>
              </a:ext>
            </a:extLst>
          </p:cNvPr>
          <p:cNvSpPr/>
          <p:nvPr userDrawn="1"/>
        </p:nvSpPr>
        <p:spPr>
          <a:xfrm>
            <a:off x="3810000" y="1752600"/>
            <a:ext cx="4572000" cy="3352800"/>
          </a:xfrm>
          <a:prstGeom prst="rect">
            <a:avLst/>
          </a:prstGeom>
          <a:gradFill flip="none" rotWithShape="1">
            <a:gsLst>
              <a:gs pos="54000">
                <a:srgbClr val="006FC6"/>
              </a:gs>
              <a:gs pos="0">
                <a:schemeClr val="accent4">
                  <a:alpha val="91000"/>
                </a:schemeClr>
              </a:gs>
              <a:gs pos="87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itle 1">
            <a:extLst>
              <a:ext uri="{FF2B5EF4-FFF2-40B4-BE49-F238E27FC236}">
                <a16:creationId xmlns:a16="http://schemas.microsoft.com/office/drawing/2014/main" id="{703EEE37-B469-45B6-A638-2EA2EF4086D8}"/>
              </a:ext>
            </a:extLst>
          </p:cNvPr>
          <p:cNvSpPr>
            <a:spLocks noGrp="1"/>
          </p:cNvSpPr>
          <p:nvPr>
            <p:ph type="title" hasCustomPrompt="1"/>
          </p:nvPr>
        </p:nvSpPr>
        <p:spPr>
          <a:xfrm>
            <a:off x="3810000" y="3179701"/>
            <a:ext cx="4572000" cy="498598"/>
          </a:xfrm>
        </p:spPr>
        <p:txBody>
          <a:bodyPr anchor="ctr" anchorCtr="0">
            <a:spAutoFit/>
          </a:bodyPr>
          <a:lstStyle>
            <a:lvl1pPr algn="ctr" defTabSz="914363" rtl="0" eaLnBrk="1" latinLnBrk="0" hangingPunct="1">
              <a:lnSpc>
                <a:spcPct val="90000"/>
              </a:lnSpc>
              <a:spcBef>
                <a:spcPct val="0"/>
              </a:spcBef>
              <a:buNone/>
              <a:defRPr lang="en-US" sz="36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dirty="0"/>
              <a:t>Insert Title Here</a:t>
            </a:r>
          </a:p>
        </p:txBody>
      </p:sp>
      <p:sp>
        <p:nvSpPr>
          <p:cNvPr id="13" name="Text Placeholder 12">
            <a:extLst>
              <a:ext uri="{FF2B5EF4-FFF2-40B4-BE49-F238E27FC236}">
                <a16:creationId xmlns:a16="http://schemas.microsoft.com/office/drawing/2014/main" id="{BD972614-18D9-4BA0-81FD-5B1AEA4DCBF0}"/>
              </a:ext>
            </a:extLst>
          </p:cNvPr>
          <p:cNvSpPr>
            <a:spLocks noGrp="1"/>
          </p:cNvSpPr>
          <p:nvPr>
            <p:ph type="body" sz="quarter" idx="10" hasCustomPrompt="1"/>
          </p:nvPr>
        </p:nvSpPr>
        <p:spPr>
          <a:xfrm>
            <a:off x="4571546" y="3771900"/>
            <a:ext cx="3048908" cy="184666"/>
          </a:xfrm>
        </p:spPr>
        <p:txBody>
          <a:bodyPr/>
          <a:lstStyle>
            <a:lvl1pPr marL="0" indent="0" algn="ctr">
              <a:buNone/>
              <a:defRPr sz="1200">
                <a:solidFill>
                  <a:schemeClr val="bg1"/>
                </a:solidFill>
                <a:latin typeface="+mn-lt"/>
                <a:cs typeface="Arial" panose="020B0604020202020204" pitchFamily="34" charset="0"/>
              </a:defRPr>
            </a:lvl1pPr>
            <a:lvl2pPr marL="339725" indent="0">
              <a:buNone/>
              <a:defRPr/>
            </a:lvl2pPr>
            <a:lvl3pPr marL="573088" indent="0">
              <a:buNone/>
              <a:defRPr/>
            </a:lvl3pPr>
            <a:lvl4pPr marL="798513" indent="0">
              <a:buNone/>
              <a:defRPr/>
            </a:lvl4pPr>
            <a:lvl5pPr marL="1030288" indent="0">
              <a:buNone/>
              <a:defRPr/>
            </a:lvl5pPr>
          </a:lstStyle>
          <a:p>
            <a:pPr lvl="0"/>
            <a:r>
              <a:rPr lang="en-IN" dirty="0"/>
              <a:t>Text</a:t>
            </a:r>
            <a:endParaRPr lang="en-US" dirty="0"/>
          </a:p>
        </p:txBody>
      </p:sp>
    </p:spTree>
    <p:extLst>
      <p:ext uri="{BB962C8B-B14F-4D97-AF65-F5344CB8AC3E}">
        <p14:creationId xmlns:p14="http://schemas.microsoft.com/office/powerpoint/2010/main" val="73745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 Photo - Object -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3EC066D-5CF8-445E-BAD4-1C818860553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2191999" cy="6858001"/>
          </a:xfrm>
          <a:prstGeom prst="rect">
            <a:avLst/>
          </a:prstGeom>
        </p:spPr>
      </p:pic>
      <p:sp>
        <p:nvSpPr>
          <p:cNvPr id="5" name="Rectangle 4">
            <a:extLst>
              <a:ext uri="{FF2B5EF4-FFF2-40B4-BE49-F238E27FC236}">
                <a16:creationId xmlns:a16="http://schemas.microsoft.com/office/drawing/2014/main" id="{2BA03ABF-581C-4813-B3F8-1F9690A657FD}"/>
              </a:ext>
            </a:extLst>
          </p:cNvPr>
          <p:cNvSpPr/>
          <p:nvPr userDrawn="1"/>
        </p:nvSpPr>
        <p:spPr>
          <a:xfrm>
            <a:off x="1" y="0"/>
            <a:ext cx="12191999" cy="6858000"/>
          </a:xfrm>
          <a:prstGeom prst="rect">
            <a:avLst/>
          </a:prstGeom>
          <a:solidFill>
            <a:srgbClr val="252F38">
              <a:alpha val="90000"/>
            </a:srgb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6" name="Rectangle 5">
            <a:extLst>
              <a:ext uri="{FF2B5EF4-FFF2-40B4-BE49-F238E27FC236}">
                <a16:creationId xmlns:a16="http://schemas.microsoft.com/office/drawing/2014/main" id="{BCC78C1E-4F3D-44EB-9DAF-D02D1805E3DC}"/>
              </a:ext>
            </a:extLst>
          </p:cNvPr>
          <p:cNvSpPr/>
          <p:nvPr userDrawn="1"/>
        </p:nvSpPr>
        <p:spPr>
          <a:xfrm>
            <a:off x="3810000" y="1752600"/>
            <a:ext cx="4572000" cy="3352800"/>
          </a:xfrm>
          <a:prstGeom prst="rect">
            <a:avLst/>
          </a:prstGeom>
          <a:gradFill flip="none" rotWithShape="1">
            <a:gsLst>
              <a:gs pos="54000">
                <a:srgbClr val="006FC6"/>
              </a:gs>
              <a:gs pos="0">
                <a:schemeClr val="accent4">
                  <a:alpha val="91000"/>
                </a:schemeClr>
              </a:gs>
              <a:gs pos="87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itle 1">
            <a:extLst>
              <a:ext uri="{FF2B5EF4-FFF2-40B4-BE49-F238E27FC236}">
                <a16:creationId xmlns:a16="http://schemas.microsoft.com/office/drawing/2014/main" id="{80EB3D77-B3FC-4409-A248-3D0DE579E3B4}"/>
              </a:ext>
            </a:extLst>
          </p:cNvPr>
          <p:cNvSpPr>
            <a:spLocks noGrp="1"/>
          </p:cNvSpPr>
          <p:nvPr>
            <p:ph type="title" hasCustomPrompt="1"/>
          </p:nvPr>
        </p:nvSpPr>
        <p:spPr>
          <a:xfrm>
            <a:off x="3810000" y="3179701"/>
            <a:ext cx="4572000" cy="498598"/>
          </a:xfrm>
        </p:spPr>
        <p:txBody>
          <a:bodyPr anchor="ctr" anchorCtr="0">
            <a:spAutoFit/>
          </a:bodyPr>
          <a:lstStyle>
            <a:lvl1pPr algn="ctr" defTabSz="914363" rtl="0" eaLnBrk="1" latinLnBrk="0" hangingPunct="1">
              <a:lnSpc>
                <a:spcPct val="90000"/>
              </a:lnSpc>
              <a:spcBef>
                <a:spcPct val="0"/>
              </a:spcBef>
              <a:buNone/>
              <a:defRPr lang="en-US" sz="36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dirty="0"/>
              <a:t>Insert Title Here</a:t>
            </a:r>
          </a:p>
        </p:txBody>
      </p:sp>
      <p:sp>
        <p:nvSpPr>
          <p:cNvPr id="9" name="Text Placeholder 12">
            <a:extLst>
              <a:ext uri="{FF2B5EF4-FFF2-40B4-BE49-F238E27FC236}">
                <a16:creationId xmlns:a16="http://schemas.microsoft.com/office/drawing/2014/main" id="{BE386A8B-E2C1-455E-9D1F-369A2F5C7EAC}"/>
              </a:ext>
            </a:extLst>
          </p:cNvPr>
          <p:cNvSpPr>
            <a:spLocks noGrp="1"/>
          </p:cNvSpPr>
          <p:nvPr>
            <p:ph type="body" sz="quarter" idx="10" hasCustomPrompt="1"/>
          </p:nvPr>
        </p:nvSpPr>
        <p:spPr>
          <a:xfrm>
            <a:off x="4571546" y="3771900"/>
            <a:ext cx="3048908" cy="184666"/>
          </a:xfrm>
        </p:spPr>
        <p:txBody>
          <a:bodyPr/>
          <a:lstStyle>
            <a:lvl1pPr marL="0" indent="0" algn="ctr">
              <a:buNone/>
              <a:defRPr sz="1200">
                <a:solidFill>
                  <a:schemeClr val="bg1"/>
                </a:solidFill>
                <a:latin typeface="+mn-lt"/>
                <a:cs typeface="Arial" panose="020B0604020202020204" pitchFamily="34" charset="0"/>
              </a:defRPr>
            </a:lvl1pPr>
            <a:lvl2pPr marL="339725" indent="0">
              <a:buNone/>
              <a:defRPr/>
            </a:lvl2pPr>
            <a:lvl3pPr marL="573088" indent="0">
              <a:buNone/>
              <a:defRPr/>
            </a:lvl3pPr>
            <a:lvl4pPr marL="798513" indent="0">
              <a:buNone/>
              <a:defRPr/>
            </a:lvl4pPr>
            <a:lvl5pPr marL="1030288" indent="0">
              <a:buNone/>
              <a:defRPr/>
            </a:lvl5pPr>
          </a:lstStyle>
          <a:p>
            <a:pPr lvl="0"/>
            <a:r>
              <a:rPr lang="en-IN" dirty="0"/>
              <a:t>Text</a:t>
            </a:r>
            <a:endParaRPr lang="en-US" dirty="0"/>
          </a:p>
        </p:txBody>
      </p:sp>
    </p:spTree>
    <p:extLst>
      <p:ext uri="{BB962C8B-B14F-4D97-AF65-F5344CB8AC3E}">
        <p14:creationId xmlns:p14="http://schemas.microsoft.com/office/powerpoint/2010/main" val="410615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Title 2"/>
          <p:cNvSpPr>
            <a:spLocks noGrp="1"/>
          </p:cNvSpPr>
          <p:nvPr>
            <p:ph type="title"/>
          </p:nvPr>
        </p:nvSpPr>
        <p:spPr>
          <a:xfrm>
            <a:off x="916756" y="609600"/>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graphicFrame>
        <p:nvGraphicFramePr>
          <p:cNvPr id="2" name="Object 1" hidden="1"/>
          <p:cNvGraphicFramePr>
            <a:graphicFrameLocks noChangeAspect="1"/>
          </p:cNvGraphicFramePr>
          <p:nvPr>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4102"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916753" y="1268414"/>
            <a:ext cx="10339200" cy="2466000"/>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52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 Column Content">
    <p:spTree>
      <p:nvGrpSpPr>
        <p:cNvPr id="1" name=""/>
        <p:cNvGrpSpPr/>
        <p:nvPr/>
      </p:nvGrpSpPr>
      <p:grpSpPr>
        <a:xfrm>
          <a:off x="0" y="0"/>
          <a:ext cx="0" cy="0"/>
          <a:chOff x="0" y="0"/>
          <a:chExt cx="0" cy="0"/>
        </a:xfrm>
      </p:grpSpPr>
      <p:sp>
        <p:nvSpPr>
          <p:cNvPr id="3" name="Title 2"/>
          <p:cNvSpPr>
            <a:spLocks noGrp="1"/>
          </p:cNvSpPr>
          <p:nvPr>
            <p:ph type="title"/>
          </p:nvPr>
        </p:nvSpPr>
        <p:spPr>
          <a:xfrm>
            <a:off x="916757" y="608400"/>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graphicFrame>
        <p:nvGraphicFramePr>
          <p:cNvPr id="2" name="Object 1" hidden="1"/>
          <p:cNvGraphicFramePr>
            <a:graphicFrameLocks noChangeAspect="1"/>
          </p:cNvGraphicFramePr>
          <p:nvPr>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916753" y="1916113"/>
            <a:ext cx="4968000" cy="2466001"/>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id="{8417BFC4-460A-4E4B-8451-F51AA4260C82}"/>
              </a:ext>
            </a:extLst>
          </p:cNvPr>
          <p:cNvSpPr>
            <a:spLocks noGrp="1"/>
          </p:cNvSpPr>
          <p:nvPr>
            <p:ph type="body" sz="quarter" idx="12"/>
          </p:nvPr>
        </p:nvSpPr>
        <p:spPr>
          <a:xfrm>
            <a:off x="6296400" y="1916113"/>
            <a:ext cx="4968000" cy="2466001"/>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2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C1EDC0F4-15C2-4B68-BB57-A0E4B3DCE85E}"/>
              </a:ext>
            </a:extLst>
          </p:cNvPr>
          <p:cNvSpPr>
            <a:spLocks noGrp="1"/>
          </p:cNvSpPr>
          <p:nvPr>
            <p:ph type="title"/>
          </p:nvPr>
        </p:nvSpPr>
        <p:spPr>
          <a:xfrm>
            <a:off x="916756" y="605659"/>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
        <p:nvSpPr>
          <p:cNvPr id="8" name="Text Placeholder 12">
            <a:extLst>
              <a:ext uri="{FF2B5EF4-FFF2-40B4-BE49-F238E27FC236}">
                <a16:creationId xmlns:a16="http://schemas.microsoft.com/office/drawing/2014/main" id="{8E1C6625-3090-482B-9A13-CA9BF33AF006}"/>
              </a:ext>
            </a:extLst>
          </p:cNvPr>
          <p:cNvSpPr>
            <a:spLocks noGrp="1"/>
          </p:cNvSpPr>
          <p:nvPr>
            <p:ph type="body" sz="quarter" idx="12" hasCustomPrompt="1"/>
          </p:nvPr>
        </p:nvSpPr>
        <p:spPr>
          <a:xfrm>
            <a:off x="916756" y="1085952"/>
            <a:ext cx="10339200" cy="198131"/>
          </a:xfrm>
        </p:spPr>
        <p:txBody>
          <a:bodyPr/>
          <a:lstStyle>
            <a:lvl1pPr marL="0" indent="0" algn="l" defTabSz="914363" rtl="0" eaLnBrk="1" latinLnBrk="0" hangingPunct="1">
              <a:lnSpc>
                <a:spcPct val="90000"/>
              </a:lnSpc>
              <a:spcBef>
                <a:spcPct val="0"/>
              </a:spcBef>
              <a:buNone/>
              <a:defRPr lang="en-US" sz="1400" b="0" kern="1200" cap="none" spc="60" baseline="0" dirty="0">
                <a:ln w="3175">
                  <a:noFill/>
                </a:ln>
                <a:solidFill>
                  <a:srgbClr val="7F9FD4"/>
                </a:solidFill>
                <a:effectLst/>
                <a:latin typeface="+mn-lt"/>
                <a:ea typeface="+mn-ea"/>
                <a:cs typeface="Arial" panose="020B0604020202020204" pitchFamily="34" charset="0"/>
              </a:defRPr>
            </a:lvl1pPr>
            <a:lvl2pPr marL="339717" indent="0">
              <a:buNone/>
              <a:defRPr/>
            </a:lvl2pPr>
          </a:lstStyle>
          <a:p>
            <a:pPr lvl="0"/>
            <a:r>
              <a:rPr lang="en-US" dirty="0"/>
              <a:t>SUBTITLE</a:t>
            </a:r>
          </a:p>
        </p:txBody>
      </p:sp>
    </p:spTree>
    <p:extLst>
      <p:ext uri="{BB962C8B-B14F-4D97-AF65-F5344CB8AC3E}">
        <p14:creationId xmlns:p14="http://schemas.microsoft.com/office/powerpoint/2010/main" val="328275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916756" y="608400"/>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smtClean="0"/>
              <a:t>Click to edit Master title style</a:t>
            </a:r>
            <a:endParaRPr lang="en-US" dirty="0"/>
          </a:p>
        </p:txBody>
      </p:sp>
    </p:spTree>
    <p:extLst>
      <p:ext uri="{BB962C8B-B14F-4D97-AF65-F5344CB8AC3E}">
        <p14:creationId xmlns:p14="http://schemas.microsoft.com/office/powerpoint/2010/main" val="309539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02929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22" imgW="377" imgH="377" progId="TCLayout.ActiveDocument.1">
                  <p:embed/>
                </p:oleObj>
              </mc:Choice>
              <mc:Fallback>
                <p:oleObj name="think-cell Slide" r:id="rId22" imgW="377" imgH="377" progId="TCLayout.ActiveDocument.1">
                  <p:embed/>
                  <p:pic>
                    <p:nvPicPr>
                      <p:cNvPr id="3" name="Object 2" hidden="1"/>
                      <p:cNvPicPr/>
                      <p:nvPr/>
                    </p:nvPicPr>
                    <p:blipFill>
                      <a:blip r:embed="rId23"/>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idx="1"/>
          </p:nvPr>
        </p:nvSpPr>
        <p:spPr>
          <a:xfrm>
            <a:off x="916754" y="1268414"/>
            <a:ext cx="10340737" cy="1238801"/>
          </a:xfrm>
          <a:prstGeom prst="rect">
            <a:avLst/>
          </a:prstGeom>
        </p:spPr>
        <p:txBody>
          <a:bodyPr vert="horz" wrap="square" lIns="0" tIns="0" rIns="0" bIns="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6754" y="611970"/>
            <a:ext cx="10340737" cy="414000"/>
          </a:xfrm>
          <a:prstGeom prst="rect">
            <a:avLst/>
          </a:prstGeom>
          <a:noFill/>
        </p:spPr>
        <p:txBody>
          <a:bodyPr vert="horz" wrap="square" lIns="0" tIns="0" rIns="0" bIns="0" rtlCol="0" anchor="t" anchorCtr="0">
            <a:noAutofit/>
          </a:bodyPr>
          <a:lstStyle/>
          <a:p>
            <a:r>
              <a:rPr lang="en-US" smtClean="0"/>
              <a:t>Click to edit Master title style</a:t>
            </a:r>
            <a:endParaRPr lang="en-US" dirty="0"/>
          </a:p>
        </p:txBody>
      </p:sp>
      <p:sp>
        <p:nvSpPr>
          <p:cNvPr id="7" name="TextBox 6">
            <a:extLst>
              <a:ext uri="{FF2B5EF4-FFF2-40B4-BE49-F238E27FC236}">
                <a16:creationId xmlns:a16="http://schemas.microsoft.com/office/drawing/2014/main" id="{AF93C0B8-42A2-4012-87AC-FC5CCC380071}"/>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accent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dirty="0">
              <a:solidFill>
                <a:schemeClr val="accent1"/>
              </a:solidFill>
              <a:latin typeface="+mn-lt"/>
              <a:ea typeface="+mn-ea"/>
              <a:cs typeface="+mn-cs"/>
            </a:endParaRPr>
          </a:p>
        </p:txBody>
      </p:sp>
      <p:grpSp>
        <p:nvGrpSpPr>
          <p:cNvPr id="15" name="Group 14">
            <a:extLst>
              <a:ext uri="{FF2B5EF4-FFF2-40B4-BE49-F238E27FC236}">
                <a16:creationId xmlns:a16="http://schemas.microsoft.com/office/drawing/2014/main" id="{9543C9B1-F37B-4970-8AC8-547CC5442788}"/>
              </a:ext>
            </a:extLst>
          </p:cNvPr>
          <p:cNvGrpSpPr/>
          <p:nvPr userDrawn="1"/>
        </p:nvGrpSpPr>
        <p:grpSpPr>
          <a:xfrm>
            <a:off x="11378499" y="6257044"/>
            <a:ext cx="319584" cy="318867"/>
            <a:chOff x="5376862" y="3430588"/>
            <a:chExt cx="1416051" cy="1412875"/>
          </a:xfrm>
        </p:grpSpPr>
        <p:sp>
          <p:nvSpPr>
            <p:cNvPr id="16" name="Oval 503">
              <a:extLst>
                <a:ext uri="{FF2B5EF4-FFF2-40B4-BE49-F238E27FC236}">
                  <a16:creationId xmlns:a16="http://schemas.microsoft.com/office/drawing/2014/main" id="{E045B8DF-78E2-49BC-A2EC-F1BB828D8609}"/>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04">
              <a:extLst>
                <a:ext uri="{FF2B5EF4-FFF2-40B4-BE49-F238E27FC236}">
                  <a16:creationId xmlns:a16="http://schemas.microsoft.com/office/drawing/2014/main" id="{587B8473-884C-4875-A035-59824C0F56BE}"/>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54D4FA4C-5763-480E-AFC5-579E1149D7A0}"/>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6">
              <a:extLst>
                <a:ext uri="{FF2B5EF4-FFF2-40B4-BE49-F238E27FC236}">
                  <a16:creationId xmlns:a16="http://schemas.microsoft.com/office/drawing/2014/main" id="{3C87B15F-BC12-498B-8868-1A100123B59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7553830"/>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3" r:id="rId3"/>
    <p:sldLayoutId id="2147483752" r:id="rId4"/>
    <p:sldLayoutId id="2147483747" r:id="rId5"/>
    <p:sldLayoutId id="2147483753" r:id="rId6"/>
    <p:sldLayoutId id="2147483748" r:id="rId7"/>
    <p:sldLayoutId id="2147483749" r:id="rId8"/>
    <p:sldLayoutId id="2147483726" r:id="rId9"/>
    <p:sldLayoutId id="2147483750" r:id="rId10"/>
    <p:sldLayoutId id="2147483755" r:id="rId11"/>
    <p:sldLayoutId id="2147483754" r:id="rId12"/>
    <p:sldLayoutId id="2147483757" r:id="rId13"/>
    <p:sldLayoutId id="2147483756" r:id="rId14"/>
    <p:sldLayoutId id="2147483758" r:id="rId15"/>
    <p:sldLayoutId id="2147483751" r:id="rId16"/>
    <p:sldLayoutId id="2147483738" r:id="rId17"/>
    <p:sldLayoutId id="2147483759" r:id="rId18"/>
  </p:sldLayoutIdLst>
  <p:hf hdr="0" dt="0"/>
  <p:txStyles>
    <p:title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p:titleStyle>
    <p:bodyStyle>
      <a:lvl1pPr marL="0" marR="0" indent="0" algn="l" defTabSz="914377" rtl="0" eaLnBrk="1" fontAlgn="auto" latinLnBrk="0" hangingPunct="1">
        <a:lnSpc>
          <a:spcPct val="150000"/>
        </a:lnSpc>
        <a:spcBef>
          <a:spcPts val="2400"/>
        </a:spcBef>
        <a:spcAft>
          <a:spcPts val="0"/>
        </a:spcAft>
        <a:buClrTx/>
        <a:buSzPct val="100000"/>
        <a:buFont typeface="Arial" pitchFamily="34" charset="0"/>
        <a:buNone/>
        <a:tabLst/>
        <a:defRPr lang="en-US" sz="1100" kern="1200" cap="none" spc="0" baseline="0" dirty="0">
          <a:solidFill>
            <a:schemeClr val="tx2"/>
          </a:solidFill>
          <a:latin typeface="+mn-lt"/>
          <a:ea typeface="+mn-ea"/>
          <a:cs typeface="Arial" panose="020B0604020202020204" pitchFamily="34" charset="0"/>
        </a:defRPr>
      </a:lvl1pPr>
      <a:lvl2pPr marL="342900"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dirty="0">
          <a:solidFill>
            <a:schemeClr val="tx2"/>
          </a:solidFill>
          <a:latin typeface="+mn-lt"/>
          <a:ea typeface="+mn-ea"/>
          <a:cs typeface="Arial" panose="020B0604020202020204" pitchFamily="34" charset="0"/>
        </a:defRPr>
      </a:lvl2pPr>
      <a:lvl3pPr marL="574669"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798513" algn="l"/>
        </a:tabLst>
        <a:defRPr lang="en-US" sz="1100" kern="1200" spc="0" baseline="0" dirty="0">
          <a:solidFill>
            <a:schemeClr val="tx2"/>
          </a:solidFill>
          <a:latin typeface="+mn-lt"/>
          <a:ea typeface="+mn-ea"/>
          <a:cs typeface="Arial" panose="020B0604020202020204" pitchFamily="34" charset="0"/>
        </a:defRPr>
      </a:lvl3pPr>
      <a:lvl4pPr marL="800089"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dirty="0">
          <a:solidFill>
            <a:schemeClr val="tx2"/>
          </a:solidFill>
          <a:latin typeface="+mn-lt"/>
          <a:ea typeface="+mn-ea"/>
          <a:cs typeface="Arial" panose="020B0604020202020204" pitchFamily="34" charset="0"/>
        </a:defRPr>
      </a:lvl4pPr>
      <a:lvl5pPr marL="1036622"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1255713" algn="l"/>
        </a:tabLst>
        <a:defRPr lang="en-US" sz="1100" kern="1200" spc="0" baseline="0" dirty="0">
          <a:solidFill>
            <a:schemeClr val="tx2"/>
          </a:solidFill>
          <a:latin typeface="+mn-lt"/>
          <a:ea typeface="+mn-ea"/>
          <a:cs typeface="Arial" panose="020B0604020202020204"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2">
          <p15:clr>
            <a:srgbClr val="F26B43"/>
          </p15:clr>
        </p15:guide>
        <p15:guide id="2" pos="576" userDrawn="1">
          <p15:clr>
            <a:srgbClr val="F26B43"/>
          </p15:clr>
        </p15:guide>
        <p15:guide id="3" pos="7093" userDrawn="1">
          <p15:clr>
            <a:srgbClr val="F26B43"/>
          </p15:clr>
        </p15:guide>
        <p15:guide id="4" orient="horz" pos="379" userDrawn="1">
          <p15:clr>
            <a:srgbClr val="F26B43"/>
          </p15:clr>
        </p15:guide>
        <p15:guide id="6" orient="horz" pos="3912">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1C23CB-1140-4091-B523-631E37719521}"/>
              </a:ext>
            </a:extLst>
          </p:cNvPr>
          <p:cNvSpPr>
            <a:spLocks noGrp="1"/>
          </p:cNvSpPr>
          <p:nvPr>
            <p:ph type="body" sz="quarter" idx="14"/>
          </p:nvPr>
        </p:nvSpPr>
        <p:spPr/>
        <p:txBody>
          <a:bodyPr/>
          <a:lstStyle/>
          <a:p>
            <a:r>
              <a:rPr lang="en-US" dirty="0" smtClean="0"/>
              <a:t>15 July 2019</a:t>
            </a:r>
            <a:endParaRPr lang="en-IN" dirty="0"/>
          </a:p>
        </p:txBody>
      </p:sp>
      <p:sp>
        <p:nvSpPr>
          <p:cNvPr id="18" name="Text Placeholder 17">
            <a:extLst>
              <a:ext uri="{FF2B5EF4-FFF2-40B4-BE49-F238E27FC236}">
                <a16:creationId xmlns:a16="http://schemas.microsoft.com/office/drawing/2014/main" id="{346DF033-F8C4-44DB-B9D0-93D09A18DF89}"/>
              </a:ext>
            </a:extLst>
          </p:cNvPr>
          <p:cNvSpPr>
            <a:spLocks noGrp="1"/>
          </p:cNvSpPr>
          <p:nvPr>
            <p:ph type="body" sz="quarter" idx="15"/>
          </p:nvPr>
        </p:nvSpPr>
        <p:spPr/>
        <p:txBody>
          <a:bodyPr/>
          <a:lstStyle/>
          <a:p>
            <a:r>
              <a:rPr lang="en-IN" dirty="0" smtClean="0"/>
              <a:t>Lift Off Presentation</a:t>
            </a:r>
            <a:endParaRPr lang="en-US" dirty="0"/>
          </a:p>
        </p:txBody>
      </p:sp>
      <p:sp>
        <p:nvSpPr>
          <p:cNvPr id="3" name="Title 2">
            <a:extLst>
              <a:ext uri="{FF2B5EF4-FFF2-40B4-BE49-F238E27FC236}">
                <a16:creationId xmlns:a16="http://schemas.microsoft.com/office/drawing/2014/main" id="{E1E1F8B6-8005-45A7-830E-F1AFD7E49783}"/>
              </a:ext>
            </a:extLst>
          </p:cNvPr>
          <p:cNvSpPr>
            <a:spLocks noGrp="1"/>
          </p:cNvSpPr>
          <p:nvPr>
            <p:ph type="title"/>
          </p:nvPr>
        </p:nvSpPr>
        <p:spPr/>
        <p:txBody>
          <a:bodyPr/>
          <a:lstStyle/>
          <a:p>
            <a:pPr defTabSz="914377">
              <a:lnSpc>
                <a:spcPct val="85000"/>
              </a:lnSpc>
            </a:pPr>
            <a:r>
              <a:rPr lang="en-US" dirty="0" smtClean="0"/>
              <a:t>Progressive Web Applications</a:t>
            </a:r>
            <a:endParaRPr lang="en-IN" dirty="0"/>
          </a:p>
        </p:txBody>
      </p:sp>
      <p:sp>
        <p:nvSpPr>
          <p:cNvPr id="5" name="Rectangle: Top Corners Rounded 4">
            <a:extLst>
              <a:ext uri="{FF2B5EF4-FFF2-40B4-BE49-F238E27FC236}">
                <a16:creationId xmlns:a16="http://schemas.microsoft.com/office/drawing/2014/main" id="{6AD41B9D-C83C-44B5-AFD2-46839A6D3721}"/>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35A63613-8520-47CB-ADB2-90DE5B80DEE1}"/>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dirty="0" smtClean="0">
                <a:solidFill>
                  <a:schemeClr val="bg1"/>
                </a:solidFill>
              </a:rPr>
              <a:t>Public</a:t>
            </a:r>
            <a:endParaRPr lang="en-US" sz="800" dirty="0">
              <a:solidFill>
                <a:schemeClr val="bg1"/>
              </a:solidFill>
            </a:endParaRPr>
          </a:p>
        </p:txBody>
      </p:sp>
      <p:grpSp>
        <p:nvGrpSpPr>
          <p:cNvPr id="7" name="Group 6">
            <a:extLst>
              <a:ext uri="{FF2B5EF4-FFF2-40B4-BE49-F238E27FC236}">
                <a16:creationId xmlns:a16="http://schemas.microsoft.com/office/drawing/2014/main" id="{9D601B4A-5E56-4702-A52C-A9F5AB195920}"/>
              </a:ext>
            </a:extLst>
          </p:cNvPr>
          <p:cNvGrpSpPr/>
          <p:nvPr/>
        </p:nvGrpSpPr>
        <p:grpSpPr>
          <a:xfrm>
            <a:off x="11115098" y="240920"/>
            <a:ext cx="148215" cy="148025"/>
            <a:chOff x="11069033" y="1202944"/>
            <a:chExt cx="391979" cy="391477"/>
          </a:xfrm>
          <a:solidFill>
            <a:schemeClr val="bg1"/>
          </a:solidFill>
        </p:grpSpPr>
        <p:sp>
          <p:nvSpPr>
            <p:cNvPr id="8" name="Freeform: Shape 7">
              <a:extLst>
                <a:ext uri="{FF2B5EF4-FFF2-40B4-BE49-F238E27FC236}">
                  <a16:creationId xmlns:a16="http://schemas.microsoft.com/office/drawing/2014/main" id="{46AAC713-33B8-4873-847E-D3635AF4C536}"/>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9" name="Freeform: Shape 8">
              <a:extLst>
                <a:ext uri="{FF2B5EF4-FFF2-40B4-BE49-F238E27FC236}">
                  <a16:creationId xmlns:a16="http://schemas.microsoft.com/office/drawing/2014/main" id="{035DCCAA-84DC-40BE-A3EE-F69D457D1330}"/>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spTree>
    <p:extLst>
      <p:ext uri="{BB962C8B-B14F-4D97-AF65-F5344CB8AC3E}">
        <p14:creationId xmlns:p14="http://schemas.microsoft.com/office/powerpoint/2010/main" val="398617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7">
            <a:extLst>
              <a:ext uri="{FF2B5EF4-FFF2-40B4-BE49-F238E27FC236}">
                <a16:creationId xmlns:a16="http://schemas.microsoft.com/office/drawing/2014/main" id="{7FE5E06D-08FA-4061-8AFF-471F590CDF4E}"/>
              </a:ext>
            </a:extLst>
          </p:cNvPr>
          <p:cNvSpPr txBox="1">
            <a:spLocks/>
          </p:cNvSpPr>
          <p:nvPr/>
        </p:nvSpPr>
        <p:spPr>
          <a:xfrm flipH="1">
            <a:off x="916753" y="5837942"/>
            <a:ext cx="3284856" cy="277283"/>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IN" sz="1200" b="1" cap="none" spc="0" dirty="0" smtClean="0">
                <a:solidFill>
                  <a:schemeClr val="accent2"/>
                </a:solidFill>
                <a:cs typeface="Arial" panose="020B0604020202020204" pitchFamily="34" charset="0"/>
              </a:rPr>
              <a:t>Thank you for your time and good luck!</a:t>
            </a:r>
            <a:endParaRPr lang="en-US" sz="1050" b="1" cap="none" spc="0" dirty="0">
              <a:solidFill>
                <a:schemeClr val="accent2"/>
              </a:solidFill>
              <a:cs typeface="Arial" panose="020B0604020202020204" pitchFamily="34" charset="0"/>
            </a:endParaRPr>
          </a:p>
        </p:txBody>
      </p:sp>
      <p:sp>
        <p:nvSpPr>
          <p:cNvPr id="4" name="Title 3">
            <a:extLst>
              <a:ext uri="{FF2B5EF4-FFF2-40B4-BE49-F238E27FC236}">
                <a16:creationId xmlns:a16="http://schemas.microsoft.com/office/drawing/2014/main" id="{E7ACC295-228A-4111-A301-41A1C098607D}"/>
              </a:ext>
            </a:extLst>
          </p:cNvPr>
          <p:cNvSpPr>
            <a:spLocks noGrp="1"/>
          </p:cNvSpPr>
          <p:nvPr>
            <p:ph type="title"/>
          </p:nvPr>
        </p:nvSpPr>
        <p:spPr/>
        <p:txBody>
          <a:bodyPr/>
          <a:lstStyle/>
          <a:p>
            <a:r>
              <a:rPr lang="sv-SE" dirty="0" smtClean="0"/>
              <a:t>Have some COde</a:t>
            </a:r>
            <a:endParaRPr lang="en-US" dirty="0"/>
          </a:p>
        </p:txBody>
      </p:sp>
      <p:sp>
        <p:nvSpPr>
          <p:cNvPr id="5" name="Text Placeholder 4">
            <a:extLst>
              <a:ext uri="{FF2B5EF4-FFF2-40B4-BE49-F238E27FC236}">
                <a16:creationId xmlns:a16="http://schemas.microsoft.com/office/drawing/2014/main" id="{985AF54C-5567-459A-9EA1-83B490805E90}"/>
              </a:ext>
            </a:extLst>
          </p:cNvPr>
          <p:cNvSpPr>
            <a:spLocks noGrp="1"/>
          </p:cNvSpPr>
          <p:nvPr>
            <p:ph type="body" sz="quarter" idx="10"/>
          </p:nvPr>
        </p:nvSpPr>
        <p:spPr>
          <a:xfrm>
            <a:off x="916753" y="1559060"/>
            <a:ext cx="4589945" cy="1777410"/>
          </a:xfrm>
        </p:spPr>
        <p:txBody>
          <a:bodyPr/>
          <a:lstStyle/>
          <a:p>
            <a:r>
              <a:rPr lang="en-US" dirty="0" smtClean="0"/>
              <a:t>I really like react so that’s what I use for my personal projects. This is a link where you will find the documentation for starting React, </a:t>
            </a:r>
            <a:r>
              <a:rPr lang="en-US" dirty="0" err="1" smtClean="0"/>
              <a:t>Git</a:t>
            </a:r>
            <a:r>
              <a:rPr lang="en-US" dirty="0" smtClean="0"/>
              <a:t>, and a PWA tutorial. </a:t>
            </a:r>
            <a:br>
              <a:rPr lang="en-US" dirty="0" smtClean="0"/>
            </a:br>
            <a:r>
              <a:rPr lang="en-US" dirty="0" smtClean="0"/>
              <a:t/>
            </a:r>
            <a:br>
              <a:rPr lang="en-US" dirty="0" smtClean="0"/>
            </a:br>
            <a:r>
              <a:rPr lang="en-US" dirty="0" smtClean="0"/>
              <a:t>If you aren’t a coder or don’t care to be there are still some resources for citations if you need them and this PowerPoint will be there as well. As both a </a:t>
            </a:r>
            <a:r>
              <a:rPr lang="en-US" dirty="0" err="1" smtClean="0"/>
              <a:t>powerpoint</a:t>
            </a:r>
            <a:r>
              <a:rPr lang="en-US" dirty="0" smtClean="0"/>
              <a:t> and pdf</a:t>
            </a:r>
            <a:endParaRPr lang="en-US" dirty="0"/>
          </a:p>
        </p:txBody>
      </p:sp>
      <p:sp>
        <p:nvSpPr>
          <p:cNvPr id="35" name="Text Placeholder 6">
            <a:extLst>
              <a:ext uri="{FF2B5EF4-FFF2-40B4-BE49-F238E27FC236}">
                <a16:creationId xmlns:a16="http://schemas.microsoft.com/office/drawing/2014/main" id="{3C28071E-E518-4254-82EE-BAC286A6E5EA}"/>
              </a:ext>
            </a:extLst>
          </p:cNvPr>
          <p:cNvSpPr txBox="1">
            <a:spLocks/>
          </p:cNvSpPr>
          <p:nvPr/>
        </p:nvSpPr>
        <p:spPr>
          <a:xfrm>
            <a:off x="916756" y="1085952"/>
            <a:ext cx="10339200" cy="193899"/>
          </a:xfrm>
          <a:prstGeom prst="rect">
            <a:avLst/>
          </a:prstGeom>
        </p:spPr>
        <p:txBody>
          <a:bodyPr vert="horz" wrap="square" lIns="0" tIns="0" rIns="0" bIns="0" rtlCol="0">
            <a:spAutoFit/>
          </a:bodyPr>
          <a:lstStyle>
            <a:lvl1pPr marL="0" marR="0" indent="0" algn="l" defTabSz="914377" rtl="0" eaLnBrk="1" fontAlgn="auto" latinLnBrk="0" hangingPunct="1">
              <a:lnSpc>
                <a:spcPct val="150000"/>
              </a:lnSpc>
              <a:spcBef>
                <a:spcPts val="2400"/>
              </a:spcBef>
              <a:spcAft>
                <a:spcPts val="0"/>
              </a:spcAft>
              <a:buClrTx/>
              <a:buSzPct val="100000"/>
              <a:buFont typeface="Arial" pitchFamily="34" charset="0"/>
              <a:buNone/>
              <a:tabLst/>
              <a:defRPr lang="en-US" sz="1100" kern="1200" cap="none" spc="0" baseline="0" dirty="0">
                <a:solidFill>
                  <a:schemeClr val="tx2"/>
                </a:solidFill>
                <a:latin typeface="+mn-lt"/>
                <a:ea typeface="+mn-ea"/>
                <a:cs typeface="Arial" panose="020B0604020202020204" pitchFamily="34" charset="0"/>
              </a:defRPr>
            </a:lvl1pPr>
            <a:lvl2pPr marL="342891" marR="0" indent="-342891"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a:solidFill>
                  <a:schemeClr val="tx2"/>
                </a:solidFill>
                <a:latin typeface="+mn-lt"/>
                <a:ea typeface="+mn-ea"/>
                <a:cs typeface="Arial" panose="020B0604020202020204" pitchFamily="34" charset="0"/>
              </a:defRPr>
            </a:lvl2pPr>
            <a:lvl3pPr marL="574660" marR="0" indent="-342891"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798513" algn="l"/>
              </a:tabLst>
              <a:defRPr lang="en-US" sz="1100" kern="1200" spc="0" baseline="0">
                <a:solidFill>
                  <a:schemeClr val="tx2"/>
                </a:solidFill>
                <a:latin typeface="+mn-lt"/>
                <a:ea typeface="+mn-ea"/>
                <a:cs typeface="Arial" panose="020B0604020202020204" pitchFamily="34" charset="0"/>
              </a:defRPr>
            </a:lvl3pPr>
            <a:lvl4pPr marL="800080" marR="0" indent="-342891"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a:solidFill>
                  <a:schemeClr val="tx2"/>
                </a:solidFill>
                <a:latin typeface="+mn-lt"/>
                <a:ea typeface="+mn-ea"/>
                <a:cs typeface="Arial" panose="020B0604020202020204" pitchFamily="34" charset="0"/>
              </a:defRPr>
            </a:lvl4pPr>
            <a:lvl5pPr marL="1036613" marR="0" indent="-342891"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1255713" algn="l"/>
              </a:tabLst>
              <a:defRPr lang="en-US" sz="1100" kern="1200" spc="0" baseline="0">
                <a:solidFill>
                  <a:schemeClr val="tx2"/>
                </a:solidFill>
                <a:latin typeface="+mn-lt"/>
                <a:ea typeface="+mn-ea"/>
                <a:cs typeface="Arial" panose="020B0604020202020204"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3">
              <a:lnSpc>
                <a:spcPct val="90000"/>
              </a:lnSpc>
              <a:spcBef>
                <a:spcPct val="0"/>
              </a:spcBef>
            </a:pPr>
            <a:r>
              <a:rPr lang="en-US" sz="1400" cap="all" spc="60" dirty="0" smtClean="0">
                <a:ln w="3175">
                  <a:noFill/>
                </a:ln>
                <a:solidFill>
                  <a:srgbClr val="7F9FD4"/>
                </a:solidFill>
              </a:rPr>
              <a:t>Care to start Playing with React and PWAs? Here is the code</a:t>
            </a:r>
            <a:endParaRPr lang="en-US" sz="1400" cap="all" spc="60" dirty="0">
              <a:ln w="3175">
                <a:noFill/>
              </a:ln>
              <a:solidFill>
                <a:srgbClr val="7F9FD4"/>
              </a:solidFill>
            </a:endParaRPr>
          </a:p>
        </p:txBody>
      </p:sp>
      <p:sp>
        <p:nvSpPr>
          <p:cNvPr id="9" name="Oval 8">
            <a:extLst>
              <a:ext uri="{FF2B5EF4-FFF2-40B4-BE49-F238E27FC236}">
                <a16:creationId xmlns:a16="http://schemas.microsoft.com/office/drawing/2014/main" id="{ACB533E7-8DDF-4A21-9BC4-E1F08804DD6E}"/>
              </a:ext>
            </a:extLst>
          </p:cNvPr>
          <p:cNvSpPr/>
          <p:nvPr/>
        </p:nvSpPr>
        <p:spPr>
          <a:xfrm>
            <a:off x="7635321" y="1575244"/>
            <a:ext cx="1431956" cy="1431956"/>
          </a:xfrm>
          <a:prstGeom prst="ellipse">
            <a:avLst/>
          </a:prstGeom>
          <a:solidFill>
            <a:schemeClr val="accent2">
              <a:lumMod val="40000"/>
              <a:lumOff val="60000"/>
              <a:alpha val="7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a:extLst>
              <a:ext uri="{FF2B5EF4-FFF2-40B4-BE49-F238E27FC236}">
                <a16:creationId xmlns:a16="http://schemas.microsoft.com/office/drawing/2014/main" id="{2FDB245E-6E93-4CE1-8E11-C3B58FA56D18}"/>
              </a:ext>
            </a:extLst>
          </p:cNvPr>
          <p:cNvSpPr/>
          <p:nvPr/>
        </p:nvSpPr>
        <p:spPr>
          <a:xfrm>
            <a:off x="8726589" y="1532400"/>
            <a:ext cx="716912" cy="716912"/>
          </a:xfrm>
          <a:prstGeom prst="ellipse">
            <a:avLst/>
          </a:prstGeom>
          <a:solidFill>
            <a:schemeClr val="accent2">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8763A7C2-EE49-4D48-B69B-B2827FB1AA60}"/>
              </a:ext>
            </a:extLst>
          </p:cNvPr>
          <p:cNvSpPr/>
          <p:nvPr/>
        </p:nvSpPr>
        <p:spPr>
          <a:xfrm>
            <a:off x="7069931" y="1830757"/>
            <a:ext cx="716912" cy="716912"/>
          </a:xfrm>
          <a:prstGeom prst="ellipse">
            <a:avLst/>
          </a:prstGeom>
          <a:solidFill>
            <a:schemeClr val="accent2">
              <a:lumMod val="40000"/>
              <a:lumOff val="60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0" name="Group 89">
            <a:extLst>
              <a:ext uri="{FF2B5EF4-FFF2-40B4-BE49-F238E27FC236}">
                <a16:creationId xmlns:a16="http://schemas.microsoft.com/office/drawing/2014/main" id="{2908F0D8-0E73-478B-8C52-32A71991A143}"/>
              </a:ext>
            </a:extLst>
          </p:cNvPr>
          <p:cNvGrpSpPr/>
          <p:nvPr/>
        </p:nvGrpSpPr>
        <p:grpSpPr>
          <a:xfrm>
            <a:off x="8070171" y="1953656"/>
            <a:ext cx="560388" cy="565150"/>
            <a:chOff x="5597525" y="3889375"/>
            <a:chExt cx="560388" cy="565150"/>
          </a:xfrm>
          <a:solidFill>
            <a:schemeClr val="bg1"/>
          </a:solidFill>
        </p:grpSpPr>
        <p:sp>
          <p:nvSpPr>
            <p:cNvPr id="91" name="Freeform 28">
              <a:extLst>
                <a:ext uri="{FF2B5EF4-FFF2-40B4-BE49-F238E27FC236}">
                  <a16:creationId xmlns:a16="http://schemas.microsoft.com/office/drawing/2014/main" id="{38AD6508-5C02-4342-9DE7-C879363105A1}"/>
                </a:ext>
              </a:extLst>
            </p:cNvPr>
            <p:cNvSpPr>
              <a:spLocks noEditPoints="1"/>
            </p:cNvSpPr>
            <p:nvPr/>
          </p:nvSpPr>
          <p:spPr bwMode="auto">
            <a:xfrm>
              <a:off x="5597525" y="4243388"/>
              <a:ext cx="546100" cy="211137"/>
            </a:xfrm>
            <a:custGeom>
              <a:avLst/>
              <a:gdLst>
                <a:gd name="T0" fmla="*/ 242 w 251"/>
                <a:gd name="T1" fmla="*/ 20 h 97"/>
                <a:gd name="T2" fmla="*/ 231 w 251"/>
                <a:gd name="T3" fmla="*/ 20 h 97"/>
                <a:gd name="T4" fmla="*/ 178 w 251"/>
                <a:gd name="T5" fmla="*/ 43 h 97"/>
                <a:gd name="T6" fmla="*/ 178 w 251"/>
                <a:gd name="T7" fmla="*/ 41 h 97"/>
                <a:gd name="T8" fmla="*/ 165 w 251"/>
                <a:gd name="T9" fmla="*/ 27 h 97"/>
                <a:gd name="T10" fmla="*/ 165 w 251"/>
                <a:gd name="T11" fmla="*/ 27 h 97"/>
                <a:gd name="T12" fmla="*/ 165 w 251"/>
                <a:gd name="T13" fmla="*/ 27 h 97"/>
                <a:gd name="T14" fmla="*/ 165 w 251"/>
                <a:gd name="T15" fmla="*/ 27 h 97"/>
                <a:gd name="T16" fmla="*/ 165 w 251"/>
                <a:gd name="T17" fmla="*/ 27 h 97"/>
                <a:gd name="T18" fmla="*/ 128 w 251"/>
                <a:gd name="T19" fmla="*/ 27 h 97"/>
                <a:gd name="T20" fmla="*/ 100 w 251"/>
                <a:gd name="T21" fmla="*/ 14 h 97"/>
                <a:gd name="T22" fmla="*/ 81 w 251"/>
                <a:gd name="T23" fmla="*/ 10 h 97"/>
                <a:gd name="T24" fmla="*/ 59 w 251"/>
                <a:gd name="T25" fmla="*/ 10 h 97"/>
                <a:gd name="T26" fmla="*/ 59 w 251"/>
                <a:gd name="T27" fmla="*/ 0 h 97"/>
                <a:gd name="T28" fmla="*/ 0 w 251"/>
                <a:gd name="T29" fmla="*/ 0 h 97"/>
                <a:gd name="T30" fmla="*/ 0 w 251"/>
                <a:gd name="T31" fmla="*/ 6 h 97"/>
                <a:gd name="T32" fmla="*/ 54 w 251"/>
                <a:gd name="T33" fmla="*/ 6 h 97"/>
                <a:gd name="T34" fmla="*/ 54 w 251"/>
                <a:gd name="T35" fmla="*/ 82 h 97"/>
                <a:gd name="T36" fmla="*/ 11 w 251"/>
                <a:gd name="T37" fmla="*/ 82 h 97"/>
                <a:gd name="T38" fmla="*/ 11 w 251"/>
                <a:gd name="T39" fmla="*/ 88 h 97"/>
                <a:gd name="T40" fmla="*/ 60 w 251"/>
                <a:gd name="T41" fmla="*/ 88 h 97"/>
                <a:gd name="T42" fmla="*/ 60 w 251"/>
                <a:gd name="T43" fmla="*/ 78 h 97"/>
                <a:gd name="T44" fmla="*/ 76 w 251"/>
                <a:gd name="T45" fmla="*/ 78 h 97"/>
                <a:gd name="T46" fmla="*/ 127 w 251"/>
                <a:gd name="T47" fmla="*/ 95 h 97"/>
                <a:gd name="T48" fmla="*/ 137 w 251"/>
                <a:gd name="T49" fmla="*/ 97 h 97"/>
                <a:gd name="T50" fmla="*/ 153 w 251"/>
                <a:gd name="T51" fmla="*/ 93 h 97"/>
                <a:gd name="T52" fmla="*/ 242 w 251"/>
                <a:gd name="T53" fmla="*/ 47 h 97"/>
                <a:gd name="T54" fmla="*/ 250 w 251"/>
                <a:gd name="T55" fmla="*/ 39 h 97"/>
                <a:gd name="T56" fmla="*/ 250 w 251"/>
                <a:gd name="T57" fmla="*/ 28 h 97"/>
                <a:gd name="T58" fmla="*/ 242 w 251"/>
                <a:gd name="T59" fmla="*/ 20 h 97"/>
                <a:gd name="T60" fmla="*/ 244 w 251"/>
                <a:gd name="T61" fmla="*/ 37 h 97"/>
                <a:gd name="T62" fmla="*/ 239 w 251"/>
                <a:gd name="T63" fmla="*/ 41 h 97"/>
                <a:gd name="T64" fmla="*/ 150 w 251"/>
                <a:gd name="T65" fmla="*/ 88 h 97"/>
                <a:gd name="T66" fmla="*/ 129 w 251"/>
                <a:gd name="T67" fmla="*/ 89 h 97"/>
                <a:gd name="T68" fmla="*/ 77 w 251"/>
                <a:gd name="T69" fmla="*/ 72 h 97"/>
                <a:gd name="T70" fmla="*/ 60 w 251"/>
                <a:gd name="T71" fmla="*/ 72 h 97"/>
                <a:gd name="T72" fmla="*/ 60 w 251"/>
                <a:gd name="T73" fmla="*/ 16 h 97"/>
                <a:gd name="T74" fmla="*/ 81 w 251"/>
                <a:gd name="T75" fmla="*/ 16 h 97"/>
                <a:gd name="T76" fmla="*/ 97 w 251"/>
                <a:gd name="T77" fmla="*/ 20 h 97"/>
                <a:gd name="T78" fmla="*/ 127 w 251"/>
                <a:gd name="T79" fmla="*/ 33 h 97"/>
                <a:gd name="T80" fmla="*/ 165 w 251"/>
                <a:gd name="T81" fmla="*/ 33 h 97"/>
                <a:gd name="T82" fmla="*/ 173 w 251"/>
                <a:gd name="T83" fmla="*/ 41 h 97"/>
                <a:gd name="T84" fmla="*/ 165 w 251"/>
                <a:gd name="T85" fmla="*/ 49 h 97"/>
                <a:gd name="T86" fmla="*/ 120 w 251"/>
                <a:gd name="T87" fmla="*/ 49 h 97"/>
                <a:gd name="T88" fmla="*/ 119 w 251"/>
                <a:gd name="T89" fmla="*/ 49 h 97"/>
                <a:gd name="T90" fmla="*/ 107 w 251"/>
                <a:gd name="T91" fmla="*/ 61 h 97"/>
                <a:gd name="T92" fmla="*/ 113 w 251"/>
                <a:gd name="T93" fmla="*/ 61 h 97"/>
                <a:gd name="T94" fmla="*/ 120 w 251"/>
                <a:gd name="T95" fmla="*/ 55 h 97"/>
                <a:gd name="T96" fmla="*/ 165 w 251"/>
                <a:gd name="T97" fmla="*/ 55 h 97"/>
                <a:gd name="T98" fmla="*/ 165 w 251"/>
                <a:gd name="T99" fmla="*/ 55 h 97"/>
                <a:gd name="T100" fmla="*/ 171 w 251"/>
                <a:gd name="T101" fmla="*/ 53 h 97"/>
                <a:gd name="T102" fmla="*/ 171 w 251"/>
                <a:gd name="T103" fmla="*/ 53 h 97"/>
                <a:gd name="T104" fmla="*/ 233 w 251"/>
                <a:gd name="T105" fmla="*/ 25 h 97"/>
                <a:gd name="T106" fmla="*/ 244 w 251"/>
                <a:gd name="T107" fmla="*/ 30 h 97"/>
                <a:gd name="T108" fmla="*/ 244 w 251"/>
                <a:gd name="T10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97">
                  <a:moveTo>
                    <a:pt x="242" y="20"/>
                  </a:moveTo>
                  <a:cubicBezTo>
                    <a:pt x="238" y="18"/>
                    <a:pt x="234" y="18"/>
                    <a:pt x="231" y="20"/>
                  </a:cubicBezTo>
                  <a:cubicBezTo>
                    <a:pt x="178" y="43"/>
                    <a:pt x="178" y="43"/>
                    <a:pt x="178" y="43"/>
                  </a:cubicBezTo>
                  <a:cubicBezTo>
                    <a:pt x="178" y="43"/>
                    <a:pt x="178" y="42"/>
                    <a:pt x="178" y="41"/>
                  </a:cubicBezTo>
                  <a:cubicBezTo>
                    <a:pt x="178" y="33"/>
                    <a:pt x="172" y="27"/>
                    <a:pt x="165" y="27"/>
                  </a:cubicBezTo>
                  <a:cubicBezTo>
                    <a:pt x="165" y="27"/>
                    <a:pt x="165" y="27"/>
                    <a:pt x="165" y="27"/>
                  </a:cubicBezTo>
                  <a:cubicBezTo>
                    <a:pt x="165" y="27"/>
                    <a:pt x="165" y="27"/>
                    <a:pt x="165" y="27"/>
                  </a:cubicBezTo>
                  <a:cubicBezTo>
                    <a:pt x="165" y="27"/>
                    <a:pt x="165" y="27"/>
                    <a:pt x="165" y="27"/>
                  </a:cubicBezTo>
                  <a:cubicBezTo>
                    <a:pt x="165" y="27"/>
                    <a:pt x="165" y="27"/>
                    <a:pt x="165" y="27"/>
                  </a:cubicBezTo>
                  <a:cubicBezTo>
                    <a:pt x="128" y="27"/>
                    <a:pt x="128" y="27"/>
                    <a:pt x="128" y="27"/>
                  </a:cubicBezTo>
                  <a:cubicBezTo>
                    <a:pt x="100" y="14"/>
                    <a:pt x="100" y="14"/>
                    <a:pt x="100" y="14"/>
                  </a:cubicBezTo>
                  <a:cubicBezTo>
                    <a:pt x="94" y="11"/>
                    <a:pt x="87" y="10"/>
                    <a:pt x="81" y="10"/>
                  </a:cubicBezTo>
                  <a:cubicBezTo>
                    <a:pt x="59" y="10"/>
                    <a:pt x="59" y="10"/>
                    <a:pt x="59" y="10"/>
                  </a:cubicBezTo>
                  <a:cubicBezTo>
                    <a:pt x="59" y="0"/>
                    <a:pt x="59" y="0"/>
                    <a:pt x="59" y="0"/>
                  </a:cubicBezTo>
                  <a:cubicBezTo>
                    <a:pt x="0" y="0"/>
                    <a:pt x="0" y="0"/>
                    <a:pt x="0" y="0"/>
                  </a:cubicBezTo>
                  <a:cubicBezTo>
                    <a:pt x="0" y="6"/>
                    <a:pt x="0" y="6"/>
                    <a:pt x="0" y="6"/>
                  </a:cubicBezTo>
                  <a:cubicBezTo>
                    <a:pt x="54" y="6"/>
                    <a:pt x="54" y="6"/>
                    <a:pt x="54" y="6"/>
                  </a:cubicBezTo>
                  <a:cubicBezTo>
                    <a:pt x="54" y="82"/>
                    <a:pt x="54" y="82"/>
                    <a:pt x="54" y="82"/>
                  </a:cubicBezTo>
                  <a:cubicBezTo>
                    <a:pt x="11" y="82"/>
                    <a:pt x="11" y="82"/>
                    <a:pt x="11" y="82"/>
                  </a:cubicBezTo>
                  <a:cubicBezTo>
                    <a:pt x="11" y="88"/>
                    <a:pt x="11" y="88"/>
                    <a:pt x="11" y="88"/>
                  </a:cubicBezTo>
                  <a:cubicBezTo>
                    <a:pt x="60" y="88"/>
                    <a:pt x="60" y="88"/>
                    <a:pt x="60" y="88"/>
                  </a:cubicBezTo>
                  <a:cubicBezTo>
                    <a:pt x="60" y="78"/>
                    <a:pt x="60" y="78"/>
                    <a:pt x="60" y="78"/>
                  </a:cubicBezTo>
                  <a:cubicBezTo>
                    <a:pt x="76" y="78"/>
                    <a:pt x="76" y="78"/>
                    <a:pt x="76" y="78"/>
                  </a:cubicBezTo>
                  <a:cubicBezTo>
                    <a:pt x="127" y="95"/>
                    <a:pt x="127" y="95"/>
                    <a:pt x="127" y="95"/>
                  </a:cubicBezTo>
                  <a:cubicBezTo>
                    <a:pt x="131" y="97"/>
                    <a:pt x="134" y="97"/>
                    <a:pt x="137" y="97"/>
                  </a:cubicBezTo>
                  <a:cubicBezTo>
                    <a:pt x="143" y="97"/>
                    <a:pt x="148" y="96"/>
                    <a:pt x="153" y="93"/>
                  </a:cubicBezTo>
                  <a:cubicBezTo>
                    <a:pt x="242" y="47"/>
                    <a:pt x="242" y="47"/>
                    <a:pt x="242" y="47"/>
                  </a:cubicBezTo>
                  <a:cubicBezTo>
                    <a:pt x="245" y="45"/>
                    <a:pt x="248" y="43"/>
                    <a:pt x="250" y="39"/>
                  </a:cubicBezTo>
                  <a:cubicBezTo>
                    <a:pt x="251" y="35"/>
                    <a:pt x="251" y="31"/>
                    <a:pt x="250" y="28"/>
                  </a:cubicBezTo>
                  <a:cubicBezTo>
                    <a:pt x="248" y="24"/>
                    <a:pt x="245" y="21"/>
                    <a:pt x="242" y="20"/>
                  </a:cubicBezTo>
                  <a:close/>
                  <a:moveTo>
                    <a:pt x="244" y="37"/>
                  </a:moveTo>
                  <a:cubicBezTo>
                    <a:pt x="243" y="39"/>
                    <a:pt x="242" y="40"/>
                    <a:pt x="239" y="41"/>
                  </a:cubicBezTo>
                  <a:cubicBezTo>
                    <a:pt x="150" y="88"/>
                    <a:pt x="150" y="88"/>
                    <a:pt x="150" y="88"/>
                  </a:cubicBezTo>
                  <a:cubicBezTo>
                    <a:pt x="144" y="91"/>
                    <a:pt x="136" y="92"/>
                    <a:pt x="129" y="89"/>
                  </a:cubicBezTo>
                  <a:cubicBezTo>
                    <a:pt x="77" y="72"/>
                    <a:pt x="77" y="72"/>
                    <a:pt x="77" y="72"/>
                  </a:cubicBezTo>
                  <a:cubicBezTo>
                    <a:pt x="60" y="72"/>
                    <a:pt x="60" y="72"/>
                    <a:pt x="60" y="72"/>
                  </a:cubicBezTo>
                  <a:cubicBezTo>
                    <a:pt x="60" y="16"/>
                    <a:pt x="60" y="16"/>
                    <a:pt x="60" y="16"/>
                  </a:cubicBezTo>
                  <a:cubicBezTo>
                    <a:pt x="81" y="16"/>
                    <a:pt x="81" y="16"/>
                    <a:pt x="81" y="16"/>
                  </a:cubicBezTo>
                  <a:cubicBezTo>
                    <a:pt x="87" y="16"/>
                    <a:pt x="93" y="17"/>
                    <a:pt x="97" y="20"/>
                  </a:cubicBezTo>
                  <a:cubicBezTo>
                    <a:pt x="127" y="33"/>
                    <a:pt x="127" y="33"/>
                    <a:pt x="127" y="33"/>
                  </a:cubicBezTo>
                  <a:cubicBezTo>
                    <a:pt x="165" y="33"/>
                    <a:pt x="165" y="33"/>
                    <a:pt x="165" y="33"/>
                  </a:cubicBezTo>
                  <a:cubicBezTo>
                    <a:pt x="169" y="33"/>
                    <a:pt x="173" y="37"/>
                    <a:pt x="173" y="41"/>
                  </a:cubicBezTo>
                  <a:cubicBezTo>
                    <a:pt x="173" y="45"/>
                    <a:pt x="169" y="49"/>
                    <a:pt x="165" y="49"/>
                  </a:cubicBezTo>
                  <a:cubicBezTo>
                    <a:pt x="120" y="49"/>
                    <a:pt x="120" y="49"/>
                    <a:pt x="120" y="49"/>
                  </a:cubicBezTo>
                  <a:cubicBezTo>
                    <a:pt x="119" y="49"/>
                    <a:pt x="119" y="49"/>
                    <a:pt x="119" y="49"/>
                  </a:cubicBezTo>
                  <a:cubicBezTo>
                    <a:pt x="115" y="49"/>
                    <a:pt x="107" y="53"/>
                    <a:pt x="107" y="61"/>
                  </a:cubicBezTo>
                  <a:cubicBezTo>
                    <a:pt x="113" y="61"/>
                    <a:pt x="113" y="61"/>
                    <a:pt x="113" y="61"/>
                  </a:cubicBezTo>
                  <a:cubicBezTo>
                    <a:pt x="113" y="56"/>
                    <a:pt x="119" y="55"/>
                    <a:pt x="120" y="55"/>
                  </a:cubicBezTo>
                  <a:cubicBezTo>
                    <a:pt x="165" y="55"/>
                    <a:pt x="165" y="55"/>
                    <a:pt x="165" y="55"/>
                  </a:cubicBezTo>
                  <a:cubicBezTo>
                    <a:pt x="165" y="55"/>
                    <a:pt x="165" y="55"/>
                    <a:pt x="165" y="55"/>
                  </a:cubicBezTo>
                  <a:cubicBezTo>
                    <a:pt x="167" y="55"/>
                    <a:pt x="169" y="54"/>
                    <a:pt x="171" y="53"/>
                  </a:cubicBezTo>
                  <a:cubicBezTo>
                    <a:pt x="171" y="53"/>
                    <a:pt x="171" y="53"/>
                    <a:pt x="171" y="53"/>
                  </a:cubicBezTo>
                  <a:cubicBezTo>
                    <a:pt x="233" y="25"/>
                    <a:pt x="233" y="25"/>
                    <a:pt x="233" y="25"/>
                  </a:cubicBezTo>
                  <a:cubicBezTo>
                    <a:pt x="237" y="23"/>
                    <a:pt x="243" y="26"/>
                    <a:pt x="244" y="30"/>
                  </a:cubicBezTo>
                  <a:cubicBezTo>
                    <a:pt x="245" y="32"/>
                    <a:pt x="245" y="35"/>
                    <a:pt x="24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9">
              <a:extLst>
                <a:ext uri="{FF2B5EF4-FFF2-40B4-BE49-F238E27FC236}">
                  <a16:creationId xmlns:a16="http://schemas.microsoft.com/office/drawing/2014/main" id="{7D14D1A1-EF63-4816-BFB4-D25AE4FA7FB0}"/>
                </a:ext>
              </a:extLst>
            </p:cNvPr>
            <p:cNvSpPr>
              <a:spLocks noChangeArrowheads="1"/>
            </p:cNvSpPr>
            <p:nvPr/>
          </p:nvSpPr>
          <p:spPr bwMode="auto">
            <a:xfrm>
              <a:off x="5653088" y="4394200"/>
              <a:ext cx="12700"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30">
              <a:extLst>
                <a:ext uri="{FF2B5EF4-FFF2-40B4-BE49-F238E27FC236}">
                  <a16:creationId xmlns:a16="http://schemas.microsoft.com/office/drawing/2014/main" id="{48410144-4BE5-436B-B32C-F97BE0A083AD}"/>
                </a:ext>
              </a:extLst>
            </p:cNvPr>
            <p:cNvSpPr>
              <a:spLocks noChangeArrowheads="1"/>
            </p:cNvSpPr>
            <p:nvPr/>
          </p:nvSpPr>
          <p:spPr bwMode="auto">
            <a:xfrm>
              <a:off x="5680075" y="4394200"/>
              <a:ext cx="14287"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1">
              <a:extLst>
                <a:ext uri="{FF2B5EF4-FFF2-40B4-BE49-F238E27FC236}">
                  <a16:creationId xmlns:a16="http://schemas.microsoft.com/office/drawing/2014/main" id="{88706237-F193-4482-A7D6-0EAA51BBAC7C}"/>
                </a:ext>
              </a:extLst>
            </p:cNvPr>
            <p:cNvSpPr>
              <a:spLocks noEditPoints="1"/>
            </p:cNvSpPr>
            <p:nvPr/>
          </p:nvSpPr>
          <p:spPr bwMode="auto">
            <a:xfrm>
              <a:off x="5954713" y="3889375"/>
              <a:ext cx="203200" cy="187325"/>
            </a:xfrm>
            <a:custGeom>
              <a:avLst/>
              <a:gdLst>
                <a:gd name="T0" fmla="*/ 93 w 94"/>
                <a:gd name="T1" fmla="*/ 54 h 86"/>
                <a:gd name="T2" fmla="*/ 85 w 94"/>
                <a:gd name="T3" fmla="*/ 46 h 86"/>
                <a:gd name="T4" fmla="*/ 81 w 94"/>
                <a:gd name="T5" fmla="*/ 45 h 86"/>
                <a:gd name="T6" fmla="*/ 87 w 94"/>
                <a:gd name="T7" fmla="*/ 30 h 86"/>
                <a:gd name="T8" fmla="*/ 72 w 94"/>
                <a:gd name="T9" fmla="*/ 23 h 86"/>
                <a:gd name="T10" fmla="*/ 74 w 94"/>
                <a:gd name="T11" fmla="*/ 19 h 86"/>
                <a:gd name="T12" fmla="*/ 67 w 94"/>
                <a:gd name="T13" fmla="*/ 1 h 86"/>
                <a:gd name="T14" fmla="*/ 61 w 94"/>
                <a:gd name="T15" fmla="*/ 0 h 86"/>
                <a:gd name="T16" fmla="*/ 48 w 94"/>
                <a:gd name="T17" fmla="*/ 9 h 86"/>
                <a:gd name="T18" fmla="*/ 47 w 94"/>
                <a:gd name="T19" fmla="*/ 13 h 86"/>
                <a:gd name="T20" fmla="*/ 31 w 94"/>
                <a:gd name="T21" fmla="*/ 7 h 86"/>
                <a:gd name="T22" fmla="*/ 25 w 94"/>
                <a:gd name="T23" fmla="*/ 22 h 86"/>
                <a:gd name="T24" fmla="*/ 21 w 94"/>
                <a:gd name="T25" fmla="*/ 20 h 86"/>
                <a:gd name="T26" fmla="*/ 15 w 94"/>
                <a:gd name="T27" fmla="*/ 19 h 86"/>
                <a:gd name="T28" fmla="*/ 3 w 94"/>
                <a:gd name="T29" fmla="*/ 28 h 86"/>
                <a:gd name="T30" fmla="*/ 10 w 94"/>
                <a:gd name="T31" fmla="*/ 46 h 86"/>
                <a:gd name="T32" fmla="*/ 15 w 94"/>
                <a:gd name="T33" fmla="*/ 47 h 86"/>
                <a:gd name="T34" fmla="*/ 8 w 94"/>
                <a:gd name="T35" fmla="*/ 63 h 86"/>
                <a:gd name="T36" fmla="*/ 64 w 94"/>
                <a:gd name="T37" fmla="*/ 86 h 86"/>
                <a:gd name="T38" fmla="*/ 70 w 94"/>
                <a:gd name="T39" fmla="*/ 70 h 86"/>
                <a:gd name="T40" fmla="*/ 74 w 94"/>
                <a:gd name="T41" fmla="*/ 73 h 86"/>
                <a:gd name="T42" fmla="*/ 80 w 94"/>
                <a:gd name="T43" fmla="*/ 74 h 86"/>
                <a:gd name="T44" fmla="*/ 93 w 94"/>
                <a:gd name="T45" fmla="*/ 65 h 86"/>
                <a:gd name="T46" fmla="*/ 93 w 94"/>
                <a:gd name="T47" fmla="*/ 54 h 86"/>
                <a:gd name="T48" fmla="*/ 87 w 94"/>
                <a:gd name="T49" fmla="*/ 63 h 86"/>
                <a:gd name="T50" fmla="*/ 77 w 94"/>
                <a:gd name="T51" fmla="*/ 67 h 86"/>
                <a:gd name="T52" fmla="*/ 72 w 94"/>
                <a:gd name="T53" fmla="*/ 63 h 86"/>
                <a:gd name="T54" fmla="*/ 69 w 94"/>
                <a:gd name="T55" fmla="*/ 57 h 86"/>
                <a:gd name="T56" fmla="*/ 61 w 94"/>
                <a:gd name="T57" fmla="*/ 78 h 86"/>
                <a:gd name="T58" fmla="*/ 16 w 94"/>
                <a:gd name="T59" fmla="*/ 59 h 86"/>
                <a:gd name="T60" fmla="*/ 25 w 94"/>
                <a:gd name="T61" fmla="*/ 38 h 86"/>
                <a:gd name="T62" fmla="*/ 19 w 94"/>
                <a:gd name="T63" fmla="*/ 40 h 86"/>
                <a:gd name="T64" fmla="*/ 13 w 94"/>
                <a:gd name="T65" fmla="*/ 40 h 86"/>
                <a:gd name="T66" fmla="*/ 8 w 94"/>
                <a:gd name="T67" fmla="*/ 30 h 86"/>
                <a:gd name="T68" fmla="*/ 19 w 94"/>
                <a:gd name="T69" fmla="*/ 25 h 86"/>
                <a:gd name="T70" fmla="*/ 23 w 94"/>
                <a:gd name="T71" fmla="*/ 29 h 86"/>
                <a:gd name="T72" fmla="*/ 26 w 94"/>
                <a:gd name="T73" fmla="*/ 36 h 86"/>
                <a:gd name="T74" fmla="*/ 35 w 94"/>
                <a:gd name="T75" fmla="*/ 14 h 86"/>
                <a:gd name="T76" fmla="*/ 56 w 94"/>
                <a:gd name="T77" fmla="*/ 23 h 86"/>
                <a:gd name="T78" fmla="*/ 54 w 94"/>
                <a:gd name="T79" fmla="*/ 17 h 86"/>
                <a:gd name="T80" fmla="*/ 54 w 94"/>
                <a:gd name="T81" fmla="*/ 11 h 86"/>
                <a:gd name="T82" fmla="*/ 65 w 94"/>
                <a:gd name="T83" fmla="*/ 6 h 86"/>
                <a:gd name="T84" fmla="*/ 69 w 94"/>
                <a:gd name="T85" fmla="*/ 17 h 86"/>
                <a:gd name="T86" fmla="*/ 65 w 94"/>
                <a:gd name="T87" fmla="*/ 21 h 86"/>
                <a:gd name="T88" fmla="*/ 59 w 94"/>
                <a:gd name="T89" fmla="*/ 24 h 86"/>
                <a:gd name="T90" fmla="*/ 80 w 94"/>
                <a:gd name="T91" fmla="*/ 33 h 86"/>
                <a:gd name="T92" fmla="*/ 71 w 94"/>
                <a:gd name="T93" fmla="*/ 54 h 86"/>
                <a:gd name="T94" fmla="*/ 77 w 94"/>
                <a:gd name="T95" fmla="*/ 52 h 86"/>
                <a:gd name="T96" fmla="*/ 83 w 94"/>
                <a:gd name="T97" fmla="*/ 52 h 86"/>
                <a:gd name="T98" fmla="*/ 88 w 94"/>
                <a:gd name="T99" fmla="*/ 56 h 86"/>
                <a:gd name="T100" fmla="*/ 87 w 94"/>
                <a:gd name="T101"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4" h="86">
                  <a:moveTo>
                    <a:pt x="93" y="54"/>
                  </a:moveTo>
                  <a:cubicBezTo>
                    <a:pt x="91" y="50"/>
                    <a:pt x="89" y="48"/>
                    <a:pt x="85" y="46"/>
                  </a:cubicBezTo>
                  <a:cubicBezTo>
                    <a:pt x="84" y="46"/>
                    <a:pt x="83" y="46"/>
                    <a:pt x="81" y="45"/>
                  </a:cubicBezTo>
                  <a:cubicBezTo>
                    <a:pt x="87" y="30"/>
                    <a:pt x="87" y="30"/>
                    <a:pt x="87" y="30"/>
                  </a:cubicBezTo>
                  <a:cubicBezTo>
                    <a:pt x="72" y="23"/>
                    <a:pt x="72" y="23"/>
                    <a:pt x="72" y="23"/>
                  </a:cubicBezTo>
                  <a:cubicBezTo>
                    <a:pt x="73" y="22"/>
                    <a:pt x="74" y="21"/>
                    <a:pt x="74" y="19"/>
                  </a:cubicBezTo>
                  <a:cubicBezTo>
                    <a:pt x="77" y="12"/>
                    <a:pt x="74" y="4"/>
                    <a:pt x="67" y="1"/>
                  </a:cubicBezTo>
                  <a:cubicBezTo>
                    <a:pt x="65" y="0"/>
                    <a:pt x="63" y="0"/>
                    <a:pt x="61" y="0"/>
                  </a:cubicBezTo>
                  <a:cubicBezTo>
                    <a:pt x="55" y="0"/>
                    <a:pt x="50" y="3"/>
                    <a:pt x="48" y="9"/>
                  </a:cubicBezTo>
                  <a:cubicBezTo>
                    <a:pt x="47" y="10"/>
                    <a:pt x="47" y="12"/>
                    <a:pt x="47" y="13"/>
                  </a:cubicBezTo>
                  <a:cubicBezTo>
                    <a:pt x="31" y="7"/>
                    <a:pt x="31" y="7"/>
                    <a:pt x="31" y="7"/>
                  </a:cubicBezTo>
                  <a:cubicBezTo>
                    <a:pt x="25" y="22"/>
                    <a:pt x="25" y="22"/>
                    <a:pt x="25" y="22"/>
                  </a:cubicBezTo>
                  <a:cubicBezTo>
                    <a:pt x="24" y="21"/>
                    <a:pt x="23" y="20"/>
                    <a:pt x="21" y="20"/>
                  </a:cubicBezTo>
                  <a:cubicBezTo>
                    <a:pt x="19" y="19"/>
                    <a:pt x="17" y="19"/>
                    <a:pt x="15" y="19"/>
                  </a:cubicBezTo>
                  <a:cubicBezTo>
                    <a:pt x="10" y="19"/>
                    <a:pt x="5" y="22"/>
                    <a:pt x="3" y="28"/>
                  </a:cubicBezTo>
                  <a:cubicBezTo>
                    <a:pt x="0" y="35"/>
                    <a:pt x="3" y="43"/>
                    <a:pt x="10" y="46"/>
                  </a:cubicBezTo>
                  <a:cubicBezTo>
                    <a:pt x="12" y="47"/>
                    <a:pt x="13" y="47"/>
                    <a:pt x="15" y="47"/>
                  </a:cubicBezTo>
                  <a:cubicBezTo>
                    <a:pt x="8" y="63"/>
                    <a:pt x="8" y="63"/>
                    <a:pt x="8" y="63"/>
                  </a:cubicBezTo>
                  <a:cubicBezTo>
                    <a:pt x="64" y="86"/>
                    <a:pt x="64" y="86"/>
                    <a:pt x="64" y="86"/>
                  </a:cubicBezTo>
                  <a:cubicBezTo>
                    <a:pt x="70" y="70"/>
                    <a:pt x="70" y="70"/>
                    <a:pt x="70" y="70"/>
                  </a:cubicBezTo>
                  <a:cubicBezTo>
                    <a:pt x="71" y="72"/>
                    <a:pt x="73" y="72"/>
                    <a:pt x="74" y="73"/>
                  </a:cubicBezTo>
                  <a:cubicBezTo>
                    <a:pt x="76" y="74"/>
                    <a:pt x="78" y="74"/>
                    <a:pt x="80" y="74"/>
                  </a:cubicBezTo>
                  <a:cubicBezTo>
                    <a:pt x="85" y="74"/>
                    <a:pt x="91" y="71"/>
                    <a:pt x="93" y="65"/>
                  </a:cubicBezTo>
                  <a:cubicBezTo>
                    <a:pt x="94" y="62"/>
                    <a:pt x="94" y="58"/>
                    <a:pt x="93" y="54"/>
                  </a:cubicBezTo>
                  <a:close/>
                  <a:moveTo>
                    <a:pt x="87" y="63"/>
                  </a:moveTo>
                  <a:cubicBezTo>
                    <a:pt x="86" y="67"/>
                    <a:pt x="81" y="69"/>
                    <a:pt x="77" y="67"/>
                  </a:cubicBezTo>
                  <a:cubicBezTo>
                    <a:pt x="75" y="66"/>
                    <a:pt x="73" y="65"/>
                    <a:pt x="72" y="63"/>
                  </a:cubicBezTo>
                  <a:cubicBezTo>
                    <a:pt x="69" y="57"/>
                    <a:pt x="69" y="57"/>
                    <a:pt x="69" y="57"/>
                  </a:cubicBezTo>
                  <a:cubicBezTo>
                    <a:pt x="61" y="78"/>
                    <a:pt x="61" y="78"/>
                    <a:pt x="61" y="78"/>
                  </a:cubicBezTo>
                  <a:cubicBezTo>
                    <a:pt x="16" y="59"/>
                    <a:pt x="16" y="59"/>
                    <a:pt x="16" y="59"/>
                  </a:cubicBezTo>
                  <a:cubicBezTo>
                    <a:pt x="25" y="38"/>
                    <a:pt x="25" y="38"/>
                    <a:pt x="25" y="38"/>
                  </a:cubicBezTo>
                  <a:cubicBezTo>
                    <a:pt x="19" y="40"/>
                    <a:pt x="19" y="40"/>
                    <a:pt x="19" y="40"/>
                  </a:cubicBezTo>
                  <a:cubicBezTo>
                    <a:pt x="17" y="41"/>
                    <a:pt x="15" y="41"/>
                    <a:pt x="13" y="40"/>
                  </a:cubicBezTo>
                  <a:cubicBezTo>
                    <a:pt x="9" y="39"/>
                    <a:pt x="7" y="34"/>
                    <a:pt x="8" y="30"/>
                  </a:cubicBezTo>
                  <a:cubicBezTo>
                    <a:pt x="10" y="26"/>
                    <a:pt x="15" y="24"/>
                    <a:pt x="19" y="25"/>
                  </a:cubicBezTo>
                  <a:cubicBezTo>
                    <a:pt x="21" y="26"/>
                    <a:pt x="22" y="28"/>
                    <a:pt x="23" y="29"/>
                  </a:cubicBezTo>
                  <a:cubicBezTo>
                    <a:pt x="26" y="36"/>
                    <a:pt x="26" y="36"/>
                    <a:pt x="26" y="36"/>
                  </a:cubicBezTo>
                  <a:cubicBezTo>
                    <a:pt x="35" y="14"/>
                    <a:pt x="35" y="14"/>
                    <a:pt x="35" y="14"/>
                  </a:cubicBezTo>
                  <a:cubicBezTo>
                    <a:pt x="56" y="23"/>
                    <a:pt x="56" y="23"/>
                    <a:pt x="56" y="23"/>
                  </a:cubicBezTo>
                  <a:cubicBezTo>
                    <a:pt x="54" y="17"/>
                    <a:pt x="54" y="17"/>
                    <a:pt x="54" y="17"/>
                  </a:cubicBezTo>
                  <a:cubicBezTo>
                    <a:pt x="53" y="15"/>
                    <a:pt x="53" y="13"/>
                    <a:pt x="54" y="11"/>
                  </a:cubicBezTo>
                  <a:cubicBezTo>
                    <a:pt x="55" y="7"/>
                    <a:pt x="60" y="5"/>
                    <a:pt x="65" y="6"/>
                  </a:cubicBezTo>
                  <a:cubicBezTo>
                    <a:pt x="69" y="8"/>
                    <a:pt x="71" y="13"/>
                    <a:pt x="69" y="17"/>
                  </a:cubicBezTo>
                  <a:cubicBezTo>
                    <a:pt x="68" y="19"/>
                    <a:pt x="67" y="20"/>
                    <a:pt x="65" y="21"/>
                  </a:cubicBezTo>
                  <a:cubicBezTo>
                    <a:pt x="59" y="24"/>
                    <a:pt x="59" y="24"/>
                    <a:pt x="59" y="24"/>
                  </a:cubicBezTo>
                  <a:cubicBezTo>
                    <a:pt x="80" y="33"/>
                    <a:pt x="80" y="33"/>
                    <a:pt x="80" y="33"/>
                  </a:cubicBezTo>
                  <a:cubicBezTo>
                    <a:pt x="71" y="54"/>
                    <a:pt x="71" y="54"/>
                    <a:pt x="71" y="54"/>
                  </a:cubicBezTo>
                  <a:cubicBezTo>
                    <a:pt x="77" y="52"/>
                    <a:pt x="77" y="52"/>
                    <a:pt x="77" y="52"/>
                  </a:cubicBezTo>
                  <a:cubicBezTo>
                    <a:pt x="79" y="51"/>
                    <a:pt x="81" y="51"/>
                    <a:pt x="83" y="52"/>
                  </a:cubicBezTo>
                  <a:cubicBezTo>
                    <a:pt x="85" y="52"/>
                    <a:pt x="87" y="54"/>
                    <a:pt x="88" y="56"/>
                  </a:cubicBezTo>
                  <a:cubicBezTo>
                    <a:pt x="88" y="58"/>
                    <a:pt x="88" y="61"/>
                    <a:pt x="8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2">
              <a:extLst>
                <a:ext uri="{FF2B5EF4-FFF2-40B4-BE49-F238E27FC236}">
                  <a16:creationId xmlns:a16="http://schemas.microsoft.com/office/drawing/2014/main" id="{0924579E-0DF9-40A2-9DC2-BA02DF6546B4}"/>
                </a:ext>
              </a:extLst>
            </p:cNvPr>
            <p:cNvSpPr>
              <a:spLocks noEditPoints="1"/>
            </p:cNvSpPr>
            <p:nvPr/>
          </p:nvSpPr>
          <p:spPr bwMode="auto">
            <a:xfrm>
              <a:off x="5765800" y="3921125"/>
              <a:ext cx="325437" cy="328612"/>
            </a:xfrm>
            <a:custGeom>
              <a:avLst/>
              <a:gdLst>
                <a:gd name="T0" fmla="*/ 14 w 150"/>
                <a:gd name="T1" fmla="*/ 89 h 152"/>
                <a:gd name="T2" fmla="*/ 18 w 150"/>
                <a:gd name="T3" fmla="*/ 116 h 152"/>
                <a:gd name="T4" fmla="*/ 34 w 150"/>
                <a:gd name="T5" fmla="*/ 138 h 152"/>
                <a:gd name="T6" fmla="*/ 61 w 150"/>
                <a:gd name="T7" fmla="*/ 133 h 152"/>
                <a:gd name="T8" fmla="*/ 89 w 150"/>
                <a:gd name="T9" fmla="*/ 133 h 152"/>
                <a:gd name="T10" fmla="*/ 116 w 150"/>
                <a:gd name="T11" fmla="*/ 138 h 152"/>
                <a:gd name="T12" fmla="*/ 132 w 150"/>
                <a:gd name="T13" fmla="*/ 116 h 152"/>
                <a:gd name="T14" fmla="*/ 136 w 150"/>
                <a:gd name="T15" fmla="*/ 89 h 152"/>
                <a:gd name="T16" fmla="*/ 78 w 150"/>
                <a:gd name="T17" fmla="*/ 73 h 152"/>
                <a:gd name="T18" fmla="*/ 68 w 150"/>
                <a:gd name="T19" fmla="*/ 57 h 152"/>
                <a:gd name="T20" fmla="*/ 73 w 150"/>
                <a:gd name="T21" fmla="*/ 43 h 152"/>
                <a:gd name="T22" fmla="*/ 62 w 150"/>
                <a:gd name="T23" fmla="*/ 18 h 152"/>
                <a:gd name="T24" fmla="*/ 34 w 150"/>
                <a:gd name="T25" fmla="*/ 14 h 152"/>
                <a:gd name="T26" fmla="*/ 18 w 150"/>
                <a:gd name="T27" fmla="*/ 35 h 152"/>
                <a:gd name="T28" fmla="*/ 14 w 150"/>
                <a:gd name="T29" fmla="*/ 62 h 152"/>
                <a:gd name="T30" fmla="*/ 18 w 150"/>
                <a:gd name="T31" fmla="*/ 79 h 152"/>
                <a:gd name="T32" fmla="*/ 54 w 150"/>
                <a:gd name="T33" fmla="*/ 132 h 152"/>
                <a:gd name="T34" fmla="*/ 40 w 150"/>
                <a:gd name="T35" fmla="*/ 138 h 152"/>
                <a:gd name="T36" fmla="*/ 24 w 150"/>
                <a:gd name="T37" fmla="*/ 127 h 152"/>
                <a:gd name="T38" fmla="*/ 13 w 150"/>
                <a:gd name="T39" fmla="*/ 111 h 152"/>
                <a:gd name="T40" fmla="*/ 19 w 150"/>
                <a:gd name="T41" fmla="*/ 97 h 152"/>
                <a:gd name="T42" fmla="*/ 72 w 150"/>
                <a:gd name="T43" fmla="*/ 79 h 152"/>
                <a:gd name="T44" fmla="*/ 62 w 150"/>
                <a:gd name="T45" fmla="*/ 90 h 152"/>
                <a:gd name="T46" fmla="*/ 72 w 150"/>
                <a:gd name="T47" fmla="*/ 116 h 152"/>
                <a:gd name="T48" fmla="*/ 127 w 150"/>
                <a:gd name="T49" fmla="*/ 79 h 152"/>
                <a:gd name="T50" fmla="*/ 138 w 150"/>
                <a:gd name="T51" fmla="*/ 94 h 152"/>
                <a:gd name="T52" fmla="*/ 132 w 150"/>
                <a:gd name="T53" fmla="*/ 108 h 152"/>
                <a:gd name="T54" fmla="*/ 104 w 150"/>
                <a:gd name="T55" fmla="*/ 127 h 152"/>
                <a:gd name="T56" fmla="*/ 103 w 150"/>
                <a:gd name="T57" fmla="*/ 146 h 152"/>
                <a:gd name="T58" fmla="*/ 102 w 150"/>
                <a:gd name="T59" fmla="*/ 127 h 152"/>
                <a:gd name="T60" fmla="*/ 78 w 150"/>
                <a:gd name="T61" fmla="*/ 104 h 152"/>
                <a:gd name="T62" fmla="*/ 71 w 150"/>
                <a:gd name="T63" fmla="*/ 110 h 152"/>
                <a:gd name="T64" fmla="*/ 65 w 150"/>
                <a:gd name="T65" fmla="*/ 95 h 152"/>
                <a:gd name="T66" fmla="*/ 79 w 150"/>
                <a:gd name="T67" fmla="*/ 101 h 152"/>
                <a:gd name="T68" fmla="*/ 79 w 150"/>
                <a:gd name="T69" fmla="*/ 79 h 152"/>
                <a:gd name="T70" fmla="*/ 24 w 150"/>
                <a:gd name="T71" fmla="*/ 50 h 152"/>
                <a:gd name="T72" fmla="*/ 5 w 150"/>
                <a:gd name="T73" fmla="*/ 49 h 152"/>
                <a:gd name="T74" fmla="*/ 24 w 150"/>
                <a:gd name="T75" fmla="*/ 48 h 152"/>
                <a:gd name="T76" fmla="*/ 42 w 150"/>
                <a:gd name="T77" fmla="*/ 19 h 152"/>
                <a:gd name="T78" fmla="*/ 56 w 150"/>
                <a:gd name="T79" fmla="*/ 14 h 152"/>
                <a:gd name="T80" fmla="*/ 72 w 150"/>
                <a:gd name="T81" fmla="*/ 25 h 152"/>
                <a:gd name="T82" fmla="*/ 54 w 150"/>
                <a:gd name="T83" fmla="*/ 49 h 152"/>
                <a:gd name="T84" fmla="*/ 72 w 150"/>
                <a:gd name="T85" fmla="*/ 73 h 152"/>
                <a:gd name="T86" fmla="*/ 40 w 150"/>
                <a:gd name="T87" fmla="*/ 7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52">
                  <a:moveTo>
                    <a:pt x="18" y="79"/>
                  </a:moveTo>
                  <a:cubicBezTo>
                    <a:pt x="18" y="90"/>
                    <a:pt x="18" y="90"/>
                    <a:pt x="18" y="90"/>
                  </a:cubicBezTo>
                  <a:cubicBezTo>
                    <a:pt x="16" y="89"/>
                    <a:pt x="15" y="89"/>
                    <a:pt x="14" y="89"/>
                  </a:cubicBezTo>
                  <a:cubicBezTo>
                    <a:pt x="6" y="89"/>
                    <a:pt x="0" y="95"/>
                    <a:pt x="0" y="103"/>
                  </a:cubicBezTo>
                  <a:cubicBezTo>
                    <a:pt x="0" y="110"/>
                    <a:pt x="6" y="117"/>
                    <a:pt x="14" y="117"/>
                  </a:cubicBezTo>
                  <a:cubicBezTo>
                    <a:pt x="15" y="117"/>
                    <a:pt x="17" y="116"/>
                    <a:pt x="18" y="116"/>
                  </a:cubicBezTo>
                  <a:cubicBezTo>
                    <a:pt x="18" y="133"/>
                    <a:pt x="18" y="133"/>
                    <a:pt x="18" y="133"/>
                  </a:cubicBezTo>
                  <a:cubicBezTo>
                    <a:pt x="35" y="133"/>
                    <a:pt x="35" y="133"/>
                    <a:pt x="35" y="133"/>
                  </a:cubicBezTo>
                  <a:cubicBezTo>
                    <a:pt x="34" y="134"/>
                    <a:pt x="34" y="136"/>
                    <a:pt x="34" y="138"/>
                  </a:cubicBezTo>
                  <a:cubicBezTo>
                    <a:pt x="34" y="145"/>
                    <a:pt x="40" y="152"/>
                    <a:pt x="48" y="152"/>
                  </a:cubicBezTo>
                  <a:cubicBezTo>
                    <a:pt x="56" y="152"/>
                    <a:pt x="62" y="145"/>
                    <a:pt x="62" y="138"/>
                  </a:cubicBezTo>
                  <a:cubicBezTo>
                    <a:pt x="62" y="136"/>
                    <a:pt x="62" y="134"/>
                    <a:pt x="61" y="133"/>
                  </a:cubicBezTo>
                  <a:cubicBezTo>
                    <a:pt x="78" y="133"/>
                    <a:pt x="78" y="133"/>
                    <a:pt x="78" y="133"/>
                  </a:cubicBezTo>
                  <a:cubicBezTo>
                    <a:pt x="78" y="133"/>
                    <a:pt x="78" y="133"/>
                    <a:pt x="78" y="133"/>
                  </a:cubicBezTo>
                  <a:cubicBezTo>
                    <a:pt x="89" y="133"/>
                    <a:pt x="89" y="133"/>
                    <a:pt x="89" y="133"/>
                  </a:cubicBezTo>
                  <a:cubicBezTo>
                    <a:pt x="88" y="134"/>
                    <a:pt x="88" y="136"/>
                    <a:pt x="88" y="138"/>
                  </a:cubicBezTo>
                  <a:cubicBezTo>
                    <a:pt x="88" y="145"/>
                    <a:pt x="94" y="152"/>
                    <a:pt x="102" y="152"/>
                  </a:cubicBezTo>
                  <a:cubicBezTo>
                    <a:pt x="110" y="152"/>
                    <a:pt x="116" y="145"/>
                    <a:pt x="116" y="138"/>
                  </a:cubicBezTo>
                  <a:cubicBezTo>
                    <a:pt x="116" y="136"/>
                    <a:pt x="116" y="134"/>
                    <a:pt x="115" y="133"/>
                  </a:cubicBezTo>
                  <a:cubicBezTo>
                    <a:pt x="132" y="133"/>
                    <a:pt x="132" y="133"/>
                    <a:pt x="132" y="133"/>
                  </a:cubicBezTo>
                  <a:cubicBezTo>
                    <a:pt x="132" y="116"/>
                    <a:pt x="132" y="116"/>
                    <a:pt x="132" y="116"/>
                  </a:cubicBezTo>
                  <a:cubicBezTo>
                    <a:pt x="134" y="116"/>
                    <a:pt x="135" y="117"/>
                    <a:pt x="136" y="117"/>
                  </a:cubicBezTo>
                  <a:cubicBezTo>
                    <a:pt x="144" y="117"/>
                    <a:pt x="150" y="110"/>
                    <a:pt x="150" y="103"/>
                  </a:cubicBezTo>
                  <a:cubicBezTo>
                    <a:pt x="150" y="95"/>
                    <a:pt x="144" y="89"/>
                    <a:pt x="136" y="89"/>
                  </a:cubicBezTo>
                  <a:cubicBezTo>
                    <a:pt x="135" y="89"/>
                    <a:pt x="133" y="89"/>
                    <a:pt x="132" y="90"/>
                  </a:cubicBezTo>
                  <a:cubicBezTo>
                    <a:pt x="132" y="73"/>
                    <a:pt x="132" y="73"/>
                    <a:pt x="132" y="73"/>
                  </a:cubicBezTo>
                  <a:cubicBezTo>
                    <a:pt x="78" y="73"/>
                    <a:pt x="78" y="73"/>
                    <a:pt x="78" y="73"/>
                  </a:cubicBezTo>
                  <a:cubicBezTo>
                    <a:pt x="78" y="50"/>
                    <a:pt x="78" y="50"/>
                    <a:pt x="78" y="50"/>
                  </a:cubicBezTo>
                  <a:cubicBezTo>
                    <a:pt x="73" y="54"/>
                    <a:pt x="73" y="54"/>
                    <a:pt x="73" y="54"/>
                  </a:cubicBezTo>
                  <a:cubicBezTo>
                    <a:pt x="72" y="56"/>
                    <a:pt x="70" y="57"/>
                    <a:pt x="68" y="57"/>
                  </a:cubicBezTo>
                  <a:cubicBezTo>
                    <a:pt x="63" y="57"/>
                    <a:pt x="60" y="53"/>
                    <a:pt x="60" y="49"/>
                  </a:cubicBezTo>
                  <a:cubicBezTo>
                    <a:pt x="60" y="44"/>
                    <a:pt x="63" y="41"/>
                    <a:pt x="68" y="41"/>
                  </a:cubicBezTo>
                  <a:cubicBezTo>
                    <a:pt x="70" y="41"/>
                    <a:pt x="72" y="42"/>
                    <a:pt x="73" y="43"/>
                  </a:cubicBezTo>
                  <a:cubicBezTo>
                    <a:pt x="78" y="48"/>
                    <a:pt x="78" y="48"/>
                    <a:pt x="78" y="48"/>
                  </a:cubicBezTo>
                  <a:cubicBezTo>
                    <a:pt x="78" y="18"/>
                    <a:pt x="78" y="18"/>
                    <a:pt x="78" y="18"/>
                  </a:cubicBezTo>
                  <a:cubicBezTo>
                    <a:pt x="62" y="18"/>
                    <a:pt x="62" y="18"/>
                    <a:pt x="62" y="18"/>
                  </a:cubicBezTo>
                  <a:cubicBezTo>
                    <a:pt x="62" y="17"/>
                    <a:pt x="62" y="16"/>
                    <a:pt x="62" y="14"/>
                  </a:cubicBezTo>
                  <a:cubicBezTo>
                    <a:pt x="62" y="6"/>
                    <a:pt x="56" y="0"/>
                    <a:pt x="48" y="0"/>
                  </a:cubicBezTo>
                  <a:cubicBezTo>
                    <a:pt x="40" y="0"/>
                    <a:pt x="34" y="6"/>
                    <a:pt x="34" y="14"/>
                  </a:cubicBezTo>
                  <a:cubicBezTo>
                    <a:pt x="34" y="16"/>
                    <a:pt x="34" y="17"/>
                    <a:pt x="35" y="18"/>
                  </a:cubicBezTo>
                  <a:cubicBezTo>
                    <a:pt x="18" y="18"/>
                    <a:pt x="18" y="18"/>
                    <a:pt x="18" y="18"/>
                  </a:cubicBezTo>
                  <a:cubicBezTo>
                    <a:pt x="18" y="35"/>
                    <a:pt x="18" y="35"/>
                    <a:pt x="18" y="35"/>
                  </a:cubicBezTo>
                  <a:cubicBezTo>
                    <a:pt x="16" y="35"/>
                    <a:pt x="15" y="34"/>
                    <a:pt x="14" y="34"/>
                  </a:cubicBezTo>
                  <a:cubicBezTo>
                    <a:pt x="6" y="34"/>
                    <a:pt x="0" y="41"/>
                    <a:pt x="0" y="48"/>
                  </a:cubicBezTo>
                  <a:cubicBezTo>
                    <a:pt x="0" y="56"/>
                    <a:pt x="6" y="62"/>
                    <a:pt x="14" y="62"/>
                  </a:cubicBezTo>
                  <a:cubicBezTo>
                    <a:pt x="15" y="62"/>
                    <a:pt x="17" y="62"/>
                    <a:pt x="18" y="62"/>
                  </a:cubicBezTo>
                  <a:cubicBezTo>
                    <a:pt x="18" y="72"/>
                    <a:pt x="18" y="72"/>
                    <a:pt x="18" y="72"/>
                  </a:cubicBezTo>
                  <a:lnTo>
                    <a:pt x="18" y="79"/>
                  </a:lnTo>
                  <a:close/>
                  <a:moveTo>
                    <a:pt x="72" y="127"/>
                  </a:moveTo>
                  <a:cubicBezTo>
                    <a:pt x="49" y="127"/>
                    <a:pt x="49" y="127"/>
                    <a:pt x="49" y="127"/>
                  </a:cubicBezTo>
                  <a:cubicBezTo>
                    <a:pt x="54" y="132"/>
                    <a:pt x="54" y="132"/>
                    <a:pt x="54" y="132"/>
                  </a:cubicBezTo>
                  <a:cubicBezTo>
                    <a:pt x="56" y="134"/>
                    <a:pt x="56" y="136"/>
                    <a:pt x="56" y="138"/>
                  </a:cubicBezTo>
                  <a:cubicBezTo>
                    <a:pt x="56" y="142"/>
                    <a:pt x="53" y="146"/>
                    <a:pt x="48" y="146"/>
                  </a:cubicBezTo>
                  <a:cubicBezTo>
                    <a:pt x="44" y="146"/>
                    <a:pt x="40" y="142"/>
                    <a:pt x="40" y="138"/>
                  </a:cubicBezTo>
                  <a:cubicBezTo>
                    <a:pt x="40" y="136"/>
                    <a:pt x="41" y="134"/>
                    <a:pt x="42" y="132"/>
                  </a:cubicBezTo>
                  <a:cubicBezTo>
                    <a:pt x="47" y="127"/>
                    <a:pt x="47" y="127"/>
                    <a:pt x="47" y="127"/>
                  </a:cubicBezTo>
                  <a:cubicBezTo>
                    <a:pt x="24" y="127"/>
                    <a:pt x="24" y="127"/>
                    <a:pt x="24" y="127"/>
                  </a:cubicBezTo>
                  <a:cubicBezTo>
                    <a:pt x="24" y="104"/>
                    <a:pt x="24" y="104"/>
                    <a:pt x="24" y="104"/>
                  </a:cubicBezTo>
                  <a:cubicBezTo>
                    <a:pt x="19" y="109"/>
                    <a:pt x="19" y="109"/>
                    <a:pt x="19" y="109"/>
                  </a:cubicBezTo>
                  <a:cubicBezTo>
                    <a:pt x="17" y="110"/>
                    <a:pt x="15" y="111"/>
                    <a:pt x="13" y="111"/>
                  </a:cubicBezTo>
                  <a:cubicBezTo>
                    <a:pt x="9" y="111"/>
                    <a:pt x="5" y="108"/>
                    <a:pt x="5" y="103"/>
                  </a:cubicBezTo>
                  <a:cubicBezTo>
                    <a:pt x="5" y="99"/>
                    <a:pt x="9" y="95"/>
                    <a:pt x="13" y="95"/>
                  </a:cubicBezTo>
                  <a:cubicBezTo>
                    <a:pt x="15" y="95"/>
                    <a:pt x="17" y="96"/>
                    <a:pt x="19" y="97"/>
                  </a:cubicBezTo>
                  <a:cubicBezTo>
                    <a:pt x="24" y="102"/>
                    <a:pt x="24" y="102"/>
                    <a:pt x="24" y="102"/>
                  </a:cubicBezTo>
                  <a:cubicBezTo>
                    <a:pt x="24" y="79"/>
                    <a:pt x="24" y="79"/>
                    <a:pt x="24" y="79"/>
                  </a:cubicBezTo>
                  <a:cubicBezTo>
                    <a:pt x="72" y="79"/>
                    <a:pt x="72" y="79"/>
                    <a:pt x="72" y="79"/>
                  </a:cubicBezTo>
                  <a:cubicBezTo>
                    <a:pt x="72" y="90"/>
                    <a:pt x="72" y="90"/>
                    <a:pt x="72" y="90"/>
                  </a:cubicBezTo>
                  <a:cubicBezTo>
                    <a:pt x="71" y="89"/>
                    <a:pt x="70" y="89"/>
                    <a:pt x="68" y="89"/>
                  </a:cubicBezTo>
                  <a:cubicBezTo>
                    <a:pt x="66" y="89"/>
                    <a:pt x="64" y="89"/>
                    <a:pt x="62" y="90"/>
                  </a:cubicBezTo>
                  <a:cubicBezTo>
                    <a:pt x="57" y="92"/>
                    <a:pt x="54" y="97"/>
                    <a:pt x="54" y="103"/>
                  </a:cubicBezTo>
                  <a:cubicBezTo>
                    <a:pt x="54" y="110"/>
                    <a:pt x="60" y="117"/>
                    <a:pt x="68" y="117"/>
                  </a:cubicBezTo>
                  <a:cubicBezTo>
                    <a:pt x="69" y="117"/>
                    <a:pt x="71" y="116"/>
                    <a:pt x="72" y="116"/>
                  </a:cubicBezTo>
                  <a:cubicBezTo>
                    <a:pt x="72" y="127"/>
                    <a:pt x="72" y="127"/>
                    <a:pt x="72" y="127"/>
                  </a:cubicBezTo>
                  <a:close/>
                  <a:moveTo>
                    <a:pt x="78" y="79"/>
                  </a:moveTo>
                  <a:cubicBezTo>
                    <a:pt x="127" y="79"/>
                    <a:pt x="127" y="79"/>
                    <a:pt x="127" y="79"/>
                  </a:cubicBezTo>
                  <a:cubicBezTo>
                    <a:pt x="127" y="102"/>
                    <a:pt x="127" y="102"/>
                    <a:pt x="127" y="102"/>
                  </a:cubicBezTo>
                  <a:cubicBezTo>
                    <a:pt x="132" y="97"/>
                    <a:pt x="132" y="97"/>
                    <a:pt x="132" y="97"/>
                  </a:cubicBezTo>
                  <a:cubicBezTo>
                    <a:pt x="133" y="96"/>
                    <a:pt x="135" y="94"/>
                    <a:pt x="138" y="94"/>
                  </a:cubicBezTo>
                  <a:cubicBezTo>
                    <a:pt x="142" y="94"/>
                    <a:pt x="146" y="98"/>
                    <a:pt x="146" y="102"/>
                  </a:cubicBezTo>
                  <a:cubicBezTo>
                    <a:pt x="146" y="107"/>
                    <a:pt x="142" y="110"/>
                    <a:pt x="138" y="110"/>
                  </a:cubicBezTo>
                  <a:cubicBezTo>
                    <a:pt x="136" y="110"/>
                    <a:pt x="134" y="110"/>
                    <a:pt x="132" y="108"/>
                  </a:cubicBezTo>
                  <a:cubicBezTo>
                    <a:pt x="127" y="104"/>
                    <a:pt x="127" y="104"/>
                    <a:pt x="127" y="104"/>
                  </a:cubicBezTo>
                  <a:cubicBezTo>
                    <a:pt x="127" y="127"/>
                    <a:pt x="127" y="127"/>
                    <a:pt x="127" y="127"/>
                  </a:cubicBezTo>
                  <a:cubicBezTo>
                    <a:pt x="104" y="127"/>
                    <a:pt x="104" y="127"/>
                    <a:pt x="104" y="127"/>
                  </a:cubicBezTo>
                  <a:cubicBezTo>
                    <a:pt x="108" y="132"/>
                    <a:pt x="108" y="132"/>
                    <a:pt x="108" y="132"/>
                  </a:cubicBezTo>
                  <a:cubicBezTo>
                    <a:pt x="110" y="134"/>
                    <a:pt x="111" y="136"/>
                    <a:pt x="111" y="138"/>
                  </a:cubicBezTo>
                  <a:cubicBezTo>
                    <a:pt x="111" y="142"/>
                    <a:pt x="107" y="146"/>
                    <a:pt x="103" y="146"/>
                  </a:cubicBezTo>
                  <a:cubicBezTo>
                    <a:pt x="98" y="146"/>
                    <a:pt x="95" y="142"/>
                    <a:pt x="95" y="138"/>
                  </a:cubicBezTo>
                  <a:cubicBezTo>
                    <a:pt x="95" y="136"/>
                    <a:pt x="96" y="134"/>
                    <a:pt x="97" y="132"/>
                  </a:cubicBezTo>
                  <a:cubicBezTo>
                    <a:pt x="102" y="127"/>
                    <a:pt x="102" y="127"/>
                    <a:pt x="102" y="127"/>
                  </a:cubicBezTo>
                  <a:cubicBezTo>
                    <a:pt x="78" y="127"/>
                    <a:pt x="78" y="127"/>
                    <a:pt x="78" y="127"/>
                  </a:cubicBezTo>
                  <a:cubicBezTo>
                    <a:pt x="78" y="104"/>
                    <a:pt x="78" y="104"/>
                    <a:pt x="78" y="104"/>
                  </a:cubicBezTo>
                  <a:cubicBezTo>
                    <a:pt x="78" y="104"/>
                    <a:pt x="78" y="104"/>
                    <a:pt x="78" y="104"/>
                  </a:cubicBezTo>
                  <a:cubicBezTo>
                    <a:pt x="78" y="104"/>
                    <a:pt x="78" y="104"/>
                    <a:pt x="78" y="104"/>
                  </a:cubicBezTo>
                  <a:cubicBezTo>
                    <a:pt x="73" y="108"/>
                    <a:pt x="73" y="108"/>
                    <a:pt x="73" y="108"/>
                  </a:cubicBezTo>
                  <a:cubicBezTo>
                    <a:pt x="72" y="109"/>
                    <a:pt x="72" y="110"/>
                    <a:pt x="71" y="110"/>
                  </a:cubicBezTo>
                  <a:cubicBezTo>
                    <a:pt x="70" y="110"/>
                    <a:pt x="69" y="110"/>
                    <a:pt x="68" y="110"/>
                  </a:cubicBezTo>
                  <a:cubicBezTo>
                    <a:pt x="64" y="110"/>
                    <a:pt x="60" y="107"/>
                    <a:pt x="60" y="102"/>
                  </a:cubicBezTo>
                  <a:cubicBezTo>
                    <a:pt x="60" y="99"/>
                    <a:pt x="62" y="96"/>
                    <a:pt x="65" y="95"/>
                  </a:cubicBezTo>
                  <a:cubicBezTo>
                    <a:pt x="66" y="94"/>
                    <a:pt x="67" y="94"/>
                    <a:pt x="68" y="94"/>
                  </a:cubicBezTo>
                  <a:cubicBezTo>
                    <a:pt x="70" y="94"/>
                    <a:pt x="72" y="95"/>
                    <a:pt x="74" y="96"/>
                  </a:cubicBezTo>
                  <a:cubicBezTo>
                    <a:pt x="79" y="101"/>
                    <a:pt x="79" y="101"/>
                    <a:pt x="79" y="101"/>
                  </a:cubicBezTo>
                  <a:cubicBezTo>
                    <a:pt x="79" y="101"/>
                    <a:pt x="79" y="101"/>
                    <a:pt x="79" y="101"/>
                  </a:cubicBezTo>
                  <a:cubicBezTo>
                    <a:pt x="79" y="101"/>
                    <a:pt x="79" y="101"/>
                    <a:pt x="79" y="101"/>
                  </a:cubicBezTo>
                  <a:cubicBezTo>
                    <a:pt x="79" y="79"/>
                    <a:pt x="79" y="79"/>
                    <a:pt x="79" y="79"/>
                  </a:cubicBezTo>
                  <a:lnTo>
                    <a:pt x="78" y="79"/>
                  </a:lnTo>
                  <a:close/>
                  <a:moveTo>
                    <a:pt x="24" y="73"/>
                  </a:moveTo>
                  <a:cubicBezTo>
                    <a:pt x="24" y="50"/>
                    <a:pt x="24" y="50"/>
                    <a:pt x="24" y="50"/>
                  </a:cubicBezTo>
                  <a:cubicBezTo>
                    <a:pt x="19" y="54"/>
                    <a:pt x="19" y="54"/>
                    <a:pt x="19" y="54"/>
                  </a:cubicBezTo>
                  <a:cubicBezTo>
                    <a:pt x="17" y="56"/>
                    <a:pt x="15" y="57"/>
                    <a:pt x="13" y="57"/>
                  </a:cubicBezTo>
                  <a:cubicBezTo>
                    <a:pt x="9" y="57"/>
                    <a:pt x="5" y="53"/>
                    <a:pt x="5" y="49"/>
                  </a:cubicBezTo>
                  <a:cubicBezTo>
                    <a:pt x="5" y="44"/>
                    <a:pt x="9" y="41"/>
                    <a:pt x="13" y="41"/>
                  </a:cubicBezTo>
                  <a:cubicBezTo>
                    <a:pt x="15" y="41"/>
                    <a:pt x="17" y="42"/>
                    <a:pt x="19" y="43"/>
                  </a:cubicBezTo>
                  <a:cubicBezTo>
                    <a:pt x="24" y="48"/>
                    <a:pt x="24" y="48"/>
                    <a:pt x="24" y="48"/>
                  </a:cubicBezTo>
                  <a:cubicBezTo>
                    <a:pt x="24" y="24"/>
                    <a:pt x="24" y="24"/>
                    <a:pt x="24" y="24"/>
                  </a:cubicBezTo>
                  <a:cubicBezTo>
                    <a:pt x="47" y="24"/>
                    <a:pt x="47" y="24"/>
                    <a:pt x="47" y="24"/>
                  </a:cubicBezTo>
                  <a:cubicBezTo>
                    <a:pt x="42" y="19"/>
                    <a:pt x="42" y="19"/>
                    <a:pt x="42" y="19"/>
                  </a:cubicBezTo>
                  <a:cubicBezTo>
                    <a:pt x="41" y="18"/>
                    <a:pt x="40" y="16"/>
                    <a:pt x="40" y="14"/>
                  </a:cubicBezTo>
                  <a:cubicBezTo>
                    <a:pt x="40" y="10"/>
                    <a:pt x="44" y="6"/>
                    <a:pt x="48" y="6"/>
                  </a:cubicBezTo>
                  <a:cubicBezTo>
                    <a:pt x="52" y="6"/>
                    <a:pt x="56" y="10"/>
                    <a:pt x="56" y="14"/>
                  </a:cubicBezTo>
                  <a:cubicBezTo>
                    <a:pt x="56" y="16"/>
                    <a:pt x="55" y="18"/>
                    <a:pt x="54" y="20"/>
                  </a:cubicBezTo>
                  <a:cubicBezTo>
                    <a:pt x="49" y="25"/>
                    <a:pt x="49" y="25"/>
                    <a:pt x="49" y="25"/>
                  </a:cubicBezTo>
                  <a:cubicBezTo>
                    <a:pt x="72" y="25"/>
                    <a:pt x="72" y="25"/>
                    <a:pt x="72" y="25"/>
                  </a:cubicBezTo>
                  <a:cubicBezTo>
                    <a:pt x="72" y="36"/>
                    <a:pt x="72" y="36"/>
                    <a:pt x="72" y="36"/>
                  </a:cubicBezTo>
                  <a:cubicBezTo>
                    <a:pt x="70" y="35"/>
                    <a:pt x="69" y="35"/>
                    <a:pt x="68" y="35"/>
                  </a:cubicBezTo>
                  <a:cubicBezTo>
                    <a:pt x="60" y="35"/>
                    <a:pt x="54" y="41"/>
                    <a:pt x="54" y="49"/>
                  </a:cubicBezTo>
                  <a:cubicBezTo>
                    <a:pt x="54" y="56"/>
                    <a:pt x="60" y="63"/>
                    <a:pt x="68" y="63"/>
                  </a:cubicBezTo>
                  <a:cubicBezTo>
                    <a:pt x="69" y="63"/>
                    <a:pt x="71" y="62"/>
                    <a:pt x="72" y="62"/>
                  </a:cubicBezTo>
                  <a:cubicBezTo>
                    <a:pt x="72" y="73"/>
                    <a:pt x="72" y="73"/>
                    <a:pt x="72" y="73"/>
                  </a:cubicBezTo>
                  <a:cubicBezTo>
                    <a:pt x="56" y="73"/>
                    <a:pt x="56" y="73"/>
                    <a:pt x="56" y="73"/>
                  </a:cubicBezTo>
                  <a:cubicBezTo>
                    <a:pt x="56" y="73"/>
                    <a:pt x="56" y="73"/>
                    <a:pt x="56" y="73"/>
                  </a:cubicBezTo>
                  <a:cubicBezTo>
                    <a:pt x="40" y="73"/>
                    <a:pt x="40" y="73"/>
                    <a:pt x="40" y="73"/>
                  </a:cubicBezTo>
                  <a:cubicBezTo>
                    <a:pt x="40" y="73"/>
                    <a:pt x="40" y="73"/>
                    <a:pt x="40" y="73"/>
                  </a:cubicBezTo>
                  <a:lnTo>
                    <a:pt x="24"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3">
              <a:extLst>
                <a:ext uri="{FF2B5EF4-FFF2-40B4-BE49-F238E27FC236}">
                  <a16:creationId xmlns:a16="http://schemas.microsoft.com/office/drawing/2014/main" id="{718D8C40-07A0-4972-8906-F2D3F6225F67}"/>
                </a:ext>
              </a:extLst>
            </p:cNvPr>
            <p:cNvSpPr>
              <a:spLocks/>
            </p:cNvSpPr>
            <p:nvPr/>
          </p:nvSpPr>
          <p:spPr bwMode="auto">
            <a:xfrm>
              <a:off x="6096000" y="4129088"/>
              <a:ext cx="12700" cy="0"/>
            </a:xfrm>
            <a:custGeom>
              <a:avLst/>
              <a:gdLst>
                <a:gd name="T0" fmla="*/ 0 w 8"/>
                <a:gd name="T1" fmla="*/ 0 w 8"/>
                <a:gd name="T2" fmla="*/ 8 w 8"/>
                <a:gd name="T3" fmla="*/ 0 w 8"/>
              </a:gdLst>
              <a:ahLst/>
              <a:cxnLst>
                <a:cxn ang="0">
                  <a:pos x="T0" y="0"/>
                </a:cxn>
                <a:cxn ang="0">
                  <a:pos x="T1" y="0"/>
                </a:cxn>
                <a:cxn ang="0">
                  <a:pos x="T2" y="0"/>
                </a:cxn>
                <a:cxn ang="0">
                  <a:pos x="T3" y="0"/>
                </a:cxn>
              </a:cxnLst>
              <a:rect l="0" t="0" r="r" b="b"/>
              <a:pathLst>
                <a:path w="8">
                  <a:moveTo>
                    <a:pt x="0" y="0"/>
                  </a:moveTo>
                  <a:lnTo>
                    <a:pt x="0" y="0"/>
                  </a:lnTo>
                  <a:lnTo>
                    <a:pt x="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Oval 19">
            <a:extLst>
              <a:ext uri="{FF2B5EF4-FFF2-40B4-BE49-F238E27FC236}">
                <a16:creationId xmlns:a16="http://schemas.microsoft.com/office/drawing/2014/main" id="{81F3F5D6-9B24-4189-9235-373DE953D05E}"/>
              </a:ext>
            </a:extLst>
          </p:cNvPr>
          <p:cNvSpPr/>
          <p:nvPr/>
        </p:nvSpPr>
        <p:spPr>
          <a:xfrm>
            <a:off x="8275318" y="4682278"/>
            <a:ext cx="984470" cy="984470"/>
          </a:xfrm>
          <a:prstGeom prst="ellipse">
            <a:avLst/>
          </a:prstGeom>
          <a:solidFill>
            <a:schemeClr val="accent2">
              <a:lumMod val="40000"/>
              <a:lumOff val="60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2B96368F-B208-42CB-8352-A8AEB9EE175B}"/>
              </a:ext>
            </a:extLst>
          </p:cNvPr>
          <p:cNvSpPr/>
          <p:nvPr/>
        </p:nvSpPr>
        <p:spPr>
          <a:xfrm>
            <a:off x="7579909" y="3051781"/>
            <a:ext cx="2554863" cy="3817794"/>
          </a:xfrm>
          <a:custGeom>
            <a:avLst/>
            <a:gdLst>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3943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141457 w 2569580"/>
              <a:gd name="connsiteY7" fmla="*/ 151657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569580"/>
              <a:gd name="connsiteY0" fmla="*/ 3842795 h 3900668"/>
              <a:gd name="connsiteX1" fmla="*/ 1238492 w 2569580"/>
              <a:gd name="connsiteY1" fmla="*/ 3483979 h 3900668"/>
              <a:gd name="connsiteX2" fmla="*/ 1342664 w 2569580"/>
              <a:gd name="connsiteY2" fmla="*/ 1828800 h 3900668"/>
              <a:gd name="connsiteX3" fmla="*/ 1134319 w 2569580"/>
              <a:gd name="connsiteY3" fmla="*/ 1585731 h 3900668"/>
              <a:gd name="connsiteX4" fmla="*/ 0 w 2569580"/>
              <a:gd name="connsiteY4" fmla="*/ 1365812 h 3900668"/>
              <a:gd name="connsiteX5" fmla="*/ 902826 w 2569580"/>
              <a:gd name="connsiteY5" fmla="*/ 1435261 h 3900668"/>
              <a:gd name="connsiteX6" fmla="*/ 231494 w 2569580"/>
              <a:gd name="connsiteY6" fmla="*/ 0 h 3900668"/>
              <a:gd name="connsiteX7" fmla="*/ 1400537 w 2569580"/>
              <a:gd name="connsiteY7" fmla="*/ 1569913 h 3900668"/>
              <a:gd name="connsiteX8" fmla="*/ 1412112 w 2569580"/>
              <a:gd name="connsiteY8" fmla="*/ 520861 h 3900668"/>
              <a:gd name="connsiteX9" fmla="*/ 1689904 w 2569580"/>
              <a:gd name="connsiteY9" fmla="*/ 1562582 h 3900668"/>
              <a:gd name="connsiteX10" fmla="*/ 2569580 w 2569580"/>
              <a:gd name="connsiteY10" fmla="*/ 486136 h 3900668"/>
              <a:gd name="connsiteX11" fmla="*/ 1794076 w 2569580"/>
              <a:gd name="connsiteY11" fmla="*/ 1759352 h 3900668"/>
              <a:gd name="connsiteX12" fmla="*/ 1875099 w 2569580"/>
              <a:gd name="connsiteY12" fmla="*/ 3472405 h 3900668"/>
              <a:gd name="connsiteX13" fmla="*/ 2199190 w 2569580"/>
              <a:gd name="connsiteY13" fmla="*/ 3900668 h 3900668"/>
              <a:gd name="connsiteX14" fmla="*/ 740780 w 2569580"/>
              <a:gd name="connsiteY14" fmla="*/ 3842795 h 3900668"/>
              <a:gd name="connsiteX0" fmla="*/ 740780 w 2631292"/>
              <a:gd name="connsiteY0" fmla="*/ 3842795 h 3900668"/>
              <a:gd name="connsiteX1" fmla="*/ 1238492 w 2631292"/>
              <a:gd name="connsiteY1" fmla="*/ 3483979 h 3900668"/>
              <a:gd name="connsiteX2" fmla="*/ 1342664 w 2631292"/>
              <a:gd name="connsiteY2" fmla="*/ 1828800 h 3900668"/>
              <a:gd name="connsiteX3" fmla="*/ 1134319 w 2631292"/>
              <a:gd name="connsiteY3" fmla="*/ 1585731 h 3900668"/>
              <a:gd name="connsiteX4" fmla="*/ 0 w 2631292"/>
              <a:gd name="connsiteY4" fmla="*/ 1365812 h 3900668"/>
              <a:gd name="connsiteX5" fmla="*/ 902826 w 2631292"/>
              <a:gd name="connsiteY5" fmla="*/ 1435261 h 3900668"/>
              <a:gd name="connsiteX6" fmla="*/ 231494 w 2631292"/>
              <a:gd name="connsiteY6" fmla="*/ 0 h 3900668"/>
              <a:gd name="connsiteX7" fmla="*/ 1400537 w 2631292"/>
              <a:gd name="connsiteY7" fmla="*/ 1569913 h 3900668"/>
              <a:gd name="connsiteX8" fmla="*/ 1412112 w 2631292"/>
              <a:gd name="connsiteY8" fmla="*/ 520861 h 3900668"/>
              <a:gd name="connsiteX9" fmla="*/ 1689904 w 2631292"/>
              <a:gd name="connsiteY9" fmla="*/ 1562582 h 3900668"/>
              <a:gd name="connsiteX10" fmla="*/ 2569580 w 2631292"/>
              <a:gd name="connsiteY10" fmla="*/ 486136 h 3900668"/>
              <a:gd name="connsiteX11" fmla="*/ 1794076 w 2631292"/>
              <a:gd name="connsiteY11" fmla="*/ 1759352 h 3900668"/>
              <a:gd name="connsiteX12" fmla="*/ 1875099 w 2631292"/>
              <a:gd name="connsiteY12" fmla="*/ 3472405 h 3900668"/>
              <a:gd name="connsiteX13" fmla="*/ 2199190 w 2631292"/>
              <a:gd name="connsiteY13" fmla="*/ 3900668 h 3900668"/>
              <a:gd name="connsiteX14" fmla="*/ 740780 w 2631292"/>
              <a:gd name="connsiteY14" fmla="*/ 3842795 h 3900668"/>
              <a:gd name="connsiteX0" fmla="*/ 740780 w 2631292"/>
              <a:gd name="connsiteY0" fmla="*/ 3842795 h 3900668"/>
              <a:gd name="connsiteX1" fmla="*/ 1238492 w 2631292"/>
              <a:gd name="connsiteY1" fmla="*/ 3483979 h 3900668"/>
              <a:gd name="connsiteX2" fmla="*/ 1342664 w 2631292"/>
              <a:gd name="connsiteY2" fmla="*/ 1828800 h 3900668"/>
              <a:gd name="connsiteX3" fmla="*/ 1134319 w 2631292"/>
              <a:gd name="connsiteY3" fmla="*/ 1585731 h 3900668"/>
              <a:gd name="connsiteX4" fmla="*/ 0 w 2631292"/>
              <a:gd name="connsiteY4" fmla="*/ 1365812 h 3900668"/>
              <a:gd name="connsiteX5" fmla="*/ 902826 w 2631292"/>
              <a:gd name="connsiteY5" fmla="*/ 1435261 h 3900668"/>
              <a:gd name="connsiteX6" fmla="*/ 231494 w 2631292"/>
              <a:gd name="connsiteY6" fmla="*/ 0 h 3900668"/>
              <a:gd name="connsiteX7" fmla="*/ 1400537 w 2631292"/>
              <a:gd name="connsiteY7" fmla="*/ 1569913 h 3900668"/>
              <a:gd name="connsiteX8" fmla="*/ 1412112 w 2631292"/>
              <a:gd name="connsiteY8" fmla="*/ 520861 h 3900668"/>
              <a:gd name="connsiteX9" fmla="*/ 1689904 w 2631292"/>
              <a:gd name="connsiteY9" fmla="*/ 1562582 h 3900668"/>
              <a:gd name="connsiteX10" fmla="*/ 2569580 w 2631292"/>
              <a:gd name="connsiteY10" fmla="*/ 486136 h 3900668"/>
              <a:gd name="connsiteX11" fmla="*/ 1794076 w 2631292"/>
              <a:gd name="connsiteY11" fmla="*/ 1759352 h 3900668"/>
              <a:gd name="connsiteX12" fmla="*/ 1875099 w 2631292"/>
              <a:gd name="connsiteY12" fmla="*/ 3472405 h 3900668"/>
              <a:gd name="connsiteX13" fmla="*/ 2199190 w 2631292"/>
              <a:gd name="connsiteY13" fmla="*/ 3900668 h 3900668"/>
              <a:gd name="connsiteX14" fmla="*/ 740780 w 2631292"/>
              <a:gd name="connsiteY14" fmla="*/ 3842795 h 3900668"/>
              <a:gd name="connsiteX0" fmla="*/ 740780 w 2631292"/>
              <a:gd name="connsiteY0" fmla="*/ 3842795 h 3900668"/>
              <a:gd name="connsiteX1" fmla="*/ 1238492 w 2631292"/>
              <a:gd name="connsiteY1" fmla="*/ 3483979 h 3900668"/>
              <a:gd name="connsiteX2" fmla="*/ 1342664 w 2631292"/>
              <a:gd name="connsiteY2" fmla="*/ 1828800 h 3900668"/>
              <a:gd name="connsiteX3" fmla="*/ 1134319 w 2631292"/>
              <a:gd name="connsiteY3" fmla="*/ 1585731 h 3900668"/>
              <a:gd name="connsiteX4" fmla="*/ 0 w 2631292"/>
              <a:gd name="connsiteY4" fmla="*/ 1365812 h 3900668"/>
              <a:gd name="connsiteX5" fmla="*/ 902826 w 2631292"/>
              <a:gd name="connsiteY5" fmla="*/ 1435261 h 3900668"/>
              <a:gd name="connsiteX6" fmla="*/ 231494 w 2631292"/>
              <a:gd name="connsiteY6" fmla="*/ 0 h 3900668"/>
              <a:gd name="connsiteX7" fmla="*/ 1400537 w 2631292"/>
              <a:gd name="connsiteY7" fmla="*/ 1569913 h 3900668"/>
              <a:gd name="connsiteX8" fmla="*/ 1412112 w 2631292"/>
              <a:gd name="connsiteY8" fmla="*/ 520861 h 3900668"/>
              <a:gd name="connsiteX9" fmla="*/ 1689904 w 2631292"/>
              <a:gd name="connsiteY9" fmla="*/ 1562582 h 3900668"/>
              <a:gd name="connsiteX10" fmla="*/ 2569580 w 2631292"/>
              <a:gd name="connsiteY10" fmla="*/ 486136 h 3900668"/>
              <a:gd name="connsiteX11" fmla="*/ 1794076 w 2631292"/>
              <a:gd name="connsiteY11" fmla="*/ 1759352 h 3900668"/>
              <a:gd name="connsiteX12" fmla="*/ 1875099 w 2631292"/>
              <a:gd name="connsiteY12" fmla="*/ 3472405 h 3900668"/>
              <a:gd name="connsiteX13" fmla="*/ 2199190 w 2631292"/>
              <a:gd name="connsiteY13" fmla="*/ 3900668 h 3900668"/>
              <a:gd name="connsiteX14" fmla="*/ 740780 w 2631292"/>
              <a:gd name="connsiteY14" fmla="*/ 3842795 h 3900668"/>
              <a:gd name="connsiteX0" fmla="*/ 740780 w 2631292"/>
              <a:gd name="connsiteY0" fmla="*/ 3842795 h 3900668"/>
              <a:gd name="connsiteX1" fmla="*/ 1238492 w 2631292"/>
              <a:gd name="connsiteY1" fmla="*/ 3483979 h 3900668"/>
              <a:gd name="connsiteX2" fmla="*/ 1342664 w 2631292"/>
              <a:gd name="connsiteY2" fmla="*/ 1828800 h 3900668"/>
              <a:gd name="connsiteX3" fmla="*/ 1134319 w 2631292"/>
              <a:gd name="connsiteY3" fmla="*/ 1585731 h 3900668"/>
              <a:gd name="connsiteX4" fmla="*/ 0 w 2631292"/>
              <a:gd name="connsiteY4" fmla="*/ 1365812 h 3900668"/>
              <a:gd name="connsiteX5" fmla="*/ 902826 w 2631292"/>
              <a:gd name="connsiteY5" fmla="*/ 1435261 h 3900668"/>
              <a:gd name="connsiteX6" fmla="*/ 231494 w 2631292"/>
              <a:gd name="connsiteY6" fmla="*/ 0 h 3900668"/>
              <a:gd name="connsiteX7" fmla="*/ 1400537 w 2631292"/>
              <a:gd name="connsiteY7" fmla="*/ 1569913 h 3900668"/>
              <a:gd name="connsiteX8" fmla="*/ 1412112 w 2631292"/>
              <a:gd name="connsiteY8" fmla="*/ 520861 h 3900668"/>
              <a:gd name="connsiteX9" fmla="*/ 1689904 w 2631292"/>
              <a:gd name="connsiteY9" fmla="*/ 1562582 h 3900668"/>
              <a:gd name="connsiteX10" fmla="*/ 2569580 w 2631292"/>
              <a:gd name="connsiteY10" fmla="*/ 486136 h 3900668"/>
              <a:gd name="connsiteX11" fmla="*/ 1794076 w 2631292"/>
              <a:gd name="connsiteY11" fmla="*/ 1759352 h 3900668"/>
              <a:gd name="connsiteX12" fmla="*/ 1875099 w 2631292"/>
              <a:gd name="connsiteY12" fmla="*/ 3472405 h 3900668"/>
              <a:gd name="connsiteX13" fmla="*/ 2199190 w 2631292"/>
              <a:gd name="connsiteY13" fmla="*/ 3900668 h 3900668"/>
              <a:gd name="connsiteX14" fmla="*/ 740780 w 2631292"/>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2880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42664 w 2609887"/>
              <a:gd name="connsiteY2" fmla="*/ 188976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23614 w 2609887"/>
              <a:gd name="connsiteY2" fmla="*/ 188976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09887"/>
              <a:gd name="connsiteY0" fmla="*/ 3842795 h 3900668"/>
              <a:gd name="connsiteX1" fmla="*/ 1238492 w 2609887"/>
              <a:gd name="connsiteY1" fmla="*/ 3483979 h 3900668"/>
              <a:gd name="connsiteX2" fmla="*/ 1323614 w 2609887"/>
              <a:gd name="connsiteY2" fmla="*/ 1889760 h 3900668"/>
              <a:gd name="connsiteX3" fmla="*/ 1134319 w 2609887"/>
              <a:gd name="connsiteY3" fmla="*/ 1585731 h 3900668"/>
              <a:gd name="connsiteX4" fmla="*/ 0 w 2609887"/>
              <a:gd name="connsiteY4" fmla="*/ 1365812 h 3900668"/>
              <a:gd name="connsiteX5" fmla="*/ 902826 w 2609887"/>
              <a:gd name="connsiteY5" fmla="*/ 1435261 h 3900668"/>
              <a:gd name="connsiteX6" fmla="*/ 231494 w 2609887"/>
              <a:gd name="connsiteY6" fmla="*/ 0 h 3900668"/>
              <a:gd name="connsiteX7" fmla="*/ 1400537 w 2609887"/>
              <a:gd name="connsiteY7" fmla="*/ 1569913 h 3900668"/>
              <a:gd name="connsiteX8" fmla="*/ 1412112 w 2609887"/>
              <a:gd name="connsiteY8" fmla="*/ 520861 h 3900668"/>
              <a:gd name="connsiteX9" fmla="*/ 1689904 w 2609887"/>
              <a:gd name="connsiteY9" fmla="*/ 1562582 h 3900668"/>
              <a:gd name="connsiteX10" fmla="*/ 2569580 w 2609887"/>
              <a:gd name="connsiteY10" fmla="*/ 486136 h 3900668"/>
              <a:gd name="connsiteX11" fmla="*/ 1794076 w 2609887"/>
              <a:gd name="connsiteY11" fmla="*/ 1759352 h 3900668"/>
              <a:gd name="connsiteX12" fmla="*/ 1875099 w 2609887"/>
              <a:gd name="connsiteY12" fmla="*/ 3472405 h 3900668"/>
              <a:gd name="connsiteX13" fmla="*/ 2199190 w 2609887"/>
              <a:gd name="connsiteY13" fmla="*/ 3900668 h 3900668"/>
              <a:gd name="connsiteX14" fmla="*/ 740780 w 2609887"/>
              <a:gd name="connsiteY14" fmla="*/ 3842795 h 3900668"/>
              <a:gd name="connsiteX0" fmla="*/ 740780 w 2610322"/>
              <a:gd name="connsiteY0" fmla="*/ 3842795 h 3900668"/>
              <a:gd name="connsiteX1" fmla="*/ 1238492 w 2610322"/>
              <a:gd name="connsiteY1" fmla="*/ 3483979 h 3900668"/>
              <a:gd name="connsiteX2" fmla="*/ 1323614 w 2610322"/>
              <a:gd name="connsiteY2" fmla="*/ 1889760 h 3900668"/>
              <a:gd name="connsiteX3" fmla="*/ 1134319 w 2610322"/>
              <a:gd name="connsiteY3" fmla="*/ 1585731 h 3900668"/>
              <a:gd name="connsiteX4" fmla="*/ 0 w 2610322"/>
              <a:gd name="connsiteY4" fmla="*/ 1365812 h 3900668"/>
              <a:gd name="connsiteX5" fmla="*/ 902826 w 2610322"/>
              <a:gd name="connsiteY5" fmla="*/ 1435261 h 3900668"/>
              <a:gd name="connsiteX6" fmla="*/ 231494 w 2610322"/>
              <a:gd name="connsiteY6" fmla="*/ 0 h 3900668"/>
              <a:gd name="connsiteX7" fmla="*/ 1400537 w 2610322"/>
              <a:gd name="connsiteY7" fmla="*/ 1569913 h 3900668"/>
              <a:gd name="connsiteX8" fmla="*/ 1412112 w 2610322"/>
              <a:gd name="connsiteY8" fmla="*/ 520861 h 3900668"/>
              <a:gd name="connsiteX9" fmla="*/ 1689904 w 2610322"/>
              <a:gd name="connsiteY9" fmla="*/ 1562582 h 3900668"/>
              <a:gd name="connsiteX10" fmla="*/ 2569580 w 2610322"/>
              <a:gd name="connsiteY10" fmla="*/ 486136 h 3900668"/>
              <a:gd name="connsiteX11" fmla="*/ 1797886 w 2610322"/>
              <a:gd name="connsiteY11" fmla="*/ 1786022 h 3900668"/>
              <a:gd name="connsiteX12" fmla="*/ 1875099 w 2610322"/>
              <a:gd name="connsiteY12" fmla="*/ 3472405 h 3900668"/>
              <a:gd name="connsiteX13" fmla="*/ 2199190 w 2610322"/>
              <a:gd name="connsiteY13" fmla="*/ 3900668 h 3900668"/>
              <a:gd name="connsiteX14" fmla="*/ 740780 w 2610322"/>
              <a:gd name="connsiteY14" fmla="*/ 3842795 h 3900668"/>
              <a:gd name="connsiteX0" fmla="*/ 740780 w 2610322"/>
              <a:gd name="connsiteY0" fmla="*/ 3842795 h 3900668"/>
              <a:gd name="connsiteX1" fmla="*/ 1238492 w 2610322"/>
              <a:gd name="connsiteY1" fmla="*/ 3483979 h 3900668"/>
              <a:gd name="connsiteX2" fmla="*/ 1323614 w 2610322"/>
              <a:gd name="connsiteY2" fmla="*/ 1889760 h 3900668"/>
              <a:gd name="connsiteX3" fmla="*/ 1134319 w 2610322"/>
              <a:gd name="connsiteY3" fmla="*/ 1585731 h 3900668"/>
              <a:gd name="connsiteX4" fmla="*/ 0 w 2610322"/>
              <a:gd name="connsiteY4" fmla="*/ 1365812 h 3900668"/>
              <a:gd name="connsiteX5" fmla="*/ 902826 w 2610322"/>
              <a:gd name="connsiteY5" fmla="*/ 1435261 h 3900668"/>
              <a:gd name="connsiteX6" fmla="*/ 231494 w 2610322"/>
              <a:gd name="connsiteY6" fmla="*/ 0 h 3900668"/>
              <a:gd name="connsiteX7" fmla="*/ 1400537 w 2610322"/>
              <a:gd name="connsiteY7" fmla="*/ 1569913 h 3900668"/>
              <a:gd name="connsiteX8" fmla="*/ 1412112 w 2610322"/>
              <a:gd name="connsiteY8" fmla="*/ 520861 h 3900668"/>
              <a:gd name="connsiteX9" fmla="*/ 1689904 w 2610322"/>
              <a:gd name="connsiteY9" fmla="*/ 1562582 h 3900668"/>
              <a:gd name="connsiteX10" fmla="*/ 2569580 w 2610322"/>
              <a:gd name="connsiteY10" fmla="*/ 486136 h 3900668"/>
              <a:gd name="connsiteX11" fmla="*/ 1797886 w 2610322"/>
              <a:gd name="connsiteY11" fmla="*/ 1786022 h 3900668"/>
              <a:gd name="connsiteX12" fmla="*/ 1875099 w 2610322"/>
              <a:gd name="connsiteY12" fmla="*/ 3472405 h 3900668"/>
              <a:gd name="connsiteX13" fmla="*/ 2199190 w 2610322"/>
              <a:gd name="connsiteY13" fmla="*/ 3900668 h 3900668"/>
              <a:gd name="connsiteX14" fmla="*/ 740780 w 2610322"/>
              <a:gd name="connsiteY14" fmla="*/ 3842795 h 3900668"/>
              <a:gd name="connsiteX0" fmla="*/ 740780 w 2610322"/>
              <a:gd name="connsiteY0" fmla="*/ 3893167 h 3900668"/>
              <a:gd name="connsiteX1" fmla="*/ 1238492 w 2610322"/>
              <a:gd name="connsiteY1" fmla="*/ 3483979 h 3900668"/>
              <a:gd name="connsiteX2" fmla="*/ 1323614 w 2610322"/>
              <a:gd name="connsiteY2" fmla="*/ 1889760 h 3900668"/>
              <a:gd name="connsiteX3" fmla="*/ 1134319 w 2610322"/>
              <a:gd name="connsiteY3" fmla="*/ 1585731 h 3900668"/>
              <a:gd name="connsiteX4" fmla="*/ 0 w 2610322"/>
              <a:gd name="connsiteY4" fmla="*/ 1365812 h 3900668"/>
              <a:gd name="connsiteX5" fmla="*/ 902826 w 2610322"/>
              <a:gd name="connsiteY5" fmla="*/ 1435261 h 3900668"/>
              <a:gd name="connsiteX6" fmla="*/ 231494 w 2610322"/>
              <a:gd name="connsiteY6" fmla="*/ 0 h 3900668"/>
              <a:gd name="connsiteX7" fmla="*/ 1400537 w 2610322"/>
              <a:gd name="connsiteY7" fmla="*/ 1569913 h 3900668"/>
              <a:gd name="connsiteX8" fmla="*/ 1412112 w 2610322"/>
              <a:gd name="connsiteY8" fmla="*/ 520861 h 3900668"/>
              <a:gd name="connsiteX9" fmla="*/ 1689904 w 2610322"/>
              <a:gd name="connsiteY9" fmla="*/ 1562582 h 3900668"/>
              <a:gd name="connsiteX10" fmla="*/ 2569580 w 2610322"/>
              <a:gd name="connsiteY10" fmla="*/ 486136 h 3900668"/>
              <a:gd name="connsiteX11" fmla="*/ 1797886 w 2610322"/>
              <a:gd name="connsiteY11" fmla="*/ 1786022 h 3900668"/>
              <a:gd name="connsiteX12" fmla="*/ 1875099 w 2610322"/>
              <a:gd name="connsiteY12" fmla="*/ 3472405 h 3900668"/>
              <a:gd name="connsiteX13" fmla="*/ 2199190 w 2610322"/>
              <a:gd name="connsiteY13" fmla="*/ 3900668 h 3900668"/>
              <a:gd name="connsiteX14" fmla="*/ 740780 w 2610322"/>
              <a:gd name="connsiteY14" fmla="*/ 3893167 h 390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0322" h="3900668">
                <a:moveTo>
                  <a:pt x="740780" y="3893167"/>
                </a:moveTo>
                <a:cubicBezTo>
                  <a:pt x="1097184" y="3811662"/>
                  <a:pt x="1125928" y="3832184"/>
                  <a:pt x="1238492" y="3483979"/>
                </a:cubicBezTo>
                <a:cubicBezTo>
                  <a:pt x="1357036" y="2917013"/>
                  <a:pt x="1319370" y="2540546"/>
                  <a:pt x="1323614" y="1889760"/>
                </a:cubicBezTo>
                <a:cubicBezTo>
                  <a:pt x="1284646" y="1717297"/>
                  <a:pt x="1257107" y="1651514"/>
                  <a:pt x="1134319" y="1585731"/>
                </a:cubicBezTo>
                <a:lnTo>
                  <a:pt x="0" y="1365812"/>
                </a:lnTo>
                <a:cubicBezTo>
                  <a:pt x="300942" y="1388962"/>
                  <a:pt x="586644" y="1358771"/>
                  <a:pt x="902826" y="1435261"/>
                </a:cubicBezTo>
                <a:cubicBezTo>
                  <a:pt x="473309" y="751101"/>
                  <a:pt x="356211" y="547000"/>
                  <a:pt x="231494" y="0"/>
                </a:cubicBezTo>
                <a:cubicBezTo>
                  <a:pt x="849775" y="1145604"/>
                  <a:pt x="1010856" y="1056769"/>
                  <a:pt x="1400537" y="1569913"/>
                </a:cubicBezTo>
                <a:cubicBezTo>
                  <a:pt x="1450115" y="1243089"/>
                  <a:pt x="1408254" y="870545"/>
                  <a:pt x="1412112" y="520861"/>
                </a:cubicBezTo>
                <a:cubicBezTo>
                  <a:pt x="1504709" y="868101"/>
                  <a:pt x="1582067" y="956262"/>
                  <a:pt x="1689904" y="1562582"/>
                </a:cubicBezTo>
                <a:cubicBezTo>
                  <a:pt x="2021229" y="1386647"/>
                  <a:pt x="2489715" y="1370731"/>
                  <a:pt x="2569580" y="486136"/>
                </a:cubicBezTo>
                <a:cubicBezTo>
                  <a:pt x="2692079" y="979121"/>
                  <a:pt x="2566927" y="1567357"/>
                  <a:pt x="1797886" y="1786022"/>
                </a:cubicBezTo>
                <a:cubicBezTo>
                  <a:pt x="1779174" y="1785540"/>
                  <a:pt x="1710931" y="2741367"/>
                  <a:pt x="1875099" y="3472405"/>
                </a:cubicBezTo>
                <a:cubicBezTo>
                  <a:pt x="1945029" y="3660879"/>
                  <a:pt x="1885420" y="3773154"/>
                  <a:pt x="2199190" y="3900668"/>
                </a:cubicBezTo>
                <a:lnTo>
                  <a:pt x="740780" y="3893167"/>
                </a:lnTo>
                <a:close/>
              </a:path>
            </a:pathLst>
          </a:custGeom>
          <a:solidFill>
            <a:srgbClr val="212A32">
              <a:alpha val="95000"/>
            </a:srgb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Oval 20">
            <a:extLst>
              <a:ext uri="{FF2B5EF4-FFF2-40B4-BE49-F238E27FC236}">
                <a16:creationId xmlns:a16="http://schemas.microsoft.com/office/drawing/2014/main" id="{7870F5E7-F0F1-4B38-A2DE-D3183CDE6712}"/>
              </a:ext>
            </a:extLst>
          </p:cNvPr>
          <p:cNvSpPr/>
          <p:nvPr/>
        </p:nvSpPr>
        <p:spPr>
          <a:xfrm>
            <a:off x="7476111" y="4763647"/>
            <a:ext cx="394062" cy="394062"/>
          </a:xfrm>
          <a:prstGeom prst="ellipse">
            <a:avLst/>
          </a:prstGeom>
          <a:solidFill>
            <a:schemeClr val="accent2">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1949CE68-9F9E-416A-A27D-DCFB25222CCD}"/>
              </a:ext>
            </a:extLst>
          </p:cNvPr>
          <p:cNvSpPr/>
          <p:nvPr/>
        </p:nvSpPr>
        <p:spPr>
          <a:xfrm>
            <a:off x="9546960" y="2962659"/>
            <a:ext cx="989943" cy="989943"/>
          </a:xfrm>
          <a:prstGeom prst="ellipse">
            <a:avLst/>
          </a:prstGeom>
          <a:solidFill>
            <a:schemeClr val="accent2">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a:extLst>
              <a:ext uri="{FF2B5EF4-FFF2-40B4-BE49-F238E27FC236}">
                <a16:creationId xmlns:a16="http://schemas.microsoft.com/office/drawing/2014/main" id="{C0E18AEF-FCE5-4F72-A8AB-724F3BA78F7E}"/>
              </a:ext>
            </a:extLst>
          </p:cNvPr>
          <p:cNvSpPr/>
          <p:nvPr/>
        </p:nvSpPr>
        <p:spPr>
          <a:xfrm>
            <a:off x="7428387" y="2407794"/>
            <a:ext cx="1431956" cy="1431956"/>
          </a:xfrm>
          <a:prstGeom prst="ellipse">
            <a:avLst/>
          </a:prstGeom>
          <a:solidFill>
            <a:schemeClr val="accent2">
              <a:lumMod val="40000"/>
              <a:lumOff val="60000"/>
              <a:alpha val="8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a:extLst>
              <a:ext uri="{FF2B5EF4-FFF2-40B4-BE49-F238E27FC236}">
                <a16:creationId xmlns:a16="http://schemas.microsoft.com/office/drawing/2014/main" id="{5AA0F4FF-BD8D-491F-AD69-915F544A248F}"/>
              </a:ext>
            </a:extLst>
          </p:cNvPr>
          <p:cNvSpPr/>
          <p:nvPr/>
        </p:nvSpPr>
        <p:spPr>
          <a:xfrm>
            <a:off x="6712409" y="3528722"/>
            <a:ext cx="1431956" cy="1431956"/>
          </a:xfrm>
          <a:prstGeom prst="ellipse">
            <a:avLst/>
          </a:prstGeom>
          <a:solidFill>
            <a:schemeClr val="accent2">
              <a:lumMod val="75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EF33CCDB-1875-49CF-91CA-E074F7484E09}"/>
              </a:ext>
            </a:extLst>
          </p:cNvPr>
          <p:cNvSpPr/>
          <p:nvPr/>
        </p:nvSpPr>
        <p:spPr>
          <a:xfrm>
            <a:off x="6147953" y="2280009"/>
            <a:ext cx="1431956" cy="1431956"/>
          </a:xfrm>
          <a:prstGeom prst="ellipse">
            <a:avLst/>
          </a:prstGeom>
          <a:solidFill>
            <a:schemeClr val="accent4">
              <a:lumMod val="75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a:extLst>
              <a:ext uri="{FF2B5EF4-FFF2-40B4-BE49-F238E27FC236}">
                <a16:creationId xmlns:a16="http://schemas.microsoft.com/office/drawing/2014/main" id="{9D398F2E-0C74-4F83-A179-DE00AFD1B656}"/>
              </a:ext>
            </a:extLst>
          </p:cNvPr>
          <p:cNvSpPr/>
          <p:nvPr/>
        </p:nvSpPr>
        <p:spPr>
          <a:xfrm>
            <a:off x="8436097" y="2733245"/>
            <a:ext cx="1431956" cy="1431956"/>
          </a:xfrm>
          <a:prstGeom prst="ellipse">
            <a:avLst/>
          </a:prstGeom>
          <a:solidFill>
            <a:schemeClr val="accent4">
              <a:alpha val="9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BED1788E-53AD-4713-9013-1CC0374CC31C}"/>
              </a:ext>
            </a:extLst>
          </p:cNvPr>
          <p:cNvSpPr/>
          <p:nvPr/>
        </p:nvSpPr>
        <p:spPr>
          <a:xfrm>
            <a:off x="9285435" y="1778607"/>
            <a:ext cx="1431956" cy="1431956"/>
          </a:xfrm>
          <a:prstGeom prst="ellipse">
            <a:avLst/>
          </a:prstGeom>
          <a:solidFill>
            <a:schemeClr val="accent4">
              <a:lumMod val="75000"/>
              <a:alpha val="7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3CADCC42-0023-4FA5-999D-63B4B2C49215}"/>
              </a:ext>
            </a:extLst>
          </p:cNvPr>
          <p:cNvSpPr/>
          <p:nvPr/>
        </p:nvSpPr>
        <p:spPr>
          <a:xfrm>
            <a:off x="10252044" y="2494585"/>
            <a:ext cx="1431956" cy="1431956"/>
          </a:xfrm>
          <a:prstGeom prst="ellipse">
            <a:avLst/>
          </a:prstGeom>
          <a:solidFill>
            <a:schemeClr val="accent2">
              <a:lumMod val="40000"/>
              <a:lumOff val="60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FD2A302C-09CB-42BA-B811-7804F4C327F6}"/>
              </a:ext>
            </a:extLst>
          </p:cNvPr>
          <p:cNvSpPr/>
          <p:nvPr/>
        </p:nvSpPr>
        <p:spPr>
          <a:xfrm>
            <a:off x="9985326" y="3588855"/>
            <a:ext cx="1431956" cy="1431956"/>
          </a:xfrm>
          <a:prstGeom prst="ellipse">
            <a:avLst/>
          </a:prstGeom>
          <a:solidFill>
            <a:schemeClr val="accent2">
              <a:alpha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a:extLst>
              <a:ext uri="{FF2B5EF4-FFF2-40B4-BE49-F238E27FC236}">
                <a16:creationId xmlns:a16="http://schemas.microsoft.com/office/drawing/2014/main" id="{1C44DC56-57EA-4C58-AB3C-CC323D24DBF3}"/>
              </a:ext>
            </a:extLst>
          </p:cNvPr>
          <p:cNvSpPr/>
          <p:nvPr/>
        </p:nvSpPr>
        <p:spPr>
          <a:xfrm>
            <a:off x="9494261" y="4729945"/>
            <a:ext cx="529525" cy="529525"/>
          </a:xfrm>
          <a:prstGeom prst="ellipse">
            <a:avLst/>
          </a:prstGeom>
          <a:solidFill>
            <a:schemeClr val="accent2">
              <a:lumMod val="40000"/>
              <a:lumOff val="60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a:extLst>
              <a:ext uri="{FF2B5EF4-FFF2-40B4-BE49-F238E27FC236}">
                <a16:creationId xmlns:a16="http://schemas.microsoft.com/office/drawing/2014/main" id="{9D7608BF-D9AE-408A-BA93-09EBC0AA221A}"/>
              </a:ext>
            </a:extLst>
          </p:cNvPr>
          <p:cNvSpPr/>
          <p:nvPr/>
        </p:nvSpPr>
        <p:spPr>
          <a:xfrm>
            <a:off x="7815275" y="4935378"/>
            <a:ext cx="716912" cy="716912"/>
          </a:xfrm>
          <a:prstGeom prst="ellipse">
            <a:avLst/>
          </a:prstGeom>
          <a:solidFill>
            <a:schemeClr val="accent2">
              <a:lumMod val="40000"/>
              <a:lumOff val="60000"/>
              <a:alpha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a:extLst>
              <a:ext uri="{FF2B5EF4-FFF2-40B4-BE49-F238E27FC236}">
                <a16:creationId xmlns:a16="http://schemas.microsoft.com/office/drawing/2014/main" id="{B7608C15-17BA-49A0-AAD3-F64E06F8E830}"/>
              </a:ext>
            </a:extLst>
          </p:cNvPr>
          <p:cNvGrpSpPr/>
          <p:nvPr/>
        </p:nvGrpSpPr>
        <p:grpSpPr>
          <a:xfrm>
            <a:off x="7133906" y="3951012"/>
            <a:ext cx="588963" cy="587376"/>
            <a:chOff x="6459745" y="3952602"/>
            <a:chExt cx="588963" cy="587376"/>
          </a:xfrm>
          <a:solidFill>
            <a:schemeClr val="bg1"/>
          </a:solidFill>
        </p:grpSpPr>
        <p:sp>
          <p:nvSpPr>
            <p:cNvPr id="59" name="Freeform 10">
              <a:extLst>
                <a:ext uri="{FF2B5EF4-FFF2-40B4-BE49-F238E27FC236}">
                  <a16:creationId xmlns:a16="http://schemas.microsoft.com/office/drawing/2014/main" id="{1B5FEF3E-BBD8-49BB-A1BA-AFA95C3202D2}"/>
                </a:ext>
              </a:extLst>
            </p:cNvPr>
            <p:cNvSpPr>
              <a:spLocks noEditPoints="1"/>
            </p:cNvSpPr>
            <p:nvPr/>
          </p:nvSpPr>
          <p:spPr bwMode="auto">
            <a:xfrm>
              <a:off x="6459745" y="3952602"/>
              <a:ext cx="588963" cy="587376"/>
            </a:xfrm>
            <a:custGeom>
              <a:avLst/>
              <a:gdLst>
                <a:gd name="T0" fmla="*/ 228 w 253"/>
                <a:gd name="T1" fmla="*/ 81 h 253"/>
                <a:gd name="T2" fmla="*/ 82 w 253"/>
                <a:gd name="T3" fmla="*/ 19 h 253"/>
                <a:gd name="T4" fmla="*/ 76 w 253"/>
                <a:gd name="T5" fmla="*/ 212 h 253"/>
                <a:gd name="T6" fmla="*/ 72 w 253"/>
                <a:gd name="T7" fmla="*/ 228 h 253"/>
                <a:gd name="T8" fmla="*/ 94 w 253"/>
                <a:gd name="T9" fmla="*/ 218 h 253"/>
                <a:gd name="T10" fmla="*/ 88 w 253"/>
                <a:gd name="T11" fmla="*/ 236 h 253"/>
                <a:gd name="T12" fmla="*/ 115 w 253"/>
                <a:gd name="T13" fmla="*/ 221 h 253"/>
                <a:gd name="T14" fmla="*/ 116 w 253"/>
                <a:gd name="T15" fmla="*/ 232 h 253"/>
                <a:gd name="T16" fmla="*/ 130 w 253"/>
                <a:gd name="T17" fmla="*/ 220 h 253"/>
                <a:gd name="T18" fmla="*/ 114 w 253"/>
                <a:gd name="T19" fmla="*/ 246 h 253"/>
                <a:gd name="T20" fmla="*/ 141 w 253"/>
                <a:gd name="T21" fmla="*/ 231 h 253"/>
                <a:gd name="T22" fmla="*/ 148 w 253"/>
                <a:gd name="T23" fmla="*/ 232 h 253"/>
                <a:gd name="T24" fmla="*/ 157 w 253"/>
                <a:gd name="T25" fmla="*/ 249 h 253"/>
                <a:gd name="T26" fmla="*/ 164 w 253"/>
                <a:gd name="T27" fmla="*/ 252 h 253"/>
                <a:gd name="T28" fmla="*/ 208 w 253"/>
                <a:gd name="T29" fmla="*/ 175 h 253"/>
                <a:gd name="T30" fmla="*/ 253 w 253"/>
                <a:gd name="T31" fmla="*/ 105 h 253"/>
                <a:gd name="T32" fmla="*/ 249 w 253"/>
                <a:gd name="T33" fmla="*/ 81 h 253"/>
                <a:gd name="T34" fmla="*/ 172 w 253"/>
                <a:gd name="T35" fmla="*/ 38 h 253"/>
                <a:gd name="T36" fmla="*/ 75 w 253"/>
                <a:gd name="T37" fmla="*/ 45 h 253"/>
                <a:gd name="T38" fmla="*/ 75 w 253"/>
                <a:gd name="T39" fmla="*/ 73 h 253"/>
                <a:gd name="T40" fmla="*/ 137 w 253"/>
                <a:gd name="T41" fmla="*/ 83 h 253"/>
                <a:gd name="T42" fmla="*/ 45 w 253"/>
                <a:gd name="T43" fmla="*/ 93 h 253"/>
                <a:gd name="T44" fmla="*/ 45 w 253"/>
                <a:gd name="T45" fmla="*/ 125 h 253"/>
                <a:gd name="T46" fmla="*/ 61 w 253"/>
                <a:gd name="T47" fmla="*/ 129 h 253"/>
                <a:gd name="T48" fmla="*/ 22 w 253"/>
                <a:gd name="T49" fmla="*/ 133 h 253"/>
                <a:gd name="T50" fmla="*/ 117 w 253"/>
                <a:gd name="T51" fmla="*/ 21 h 253"/>
                <a:gd name="T52" fmla="*/ 57 w 253"/>
                <a:gd name="T53" fmla="*/ 141 h 253"/>
                <a:gd name="T54" fmla="*/ 57 w 253"/>
                <a:gd name="T55" fmla="*/ 117 h 253"/>
                <a:gd name="T56" fmla="*/ 37 w 253"/>
                <a:gd name="T57" fmla="*/ 109 h 253"/>
                <a:gd name="T58" fmla="*/ 127 w 253"/>
                <a:gd name="T59" fmla="*/ 101 h 253"/>
                <a:gd name="T60" fmla="*/ 127 w 253"/>
                <a:gd name="T61" fmla="*/ 65 h 253"/>
                <a:gd name="T62" fmla="*/ 69 w 253"/>
                <a:gd name="T63" fmla="*/ 59 h 253"/>
                <a:gd name="T64" fmla="*/ 153 w 253"/>
                <a:gd name="T65" fmla="*/ 53 h 253"/>
                <a:gd name="T66" fmla="*/ 207 w 253"/>
                <a:gd name="T67" fmla="*/ 84 h 253"/>
                <a:gd name="T68" fmla="*/ 157 w 253"/>
                <a:gd name="T69" fmla="*/ 123 h 253"/>
                <a:gd name="T70" fmla="*/ 74 w 253"/>
                <a:gd name="T71" fmla="*/ 166 h 253"/>
                <a:gd name="T72" fmla="*/ 77 w 253"/>
                <a:gd name="T73" fmla="*/ 173 h 253"/>
                <a:gd name="T74" fmla="*/ 98 w 253"/>
                <a:gd name="T75" fmla="*/ 182 h 253"/>
                <a:gd name="T76" fmla="*/ 99 w 253"/>
                <a:gd name="T77" fmla="*/ 189 h 253"/>
                <a:gd name="T78" fmla="*/ 24 w 253"/>
                <a:gd name="T79" fmla="*/ 141 h 253"/>
                <a:gd name="T80" fmla="*/ 115 w 253"/>
                <a:gd name="T81" fmla="*/ 165 h 253"/>
                <a:gd name="T82" fmla="*/ 114 w 253"/>
                <a:gd name="T83" fmla="*/ 132 h 253"/>
                <a:gd name="T84" fmla="*/ 118 w 253"/>
                <a:gd name="T85" fmla="*/ 162 h 253"/>
                <a:gd name="T86" fmla="*/ 105 w 253"/>
                <a:gd name="T87" fmla="*/ 195 h 253"/>
                <a:gd name="T88" fmla="*/ 101 w 253"/>
                <a:gd name="T89" fmla="*/ 212 h 253"/>
                <a:gd name="T90" fmla="*/ 117 w 253"/>
                <a:gd name="T91" fmla="*/ 207 h 253"/>
                <a:gd name="T92" fmla="*/ 117 w 253"/>
                <a:gd name="T93" fmla="*/ 213 h 253"/>
                <a:gd name="T94" fmla="*/ 117 w 253"/>
                <a:gd name="T95" fmla="*/ 207 h 253"/>
                <a:gd name="T96" fmla="*/ 107 w 253"/>
                <a:gd name="T97" fmla="*/ 185 h 253"/>
                <a:gd name="T98" fmla="*/ 159 w 253"/>
                <a:gd name="T99" fmla="*/ 209 h 253"/>
                <a:gd name="T100" fmla="*/ 206 w 253"/>
                <a:gd name="T101" fmla="*/ 196 h 253"/>
                <a:gd name="T102" fmla="*/ 165 w 253"/>
                <a:gd name="T103" fmla="*/ 241 h 253"/>
                <a:gd name="T104" fmla="*/ 168 w 253"/>
                <a:gd name="T105" fmla="*/ 212 h 253"/>
                <a:gd name="T106" fmla="*/ 206 w 253"/>
                <a:gd name="T107" fmla="*/ 196 h 253"/>
                <a:gd name="T108" fmla="*/ 225 w 253"/>
                <a:gd name="T109" fmla="*/ 149 h 253"/>
                <a:gd name="T110" fmla="*/ 127 w 253"/>
                <a:gd name="T111" fmla="*/ 165 h 253"/>
                <a:gd name="T112" fmla="*/ 228 w 253"/>
                <a:gd name="T113" fmla="*/ 89 h 253"/>
                <a:gd name="T114" fmla="*/ 245 w 253"/>
                <a:gd name="T115" fmla="*/ 10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3" h="253">
                  <a:moveTo>
                    <a:pt x="249" y="81"/>
                  </a:moveTo>
                  <a:cubicBezTo>
                    <a:pt x="228" y="81"/>
                    <a:pt x="228" y="81"/>
                    <a:pt x="228" y="81"/>
                  </a:cubicBezTo>
                  <a:cubicBezTo>
                    <a:pt x="223" y="81"/>
                    <a:pt x="219" y="81"/>
                    <a:pt x="215" y="82"/>
                  </a:cubicBezTo>
                  <a:cubicBezTo>
                    <a:pt x="196" y="28"/>
                    <a:pt x="136" y="0"/>
                    <a:pt x="82" y="19"/>
                  </a:cubicBezTo>
                  <a:cubicBezTo>
                    <a:pt x="28" y="38"/>
                    <a:pt x="0" y="98"/>
                    <a:pt x="19" y="152"/>
                  </a:cubicBezTo>
                  <a:cubicBezTo>
                    <a:pt x="29" y="179"/>
                    <a:pt x="49" y="201"/>
                    <a:pt x="76" y="212"/>
                  </a:cubicBezTo>
                  <a:cubicBezTo>
                    <a:pt x="66" y="222"/>
                    <a:pt x="66" y="222"/>
                    <a:pt x="66" y="222"/>
                  </a:cubicBezTo>
                  <a:cubicBezTo>
                    <a:pt x="72" y="228"/>
                    <a:pt x="72" y="228"/>
                    <a:pt x="72" y="228"/>
                  </a:cubicBezTo>
                  <a:cubicBezTo>
                    <a:pt x="84" y="216"/>
                    <a:pt x="84" y="216"/>
                    <a:pt x="84" y="216"/>
                  </a:cubicBezTo>
                  <a:cubicBezTo>
                    <a:pt x="87" y="217"/>
                    <a:pt x="91" y="218"/>
                    <a:pt x="94" y="218"/>
                  </a:cubicBezTo>
                  <a:cubicBezTo>
                    <a:pt x="82" y="230"/>
                    <a:pt x="82" y="230"/>
                    <a:pt x="82" y="230"/>
                  </a:cubicBezTo>
                  <a:cubicBezTo>
                    <a:pt x="88" y="236"/>
                    <a:pt x="88" y="236"/>
                    <a:pt x="88" y="236"/>
                  </a:cubicBezTo>
                  <a:cubicBezTo>
                    <a:pt x="104" y="220"/>
                    <a:pt x="104" y="220"/>
                    <a:pt x="104" y="220"/>
                  </a:cubicBezTo>
                  <a:cubicBezTo>
                    <a:pt x="107" y="221"/>
                    <a:pt x="111" y="221"/>
                    <a:pt x="115" y="221"/>
                  </a:cubicBezTo>
                  <a:cubicBezTo>
                    <a:pt x="110" y="226"/>
                    <a:pt x="110" y="226"/>
                    <a:pt x="110" y="226"/>
                  </a:cubicBezTo>
                  <a:cubicBezTo>
                    <a:pt x="116" y="232"/>
                    <a:pt x="116" y="232"/>
                    <a:pt x="116" y="232"/>
                  </a:cubicBezTo>
                  <a:cubicBezTo>
                    <a:pt x="127" y="220"/>
                    <a:pt x="127" y="220"/>
                    <a:pt x="127" y="220"/>
                  </a:cubicBezTo>
                  <a:cubicBezTo>
                    <a:pt x="128" y="220"/>
                    <a:pt x="129" y="220"/>
                    <a:pt x="130" y="220"/>
                  </a:cubicBezTo>
                  <a:cubicBezTo>
                    <a:pt x="135" y="225"/>
                    <a:pt x="135" y="225"/>
                    <a:pt x="135" y="225"/>
                  </a:cubicBezTo>
                  <a:cubicBezTo>
                    <a:pt x="114" y="246"/>
                    <a:pt x="114" y="246"/>
                    <a:pt x="114" y="246"/>
                  </a:cubicBezTo>
                  <a:cubicBezTo>
                    <a:pt x="120" y="252"/>
                    <a:pt x="120" y="252"/>
                    <a:pt x="120" y="252"/>
                  </a:cubicBezTo>
                  <a:cubicBezTo>
                    <a:pt x="141" y="231"/>
                    <a:pt x="141" y="231"/>
                    <a:pt x="141" y="231"/>
                  </a:cubicBezTo>
                  <a:cubicBezTo>
                    <a:pt x="142" y="232"/>
                    <a:pt x="142" y="232"/>
                    <a:pt x="142" y="232"/>
                  </a:cubicBezTo>
                  <a:cubicBezTo>
                    <a:pt x="144" y="233"/>
                    <a:pt x="146" y="233"/>
                    <a:pt x="148" y="232"/>
                  </a:cubicBezTo>
                  <a:cubicBezTo>
                    <a:pt x="157" y="223"/>
                    <a:pt x="157" y="223"/>
                    <a:pt x="157" y="223"/>
                  </a:cubicBezTo>
                  <a:cubicBezTo>
                    <a:pt x="157" y="249"/>
                    <a:pt x="157" y="249"/>
                    <a:pt x="157" y="249"/>
                  </a:cubicBezTo>
                  <a:cubicBezTo>
                    <a:pt x="157" y="251"/>
                    <a:pt x="159" y="253"/>
                    <a:pt x="161" y="253"/>
                  </a:cubicBezTo>
                  <a:cubicBezTo>
                    <a:pt x="162" y="253"/>
                    <a:pt x="163" y="253"/>
                    <a:pt x="164" y="252"/>
                  </a:cubicBezTo>
                  <a:cubicBezTo>
                    <a:pt x="201" y="221"/>
                    <a:pt x="201" y="221"/>
                    <a:pt x="201" y="221"/>
                  </a:cubicBezTo>
                  <a:cubicBezTo>
                    <a:pt x="215" y="210"/>
                    <a:pt x="218" y="190"/>
                    <a:pt x="208" y="175"/>
                  </a:cubicBezTo>
                  <a:cubicBezTo>
                    <a:pt x="231" y="155"/>
                    <a:pt x="231" y="155"/>
                    <a:pt x="231" y="155"/>
                  </a:cubicBezTo>
                  <a:cubicBezTo>
                    <a:pt x="245" y="142"/>
                    <a:pt x="253" y="124"/>
                    <a:pt x="253" y="105"/>
                  </a:cubicBezTo>
                  <a:cubicBezTo>
                    <a:pt x="253" y="85"/>
                    <a:pt x="253" y="85"/>
                    <a:pt x="253" y="85"/>
                  </a:cubicBezTo>
                  <a:cubicBezTo>
                    <a:pt x="253" y="83"/>
                    <a:pt x="251" y="81"/>
                    <a:pt x="249" y="81"/>
                  </a:cubicBezTo>
                  <a:close/>
                  <a:moveTo>
                    <a:pt x="117" y="21"/>
                  </a:moveTo>
                  <a:cubicBezTo>
                    <a:pt x="137" y="21"/>
                    <a:pt x="156" y="27"/>
                    <a:pt x="172" y="38"/>
                  </a:cubicBezTo>
                  <a:cubicBezTo>
                    <a:pt x="167" y="43"/>
                    <a:pt x="160" y="45"/>
                    <a:pt x="153" y="45"/>
                  </a:cubicBezTo>
                  <a:cubicBezTo>
                    <a:pt x="75" y="45"/>
                    <a:pt x="75" y="45"/>
                    <a:pt x="75" y="45"/>
                  </a:cubicBezTo>
                  <a:cubicBezTo>
                    <a:pt x="68" y="45"/>
                    <a:pt x="61" y="51"/>
                    <a:pt x="61" y="59"/>
                  </a:cubicBezTo>
                  <a:cubicBezTo>
                    <a:pt x="61" y="67"/>
                    <a:pt x="68" y="73"/>
                    <a:pt x="75" y="73"/>
                  </a:cubicBezTo>
                  <a:cubicBezTo>
                    <a:pt x="127" y="73"/>
                    <a:pt x="127" y="73"/>
                    <a:pt x="127" y="73"/>
                  </a:cubicBezTo>
                  <a:cubicBezTo>
                    <a:pt x="133" y="73"/>
                    <a:pt x="137" y="77"/>
                    <a:pt x="137" y="83"/>
                  </a:cubicBezTo>
                  <a:cubicBezTo>
                    <a:pt x="137" y="89"/>
                    <a:pt x="133" y="93"/>
                    <a:pt x="127" y="93"/>
                  </a:cubicBezTo>
                  <a:cubicBezTo>
                    <a:pt x="45" y="93"/>
                    <a:pt x="45" y="93"/>
                    <a:pt x="45" y="93"/>
                  </a:cubicBezTo>
                  <a:cubicBezTo>
                    <a:pt x="37" y="93"/>
                    <a:pt x="29" y="100"/>
                    <a:pt x="29" y="109"/>
                  </a:cubicBezTo>
                  <a:cubicBezTo>
                    <a:pt x="29" y="118"/>
                    <a:pt x="37" y="125"/>
                    <a:pt x="45" y="125"/>
                  </a:cubicBezTo>
                  <a:cubicBezTo>
                    <a:pt x="57" y="125"/>
                    <a:pt x="57" y="125"/>
                    <a:pt x="57" y="125"/>
                  </a:cubicBezTo>
                  <a:cubicBezTo>
                    <a:pt x="60" y="125"/>
                    <a:pt x="61" y="127"/>
                    <a:pt x="61" y="129"/>
                  </a:cubicBezTo>
                  <a:cubicBezTo>
                    <a:pt x="61" y="131"/>
                    <a:pt x="60" y="133"/>
                    <a:pt x="57" y="133"/>
                  </a:cubicBezTo>
                  <a:cubicBezTo>
                    <a:pt x="22" y="133"/>
                    <a:pt x="22" y="133"/>
                    <a:pt x="22" y="133"/>
                  </a:cubicBezTo>
                  <a:cubicBezTo>
                    <a:pt x="13" y="81"/>
                    <a:pt x="49" y="31"/>
                    <a:pt x="101" y="22"/>
                  </a:cubicBezTo>
                  <a:cubicBezTo>
                    <a:pt x="106" y="21"/>
                    <a:pt x="112" y="21"/>
                    <a:pt x="117" y="21"/>
                  </a:cubicBezTo>
                  <a:close/>
                  <a:moveTo>
                    <a:pt x="24" y="141"/>
                  </a:moveTo>
                  <a:cubicBezTo>
                    <a:pt x="57" y="141"/>
                    <a:pt x="57" y="141"/>
                    <a:pt x="57" y="141"/>
                  </a:cubicBezTo>
                  <a:cubicBezTo>
                    <a:pt x="64" y="141"/>
                    <a:pt x="69" y="136"/>
                    <a:pt x="69" y="129"/>
                  </a:cubicBezTo>
                  <a:cubicBezTo>
                    <a:pt x="69" y="122"/>
                    <a:pt x="64" y="117"/>
                    <a:pt x="57" y="117"/>
                  </a:cubicBezTo>
                  <a:cubicBezTo>
                    <a:pt x="45" y="117"/>
                    <a:pt x="45" y="117"/>
                    <a:pt x="45" y="117"/>
                  </a:cubicBezTo>
                  <a:cubicBezTo>
                    <a:pt x="41" y="117"/>
                    <a:pt x="37" y="113"/>
                    <a:pt x="37" y="109"/>
                  </a:cubicBezTo>
                  <a:cubicBezTo>
                    <a:pt x="37" y="105"/>
                    <a:pt x="41" y="101"/>
                    <a:pt x="45" y="101"/>
                  </a:cubicBezTo>
                  <a:cubicBezTo>
                    <a:pt x="127" y="101"/>
                    <a:pt x="127" y="101"/>
                    <a:pt x="127" y="101"/>
                  </a:cubicBezTo>
                  <a:cubicBezTo>
                    <a:pt x="137" y="101"/>
                    <a:pt x="145" y="93"/>
                    <a:pt x="145" y="83"/>
                  </a:cubicBezTo>
                  <a:cubicBezTo>
                    <a:pt x="145" y="73"/>
                    <a:pt x="137" y="65"/>
                    <a:pt x="127" y="65"/>
                  </a:cubicBezTo>
                  <a:cubicBezTo>
                    <a:pt x="75" y="65"/>
                    <a:pt x="75" y="65"/>
                    <a:pt x="75" y="65"/>
                  </a:cubicBezTo>
                  <a:cubicBezTo>
                    <a:pt x="72" y="65"/>
                    <a:pt x="69" y="62"/>
                    <a:pt x="69" y="59"/>
                  </a:cubicBezTo>
                  <a:cubicBezTo>
                    <a:pt x="69" y="56"/>
                    <a:pt x="72" y="53"/>
                    <a:pt x="75" y="53"/>
                  </a:cubicBezTo>
                  <a:cubicBezTo>
                    <a:pt x="153" y="53"/>
                    <a:pt x="153" y="53"/>
                    <a:pt x="153" y="53"/>
                  </a:cubicBezTo>
                  <a:cubicBezTo>
                    <a:pt x="163" y="53"/>
                    <a:pt x="172" y="49"/>
                    <a:pt x="178" y="43"/>
                  </a:cubicBezTo>
                  <a:cubicBezTo>
                    <a:pt x="191" y="54"/>
                    <a:pt x="201" y="68"/>
                    <a:pt x="207" y="84"/>
                  </a:cubicBezTo>
                  <a:cubicBezTo>
                    <a:pt x="197" y="87"/>
                    <a:pt x="187" y="93"/>
                    <a:pt x="179" y="101"/>
                  </a:cubicBezTo>
                  <a:cubicBezTo>
                    <a:pt x="157" y="123"/>
                    <a:pt x="157" y="123"/>
                    <a:pt x="157" y="123"/>
                  </a:cubicBezTo>
                  <a:cubicBezTo>
                    <a:pt x="143" y="111"/>
                    <a:pt x="121" y="113"/>
                    <a:pt x="108" y="127"/>
                  </a:cubicBezTo>
                  <a:cubicBezTo>
                    <a:pt x="74" y="166"/>
                    <a:pt x="74" y="166"/>
                    <a:pt x="74" y="166"/>
                  </a:cubicBezTo>
                  <a:cubicBezTo>
                    <a:pt x="73" y="168"/>
                    <a:pt x="73" y="171"/>
                    <a:pt x="74" y="172"/>
                  </a:cubicBezTo>
                  <a:cubicBezTo>
                    <a:pt x="75" y="173"/>
                    <a:pt x="76" y="173"/>
                    <a:pt x="77" y="173"/>
                  </a:cubicBezTo>
                  <a:cubicBezTo>
                    <a:pt x="107" y="173"/>
                    <a:pt x="107" y="173"/>
                    <a:pt x="107" y="173"/>
                  </a:cubicBezTo>
                  <a:cubicBezTo>
                    <a:pt x="98" y="182"/>
                    <a:pt x="98" y="182"/>
                    <a:pt x="98" y="182"/>
                  </a:cubicBezTo>
                  <a:cubicBezTo>
                    <a:pt x="97" y="184"/>
                    <a:pt x="97" y="186"/>
                    <a:pt x="98" y="188"/>
                  </a:cubicBezTo>
                  <a:cubicBezTo>
                    <a:pt x="99" y="189"/>
                    <a:pt x="99" y="189"/>
                    <a:pt x="99" y="189"/>
                  </a:cubicBezTo>
                  <a:cubicBezTo>
                    <a:pt x="82" y="206"/>
                    <a:pt x="82" y="206"/>
                    <a:pt x="82" y="206"/>
                  </a:cubicBezTo>
                  <a:cubicBezTo>
                    <a:pt x="53" y="195"/>
                    <a:pt x="32" y="171"/>
                    <a:pt x="24" y="141"/>
                  </a:cubicBezTo>
                  <a:close/>
                  <a:moveTo>
                    <a:pt x="118" y="162"/>
                  </a:moveTo>
                  <a:cubicBezTo>
                    <a:pt x="115" y="165"/>
                    <a:pt x="115" y="165"/>
                    <a:pt x="115" y="165"/>
                  </a:cubicBezTo>
                  <a:cubicBezTo>
                    <a:pt x="86" y="165"/>
                    <a:pt x="86" y="165"/>
                    <a:pt x="86" y="165"/>
                  </a:cubicBezTo>
                  <a:cubicBezTo>
                    <a:pt x="114" y="132"/>
                    <a:pt x="114" y="132"/>
                    <a:pt x="114" y="132"/>
                  </a:cubicBezTo>
                  <a:cubicBezTo>
                    <a:pt x="124" y="121"/>
                    <a:pt x="140" y="120"/>
                    <a:pt x="151" y="129"/>
                  </a:cubicBezTo>
                  <a:lnTo>
                    <a:pt x="118" y="162"/>
                  </a:lnTo>
                  <a:close/>
                  <a:moveTo>
                    <a:pt x="90" y="209"/>
                  </a:moveTo>
                  <a:cubicBezTo>
                    <a:pt x="105" y="195"/>
                    <a:pt x="105" y="195"/>
                    <a:pt x="105" y="195"/>
                  </a:cubicBezTo>
                  <a:cubicBezTo>
                    <a:pt x="111" y="201"/>
                    <a:pt x="111" y="201"/>
                    <a:pt x="111" y="201"/>
                  </a:cubicBezTo>
                  <a:cubicBezTo>
                    <a:pt x="101" y="212"/>
                    <a:pt x="101" y="212"/>
                    <a:pt x="101" y="212"/>
                  </a:cubicBezTo>
                  <a:cubicBezTo>
                    <a:pt x="97" y="211"/>
                    <a:pt x="94" y="210"/>
                    <a:pt x="90" y="209"/>
                  </a:cubicBezTo>
                  <a:close/>
                  <a:moveTo>
                    <a:pt x="117" y="207"/>
                  </a:moveTo>
                  <a:cubicBezTo>
                    <a:pt x="123" y="213"/>
                    <a:pt x="123" y="213"/>
                    <a:pt x="123" y="213"/>
                  </a:cubicBezTo>
                  <a:cubicBezTo>
                    <a:pt x="121" y="213"/>
                    <a:pt x="119" y="213"/>
                    <a:pt x="117" y="213"/>
                  </a:cubicBezTo>
                  <a:cubicBezTo>
                    <a:pt x="115" y="213"/>
                    <a:pt x="113" y="213"/>
                    <a:pt x="111" y="213"/>
                  </a:cubicBezTo>
                  <a:lnTo>
                    <a:pt x="117" y="207"/>
                  </a:lnTo>
                  <a:close/>
                  <a:moveTo>
                    <a:pt x="145" y="223"/>
                  </a:moveTo>
                  <a:cubicBezTo>
                    <a:pt x="107" y="185"/>
                    <a:pt x="107" y="185"/>
                    <a:pt x="107" y="185"/>
                  </a:cubicBezTo>
                  <a:cubicBezTo>
                    <a:pt x="121" y="171"/>
                    <a:pt x="121" y="171"/>
                    <a:pt x="121" y="171"/>
                  </a:cubicBezTo>
                  <a:cubicBezTo>
                    <a:pt x="159" y="209"/>
                    <a:pt x="159" y="209"/>
                    <a:pt x="159" y="209"/>
                  </a:cubicBezTo>
                  <a:lnTo>
                    <a:pt x="145" y="223"/>
                  </a:lnTo>
                  <a:close/>
                  <a:moveTo>
                    <a:pt x="206" y="196"/>
                  </a:moveTo>
                  <a:cubicBezTo>
                    <a:pt x="206" y="204"/>
                    <a:pt x="202" y="211"/>
                    <a:pt x="196" y="215"/>
                  </a:cubicBezTo>
                  <a:cubicBezTo>
                    <a:pt x="165" y="241"/>
                    <a:pt x="165" y="241"/>
                    <a:pt x="165" y="241"/>
                  </a:cubicBezTo>
                  <a:cubicBezTo>
                    <a:pt x="165" y="215"/>
                    <a:pt x="165" y="215"/>
                    <a:pt x="165" y="215"/>
                  </a:cubicBezTo>
                  <a:cubicBezTo>
                    <a:pt x="168" y="212"/>
                    <a:pt x="168" y="212"/>
                    <a:pt x="168" y="212"/>
                  </a:cubicBezTo>
                  <a:cubicBezTo>
                    <a:pt x="202" y="181"/>
                    <a:pt x="202" y="181"/>
                    <a:pt x="202" y="181"/>
                  </a:cubicBezTo>
                  <a:cubicBezTo>
                    <a:pt x="205" y="185"/>
                    <a:pt x="206" y="191"/>
                    <a:pt x="206" y="196"/>
                  </a:cubicBezTo>
                  <a:close/>
                  <a:moveTo>
                    <a:pt x="245" y="105"/>
                  </a:moveTo>
                  <a:cubicBezTo>
                    <a:pt x="245" y="122"/>
                    <a:pt x="238" y="138"/>
                    <a:pt x="225" y="149"/>
                  </a:cubicBezTo>
                  <a:cubicBezTo>
                    <a:pt x="165" y="203"/>
                    <a:pt x="165" y="203"/>
                    <a:pt x="165" y="203"/>
                  </a:cubicBezTo>
                  <a:cubicBezTo>
                    <a:pt x="127" y="165"/>
                    <a:pt x="127" y="165"/>
                    <a:pt x="127" y="165"/>
                  </a:cubicBezTo>
                  <a:cubicBezTo>
                    <a:pt x="185" y="107"/>
                    <a:pt x="185" y="107"/>
                    <a:pt x="185" y="107"/>
                  </a:cubicBezTo>
                  <a:cubicBezTo>
                    <a:pt x="196" y="95"/>
                    <a:pt x="212" y="89"/>
                    <a:pt x="228" y="89"/>
                  </a:cubicBezTo>
                  <a:cubicBezTo>
                    <a:pt x="245" y="89"/>
                    <a:pt x="245" y="89"/>
                    <a:pt x="245" y="89"/>
                  </a:cubicBezTo>
                  <a:lnTo>
                    <a:pt x="24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F29F74CD-4B43-4BC1-B705-C9C5A02A36AC}"/>
                </a:ext>
              </a:extLst>
            </p:cNvPr>
            <p:cNvGrpSpPr/>
            <p:nvPr/>
          </p:nvGrpSpPr>
          <p:grpSpPr>
            <a:xfrm>
              <a:off x="6489907" y="3982765"/>
              <a:ext cx="558801" cy="554038"/>
              <a:chOff x="7142163" y="3981450"/>
              <a:chExt cx="558801" cy="554038"/>
            </a:xfrm>
            <a:grpFill/>
          </p:grpSpPr>
          <p:sp>
            <p:nvSpPr>
              <p:cNvPr id="61" name="Rectangle 5">
                <a:extLst>
                  <a:ext uri="{FF2B5EF4-FFF2-40B4-BE49-F238E27FC236}">
                    <a16:creationId xmlns:a16="http://schemas.microsoft.com/office/drawing/2014/main" id="{B80106CC-6AC9-4C3E-B14E-B9D2DD122DEE}"/>
                  </a:ext>
                </a:extLst>
              </p:cNvPr>
              <p:cNvSpPr>
                <a:spLocks noChangeArrowheads="1"/>
              </p:cNvSpPr>
              <p:nvPr/>
            </p:nvSpPr>
            <p:spPr bwMode="auto">
              <a:xfrm>
                <a:off x="7570788" y="3981450"/>
                <a:ext cx="190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
                <a:extLst>
                  <a:ext uri="{FF2B5EF4-FFF2-40B4-BE49-F238E27FC236}">
                    <a16:creationId xmlns:a16="http://schemas.microsoft.com/office/drawing/2014/main" id="{FBA6D68D-4051-4B44-A87C-B17C00546F43}"/>
                  </a:ext>
                </a:extLst>
              </p:cNvPr>
              <p:cNvSpPr>
                <a:spLocks noChangeArrowheads="1"/>
              </p:cNvSpPr>
              <p:nvPr/>
            </p:nvSpPr>
            <p:spPr bwMode="auto">
              <a:xfrm>
                <a:off x="7664451" y="4416425"/>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7">
                <a:extLst>
                  <a:ext uri="{FF2B5EF4-FFF2-40B4-BE49-F238E27FC236}">
                    <a16:creationId xmlns:a16="http://schemas.microsoft.com/office/drawing/2014/main" id="{1616783A-8352-41D5-A3B0-A5D4400900F9}"/>
                  </a:ext>
                </a:extLst>
              </p:cNvPr>
              <p:cNvSpPr>
                <a:spLocks noChangeArrowheads="1"/>
              </p:cNvSpPr>
              <p:nvPr/>
            </p:nvSpPr>
            <p:spPr bwMode="auto">
              <a:xfrm>
                <a:off x="7645401" y="4435475"/>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8">
                <a:extLst>
                  <a:ext uri="{FF2B5EF4-FFF2-40B4-BE49-F238E27FC236}">
                    <a16:creationId xmlns:a16="http://schemas.microsoft.com/office/drawing/2014/main" id="{0403DCCB-436A-4A9D-B93D-DF4C0614D5FE}"/>
                  </a:ext>
                </a:extLst>
              </p:cNvPr>
              <p:cNvSpPr>
                <a:spLocks noChangeArrowheads="1"/>
              </p:cNvSpPr>
              <p:nvPr/>
            </p:nvSpPr>
            <p:spPr bwMode="auto">
              <a:xfrm>
                <a:off x="7683501" y="4435475"/>
                <a:ext cx="174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9">
                <a:extLst>
                  <a:ext uri="{FF2B5EF4-FFF2-40B4-BE49-F238E27FC236}">
                    <a16:creationId xmlns:a16="http://schemas.microsoft.com/office/drawing/2014/main" id="{120EC5F1-DC34-410E-B2E1-4B76DE3C1D95}"/>
                  </a:ext>
                </a:extLst>
              </p:cNvPr>
              <p:cNvSpPr>
                <a:spLocks noChangeArrowheads="1"/>
              </p:cNvSpPr>
              <p:nvPr/>
            </p:nvSpPr>
            <p:spPr bwMode="auto">
              <a:xfrm>
                <a:off x="7664451" y="4454525"/>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
                <a:extLst>
                  <a:ext uri="{FF2B5EF4-FFF2-40B4-BE49-F238E27FC236}">
                    <a16:creationId xmlns:a16="http://schemas.microsoft.com/office/drawing/2014/main" id="{E223EEEB-A326-4D79-A9B7-E845B0FE6F4B}"/>
                  </a:ext>
                </a:extLst>
              </p:cNvPr>
              <p:cNvSpPr>
                <a:spLocks noEditPoints="1"/>
              </p:cNvSpPr>
              <p:nvPr/>
            </p:nvSpPr>
            <p:spPr bwMode="auto">
              <a:xfrm>
                <a:off x="7553326" y="4194175"/>
                <a:ext cx="92075" cy="93663"/>
              </a:xfrm>
              <a:custGeom>
                <a:avLst/>
                <a:gdLst>
                  <a:gd name="T0" fmla="*/ 20 w 40"/>
                  <a:gd name="T1" fmla="*/ 0 h 40"/>
                  <a:gd name="T2" fmla="*/ 0 w 40"/>
                  <a:gd name="T3" fmla="*/ 20 h 40"/>
                  <a:gd name="T4" fmla="*/ 20 w 40"/>
                  <a:gd name="T5" fmla="*/ 40 h 40"/>
                  <a:gd name="T6" fmla="*/ 40 w 40"/>
                  <a:gd name="T7" fmla="*/ 20 h 40"/>
                  <a:gd name="T8" fmla="*/ 20 w 40"/>
                  <a:gd name="T9" fmla="*/ 0 h 40"/>
                  <a:gd name="T10" fmla="*/ 20 w 40"/>
                  <a:gd name="T11" fmla="*/ 32 h 40"/>
                  <a:gd name="T12" fmla="*/ 8 w 40"/>
                  <a:gd name="T13" fmla="*/ 20 h 40"/>
                  <a:gd name="T14" fmla="*/ 20 w 40"/>
                  <a:gd name="T15" fmla="*/ 8 h 40"/>
                  <a:gd name="T16" fmla="*/ 32 w 40"/>
                  <a:gd name="T17" fmla="*/ 20 h 40"/>
                  <a:gd name="T18" fmla="*/ 20 w 40"/>
                  <a:gd name="T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0"/>
                    </a:moveTo>
                    <a:cubicBezTo>
                      <a:pt x="9" y="0"/>
                      <a:pt x="0" y="9"/>
                      <a:pt x="0" y="20"/>
                    </a:cubicBezTo>
                    <a:cubicBezTo>
                      <a:pt x="0" y="31"/>
                      <a:pt x="9" y="40"/>
                      <a:pt x="20" y="40"/>
                    </a:cubicBezTo>
                    <a:cubicBezTo>
                      <a:pt x="31" y="40"/>
                      <a:pt x="40" y="31"/>
                      <a:pt x="40" y="20"/>
                    </a:cubicBezTo>
                    <a:cubicBezTo>
                      <a:pt x="40" y="9"/>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a:extLst>
                  <a:ext uri="{FF2B5EF4-FFF2-40B4-BE49-F238E27FC236}">
                    <a16:creationId xmlns:a16="http://schemas.microsoft.com/office/drawing/2014/main" id="{475B42D5-C419-4CC2-B84A-5FBEFC173C06}"/>
                  </a:ext>
                </a:extLst>
              </p:cNvPr>
              <p:cNvSpPr>
                <a:spLocks/>
              </p:cNvSpPr>
              <p:nvPr/>
            </p:nvSpPr>
            <p:spPr bwMode="auto">
              <a:xfrm>
                <a:off x="7526338" y="4279900"/>
                <a:ext cx="33338" cy="33338"/>
              </a:xfrm>
              <a:custGeom>
                <a:avLst/>
                <a:gdLst>
                  <a:gd name="T0" fmla="*/ 0 w 21"/>
                  <a:gd name="T1" fmla="*/ 12 h 21"/>
                  <a:gd name="T2" fmla="*/ 12 w 21"/>
                  <a:gd name="T3" fmla="*/ 0 h 21"/>
                  <a:gd name="T4" fmla="*/ 21 w 21"/>
                  <a:gd name="T5" fmla="*/ 9 h 21"/>
                  <a:gd name="T6" fmla="*/ 9 w 21"/>
                  <a:gd name="T7" fmla="*/ 21 h 21"/>
                  <a:gd name="T8" fmla="*/ 0 w 21"/>
                  <a:gd name="T9" fmla="*/ 12 h 21"/>
                </a:gdLst>
                <a:ahLst/>
                <a:cxnLst>
                  <a:cxn ang="0">
                    <a:pos x="T0" y="T1"/>
                  </a:cxn>
                  <a:cxn ang="0">
                    <a:pos x="T2" y="T3"/>
                  </a:cxn>
                  <a:cxn ang="0">
                    <a:pos x="T4" y="T5"/>
                  </a:cxn>
                  <a:cxn ang="0">
                    <a:pos x="T6" y="T7"/>
                  </a:cxn>
                  <a:cxn ang="0">
                    <a:pos x="T8" y="T9"/>
                  </a:cxn>
                </a:cxnLst>
                <a:rect l="0" t="0" r="r" b="b"/>
                <a:pathLst>
                  <a:path w="21" h="21">
                    <a:moveTo>
                      <a:pt x="0" y="12"/>
                    </a:moveTo>
                    <a:lnTo>
                      <a:pt x="12" y="0"/>
                    </a:lnTo>
                    <a:lnTo>
                      <a:pt x="21" y="9"/>
                    </a:lnTo>
                    <a:lnTo>
                      <a:pt x="9" y="21"/>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
                <a:extLst>
                  <a:ext uri="{FF2B5EF4-FFF2-40B4-BE49-F238E27FC236}">
                    <a16:creationId xmlns:a16="http://schemas.microsoft.com/office/drawing/2014/main" id="{1C5467CA-6016-4503-B2F8-3A946ED041BD}"/>
                  </a:ext>
                </a:extLst>
              </p:cNvPr>
              <p:cNvSpPr>
                <a:spLocks/>
              </p:cNvSpPr>
              <p:nvPr/>
            </p:nvSpPr>
            <p:spPr bwMode="auto">
              <a:xfrm>
                <a:off x="7489826" y="4318000"/>
                <a:ext cx="33338" cy="31750"/>
              </a:xfrm>
              <a:custGeom>
                <a:avLst/>
                <a:gdLst>
                  <a:gd name="T0" fmla="*/ 0 w 21"/>
                  <a:gd name="T1" fmla="*/ 11 h 20"/>
                  <a:gd name="T2" fmla="*/ 12 w 21"/>
                  <a:gd name="T3" fmla="*/ 0 h 20"/>
                  <a:gd name="T4" fmla="*/ 21 w 21"/>
                  <a:gd name="T5" fmla="*/ 8 h 20"/>
                  <a:gd name="T6" fmla="*/ 9 w 21"/>
                  <a:gd name="T7" fmla="*/ 20 h 20"/>
                  <a:gd name="T8" fmla="*/ 0 w 21"/>
                  <a:gd name="T9" fmla="*/ 11 h 20"/>
                </a:gdLst>
                <a:ahLst/>
                <a:cxnLst>
                  <a:cxn ang="0">
                    <a:pos x="T0" y="T1"/>
                  </a:cxn>
                  <a:cxn ang="0">
                    <a:pos x="T2" y="T3"/>
                  </a:cxn>
                  <a:cxn ang="0">
                    <a:pos x="T4" y="T5"/>
                  </a:cxn>
                  <a:cxn ang="0">
                    <a:pos x="T6" y="T7"/>
                  </a:cxn>
                  <a:cxn ang="0">
                    <a:pos x="T8" y="T9"/>
                  </a:cxn>
                </a:cxnLst>
                <a:rect l="0" t="0" r="r" b="b"/>
                <a:pathLst>
                  <a:path w="21" h="20">
                    <a:moveTo>
                      <a:pt x="0" y="11"/>
                    </a:moveTo>
                    <a:lnTo>
                      <a:pt x="12" y="0"/>
                    </a:lnTo>
                    <a:lnTo>
                      <a:pt x="21" y="8"/>
                    </a:lnTo>
                    <a:lnTo>
                      <a:pt x="9" y="2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4">
                <a:extLst>
                  <a:ext uri="{FF2B5EF4-FFF2-40B4-BE49-F238E27FC236}">
                    <a16:creationId xmlns:a16="http://schemas.microsoft.com/office/drawing/2014/main" id="{1476B5A1-F5DF-412D-AC73-7769DBA8981F}"/>
                  </a:ext>
                </a:extLst>
              </p:cNvPr>
              <p:cNvSpPr>
                <a:spLocks/>
              </p:cNvSpPr>
              <p:nvPr/>
            </p:nvSpPr>
            <p:spPr bwMode="auto">
              <a:xfrm>
                <a:off x="7219951" y="4484688"/>
                <a:ext cx="41275" cy="41275"/>
              </a:xfrm>
              <a:custGeom>
                <a:avLst/>
                <a:gdLst>
                  <a:gd name="T0" fmla="*/ 0 w 26"/>
                  <a:gd name="T1" fmla="*/ 17 h 26"/>
                  <a:gd name="T2" fmla="*/ 17 w 26"/>
                  <a:gd name="T3" fmla="*/ 0 h 26"/>
                  <a:gd name="T4" fmla="*/ 26 w 26"/>
                  <a:gd name="T5" fmla="*/ 9 h 26"/>
                  <a:gd name="T6" fmla="*/ 9 w 26"/>
                  <a:gd name="T7" fmla="*/ 26 h 26"/>
                  <a:gd name="T8" fmla="*/ 0 w 26"/>
                  <a:gd name="T9" fmla="*/ 17 h 26"/>
                </a:gdLst>
                <a:ahLst/>
                <a:cxnLst>
                  <a:cxn ang="0">
                    <a:pos x="T0" y="T1"/>
                  </a:cxn>
                  <a:cxn ang="0">
                    <a:pos x="T2" y="T3"/>
                  </a:cxn>
                  <a:cxn ang="0">
                    <a:pos x="T4" y="T5"/>
                  </a:cxn>
                  <a:cxn ang="0">
                    <a:pos x="T6" y="T7"/>
                  </a:cxn>
                  <a:cxn ang="0">
                    <a:pos x="T8" y="T9"/>
                  </a:cxn>
                </a:cxnLst>
                <a:rect l="0" t="0" r="r" b="b"/>
                <a:pathLst>
                  <a:path w="26" h="26">
                    <a:moveTo>
                      <a:pt x="0" y="17"/>
                    </a:moveTo>
                    <a:lnTo>
                      <a:pt x="17" y="0"/>
                    </a:lnTo>
                    <a:lnTo>
                      <a:pt x="26" y="9"/>
                    </a:lnTo>
                    <a:lnTo>
                      <a:pt x="9" y="26"/>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a:extLst>
                  <a:ext uri="{FF2B5EF4-FFF2-40B4-BE49-F238E27FC236}">
                    <a16:creationId xmlns:a16="http://schemas.microsoft.com/office/drawing/2014/main" id="{D3FE3774-C3C8-4B9F-826E-B17401C3AEFD}"/>
                  </a:ext>
                </a:extLst>
              </p:cNvPr>
              <p:cNvSpPr>
                <a:spLocks/>
              </p:cNvSpPr>
              <p:nvPr/>
            </p:nvSpPr>
            <p:spPr bwMode="auto">
              <a:xfrm>
                <a:off x="7265988" y="4503738"/>
                <a:ext cx="33338" cy="31750"/>
              </a:xfrm>
              <a:custGeom>
                <a:avLst/>
                <a:gdLst>
                  <a:gd name="T0" fmla="*/ 0 w 21"/>
                  <a:gd name="T1" fmla="*/ 11 h 20"/>
                  <a:gd name="T2" fmla="*/ 12 w 21"/>
                  <a:gd name="T3" fmla="*/ 0 h 20"/>
                  <a:gd name="T4" fmla="*/ 21 w 21"/>
                  <a:gd name="T5" fmla="*/ 8 h 20"/>
                  <a:gd name="T6" fmla="*/ 9 w 21"/>
                  <a:gd name="T7" fmla="*/ 20 h 20"/>
                  <a:gd name="T8" fmla="*/ 0 w 21"/>
                  <a:gd name="T9" fmla="*/ 11 h 20"/>
                </a:gdLst>
                <a:ahLst/>
                <a:cxnLst>
                  <a:cxn ang="0">
                    <a:pos x="T0" y="T1"/>
                  </a:cxn>
                  <a:cxn ang="0">
                    <a:pos x="T2" y="T3"/>
                  </a:cxn>
                  <a:cxn ang="0">
                    <a:pos x="T4" y="T5"/>
                  </a:cxn>
                  <a:cxn ang="0">
                    <a:pos x="T6" y="T7"/>
                  </a:cxn>
                  <a:cxn ang="0">
                    <a:pos x="T8" y="T9"/>
                  </a:cxn>
                </a:cxnLst>
                <a:rect l="0" t="0" r="r" b="b"/>
                <a:pathLst>
                  <a:path w="21" h="20">
                    <a:moveTo>
                      <a:pt x="0" y="11"/>
                    </a:moveTo>
                    <a:lnTo>
                      <a:pt x="12" y="0"/>
                    </a:lnTo>
                    <a:lnTo>
                      <a:pt x="21" y="8"/>
                    </a:lnTo>
                    <a:lnTo>
                      <a:pt x="9" y="2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F0358B53-CDC2-4EEB-BD69-3FF2D1308F07}"/>
                  </a:ext>
                </a:extLst>
              </p:cNvPr>
              <p:cNvSpPr>
                <a:spLocks/>
              </p:cNvSpPr>
              <p:nvPr/>
            </p:nvSpPr>
            <p:spPr bwMode="auto">
              <a:xfrm>
                <a:off x="7331076" y="4494213"/>
                <a:ext cx="33338" cy="31750"/>
              </a:xfrm>
              <a:custGeom>
                <a:avLst/>
                <a:gdLst>
                  <a:gd name="T0" fmla="*/ 0 w 21"/>
                  <a:gd name="T1" fmla="*/ 11 h 20"/>
                  <a:gd name="T2" fmla="*/ 12 w 21"/>
                  <a:gd name="T3" fmla="*/ 0 h 20"/>
                  <a:gd name="T4" fmla="*/ 21 w 21"/>
                  <a:gd name="T5" fmla="*/ 9 h 20"/>
                  <a:gd name="T6" fmla="*/ 9 w 21"/>
                  <a:gd name="T7" fmla="*/ 20 h 20"/>
                  <a:gd name="T8" fmla="*/ 0 w 21"/>
                  <a:gd name="T9" fmla="*/ 11 h 20"/>
                </a:gdLst>
                <a:ahLst/>
                <a:cxnLst>
                  <a:cxn ang="0">
                    <a:pos x="T0" y="T1"/>
                  </a:cxn>
                  <a:cxn ang="0">
                    <a:pos x="T2" y="T3"/>
                  </a:cxn>
                  <a:cxn ang="0">
                    <a:pos x="T4" y="T5"/>
                  </a:cxn>
                  <a:cxn ang="0">
                    <a:pos x="T6" y="T7"/>
                  </a:cxn>
                  <a:cxn ang="0">
                    <a:pos x="T8" y="T9"/>
                  </a:cxn>
                </a:cxnLst>
                <a:rect l="0" t="0" r="r" b="b"/>
                <a:pathLst>
                  <a:path w="21" h="20">
                    <a:moveTo>
                      <a:pt x="0" y="11"/>
                    </a:moveTo>
                    <a:lnTo>
                      <a:pt x="12" y="0"/>
                    </a:lnTo>
                    <a:lnTo>
                      <a:pt x="21" y="9"/>
                    </a:lnTo>
                    <a:lnTo>
                      <a:pt x="9" y="2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7">
                <a:extLst>
                  <a:ext uri="{FF2B5EF4-FFF2-40B4-BE49-F238E27FC236}">
                    <a16:creationId xmlns:a16="http://schemas.microsoft.com/office/drawing/2014/main" id="{9F42CFE6-E0AB-4C5C-9C66-A7161ED5DF09}"/>
                  </a:ext>
                </a:extLst>
              </p:cNvPr>
              <p:cNvSpPr>
                <a:spLocks noChangeArrowheads="1"/>
              </p:cNvSpPr>
              <p:nvPr/>
            </p:nvSpPr>
            <p:spPr bwMode="auto">
              <a:xfrm>
                <a:off x="7664451" y="4017963"/>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8">
                <a:extLst>
                  <a:ext uri="{FF2B5EF4-FFF2-40B4-BE49-F238E27FC236}">
                    <a16:creationId xmlns:a16="http://schemas.microsoft.com/office/drawing/2014/main" id="{16B1BE81-D890-4F4B-A3E7-A68D810D6EB8}"/>
                  </a:ext>
                </a:extLst>
              </p:cNvPr>
              <p:cNvSpPr>
                <a:spLocks noChangeArrowheads="1"/>
              </p:cNvSpPr>
              <p:nvPr/>
            </p:nvSpPr>
            <p:spPr bwMode="auto">
              <a:xfrm>
                <a:off x="7645401" y="4037013"/>
                <a:ext cx="190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9">
                <a:extLst>
                  <a:ext uri="{FF2B5EF4-FFF2-40B4-BE49-F238E27FC236}">
                    <a16:creationId xmlns:a16="http://schemas.microsoft.com/office/drawing/2014/main" id="{CBDBA55A-B153-4C5E-98D9-7BF8A145C872}"/>
                  </a:ext>
                </a:extLst>
              </p:cNvPr>
              <p:cNvSpPr>
                <a:spLocks noChangeArrowheads="1"/>
              </p:cNvSpPr>
              <p:nvPr/>
            </p:nvSpPr>
            <p:spPr bwMode="auto">
              <a:xfrm>
                <a:off x="7683501" y="4037013"/>
                <a:ext cx="174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0">
                <a:extLst>
                  <a:ext uri="{FF2B5EF4-FFF2-40B4-BE49-F238E27FC236}">
                    <a16:creationId xmlns:a16="http://schemas.microsoft.com/office/drawing/2014/main" id="{45116C91-288A-4E3D-8F78-F9301C9F077B}"/>
                  </a:ext>
                </a:extLst>
              </p:cNvPr>
              <p:cNvSpPr>
                <a:spLocks noChangeArrowheads="1"/>
              </p:cNvSpPr>
              <p:nvPr/>
            </p:nvSpPr>
            <p:spPr bwMode="auto">
              <a:xfrm>
                <a:off x="7664451" y="4054475"/>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1">
                <a:extLst>
                  <a:ext uri="{FF2B5EF4-FFF2-40B4-BE49-F238E27FC236}">
                    <a16:creationId xmlns:a16="http://schemas.microsoft.com/office/drawing/2014/main" id="{53D7D931-118A-4DA0-90BB-05B664B192EB}"/>
                  </a:ext>
                </a:extLst>
              </p:cNvPr>
              <p:cNvSpPr>
                <a:spLocks noEditPoints="1"/>
              </p:cNvSpPr>
              <p:nvPr/>
            </p:nvSpPr>
            <p:spPr bwMode="auto">
              <a:xfrm>
                <a:off x="7469188" y="4092575"/>
                <a:ext cx="92075" cy="55563"/>
              </a:xfrm>
              <a:custGeom>
                <a:avLst/>
                <a:gdLst>
                  <a:gd name="T0" fmla="*/ 12 w 40"/>
                  <a:gd name="T1" fmla="*/ 24 h 24"/>
                  <a:gd name="T2" fmla="*/ 28 w 40"/>
                  <a:gd name="T3" fmla="*/ 24 h 24"/>
                  <a:gd name="T4" fmla="*/ 40 w 40"/>
                  <a:gd name="T5" fmla="*/ 12 h 24"/>
                  <a:gd name="T6" fmla="*/ 28 w 40"/>
                  <a:gd name="T7" fmla="*/ 0 h 24"/>
                  <a:gd name="T8" fmla="*/ 12 w 40"/>
                  <a:gd name="T9" fmla="*/ 0 h 24"/>
                  <a:gd name="T10" fmla="*/ 0 w 40"/>
                  <a:gd name="T11" fmla="*/ 12 h 24"/>
                  <a:gd name="T12" fmla="*/ 12 w 40"/>
                  <a:gd name="T13" fmla="*/ 24 h 24"/>
                  <a:gd name="T14" fmla="*/ 12 w 40"/>
                  <a:gd name="T15" fmla="*/ 8 h 24"/>
                  <a:gd name="T16" fmla="*/ 28 w 40"/>
                  <a:gd name="T17" fmla="*/ 8 h 24"/>
                  <a:gd name="T18" fmla="*/ 32 w 40"/>
                  <a:gd name="T19" fmla="*/ 12 h 24"/>
                  <a:gd name="T20" fmla="*/ 28 w 40"/>
                  <a:gd name="T21" fmla="*/ 16 h 24"/>
                  <a:gd name="T22" fmla="*/ 12 w 40"/>
                  <a:gd name="T23" fmla="*/ 16 h 24"/>
                  <a:gd name="T24" fmla="*/ 8 w 40"/>
                  <a:gd name="T25" fmla="*/ 12 h 24"/>
                  <a:gd name="T26" fmla="*/ 12 w 40"/>
                  <a:gd name="T2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4">
                    <a:moveTo>
                      <a:pt x="12" y="24"/>
                    </a:moveTo>
                    <a:cubicBezTo>
                      <a:pt x="28" y="24"/>
                      <a:pt x="28" y="24"/>
                      <a:pt x="28" y="24"/>
                    </a:cubicBezTo>
                    <a:cubicBezTo>
                      <a:pt x="35" y="24"/>
                      <a:pt x="40" y="19"/>
                      <a:pt x="40" y="12"/>
                    </a:cubicBezTo>
                    <a:cubicBezTo>
                      <a:pt x="40" y="5"/>
                      <a:pt x="35" y="0"/>
                      <a:pt x="28" y="0"/>
                    </a:cubicBezTo>
                    <a:cubicBezTo>
                      <a:pt x="12" y="0"/>
                      <a:pt x="12" y="0"/>
                      <a:pt x="12" y="0"/>
                    </a:cubicBezTo>
                    <a:cubicBezTo>
                      <a:pt x="5" y="0"/>
                      <a:pt x="0" y="5"/>
                      <a:pt x="0" y="12"/>
                    </a:cubicBezTo>
                    <a:cubicBezTo>
                      <a:pt x="0" y="19"/>
                      <a:pt x="5" y="24"/>
                      <a:pt x="12" y="24"/>
                    </a:cubicBezTo>
                    <a:close/>
                    <a:moveTo>
                      <a:pt x="12" y="8"/>
                    </a:moveTo>
                    <a:cubicBezTo>
                      <a:pt x="28" y="8"/>
                      <a:pt x="28" y="8"/>
                      <a:pt x="28" y="8"/>
                    </a:cubicBezTo>
                    <a:cubicBezTo>
                      <a:pt x="30" y="8"/>
                      <a:pt x="32" y="10"/>
                      <a:pt x="32" y="12"/>
                    </a:cubicBezTo>
                    <a:cubicBezTo>
                      <a:pt x="32" y="14"/>
                      <a:pt x="30" y="16"/>
                      <a:pt x="28" y="16"/>
                    </a:cubicBezTo>
                    <a:cubicBezTo>
                      <a:pt x="12" y="16"/>
                      <a:pt x="12" y="16"/>
                      <a:pt x="12" y="16"/>
                    </a:cubicBezTo>
                    <a:cubicBezTo>
                      <a:pt x="10" y="16"/>
                      <a:pt x="8" y="14"/>
                      <a:pt x="8" y="12"/>
                    </a:cubicBezTo>
                    <a:cubicBezTo>
                      <a:pt x="8" y="10"/>
                      <a:pt x="10"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2">
                <a:extLst>
                  <a:ext uri="{FF2B5EF4-FFF2-40B4-BE49-F238E27FC236}">
                    <a16:creationId xmlns:a16="http://schemas.microsoft.com/office/drawing/2014/main" id="{DAB0D6CF-35E4-4BE2-B1B5-BC21E7ACD374}"/>
                  </a:ext>
                </a:extLst>
              </p:cNvPr>
              <p:cNvSpPr>
                <a:spLocks noChangeArrowheads="1"/>
              </p:cNvSpPr>
              <p:nvPr/>
            </p:nvSpPr>
            <p:spPr bwMode="auto">
              <a:xfrm>
                <a:off x="7142163" y="4389438"/>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3">
                <a:extLst>
                  <a:ext uri="{FF2B5EF4-FFF2-40B4-BE49-F238E27FC236}">
                    <a16:creationId xmlns:a16="http://schemas.microsoft.com/office/drawing/2014/main" id="{F61955F3-F4E2-46EE-9D91-62CA1FEBFFBC}"/>
                  </a:ext>
                </a:extLst>
              </p:cNvPr>
              <p:cNvSpPr>
                <a:spLocks noChangeArrowheads="1"/>
              </p:cNvSpPr>
              <p:nvPr/>
            </p:nvSpPr>
            <p:spPr bwMode="auto">
              <a:xfrm>
                <a:off x="7226301" y="4129088"/>
                <a:ext cx="190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24">
                <a:extLst>
                  <a:ext uri="{FF2B5EF4-FFF2-40B4-BE49-F238E27FC236}">
                    <a16:creationId xmlns:a16="http://schemas.microsoft.com/office/drawing/2014/main" id="{4F8C20C6-509F-4BDC-8152-C3924C04FBEA}"/>
                  </a:ext>
                </a:extLst>
              </p:cNvPr>
              <p:cNvSpPr>
                <a:spLocks noChangeArrowheads="1"/>
              </p:cNvSpPr>
              <p:nvPr/>
            </p:nvSpPr>
            <p:spPr bwMode="auto">
              <a:xfrm>
                <a:off x="7310438" y="4222750"/>
                <a:ext cx="190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4" name="Group 103">
            <a:extLst>
              <a:ext uri="{FF2B5EF4-FFF2-40B4-BE49-F238E27FC236}">
                <a16:creationId xmlns:a16="http://schemas.microsoft.com/office/drawing/2014/main" id="{5D54CC72-2BE6-49E8-98A8-28CEDC3EC32A}"/>
              </a:ext>
            </a:extLst>
          </p:cNvPr>
          <p:cNvGrpSpPr/>
          <p:nvPr/>
        </p:nvGrpSpPr>
        <p:grpSpPr>
          <a:xfrm>
            <a:off x="10683860" y="2938307"/>
            <a:ext cx="568324" cy="544513"/>
            <a:chOff x="5311776" y="4181475"/>
            <a:chExt cx="568324" cy="544513"/>
          </a:xfrm>
          <a:solidFill>
            <a:schemeClr val="bg1"/>
          </a:solidFill>
        </p:grpSpPr>
        <p:sp>
          <p:nvSpPr>
            <p:cNvPr id="105" name="Freeform 37">
              <a:extLst>
                <a:ext uri="{FF2B5EF4-FFF2-40B4-BE49-F238E27FC236}">
                  <a16:creationId xmlns:a16="http://schemas.microsoft.com/office/drawing/2014/main" id="{B5027D06-FF14-4E59-8E03-C7A281D7A6F4}"/>
                </a:ext>
              </a:extLst>
            </p:cNvPr>
            <p:cNvSpPr>
              <a:spLocks/>
            </p:cNvSpPr>
            <p:nvPr/>
          </p:nvSpPr>
          <p:spPr bwMode="auto">
            <a:xfrm>
              <a:off x="5453063" y="4568825"/>
              <a:ext cx="85725" cy="69850"/>
            </a:xfrm>
            <a:custGeom>
              <a:avLst/>
              <a:gdLst>
                <a:gd name="T0" fmla="*/ 54 w 54"/>
                <a:gd name="T1" fmla="*/ 6 h 44"/>
                <a:gd name="T2" fmla="*/ 49 w 54"/>
                <a:gd name="T3" fmla="*/ 0 h 44"/>
                <a:gd name="T4" fmla="*/ 16 w 54"/>
                <a:gd name="T5" fmla="*/ 32 h 44"/>
                <a:gd name="T6" fmla="*/ 5 w 54"/>
                <a:gd name="T7" fmla="*/ 21 h 44"/>
                <a:gd name="T8" fmla="*/ 0 w 54"/>
                <a:gd name="T9" fmla="*/ 28 h 44"/>
                <a:gd name="T10" fmla="*/ 16 w 54"/>
                <a:gd name="T11" fmla="*/ 44 h 44"/>
                <a:gd name="T12" fmla="*/ 54 w 54"/>
                <a:gd name="T13" fmla="*/ 6 h 44"/>
              </a:gdLst>
              <a:ahLst/>
              <a:cxnLst>
                <a:cxn ang="0">
                  <a:pos x="T0" y="T1"/>
                </a:cxn>
                <a:cxn ang="0">
                  <a:pos x="T2" y="T3"/>
                </a:cxn>
                <a:cxn ang="0">
                  <a:pos x="T4" y="T5"/>
                </a:cxn>
                <a:cxn ang="0">
                  <a:pos x="T6" y="T7"/>
                </a:cxn>
                <a:cxn ang="0">
                  <a:pos x="T8" y="T9"/>
                </a:cxn>
                <a:cxn ang="0">
                  <a:pos x="T10" y="T11"/>
                </a:cxn>
                <a:cxn ang="0">
                  <a:pos x="T12" y="T13"/>
                </a:cxn>
              </a:cxnLst>
              <a:rect l="0" t="0" r="r" b="b"/>
              <a:pathLst>
                <a:path w="54" h="44">
                  <a:moveTo>
                    <a:pt x="54" y="6"/>
                  </a:moveTo>
                  <a:lnTo>
                    <a:pt x="49" y="0"/>
                  </a:lnTo>
                  <a:lnTo>
                    <a:pt x="16" y="32"/>
                  </a:lnTo>
                  <a:lnTo>
                    <a:pt x="5" y="21"/>
                  </a:lnTo>
                  <a:lnTo>
                    <a:pt x="0" y="28"/>
                  </a:lnTo>
                  <a:lnTo>
                    <a:pt x="16" y="44"/>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8">
              <a:extLst>
                <a:ext uri="{FF2B5EF4-FFF2-40B4-BE49-F238E27FC236}">
                  <a16:creationId xmlns:a16="http://schemas.microsoft.com/office/drawing/2014/main" id="{88CD4CE7-FC3A-42DE-8870-9FEE656C4B5F}"/>
                </a:ext>
              </a:extLst>
            </p:cNvPr>
            <p:cNvSpPr>
              <a:spLocks noEditPoints="1"/>
            </p:cNvSpPr>
            <p:nvPr/>
          </p:nvSpPr>
          <p:spPr bwMode="auto">
            <a:xfrm>
              <a:off x="5413375" y="4519613"/>
              <a:ext cx="165100" cy="161925"/>
            </a:xfrm>
            <a:custGeom>
              <a:avLst/>
              <a:gdLst>
                <a:gd name="T0" fmla="*/ 38 w 76"/>
                <a:gd name="T1" fmla="*/ 75 h 75"/>
                <a:gd name="T2" fmla="*/ 76 w 76"/>
                <a:gd name="T3" fmla="*/ 38 h 75"/>
                <a:gd name="T4" fmla="*/ 38 w 76"/>
                <a:gd name="T5" fmla="*/ 0 h 75"/>
                <a:gd name="T6" fmla="*/ 0 w 76"/>
                <a:gd name="T7" fmla="*/ 38 h 75"/>
                <a:gd name="T8" fmla="*/ 38 w 76"/>
                <a:gd name="T9" fmla="*/ 75 h 75"/>
                <a:gd name="T10" fmla="*/ 38 w 76"/>
                <a:gd name="T11" fmla="*/ 6 h 75"/>
                <a:gd name="T12" fmla="*/ 70 w 76"/>
                <a:gd name="T13" fmla="*/ 37 h 75"/>
                <a:gd name="T14" fmla="*/ 38 w 76"/>
                <a:gd name="T15" fmla="*/ 69 h 75"/>
                <a:gd name="T16" fmla="*/ 6 w 76"/>
                <a:gd name="T17" fmla="*/ 37 h 75"/>
                <a:gd name="T18" fmla="*/ 38 w 76"/>
                <a:gd name="T19" fmla="*/ 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75"/>
                  </a:moveTo>
                  <a:cubicBezTo>
                    <a:pt x="59" y="75"/>
                    <a:pt x="76" y="59"/>
                    <a:pt x="76" y="38"/>
                  </a:cubicBezTo>
                  <a:cubicBezTo>
                    <a:pt x="76" y="17"/>
                    <a:pt x="59" y="0"/>
                    <a:pt x="38" y="0"/>
                  </a:cubicBezTo>
                  <a:cubicBezTo>
                    <a:pt x="17" y="0"/>
                    <a:pt x="0" y="17"/>
                    <a:pt x="0" y="38"/>
                  </a:cubicBezTo>
                  <a:cubicBezTo>
                    <a:pt x="0" y="59"/>
                    <a:pt x="17" y="75"/>
                    <a:pt x="38" y="75"/>
                  </a:cubicBezTo>
                  <a:close/>
                  <a:moveTo>
                    <a:pt x="38" y="6"/>
                  </a:moveTo>
                  <a:cubicBezTo>
                    <a:pt x="56" y="6"/>
                    <a:pt x="70" y="20"/>
                    <a:pt x="70" y="37"/>
                  </a:cubicBezTo>
                  <a:cubicBezTo>
                    <a:pt x="70" y="55"/>
                    <a:pt x="55" y="69"/>
                    <a:pt x="38" y="69"/>
                  </a:cubicBezTo>
                  <a:cubicBezTo>
                    <a:pt x="20" y="69"/>
                    <a:pt x="6" y="55"/>
                    <a:pt x="6" y="37"/>
                  </a:cubicBezTo>
                  <a:cubicBezTo>
                    <a:pt x="6" y="20"/>
                    <a:pt x="20" y="6"/>
                    <a:pt x="3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9">
              <a:extLst>
                <a:ext uri="{FF2B5EF4-FFF2-40B4-BE49-F238E27FC236}">
                  <a16:creationId xmlns:a16="http://schemas.microsoft.com/office/drawing/2014/main" id="{C1E0C8A6-B725-4C38-A101-22ED9D253DBD}"/>
                </a:ext>
              </a:extLst>
            </p:cNvPr>
            <p:cNvSpPr>
              <a:spLocks noEditPoints="1"/>
            </p:cNvSpPr>
            <p:nvPr/>
          </p:nvSpPr>
          <p:spPr bwMode="auto">
            <a:xfrm>
              <a:off x="5311776" y="4181475"/>
              <a:ext cx="568324" cy="544513"/>
            </a:xfrm>
            <a:custGeom>
              <a:avLst/>
              <a:gdLst>
                <a:gd name="T0" fmla="*/ 208 w 262"/>
                <a:gd name="T1" fmla="*/ 32 h 251"/>
                <a:gd name="T2" fmla="*/ 123 w 262"/>
                <a:gd name="T3" fmla="*/ 30 h 251"/>
                <a:gd name="T4" fmla="*/ 89 w 262"/>
                <a:gd name="T5" fmla="*/ 45 h 251"/>
                <a:gd name="T6" fmla="*/ 25 w 262"/>
                <a:gd name="T7" fmla="*/ 105 h 251"/>
                <a:gd name="T8" fmla="*/ 19 w 262"/>
                <a:gd name="T9" fmla="*/ 138 h 251"/>
                <a:gd name="T10" fmla="*/ 0 w 262"/>
                <a:gd name="T11" fmla="*/ 232 h 251"/>
                <a:gd name="T12" fmla="*/ 151 w 262"/>
                <a:gd name="T13" fmla="*/ 251 h 251"/>
                <a:gd name="T14" fmla="*/ 170 w 262"/>
                <a:gd name="T15" fmla="*/ 156 h 251"/>
                <a:gd name="T16" fmla="*/ 145 w 262"/>
                <a:gd name="T17" fmla="*/ 137 h 251"/>
                <a:gd name="T18" fmla="*/ 168 w 262"/>
                <a:gd name="T19" fmla="*/ 129 h 251"/>
                <a:gd name="T20" fmla="*/ 217 w 262"/>
                <a:gd name="T21" fmla="*/ 121 h 251"/>
                <a:gd name="T22" fmla="*/ 217 w 262"/>
                <a:gd name="T23" fmla="*/ 31 h 251"/>
                <a:gd name="T24" fmla="*/ 85 w 262"/>
                <a:gd name="T25" fmla="*/ 50 h 251"/>
                <a:gd name="T26" fmla="*/ 139 w 262"/>
                <a:gd name="T27" fmla="*/ 137 h 251"/>
                <a:gd name="T28" fmla="*/ 122 w 262"/>
                <a:gd name="T29" fmla="*/ 104 h 251"/>
                <a:gd name="T30" fmla="*/ 82 w 262"/>
                <a:gd name="T31" fmla="*/ 67 h 251"/>
                <a:gd name="T32" fmla="*/ 47 w 262"/>
                <a:gd name="T33" fmla="*/ 137 h 251"/>
                <a:gd name="T34" fmla="*/ 31 w 262"/>
                <a:gd name="T35" fmla="*/ 104 h 251"/>
                <a:gd name="T36" fmla="*/ 164 w 262"/>
                <a:gd name="T37" fmla="*/ 169 h 251"/>
                <a:gd name="T38" fmla="*/ 151 w 262"/>
                <a:gd name="T39" fmla="*/ 175 h 251"/>
                <a:gd name="T40" fmla="*/ 164 w 262"/>
                <a:gd name="T41" fmla="*/ 193 h 251"/>
                <a:gd name="T42" fmla="*/ 151 w 262"/>
                <a:gd name="T43" fmla="*/ 199 h 251"/>
                <a:gd name="T44" fmla="*/ 164 w 262"/>
                <a:gd name="T45" fmla="*/ 217 h 251"/>
                <a:gd name="T46" fmla="*/ 151 w 262"/>
                <a:gd name="T47" fmla="*/ 223 h 251"/>
                <a:gd name="T48" fmla="*/ 164 w 262"/>
                <a:gd name="T49" fmla="*/ 231 h 251"/>
                <a:gd name="T50" fmla="*/ 19 w 262"/>
                <a:gd name="T51" fmla="*/ 244 h 251"/>
                <a:gd name="T52" fmla="*/ 5 w 262"/>
                <a:gd name="T53" fmla="*/ 223 h 251"/>
                <a:gd name="T54" fmla="*/ 18 w 262"/>
                <a:gd name="T55" fmla="*/ 217 h 251"/>
                <a:gd name="T56" fmla="*/ 6 w 262"/>
                <a:gd name="T57" fmla="*/ 199 h 251"/>
                <a:gd name="T58" fmla="*/ 19 w 262"/>
                <a:gd name="T59" fmla="*/ 193 h 251"/>
                <a:gd name="T60" fmla="*/ 6 w 262"/>
                <a:gd name="T61" fmla="*/ 175 h 251"/>
                <a:gd name="T62" fmla="*/ 19 w 262"/>
                <a:gd name="T63" fmla="*/ 169 h 251"/>
                <a:gd name="T64" fmla="*/ 6 w 262"/>
                <a:gd name="T65" fmla="*/ 156 h 251"/>
                <a:gd name="T66" fmla="*/ 151 w 262"/>
                <a:gd name="T67" fmla="*/ 143 h 251"/>
                <a:gd name="T68" fmla="*/ 54 w 262"/>
                <a:gd name="T69" fmla="*/ 137 h 251"/>
                <a:gd name="T70" fmla="*/ 83 w 262"/>
                <a:gd name="T71" fmla="*/ 73 h 251"/>
                <a:gd name="T72" fmla="*/ 117 w 262"/>
                <a:gd name="T73" fmla="*/ 104 h 251"/>
                <a:gd name="T74" fmla="*/ 54 w 262"/>
                <a:gd name="T75" fmla="*/ 137 h 251"/>
                <a:gd name="T76" fmla="*/ 196 w 262"/>
                <a:gd name="T77" fmla="*/ 108 h 251"/>
                <a:gd name="T78" fmla="*/ 192 w 262"/>
                <a:gd name="T79" fmla="*/ 109 h 251"/>
                <a:gd name="T80" fmla="*/ 145 w 262"/>
                <a:gd name="T81" fmla="*/ 111 h 251"/>
                <a:gd name="T82" fmla="*/ 95 w 262"/>
                <a:gd name="T83" fmla="*/ 45 h 251"/>
                <a:gd name="T84" fmla="*/ 122 w 262"/>
                <a:gd name="T85" fmla="*/ 35 h 251"/>
                <a:gd name="T86" fmla="*/ 127 w 262"/>
                <a:gd name="T87" fmla="*/ 45 h 251"/>
                <a:gd name="T88" fmla="*/ 165 w 262"/>
                <a:gd name="T89" fmla="*/ 6 h 251"/>
                <a:gd name="T90" fmla="*/ 204 w 262"/>
                <a:gd name="T91" fmla="*/ 39 h 251"/>
                <a:gd name="T92" fmla="*/ 217 w 262"/>
                <a:gd name="T93" fmla="*/ 37 h 251"/>
                <a:gd name="T94" fmla="*/ 217 w 262"/>
                <a:gd name="T95" fmla="*/ 11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251">
                  <a:moveTo>
                    <a:pt x="217" y="31"/>
                  </a:moveTo>
                  <a:cubicBezTo>
                    <a:pt x="215" y="31"/>
                    <a:pt x="211" y="31"/>
                    <a:pt x="208" y="32"/>
                  </a:cubicBezTo>
                  <a:cubicBezTo>
                    <a:pt x="203" y="13"/>
                    <a:pt x="185" y="0"/>
                    <a:pt x="165" y="0"/>
                  </a:cubicBezTo>
                  <a:cubicBezTo>
                    <a:pt x="146" y="0"/>
                    <a:pt x="129" y="12"/>
                    <a:pt x="123" y="30"/>
                  </a:cubicBezTo>
                  <a:cubicBezTo>
                    <a:pt x="121" y="29"/>
                    <a:pt x="118" y="29"/>
                    <a:pt x="115" y="29"/>
                  </a:cubicBezTo>
                  <a:cubicBezTo>
                    <a:pt x="103" y="29"/>
                    <a:pt x="94" y="35"/>
                    <a:pt x="89" y="45"/>
                  </a:cubicBezTo>
                  <a:cubicBezTo>
                    <a:pt x="88" y="45"/>
                    <a:pt x="87" y="45"/>
                    <a:pt x="85" y="45"/>
                  </a:cubicBezTo>
                  <a:cubicBezTo>
                    <a:pt x="52" y="45"/>
                    <a:pt x="25" y="71"/>
                    <a:pt x="25" y="105"/>
                  </a:cubicBezTo>
                  <a:cubicBezTo>
                    <a:pt x="25" y="138"/>
                    <a:pt x="25" y="138"/>
                    <a:pt x="25" y="138"/>
                  </a:cubicBezTo>
                  <a:cubicBezTo>
                    <a:pt x="19" y="138"/>
                    <a:pt x="19" y="138"/>
                    <a:pt x="19" y="138"/>
                  </a:cubicBezTo>
                  <a:cubicBezTo>
                    <a:pt x="9" y="138"/>
                    <a:pt x="0" y="146"/>
                    <a:pt x="0" y="157"/>
                  </a:cubicBezTo>
                  <a:cubicBezTo>
                    <a:pt x="0" y="232"/>
                    <a:pt x="0" y="232"/>
                    <a:pt x="0" y="232"/>
                  </a:cubicBezTo>
                  <a:cubicBezTo>
                    <a:pt x="0" y="243"/>
                    <a:pt x="8" y="251"/>
                    <a:pt x="19" y="251"/>
                  </a:cubicBezTo>
                  <a:cubicBezTo>
                    <a:pt x="151" y="251"/>
                    <a:pt x="151" y="251"/>
                    <a:pt x="151" y="251"/>
                  </a:cubicBezTo>
                  <a:cubicBezTo>
                    <a:pt x="161" y="251"/>
                    <a:pt x="170" y="243"/>
                    <a:pt x="170" y="232"/>
                  </a:cubicBezTo>
                  <a:cubicBezTo>
                    <a:pt x="170" y="156"/>
                    <a:pt x="170" y="156"/>
                    <a:pt x="170" y="156"/>
                  </a:cubicBezTo>
                  <a:cubicBezTo>
                    <a:pt x="170" y="146"/>
                    <a:pt x="162" y="137"/>
                    <a:pt x="151" y="137"/>
                  </a:cubicBezTo>
                  <a:cubicBezTo>
                    <a:pt x="145" y="137"/>
                    <a:pt x="145" y="137"/>
                    <a:pt x="145" y="137"/>
                  </a:cubicBezTo>
                  <a:cubicBezTo>
                    <a:pt x="145" y="120"/>
                    <a:pt x="145" y="120"/>
                    <a:pt x="145" y="120"/>
                  </a:cubicBezTo>
                  <a:cubicBezTo>
                    <a:pt x="150" y="125"/>
                    <a:pt x="157" y="129"/>
                    <a:pt x="168" y="129"/>
                  </a:cubicBezTo>
                  <a:cubicBezTo>
                    <a:pt x="185" y="129"/>
                    <a:pt x="193" y="120"/>
                    <a:pt x="196" y="115"/>
                  </a:cubicBezTo>
                  <a:cubicBezTo>
                    <a:pt x="202" y="119"/>
                    <a:pt x="210" y="121"/>
                    <a:pt x="217" y="121"/>
                  </a:cubicBezTo>
                  <a:cubicBezTo>
                    <a:pt x="242" y="121"/>
                    <a:pt x="262" y="101"/>
                    <a:pt x="262" y="76"/>
                  </a:cubicBezTo>
                  <a:cubicBezTo>
                    <a:pt x="262" y="51"/>
                    <a:pt x="242" y="31"/>
                    <a:pt x="217" y="31"/>
                  </a:cubicBezTo>
                  <a:close/>
                  <a:moveTo>
                    <a:pt x="31" y="104"/>
                  </a:moveTo>
                  <a:cubicBezTo>
                    <a:pt x="31" y="74"/>
                    <a:pt x="55" y="50"/>
                    <a:pt x="85" y="50"/>
                  </a:cubicBezTo>
                  <a:cubicBezTo>
                    <a:pt x="115" y="50"/>
                    <a:pt x="139" y="74"/>
                    <a:pt x="139" y="104"/>
                  </a:cubicBezTo>
                  <a:cubicBezTo>
                    <a:pt x="139" y="137"/>
                    <a:pt x="139" y="137"/>
                    <a:pt x="139" y="137"/>
                  </a:cubicBezTo>
                  <a:cubicBezTo>
                    <a:pt x="122" y="137"/>
                    <a:pt x="122" y="137"/>
                    <a:pt x="122" y="137"/>
                  </a:cubicBezTo>
                  <a:cubicBezTo>
                    <a:pt x="122" y="104"/>
                    <a:pt x="122" y="104"/>
                    <a:pt x="122" y="104"/>
                  </a:cubicBezTo>
                  <a:cubicBezTo>
                    <a:pt x="122" y="93"/>
                    <a:pt x="118" y="84"/>
                    <a:pt x="110" y="77"/>
                  </a:cubicBezTo>
                  <a:cubicBezTo>
                    <a:pt x="103" y="69"/>
                    <a:pt x="93" y="66"/>
                    <a:pt x="82" y="67"/>
                  </a:cubicBezTo>
                  <a:cubicBezTo>
                    <a:pt x="63" y="68"/>
                    <a:pt x="47" y="85"/>
                    <a:pt x="47" y="105"/>
                  </a:cubicBezTo>
                  <a:cubicBezTo>
                    <a:pt x="47" y="137"/>
                    <a:pt x="47" y="137"/>
                    <a:pt x="47" y="137"/>
                  </a:cubicBezTo>
                  <a:cubicBezTo>
                    <a:pt x="31" y="137"/>
                    <a:pt x="31" y="137"/>
                    <a:pt x="31" y="137"/>
                  </a:cubicBezTo>
                  <a:lnTo>
                    <a:pt x="31" y="104"/>
                  </a:lnTo>
                  <a:close/>
                  <a:moveTo>
                    <a:pt x="164" y="156"/>
                  </a:moveTo>
                  <a:cubicBezTo>
                    <a:pt x="164" y="169"/>
                    <a:pt x="164" y="169"/>
                    <a:pt x="164" y="169"/>
                  </a:cubicBezTo>
                  <a:cubicBezTo>
                    <a:pt x="151" y="169"/>
                    <a:pt x="151" y="169"/>
                    <a:pt x="151" y="169"/>
                  </a:cubicBezTo>
                  <a:cubicBezTo>
                    <a:pt x="151" y="175"/>
                    <a:pt x="151" y="175"/>
                    <a:pt x="151" y="175"/>
                  </a:cubicBezTo>
                  <a:cubicBezTo>
                    <a:pt x="164" y="175"/>
                    <a:pt x="164" y="175"/>
                    <a:pt x="164" y="175"/>
                  </a:cubicBezTo>
                  <a:cubicBezTo>
                    <a:pt x="164" y="193"/>
                    <a:pt x="164" y="193"/>
                    <a:pt x="164" y="193"/>
                  </a:cubicBezTo>
                  <a:cubicBezTo>
                    <a:pt x="151" y="193"/>
                    <a:pt x="151" y="193"/>
                    <a:pt x="151" y="193"/>
                  </a:cubicBezTo>
                  <a:cubicBezTo>
                    <a:pt x="151" y="199"/>
                    <a:pt x="151" y="199"/>
                    <a:pt x="151" y="199"/>
                  </a:cubicBezTo>
                  <a:cubicBezTo>
                    <a:pt x="164" y="199"/>
                    <a:pt x="164" y="199"/>
                    <a:pt x="164" y="199"/>
                  </a:cubicBezTo>
                  <a:cubicBezTo>
                    <a:pt x="164" y="217"/>
                    <a:pt x="164" y="217"/>
                    <a:pt x="164" y="217"/>
                  </a:cubicBezTo>
                  <a:cubicBezTo>
                    <a:pt x="151" y="217"/>
                    <a:pt x="151" y="217"/>
                    <a:pt x="151" y="217"/>
                  </a:cubicBezTo>
                  <a:cubicBezTo>
                    <a:pt x="151" y="223"/>
                    <a:pt x="151" y="223"/>
                    <a:pt x="151" y="223"/>
                  </a:cubicBezTo>
                  <a:cubicBezTo>
                    <a:pt x="164" y="223"/>
                    <a:pt x="164" y="223"/>
                    <a:pt x="164" y="223"/>
                  </a:cubicBezTo>
                  <a:cubicBezTo>
                    <a:pt x="164" y="231"/>
                    <a:pt x="164" y="231"/>
                    <a:pt x="164" y="231"/>
                  </a:cubicBezTo>
                  <a:cubicBezTo>
                    <a:pt x="164" y="238"/>
                    <a:pt x="158" y="244"/>
                    <a:pt x="151" y="244"/>
                  </a:cubicBezTo>
                  <a:cubicBezTo>
                    <a:pt x="19" y="244"/>
                    <a:pt x="19" y="244"/>
                    <a:pt x="19" y="244"/>
                  </a:cubicBezTo>
                  <a:cubicBezTo>
                    <a:pt x="11" y="244"/>
                    <a:pt x="5" y="238"/>
                    <a:pt x="5" y="231"/>
                  </a:cubicBezTo>
                  <a:cubicBezTo>
                    <a:pt x="5" y="223"/>
                    <a:pt x="5" y="223"/>
                    <a:pt x="5" y="223"/>
                  </a:cubicBezTo>
                  <a:cubicBezTo>
                    <a:pt x="18" y="223"/>
                    <a:pt x="18" y="223"/>
                    <a:pt x="18" y="223"/>
                  </a:cubicBezTo>
                  <a:cubicBezTo>
                    <a:pt x="18" y="217"/>
                    <a:pt x="18" y="217"/>
                    <a:pt x="18" y="217"/>
                  </a:cubicBezTo>
                  <a:cubicBezTo>
                    <a:pt x="6" y="217"/>
                    <a:pt x="6" y="217"/>
                    <a:pt x="6" y="217"/>
                  </a:cubicBezTo>
                  <a:cubicBezTo>
                    <a:pt x="6" y="199"/>
                    <a:pt x="6" y="199"/>
                    <a:pt x="6" y="199"/>
                  </a:cubicBezTo>
                  <a:cubicBezTo>
                    <a:pt x="19" y="199"/>
                    <a:pt x="19" y="199"/>
                    <a:pt x="19" y="199"/>
                  </a:cubicBezTo>
                  <a:cubicBezTo>
                    <a:pt x="19" y="193"/>
                    <a:pt x="19" y="193"/>
                    <a:pt x="19" y="193"/>
                  </a:cubicBezTo>
                  <a:cubicBezTo>
                    <a:pt x="6" y="193"/>
                    <a:pt x="6" y="193"/>
                    <a:pt x="6" y="193"/>
                  </a:cubicBezTo>
                  <a:cubicBezTo>
                    <a:pt x="6" y="175"/>
                    <a:pt x="6" y="175"/>
                    <a:pt x="6" y="175"/>
                  </a:cubicBezTo>
                  <a:cubicBezTo>
                    <a:pt x="19" y="175"/>
                    <a:pt x="19" y="175"/>
                    <a:pt x="19" y="175"/>
                  </a:cubicBezTo>
                  <a:cubicBezTo>
                    <a:pt x="19" y="169"/>
                    <a:pt x="19" y="169"/>
                    <a:pt x="19" y="169"/>
                  </a:cubicBezTo>
                  <a:cubicBezTo>
                    <a:pt x="6" y="169"/>
                    <a:pt x="6" y="169"/>
                    <a:pt x="6" y="169"/>
                  </a:cubicBezTo>
                  <a:cubicBezTo>
                    <a:pt x="6" y="156"/>
                    <a:pt x="6" y="156"/>
                    <a:pt x="6" y="156"/>
                  </a:cubicBezTo>
                  <a:cubicBezTo>
                    <a:pt x="6" y="149"/>
                    <a:pt x="12" y="143"/>
                    <a:pt x="19" y="143"/>
                  </a:cubicBezTo>
                  <a:cubicBezTo>
                    <a:pt x="151" y="143"/>
                    <a:pt x="151" y="143"/>
                    <a:pt x="151" y="143"/>
                  </a:cubicBezTo>
                  <a:cubicBezTo>
                    <a:pt x="158" y="143"/>
                    <a:pt x="164" y="149"/>
                    <a:pt x="164" y="156"/>
                  </a:cubicBezTo>
                  <a:close/>
                  <a:moveTo>
                    <a:pt x="54" y="137"/>
                  </a:moveTo>
                  <a:cubicBezTo>
                    <a:pt x="54" y="105"/>
                    <a:pt x="54" y="105"/>
                    <a:pt x="54" y="105"/>
                  </a:cubicBezTo>
                  <a:cubicBezTo>
                    <a:pt x="54" y="88"/>
                    <a:pt x="67" y="74"/>
                    <a:pt x="83" y="73"/>
                  </a:cubicBezTo>
                  <a:cubicBezTo>
                    <a:pt x="92" y="72"/>
                    <a:pt x="100" y="75"/>
                    <a:pt x="107" y="81"/>
                  </a:cubicBezTo>
                  <a:cubicBezTo>
                    <a:pt x="113" y="87"/>
                    <a:pt x="117" y="95"/>
                    <a:pt x="117" y="104"/>
                  </a:cubicBezTo>
                  <a:cubicBezTo>
                    <a:pt x="117" y="137"/>
                    <a:pt x="117" y="137"/>
                    <a:pt x="117" y="137"/>
                  </a:cubicBezTo>
                  <a:lnTo>
                    <a:pt x="54" y="137"/>
                  </a:lnTo>
                  <a:close/>
                  <a:moveTo>
                    <a:pt x="217" y="114"/>
                  </a:moveTo>
                  <a:cubicBezTo>
                    <a:pt x="210" y="114"/>
                    <a:pt x="203" y="112"/>
                    <a:pt x="196" y="108"/>
                  </a:cubicBezTo>
                  <a:cubicBezTo>
                    <a:pt x="193" y="106"/>
                    <a:pt x="193" y="106"/>
                    <a:pt x="193" y="106"/>
                  </a:cubicBezTo>
                  <a:cubicBezTo>
                    <a:pt x="192" y="109"/>
                    <a:pt x="192" y="109"/>
                    <a:pt x="192" y="109"/>
                  </a:cubicBezTo>
                  <a:cubicBezTo>
                    <a:pt x="191" y="110"/>
                    <a:pt x="186" y="123"/>
                    <a:pt x="168" y="123"/>
                  </a:cubicBezTo>
                  <a:cubicBezTo>
                    <a:pt x="155" y="123"/>
                    <a:pt x="147" y="115"/>
                    <a:pt x="145" y="111"/>
                  </a:cubicBezTo>
                  <a:cubicBezTo>
                    <a:pt x="145" y="104"/>
                    <a:pt x="145" y="104"/>
                    <a:pt x="145" y="104"/>
                  </a:cubicBezTo>
                  <a:cubicBezTo>
                    <a:pt x="145" y="74"/>
                    <a:pt x="123" y="49"/>
                    <a:pt x="95" y="45"/>
                  </a:cubicBezTo>
                  <a:cubicBezTo>
                    <a:pt x="99" y="38"/>
                    <a:pt x="105" y="34"/>
                    <a:pt x="115" y="34"/>
                  </a:cubicBezTo>
                  <a:cubicBezTo>
                    <a:pt x="117" y="34"/>
                    <a:pt x="119" y="35"/>
                    <a:pt x="122" y="35"/>
                  </a:cubicBezTo>
                  <a:cubicBezTo>
                    <a:pt x="121" y="38"/>
                    <a:pt x="121" y="41"/>
                    <a:pt x="121" y="45"/>
                  </a:cubicBezTo>
                  <a:cubicBezTo>
                    <a:pt x="127" y="45"/>
                    <a:pt x="127" y="45"/>
                    <a:pt x="127" y="45"/>
                  </a:cubicBezTo>
                  <a:cubicBezTo>
                    <a:pt x="127" y="41"/>
                    <a:pt x="127" y="38"/>
                    <a:pt x="128" y="35"/>
                  </a:cubicBezTo>
                  <a:cubicBezTo>
                    <a:pt x="132" y="18"/>
                    <a:pt x="148" y="6"/>
                    <a:pt x="165" y="6"/>
                  </a:cubicBezTo>
                  <a:cubicBezTo>
                    <a:pt x="183" y="6"/>
                    <a:pt x="199" y="19"/>
                    <a:pt x="203" y="36"/>
                  </a:cubicBezTo>
                  <a:cubicBezTo>
                    <a:pt x="204" y="39"/>
                    <a:pt x="204" y="39"/>
                    <a:pt x="204" y="39"/>
                  </a:cubicBezTo>
                  <a:cubicBezTo>
                    <a:pt x="207" y="38"/>
                    <a:pt x="207" y="38"/>
                    <a:pt x="207" y="38"/>
                  </a:cubicBezTo>
                  <a:cubicBezTo>
                    <a:pt x="209" y="38"/>
                    <a:pt x="214" y="37"/>
                    <a:pt x="217" y="37"/>
                  </a:cubicBezTo>
                  <a:cubicBezTo>
                    <a:pt x="239" y="37"/>
                    <a:pt x="256" y="54"/>
                    <a:pt x="256" y="75"/>
                  </a:cubicBezTo>
                  <a:cubicBezTo>
                    <a:pt x="256" y="97"/>
                    <a:pt x="239" y="114"/>
                    <a:pt x="217"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a:extLst>
              <a:ext uri="{FF2B5EF4-FFF2-40B4-BE49-F238E27FC236}">
                <a16:creationId xmlns:a16="http://schemas.microsoft.com/office/drawing/2014/main" id="{8A297A0A-5DD1-4C31-96FC-70220260ECB0}"/>
              </a:ext>
            </a:extLst>
          </p:cNvPr>
          <p:cNvGrpSpPr/>
          <p:nvPr/>
        </p:nvGrpSpPr>
        <p:grpSpPr>
          <a:xfrm>
            <a:off x="10440267" y="4041597"/>
            <a:ext cx="510292" cy="509394"/>
            <a:chOff x="5246688" y="3883025"/>
            <a:chExt cx="901700" cy="900113"/>
          </a:xfrm>
          <a:solidFill>
            <a:schemeClr val="bg1"/>
          </a:solidFill>
        </p:grpSpPr>
        <p:sp>
          <p:nvSpPr>
            <p:cNvPr id="124" name="Freeform 43">
              <a:extLst>
                <a:ext uri="{FF2B5EF4-FFF2-40B4-BE49-F238E27FC236}">
                  <a16:creationId xmlns:a16="http://schemas.microsoft.com/office/drawing/2014/main" id="{30454440-8545-4390-8662-027C9B12D37B}"/>
                </a:ext>
              </a:extLst>
            </p:cNvPr>
            <p:cNvSpPr>
              <a:spLocks/>
            </p:cNvSpPr>
            <p:nvPr/>
          </p:nvSpPr>
          <p:spPr bwMode="auto">
            <a:xfrm>
              <a:off x="5246688" y="4483100"/>
              <a:ext cx="901700" cy="300038"/>
            </a:xfrm>
            <a:custGeom>
              <a:avLst/>
              <a:gdLst>
                <a:gd name="T0" fmla="*/ 96 w 96"/>
                <a:gd name="T1" fmla="*/ 30 h 32"/>
                <a:gd name="T2" fmla="*/ 93 w 96"/>
                <a:gd name="T3" fmla="*/ 17 h 32"/>
                <a:gd name="T4" fmla="*/ 88 w 96"/>
                <a:gd name="T5" fmla="*/ 11 h 32"/>
                <a:gd name="T6" fmla="*/ 67 w 96"/>
                <a:gd name="T7" fmla="*/ 0 h 32"/>
                <a:gd name="T8" fmla="*/ 65 w 96"/>
                <a:gd name="T9" fmla="*/ 0 h 32"/>
                <a:gd name="T10" fmla="*/ 64 w 96"/>
                <a:gd name="T11" fmla="*/ 1 h 32"/>
                <a:gd name="T12" fmla="*/ 54 w 96"/>
                <a:gd name="T13" fmla="*/ 25 h 32"/>
                <a:gd name="T14" fmla="*/ 52 w 96"/>
                <a:gd name="T15" fmla="*/ 22 h 32"/>
                <a:gd name="T16" fmla="*/ 56 w 96"/>
                <a:gd name="T17" fmla="*/ 14 h 32"/>
                <a:gd name="T18" fmla="*/ 48 w 96"/>
                <a:gd name="T19" fmla="*/ 8 h 32"/>
                <a:gd name="T20" fmla="*/ 40 w 96"/>
                <a:gd name="T21" fmla="*/ 14 h 32"/>
                <a:gd name="T22" fmla="*/ 44 w 96"/>
                <a:gd name="T23" fmla="*/ 22 h 32"/>
                <a:gd name="T24" fmla="*/ 42 w 96"/>
                <a:gd name="T25" fmla="*/ 25 h 32"/>
                <a:gd name="T26" fmla="*/ 32 w 96"/>
                <a:gd name="T27" fmla="*/ 1 h 32"/>
                <a:gd name="T28" fmla="*/ 31 w 96"/>
                <a:gd name="T29" fmla="*/ 0 h 32"/>
                <a:gd name="T30" fmla="*/ 29 w 96"/>
                <a:gd name="T31" fmla="*/ 0 h 32"/>
                <a:gd name="T32" fmla="*/ 8 w 96"/>
                <a:gd name="T33" fmla="*/ 11 h 32"/>
                <a:gd name="T34" fmla="*/ 3 w 96"/>
                <a:gd name="T35" fmla="*/ 17 h 32"/>
                <a:gd name="T36" fmla="*/ 0 w 96"/>
                <a:gd name="T37" fmla="*/ 30 h 32"/>
                <a:gd name="T38" fmla="*/ 0 w 96"/>
                <a:gd name="T39" fmla="*/ 31 h 32"/>
                <a:gd name="T40" fmla="*/ 2 w 96"/>
                <a:gd name="T41" fmla="*/ 32 h 32"/>
                <a:gd name="T42" fmla="*/ 94 w 96"/>
                <a:gd name="T43" fmla="*/ 32 h 32"/>
                <a:gd name="T44" fmla="*/ 96 w 96"/>
                <a:gd name="T45" fmla="*/ 31 h 32"/>
                <a:gd name="T46" fmla="*/ 96 w 96"/>
                <a:gd name="T4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32">
                  <a:moveTo>
                    <a:pt x="96" y="30"/>
                  </a:moveTo>
                  <a:cubicBezTo>
                    <a:pt x="93" y="17"/>
                    <a:pt x="93" y="17"/>
                    <a:pt x="93" y="17"/>
                  </a:cubicBezTo>
                  <a:cubicBezTo>
                    <a:pt x="92" y="14"/>
                    <a:pt x="90" y="12"/>
                    <a:pt x="88" y="11"/>
                  </a:cubicBezTo>
                  <a:cubicBezTo>
                    <a:pt x="67" y="0"/>
                    <a:pt x="67" y="0"/>
                    <a:pt x="67" y="0"/>
                  </a:cubicBezTo>
                  <a:cubicBezTo>
                    <a:pt x="66" y="0"/>
                    <a:pt x="66" y="0"/>
                    <a:pt x="65" y="0"/>
                  </a:cubicBezTo>
                  <a:cubicBezTo>
                    <a:pt x="65" y="0"/>
                    <a:pt x="64" y="1"/>
                    <a:pt x="64" y="1"/>
                  </a:cubicBezTo>
                  <a:cubicBezTo>
                    <a:pt x="54" y="25"/>
                    <a:pt x="54" y="25"/>
                    <a:pt x="54" y="25"/>
                  </a:cubicBezTo>
                  <a:cubicBezTo>
                    <a:pt x="52" y="22"/>
                    <a:pt x="52" y="22"/>
                    <a:pt x="52" y="22"/>
                  </a:cubicBezTo>
                  <a:cubicBezTo>
                    <a:pt x="54" y="20"/>
                    <a:pt x="56" y="17"/>
                    <a:pt x="56" y="14"/>
                  </a:cubicBezTo>
                  <a:cubicBezTo>
                    <a:pt x="56" y="10"/>
                    <a:pt x="53" y="8"/>
                    <a:pt x="48" y="8"/>
                  </a:cubicBezTo>
                  <a:cubicBezTo>
                    <a:pt x="43" y="8"/>
                    <a:pt x="40" y="10"/>
                    <a:pt x="40" y="14"/>
                  </a:cubicBezTo>
                  <a:cubicBezTo>
                    <a:pt x="40" y="17"/>
                    <a:pt x="42" y="20"/>
                    <a:pt x="44" y="22"/>
                  </a:cubicBezTo>
                  <a:cubicBezTo>
                    <a:pt x="42" y="25"/>
                    <a:pt x="42" y="25"/>
                    <a:pt x="42" y="25"/>
                  </a:cubicBezTo>
                  <a:cubicBezTo>
                    <a:pt x="32" y="1"/>
                    <a:pt x="32" y="1"/>
                    <a:pt x="32" y="1"/>
                  </a:cubicBezTo>
                  <a:cubicBezTo>
                    <a:pt x="32" y="1"/>
                    <a:pt x="31" y="0"/>
                    <a:pt x="31" y="0"/>
                  </a:cubicBezTo>
                  <a:cubicBezTo>
                    <a:pt x="30" y="0"/>
                    <a:pt x="30" y="0"/>
                    <a:pt x="29" y="0"/>
                  </a:cubicBezTo>
                  <a:cubicBezTo>
                    <a:pt x="8" y="11"/>
                    <a:pt x="8" y="11"/>
                    <a:pt x="8" y="11"/>
                  </a:cubicBezTo>
                  <a:cubicBezTo>
                    <a:pt x="6" y="12"/>
                    <a:pt x="4" y="14"/>
                    <a:pt x="3" y="17"/>
                  </a:cubicBezTo>
                  <a:cubicBezTo>
                    <a:pt x="0" y="30"/>
                    <a:pt x="0" y="30"/>
                    <a:pt x="0" y="30"/>
                  </a:cubicBezTo>
                  <a:cubicBezTo>
                    <a:pt x="0" y="30"/>
                    <a:pt x="0" y="31"/>
                    <a:pt x="0" y="31"/>
                  </a:cubicBezTo>
                  <a:cubicBezTo>
                    <a:pt x="1" y="32"/>
                    <a:pt x="1" y="32"/>
                    <a:pt x="2" y="32"/>
                  </a:cubicBezTo>
                  <a:cubicBezTo>
                    <a:pt x="94" y="32"/>
                    <a:pt x="94" y="32"/>
                    <a:pt x="94" y="32"/>
                  </a:cubicBezTo>
                  <a:cubicBezTo>
                    <a:pt x="95" y="32"/>
                    <a:pt x="95" y="32"/>
                    <a:pt x="96" y="31"/>
                  </a:cubicBezTo>
                  <a:cubicBezTo>
                    <a:pt x="96" y="31"/>
                    <a:pt x="96" y="30"/>
                    <a:pt x="9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4">
              <a:extLst>
                <a:ext uri="{FF2B5EF4-FFF2-40B4-BE49-F238E27FC236}">
                  <a16:creationId xmlns:a16="http://schemas.microsoft.com/office/drawing/2014/main" id="{C8DCB0B3-E970-4A12-AD55-7177A586EC36}"/>
                </a:ext>
              </a:extLst>
            </p:cNvPr>
            <p:cNvSpPr>
              <a:spLocks/>
            </p:cNvSpPr>
            <p:nvPr/>
          </p:nvSpPr>
          <p:spPr bwMode="auto">
            <a:xfrm>
              <a:off x="5434013" y="4173538"/>
              <a:ext cx="527050" cy="347663"/>
            </a:xfrm>
            <a:custGeom>
              <a:avLst/>
              <a:gdLst>
                <a:gd name="T0" fmla="*/ 28 w 56"/>
                <a:gd name="T1" fmla="*/ 37 h 37"/>
                <a:gd name="T2" fmla="*/ 6 w 56"/>
                <a:gd name="T3" fmla="*/ 17 h 37"/>
                <a:gd name="T4" fmla="*/ 0 w 56"/>
                <a:gd name="T5" fmla="*/ 7 h 37"/>
                <a:gd name="T6" fmla="*/ 1 w 56"/>
                <a:gd name="T7" fmla="*/ 2 h 37"/>
                <a:gd name="T8" fmla="*/ 3 w 56"/>
                <a:gd name="T9" fmla="*/ 1 h 37"/>
                <a:gd name="T10" fmla="*/ 5 w 56"/>
                <a:gd name="T11" fmla="*/ 3 h 37"/>
                <a:gd name="T12" fmla="*/ 4 w 56"/>
                <a:gd name="T13" fmla="*/ 7 h 37"/>
                <a:gd name="T14" fmla="*/ 6 w 56"/>
                <a:gd name="T15" fmla="*/ 13 h 37"/>
                <a:gd name="T16" fmla="*/ 8 w 56"/>
                <a:gd name="T17" fmla="*/ 13 h 37"/>
                <a:gd name="T18" fmla="*/ 9 w 56"/>
                <a:gd name="T19" fmla="*/ 14 h 37"/>
                <a:gd name="T20" fmla="*/ 28 w 56"/>
                <a:gd name="T21" fmla="*/ 33 h 37"/>
                <a:gd name="T22" fmla="*/ 47 w 56"/>
                <a:gd name="T23" fmla="*/ 14 h 37"/>
                <a:gd name="T24" fmla="*/ 48 w 56"/>
                <a:gd name="T25" fmla="*/ 13 h 37"/>
                <a:gd name="T26" fmla="*/ 50 w 56"/>
                <a:gd name="T27" fmla="*/ 13 h 37"/>
                <a:gd name="T28" fmla="*/ 52 w 56"/>
                <a:gd name="T29" fmla="*/ 7 h 37"/>
                <a:gd name="T30" fmla="*/ 51 w 56"/>
                <a:gd name="T31" fmla="*/ 3 h 37"/>
                <a:gd name="T32" fmla="*/ 53 w 56"/>
                <a:gd name="T33" fmla="*/ 1 h 37"/>
                <a:gd name="T34" fmla="*/ 55 w 56"/>
                <a:gd name="T35" fmla="*/ 2 h 37"/>
                <a:gd name="T36" fmla="*/ 56 w 56"/>
                <a:gd name="T37" fmla="*/ 7 h 37"/>
                <a:gd name="T38" fmla="*/ 50 w 56"/>
                <a:gd name="T39" fmla="*/ 17 h 37"/>
                <a:gd name="T40" fmla="*/ 28 w 5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7">
                  <a:moveTo>
                    <a:pt x="28" y="37"/>
                  </a:moveTo>
                  <a:cubicBezTo>
                    <a:pt x="18" y="37"/>
                    <a:pt x="9" y="29"/>
                    <a:pt x="6" y="17"/>
                  </a:cubicBezTo>
                  <a:cubicBezTo>
                    <a:pt x="2" y="17"/>
                    <a:pt x="0" y="13"/>
                    <a:pt x="0" y="7"/>
                  </a:cubicBezTo>
                  <a:cubicBezTo>
                    <a:pt x="0" y="5"/>
                    <a:pt x="0" y="3"/>
                    <a:pt x="1" y="2"/>
                  </a:cubicBezTo>
                  <a:cubicBezTo>
                    <a:pt x="1" y="1"/>
                    <a:pt x="2" y="0"/>
                    <a:pt x="3" y="1"/>
                  </a:cubicBezTo>
                  <a:cubicBezTo>
                    <a:pt x="4" y="1"/>
                    <a:pt x="5" y="2"/>
                    <a:pt x="5" y="3"/>
                  </a:cubicBezTo>
                  <a:cubicBezTo>
                    <a:pt x="4" y="4"/>
                    <a:pt x="4" y="6"/>
                    <a:pt x="4" y="7"/>
                  </a:cubicBezTo>
                  <a:cubicBezTo>
                    <a:pt x="4" y="11"/>
                    <a:pt x="6" y="13"/>
                    <a:pt x="6" y="13"/>
                  </a:cubicBezTo>
                  <a:cubicBezTo>
                    <a:pt x="7" y="13"/>
                    <a:pt x="7" y="13"/>
                    <a:pt x="8" y="13"/>
                  </a:cubicBezTo>
                  <a:cubicBezTo>
                    <a:pt x="8" y="13"/>
                    <a:pt x="9" y="14"/>
                    <a:pt x="9" y="14"/>
                  </a:cubicBezTo>
                  <a:cubicBezTo>
                    <a:pt x="12" y="25"/>
                    <a:pt x="20" y="33"/>
                    <a:pt x="28" y="33"/>
                  </a:cubicBezTo>
                  <a:cubicBezTo>
                    <a:pt x="36" y="33"/>
                    <a:pt x="44" y="25"/>
                    <a:pt x="47" y="14"/>
                  </a:cubicBezTo>
                  <a:cubicBezTo>
                    <a:pt x="47" y="14"/>
                    <a:pt x="47" y="13"/>
                    <a:pt x="48" y="13"/>
                  </a:cubicBezTo>
                  <a:cubicBezTo>
                    <a:pt x="49" y="13"/>
                    <a:pt x="49" y="13"/>
                    <a:pt x="50" y="13"/>
                  </a:cubicBezTo>
                  <a:cubicBezTo>
                    <a:pt x="51" y="13"/>
                    <a:pt x="52" y="11"/>
                    <a:pt x="52" y="7"/>
                  </a:cubicBezTo>
                  <a:cubicBezTo>
                    <a:pt x="52" y="6"/>
                    <a:pt x="52" y="4"/>
                    <a:pt x="51" y="3"/>
                  </a:cubicBezTo>
                  <a:cubicBezTo>
                    <a:pt x="51" y="2"/>
                    <a:pt x="52" y="1"/>
                    <a:pt x="53" y="1"/>
                  </a:cubicBezTo>
                  <a:cubicBezTo>
                    <a:pt x="54" y="0"/>
                    <a:pt x="55" y="1"/>
                    <a:pt x="55" y="2"/>
                  </a:cubicBezTo>
                  <a:cubicBezTo>
                    <a:pt x="56" y="3"/>
                    <a:pt x="56" y="5"/>
                    <a:pt x="56" y="7"/>
                  </a:cubicBezTo>
                  <a:cubicBezTo>
                    <a:pt x="56" y="13"/>
                    <a:pt x="54" y="17"/>
                    <a:pt x="50" y="17"/>
                  </a:cubicBezTo>
                  <a:cubicBezTo>
                    <a:pt x="47" y="29"/>
                    <a:pt x="38" y="37"/>
                    <a:pt x="2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5">
              <a:extLst>
                <a:ext uri="{FF2B5EF4-FFF2-40B4-BE49-F238E27FC236}">
                  <a16:creationId xmlns:a16="http://schemas.microsoft.com/office/drawing/2014/main" id="{8D34F7B8-A116-4866-B7C3-A88374B9ABC4}"/>
                </a:ext>
              </a:extLst>
            </p:cNvPr>
            <p:cNvSpPr>
              <a:spLocks/>
            </p:cNvSpPr>
            <p:nvPr/>
          </p:nvSpPr>
          <p:spPr bwMode="auto">
            <a:xfrm>
              <a:off x="5434013" y="3883025"/>
              <a:ext cx="527050" cy="338138"/>
            </a:xfrm>
            <a:custGeom>
              <a:avLst/>
              <a:gdLst>
                <a:gd name="T0" fmla="*/ 28 w 56"/>
                <a:gd name="T1" fmla="*/ 0 h 36"/>
                <a:gd name="T2" fmla="*/ 0 w 56"/>
                <a:gd name="T3" fmla="*/ 28 h 36"/>
                <a:gd name="T4" fmla="*/ 1 w 56"/>
                <a:gd name="T5" fmla="*/ 34 h 36"/>
                <a:gd name="T6" fmla="*/ 3 w 56"/>
                <a:gd name="T7" fmla="*/ 36 h 36"/>
                <a:gd name="T8" fmla="*/ 8 w 56"/>
                <a:gd name="T9" fmla="*/ 36 h 36"/>
                <a:gd name="T10" fmla="*/ 8 w 56"/>
                <a:gd name="T11" fmla="*/ 36 h 36"/>
                <a:gd name="T12" fmla="*/ 10 w 56"/>
                <a:gd name="T13" fmla="*/ 34 h 36"/>
                <a:gd name="T14" fmla="*/ 10 w 56"/>
                <a:gd name="T15" fmla="*/ 33 h 36"/>
                <a:gd name="T16" fmla="*/ 11 w 56"/>
                <a:gd name="T17" fmla="*/ 24 h 36"/>
                <a:gd name="T18" fmla="*/ 11 w 56"/>
                <a:gd name="T19" fmla="*/ 24 h 36"/>
                <a:gd name="T20" fmla="*/ 23 w 56"/>
                <a:gd name="T21" fmla="*/ 19 h 36"/>
                <a:gd name="T22" fmla="*/ 44 w 56"/>
                <a:gd name="T23" fmla="*/ 28 h 36"/>
                <a:gd name="T24" fmla="*/ 46 w 56"/>
                <a:gd name="T25" fmla="*/ 35 h 36"/>
                <a:gd name="T26" fmla="*/ 48 w 56"/>
                <a:gd name="T27" fmla="*/ 36 h 36"/>
                <a:gd name="T28" fmla="*/ 48 w 56"/>
                <a:gd name="T29" fmla="*/ 36 h 36"/>
                <a:gd name="T30" fmla="*/ 53 w 56"/>
                <a:gd name="T31" fmla="*/ 36 h 36"/>
                <a:gd name="T32" fmla="*/ 55 w 56"/>
                <a:gd name="T33" fmla="*/ 34 h 36"/>
                <a:gd name="T34" fmla="*/ 56 w 56"/>
                <a:gd name="T35" fmla="*/ 28 h 36"/>
                <a:gd name="T36" fmla="*/ 28 w 56"/>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36">
                  <a:moveTo>
                    <a:pt x="28" y="0"/>
                  </a:moveTo>
                  <a:cubicBezTo>
                    <a:pt x="13" y="0"/>
                    <a:pt x="0" y="13"/>
                    <a:pt x="0" y="28"/>
                  </a:cubicBezTo>
                  <a:cubicBezTo>
                    <a:pt x="0" y="30"/>
                    <a:pt x="0" y="32"/>
                    <a:pt x="1" y="34"/>
                  </a:cubicBezTo>
                  <a:cubicBezTo>
                    <a:pt x="1" y="35"/>
                    <a:pt x="2" y="36"/>
                    <a:pt x="3" y="36"/>
                  </a:cubicBezTo>
                  <a:cubicBezTo>
                    <a:pt x="5" y="36"/>
                    <a:pt x="8" y="36"/>
                    <a:pt x="8" y="36"/>
                  </a:cubicBezTo>
                  <a:cubicBezTo>
                    <a:pt x="8" y="36"/>
                    <a:pt x="8" y="36"/>
                    <a:pt x="8" y="36"/>
                  </a:cubicBezTo>
                  <a:cubicBezTo>
                    <a:pt x="9" y="36"/>
                    <a:pt x="10" y="35"/>
                    <a:pt x="10" y="34"/>
                  </a:cubicBezTo>
                  <a:cubicBezTo>
                    <a:pt x="10" y="34"/>
                    <a:pt x="10" y="34"/>
                    <a:pt x="10" y="33"/>
                  </a:cubicBezTo>
                  <a:cubicBezTo>
                    <a:pt x="10" y="29"/>
                    <a:pt x="10" y="25"/>
                    <a:pt x="11" y="24"/>
                  </a:cubicBezTo>
                  <a:cubicBezTo>
                    <a:pt x="11" y="24"/>
                    <a:pt x="11" y="24"/>
                    <a:pt x="11" y="24"/>
                  </a:cubicBezTo>
                  <a:cubicBezTo>
                    <a:pt x="18" y="24"/>
                    <a:pt x="21" y="22"/>
                    <a:pt x="23" y="19"/>
                  </a:cubicBezTo>
                  <a:cubicBezTo>
                    <a:pt x="27" y="23"/>
                    <a:pt x="36" y="27"/>
                    <a:pt x="44" y="28"/>
                  </a:cubicBezTo>
                  <a:cubicBezTo>
                    <a:pt x="45" y="31"/>
                    <a:pt x="46" y="35"/>
                    <a:pt x="46" y="35"/>
                  </a:cubicBezTo>
                  <a:cubicBezTo>
                    <a:pt x="46" y="36"/>
                    <a:pt x="47" y="36"/>
                    <a:pt x="48" y="36"/>
                  </a:cubicBezTo>
                  <a:cubicBezTo>
                    <a:pt x="48" y="36"/>
                    <a:pt x="48" y="36"/>
                    <a:pt x="48" y="36"/>
                  </a:cubicBezTo>
                  <a:cubicBezTo>
                    <a:pt x="53" y="36"/>
                    <a:pt x="53" y="36"/>
                    <a:pt x="53" y="36"/>
                  </a:cubicBezTo>
                  <a:cubicBezTo>
                    <a:pt x="54" y="35"/>
                    <a:pt x="55" y="35"/>
                    <a:pt x="55" y="34"/>
                  </a:cubicBezTo>
                  <a:cubicBezTo>
                    <a:pt x="56" y="32"/>
                    <a:pt x="56" y="30"/>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46">
              <a:extLst>
                <a:ext uri="{FF2B5EF4-FFF2-40B4-BE49-F238E27FC236}">
                  <a16:creationId xmlns:a16="http://schemas.microsoft.com/office/drawing/2014/main" id="{ED7B4E1D-7062-41A3-ABD9-29C9409ED887}"/>
                </a:ext>
              </a:extLst>
            </p:cNvPr>
            <p:cNvSpPr>
              <a:spLocks/>
            </p:cNvSpPr>
            <p:nvPr/>
          </p:nvSpPr>
          <p:spPr bwMode="auto">
            <a:xfrm>
              <a:off x="5584826" y="4221163"/>
              <a:ext cx="74613" cy="36513"/>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7">
              <a:extLst>
                <a:ext uri="{FF2B5EF4-FFF2-40B4-BE49-F238E27FC236}">
                  <a16:creationId xmlns:a16="http://schemas.microsoft.com/office/drawing/2014/main" id="{DBB295BF-3160-49AC-A396-56F46C6687AB}"/>
                </a:ext>
              </a:extLst>
            </p:cNvPr>
            <p:cNvSpPr>
              <a:spLocks/>
            </p:cNvSpPr>
            <p:nvPr/>
          </p:nvSpPr>
          <p:spPr bwMode="auto">
            <a:xfrm>
              <a:off x="5735638" y="4221163"/>
              <a:ext cx="74613" cy="36513"/>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a:extLst>
              <a:ext uri="{FF2B5EF4-FFF2-40B4-BE49-F238E27FC236}">
                <a16:creationId xmlns:a16="http://schemas.microsoft.com/office/drawing/2014/main" id="{A9E46942-296F-4E02-A04E-909DEBFD37DF}"/>
              </a:ext>
            </a:extLst>
          </p:cNvPr>
          <p:cNvGrpSpPr/>
          <p:nvPr/>
        </p:nvGrpSpPr>
        <p:grpSpPr>
          <a:xfrm>
            <a:off x="7896715" y="2873741"/>
            <a:ext cx="495301" cy="500063"/>
            <a:chOff x="5092700" y="3805238"/>
            <a:chExt cx="495301" cy="500063"/>
          </a:xfrm>
          <a:solidFill>
            <a:schemeClr val="bg1"/>
          </a:solidFill>
        </p:grpSpPr>
        <p:sp>
          <p:nvSpPr>
            <p:cNvPr id="132" name="Rectangle 51">
              <a:extLst>
                <a:ext uri="{FF2B5EF4-FFF2-40B4-BE49-F238E27FC236}">
                  <a16:creationId xmlns:a16="http://schemas.microsoft.com/office/drawing/2014/main" id="{1C3ABD96-0879-461F-9D5F-F231D1595CEC}"/>
                </a:ext>
              </a:extLst>
            </p:cNvPr>
            <p:cNvSpPr>
              <a:spLocks noChangeArrowheads="1"/>
            </p:cNvSpPr>
            <p:nvPr/>
          </p:nvSpPr>
          <p:spPr bwMode="auto">
            <a:xfrm>
              <a:off x="5302250" y="4200525"/>
              <a:ext cx="74613"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
              <a:extLst>
                <a:ext uri="{FF2B5EF4-FFF2-40B4-BE49-F238E27FC236}">
                  <a16:creationId xmlns:a16="http://schemas.microsoft.com/office/drawing/2014/main" id="{84A82FED-6328-4E2E-8DFF-AA66002879B8}"/>
                </a:ext>
              </a:extLst>
            </p:cNvPr>
            <p:cNvSpPr>
              <a:spLocks noEditPoints="1"/>
            </p:cNvSpPr>
            <p:nvPr/>
          </p:nvSpPr>
          <p:spPr bwMode="auto">
            <a:xfrm>
              <a:off x="5164138" y="3892550"/>
              <a:ext cx="41275" cy="42863"/>
            </a:xfrm>
            <a:custGeom>
              <a:avLst/>
              <a:gdLst>
                <a:gd name="T0" fmla="*/ 13 w 27"/>
                <a:gd name="T1" fmla="*/ 28 h 28"/>
                <a:gd name="T2" fmla="*/ 27 w 27"/>
                <a:gd name="T3" fmla="*/ 14 h 28"/>
                <a:gd name="T4" fmla="*/ 13 w 27"/>
                <a:gd name="T5" fmla="*/ 0 h 28"/>
                <a:gd name="T6" fmla="*/ 0 w 27"/>
                <a:gd name="T7" fmla="*/ 14 h 28"/>
                <a:gd name="T8" fmla="*/ 13 w 27"/>
                <a:gd name="T9" fmla="*/ 28 h 28"/>
                <a:gd name="T10" fmla="*/ 13 w 27"/>
                <a:gd name="T11" fmla="*/ 8 h 28"/>
                <a:gd name="T12" fmla="*/ 19 w 27"/>
                <a:gd name="T13" fmla="*/ 14 h 28"/>
                <a:gd name="T14" fmla="*/ 13 w 27"/>
                <a:gd name="T15" fmla="*/ 20 h 28"/>
                <a:gd name="T16" fmla="*/ 8 w 27"/>
                <a:gd name="T17" fmla="*/ 14 h 28"/>
                <a:gd name="T18" fmla="*/ 13 w 27"/>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21" y="28"/>
                    <a:pt x="27" y="21"/>
                    <a:pt x="27" y="14"/>
                  </a:cubicBezTo>
                  <a:cubicBezTo>
                    <a:pt x="27" y="6"/>
                    <a:pt x="21" y="0"/>
                    <a:pt x="13" y="0"/>
                  </a:cubicBezTo>
                  <a:cubicBezTo>
                    <a:pt x="6" y="0"/>
                    <a:pt x="0" y="6"/>
                    <a:pt x="0" y="14"/>
                  </a:cubicBezTo>
                  <a:cubicBezTo>
                    <a:pt x="0" y="21"/>
                    <a:pt x="6" y="28"/>
                    <a:pt x="13" y="28"/>
                  </a:cubicBezTo>
                  <a:close/>
                  <a:moveTo>
                    <a:pt x="13" y="8"/>
                  </a:moveTo>
                  <a:cubicBezTo>
                    <a:pt x="16" y="8"/>
                    <a:pt x="19" y="11"/>
                    <a:pt x="19" y="14"/>
                  </a:cubicBezTo>
                  <a:cubicBezTo>
                    <a:pt x="19" y="17"/>
                    <a:pt x="16" y="20"/>
                    <a:pt x="13" y="20"/>
                  </a:cubicBezTo>
                  <a:cubicBezTo>
                    <a:pt x="10" y="20"/>
                    <a:pt x="8" y="17"/>
                    <a:pt x="8" y="14"/>
                  </a:cubicBezTo>
                  <a:cubicBezTo>
                    <a:pt x="8" y="11"/>
                    <a:pt x="10"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53">
              <a:extLst>
                <a:ext uri="{FF2B5EF4-FFF2-40B4-BE49-F238E27FC236}">
                  <a16:creationId xmlns:a16="http://schemas.microsoft.com/office/drawing/2014/main" id="{0743E4C7-DB14-4168-AB91-B09A264A8C33}"/>
                </a:ext>
              </a:extLst>
            </p:cNvPr>
            <p:cNvSpPr>
              <a:spLocks noEditPoints="1"/>
            </p:cNvSpPr>
            <p:nvPr/>
          </p:nvSpPr>
          <p:spPr bwMode="auto">
            <a:xfrm>
              <a:off x="5210175" y="3898900"/>
              <a:ext cx="41275" cy="39688"/>
            </a:xfrm>
            <a:custGeom>
              <a:avLst/>
              <a:gdLst>
                <a:gd name="T0" fmla="*/ 14 w 27"/>
                <a:gd name="T1" fmla="*/ 27 h 27"/>
                <a:gd name="T2" fmla="*/ 27 w 27"/>
                <a:gd name="T3" fmla="*/ 14 h 27"/>
                <a:gd name="T4" fmla="*/ 14 w 27"/>
                <a:gd name="T5" fmla="*/ 0 h 27"/>
                <a:gd name="T6" fmla="*/ 0 w 27"/>
                <a:gd name="T7" fmla="*/ 14 h 27"/>
                <a:gd name="T8" fmla="*/ 14 w 27"/>
                <a:gd name="T9" fmla="*/ 27 h 27"/>
                <a:gd name="T10" fmla="*/ 14 w 27"/>
                <a:gd name="T11" fmla="*/ 8 h 27"/>
                <a:gd name="T12" fmla="*/ 19 w 27"/>
                <a:gd name="T13" fmla="*/ 14 h 27"/>
                <a:gd name="T14" fmla="*/ 14 w 27"/>
                <a:gd name="T15" fmla="*/ 19 h 27"/>
                <a:gd name="T16" fmla="*/ 8 w 27"/>
                <a:gd name="T17" fmla="*/ 14 h 27"/>
                <a:gd name="T18" fmla="*/ 14 w 27"/>
                <a:gd name="T1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27"/>
                  </a:moveTo>
                  <a:cubicBezTo>
                    <a:pt x="21" y="27"/>
                    <a:pt x="27" y="21"/>
                    <a:pt x="27" y="14"/>
                  </a:cubicBezTo>
                  <a:cubicBezTo>
                    <a:pt x="27" y="6"/>
                    <a:pt x="21" y="0"/>
                    <a:pt x="14" y="0"/>
                  </a:cubicBezTo>
                  <a:cubicBezTo>
                    <a:pt x="6" y="0"/>
                    <a:pt x="0" y="6"/>
                    <a:pt x="0" y="14"/>
                  </a:cubicBezTo>
                  <a:cubicBezTo>
                    <a:pt x="0" y="21"/>
                    <a:pt x="6" y="27"/>
                    <a:pt x="14" y="27"/>
                  </a:cubicBezTo>
                  <a:close/>
                  <a:moveTo>
                    <a:pt x="14" y="8"/>
                  </a:moveTo>
                  <a:cubicBezTo>
                    <a:pt x="17" y="8"/>
                    <a:pt x="19" y="11"/>
                    <a:pt x="19" y="14"/>
                  </a:cubicBezTo>
                  <a:cubicBezTo>
                    <a:pt x="19" y="17"/>
                    <a:pt x="17" y="19"/>
                    <a:pt x="14" y="19"/>
                  </a:cubicBezTo>
                  <a:cubicBezTo>
                    <a:pt x="11" y="19"/>
                    <a:pt x="8" y="17"/>
                    <a:pt x="8" y="14"/>
                  </a:cubicBezTo>
                  <a:cubicBezTo>
                    <a:pt x="8" y="11"/>
                    <a:pt x="11"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4">
              <a:extLst>
                <a:ext uri="{FF2B5EF4-FFF2-40B4-BE49-F238E27FC236}">
                  <a16:creationId xmlns:a16="http://schemas.microsoft.com/office/drawing/2014/main" id="{FE953793-884D-4E58-AB30-561ECFD4E8B3}"/>
                </a:ext>
              </a:extLst>
            </p:cNvPr>
            <p:cNvSpPr>
              <a:spLocks noEditPoints="1"/>
            </p:cNvSpPr>
            <p:nvPr/>
          </p:nvSpPr>
          <p:spPr bwMode="auto">
            <a:xfrm>
              <a:off x="5478463" y="3892550"/>
              <a:ext cx="41275" cy="42863"/>
            </a:xfrm>
            <a:custGeom>
              <a:avLst/>
              <a:gdLst>
                <a:gd name="T0" fmla="*/ 14 w 27"/>
                <a:gd name="T1" fmla="*/ 28 h 28"/>
                <a:gd name="T2" fmla="*/ 27 w 27"/>
                <a:gd name="T3" fmla="*/ 14 h 28"/>
                <a:gd name="T4" fmla="*/ 14 w 27"/>
                <a:gd name="T5" fmla="*/ 0 h 28"/>
                <a:gd name="T6" fmla="*/ 0 w 27"/>
                <a:gd name="T7" fmla="*/ 14 h 28"/>
                <a:gd name="T8" fmla="*/ 14 w 27"/>
                <a:gd name="T9" fmla="*/ 28 h 28"/>
                <a:gd name="T10" fmla="*/ 14 w 27"/>
                <a:gd name="T11" fmla="*/ 8 h 28"/>
                <a:gd name="T12" fmla="*/ 19 w 27"/>
                <a:gd name="T13" fmla="*/ 14 h 28"/>
                <a:gd name="T14" fmla="*/ 14 w 27"/>
                <a:gd name="T15" fmla="*/ 20 h 28"/>
                <a:gd name="T16" fmla="*/ 8 w 27"/>
                <a:gd name="T17" fmla="*/ 14 h 28"/>
                <a:gd name="T18" fmla="*/ 14 w 27"/>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21" y="28"/>
                    <a:pt x="27" y="21"/>
                    <a:pt x="27" y="14"/>
                  </a:cubicBezTo>
                  <a:cubicBezTo>
                    <a:pt x="27" y="6"/>
                    <a:pt x="21" y="0"/>
                    <a:pt x="14" y="0"/>
                  </a:cubicBezTo>
                  <a:cubicBezTo>
                    <a:pt x="6" y="0"/>
                    <a:pt x="0" y="6"/>
                    <a:pt x="0" y="14"/>
                  </a:cubicBezTo>
                  <a:cubicBezTo>
                    <a:pt x="0" y="21"/>
                    <a:pt x="6" y="28"/>
                    <a:pt x="14" y="28"/>
                  </a:cubicBezTo>
                  <a:close/>
                  <a:moveTo>
                    <a:pt x="14" y="8"/>
                  </a:moveTo>
                  <a:cubicBezTo>
                    <a:pt x="17" y="8"/>
                    <a:pt x="19" y="11"/>
                    <a:pt x="19" y="14"/>
                  </a:cubicBezTo>
                  <a:cubicBezTo>
                    <a:pt x="19" y="17"/>
                    <a:pt x="17" y="20"/>
                    <a:pt x="14" y="20"/>
                  </a:cubicBezTo>
                  <a:cubicBezTo>
                    <a:pt x="11" y="20"/>
                    <a:pt x="8" y="17"/>
                    <a:pt x="8" y="14"/>
                  </a:cubicBezTo>
                  <a:cubicBezTo>
                    <a:pt x="8" y="11"/>
                    <a:pt x="11"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5">
              <a:extLst>
                <a:ext uri="{FF2B5EF4-FFF2-40B4-BE49-F238E27FC236}">
                  <a16:creationId xmlns:a16="http://schemas.microsoft.com/office/drawing/2014/main" id="{0BBFBEA1-9D83-4706-BFF8-5053A23A91AB}"/>
                </a:ext>
              </a:extLst>
            </p:cNvPr>
            <p:cNvSpPr>
              <a:spLocks noEditPoints="1"/>
            </p:cNvSpPr>
            <p:nvPr/>
          </p:nvSpPr>
          <p:spPr bwMode="auto">
            <a:xfrm>
              <a:off x="5432425" y="3898900"/>
              <a:ext cx="41275" cy="39688"/>
            </a:xfrm>
            <a:custGeom>
              <a:avLst/>
              <a:gdLst>
                <a:gd name="T0" fmla="*/ 13 w 27"/>
                <a:gd name="T1" fmla="*/ 27 h 27"/>
                <a:gd name="T2" fmla="*/ 27 w 27"/>
                <a:gd name="T3" fmla="*/ 14 h 27"/>
                <a:gd name="T4" fmla="*/ 13 w 27"/>
                <a:gd name="T5" fmla="*/ 0 h 27"/>
                <a:gd name="T6" fmla="*/ 0 w 27"/>
                <a:gd name="T7" fmla="*/ 14 h 27"/>
                <a:gd name="T8" fmla="*/ 13 w 27"/>
                <a:gd name="T9" fmla="*/ 27 h 27"/>
                <a:gd name="T10" fmla="*/ 13 w 27"/>
                <a:gd name="T11" fmla="*/ 8 h 27"/>
                <a:gd name="T12" fmla="*/ 19 w 27"/>
                <a:gd name="T13" fmla="*/ 14 h 27"/>
                <a:gd name="T14" fmla="*/ 13 w 27"/>
                <a:gd name="T15" fmla="*/ 19 h 27"/>
                <a:gd name="T16" fmla="*/ 8 w 27"/>
                <a:gd name="T17" fmla="*/ 14 h 27"/>
                <a:gd name="T18" fmla="*/ 13 w 27"/>
                <a:gd name="T1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3" y="27"/>
                  </a:moveTo>
                  <a:cubicBezTo>
                    <a:pt x="21" y="27"/>
                    <a:pt x="27" y="21"/>
                    <a:pt x="27" y="14"/>
                  </a:cubicBezTo>
                  <a:cubicBezTo>
                    <a:pt x="27" y="6"/>
                    <a:pt x="21" y="0"/>
                    <a:pt x="13" y="0"/>
                  </a:cubicBezTo>
                  <a:cubicBezTo>
                    <a:pt x="6" y="0"/>
                    <a:pt x="0" y="6"/>
                    <a:pt x="0" y="14"/>
                  </a:cubicBezTo>
                  <a:cubicBezTo>
                    <a:pt x="0" y="21"/>
                    <a:pt x="6" y="27"/>
                    <a:pt x="13" y="27"/>
                  </a:cubicBezTo>
                  <a:close/>
                  <a:moveTo>
                    <a:pt x="13" y="8"/>
                  </a:moveTo>
                  <a:cubicBezTo>
                    <a:pt x="16" y="8"/>
                    <a:pt x="19" y="11"/>
                    <a:pt x="19" y="14"/>
                  </a:cubicBezTo>
                  <a:cubicBezTo>
                    <a:pt x="19" y="17"/>
                    <a:pt x="16" y="19"/>
                    <a:pt x="13" y="19"/>
                  </a:cubicBezTo>
                  <a:cubicBezTo>
                    <a:pt x="10" y="19"/>
                    <a:pt x="8" y="17"/>
                    <a:pt x="8" y="14"/>
                  </a:cubicBezTo>
                  <a:cubicBezTo>
                    <a:pt x="8" y="11"/>
                    <a:pt x="10"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6">
              <a:extLst>
                <a:ext uri="{FF2B5EF4-FFF2-40B4-BE49-F238E27FC236}">
                  <a16:creationId xmlns:a16="http://schemas.microsoft.com/office/drawing/2014/main" id="{7AAFA053-99E7-499B-A337-F081ECAF363F}"/>
                </a:ext>
              </a:extLst>
            </p:cNvPr>
            <p:cNvSpPr>
              <a:spLocks noEditPoints="1"/>
            </p:cNvSpPr>
            <p:nvPr/>
          </p:nvSpPr>
          <p:spPr bwMode="auto">
            <a:xfrm>
              <a:off x="5092700" y="3805238"/>
              <a:ext cx="495301" cy="500063"/>
            </a:xfrm>
            <a:custGeom>
              <a:avLst/>
              <a:gdLst>
                <a:gd name="T0" fmla="*/ 329 w 332"/>
                <a:gd name="T1" fmla="*/ 92 h 336"/>
                <a:gd name="T2" fmla="*/ 329 w 332"/>
                <a:gd name="T3" fmla="*/ 92 h 336"/>
                <a:gd name="T4" fmla="*/ 300 w 332"/>
                <a:gd name="T5" fmla="*/ 39 h 336"/>
                <a:gd name="T6" fmla="*/ 187 w 332"/>
                <a:gd name="T7" fmla="*/ 1 h 336"/>
                <a:gd name="T8" fmla="*/ 62 w 332"/>
                <a:gd name="T9" fmla="*/ 34 h 336"/>
                <a:gd name="T10" fmla="*/ 32 w 332"/>
                <a:gd name="T11" fmla="*/ 39 h 336"/>
                <a:gd name="T12" fmla="*/ 3 w 332"/>
                <a:gd name="T13" fmla="*/ 92 h 336"/>
                <a:gd name="T14" fmla="*/ 2 w 332"/>
                <a:gd name="T15" fmla="*/ 100 h 336"/>
                <a:gd name="T16" fmla="*/ 40 w 332"/>
                <a:gd name="T17" fmla="*/ 208 h 336"/>
                <a:gd name="T18" fmla="*/ 75 w 332"/>
                <a:gd name="T19" fmla="*/ 297 h 336"/>
                <a:gd name="T20" fmla="*/ 121 w 332"/>
                <a:gd name="T21" fmla="*/ 334 h 336"/>
                <a:gd name="T22" fmla="*/ 166 w 332"/>
                <a:gd name="T23" fmla="*/ 336 h 336"/>
                <a:gd name="T24" fmla="*/ 211 w 332"/>
                <a:gd name="T25" fmla="*/ 334 h 336"/>
                <a:gd name="T26" fmla="*/ 257 w 332"/>
                <a:gd name="T27" fmla="*/ 297 h 336"/>
                <a:gd name="T28" fmla="*/ 292 w 332"/>
                <a:gd name="T29" fmla="*/ 208 h 336"/>
                <a:gd name="T30" fmla="*/ 330 w 332"/>
                <a:gd name="T31" fmla="*/ 100 h 336"/>
                <a:gd name="T32" fmla="*/ 187 w 332"/>
                <a:gd name="T33" fmla="*/ 9 h 336"/>
                <a:gd name="T34" fmla="*/ 166 w 332"/>
                <a:gd name="T35" fmla="*/ 31 h 336"/>
                <a:gd name="T36" fmla="*/ 146 w 332"/>
                <a:gd name="T37" fmla="*/ 9 h 336"/>
                <a:gd name="T38" fmla="*/ 166 w 332"/>
                <a:gd name="T39" fmla="*/ 39 h 336"/>
                <a:gd name="T40" fmla="*/ 321 w 332"/>
                <a:gd name="T41" fmla="*/ 92 h 336"/>
                <a:gd name="T42" fmla="*/ 166 w 332"/>
                <a:gd name="T43" fmla="*/ 106 h 336"/>
                <a:gd name="T44" fmla="*/ 15 w 332"/>
                <a:gd name="T45" fmla="*/ 97 h 336"/>
                <a:gd name="T46" fmla="*/ 34 w 332"/>
                <a:gd name="T47" fmla="*/ 46 h 336"/>
                <a:gd name="T48" fmla="*/ 250 w 332"/>
                <a:gd name="T49" fmla="*/ 292 h 336"/>
                <a:gd name="T50" fmla="*/ 209 w 332"/>
                <a:gd name="T51" fmla="*/ 326 h 336"/>
                <a:gd name="T52" fmla="*/ 166 w 332"/>
                <a:gd name="T53" fmla="*/ 328 h 336"/>
                <a:gd name="T54" fmla="*/ 90 w 332"/>
                <a:gd name="T55" fmla="*/ 302 h 336"/>
                <a:gd name="T56" fmla="*/ 50 w 332"/>
                <a:gd name="T57" fmla="*/ 229 h 336"/>
                <a:gd name="T58" fmla="*/ 130 w 332"/>
                <a:gd name="T59" fmla="*/ 225 h 336"/>
                <a:gd name="T60" fmla="*/ 150 w 332"/>
                <a:gd name="T61" fmla="*/ 217 h 336"/>
                <a:gd name="T62" fmla="*/ 182 w 332"/>
                <a:gd name="T63" fmla="*/ 217 h 336"/>
                <a:gd name="T64" fmla="*/ 202 w 332"/>
                <a:gd name="T65" fmla="*/ 225 h 336"/>
                <a:gd name="T66" fmla="*/ 282 w 332"/>
                <a:gd name="T67" fmla="*/ 229 h 336"/>
                <a:gd name="T68" fmla="*/ 187 w 332"/>
                <a:gd name="T69" fmla="*/ 210 h 336"/>
                <a:gd name="T70" fmla="*/ 145 w 332"/>
                <a:gd name="T71" fmla="*/ 210 h 336"/>
                <a:gd name="T72" fmla="*/ 31 w 332"/>
                <a:gd name="T73" fmla="*/ 191 h 336"/>
                <a:gd name="T74" fmla="*/ 14 w 332"/>
                <a:gd name="T75" fmla="*/ 105 h 336"/>
                <a:gd name="T76" fmla="*/ 166 w 332"/>
                <a:gd name="T77" fmla="*/ 114 h 336"/>
                <a:gd name="T78" fmla="*/ 318 w 332"/>
                <a:gd name="T79" fmla="*/ 105 h 336"/>
                <a:gd name="T80" fmla="*/ 301 w 332"/>
                <a:gd name="T81" fmla="*/ 19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2" h="336">
                  <a:moveTo>
                    <a:pt x="330" y="100"/>
                  </a:moveTo>
                  <a:cubicBezTo>
                    <a:pt x="330" y="98"/>
                    <a:pt x="329" y="95"/>
                    <a:pt x="329" y="92"/>
                  </a:cubicBezTo>
                  <a:cubicBezTo>
                    <a:pt x="329" y="92"/>
                    <a:pt x="329" y="92"/>
                    <a:pt x="329" y="92"/>
                  </a:cubicBezTo>
                  <a:cubicBezTo>
                    <a:pt x="329" y="92"/>
                    <a:pt x="329" y="92"/>
                    <a:pt x="329" y="92"/>
                  </a:cubicBezTo>
                  <a:cubicBezTo>
                    <a:pt x="325" y="73"/>
                    <a:pt x="315" y="44"/>
                    <a:pt x="300" y="39"/>
                  </a:cubicBezTo>
                  <a:cubicBezTo>
                    <a:pt x="300" y="39"/>
                    <a:pt x="300" y="39"/>
                    <a:pt x="300" y="39"/>
                  </a:cubicBezTo>
                  <a:cubicBezTo>
                    <a:pt x="291" y="37"/>
                    <a:pt x="281" y="35"/>
                    <a:pt x="271" y="34"/>
                  </a:cubicBezTo>
                  <a:cubicBezTo>
                    <a:pt x="255" y="14"/>
                    <a:pt x="217" y="3"/>
                    <a:pt x="187" y="1"/>
                  </a:cubicBezTo>
                  <a:cubicBezTo>
                    <a:pt x="176" y="0"/>
                    <a:pt x="156" y="0"/>
                    <a:pt x="145" y="1"/>
                  </a:cubicBezTo>
                  <a:cubicBezTo>
                    <a:pt x="116" y="3"/>
                    <a:pt x="79" y="13"/>
                    <a:pt x="62" y="34"/>
                  </a:cubicBezTo>
                  <a:cubicBezTo>
                    <a:pt x="51" y="35"/>
                    <a:pt x="41" y="37"/>
                    <a:pt x="32" y="39"/>
                  </a:cubicBezTo>
                  <a:cubicBezTo>
                    <a:pt x="32" y="39"/>
                    <a:pt x="32" y="39"/>
                    <a:pt x="32" y="39"/>
                  </a:cubicBezTo>
                  <a:cubicBezTo>
                    <a:pt x="17" y="44"/>
                    <a:pt x="7" y="73"/>
                    <a:pt x="3" y="92"/>
                  </a:cubicBezTo>
                  <a:cubicBezTo>
                    <a:pt x="3" y="92"/>
                    <a:pt x="3" y="92"/>
                    <a:pt x="3" y="92"/>
                  </a:cubicBezTo>
                  <a:cubicBezTo>
                    <a:pt x="3" y="92"/>
                    <a:pt x="3" y="92"/>
                    <a:pt x="3" y="92"/>
                  </a:cubicBezTo>
                  <a:cubicBezTo>
                    <a:pt x="3" y="95"/>
                    <a:pt x="2" y="98"/>
                    <a:pt x="2" y="100"/>
                  </a:cubicBezTo>
                  <a:cubicBezTo>
                    <a:pt x="0" y="147"/>
                    <a:pt x="8" y="177"/>
                    <a:pt x="25" y="196"/>
                  </a:cubicBezTo>
                  <a:cubicBezTo>
                    <a:pt x="29" y="201"/>
                    <a:pt x="34" y="205"/>
                    <a:pt x="40" y="208"/>
                  </a:cubicBezTo>
                  <a:cubicBezTo>
                    <a:pt x="40" y="214"/>
                    <a:pt x="41" y="225"/>
                    <a:pt x="42" y="230"/>
                  </a:cubicBezTo>
                  <a:cubicBezTo>
                    <a:pt x="47" y="260"/>
                    <a:pt x="59" y="276"/>
                    <a:pt x="75" y="297"/>
                  </a:cubicBezTo>
                  <a:cubicBezTo>
                    <a:pt x="78" y="300"/>
                    <a:pt x="81" y="304"/>
                    <a:pt x="83" y="307"/>
                  </a:cubicBezTo>
                  <a:cubicBezTo>
                    <a:pt x="97" y="325"/>
                    <a:pt x="107" y="330"/>
                    <a:pt x="121" y="334"/>
                  </a:cubicBezTo>
                  <a:cubicBezTo>
                    <a:pt x="128" y="335"/>
                    <a:pt x="140" y="336"/>
                    <a:pt x="159" y="336"/>
                  </a:cubicBezTo>
                  <a:cubicBezTo>
                    <a:pt x="161" y="336"/>
                    <a:pt x="164" y="336"/>
                    <a:pt x="166" y="336"/>
                  </a:cubicBezTo>
                  <a:cubicBezTo>
                    <a:pt x="168" y="336"/>
                    <a:pt x="171" y="336"/>
                    <a:pt x="173" y="336"/>
                  </a:cubicBezTo>
                  <a:cubicBezTo>
                    <a:pt x="192" y="336"/>
                    <a:pt x="204" y="335"/>
                    <a:pt x="211" y="334"/>
                  </a:cubicBezTo>
                  <a:cubicBezTo>
                    <a:pt x="225" y="330"/>
                    <a:pt x="235" y="325"/>
                    <a:pt x="249" y="307"/>
                  </a:cubicBezTo>
                  <a:cubicBezTo>
                    <a:pt x="251" y="304"/>
                    <a:pt x="254" y="300"/>
                    <a:pt x="257" y="297"/>
                  </a:cubicBezTo>
                  <a:cubicBezTo>
                    <a:pt x="273" y="276"/>
                    <a:pt x="285" y="260"/>
                    <a:pt x="290" y="230"/>
                  </a:cubicBezTo>
                  <a:cubicBezTo>
                    <a:pt x="291" y="225"/>
                    <a:pt x="292" y="214"/>
                    <a:pt x="292" y="208"/>
                  </a:cubicBezTo>
                  <a:cubicBezTo>
                    <a:pt x="298" y="205"/>
                    <a:pt x="303" y="201"/>
                    <a:pt x="307" y="196"/>
                  </a:cubicBezTo>
                  <a:cubicBezTo>
                    <a:pt x="324" y="177"/>
                    <a:pt x="332" y="147"/>
                    <a:pt x="330" y="100"/>
                  </a:cubicBezTo>
                  <a:close/>
                  <a:moveTo>
                    <a:pt x="146" y="9"/>
                  </a:moveTo>
                  <a:cubicBezTo>
                    <a:pt x="156" y="8"/>
                    <a:pt x="176" y="8"/>
                    <a:pt x="187" y="9"/>
                  </a:cubicBezTo>
                  <a:cubicBezTo>
                    <a:pt x="211" y="10"/>
                    <a:pt x="242" y="19"/>
                    <a:pt x="259" y="33"/>
                  </a:cubicBezTo>
                  <a:cubicBezTo>
                    <a:pt x="232" y="31"/>
                    <a:pt x="200" y="31"/>
                    <a:pt x="166" y="31"/>
                  </a:cubicBezTo>
                  <a:cubicBezTo>
                    <a:pt x="132" y="31"/>
                    <a:pt x="101" y="31"/>
                    <a:pt x="74" y="33"/>
                  </a:cubicBezTo>
                  <a:cubicBezTo>
                    <a:pt x="89" y="20"/>
                    <a:pt x="115" y="11"/>
                    <a:pt x="146" y="9"/>
                  </a:cubicBezTo>
                  <a:close/>
                  <a:moveTo>
                    <a:pt x="34" y="46"/>
                  </a:moveTo>
                  <a:cubicBezTo>
                    <a:pt x="68" y="39"/>
                    <a:pt x="113" y="39"/>
                    <a:pt x="166" y="39"/>
                  </a:cubicBezTo>
                  <a:cubicBezTo>
                    <a:pt x="219" y="39"/>
                    <a:pt x="264" y="39"/>
                    <a:pt x="298" y="46"/>
                  </a:cubicBezTo>
                  <a:cubicBezTo>
                    <a:pt x="308" y="50"/>
                    <a:pt x="317" y="75"/>
                    <a:pt x="321" y="92"/>
                  </a:cubicBezTo>
                  <a:cubicBezTo>
                    <a:pt x="320" y="95"/>
                    <a:pt x="319" y="97"/>
                    <a:pt x="317" y="97"/>
                  </a:cubicBezTo>
                  <a:cubicBezTo>
                    <a:pt x="285" y="102"/>
                    <a:pt x="223" y="106"/>
                    <a:pt x="166" y="106"/>
                  </a:cubicBezTo>
                  <a:cubicBezTo>
                    <a:pt x="166" y="106"/>
                    <a:pt x="166" y="106"/>
                    <a:pt x="166" y="106"/>
                  </a:cubicBezTo>
                  <a:cubicBezTo>
                    <a:pt x="109" y="106"/>
                    <a:pt x="47" y="102"/>
                    <a:pt x="15" y="97"/>
                  </a:cubicBezTo>
                  <a:cubicBezTo>
                    <a:pt x="13" y="97"/>
                    <a:pt x="12" y="95"/>
                    <a:pt x="11" y="92"/>
                  </a:cubicBezTo>
                  <a:cubicBezTo>
                    <a:pt x="15" y="75"/>
                    <a:pt x="24" y="50"/>
                    <a:pt x="34" y="46"/>
                  </a:cubicBezTo>
                  <a:close/>
                  <a:moveTo>
                    <a:pt x="282" y="229"/>
                  </a:moveTo>
                  <a:cubicBezTo>
                    <a:pt x="278" y="257"/>
                    <a:pt x="266" y="272"/>
                    <a:pt x="250" y="292"/>
                  </a:cubicBezTo>
                  <a:cubicBezTo>
                    <a:pt x="248" y="295"/>
                    <a:pt x="245" y="299"/>
                    <a:pt x="242" y="302"/>
                  </a:cubicBezTo>
                  <a:cubicBezTo>
                    <a:pt x="230" y="318"/>
                    <a:pt x="222" y="323"/>
                    <a:pt x="209" y="326"/>
                  </a:cubicBezTo>
                  <a:cubicBezTo>
                    <a:pt x="204" y="327"/>
                    <a:pt x="193" y="328"/>
                    <a:pt x="166" y="328"/>
                  </a:cubicBezTo>
                  <a:cubicBezTo>
                    <a:pt x="166" y="328"/>
                    <a:pt x="166" y="328"/>
                    <a:pt x="166" y="328"/>
                  </a:cubicBezTo>
                  <a:cubicBezTo>
                    <a:pt x="139" y="328"/>
                    <a:pt x="128" y="327"/>
                    <a:pt x="123" y="326"/>
                  </a:cubicBezTo>
                  <a:cubicBezTo>
                    <a:pt x="110" y="323"/>
                    <a:pt x="102" y="318"/>
                    <a:pt x="90" y="302"/>
                  </a:cubicBezTo>
                  <a:cubicBezTo>
                    <a:pt x="87" y="299"/>
                    <a:pt x="84" y="295"/>
                    <a:pt x="82" y="292"/>
                  </a:cubicBezTo>
                  <a:cubicBezTo>
                    <a:pt x="66" y="272"/>
                    <a:pt x="54" y="257"/>
                    <a:pt x="50" y="229"/>
                  </a:cubicBezTo>
                  <a:cubicBezTo>
                    <a:pt x="49" y="225"/>
                    <a:pt x="48" y="218"/>
                    <a:pt x="48" y="212"/>
                  </a:cubicBezTo>
                  <a:cubicBezTo>
                    <a:pt x="69" y="222"/>
                    <a:pt x="97" y="224"/>
                    <a:pt x="130" y="225"/>
                  </a:cubicBezTo>
                  <a:cubicBezTo>
                    <a:pt x="130" y="225"/>
                    <a:pt x="130" y="225"/>
                    <a:pt x="130" y="225"/>
                  </a:cubicBezTo>
                  <a:cubicBezTo>
                    <a:pt x="137" y="225"/>
                    <a:pt x="143" y="221"/>
                    <a:pt x="150" y="217"/>
                  </a:cubicBezTo>
                  <a:cubicBezTo>
                    <a:pt x="155" y="213"/>
                    <a:pt x="161" y="209"/>
                    <a:pt x="166" y="209"/>
                  </a:cubicBezTo>
                  <a:cubicBezTo>
                    <a:pt x="171" y="209"/>
                    <a:pt x="177" y="213"/>
                    <a:pt x="182" y="217"/>
                  </a:cubicBezTo>
                  <a:cubicBezTo>
                    <a:pt x="189" y="221"/>
                    <a:pt x="195" y="225"/>
                    <a:pt x="202" y="225"/>
                  </a:cubicBezTo>
                  <a:cubicBezTo>
                    <a:pt x="202" y="225"/>
                    <a:pt x="202" y="225"/>
                    <a:pt x="202" y="225"/>
                  </a:cubicBezTo>
                  <a:cubicBezTo>
                    <a:pt x="235" y="224"/>
                    <a:pt x="263" y="222"/>
                    <a:pt x="284" y="212"/>
                  </a:cubicBezTo>
                  <a:cubicBezTo>
                    <a:pt x="284" y="218"/>
                    <a:pt x="283" y="225"/>
                    <a:pt x="282" y="229"/>
                  </a:cubicBezTo>
                  <a:close/>
                  <a:moveTo>
                    <a:pt x="202" y="217"/>
                  </a:moveTo>
                  <a:cubicBezTo>
                    <a:pt x="198" y="217"/>
                    <a:pt x="192" y="213"/>
                    <a:pt x="187" y="210"/>
                  </a:cubicBezTo>
                  <a:cubicBezTo>
                    <a:pt x="180" y="206"/>
                    <a:pt x="173" y="201"/>
                    <a:pt x="166" y="201"/>
                  </a:cubicBezTo>
                  <a:cubicBezTo>
                    <a:pt x="159" y="201"/>
                    <a:pt x="152" y="206"/>
                    <a:pt x="145" y="210"/>
                  </a:cubicBezTo>
                  <a:cubicBezTo>
                    <a:pt x="140" y="213"/>
                    <a:pt x="134" y="217"/>
                    <a:pt x="130" y="217"/>
                  </a:cubicBezTo>
                  <a:cubicBezTo>
                    <a:pt x="86" y="215"/>
                    <a:pt x="51" y="212"/>
                    <a:pt x="31" y="191"/>
                  </a:cubicBezTo>
                  <a:cubicBezTo>
                    <a:pt x="15" y="174"/>
                    <a:pt x="9" y="146"/>
                    <a:pt x="10" y="104"/>
                  </a:cubicBezTo>
                  <a:cubicBezTo>
                    <a:pt x="11" y="105"/>
                    <a:pt x="13" y="105"/>
                    <a:pt x="14" y="105"/>
                  </a:cubicBezTo>
                  <a:cubicBezTo>
                    <a:pt x="46" y="110"/>
                    <a:pt x="105" y="114"/>
                    <a:pt x="161" y="114"/>
                  </a:cubicBezTo>
                  <a:cubicBezTo>
                    <a:pt x="163" y="114"/>
                    <a:pt x="164" y="114"/>
                    <a:pt x="166" y="114"/>
                  </a:cubicBezTo>
                  <a:cubicBezTo>
                    <a:pt x="168" y="114"/>
                    <a:pt x="169" y="114"/>
                    <a:pt x="171" y="114"/>
                  </a:cubicBezTo>
                  <a:cubicBezTo>
                    <a:pt x="227" y="114"/>
                    <a:pt x="286" y="110"/>
                    <a:pt x="318" y="105"/>
                  </a:cubicBezTo>
                  <a:cubicBezTo>
                    <a:pt x="319" y="105"/>
                    <a:pt x="321" y="105"/>
                    <a:pt x="322" y="104"/>
                  </a:cubicBezTo>
                  <a:cubicBezTo>
                    <a:pt x="323" y="146"/>
                    <a:pt x="317" y="174"/>
                    <a:pt x="301" y="191"/>
                  </a:cubicBezTo>
                  <a:cubicBezTo>
                    <a:pt x="281" y="212"/>
                    <a:pt x="246" y="215"/>
                    <a:pt x="202" y="2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7">
              <a:extLst>
                <a:ext uri="{FF2B5EF4-FFF2-40B4-BE49-F238E27FC236}">
                  <a16:creationId xmlns:a16="http://schemas.microsoft.com/office/drawing/2014/main" id="{4A6D02D2-345B-4321-B651-9787554FD334}"/>
                </a:ext>
              </a:extLst>
            </p:cNvPr>
            <p:cNvSpPr>
              <a:spLocks/>
            </p:cNvSpPr>
            <p:nvPr/>
          </p:nvSpPr>
          <p:spPr bwMode="auto">
            <a:xfrm>
              <a:off x="5473700" y="4002088"/>
              <a:ext cx="41275" cy="50800"/>
            </a:xfrm>
            <a:custGeom>
              <a:avLst/>
              <a:gdLst>
                <a:gd name="T0" fmla="*/ 6 w 27"/>
                <a:gd name="T1" fmla="*/ 34 h 34"/>
                <a:gd name="T2" fmla="*/ 0 w 27"/>
                <a:gd name="T3" fmla="*/ 28 h 34"/>
                <a:gd name="T4" fmla="*/ 20 w 27"/>
                <a:gd name="T5" fmla="*/ 0 h 34"/>
                <a:gd name="T6" fmla="*/ 27 w 27"/>
                <a:gd name="T7" fmla="*/ 4 h 34"/>
                <a:gd name="T8" fmla="*/ 6 w 27"/>
                <a:gd name="T9" fmla="*/ 34 h 34"/>
              </a:gdLst>
              <a:ahLst/>
              <a:cxnLst>
                <a:cxn ang="0">
                  <a:pos x="T0" y="T1"/>
                </a:cxn>
                <a:cxn ang="0">
                  <a:pos x="T2" y="T3"/>
                </a:cxn>
                <a:cxn ang="0">
                  <a:pos x="T4" y="T5"/>
                </a:cxn>
                <a:cxn ang="0">
                  <a:pos x="T6" y="T7"/>
                </a:cxn>
                <a:cxn ang="0">
                  <a:pos x="T8" y="T9"/>
                </a:cxn>
              </a:cxnLst>
              <a:rect l="0" t="0" r="r" b="b"/>
              <a:pathLst>
                <a:path w="27" h="34">
                  <a:moveTo>
                    <a:pt x="6" y="34"/>
                  </a:moveTo>
                  <a:cubicBezTo>
                    <a:pt x="0" y="28"/>
                    <a:pt x="0" y="28"/>
                    <a:pt x="0" y="28"/>
                  </a:cubicBezTo>
                  <a:cubicBezTo>
                    <a:pt x="0" y="28"/>
                    <a:pt x="12" y="15"/>
                    <a:pt x="20" y="0"/>
                  </a:cubicBezTo>
                  <a:cubicBezTo>
                    <a:pt x="27" y="4"/>
                    <a:pt x="27" y="4"/>
                    <a:pt x="27" y="4"/>
                  </a:cubicBezTo>
                  <a:cubicBezTo>
                    <a:pt x="18" y="19"/>
                    <a:pt x="6" y="33"/>
                    <a:pt x="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8">
              <a:extLst>
                <a:ext uri="{FF2B5EF4-FFF2-40B4-BE49-F238E27FC236}">
                  <a16:creationId xmlns:a16="http://schemas.microsoft.com/office/drawing/2014/main" id="{21C3C0D5-D036-49DA-A2FF-7DE6631D6F88}"/>
                </a:ext>
              </a:extLst>
            </p:cNvPr>
            <p:cNvSpPr>
              <a:spLocks/>
            </p:cNvSpPr>
            <p:nvPr/>
          </p:nvSpPr>
          <p:spPr bwMode="auto">
            <a:xfrm>
              <a:off x="5483225" y="4006850"/>
              <a:ext cx="60325" cy="77788"/>
            </a:xfrm>
            <a:custGeom>
              <a:avLst/>
              <a:gdLst>
                <a:gd name="T0" fmla="*/ 6 w 40"/>
                <a:gd name="T1" fmla="*/ 52 h 52"/>
                <a:gd name="T2" fmla="*/ 0 w 40"/>
                <a:gd name="T3" fmla="*/ 47 h 52"/>
                <a:gd name="T4" fmla="*/ 33 w 40"/>
                <a:gd name="T5" fmla="*/ 0 h 52"/>
                <a:gd name="T6" fmla="*/ 40 w 40"/>
                <a:gd name="T7" fmla="*/ 4 h 52"/>
                <a:gd name="T8" fmla="*/ 6 w 40"/>
                <a:gd name="T9" fmla="*/ 52 h 52"/>
              </a:gdLst>
              <a:ahLst/>
              <a:cxnLst>
                <a:cxn ang="0">
                  <a:pos x="T0" y="T1"/>
                </a:cxn>
                <a:cxn ang="0">
                  <a:pos x="T2" y="T3"/>
                </a:cxn>
                <a:cxn ang="0">
                  <a:pos x="T4" y="T5"/>
                </a:cxn>
                <a:cxn ang="0">
                  <a:pos x="T6" y="T7"/>
                </a:cxn>
                <a:cxn ang="0">
                  <a:pos x="T8" y="T9"/>
                </a:cxn>
              </a:cxnLst>
              <a:rect l="0" t="0" r="r" b="b"/>
              <a:pathLst>
                <a:path w="40" h="52">
                  <a:moveTo>
                    <a:pt x="6" y="52"/>
                  </a:moveTo>
                  <a:cubicBezTo>
                    <a:pt x="0" y="47"/>
                    <a:pt x="0" y="47"/>
                    <a:pt x="0" y="47"/>
                  </a:cubicBezTo>
                  <a:cubicBezTo>
                    <a:pt x="1" y="46"/>
                    <a:pt x="20" y="24"/>
                    <a:pt x="33" y="0"/>
                  </a:cubicBezTo>
                  <a:cubicBezTo>
                    <a:pt x="40" y="4"/>
                    <a:pt x="40" y="4"/>
                    <a:pt x="40" y="4"/>
                  </a:cubicBezTo>
                  <a:cubicBezTo>
                    <a:pt x="26" y="29"/>
                    <a:pt x="7" y="51"/>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a:extLst>
              <a:ext uri="{FF2B5EF4-FFF2-40B4-BE49-F238E27FC236}">
                <a16:creationId xmlns:a16="http://schemas.microsoft.com/office/drawing/2014/main" id="{B63301B0-6417-456B-8563-ACCD48E126B2}"/>
              </a:ext>
            </a:extLst>
          </p:cNvPr>
          <p:cNvGrpSpPr/>
          <p:nvPr/>
        </p:nvGrpSpPr>
        <p:grpSpPr>
          <a:xfrm>
            <a:off x="9800391" y="3293220"/>
            <a:ext cx="483082" cy="328820"/>
            <a:chOff x="5716588" y="3171825"/>
            <a:chExt cx="755650" cy="514350"/>
          </a:xfrm>
          <a:solidFill>
            <a:schemeClr val="bg1"/>
          </a:solidFill>
        </p:grpSpPr>
        <p:sp>
          <p:nvSpPr>
            <p:cNvPr id="157" name="Freeform 62">
              <a:extLst>
                <a:ext uri="{FF2B5EF4-FFF2-40B4-BE49-F238E27FC236}">
                  <a16:creationId xmlns:a16="http://schemas.microsoft.com/office/drawing/2014/main" id="{60B907EC-4ABC-406F-8D80-7F295AD9F9EC}"/>
                </a:ext>
              </a:extLst>
            </p:cNvPr>
            <p:cNvSpPr>
              <a:spLocks/>
            </p:cNvSpPr>
            <p:nvPr/>
          </p:nvSpPr>
          <p:spPr bwMode="auto">
            <a:xfrm>
              <a:off x="6022975" y="3362325"/>
              <a:ext cx="82550" cy="69850"/>
            </a:xfrm>
            <a:custGeom>
              <a:avLst/>
              <a:gdLst>
                <a:gd name="T0" fmla="*/ 4 w 38"/>
                <a:gd name="T1" fmla="*/ 32 h 32"/>
                <a:gd name="T2" fmla="*/ 6 w 38"/>
                <a:gd name="T3" fmla="*/ 31 h 32"/>
                <a:gd name="T4" fmla="*/ 19 w 38"/>
                <a:gd name="T5" fmla="*/ 24 h 32"/>
                <a:gd name="T6" fmla="*/ 33 w 38"/>
                <a:gd name="T7" fmla="*/ 28 h 32"/>
                <a:gd name="T8" fmla="*/ 34 w 38"/>
                <a:gd name="T9" fmla="*/ 28 h 32"/>
                <a:gd name="T10" fmla="*/ 38 w 38"/>
                <a:gd name="T11" fmla="*/ 25 h 32"/>
                <a:gd name="T12" fmla="*/ 35 w 38"/>
                <a:gd name="T13" fmla="*/ 20 h 32"/>
                <a:gd name="T14" fmla="*/ 23 w 38"/>
                <a:gd name="T15" fmla="*/ 17 h 32"/>
                <a:gd name="T16" fmla="*/ 23 w 38"/>
                <a:gd name="T17" fmla="*/ 4 h 32"/>
                <a:gd name="T18" fmla="*/ 19 w 38"/>
                <a:gd name="T19" fmla="*/ 0 h 32"/>
                <a:gd name="T20" fmla="*/ 15 w 38"/>
                <a:gd name="T21" fmla="*/ 4 h 32"/>
                <a:gd name="T22" fmla="*/ 15 w 38"/>
                <a:gd name="T23" fmla="*/ 18 h 32"/>
                <a:gd name="T24" fmla="*/ 3 w 38"/>
                <a:gd name="T25" fmla="*/ 24 h 32"/>
                <a:gd name="T26" fmla="*/ 1 w 38"/>
                <a:gd name="T27" fmla="*/ 30 h 32"/>
                <a:gd name="T28" fmla="*/ 4 w 3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2">
                  <a:moveTo>
                    <a:pt x="4" y="32"/>
                  </a:moveTo>
                  <a:cubicBezTo>
                    <a:pt x="5" y="32"/>
                    <a:pt x="5" y="32"/>
                    <a:pt x="6" y="31"/>
                  </a:cubicBezTo>
                  <a:cubicBezTo>
                    <a:pt x="19" y="24"/>
                    <a:pt x="19" y="24"/>
                    <a:pt x="19" y="24"/>
                  </a:cubicBezTo>
                  <a:cubicBezTo>
                    <a:pt x="33" y="28"/>
                    <a:pt x="33" y="28"/>
                    <a:pt x="33" y="28"/>
                  </a:cubicBezTo>
                  <a:cubicBezTo>
                    <a:pt x="33" y="28"/>
                    <a:pt x="34" y="28"/>
                    <a:pt x="34" y="28"/>
                  </a:cubicBezTo>
                  <a:cubicBezTo>
                    <a:pt x="35" y="28"/>
                    <a:pt x="37" y="27"/>
                    <a:pt x="38" y="25"/>
                  </a:cubicBezTo>
                  <a:cubicBezTo>
                    <a:pt x="38" y="23"/>
                    <a:pt x="37" y="20"/>
                    <a:pt x="35" y="20"/>
                  </a:cubicBezTo>
                  <a:cubicBezTo>
                    <a:pt x="23" y="17"/>
                    <a:pt x="23" y="17"/>
                    <a:pt x="23" y="17"/>
                  </a:cubicBezTo>
                  <a:cubicBezTo>
                    <a:pt x="23" y="4"/>
                    <a:pt x="23" y="4"/>
                    <a:pt x="23" y="4"/>
                  </a:cubicBezTo>
                  <a:cubicBezTo>
                    <a:pt x="23" y="2"/>
                    <a:pt x="21" y="0"/>
                    <a:pt x="19" y="0"/>
                  </a:cubicBezTo>
                  <a:cubicBezTo>
                    <a:pt x="16" y="0"/>
                    <a:pt x="15" y="2"/>
                    <a:pt x="15" y="4"/>
                  </a:cubicBezTo>
                  <a:cubicBezTo>
                    <a:pt x="15" y="18"/>
                    <a:pt x="15" y="18"/>
                    <a:pt x="15" y="18"/>
                  </a:cubicBezTo>
                  <a:cubicBezTo>
                    <a:pt x="3" y="24"/>
                    <a:pt x="3" y="24"/>
                    <a:pt x="3" y="24"/>
                  </a:cubicBezTo>
                  <a:cubicBezTo>
                    <a:pt x="1" y="26"/>
                    <a:pt x="0" y="28"/>
                    <a:pt x="1" y="30"/>
                  </a:cubicBezTo>
                  <a:cubicBezTo>
                    <a:pt x="1" y="31"/>
                    <a:pt x="3" y="32"/>
                    <a:pt x="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3">
              <a:extLst>
                <a:ext uri="{FF2B5EF4-FFF2-40B4-BE49-F238E27FC236}">
                  <a16:creationId xmlns:a16="http://schemas.microsoft.com/office/drawing/2014/main" id="{BBCA48C8-B94B-4B53-A807-BD450C3259CD}"/>
                </a:ext>
              </a:extLst>
            </p:cNvPr>
            <p:cNvSpPr>
              <a:spLocks/>
            </p:cNvSpPr>
            <p:nvPr/>
          </p:nvSpPr>
          <p:spPr bwMode="auto">
            <a:xfrm>
              <a:off x="5954713" y="3430588"/>
              <a:ext cx="52388" cy="36513"/>
            </a:xfrm>
            <a:custGeom>
              <a:avLst/>
              <a:gdLst>
                <a:gd name="T0" fmla="*/ 4 w 24"/>
                <a:gd name="T1" fmla="*/ 17 h 17"/>
                <a:gd name="T2" fmla="*/ 6 w 24"/>
                <a:gd name="T3" fmla="*/ 16 h 17"/>
                <a:gd name="T4" fmla="*/ 22 w 24"/>
                <a:gd name="T5" fmla="*/ 8 h 17"/>
                <a:gd name="T6" fmla="*/ 23 w 24"/>
                <a:gd name="T7" fmla="*/ 3 h 17"/>
                <a:gd name="T8" fmla="*/ 18 w 24"/>
                <a:gd name="T9" fmla="*/ 1 h 17"/>
                <a:gd name="T10" fmla="*/ 3 w 24"/>
                <a:gd name="T11" fmla="*/ 9 h 17"/>
                <a:gd name="T12" fmla="*/ 1 w 24"/>
                <a:gd name="T13" fmla="*/ 15 h 17"/>
                <a:gd name="T14" fmla="*/ 4 w 24"/>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7">
                  <a:moveTo>
                    <a:pt x="4" y="17"/>
                  </a:moveTo>
                  <a:cubicBezTo>
                    <a:pt x="5" y="17"/>
                    <a:pt x="6" y="17"/>
                    <a:pt x="6" y="16"/>
                  </a:cubicBezTo>
                  <a:cubicBezTo>
                    <a:pt x="22" y="8"/>
                    <a:pt x="22" y="8"/>
                    <a:pt x="22" y="8"/>
                  </a:cubicBezTo>
                  <a:cubicBezTo>
                    <a:pt x="24" y="7"/>
                    <a:pt x="24" y="5"/>
                    <a:pt x="23" y="3"/>
                  </a:cubicBezTo>
                  <a:cubicBezTo>
                    <a:pt x="22" y="1"/>
                    <a:pt x="20" y="0"/>
                    <a:pt x="18" y="1"/>
                  </a:cubicBezTo>
                  <a:cubicBezTo>
                    <a:pt x="3" y="9"/>
                    <a:pt x="3" y="9"/>
                    <a:pt x="3" y="9"/>
                  </a:cubicBezTo>
                  <a:cubicBezTo>
                    <a:pt x="1" y="11"/>
                    <a:pt x="0" y="13"/>
                    <a:pt x="1" y="15"/>
                  </a:cubicBezTo>
                  <a:cubicBezTo>
                    <a:pt x="2" y="16"/>
                    <a:pt x="3" y="17"/>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4">
              <a:extLst>
                <a:ext uri="{FF2B5EF4-FFF2-40B4-BE49-F238E27FC236}">
                  <a16:creationId xmlns:a16="http://schemas.microsoft.com/office/drawing/2014/main" id="{3527D1E2-AC9A-4D86-A6A5-6D072A9FAEF1}"/>
                </a:ext>
              </a:extLst>
            </p:cNvPr>
            <p:cNvSpPr>
              <a:spLocks noEditPoints="1"/>
            </p:cNvSpPr>
            <p:nvPr/>
          </p:nvSpPr>
          <p:spPr bwMode="auto">
            <a:xfrm>
              <a:off x="5891213" y="3171825"/>
              <a:ext cx="428625" cy="388938"/>
            </a:xfrm>
            <a:custGeom>
              <a:avLst/>
              <a:gdLst>
                <a:gd name="T0" fmla="*/ 1 w 197"/>
                <a:gd name="T1" fmla="*/ 149 h 179"/>
                <a:gd name="T2" fmla="*/ 1 w 197"/>
                <a:gd name="T3" fmla="*/ 150 h 179"/>
                <a:gd name="T4" fmla="*/ 2 w 197"/>
                <a:gd name="T5" fmla="*/ 150 h 179"/>
                <a:gd name="T6" fmla="*/ 4 w 197"/>
                <a:gd name="T7" fmla="*/ 151 h 179"/>
                <a:gd name="T8" fmla="*/ 118 w 197"/>
                <a:gd name="T9" fmla="*/ 179 h 179"/>
                <a:gd name="T10" fmla="*/ 119 w 197"/>
                <a:gd name="T11" fmla="*/ 179 h 179"/>
                <a:gd name="T12" fmla="*/ 120 w 197"/>
                <a:gd name="T13" fmla="*/ 179 h 179"/>
                <a:gd name="T14" fmla="*/ 121 w 197"/>
                <a:gd name="T15" fmla="*/ 179 h 179"/>
                <a:gd name="T16" fmla="*/ 196 w 197"/>
                <a:gd name="T17" fmla="*/ 140 h 179"/>
                <a:gd name="T18" fmla="*/ 196 w 197"/>
                <a:gd name="T19" fmla="*/ 140 h 179"/>
                <a:gd name="T20" fmla="*/ 197 w 197"/>
                <a:gd name="T21" fmla="*/ 139 h 179"/>
                <a:gd name="T22" fmla="*/ 197 w 197"/>
                <a:gd name="T23" fmla="*/ 138 h 179"/>
                <a:gd name="T24" fmla="*/ 197 w 197"/>
                <a:gd name="T25" fmla="*/ 137 h 179"/>
                <a:gd name="T26" fmla="*/ 197 w 197"/>
                <a:gd name="T27" fmla="*/ 92 h 179"/>
                <a:gd name="T28" fmla="*/ 197 w 197"/>
                <a:gd name="T29" fmla="*/ 36 h 179"/>
                <a:gd name="T30" fmla="*/ 197 w 197"/>
                <a:gd name="T31" fmla="*/ 18 h 179"/>
                <a:gd name="T32" fmla="*/ 197 w 197"/>
                <a:gd name="T33" fmla="*/ 18 h 179"/>
                <a:gd name="T34" fmla="*/ 196 w 197"/>
                <a:gd name="T35" fmla="*/ 16 h 179"/>
                <a:gd name="T36" fmla="*/ 194 w 197"/>
                <a:gd name="T37" fmla="*/ 15 h 179"/>
                <a:gd name="T38" fmla="*/ 178 w 197"/>
                <a:gd name="T39" fmla="*/ 13 h 179"/>
                <a:gd name="T40" fmla="*/ 150 w 197"/>
                <a:gd name="T41" fmla="*/ 10 h 179"/>
                <a:gd name="T42" fmla="*/ 137 w 197"/>
                <a:gd name="T43" fmla="*/ 8 h 179"/>
                <a:gd name="T44" fmla="*/ 79 w 197"/>
                <a:gd name="T45" fmla="*/ 0 h 179"/>
                <a:gd name="T46" fmla="*/ 78 w 197"/>
                <a:gd name="T47" fmla="*/ 0 h 179"/>
                <a:gd name="T48" fmla="*/ 78 w 197"/>
                <a:gd name="T49" fmla="*/ 0 h 179"/>
                <a:gd name="T50" fmla="*/ 2 w 197"/>
                <a:gd name="T51" fmla="*/ 26 h 179"/>
                <a:gd name="T52" fmla="*/ 1 w 197"/>
                <a:gd name="T53" fmla="*/ 27 h 179"/>
                <a:gd name="T54" fmla="*/ 1 w 197"/>
                <a:gd name="T55" fmla="*/ 28 h 179"/>
                <a:gd name="T56" fmla="*/ 0 w 197"/>
                <a:gd name="T57" fmla="*/ 30 h 179"/>
                <a:gd name="T58" fmla="*/ 0 w 197"/>
                <a:gd name="T59" fmla="*/ 147 h 179"/>
                <a:gd name="T60" fmla="*/ 189 w 197"/>
                <a:gd name="T61" fmla="*/ 25 h 179"/>
                <a:gd name="T62" fmla="*/ 189 w 197"/>
                <a:gd name="T63" fmla="*/ 63 h 179"/>
                <a:gd name="T64" fmla="*/ 189 w 197"/>
                <a:gd name="T65" fmla="*/ 120 h 179"/>
                <a:gd name="T66" fmla="*/ 178 w 197"/>
                <a:gd name="T67" fmla="*/ 128 h 179"/>
                <a:gd name="T68" fmla="*/ 176 w 197"/>
                <a:gd name="T69" fmla="*/ 136 h 179"/>
                <a:gd name="T70" fmla="*/ 122 w 197"/>
                <a:gd name="T71" fmla="*/ 168 h 179"/>
                <a:gd name="T72" fmla="*/ 148 w 197"/>
                <a:gd name="T73" fmla="*/ 130 h 179"/>
                <a:gd name="T74" fmla="*/ 153 w 197"/>
                <a:gd name="T75" fmla="*/ 126 h 179"/>
                <a:gd name="T76" fmla="*/ 123 w 197"/>
                <a:gd name="T77" fmla="*/ 115 h 179"/>
                <a:gd name="T78" fmla="*/ 122 w 197"/>
                <a:gd name="T79" fmla="*/ 51 h 179"/>
                <a:gd name="T80" fmla="*/ 74 w 197"/>
                <a:gd name="T81" fmla="*/ 9 h 179"/>
                <a:gd name="T82" fmla="*/ 78 w 197"/>
                <a:gd name="T83" fmla="*/ 24 h 179"/>
                <a:gd name="T84" fmla="*/ 82 w 197"/>
                <a:gd name="T85" fmla="*/ 8 h 179"/>
                <a:gd name="T86" fmla="*/ 93 w 197"/>
                <a:gd name="T87" fmla="*/ 10 h 179"/>
                <a:gd name="T88" fmla="*/ 177 w 197"/>
                <a:gd name="T89" fmla="*/ 21 h 179"/>
                <a:gd name="T90" fmla="*/ 20 w 197"/>
                <a:gd name="T91" fmla="*/ 28 h 179"/>
                <a:gd name="T92" fmla="*/ 8 w 197"/>
                <a:gd name="T93" fmla="*/ 34 h 179"/>
                <a:gd name="T94" fmla="*/ 74 w 197"/>
                <a:gd name="T95" fmla="*/ 68 h 179"/>
                <a:gd name="T96" fmla="*/ 82 w 197"/>
                <a:gd name="T97" fmla="*/ 68 h 179"/>
                <a:gd name="T98" fmla="*/ 114 w 197"/>
                <a:gd name="T99" fmla="*/ 52 h 179"/>
                <a:gd name="T100" fmla="*/ 15 w 197"/>
                <a:gd name="T101" fmla="*/ 146 h 179"/>
                <a:gd name="T102" fmla="*/ 21 w 197"/>
                <a:gd name="T103" fmla="*/ 138 h 179"/>
                <a:gd name="T104" fmla="*/ 8 w 197"/>
                <a:gd name="T105" fmla="*/ 14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79">
                  <a:moveTo>
                    <a:pt x="0" y="148"/>
                  </a:moveTo>
                  <a:cubicBezTo>
                    <a:pt x="0" y="148"/>
                    <a:pt x="0" y="149"/>
                    <a:pt x="1" y="149"/>
                  </a:cubicBezTo>
                  <a:cubicBezTo>
                    <a:pt x="1" y="149"/>
                    <a:pt x="1" y="149"/>
                    <a:pt x="1" y="149"/>
                  </a:cubicBezTo>
                  <a:cubicBezTo>
                    <a:pt x="1" y="149"/>
                    <a:pt x="1" y="150"/>
                    <a:pt x="1" y="150"/>
                  </a:cubicBezTo>
                  <a:cubicBezTo>
                    <a:pt x="1" y="150"/>
                    <a:pt x="1" y="150"/>
                    <a:pt x="1" y="150"/>
                  </a:cubicBezTo>
                  <a:cubicBezTo>
                    <a:pt x="1" y="150"/>
                    <a:pt x="2" y="150"/>
                    <a:pt x="2" y="150"/>
                  </a:cubicBezTo>
                  <a:cubicBezTo>
                    <a:pt x="2" y="150"/>
                    <a:pt x="2" y="150"/>
                    <a:pt x="3" y="151"/>
                  </a:cubicBezTo>
                  <a:cubicBezTo>
                    <a:pt x="3" y="151"/>
                    <a:pt x="3" y="151"/>
                    <a:pt x="4" y="151"/>
                  </a:cubicBezTo>
                  <a:cubicBezTo>
                    <a:pt x="4" y="151"/>
                    <a:pt x="4" y="151"/>
                    <a:pt x="4" y="151"/>
                  </a:cubicBezTo>
                  <a:cubicBezTo>
                    <a:pt x="118" y="179"/>
                    <a:pt x="118" y="179"/>
                    <a:pt x="118" y="179"/>
                  </a:cubicBezTo>
                  <a:cubicBezTo>
                    <a:pt x="119" y="179"/>
                    <a:pt x="119" y="179"/>
                    <a:pt x="119" y="179"/>
                  </a:cubicBezTo>
                  <a:cubicBezTo>
                    <a:pt x="119" y="179"/>
                    <a:pt x="119" y="179"/>
                    <a:pt x="119" y="179"/>
                  </a:cubicBezTo>
                  <a:cubicBezTo>
                    <a:pt x="119" y="179"/>
                    <a:pt x="119" y="179"/>
                    <a:pt x="119" y="179"/>
                  </a:cubicBezTo>
                  <a:cubicBezTo>
                    <a:pt x="119" y="179"/>
                    <a:pt x="120" y="179"/>
                    <a:pt x="120" y="179"/>
                  </a:cubicBezTo>
                  <a:cubicBezTo>
                    <a:pt x="121" y="179"/>
                    <a:pt x="121" y="179"/>
                    <a:pt x="121" y="179"/>
                  </a:cubicBezTo>
                  <a:cubicBezTo>
                    <a:pt x="121" y="179"/>
                    <a:pt x="121" y="179"/>
                    <a:pt x="121" y="179"/>
                  </a:cubicBezTo>
                  <a:cubicBezTo>
                    <a:pt x="195" y="140"/>
                    <a:pt x="195" y="140"/>
                    <a:pt x="195" y="140"/>
                  </a:cubicBezTo>
                  <a:cubicBezTo>
                    <a:pt x="195" y="140"/>
                    <a:pt x="195" y="140"/>
                    <a:pt x="196" y="140"/>
                  </a:cubicBezTo>
                  <a:cubicBezTo>
                    <a:pt x="196" y="140"/>
                    <a:pt x="196" y="140"/>
                    <a:pt x="196" y="140"/>
                  </a:cubicBezTo>
                  <a:cubicBezTo>
                    <a:pt x="196" y="140"/>
                    <a:pt x="196" y="140"/>
                    <a:pt x="196" y="140"/>
                  </a:cubicBezTo>
                  <a:cubicBezTo>
                    <a:pt x="196" y="140"/>
                    <a:pt x="197" y="140"/>
                    <a:pt x="197" y="140"/>
                  </a:cubicBezTo>
                  <a:cubicBezTo>
                    <a:pt x="197" y="140"/>
                    <a:pt x="197" y="139"/>
                    <a:pt x="197" y="139"/>
                  </a:cubicBezTo>
                  <a:cubicBezTo>
                    <a:pt x="197" y="139"/>
                    <a:pt x="197" y="138"/>
                    <a:pt x="197" y="138"/>
                  </a:cubicBezTo>
                  <a:cubicBezTo>
                    <a:pt x="197" y="138"/>
                    <a:pt x="197" y="138"/>
                    <a:pt x="197" y="138"/>
                  </a:cubicBezTo>
                  <a:cubicBezTo>
                    <a:pt x="197" y="138"/>
                    <a:pt x="197" y="138"/>
                    <a:pt x="197" y="137"/>
                  </a:cubicBezTo>
                  <a:cubicBezTo>
                    <a:pt x="197" y="137"/>
                    <a:pt x="197" y="137"/>
                    <a:pt x="197" y="137"/>
                  </a:cubicBezTo>
                  <a:cubicBezTo>
                    <a:pt x="197" y="121"/>
                    <a:pt x="197" y="121"/>
                    <a:pt x="197" y="121"/>
                  </a:cubicBezTo>
                  <a:cubicBezTo>
                    <a:pt x="197" y="92"/>
                    <a:pt x="197" y="92"/>
                    <a:pt x="197" y="92"/>
                  </a:cubicBezTo>
                  <a:cubicBezTo>
                    <a:pt x="197" y="64"/>
                    <a:pt x="197" y="64"/>
                    <a:pt x="197" y="64"/>
                  </a:cubicBezTo>
                  <a:cubicBezTo>
                    <a:pt x="197" y="36"/>
                    <a:pt x="197" y="36"/>
                    <a:pt x="197" y="36"/>
                  </a:cubicBezTo>
                  <a:cubicBezTo>
                    <a:pt x="197" y="20"/>
                    <a:pt x="197" y="20"/>
                    <a:pt x="197" y="20"/>
                  </a:cubicBezTo>
                  <a:cubicBezTo>
                    <a:pt x="197" y="19"/>
                    <a:pt x="197" y="19"/>
                    <a:pt x="197" y="18"/>
                  </a:cubicBezTo>
                  <a:cubicBezTo>
                    <a:pt x="197" y="18"/>
                    <a:pt x="197" y="18"/>
                    <a:pt x="197" y="18"/>
                  </a:cubicBezTo>
                  <a:cubicBezTo>
                    <a:pt x="197" y="18"/>
                    <a:pt x="197" y="18"/>
                    <a:pt x="197" y="18"/>
                  </a:cubicBezTo>
                  <a:cubicBezTo>
                    <a:pt x="197" y="17"/>
                    <a:pt x="197" y="17"/>
                    <a:pt x="196" y="16"/>
                  </a:cubicBezTo>
                  <a:cubicBezTo>
                    <a:pt x="196" y="16"/>
                    <a:pt x="196" y="16"/>
                    <a:pt x="196" y="16"/>
                  </a:cubicBezTo>
                  <a:cubicBezTo>
                    <a:pt x="195" y="16"/>
                    <a:pt x="195" y="16"/>
                    <a:pt x="195" y="16"/>
                  </a:cubicBezTo>
                  <a:cubicBezTo>
                    <a:pt x="195" y="16"/>
                    <a:pt x="195" y="16"/>
                    <a:pt x="194" y="15"/>
                  </a:cubicBezTo>
                  <a:cubicBezTo>
                    <a:pt x="194" y="15"/>
                    <a:pt x="194" y="15"/>
                    <a:pt x="194" y="15"/>
                  </a:cubicBezTo>
                  <a:cubicBezTo>
                    <a:pt x="178" y="13"/>
                    <a:pt x="178" y="13"/>
                    <a:pt x="178" y="13"/>
                  </a:cubicBezTo>
                  <a:cubicBezTo>
                    <a:pt x="178" y="13"/>
                    <a:pt x="178" y="13"/>
                    <a:pt x="178" y="13"/>
                  </a:cubicBezTo>
                  <a:cubicBezTo>
                    <a:pt x="150" y="10"/>
                    <a:pt x="150" y="10"/>
                    <a:pt x="150" y="10"/>
                  </a:cubicBezTo>
                  <a:cubicBezTo>
                    <a:pt x="150" y="10"/>
                    <a:pt x="150" y="10"/>
                    <a:pt x="150" y="10"/>
                  </a:cubicBezTo>
                  <a:cubicBezTo>
                    <a:pt x="137" y="8"/>
                    <a:pt x="137" y="8"/>
                    <a:pt x="137" y="8"/>
                  </a:cubicBezTo>
                  <a:cubicBezTo>
                    <a:pt x="79" y="0"/>
                    <a:pt x="79" y="0"/>
                    <a:pt x="79" y="0"/>
                  </a:cubicBezTo>
                  <a:cubicBezTo>
                    <a:pt x="79" y="0"/>
                    <a:pt x="79" y="0"/>
                    <a:pt x="79" y="0"/>
                  </a:cubicBezTo>
                  <a:cubicBezTo>
                    <a:pt x="79" y="0"/>
                    <a:pt x="79" y="0"/>
                    <a:pt x="79" y="0"/>
                  </a:cubicBezTo>
                  <a:cubicBezTo>
                    <a:pt x="78" y="0"/>
                    <a:pt x="78" y="0"/>
                    <a:pt x="78" y="0"/>
                  </a:cubicBezTo>
                  <a:cubicBezTo>
                    <a:pt x="78" y="0"/>
                    <a:pt x="78" y="0"/>
                    <a:pt x="78" y="0"/>
                  </a:cubicBezTo>
                  <a:cubicBezTo>
                    <a:pt x="78" y="0"/>
                    <a:pt x="78" y="0"/>
                    <a:pt x="78" y="0"/>
                  </a:cubicBezTo>
                  <a:cubicBezTo>
                    <a:pt x="3" y="26"/>
                    <a:pt x="3" y="26"/>
                    <a:pt x="3" y="26"/>
                  </a:cubicBezTo>
                  <a:cubicBezTo>
                    <a:pt x="2" y="26"/>
                    <a:pt x="2" y="26"/>
                    <a:pt x="2" y="26"/>
                  </a:cubicBezTo>
                  <a:cubicBezTo>
                    <a:pt x="2" y="26"/>
                    <a:pt x="1" y="26"/>
                    <a:pt x="1" y="27"/>
                  </a:cubicBezTo>
                  <a:cubicBezTo>
                    <a:pt x="1" y="27"/>
                    <a:pt x="1" y="27"/>
                    <a:pt x="1" y="27"/>
                  </a:cubicBezTo>
                  <a:cubicBezTo>
                    <a:pt x="1" y="27"/>
                    <a:pt x="1" y="28"/>
                    <a:pt x="1" y="28"/>
                  </a:cubicBezTo>
                  <a:cubicBezTo>
                    <a:pt x="1" y="28"/>
                    <a:pt x="1" y="28"/>
                    <a:pt x="1" y="28"/>
                  </a:cubicBezTo>
                  <a:cubicBezTo>
                    <a:pt x="1" y="29"/>
                    <a:pt x="0" y="29"/>
                    <a:pt x="0" y="30"/>
                  </a:cubicBezTo>
                  <a:cubicBezTo>
                    <a:pt x="0" y="30"/>
                    <a:pt x="0" y="30"/>
                    <a:pt x="0" y="30"/>
                  </a:cubicBezTo>
                  <a:cubicBezTo>
                    <a:pt x="0" y="147"/>
                    <a:pt x="0" y="147"/>
                    <a:pt x="0" y="147"/>
                  </a:cubicBezTo>
                  <a:cubicBezTo>
                    <a:pt x="0" y="147"/>
                    <a:pt x="0" y="147"/>
                    <a:pt x="0" y="147"/>
                  </a:cubicBezTo>
                  <a:cubicBezTo>
                    <a:pt x="0" y="148"/>
                    <a:pt x="0" y="148"/>
                    <a:pt x="0" y="148"/>
                  </a:cubicBezTo>
                  <a:close/>
                  <a:moveTo>
                    <a:pt x="189" y="25"/>
                  </a:moveTo>
                  <a:cubicBezTo>
                    <a:pt x="189" y="35"/>
                    <a:pt x="189" y="35"/>
                    <a:pt x="189" y="35"/>
                  </a:cubicBezTo>
                  <a:cubicBezTo>
                    <a:pt x="189" y="63"/>
                    <a:pt x="189" y="63"/>
                    <a:pt x="189" y="63"/>
                  </a:cubicBezTo>
                  <a:cubicBezTo>
                    <a:pt x="189" y="92"/>
                    <a:pt x="189" y="92"/>
                    <a:pt x="189" y="92"/>
                  </a:cubicBezTo>
                  <a:cubicBezTo>
                    <a:pt x="189" y="120"/>
                    <a:pt x="189" y="120"/>
                    <a:pt x="189" y="120"/>
                  </a:cubicBezTo>
                  <a:cubicBezTo>
                    <a:pt x="189" y="131"/>
                    <a:pt x="189" y="131"/>
                    <a:pt x="189" y="131"/>
                  </a:cubicBezTo>
                  <a:cubicBezTo>
                    <a:pt x="178" y="128"/>
                    <a:pt x="178" y="128"/>
                    <a:pt x="178" y="128"/>
                  </a:cubicBezTo>
                  <a:cubicBezTo>
                    <a:pt x="176" y="128"/>
                    <a:pt x="174" y="129"/>
                    <a:pt x="173" y="131"/>
                  </a:cubicBezTo>
                  <a:cubicBezTo>
                    <a:pt x="173" y="133"/>
                    <a:pt x="174" y="135"/>
                    <a:pt x="176" y="136"/>
                  </a:cubicBezTo>
                  <a:cubicBezTo>
                    <a:pt x="181" y="137"/>
                    <a:pt x="181" y="137"/>
                    <a:pt x="181" y="137"/>
                  </a:cubicBezTo>
                  <a:cubicBezTo>
                    <a:pt x="122" y="168"/>
                    <a:pt x="122" y="168"/>
                    <a:pt x="122" y="168"/>
                  </a:cubicBezTo>
                  <a:cubicBezTo>
                    <a:pt x="122" y="123"/>
                    <a:pt x="122" y="123"/>
                    <a:pt x="122" y="123"/>
                  </a:cubicBezTo>
                  <a:cubicBezTo>
                    <a:pt x="148" y="130"/>
                    <a:pt x="148" y="130"/>
                    <a:pt x="148" y="130"/>
                  </a:cubicBezTo>
                  <a:cubicBezTo>
                    <a:pt x="149" y="130"/>
                    <a:pt x="149" y="130"/>
                    <a:pt x="149" y="130"/>
                  </a:cubicBezTo>
                  <a:cubicBezTo>
                    <a:pt x="151" y="130"/>
                    <a:pt x="153" y="128"/>
                    <a:pt x="153" y="126"/>
                  </a:cubicBezTo>
                  <a:cubicBezTo>
                    <a:pt x="153" y="124"/>
                    <a:pt x="152" y="122"/>
                    <a:pt x="150" y="122"/>
                  </a:cubicBezTo>
                  <a:cubicBezTo>
                    <a:pt x="123" y="115"/>
                    <a:pt x="123" y="115"/>
                    <a:pt x="123" y="115"/>
                  </a:cubicBezTo>
                  <a:cubicBezTo>
                    <a:pt x="123" y="115"/>
                    <a:pt x="123" y="115"/>
                    <a:pt x="122" y="115"/>
                  </a:cubicBezTo>
                  <a:cubicBezTo>
                    <a:pt x="122" y="51"/>
                    <a:pt x="122" y="51"/>
                    <a:pt x="122" y="51"/>
                  </a:cubicBezTo>
                  <a:lnTo>
                    <a:pt x="189" y="25"/>
                  </a:lnTo>
                  <a:close/>
                  <a:moveTo>
                    <a:pt x="74" y="9"/>
                  </a:moveTo>
                  <a:cubicBezTo>
                    <a:pt x="74" y="20"/>
                    <a:pt x="74" y="20"/>
                    <a:pt x="74" y="20"/>
                  </a:cubicBezTo>
                  <a:cubicBezTo>
                    <a:pt x="74" y="22"/>
                    <a:pt x="76" y="24"/>
                    <a:pt x="78" y="24"/>
                  </a:cubicBezTo>
                  <a:cubicBezTo>
                    <a:pt x="81" y="24"/>
                    <a:pt x="82" y="22"/>
                    <a:pt x="82" y="20"/>
                  </a:cubicBezTo>
                  <a:cubicBezTo>
                    <a:pt x="82" y="8"/>
                    <a:pt x="82" y="8"/>
                    <a:pt x="82" y="8"/>
                  </a:cubicBezTo>
                  <a:cubicBezTo>
                    <a:pt x="85" y="8"/>
                    <a:pt x="85" y="8"/>
                    <a:pt x="85" y="8"/>
                  </a:cubicBezTo>
                  <a:cubicBezTo>
                    <a:pt x="93" y="10"/>
                    <a:pt x="93" y="10"/>
                    <a:pt x="93" y="10"/>
                  </a:cubicBezTo>
                  <a:cubicBezTo>
                    <a:pt x="93" y="10"/>
                    <a:pt x="93" y="10"/>
                    <a:pt x="93" y="10"/>
                  </a:cubicBezTo>
                  <a:cubicBezTo>
                    <a:pt x="177" y="21"/>
                    <a:pt x="177" y="21"/>
                    <a:pt x="177" y="21"/>
                  </a:cubicBezTo>
                  <a:cubicBezTo>
                    <a:pt x="118" y="44"/>
                    <a:pt x="118" y="44"/>
                    <a:pt x="118" y="44"/>
                  </a:cubicBezTo>
                  <a:cubicBezTo>
                    <a:pt x="20" y="28"/>
                    <a:pt x="20" y="28"/>
                    <a:pt x="20" y="28"/>
                  </a:cubicBezTo>
                  <a:lnTo>
                    <a:pt x="74" y="9"/>
                  </a:lnTo>
                  <a:close/>
                  <a:moveTo>
                    <a:pt x="8" y="34"/>
                  </a:moveTo>
                  <a:cubicBezTo>
                    <a:pt x="74" y="45"/>
                    <a:pt x="74" y="45"/>
                    <a:pt x="74" y="45"/>
                  </a:cubicBezTo>
                  <a:cubicBezTo>
                    <a:pt x="74" y="68"/>
                    <a:pt x="74" y="68"/>
                    <a:pt x="74" y="68"/>
                  </a:cubicBezTo>
                  <a:cubicBezTo>
                    <a:pt x="74" y="70"/>
                    <a:pt x="76" y="72"/>
                    <a:pt x="78" y="72"/>
                  </a:cubicBezTo>
                  <a:cubicBezTo>
                    <a:pt x="81" y="72"/>
                    <a:pt x="82" y="70"/>
                    <a:pt x="82" y="68"/>
                  </a:cubicBezTo>
                  <a:cubicBezTo>
                    <a:pt x="82" y="46"/>
                    <a:pt x="82" y="46"/>
                    <a:pt x="82" y="46"/>
                  </a:cubicBezTo>
                  <a:cubicBezTo>
                    <a:pt x="114" y="52"/>
                    <a:pt x="114" y="52"/>
                    <a:pt x="114" y="52"/>
                  </a:cubicBezTo>
                  <a:cubicBezTo>
                    <a:pt x="114" y="170"/>
                    <a:pt x="114" y="170"/>
                    <a:pt x="114" y="170"/>
                  </a:cubicBezTo>
                  <a:cubicBezTo>
                    <a:pt x="15" y="146"/>
                    <a:pt x="15" y="146"/>
                    <a:pt x="15" y="146"/>
                  </a:cubicBezTo>
                  <a:cubicBezTo>
                    <a:pt x="20" y="143"/>
                    <a:pt x="20" y="143"/>
                    <a:pt x="20" y="143"/>
                  </a:cubicBezTo>
                  <a:cubicBezTo>
                    <a:pt x="22" y="142"/>
                    <a:pt x="23" y="140"/>
                    <a:pt x="21" y="138"/>
                  </a:cubicBezTo>
                  <a:cubicBezTo>
                    <a:pt x="20" y="136"/>
                    <a:pt x="18" y="135"/>
                    <a:pt x="16" y="136"/>
                  </a:cubicBezTo>
                  <a:cubicBezTo>
                    <a:pt x="8" y="141"/>
                    <a:pt x="8" y="141"/>
                    <a:pt x="8" y="141"/>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5">
              <a:extLst>
                <a:ext uri="{FF2B5EF4-FFF2-40B4-BE49-F238E27FC236}">
                  <a16:creationId xmlns:a16="http://schemas.microsoft.com/office/drawing/2014/main" id="{9B22A516-3656-476E-8969-7476363ED888}"/>
                </a:ext>
              </a:extLst>
            </p:cNvPr>
            <p:cNvSpPr>
              <a:spLocks/>
            </p:cNvSpPr>
            <p:nvPr/>
          </p:nvSpPr>
          <p:spPr bwMode="auto">
            <a:xfrm>
              <a:off x="6138863" y="3355975"/>
              <a:ext cx="333375" cy="288925"/>
            </a:xfrm>
            <a:custGeom>
              <a:avLst/>
              <a:gdLst>
                <a:gd name="T0" fmla="*/ 97 w 153"/>
                <a:gd name="T1" fmla="*/ 1 h 133"/>
                <a:gd name="T2" fmla="*/ 92 w 153"/>
                <a:gd name="T3" fmla="*/ 3 h 133"/>
                <a:gd name="T4" fmla="*/ 94 w 153"/>
                <a:gd name="T5" fmla="*/ 9 h 133"/>
                <a:gd name="T6" fmla="*/ 145 w 153"/>
                <a:gd name="T7" fmla="*/ 57 h 133"/>
                <a:gd name="T8" fmla="*/ 4 w 153"/>
                <a:gd name="T9" fmla="*/ 125 h 133"/>
                <a:gd name="T10" fmla="*/ 0 w 153"/>
                <a:gd name="T11" fmla="*/ 129 h 133"/>
                <a:gd name="T12" fmla="*/ 4 w 153"/>
                <a:gd name="T13" fmla="*/ 133 h 133"/>
                <a:gd name="T14" fmla="*/ 5 w 153"/>
                <a:gd name="T15" fmla="*/ 133 h 133"/>
                <a:gd name="T16" fmla="*/ 153 w 153"/>
                <a:gd name="T17" fmla="*/ 57 h 133"/>
                <a:gd name="T18" fmla="*/ 97 w 153"/>
                <a:gd name="T19"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33">
                  <a:moveTo>
                    <a:pt x="97" y="1"/>
                  </a:moveTo>
                  <a:cubicBezTo>
                    <a:pt x="95" y="0"/>
                    <a:pt x="93" y="1"/>
                    <a:pt x="92" y="3"/>
                  </a:cubicBezTo>
                  <a:cubicBezTo>
                    <a:pt x="91" y="5"/>
                    <a:pt x="92" y="8"/>
                    <a:pt x="94" y="9"/>
                  </a:cubicBezTo>
                  <a:cubicBezTo>
                    <a:pt x="127" y="21"/>
                    <a:pt x="145" y="39"/>
                    <a:pt x="145" y="57"/>
                  </a:cubicBezTo>
                  <a:cubicBezTo>
                    <a:pt x="145" y="91"/>
                    <a:pt x="84" y="120"/>
                    <a:pt x="4" y="125"/>
                  </a:cubicBezTo>
                  <a:cubicBezTo>
                    <a:pt x="1" y="125"/>
                    <a:pt x="0" y="127"/>
                    <a:pt x="0" y="129"/>
                  </a:cubicBezTo>
                  <a:cubicBezTo>
                    <a:pt x="0" y="131"/>
                    <a:pt x="2" y="133"/>
                    <a:pt x="4" y="133"/>
                  </a:cubicBezTo>
                  <a:cubicBezTo>
                    <a:pt x="4" y="133"/>
                    <a:pt x="4" y="133"/>
                    <a:pt x="5" y="133"/>
                  </a:cubicBezTo>
                  <a:cubicBezTo>
                    <a:pt x="91" y="127"/>
                    <a:pt x="153" y="95"/>
                    <a:pt x="153" y="57"/>
                  </a:cubicBezTo>
                  <a:cubicBezTo>
                    <a:pt x="153" y="35"/>
                    <a:pt x="133" y="15"/>
                    <a:pt x="9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6">
              <a:extLst>
                <a:ext uri="{FF2B5EF4-FFF2-40B4-BE49-F238E27FC236}">
                  <a16:creationId xmlns:a16="http://schemas.microsoft.com/office/drawing/2014/main" id="{F78F956B-CC6F-4702-AA07-45BBFA1A3724}"/>
                </a:ext>
              </a:extLst>
            </p:cNvPr>
            <p:cNvSpPr>
              <a:spLocks/>
            </p:cNvSpPr>
            <p:nvPr/>
          </p:nvSpPr>
          <p:spPr bwMode="auto">
            <a:xfrm>
              <a:off x="5716588" y="3349625"/>
              <a:ext cx="347663" cy="336550"/>
            </a:xfrm>
            <a:custGeom>
              <a:avLst/>
              <a:gdLst>
                <a:gd name="T0" fmla="*/ 136 w 160"/>
                <a:gd name="T1" fmla="*/ 109 h 155"/>
                <a:gd name="T2" fmla="*/ 130 w 160"/>
                <a:gd name="T3" fmla="*/ 110 h 155"/>
                <a:gd name="T4" fmla="*/ 131 w 160"/>
                <a:gd name="T5" fmla="*/ 115 h 155"/>
                <a:gd name="T6" fmla="*/ 145 w 160"/>
                <a:gd name="T7" fmla="*/ 127 h 155"/>
                <a:gd name="T8" fmla="*/ 8 w 160"/>
                <a:gd name="T9" fmla="*/ 60 h 155"/>
                <a:gd name="T10" fmla="*/ 67 w 160"/>
                <a:gd name="T11" fmla="*/ 8 h 155"/>
                <a:gd name="T12" fmla="*/ 70 w 160"/>
                <a:gd name="T13" fmla="*/ 3 h 155"/>
                <a:gd name="T14" fmla="*/ 64 w 160"/>
                <a:gd name="T15" fmla="*/ 0 h 155"/>
                <a:gd name="T16" fmla="*/ 0 w 160"/>
                <a:gd name="T17" fmla="*/ 60 h 155"/>
                <a:gd name="T18" fmla="*/ 146 w 160"/>
                <a:gd name="T19" fmla="*/ 135 h 155"/>
                <a:gd name="T20" fmla="*/ 131 w 160"/>
                <a:gd name="T21" fmla="*/ 148 h 155"/>
                <a:gd name="T22" fmla="*/ 130 w 160"/>
                <a:gd name="T23" fmla="*/ 153 h 155"/>
                <a:gd name="T24" fmla="*/ 134 w 160"/>
                <a:gd name="T25" fmla="*/ 155 h 155"/>
                <a:gd name="T26" fmla="*/ 136 w 160"/>
                <a:gd name="T27" fmla="*/ 154 h 155"/>
                <a:gd name="T28" fmla="*/ 159 w 160"/>
                <a:gd name="T29" fmla="*/ 135 h 155"/>
                <a:gd name="T30" fmla="*/ 160 w 160"/>
                <a:gd name="T31" fmla="*/ 132 h 155"/>
                <a:gd name="T32" fmla="*/ 159 w 160"/>
                <a:gd name="T33" fmla="*/ 128 h 155"/>
                <a:gd name="T34" fmla="*/ 136 w 160"/>
                <a:gd name="T35" fmla="*/ 10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55">
                  <a:moveTo>
                    <a:pt x="136" y="109"/>
                  </a:moveTo>
                  <a:cubicBezTo>
                    <a:pt x="134" y="108"/>
                    <a:pt x="132" y="108"/>
                    <a:pt x="130" y="110"/>
                  </a:cubicBezTo>
                  <a:cubicBezTo>
                    <a:pt x="129" y="111"/>
                    <a:pt x="129" y="114"/>
                    <a:pt x="131" y="115"/>
                  </a:cubicBezTo>
                  <a:cubicBezTo>
                    <a:pt x="145" y="127"/>
                    <a:pt x="145" y="127"/>
                    <a:pt x="145" y="127"/>
                  </a:cubicBezTo>
                  <a:cubicBezTo>
                    <a:pt x="68" y="122"/>
                    <a:pt x="8" y="93"/>
                    <a:pt x="8" y="60"/>
                  </a:cubicBezTo>
                  <a:cubicBezTo>
                    <a:pt x="8" y="40"/>
                    <a:pt x="30" y="21"/>
                    <a:pt x="67" y="8"/>
                  </a:cubicBezTo>
                  <a:cubicBezTo>
                    <a:pt x="69" y="7"/>
                    <a:pt x="70" y="5"/>
                    <a:pt x="70" y="3"/>
                  </a:cubicBezTo>
                  <a:cubicBezTo>
                    <a:pt x="69" y="1"/>
                    <a:pt x="66" y="0"/>
                    <a:pt x="64" y="0"/>
                  </a:cubicBezTo>
                  <a:cubicBezTo>
                    <a:pt x="23" y="15"/>
                    <a:pt x="0" y="37"/>
                    <a:pt x="0" y="60"/>
                  </a:cubicBezTo>
                  <a:cubicBezTo>
                    <a:pt x="0" y="98"/>
                    <a:pt x="61" y="129"/>
                    <a:pt x="146" y="135"/>
                  </a:cubicBezTo>
                  <a:cubicBezTo>
                    <a:pt x="131" y="148"/>
                    <a:pt x="131" y="148"/>
                    <a:pt x="131" y="148"/>
                  </a:cubicBezTo>
                  <a:cubicBezTo>
                    <a:pt x="129" y="149"/>
                    <a:pt x="129" y="152"/>
                    <a:pt x="130" y="153"/>
                  </a:cubicBezTo>
                  <a:cubicBezTo>
                    <a:pt x="131" y="154"/>
                    <a:pt x="132" y="155"/>
                    <a:pt x="134" y="155"/>
                  </a:cubicBezTo>
                  <a:cubicBezTo>
                    <a:pt x="134" y="155"/>
                    <a:pt x="136" y="154"/>
                    <a:pt x="136" y="154"/>
                  </a:cubicBezTo>
                  <a:cubicBezTo>
                    <a:pt x="159" y="135"/>
                    <a:pt x="159" y="135"/>
                    <a:pt x="159" y="135"/>
                  </a:cubicBezTo>
                  <a:cubicBezTo>
                    <a:pt x="160" y="134"/>
                    <a:pt x="160" y="133"/>
                    <a:pt x="160" y="132"/>
                  </a:cubicBezTo>
                  <a:cubicBezTo>
                    <a:pt x="160" y="130"/>
                    <a:pt x="160" y="129"/>
                    <a:pt x="159" y="128"/>
                  </a:cubicBezTo>
                  <a:lnTo>
                    <a:pt x="136"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175">
            <a:extLst>
              <a:ext uri="{FF2B5EF4-FFF2-40B4-BE49-F238E27FC236}">
                <a16:creationId xmlns:a16="http://schemas.microsoft.com/office/drawing/2014/main" id="{C688B6C3-C3F6-4F7A-A6BA-BF33D066BAB4}"/>
              </a:ext>
            </a:extLst>
          </p:cNvPr>
          <p:cNvGrpSpPr/>
          <p:nvPr/>
        </p:nvGrpSpPr>
        <p:grpSpPr>
          <a:xfrm>
            <a:off x="6609137" y="2711031"/>
            <a:ext cx="509588" cy="569912"/>
            <a:chOff x="5505450" y="3908425"/>
            <a:chExt cx="509588" cy="569912"/>
          </a:xfrm>
          <a:solidFill>
            <a:schemeClr val="bg1"/>
          </a:solidFill>
        </p:grpSpPr>
        <p:sp>
          <p:nvSpPr>
            <p:cNvPr id="177" name="Freeform 70">
              <a:extLst>
                <a:ext uri="{FF2B5EF4-FFF2-40B4-BE49-F238E27FC236}">
                  <a16:creationId xmlns:a16="http://schemas.microsoft.com/office/drawing/2014/main" id="{A58FE2D1-D1BF-4380-814C-11AC1AF3D3E1}"/>
                </a:ext>
              </a:extLst>
            </p:cNvPr>
            <p:cNvSpPr>
              <a:spLocks noEditPoints="1"/>
            </p:cNvSpPr>
            <p:nvPr/>
          </p:nvSpPr>
          <p:spPr bwMode="auto">
            <a:xfrm>
              <a:off x="5557838" y="3981450"/>
              <a:ext cx="268288" cy="407987"/>
            </a:xfrm>
            <a:custGeom>
              <a:avLst/>
              <a:gdLst>
                <a:gd name="T0" fmla="*/ 119 w 123"/>
                <a:gd name="T1" fmla="*/ 0 h 188"/>
                <a:gd name="T2" fmla="*/ 3 w 123"/>
                <a:gd name="T3" fmla="*/ 0 h 188"/>
                <a:gd name="T4" fmla="*/ 0 w 123"/>
                <a:gd name="T5" fmla="*/ 4 h 188"/>
                <a:gd name="T6" fmla="*/ 0 w 123"/>
                <a:gd name="T7" fmla="*/ 185 h 188"/>
                <a:gd name="T8" fmla="*/ 3 w 123"/>
                <a:gd name="T9" fmla="*/ 188 h 188"/>
                <a:gd name="T10" fmla="*/ 119 w 123"/>
                <a:gd name="T11" fmla="*/ 188 h 188"/>
                <a:gd name="T12" fmla="*/ 123 w 123"/>
                <a:gd name="T13" fmla="*/ 185 h 188"/>
                <a:gd name="T14" fmla="*/ 123 w 123"/>
                <a:gd name="T15" fmla="*/ 3 h 188"/>
                <a:gd name="T16" fmla="*/ 119 w 123"/>
                <a:gd name="T17" fmla="*/ 0 h 188"/>
                <a:gd name="T18" fmla="*/ 116 w 123"/>
                <a:gd name="T19" fmla="*/ 182 h 188"/>
                <a:gd name="T20" fmla="*/ 6 w 123"/>
                <a:gd name="T21" fmla="*/ 182 h 188"/>
                <a:gd name="T22" fmla="*/ 6 w 123"/>
                <a:gd name="T23" fmla="*/ 6 h 188"/>
                <a:gd name="T24" fmla="*/ 116 w 123"/>
                <a:gd name="T25" fmla="*/ 6 h 188"/>
                <a:gd name="T26" fmla="*/ 116 w 123"/>
                <a:gd name="T27" fmla="*/ 18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88">
                  <a:moveTo>
                    <a:pt x="119" y="0"/>
                  </a:moveTo>
                  <a:cubicBezTo>
                    <a:pt x="3" y="0"/>
                    <a:pt x="3" y="0"/>
                    <a:pt x="3" y="0"/>
                  </a:cubicBezTo>
                  <a:cubicBezTo>
                    <a:pt x="2" y="0"/>
                    <a:pt x="0" y="2"/>
                    <a:pt x="0" y="4"/>
                  </a:cubicBezTo>
                  <a:cubicBezTo>
                    <a:pt x="0" y="185"/>
                    <a:pt x="0" y="185"/>
                    <a:pt x="0" y="185"/>
                  </a:cubicBezTo>
                  <a:cubicBezTo>
                    <a:pt x="0" y="187"/>
                    <a:pt x="1" y="188"/>
                    <a:pt x="3" y="188"/>
                  </a:cubicBezTo>
                  <a:cubicBezTo>
                    <a:pt x="119" y="188"/>
                    <a:pt x="119" y="188"/>
                    <a:pt x="119" y="188"/>
                  </a:cubicBezTo>
                  <a:cubicBezTo>
                    <a:pt x="121" y="188"/>
                    <a:pt x="123" y="187"/>
                    <a:pt x="123" y="185"/>
                  </a:cubicBezTo>
                  <a:cubicBezTo>
                    <a:pt x="123" y="3"/>
                    <a:pt x="123" y="3"/>
                    <a:pt x="123" y="3"/>
                  </a:cubicBezTo>
                  <a:cubicBezTo>
                    <a:pt x="122" y="2"/>
                    <a:pt x="121" y="0"/>
                    <a:pt x="119" y="0"/>
                  </a:cubicBezTo>
                  <a:close/>
                  <a:moveTo>
                    <a:pt x="116" y="182"/>
                  </a:moveTo>
                  <a:cubicBezTo>
                    <a:pt x="6" y="182"/>
                    <a:pt x="6" y="182"/>
                    <a:pt x="6" y="182"/>
                  </a:cubicBezTo>
                  <a:cubicBezTo>
                    <a:pt x="6" y="6"/>
                    <a:pt x="6" y="6"/>
                    <a:pt x="6" y="6"/>
                  </a:cubicBezTo>
                  <a:cubicBezTo>
                    <a:pt x="116" y="6"/>
                    <a:pt x="116" y="6"/>
                    <a:pt x="116" y="6"/>
                  </a:cubicBezTo>
                  <a:lnTo>
                    <a:pt x="116"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71">
              <a:extLst>
                <a:ext uri="{FF2B5EF4-FFF2-40B4-BE49-F238E27FC236}">
                  <a16:creationId xmlns:a16="http://schemas.microsoft.com/office/drawing/2014/main" id="{30F0872A-AF57-450E-A7A6-740A91661D8B}"/>
                </a:ext>
              </a:extLst>
            </p:cNvPr>
            <p:cNvSpPr>
              <a:spLocks/>
            </p:cNvSpPr>
            <p:nvPr/>
          </p:nvSpPr>
          <p:spPr bwMode="auto">
            <a:xfrm>
              <a:off x="5651500" y="3946525"/>
              <a:ext cx="77788" cy="12700"/>
            </a:xfrm>
            <a:custGeom>
              <a:avLst/>
              <a:gdLst>
                <a:gd name="T0" fmla="*/ 4 w 36"/>
                <a:gd name="T1" fmla="*/ 6 h 6"/>
                <a:gd name="T2" fmla="*/ 33 w 36"/>
                <a:gd name="T3" fmla="*/ 6 h 6"/>
                <a:gd name="T4" fmla="*/ 36 w 36"/>
                <a:gd name="T5" fmla="*/ 3 h 6"/>
                <a:gd name="T6" fmla="*/ 33 w 36"/>
                <a:gd name="T7" fmla="*/ 0 h 6"/>
                <a:gd name="T8" fmla="*/ 4 w 36"/>
                <a:gd name="T9" fmla="*/ 0 h 6"/>
                <a:gd name="T10" fmla="*/ 0 w 36"/>
                <a:gd name="T11" fmla="*/ 3 h 6"/>
                <a:gd name="T12" fmla="*/ 4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4" y="6"/>
                  </a:moveTo>
                  <a:cubicBezTo>
                    <a:pt x="33" y="6"/>
                    <a:pt x="33" y="6"/>
                    <a:pt x="33" y="6"/>
                  </a:cubicBezTo>
                  <a:cubicBezTo>
                    <a:pt x="35" y="6"/>
                    <a:pt x="36" y="5"/>
                    <a:pt x="36" y="3"/>
                  </a:cubicBezTo>
                  <a:cubicBezTo>
                    <a:pt x="36" y="1"/>
                    <a:pt x="35" y="0"/>
                    <a:pt x="33" y="0"/>
                  </a:cubicBezTo>
                  <a:cubicBezTo>
                    <a:pt x="4" y="0"/>
                    <a:pt x="4" y="0"/>
                    <a:pt x="4" y="0"/>
                  </a:cubicBezTo>
                  <a:cubicBezTo>
                    <a:pt x="2" y="0"/>
                    <a:pt x="0" y="1"/>
                    <a:pt x="0" y="3"/>
                  </a:cubicBezTo>
                  <a:cubicBezTo>
                    <a:pt x="0" y="5"/>
                    <a:pt x="2"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72">
              <a:extLst>
                <a:ext uri="{FF2B5EF4-FFF2-40B4-BE49-F238E27FC236}">
                  <a16:creationId xmlns:a16="http://schemas.microsoft.com/office/drawing/2014/main" id="{CD16C8CE-F6EE-4550-B2F6-F0877A0EBF39}"/>
                </a:ext>
              </a:extLst>
            </p:cNvPr>
            <p:cNvSpPr>
              <a:spLocks noEditPoints="1"/>
            </p:cNvSpPr>
            <p:nvPr/>
          </p:nvSpPr>
          <p:spPr bwMode="auto">
            <a:xfrm>
              <a:off x="5659438" y="4395788"/>
              <a:ext cx="63500" cy="65087"/>
            </a:xfrm>
            <a:custGeom>
              <a:avLst/>
              <a:gdLst>
                <a:gd name="T0" fmla="*/ 14 w 29"/>
                <a:gd name="T1" fmla="*/ 0 h 30"/>
                <a:gd name="T2" fmla="*/ 0 w 29"/>
                <a:gd name="T3" fmla="*/ 15 h 30"/>
                <a:gd name="T4" fmla="*/ 14 w 29"/>
                <a:gd name="T5" fmla="*/ 30 h 30"/>
                <a:gd name="T6" fmla="*/ 29 w 29"/>
                <a:gd name="T7" fmla="*/ 15 h 30"/>
                <a:gd name="T8" fmla="*/ 14 w 29"/>
                <a:gd name="T9" fmla="*/ 0 h 30"/>
                <a:gd name="T10" fmla="*/ 14 w 29"/>
                <a:gd name="T11" fmla="*/ 24 h 30"/>
                <a:gd name="T12" fmla="*/ 6 w 29"/>
                <a:gd name="T13" fmla="*/ 15 h 30"/>
                <a:gd name="T14" fmla="*/ 14 w 29"/>
                <a:gd name="T15" fmla="*/ 6 h 30"/>
                <a:gd name="T16" fmla="*/ 23 w 29"/>
                <a:gd name="T17" fmla="*/ 15 h 30"/>
                <a:gd name="T18" fmla="*/ 14 w 29"/>
                <a:gd name="T1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0">
                  <a:moveTo>
                    <a:pt x="14" y="0"/>
                  </a:moveTo>
                  <a:cubicBezTo>
                    <a:pt x="6" y="0"/>
                    <a:pt x="0" y="7"/>
                    <a:pt x="0" y="15"/>
                  </a:cubicBezTo>
                  <a:cubicBezTo>
                    <a:pt x="0" y="23"/>
                    <a:pt x="6" y="30"/>
                    <a:pt x="14" y="30"/>
                  </a:cubicBezTo>
                  <a:cubicBezTo>
                    <a:pt x="23" y="30"/>
                    <a:pt x="29" y="23"/>
                    <a:pt x="29" y="15"/>
                  </a:cubicBezTo>
                  <a:cubicBezTo>
                    <a:pt x="29" y="7"/>
                    <a:pt x="22" y="0"/>
                    <a:pt x="14" y="0"/>
                  </a:cubicBezTo>
                  <a:close/>
                  <a:moveTo>
                    <a:pt x="14" y="24"/>
                  </a:moveTo>
                  <a:cubicBezTo>
                    <a:pt x="10" y="24"/>
                    <a:pt x="6" y="20"/>
                    <a:pt x="6" y="15"/>
                  </a:cubicBezTo>
                  <a:cubicBezTo>
                    <a:pt x="6" y="10"/>
                    <a:pt x="10" y="6"/>
                    <a:pt x="14" y="6"/>
                  </a:cubicBezTo>
                  <a:cubicBezTo>
                    <a:pt x="19" y="6"/>
                    <a:pt x="23" y="10"/>
                    <a:pt x="23" y="15"/>
                  </a:cubicBezTo>
                  <a:cubicBezTo>
                    <a:pt x="23" y="20"/>
                    <a:pt x="19" y="24"/>
                    <a:pt x="1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73">
              <a:extLst>
                <a:ext uri="{FF2B5EF4-FFF2-40B4-BE49-F238E27FC236}">
                  <a16:creationId xmlns:a16="http://schemas.microsoft.com/office/drawing/2014/main" id="{5EB2079F-121B-477D-BCCC-8B251BFF1805}"/>
                </a:ext>
              </a:extLst>
            </p:cNvPr>
            <p:cNvSpPr>
              <a:spLocks noEditPoints="1"/>
            </p:cNvSpPr>
            <p:nvPr/>
          </p:nvSpPr>
          <p:spPr bwMode="auto">
            <a:xfrm>
              <a:off x="5505450" y="3908425"/>
              <a:ext cx="509588" cy="569912"/>
            </a:xfrm>
            <a:custGeom>
              <a:avLst/>
              <a:gdLst>
                <a:gd name="T0" fmla="*/ 221 w 234"/>
                <a:gd name="T1" fmla="*/ 118 h 262"/>
                <a:gd name="T2" fmla="*/ 221 w 234"/>
                <a:gd name="T3" fmla="*/ 95 h 262"/>
                <a:gd name="T4" fmla="*/ 209 w 234"/>
                <a:gd name="T5" fmla="*/ 80 h 262"/>
                <a:gd name="T6" fmla="*/ 197 w 234"/>
                <a:gd name="T7" fmla="*/ 86 h 262"/>
                <a:gd name="T8" fmla="*/ 181 w 234"/>
                <a:gd name="T9" fmla="*/ 69 h 262"/>
                <a:gd name="T10" fmla="*/ 170 w 234"/>
                <a:gd name="T11" fmla="*/ 67 h 262"/>
                <a:gd name="T12" fmla="*/ 161 w 234"/>
                <a:gd name="T13" fmla="*/ 0 h 262"/>
                <a:gd name="T14" fmla="*/ 0 w 234"/>
                <a:gd name="T15" fmla="*/ 9 h 262"/>
                <a:gd name="T16" fmla="*/ 9 w 234"/>
                <a:gd name="T17" fmla="*/ 262 h 262"/>
                <a:gd name="T18" fmla="*/ 170 w 234"/>
                <a:gd name="T19" fmla="*/ 253 h 262"/>
                <a:gd name="T20" fmla="*/ 178 w 234"/>
                <a:gd name="T21" fmla="*/ 195 h 262"/>
                <a:gd name="T22" fmla="*/ 183 w 234"/>
                <a:gd name="T23" fmla="*/ 183 h 262"/>
                <a:gd name="T24" fmla="*/ 205 w 234"/>
                <a:gd name="T25" fmla="*/ 183 h 262"/>
                <a:gd name="T26" fmla="*/ 221 w 234"/>
                <a:gd name="T27" fmla="*/ 171 h 262"/>
                <a:gd name="T28" fmla="*/ 215 w 234"/>
                <a:gd name="T29" fmla="*/ 159 h 262"/>
                <a:gd name="T30" fmla="*/ 231 w 234"/>
                <a:gd name="T31" fmla="*/ 143 h 262"/>
                <a:gd name="T32" fmla="*/ 234 w 234"/>
                <a:gd name="T33" fmla="*/ 124 h 262"/>
                <a:gd name="T34" fmla="*/ 170 w 234"/>
                <a:gd name="T35" fmla="*/ 106 h 262"/>
                <a:gd name="T36" fmla="*/ 170 w 234"/>
                <a:gd name="T37" fmla="*/ 156 h 262"/>
                <a:gd name="T38" fmla="*/ 164 w 234"/>
                <a:gd name="T39" fmla="*/ 253 h 262"/>
                <a:gd name="T40" fmla="*/ 9 w 234"/>
                <a:gd name="T41" fmla="*/ 256 h 262"/>
                <a:gd name="T42" fmla="*/ 6 w 234"/>
                <a:gd name="T43" fmla="*/ 9 h 262"/>
                <a:gd name="T44" fmla="*/ 161 w 234"/>
                <a:gd name="T45" fmla="*/ 6 h 262"/>
                <a:gd name="T46" fmla="*/ 164 w 234"/>
                <a:gd name="T47" fmla="*/ 70 h 262"/>
                <a:gd name="T48" fmla="*/ 164 w 234"/>
                <a:gd name="T49" fmla="*/ 253 h 262"/>
                <a:gd name="T50" fmla="*/ 218 w 234"/>
                <a:gd name="T51" fmla="*/ 139 h 262"/>
                <a:gd name="T52" fmla="*/ 209 w 234"/>
                <a:gd name="T53" fmla="*/ 157 h 262"/>
                <a:gd name="T54" fmla="*/ 215 w 234"/>
                <a:gd name="T55" fmla="*/ 168 h 262"/>
                <a:gd name="T56" fmla="*/ 199 w 234"/>
                <a:gd name="T57" fmla="*/ 171 h 262"/>
                <a:gd name="T58" fmla="*/ 180 w 234"/>
                <a:gd name="T59" fmla="*/ 177 h 262"/>
                <a:gd name="T60" fmla="*/ 175 w 234"/>
                <a:gd name="T61" fmla="*/ 189 h 262"/>
                <a:gd name="T62" fmla="*/ 170 w 234"/>
                <a:gd name="T63" fmla="*/ 162 h 262"/>
                <a:gd name="T64" fmla="*/ 170 w 234"/>
                <a:gd name="T65" fmla="*/ 101 h 262"/>
                <a:gd name="T66" fmla="*/ 175 w 234"/>
                <a:gd name="T67" fmla="*/ 73 h 262"/>
                <a:gd name="T68" fmla="*/ 180 w 234"/>
                <a:gd name="T69" fmla="*/ 86 h 262"/>
                <a:gd name="T70" fmla="*/ 199 w 234"/>
                <a:gd name="T71" fmla="*/ 92 h 262"/>
                <a:gd name="T72" fmla="*/ 215 w 234"/>
                <a:gd name="T73" fmla="*/ 95 h 262"/>
                <a:gd name="T74" fmla="*/ 209 w 234"/>
                <a:gd name="T75" fmla="*/ 105 h 262"/>
                <a:gd name="T76" fmla="*/ 218 w 234"/>
                <a:gd name="T77" fmla="*/ 123 h 262"/>
                <a:gd name="T78" fmla="*/ 228 w 234"/>
                <a:gd name="T79" fmla="*/ 13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4" h="262">
                  <a:moveTo>
                    <a:pt x="231" y="120"/>
                  </a:moveTo>
                  <a:cubicBezTo>
                    <a:pt x="221" y="118"/>
                    <a:pt x="221" y="118"/>
                    <a:pt x="221" y="118"/>
                  </a:cubicBezTo>
                  <a:cubicBezTo>
                    <a:pt x="220" y="113"/>
                    <a:pt x="218" y="108"/>
                    <a:pt x="215" y="104"/>
                  </a:cubicBezTo>
                  <a:cubicBezTo>
                    <a:pt x="221" y="95"/>
                    <a:pt x="221" y="95"/>
                    <a:pt x="221" y="95"/>
                  </a:cubicBezTo>
                  <a:cubicBezTo>
                    <a:pt x="222" y="94"/>
                    <a:pt x="222" y="92"/>
                    <a:pt x="221" y="91"/>
                  </a:cubicBezTo>
                  <a:cubicBezTo>
                    <a:pt x="209" y="80"/>
                    <a:pt x="209" y="80"/>
                    <a:pt x="209" y="80"/>
                  </a:cubicBezTo>
                  <a:cubicBezTo>
                    <a:pt x="208" y="79"/>
                    <a:pt x="207" y="79"/>
                    <a:pt x="205" y="80"/>
                  </a:cubicBezTo>
                  <a:cubicBezTo>
                    <a:pt x="197" y="86"/>
                    <a:pt x="197" y="86"/>
                    <a:pt x="197" y="86"/>
                  </a:cubicBezTo>
                  <a:cubicBezTo>
                    <a:pt x="192" y="83"/>
                    <a:pt x="187" y="81"/>
                    <a:pt x="183" y="80"/>
                  </a:cubicBezTo>
                  <a:cubicBezTo>
                    <a:pt x="181" y="69"/>
                    <a:pt x="181" y="69"/>
                    <a:pt x="181" y="69"/>
                  </a:cubicBezTo>
                  <a:cubicBezTo>
                    <a:pt x="180" y="68"/>
                    <a:pt x="179" y="67"/>
                    <a:pt x="178" y="67"/>
                  </a:cubicBezTo>
                  <a:cubicBezTo>
                    <a:pt x="170" y="67"/>
                    <a:pt x="170" y="67"/>
                    <a:pt x="170" y="67"/>
                  </a:cubicBezTo>
                  <a:cubicBezTo>
                    <a:pt x="170" y="9"/>
                    <a:pt x="170" y="9"/>
                    <a:pt x="170" y="9"/>
                  </a:cubicBezTo>
                  <a:cubicBezTo>
                    <a:pt x="170" y="4"/>
                    <a:pt x="166" y="0"/>
                    <a:pt x="161" y="0"/>
                  </a:cubicBezTo>
                  <a:cubicBezTo>
                    <a:pt x="9" y="0"/>
                    <a:pt x="9" y="0"/>
                    <a:pt x="9" y="0"/>
                  </a:cubicBezTo>
                  <a:cubicBezTo>
                    <a:pt x="4" y="0"/>
                    <a:pt x="0" y="4"/>
                    <a:pt x="0" y="9"/>
                  </a:cubicBezTo>
                  <a:cubicBezTo>
                    <a:pt x="0" y="253"/>
                    <a:pt x="0" y="253"/>
                    <a:pt x="0" y="253"/>
                  </a:cubicBezTo>
                  <a:cubicBezTo>
                    <a:pt x="0" y="258"/>
                    <a:pt x="4" y="262"/>
                    <a:pt x="9" y="262"/>
                  </a:cubicBezTo>
                  <a:cubicBezTo>
                    <a:pt x="161" y="262"/>
                    <a:pt x="161" y="262"/>
                    <a:pt x="161" y="262"/>
                  </a:cubicBezTo>
                  <a:cubicBezTo>
                    <a:pt x="166" y="262"/>
                    <a:pt x="170" y="258"/>
                    <a:pt x="170" y="253"/>
                  </a:cubicBezTo>
                  <a:cubicBezTo>
                    <a:pt x="170" y="195"/>
                    <a:pt x="170" y="195"/>
                    <a:pt x="170" y="195"/>
                  </a:cubicBezTo>
                  <a:cubicBezTo>
                    <a:pt x="178" y="195"/>
                    <a:pt x="178" y="195"/>
                    <a:pt x="178" y="195"/>
                  </a:cubicBezTo>
                  <a:cubicBezTo>
                    <a:pt x="179" y="195"/>
                    <a:pt x="181" y="194"/>
                    <a:pt x="181" y="193"/>
                  </a:cubicBezTo>
                  <a:cubicBezTo>
                    <a:pt x="183" y="183"/>
                    <a:pt x="183" y="183"/>
                    <a:pt x="183" y="183"/>
                  </a:cubicBezTo>
                  <a:cubicBezTo>
                    <a:pt x="187" y="181"/>
                    <a:pt x="192" y="179"/>
                    <a:pt x="197" y="177"/>
                  </a:cubicBezTo>
                  <a:cubicBezTo>
                    <a:pt x="205" y="183"/>
                    <a:pt x="205" y="183"/>
                    <a:pt x="205" y="183"/>
                  </a:cubicBezTo>
                  <a:cubicBezTo>
                    <a:pt x="207" y="183"/>
                    <a:pt x="208" y="183"/>
                    <a:pt x="209" y="182"/>
                  </a:cubicBezTo>
                  <a:cubicBezTo>
                    <a:pt x="221" y="171"/>
                    <a:pt x="221" y="171"/>
                    <a:pt x="221" y="171"/>
                  </a:cubicBezTo>
                  <a:cubicBezTo>
                    <a:pt x="222" y="170"/>
                    <a:pt x="222" y="169"/>
                    <a:pt x="221" y="167"/>
                  </a:cubicBezTo>
                  <a:cubicBezTo>
                    <a:pt x="215" y="159"/>
                    <a:pt x="215" y="159"/>
                    <a:pt x="215" y="159"/>
                  </a:cubicBezTo>
                  <a:cubicBezTo>
                    <a:pt x="218" y="154"/>
                    <a:pt x="219" y="149"/>
                    <a:pt x="221" y="145"/>
                  </a:cubicBezTo>
                  <a:cubicBezTo>
                    <a:pt x="231" y="143"/>
                    <a:pt x="231" y="143"/>
                    <a:pt x="231" y="143"/>
                  </a:cubicBezTo>
                  <a:cubicBezTo>
                    <a:pt x="233" y="142"/>
                    <a:pt x="234" y="141"/>
                    <a:pt x="234" y="140"/>
                  </a:cubicBezTo>
                  <a:cubicBezTo>
                    <a:pt x="234" y="124"/>
                    <a:pt x="234" y="124"/>
                    <a:pt x="234" y="124"/>
                  </a:cubicBezTo>
                  <a:cubicBezTo>
                    <a:pt x="234" y="121"/>
                    <a:pt x="233" y="120"/>
                    <a:pt x="231" y="120"/>
                  </a:cubicBezTo>
                  <a:close/>
                  <a:moveTo>
                    <a:pt x="170" y="106"/>
                  </a:moveTo>
                  <a:cubicBezTo>
                    <a:pt x="182" y="108"/>
                    <a:pt x="191" y="119"/>
                    <a:pt x="191" y="131"/>
                  </a:cubicBezTo>
                  <a:cubicBezTo>
                    <a:pt x="191" y="143"/>
                    <a:pt x="182" y="154"/>
                    <a:pt x="170" y="156"/>
                  </a:cubicBezTo>
                  <a:lnTo>
                    <a:pt x="170" y="106"/>
                  </a:lnTo>
                  <a:close/>
                  <a:moveTo>
                    <a:pt x="164" y="253"/>
                  </a:moveTo>
                  <a:cubicBezTo>
                    <a:pt x="164" y="255"/>
                    <a:pt x="163" y="256"/>
                    <a:pt x="161" y="256"/>
                  </a:cubicBezTo>
                  <a:cubicBezTo>
                    <a:pt x="9" y="256"/>
                    <a:pt x="9" y="256"/>
                    <a:pt x="9" y="256"/>
                  </a:cubicBezTo>
                  <a:cubicBezTo>
                    <a:pt x="7" y="256"/>
                    <a:pt x="6" y="255"/>
                    <a:pt x="6" y="253"/>
                  </a:cubicBezTo>
                  <a:cubicBezTo>
                    <a:pt x="6" y="9"/>
                    <a:pt x="6" y="9"/>
                    <a:pt x="6" y="9"/>
                  </a:cubicBezTo>
                  <a:cubicBezTo>
                    <a:pt x="6" y="7"/>
                    <a:pt x="7" y="6"/>
                    <a:pt x="9" y="6"/>
                  </a:cubicBezTo>
                  <a:cubicBezTo>
                    <a:pt x="161" y="6"/>
                    <a:pt x="161" y="6"/>
                    <a:pt x="161" y="6"/>
                  </a:cubicBezTo>
                  <a:cubicBezTo>
                    <a:pt x="163" y="6"/>
                    <a:pt x="164" y="7"/>
                    <a:pt x="164" y="9"/>
                  </a:cubicBezTo>
                  <a:cubicBezTo>
                    <a:pt x="164" y="70"/>
                    <a:pt x="164" y="70"/>
                    <a:pt x="164" y="70"/>
                  </a:cubicBezTo>
                  <a:cubicBezTo>
                    <a:pt x="164" y="145"/>
                    <a:pt x="164" y="113"/>
                    <a:pt x="164" y="192"/>
                  </a:cubicBezTo>
                  <a:lnTo>
                    <a:pt x="164" y="253"/>
                  </a:lnTo>
                  <a:close/>
                  <a:moveTo>
                    <a:pt x="228" y="137"/>
                  </a:moveTo>
                  <a:cubicBezTo>
                    <a:pt x="218" y="139"/>
                    <a:pt x="218" y="139"/>
                    <a:pt x="218" y="139"/>
                  </a:cubicBezTo>
                  <a:cubicBezTo>
                    <a:pt x="217" y="139"/>
                    <a:pt x="216" y="140"/>
                    <a:pt x="215" y="141"/>
                  </a:cubicBezTo>
                  <a:cubicBezTo>
                    <a:pt x="214" y="147"/>
                    <a:pt x="212" y="152"/>
                    <a:pt x="209" y="157"/>
                  </a:cubicBezTo>
                  <a:cubicBezTo>
                    <a:pt x="208" y="158"/>
                    <a:pt x="208" y="159"/>
                    <a:pt x="209" y="160"/>
                  </a:cubicBezTo>
                  <a:cubicBezTo>
                    <a:pt x="215" y="168"/>
                    <a:pt x="215" y="168"/>
                    <a:pt x="215" y="168"/>
                  </a:cubicBezTo>
                  <a:cubicBezTo>
                    <a:pt x="207" y="176"/>
                    <a:pt x="207" y="176"/>
                    <a:pt x="207" y="176"/>
                  </a:cubicBezTo>
                  <a:cubicBezTo>
                    <a:pt x="199" y="171"/>
                    <a:pt x="199" y="171"/>
                    <a:pt x="199" y="171"/>
                  </a:cubicBezTo>
                  <a:cubicBezTo>
                    <a:pt x="198" y="170"/>
                    <a:pt x="196" y="170"/>
                    <a:pt x="195" y="171"/>
                  </a:cubicBezTo>
                  <a:cubicBezTo>
                    <a:pt x="191" y="174"/>
                    <a:pt x="185" y="176"/>
                    <a:pt x="180" y="177"/>
                  </a:cubicBezTo>
                  <a:cubicBezTo>
                    <a:pt x="179" y="177"/>
                    <a:pt x="178" y="178"/>
                    <a:pt x="177" y="179"/>
                  </a:cubicBezTo>
                  <a:cubicBezTo>
                    <a:pt x="175" y="189"/>
                    <a:pt x="175" y="189"/>
                    <a:pt x="175" y="189"/>
                  </a:cubicBezTo>
                  <a:cubicBezTo>
                    <a:pt x="170" y="189"/>
                    <a:pt x="170" y="189"/>
                    <a:pt x="170" y="189"/>
                  </a:cubicBezTo>
                  <a:cubicBezTo>
                    <a:pt x="170" y="162"/>
                    <a:pt x="170" y="162"/>
                    <a:pt x="170" y="162"/>
                  </a:cubicBezTo>
                  <a:cubicBezTo>
                    <a:pt x="185" y="160"/>
                    <a:pt x="197" y="147"/>
                    <a:pt x="197" y="131"/>
                  </a:cubicBezTo>
                  <a:cubicBezTo>
                    <a:pt x="197" y="116"/>
                    <a:pt x="185" y="103"/>
                    <a:pt x="170" y="101"/>
                  </a:cubicBezTo>
                  <a:cubicBezTo>
                    <a:pt x="170" y="73"/>
                    <a:pt x="170" y="73"/>
                    <a:pt x="170" y="73"/>
                  </a:cubicBezTo>
                  <a:cubicBezTo>
                    <a:pt x="175" y="73"/>
                    <a:pt x="175" y="73"/>
                    <a:pt x="175" y="73"/>
                  </a:cubicBezTo>
                  <a:cubicBezTo>
                    <a:pt x="177" y="83"/>
                    <a:pt x="177" y="83"/>
                    <a:pt x="177" y="83"/>
                  </a:cubicBezTo>
                  <a:cubicBezTo>
                    <a:pt x="178" y="85"/>
                    <a:pt x="179" y="85"/>
                    <a:pt x="180" y="86"/>
                  </a:cubicBezTo>
                  <a:cubicBezTo>
                    <a:pt x="185" y="87"/>
                    <a:pt x="191" y="89"/>
                    <a:pt x="195" y="92"/>
                  </a:cubicBezTo>
                  <a:cubicBezTo>
                    <a:pt x="197" y="93"/>
                    <a:pt x="198" y="93"/>
                    <a:pt x="199" y="92"/>
                  </a:cubicBezTo>
                  <a:cubicBezTo>
                    <a:pt x="207" y="87"/>
                    <a:pt x="207" y="87"/>
                    <a:pt x="207" y="87"/>
                  </a:cubicBezTo>
                  <a:cubicBezTo>
                    <a:pt x="215" y="95"/>
                    <a:pt x="215" y="95"/>
                    <a:pt x="215" y="95"/>
                  </a:cubicBezTo>
                  <a:cubicBezTo>
                    <a:pt x="209" y="102"/>
                    <a:pt x="209" y="102"/>
                    <a:pt x="209" y="102"/>
                  </a:cubicBezTo>
                  <a:cubicBezTo>
                    <a:pt x="208" y="103"/>
                    <a:pt x="208" y="105"/>
                    <a:pt x="209" y="105"/>
                  </a:cubicBezTo>
                  <a:cubicBezTo>
                    <a:pt x="212" y="110"/>
                    <a:pt x="214" y="115"/>
                    <a:pt x="215" y="121"/>
                  </a:cubicBezTo>
                  <a:cubicBezTo>
                    <a:pt x="216" y="122"/>
                    <a:pt x="217" y="123"/>
                    <a:pt x="218" y="123"/>
                  </a:cubicBezTo>
                  <a:cubicBezTo>
                    <a:pt x="228" y="125"/>
                    <a:pt x="228" y="125"/>
                    <a:pt x="228" y="125"/>
                  </a:cubicBezTo>
                  <a:lnTo>
                    <a:pt x="228"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74">
              <a:extLst>
                <a:ext uri="{FF2B5EF4-FFF2-40B4-BE49-F238E27FC236}">
                  <a16:creationId xmlns:a16="http://schemas.microsoft.com/office/drawing/2014/main" id="{56F77E3C-A9EC-41C3-B991-CED8DE4B0675}"/>
                </a:ext>
              </a:extLst>
            </p:cNvPr>
            <p:cNvSpPr>
              <a:spLocks noEditPoints="1"/>
            </p:cNvSpPr>
            <p:nvPr/>
          </p:nvSpPr>
          <p:spPr bwMode="auto">
            <a:xfrm>
              <a:off x="5592763" y="4022725"/>
              <a:ext cx="84138" cy="84137"/>
            </a:xfrm>
            <a:custGeom>
              <a:avLst/>
              <a:gdLst>
                <a:gd name="T0" fmla="*/ 3 w 39"/>
                <a:gd name="T1" fmla="*/ 39 h 39"/>
                <a:gd name="T2" fmla="*/ 36 w 39"/>
                <a:gd name="T3" fmla="*/ 39 h 39"/>
                <a:gd name="T4" fmla="*/ 39 w 39"/>
                <a:gd name="T5" fmla="*/ 35 h 39"/>
                <a:gd name="T6" fmla="*/ 39 w 39"/>
                <a:gd name="T7" fmla="*/ 3 h 39"/>
                <a:gd name="T8" fmla="*/ 36 w 39"/>
                <a:gd name="T9" fmla="*/ 0 h 39"/>
                <a:gd name="T10" fmla="*/ 3 w 39"/>
                <a:gd name="T11" fmla="*/ 0 h 39"/>
                <a:gd name="T12" fmla="*/ 0 w 39"/>
                <a:gd name="T13" fmla="*/ 3 h 39"/>
                <a:gd name="T14" fmla="*/ 0 w 39"/>
                <a:gd name="T15" fmla="*/ 35 h 39"/>
                <a:gd name="T16" fmla="*/ 3 w 39"/>
                <a:gd name="T17" fmla="*/ 39 h 39"/>
                <a:gd name="T18" fmla="*/ 6 w 39"/>
                <a:gd name="T19" fmla="*/ 6 h 39"/>
                <a:gd name="T20" fmla="*/ 33 w 39"/>
                <a:gd name="T21" fmla="*/ 6 h 39"/>
                <a:gd name="T22" fmla="*/ 33 w 39"/>
                <a:gd name="T23" fmla="*/ 33 h 39"/>
                <a:gd name="T24" fmla="*/ 7 w 39"/>
                <a:gd name="T25" fmla="*/ 33 h 39"/>
                <a:gd name="T26" fmla="*/ 7 w 39"/>
                <a:gd name="T27" fmla="*/ 6 h 39"/>
                <a:gd name="T28" fmla="*/ 6 w 39"/>
                <a:gd name="T2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9">
                  <a:moveTo>
                    <a:pt x="3" y="39"/>
                  </a:moveTo>
                  <a:cubicBezTo>
                    <a:pt x="36" y="39"/>
                    <a:pt x="36" y="39"/>
                    <a:pt x="36" y="39"/>
                  </a:cubicBezTo>
                  <a:cubicBezTo>
                    <a:pt x="37" y="39"/>
                    <a:pt x="39" y="37"/>
                    <a:pt x="39" y="35"/>
                  </a:cubicBezTo>
                  <a:cubicBezTo>
                    <a:pt x="39" y="3"/>
                    <a:pt x="39" y="3"/>
                    <a:pt x="39" y="3"/>
                  </a:cubicBezTo>
                  <a:cubicBezTo>
                    <a:pt x="39" y="1"/>
                    <a:pt x="38" y="0"/>
                    <a:pt x="36" y="0"/>
                  </a:cubicBezTo>
                  <a:cubicBezTo>
                    <a:pt x="3" y="0"/>
                    <a:pt x="3" y="0"/>
                    <a:pt x="3" y="0"/>
                  </a:cubicBezTo>
                  <a:cubicBezTo>
                    <a:pt x="2" y="0"/>
                    <a:pt x="0" y="1"/>
                    <a:pt x="0" y="3"/>
                  </a:cubicBezTo>
                  <a:cubicBezTo>
                    <a:pt x="0" y="35"/>
                    <a:pt x="0" y="35"/>
                    <a:pt x="0" y="35"/>
                  </a:cubicBezTo>
                  <a:cubicBezTo>
                    <a:pt x="0" y="37"/>
                    <a:pt x="2" y="39"/>
                    <a:pt x="3" y="39"/>
                  </a:cubicBezTo>
                  <a:close/>
                  <a:moveTo>
                    <a:pt x="6" y="6"/>
                  </a:moveTo>
                  <a:cubicBezTo>
                    <a:pt x="33" y="6"/>
                    <a:pt x="33" y="6"/>
                    <a:pt x="33" y="6"/>
                  </a:cubicBezTo>
                  <a:cubicBezTo>
                    <a:pt x="33" y="33"/>
                    <a:pt x="33" y="33"/>
                    <a:pt x="33" y="33"/>
                  </a:cubicBezTo>
                  <a:cubicBezTo>
                    <a:pt x="7" y="33"/>
                    <a:pt x="7" y="33"/>
                    <a:pt x="7" y="33"/>
                  </a:cubicBezTo>
                  <a:cubicBezTo>
                    <a:pt x="7" y="6"/>
                    <a:pt x="7" y="6"/>
                    <a:pt x="7"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5">
              <a:extLst>
                <a:ext uri="{FF2B5EF4-FFF2-40B4-BE49-F238E27FC236}">
                  <a16:creationId xmlns:a16="http://schemas.microsoft.com/office/drawing/2014/main" id="{4B4BAEA5-E6A8-48FC-82B4-DD08F66B8CE7}"/>
                </a:ext>
              </a:extLst>
            </p:cNvPr>
            <p:cNvSpPr>
              <a:spLocks noEditPoints="1"/>
            </p:cNvSpPr>
            <p:nvPr/>
          </p:nvSpPr>
          <p:spPr bwMode="auto">
            <a:xfrm>
              <a:off x="5703888" y="4022725"/>
              <a:ext cx="84138" cy="84137"/>
            </a:xfrm>
            <a:custGeom>
              <a:avLst/>
              <a:gdLst>
                <a:gd name="T0" fmla="*/ 4 w 39"/>
                <a:gd name="T1" fmla="*/ 39 h 39"/>
                <a:gd name="T2" fmla="*/ 36 w 39"/>
                <a:gd name="T3" fmla="*/ 39 h 39"/>
                <a:gd name="T4" fmla="*/ 39 w 39"/>
                <a:gd name="T5" fmla="*/ 35 h 39"/>
                <a:gd name="T6" fmla="*/ 39 w 39"/>
                <a:gd name="T7" fmla="*/ 3 h 39"/>
                <a:gd name="T8" fmla="*/ 36 w 39"/>
                <a:gd name="T9" fmla="*/ 0 h 39"/>
                <a:gd name="T10" fmla="*/ 4 w 39"/>
                <a:gd name="T11" fmla="*/ 0 h 39"/>
                <a:gd name="T12" fmla="*/ 0 w 39"/>
                <a:gd name="T13" fmla="*/ 3 h 39"/>
                <a:gd name="T14" fmla="*/ 0 w 39"/>
                <a:gd name="T15" fmla="*/ 35 h 39"/>
                <a:gd name="T16" fmla="*/ 4 w 39"/>
                <a:gd name="T17" fmla="*/ 39 h 39"/>
                <a:gd name="T18" fmla="*/ 6 w 39"/>
                <a:gd name="T19" fmla="*/ 6 h 39"/>
                <a:gd name="T20" fmla="*/ 33 w 39"/>
                <a:gd name="T21" fmla="*/ 6 h 39"/>
                <a:gd name="T22" fmla="*/ 33 w 39"/>
                <a:gd name="T23" fmla="*/ 33 h 39"/>
                <a:gd name="T24" fmla="*/ 6 w 39"/>
                <a:gd name="T25" fmla="*/ 33 h 39"/>
                <a:gd name="T26" fmla="*/ 6 w 39"/>
                <a:gd name="T2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9">
                  <a:moveTo>
                    <a:pt x="4" y="39"/>
                  </a:moveTo>
                  <a:cubicBezTo>
                    <a:pt x="36" y="39"/>
                    <a:pt x="36" y="39"/>
                    <a:pt x="36" y="39"/>
                  </a:cubicBezTo>
                  <a:cubicBezTo>
                    <a:pt x="38" y="39"/>
                    <a:pt x="39" y="37"/>
                    <a:pt x="39" y="35"/>
                  </a:cubicBezTo>
                  <a:cubicBezTo>
                    <a:pt x="39" y="3"/>
                    <a:pt x="39" y="3"/>
                    <a:pt x="39" y="3"/>
                  </a:cubicBezTo>
                  <a:cubicBezTo>
                    <a:pt x="39" y="1"/>
                    <a:pt x="38" y="0"/>
                    <a:pt x="36" y="0"/>
                  </a:cubicBezTo>
                  <a:cubicBezTo>
                    <a:pt x="4" y="0"/>
                    <a:pt x="4" y="0"/>
                    <a:pt x="4" y="0"/>
                  </a:cubicBezTo>
                  <a:cubicBezTo>
                    <a:pt x="2" y="0"/>
                    <a:pt x="0" y="1"/>
                    <a:pt x="0" y="3"/>
                  </a:cubicBezTo>
                  <a:cubicBezTo>
                    <a:pt x="0" y="35"/>
                    <a:pt x="0" y="35"/>
                    <a:pt x="0" y="35"/>
                  </a:cubicBezTo>
                  <a:cubicBezTo>
                    <a:pt x="0" y="37"/>
                    <a:pt x="2" y="39"/>
                    <a:pt x="4" y="39"/>
                  </a:cubicBezTo>
                  <a:close/>
                  <a:moveTo>
                    <a:pt x="6" y="6"/>
                  </a:moveTo>
                  <a:cubicBezTo>
                    <a:pt x="33" y="6"/>
                    <a:pt x="33" y="6"/>
                    <a:pt x="33" y="6"/>
                  </a:cubicBezTo>
                  <a:cubicBezTo>
                    <a:pt x="33" y="33"/>
                    <a:pt x="33" y="33"/>
                    <a:pt x="33" y="33"/>
                  </a:cubicBezTo>
                  <a:cubicBezTo>
                    <a:pt x="6" y="33"/>
                    <a:pt x="6" y="33"/>
                    <a:pt x="6" y="33"/>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76">
              <a:extLst>
                <a:ext uri="{FF2B5EF4-FFF2-40B4-BE49-F238E27FC236}">
                  <a16:creationId xmlns:a16="http://schemas.microsoft.com/office/drawing/2014/main" id="{887272CA-8EE9-4D68-A30A-C61DECB5730F}"/>
                </a:ext>
              </a:extLst>
            </p:cNvPr>
            <p:cNvSpPr>
              <a:spLocks noEditPoints="1"/>
            </p:cNvSpPr>
            <p:nvPr/>
          </p:nvSpPr>
          <p:spPr bwMode="auto">
            <a:xfrm>
              <a:off x="5592763" y="4137025"/>
              <a:ext cx="84138" cy="82550"/>
            </a:xfrm>
            <a:custGeom>
              <a:avLst/>
              <a:gdLst>
                <a:gd name="T0" fmla="*/ 3 w 39"/>
                <a:gd name="T1" fmla="*/ 38 h 38"/>
                <a:gd name="T2" fmla="*/ 36 w 39"/>
                <a:gd name="T3" fmla="*/ 38 h 38"/>
                <a:gd name="T4" fmla="*/ 39 w 39"/>
                <a:gd name="T5" fmla="*/ 35 h 38"/>
                <a:gd name="T6" fmla="*/ 39 w 39"/>
                <a:gd name="T7" fmla="*/ 3 h 38"/>
                <a:gd name="T8" fmla="*/ 36 w 39"/>
                <a:gd name="T9" fmla="*/ 0 h 38"/>
                <a:gd name="T10" fmla="*/ 3 w 39"/>
                <a:gd name="T11" fmla="*/ 0 h 38"/>
                <a:gd name="T12" fmla="*/ 0 w 39"/>
                <a:gd name="T13" fmla="*/ 3 h 38"/>
                <a:gd name="T14" fmla="*/ 0 w 39"/>
                <a:gd name="T15" fmla="*/ 35 h 38"/>
                <a:gd name="T16" fmla="*/ 3 w 39"/>
                <a:gd name="T17" fmla="*/ 38 h 38"/>
                <a:gd name="T18" fmla="*/ 6 w 39"/>
                <a:gd name="T19" fmla="*/ 6 h 38"/>
                <a:gd name="T20" fmla="*/ 33 w 39"/>
                <a:gd name="T21" fmla="*/ 6 h 38"/>
                <a:gd name="T22" fmla="*/ 33 w 39"/>
                <a:gd name="T23" fmla="*/ 32 h 38"/>
                <a:gd name="T24" fmla="*/ 7 w 39"/>
                <a:gd name="T25" fmla="*/ 32 h 38"/>
                <a:gd name="T26" fmla="*/ 7 w 39"/>
                <a:gd name="T27" fmla="*/ 6 h 38"/>
                <a:gd name="T28" fmla="*/ 6 w 39"/>
                <a:gd name="T2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8">
                  <a:moveTo>
                    <a:pt x="3" y="38"/>
                  </a:moveTo>
                  <a:cubicBezTo>
                    <a:pt x="36" y="38"/>
                    <a:pt x="36" y="38"/>
                    <a:pt x="36" y="38"/>
                  </a:cubicBezTo>
                  <a:cubicBezTo>
                    <a:pt x="37" y="38"/>
                    <a:pt x="39" y="37"/>
                    <a:pt x="39" y="35"/>
                  </a:cubicBezTo>
                  <a:cubicBezTo>
                    <a:pt x="39" y="3"/>
                    <a:pt x="39" y="3"/>
                    <a:pt x="39" y="3"/>
                  </a:cubicBezTo>
                  <a:cubicBezTo>
                    <a:pt x="39" y="1"/>
                    <a:pt x="38" y="0"/>
                    <a:pt x="36" y="0"/>
                  </a:cubicBezTo>
                  <a:cubicBezTo>
                    <a:pt x="3" y="0"/>
                    <a:pt x="3" y="0"/>
                    <a:pt x="3" y="0"/>
                  </a:cubicBezTo>
                  <a:cubicBezTo>
                    <a:pt x="2" y="0"/>
                    <a:pt x="0" y="1"/>
                    <a:pt x="0" y="3"/>
                  </a:cubicBezTo>
                  <a:cubicBezTo>
                    <a:pt x="0" y="35"/>
                    <a:pt x="0" y="35"/>
                    <a:pt x="0" y="35"/>
                  </a:cubicBezTo>
                  <a:cubicBezTo>
                    <a:pt x="0" y="37"/>
                    <a:pt x="2" y="38"/>
                    <a:pt x="3" y="38"/>
                  </a:cubicBezTo>
                  <a:close/>
                  <a:moveTo>
                    <a:pt x="6" y="6"/>
                  </a:moveTo>
                  <a:cubicBezTo>
                    <a:pt x="33" y="6"/>
                    <a:pt x="33" y="6"/>
                    <a:pt x="33" y="6"/>
                  </a:cubicBezTo>
                  <a:cubicBezTo>
                    <a:pt x="33" y="32"/>
                    <a:pt x="33" y="32"/>
                    <a:pt x="33" y="32"/>
                  </a:cubicBezTo>
                  <a:cubicBezTo>
                    <a:pt x="7" y="32"/>
                    <a:pt x="7" y="32"/>
                    <a:pt x="7" y="32"/>
                  </a:cubicBezTo>
                  <a:cubicBezTo>
                    <a:pt x="7" y="6"/>
                    <a:pt x="7" y="6"/>
                    <a:pt x="7"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77">
              <a:extLst>
                <a:ext uri="{FF2B5EF4-FFF2-40B4-BE49-F238E27FC236}">
                  <a16:creationId xmlns:a16="http://schemas.microsoft.com/office/drawing/2014/main" id="{CB507FD8-7005-4FE9-B0E7-739F9916B183}"/>
                </a:ext>
              </a:extLst>
            </p:cNvPr>
            <p:cNvSpPr>
              <a:spLocks noEditPoints="1"/>
            </p:cNvSpPr>
            <p:nvPr/>
          </p:nvSpPr>
          <p:spPr bwMode="auto">
            <a:xfrm>
              <a:off x="5703888" y="4137025"/>
              <a:ext cx="84138" cy="82550"/>
            </a:xfrm>
            <a:custGeom>
              <a:avLst/>
              <a:gdLst>
                <a:gd name="T0" fmla="*/ 4 w 39"/>
                <a:gd name="T1" fmla="*/ 38 h 38"/>
                <a:gd name="T2" fmla="*/ 36 w 39"/>
                <a:gd name="T3" fmla="*/ 38 h 38"/>
                <a:gd name="T4" fmla="*/ 39 w 39"/>
                <a:gd name="T5" fmla="*/ 35 h 38"/>
                <a:gd name="T6" fmla="*/ 39 w 39"/>
                <a:gd name="T7" fmla="*/ 3 h 38"/>
                <a:gd name="T8" fmla="*/ 36 w 39"/>
                <a:gd name="T9" fmla="*/ 0 h 38"/>
                <a:gd name="T10" fmla="*/ 4 w 39"/>
                <a:gd name="T11" fmla="*/ 0 h 38"/>
                <a:gd name="T12" fmla="*/ 0 w 39"/>
                <a:gd name="T13" fmla="*/ 3 h 38"/>
                <a:gd name="T14" fmla="*/ 0 w 39"/>
                <a:gd name="T15" fmla="*/ 35 h 38"/>
                <a:gd name="T16" fmla="*/ 4 w 39"/>
                <a:gd name="T17" fmla="*/ 38 h 38"/>
                <a:gd name="T18" fmla="*/ 6 w 39"/>
                <a:gd name="T19" fmla="*/ 6 h 38"/>
                <a:gd name="T20" fmla="*/ 33 w 39"/>
                <a:gd name="T21" fmla="*/ 6 h 38"/>
                <a:gd name="T22" fmla="*/ 33 w 39"/>
                <a:gd name="T23" fmla="*/ 32 h 38"/>
                <a:gd name="T24" fmla="*/ 6 w 39"/>
                <a:gd name="T25" fmla="*/ 32 h 38"/>
                <a:gd name="T26" fmla="*/ 6 w 39"/>
                <a:gd name="T27"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4" y="38"/>
                  </a:moveTo>
                  <a:cubicBezTo>
                    <a:pt x="36" y="38"/>
                    <a:pt x="36" y="38"/>
                    <a:pt x="36" y="38"/>
                  </a:cubicBezTo>
                  <a:cubicBezTo>
                    <a:pt x="38" y="38"/>
                    <a:pt x="39" y="37"/>
                    <a:pt x="39" y="35"/>
                  </a:cubicBezTo>
                  <a:cubicBezTo>
                    <a:pt x="39" y="3"/>
                    <a:pt x="39" y="3"/>
                    <a:pt x="39" y="3"/>
                  </a:cubicBezTo>
                  <a:cubicBezTo>
                    <a:pt x="39" y="1"/>
                    <a:pt x="38" y="0"/>
                    <a:pt x="36" y="0"/>
                  </a:cubicBezTo>
                  <a:cubicBezTo>
                    <a:pt x="4" y="0"/>
                    <a:pt x="4" y="0"/>
                    <a:pt x="4" y="0"/>
                  </a:cubicBezTo>
                  <a:cubicBezTo>
                    <a:pt x="2" y="0"/>
                    <a:pt x="0" y="1"/>
                    <a:pt x="0" y="3"/>
                  </a:cubicBezTo>
                  <a:cubicBezTo>
                    <a:pt x="0" y="35"/>
                    <a:pt x="0" y="35"/>
                    <a:pt x="0" y="35"/>
                  </a:cubicBezTo>
                  <a:cubicBezTo>
                    <a:pt x="0" y="37"/>
                    <a:pt x="2" y="38"/>
                    <a:pt x="4" y="38"/>
                  </a:cubicBezTo>
                  <a:close/>
                  <a:moveTo>
                    <a:pt x="6" y="6"/>
                  </a:moveTo>
                  <a:cubicBezTo>
                    <a:pt x="33" y="6"/>
                    <a:pt x="33" y="6"/>
                    <a:pt x="33" y="6"/>
                  </a:cubicBezTo>
                  <a:cubicBezTo>
                    <a:pt x="33" y="32"/>
                    <a:pt x="33" y="32"/>
                    <a:pt x="33" y="32"/>
                  </a:cubicBezTo>
                  <a:cubicBezTo>
                    <a:pt x="6" y="32"/>
                    <a:pt x="6" y="32"/>
                    <a:pt x="6" y="32"/>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8">
              <a:extLst>
                <a:ext uri="{FF2B5EF4-FFF2-40B4-BE49-F238E27FC236}">
                  <a16:creationId xmlns:a16="http://schemas.microsoft.com/office/drawing/2014/main" id="{2E045B00-D96E-4D6D-BA87-B3C5E4FFE8BA}"/>
                </a:ext>
              </a:extLst>
            </p:cNvPr>
            <p:cNvSpPr>
              <a:spLocks noEditPoints="1"/>
            </p:cNvSpPr>
            <p:nvPr/>
          </p:nvSpPr>
          <p:spPr bwMode="auto">
            <a:xfrm>
              <a:off x="5592763" y="4249738"/>
              <a:ext cx="84138" cy="84137"/>
            </a:xfrm>
            <a:custGeom>
              <a:avLst/>
              <a:gdLst>
                <a:gd name="T0" fmla="*/ 3 w 39"/>
                <a:gd name="T1" fmla="*/ 39 h 39"/>
                <a:gd name="T2" fmla="*/ 36 w 39"/>
                <a:gd name="T3" fmla="*/ 39 h 39"/>
                <a:gd name="T4" fmla="*/ 39 w 39"/>
                <a:gd name="T5" fmla="*/ 36 h 39"/>
                <a:gd name="T6" fmla="*/ 39 w 39"/>
                <a:gd name="T7" fmla="*/ 4 h 39"/>
                <a:gd name="T8" fmla="*/ 36 w 39"/>
                <a:gd name="T9" fmla="*/ 0 h 39"/>
                <a:gd name="T10" fmla="*/ 3 w 39"/>
                <a:gd name="T11" fmla="*/ 0 h 39"/>
                <a:gd name="T12" fmla="*/ 0 w 39"/>
                <a:gd name="T13" fmla="*/ 4 h 39"/>
                <a:gd name="T14" fmla="*/ 0 w 39"/>
                <a:gd name="T15" fmla="*/ 36 h 39"/>
                <a:gd name="T16" fmla="*/ 3 w 39"/>
                <a:gd name="T17" fmla="*/ 39 h 39"/>
                <a:gd name="T18" fmla="*/ 6 w 39"/>
                <a:gd name="T19" fmla="*/ 7 h 39"/>
                <a:gd name="T20" fmla="*/ 33 w 39"/>
                <a:gd name="T21" fmla="*/ 7 h 39"/>
                <a:gd name="T22" fmla="*/ 33 w 39"/>
                <a:gd name="T23" fmla="*/ 33 h 39"/>
                <a:gd name="T24" fmla="*/ 7 w 39"/>
                <a:gd name="T25" fmla="*/ 33 h 39"/>
                <a:gd name="T26" fmla="*/ 7 w 39"/>
                <a:gd name="T27" fmla="*/ 7 h 39"/>
                <a:gd name="T28" fmla="*/ 6 w 39"/>
                <a:gd name="T29"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9">
                  <a:moveTo>
                    <a:pt x="3" y="39"/>
                  </a:moveTo>
                  <a:cubicBezTo>
                    <a:pt x="36" y="39"/>
                    <a:pt x="36" y="39"/>
                    <a:pt x="36" y="39"/>
                  </a:cubicBezTo>
                  <a:cubicBezTo>
                    <a:pt x="37" y="39"/>
                    <a:pt x="39" y="38"/>
                    <a:pt x="39" y="36"/>
                  </a:cubicBezTo>
                  <a:cubicBezTo>
                    <a:pt x="39" y="4"/>
                    <a:pt x="39" y="4"/>
                    <a:pt x="39" y="4"/>
                  </a:cubicBezTo>
                  <a:cubicBezTo>
                    <a:pt x="39" y="2"/>
                    <a:pt x="38" y="0"/>
                    <a:pt x="36" y="0"/>
                  </a:cubicBezTo>
                  <a:cubicBezTo>
                    <a:pt x="3" y="0"/>
                    <a:pt x="3" y="0"/>
                    <a:pt x="3" y="0"/>
                  </a:cubicBezTo>
                  <a:cubicBezTo>
                    <a:pt x="2" y="0"/>
                    <a:pt x="0" y="2"/>
                    <a:pt x="0" y="4"/>
                  </a:cubicBezTo>
                  <a:cubicBezTo>
                    <a:pt x="0" y="36"/>
                    <a:pt x="0" y="36"/>
                    <a:pt x="0" y="36"/>
                  </a:cubicBezTo>
                  <a:cubicBezTo>
                    <a:pt x="0" y="38"/>
                    <a:pt x="2" y="39"/>
                    <a:pt x="3" y="39"/>
                  </a:cubicBezTo>
                  <a:close/>
                  <a:moveTo>
                    <a:pt x="6" y="7"/>
                  </a:moveTo>
                  <a:cubicBezTo>
                    <a:pt x="33" y="7"/>
                    <a:pt x="33" y="7"/>
                    <a:pt x="33" y="7"/>
                  </a:cubicBezTo>
                  <a:cubicBezTo>
                    <a:pt x="33" y="33"/>
                    <a:pt x="33" y="33"/>
                    <a:pt x="33" y="33"/>
                  </a:cubicBezTo>
                  <a:cubicBezTo>
                    <a:pt x="7" y="33"/>
                    <a:pt x="7" y="33"/>
                    <a:pt x="7" y="33"/>
                  </a:cubicBezTo>
                  <a:cubicBezTo>
                    <a:pt x="7" y="7"/>
                    <a:pt x="7" y="7"/>
                    <a:pt x="7" y="7"/>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79">
              <a:extLst>
                <a:ext uri="{FF2B5EF4-FFF2-40B4-BE49-F238E27FC236}">
                  <a16:creationId xmlns:a16="http://schemas.microsoft.com/office/drawing/2014/main" id="{0DAA4CBF-BD55-4EC2-85E2-2AA97A99B053}"/>
                </a:ext>
              </a:extLst>
            </p:cNvPr>
            <p:cNvSpPr>
              <a:spLocks noEditPoints="1"/>
            </p:cNvSpPr>
            <p:nvPr/>
          </p:nvSpPr>
          <p:spPr bwMode="auto">
            <a:xfrm>
              <a:off x="5703888" y="4249738"/>
              <a:ext cx="84138" cy="84137"/>
            </a:xfrm>
            <a:custGeom>
              <a:avLst/>
              <a:gdLst>
                <a:gd name="T0" fmla="*/ 4 w 39"/>
                <a:gd name="T1" fmla="*/ 39 h 39"/>
                <a:gd name="T2" fmla="*/ 36 w 39"/>
                <a:gd name="T3" fmla="*/ 39 h 39"/>
                <a:gd name="T4" fmla="*/ 39 w 39"/>
                <a:gd name="T5" fmla="*/ 36 h 39"/>
                <a:gd name="T6" fmla="*/ 39 w 39"/>
                <a:gd name="T7" fmla="*/ 4 h 39"/>
                <a:gd name="T8" fmla="*/ 36 w 39"/>
                <a:gd name="T9" fmla="*/ 0 h 39"/>
                <a:gd name="T10" fmla="*/ 4 w 39"/>
                <a:gd name="T11" fmla="*/ 0 h 39"/>
                <a:gd name="T12" fmla="*/ 0 w 39"/>
                <a:gd name="T13" fmla="*/ 4 h 39"/>
                <a:gd name="T14" fmla="*/ 0 w 39"/>
                <a:gd name="T15" fmla="*/ 36 h 39"/>
                <a:gd name="T16" fmla="*/ 4 w 39"/>
                <a:gd name="T17" fmla="*/ 39 h 39"/>
                <a:gd name="T18" fmla="*/ 6 w 39"/>
                <a:gd name="T19" fmla="*/ 7 h 39"/>
                <a:gd name="T20" fmla="*/ 33 w 39"/>
                <a:gd name="T21" fmla="*/ 7 h 39"/>
                <a:gd name="T22" fmla="*/ 33 w 39"/>
                <a:gd name="T23" fmla="*/ 33 h 39"/>
                <a:gd name="T24" fmla="*/ 6 w 39"/>
                <a:gd name="T25" fmla="*/ 33 h 39"/>
                <a:gd name="T26" fmla="*/ 6 w 39"/>
                <a:gd name="T27"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9">
                  <a:moveTo>
                    <a:pt x="4" y="39"/>
                  </a:moveTo>
                  <a:cubicBezTo>
                    <a:pt x="36" y="39"/>
                    <a:pt x="36" y="39"/>
                    <a:pt x="36" y="39"/>
                  </a:cubicBezTo>
                  <a:cubicBezTo>
                    <a:pt x="38" y="39"/>
                    <a:pt x="39" y="38"/>
                    <a:pt x="39" y="36"/>
                  </a:cubicBezTo>
                  <a:cubicBezTo>
                    <a:pt x="39" y="4"/>
                    <a:pt x="39" y="4"/>
                    <a:pt x="39" y="4"/>
                  </a:cubicBezTo>
                  <a:cubicBezTo>
                    <a:pt x="39" y="2"/>
                    <a:pt x="38" y="0"/>
                    <a:pt x="36" y="0"/>
                  </a:cubicBezTo>
                  <a:cubicBezTo>
                    <a:pt x="4" y="0"/>
                    <a:pt x="4" y="0"/>
                    <a:pt x="4" y="0"/>
                  </a:cubicBezTo>
                  <a:cubicBezTo>
                    <a:pt x="2" y="0"/>
                    <a:pt x="0" y="2"/>
                    <a:pt x="0" y="4"/>
                  </a:cubicBezTo>
                  <a:cubicBezTo>
                    <a:pt x="0" y="36"/>
                    <a:pt x="0" y="36"/>
                    <a:pt x="0" y="36"/>
                  </a:cubicBezTo>
                  <a:cubicBezTo>
                    <a:pt x="0" y="38"/>
                    <a:pt x="2" y="39"/>
                    <a:pt x="4" y="39"/>
                  </a:cubicBezTo>
                  <a:close/>
                  <a:moveTo>
                    <a:pt x="6" y="7"/>
                  </a:moveTo>
                  <a:cubicBezTo>
                    <a:pt x="33" y="7"/>
                    <a:pt x="33" y="7"/>
                    <a:pt x="33" y="7"/>
                  </a:cubicBezTo>
                  <a:cubicBezTo>
                    <a:pt x="33" y="33"/>
                    <a:pt x="33" y="33"/>
                    <a:pt x="33" y="33"/>
                  </a:cubicBezTo>
                  <a:cubicBezTo>
                    <a:pt x="6" y="33"/>
                    <a:pt x="6" y="33"/>
                    <a:pt x="6" y="33"/>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2" name="Group 221">
            <a:extLst>
              <a:ext uri="{FF2B5EF4-FFF2-40B4-BE49-F238E27FC236}">
                <a16:creationId xmlns:a16="http://schemas.microsoft.com/office/drawing/2014/main" id="{E891A813-1297-4B85-BA40-AB8BE75E8424}"/>
              </a:ext>
            </a:extLst>
          </p:cNvPr>
          <p:cNvGrpSpPr/>
          <p:nvPr/>
        </p:nvGrpSpPr>
        <p:grpSpPr>
          <a:xfrm>
            <a:off x="9711710" y="2245713"/>
            <a:ext cx="579406" cy="497744"/>
            <a:chOff x="5427662" y="3992563"/>
            <a:chExt cx="709613" cy="609600"/>
          </a:xfrm>
          <a:solidFill>
            <a:schemeClr val="bg1"/>
          </a:solidFill>
        </p:grpSpPr>
        <p:sp>
          <p:nvSpPr>
            <p:cNvPr id="223" name="Freeform 83">
              <a:extLst>
                <a:ext uri="{FF2B5EF4-FFF2-40B4-BE49-F238E27FC236}">
                  <a16:creationId xmlns:a16="http://schemas.microsoft.com/office/drawing/2014/main" id="{4C957B61-447B-4F33-8626-810575785672}"/>
                </a:ext>
              </a:extLst>
            </p:cNvPr>
            <p:cNvSpPr>
              <a:spLocks/>
            </p:cNvSpPr>
            <p:nvPr/>
          </p:nvSpPr>
          <p:spPr bwMode="auto">
            <a:xfrm>
              <a:off x="5489575" y="4098925"/>
              <a:ext cx="47625" cy="28575"/>
            </a:xfrm>
            <a:custGeom>
              <a:avLst/>
              <a:gdLst>
                <a:gd name="T0" fmla="*/ 2 w 22"/>
                <a:gd name="T1" fmla="*/ 6 h 13"/>
                <a:gd name="T2" fmla="*/ 17 w 22"/>
                <a:gd name="T3" fmla="*/ 12 h 13"/>
                <a:gd name="T4" fmla="*/ 18 w 22"/>
                <a:gd name="T5" fmla="*/ 13 h 13"/>
                <a:gd name="T6" fmla="*/ 21 w 22"/>
                <a:gd name="T7" fmla="*/ 11 h 13"/>
                <a:gd name="T8" fmla="*/ 19 w 22"/>
                <a:gd name="T9" fmla="*/ 7 h 13"/>
                <a:gd name="T10" fmla="*/ 5 w 22"/>
                <a:gd name="T11" fmla="*/ 0 h 13"/>
                <a:gd name="T12" fmla="*/ 1 w 22"/>
                <a:gd name="T13" fmla="*/ 2 h 13"/>
                <a:gd name="T14" fmla="*/ 2 w 22"/>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2" y="6"/>
                  </a:moveTo>
                  <a:cubicBezTo>
                    <a:pt x="17" y="12"/>
                    <a:pt x="17" y="12"/>
                    <a:pt x="17" y="12"/>
                  </a:cubicBezTo>
                  <a:cubicBezTo>
                    <a:pt x="17" y="13"/>
                    <a:pt x="18" y="13"/>
                    <a:pt x="18" y="13"/>
                  </a:cubicBezTo>
                  <a:cubicBezTo>
                    <a:pt x="19" y="13"/>
                    <a:pt x="20" y="12"/>
                    <a:pt x="21" y="11"/>
                  </a:cubicBezTo>
                  <a:cubicBezTo>
                    <a:pt x="22" y="9"/>
                    <a:pt x="21" y="8"/>
                    <a:pt x="19" y="7"/>
                  </a:cubicBezTo>
                  <a:cubicBezTo>
                    <a:pt x="5" y="0"/>
                    <a:pt x="5" y="0"/>
                    <a:pt x="5" y="0"/>
                  </a:cubicBezTo>
                  <a:cubicBezTo>
                    <a:pt x="3"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4">
              <a:extLst>
                <a:ext uri="{FF2B5EF4-FFF2-40B4-BE49-F238E27FC236}">
                  <a16:creationId xmlns:a16="http://schemas.microsoft.com/office/drawing/2014/main" id="{C9EA097D-A688-4BD5-98A3-D5DBDA6EC9EA}"/>
                </a:ext>
              </a:extLst>
            </p:cNvPr>
            <p:cNvSpPr>
              <a:spLocks/>
            </p:cNvSpPr>
            <p:nvPr/>
          </p:nvSpPr>
          <p:spPr bwMode="auto">
            <a:xfrm>
              <a:off x="5553075" y="4330700"/>
              <a:ext cx="47625" cy="28575"/>
            </a:xfrm>
            <a:custGeom>
              <a:avLst/>
              <a:gdLst>
                <a:gd name="T0" fmla="*/ 17 w 22"/>
                <a:gd name="T1" fmla="*/ 1 h 13"/>
                <a:gd name="T2" fmla="*/ 2 w 22"/>
                <a:gd name="T3" fmla="*/ 7 h 13"/>
                <a:gd name="T4" fmla="*/ 1 w 22"/>
                <a:gd name="T5" fmla="*/ 11 h 13"/>
                <a:gd name="T6" fmla="*/ 4 w 22"/>
                <a:gd name="T7" fmla="*/ 13 h 13"/>
                <a:gd name="T8" fmla="*/ 5 w 22"/>
                <a:gd name="T9" fmla="*/ 13 h 13"/>
                <a:gd name="T10" fmla="*/ 19 w 22"/>
                <a:gd name="T11" fmla="*/ 6 h 13"/>
                <a:gd name="T12" fmla="*/ 21 w 22"/>
                <a:gd name="T13" fmla="*/ 2 h 13"/>
                <a:gd name="T14" fmla="*/ 17 w 22"/>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17" y="1"/>
                  </a:moveTo>
                  <a:cubicBezTo>
                    <a:pt x="2" y="7"/>
                    <a:pt x="2" y="7"/>
                    <a:pt x="2" y="7"/>
                  </a:cubicBezTo>
                  <a:cubicBezTo>
                    <a:pt x="1" y="8"/>
                    <a:pt x="0" y="10"/>
                    <a:pt x="1" y="11"/>
                  </a:cubicBezTo>
                  <a:cubicBezTo>
                    <a:pt x="1" y="12"/>
                    <a:pt x="3" y="13"/>
                    <a:pt x="4" y="13"/>
                  </a:cubicBezTo>
                  <a:cubicBezTo>
                    <a:pt x="4" y="13"/>
                    <a:pt x="5" y="13"/>
                    <a:pt x="5" y="13"/>
                  </a:cubicBezTo>
                  <a:cubicBezTo>
                    <a:pt x="19" y="6"/>
                    <a:pt x="19" y="6"/>
                    <a:pt x="19" y="6"/>
                  </a:cubicBezTo>
                  <a:cubicBezTo>
                    <a:pt x="21" y="6"/>
                    <a:pt x="22" y="4"/>
                    <a:pt x="21" y="2"/>
                  </a:cubicBezTo>
                  <a:cubicBezTo>
                    <a:pt x="20" y="1"/>
                    <a:pt x="19" y="0"/>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5">
              <a:extLst>
                <a:ext uri="{FF2B5EF4-FFF2-40B4-BE49-F238E27FC236}">
                  <a16:creationId xmlns:a16="http://schemas.microsoft.com/office/drawing/2014/main" id="{B711181D-E447-4612-B400-B3B0B598254B}"/>
                </a:ext>
              </a:extLst>
            </p:cNvPr>
            <p:cNvSpPr>
              <a:spLocks/>
            </p:cNvSpPr>
            <p:nvPr/>
          </p:nvSpPr>
          <p:spPr bwMode="auto">
            <a:xfrm>
              <a:off x="5489575" y="4359275"/>
              <a:ext cx="47625" cy="28575"/>
            </a:xfrm>
            <a:custGeom>
              <a:avLst/>
              <a:gdLst>
                <a:gd name="T0" fmla="*/ 21 w 22"/>
                <a:gd name="T1" fmla="*/ 3 h 13"/>
                <a:gd name="T2" fmla="*/ 17 w 22"/>
                <a:gd name="T3" fmla="*/ 1 h 13"/>
                <a:gd name="T4" fmla="*/ 2 w 22"/>
                <a:gd name="T5" fmla="*/ 8 h 13"/>
                <a:gd name="T6" fmla="*/ 1 w 22"/>
                <a:gd name="T7" fmla="*/ 12 h 13"/>
                <a:gd name="T8" fmla="*/ 4 w 22"/>
                <a:gd name="T9" fmla="*/ 13 h 13"/>
                <a:gd name="T10" fmla="*/ 5 w 22"/>
                <a:gd name="T11" fmla="*/ 13 h 13"/>
                <a:gd name="T12" fmla="*/ 19 w 22"/>
                <a:gd name="T13" fmla="*/ 6 h 13"/>
                <a:gd name="T14" fmla="*/ 21 w 22"/>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21" y="3"/>
                  </a:moveTo>
                  <a:cubicBezTo>
                    <a:pt x="20" y="1"/>
                    <a:pt x="18" y="0"/>
                    <a:pt x="17" y="1"/>
                  </a:cubicBezTo>
                  <a:cubicBezTo>
                    <a:pt x="2" y="8"/>
                    <a:pt x="2" y="8"/>
                    <a:pt x="2" y="8"/>
                  </a:cubicBezTo>
                  <a:cubicBezTo>
                    <a:pt x="1" y="8"/>
                    <a:pt x="0" y="10"/>
                    <a:pt x="1" y="12"/>
                  </a:cubicBezTo>
                  <a:cubicBezTo>
                    <a:pt x="1" y="13"/>
                    <a:pt x="2" y="13"/>
                    <a:pt x="4" y="13"/>
                  </a:cubicBezTo>
                  <a:cubicBezTo>
                    <a:pt x="4" y="13"/>
                    <a:pt x="4" y="13"/>
                    <a:pt x="5" y="13"/>
                  </a:cubicBezTo>
                  <a:cubicBezTo>
                    <a:pt x="19" y="6"/>
                    <a:pt x="19" y="6"/>
                    <a:pt x="19" y="6"/>
                  </a:cubicBezTo>
                  <a:cubicBezTo>
                    <a:pt x="21" y="6"/>
                    <a:pt x="22" y="4"/>
                    <a:pt x="2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6">
              <a:extLst>
                <a:ext uri="{FF2B5EF4-FFF2-40B4-BE49-F238E27FC236}">
                  <a16:creationId xmlns:a16="http://schemas.microsoft.com/office/drawing/2014/main" id="{9D3741D4-53D7-4E97-99D7-BFBAAFDA74B5}"/>
                </a:ext>
              </a:extLst>
            </p:cNvPr>
            <p:cNvSpPr>
              <a:spLocks/>
            </p:cNvSpPr>
            <p:nvPr/>
          </p:nvSpPr>
          <p:spPr bwMode="auto">
            <a:xfrm>
              <a:off x="5441950" y="4389438"/>
              <a:ext cx="52388" cy="20638"/>
            </a:xfrm>
            <a:custGeom>
              <a:avLst/>
              <a:gdLst>
                <a:gd name="T0" fmla="*/ 14 w 24"/>
                <a:gd name="T1" fmla="*/ 2 h 9"/>
                <a:gd name="T2" fmla="*/ 10 w 24"/>
                <a:gd name="T3" fmla="*/ 0 h 9"/>
                <a:gd name="T4" fmla="*/ 2 w 24"/>
                <a:gd name="T5" fmla="*/ 4 h 9"/>
                <a:gd name="T6" fmla="*/ 1 w 24"/>
                <a:gd name="T7" fmla="*/ 8 h 9"/>
                <a:gd name="T8" fmla="*/ 4 w 24"/>
                <a:gd name="T9" fmla="*/ 9 h 9"/>
                <a:gd name="T10" fmla="*/ 4 w 24"/>
                <a:gd name="T11" fmla="*/ 9 h 9"/>
                <a:gd name="T12" fmla="*/ 5 w 24"/>
                <a:gd name="T13" fmla="*/ 9 h 9"/>
                <a:gd name="T14" fmla="*/ 21 w 24"/>
                <a:gd name="T15" fmla="*/ 9 h 9"/>
                <a:gd name="T16" fmla="*/ 24 w 24"/>
                <a:gd name="T17" fmla="*/ 6 h 9"/>
                <a:gd name="T18" fmla="*/ 21 w 24"/>
                <a:gd name="T19" fmla="*/ 3 h 9"/>
                <a:gd name="T20" fmla="*/ 14 w 24"/>
                <a:gd name="T21" fmla="*/ 3 h 9"/>
                <a:gd name="T22" fmla="*/ 14 w 24"/>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9">
                  <a:moveTo>
                    <a:pt x="14" y="2"/>
                  </a:moveTo>
                  <a:cubicBezTo>
                    <a:pt x="13" y="0"/>
                    <a:pt x="11" y="0"/>
                    <a:pt x="10" y="0"/>
                  </a:cubicBezTo>
                  <a:cubicBezTo>
                    <a:pt x="2" y="4"/>
                    <a:pt x="2" y="4"/>
                    <a:pt x="2" y="4"/>
                  </a:cubicBezTo>
                  <a:cubicBezTo>
                    <a:pt x="1" y="4"/>
                    <a:pt x="0" y="6"/>
                    <a:pt x="1" y="8"/>
                  </a:cubicBezTo>
                  <a:cubicBezTo>
                    <a:pt x="1" y="9"/>
                    <a:pt x="3" y="9"/>
                    <a:pt x="4" y="9"/>
                  </a:cubicBezTo>
                  <a:cubicBezTo>
                    <a:pt x="4" y="9"/>
                    <a:pt x="4" y="9"/>
                    <a:pt x="4" y="9"/>
                  </a:cubicBezTo>
                  <a:cubicBezTo>
                    <a:pt x="5" y="9"/>
                    <a:pt x="5" y="9"/>
                    <a:pt x="5" y="9"/>
                  </a:cubicBezTo>
                  <a:cubicBezTo>
                    <a:pt x="21" y="9"/>
                    <a:pt x="21" y="9"/>
                    <a:pt x="21" y="9"/>
                  </a:cubicBezTo>
                  <a:cubicBezTo>
                    <a:pt x="23" y="9"/>
                    <a:pt x="24" y="8"/>
                    <a:pt x="24" y="6"/>
                  </a:cubicBezTo>
                  <a:cubicBezTo>
                    <a:pt x="24" y="5"/>
                    <a:pt x="23" y="3"/>
                    <a:pt x="21" y="3"/>
                  </a:cubicBezTo>
                  <a:cubicBezTo>
                    <a:pt x="14" y="3"/>
                    <a:pt x="14" y="3"/>
                    <a:pt x="14" y="3"/>
                  </a:cubicBezTo>
                  <a:cubicBezTo>
                    <a:pt x="14" y="3"/>
                    <a:pt x="14"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87">
              <a:extLst>
                <a:ext uri="{FF2B5EF4-FFF2-40B4-BE49-F238E27FC236}">
                  <a16:creationId xmlns:a16="http://schemas.microsoft.com/office/drawing/2014/main" id="{4DC8E242-44DC-469F-8A8B-1C2F27F6BB5E}"/>
                </a:ext>
              </a:extLst>
            </p:cNvPr>
            <p:cNvSpPr>
              <a:spLocks/>
            </p:cNvSpPr>
            <p:nvPr/>
          </p:nvSpPr>
          <p:spPr bwMode="auto">
            <a:xfrm>
              <a:off x="6026150" y="4359275"/>
              <a:ext cx="47625" cy="28575"/>
            </a:xfrm>
            <a:custGeom>
              <a:avLst/>
              <a:gdLst>
                <a:gd name="T0" fmla="*/ 18 w 22"/>
                <a:gd name="T1" fmla="*/ 13 h 13"/>
                <a:gd name="T2" fmla="*/ 21 w 22"/>
                <a:gd name="T3" fmla="*/ 12 h 13"/>
                <a:gd name="T4" fmla="*/ 20 w 22"/>
                <a:gd name="T5" fmla="*/ 8 h 13"/>
                <a:gd name="T6" fmla="*/ 5 w 22"/>
                <a:gd name="T7" fmla="*/ 1 h 13"/>
                <a:gd name="T8" fmla="*/ 1 w 22"/>
                <a:gd name="T9" fmla="*/ 3 h 13"/>
                <a:gd name="T10" fmla="*/ 3 w 22"/>
                <a:gd name="T11" fmla="*/ 6 h 13"/>
                <a:gd name="T12" fmla="*/ 17 w 22"/>
                <a:gd name="T13" fmla="*/ 13 h 13"/>
                <a:gd name="T14" fmla="*/ 18 w 2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18" y="13"/>
                  </a:moveTo>
                  <a:cubicBezTo>
                    <a:pt x="19" y="13"/>
                    <a:pt x="21" y="13"/>
                    <a:pt x="21" y="12"/>
                  </a:cubicBezTo>
                  <a:cubicBezTo>
                    <a:pt x="22" y="10"/>
                    <a:pt x="21" y="8"/>
                    <a:pt x="20" y="8"/>
                  </a:cubicBezTo>
                  <a:cubicBezTo>
                    <a:pt x="5" y="1"/>
                    <a:pt x="5" y="1"/>
                    <a:pt x="5" y="1"/>
                  </a:cubicBezTo>
                  <a:cubicBezTo>
                    <a:pt x="3" y="0"/>
                    <a:pt x="2" y="1"/>
                    <a:pt x="1" y="3"/>
                  </a:cubicBezTo>
                  <a:cubicBezTo>
                    <a:pt x="0" y="4"/>
                    <a:pt x="1" y="6"/>
                    <a:pt x="3" y="6"/>
                  </a:cubicBezTo>
                  <a:cubicBezTo>
                    <a:pt x="17" y="13"/>
                    <a:pt x="17" y="13"/>
                    <a:pt x="17" y="13"/>
                  </a:cubicBezTo>
                  <a:cubicBezTo>
                    <a:pt x="17" y="13"/>
                    <a:pt x="18" y="13"/>
                    <a:pt x="1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88">
              <a:extLst>
                <a:ext uri="{FF2B5EF4-FFF2-40B4-BE49-F238E27FC236}">
                  <a16:creationId xmlns:a16="http://schemas.microsoft.com/office/drawing/2014/main" id="{4DB1918F-88F5-4C85-96C9-1161A8B10BB3}"/>
                </a:ext>
              </a:extLst>
            </p:cNvPr>
            <p:cNvSpPr>
              <a:spLocks/>
            </p:cNvSpPr>
            <p:nvPr/>
          </p:nvSpPr>
          <p:spPr bwMode="auto">
            <a:xfrm>
              <a:off x="5962650" y="4330700"/>
              <a:ext cx="47625" cy="28575"/>
            </a:xfrm>
            <a:custGeom>
              <a:avLst/>
              <a:gdLst>
                <a:gd name="T0" fmla="*/ 18 w 22"/>
                <a:gd name="T1" fmla="*/ 13 h 13"/>
                <a:gd name="T2" fmla="*/ 21 w 22"/>
                <a:gd name="T3" fmla="*/ 11 h 13"/>
                <a:gd name="T4" fmla="*/ 19 w 22"/>
                <a:gd name="T5" fmla="*/ 7 h 13"/>
                <a:gd name="T6" fmla="*/ 5 w 22"/>
                <a:gd name="T7" fmla="*/ 1 h 13"/>
                <a:gd name="T8" fmla="*/ 1 w 22"/>
                <a:gd name="T9" fmla="*/ 2 h 13"/>
                <a:gd name="T10" fmla="*/ 2 w 22"/>
                <a:gd name="T11" fmla="*/ 6 h 13"/>
                <a:gd name="T12" fmla="*/ 17 w 22"/>
                <a:gd name="T13" fmla="*/ 13 h 13"/>
                <a:gd name="T14" fmla="*/ 18 w 2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18" y="13"/>
                  </a:moveTo>
                  <a:cubicBezTo>
                    <a:pt x="19" y="13"/>
                    <a:pt x="20" y="12"/>
                    <a:pt x="21" y="11"/>
                  </a:cubicBezTo>
                  <a:cubicBezTo>
                    <a:pt x="22" y="10"/>
                    <a:pt x="21" y="8"/>
                    <a:pt x="19" y="7"/>
                  </a:cubicBezTo>
                  <a:cubicBezTo>
                    <a:pt x="5" y="1"/>
                    <a:pt x="5" y="1"/>
                    <a:pt x="5" y="1"/>
                  </a:cubicBezTo>
                  <a:cubicBezTo>
                    <a:pt x="3" y="0"/>
                    <a:pt x="2" y="1"/>
                    <a:pt x="1" y="2"/>
                  </a:cubicBezTo>
                  <a:cubicBezTo>
                    <a:pt x="0" y="4"/>
                    <a:pt x="1" y="6"/>
                    <a:pt x="2" y="6"/>
                  </a:cubicBezTo>
                  <a:cubicBezTo>
                    <a:pt x="17" y="13"/>
                    <a:pt x="17" y="13"/>
                    <a:pt x="17" y="13"/>
                  </a:cubicBezTo>
                  <a:cubicBezTo>
                    <a:pt x="17" y="13"/>
                    <a:pt x="18" y="13"/>
                    <a:pt x="1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89">
              <a:extLst>
                <a:ext uri="{FF2B5EF4-FFF2-40B4-BE49-F238E27FC236}">
                  <a16:creationId xmlns:a16="http://schemas.microsoft.com/office/drawing/2014/main" id="{17C4E4F3-121D-462D-8694-11D39BFAC9D6}"/>
                </a:ext>
              </a:extLst>
            </p:cNvPr>
            <p:cNvSpPr>
              <a:spLocks/>
            </p:cNvSpPr>
            <p:nvPr/>
          </p:nvSpPr>
          <p:spPr bwMode="auto">
            <a:xfrm>
              <a:off x="6026150" y="4098925"/>
              <a:ext cx="47625" cy="28575"/>
            </a:xfrm>
            <a:custGeom>
              <a:avLst/>
              <a:gdLst>
                <a:gd name="T0" fmla="*/ 4 w 22"/>
                <a:gd name="T1" fmla="*/ 13 h 13"/>
                <a:gd name="T2" fmla="*/ 5 w 22"/>
                <a:gd name="T3" fmla="*/ 12 h 13"/>
                <a:gd name="T4" fmla="*/ 20 w 22"/>
                <a:gd name="T5" fmla="*/ 6 h 13"/>
                <a:gd name="T6" fmla="*/ 21 w 22"/>
                <a:gd name="T7" fmla="*/ 2 h 13"/>
                <a:gd name="T8" fmla="*/ 17 w 22"/>
                <a:gd name="T9" fmla="*/ 0 h 13"/>
                <a:gd name="T10" fmla="*/ 3 w 22"/>
                <a:gd name="T11" fmla="*/ 7 h 13"/>
                <a:gd name="T12" fmla="*/ 1 w 22"/>
                <a:gd name="T13" fmla="*/ 11 h 13"/>
                <a:gd name="T14" fmla="*/ 4 w 2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3">
                  <a:moveTo>
                    <a:pt x="4" y="13"/>
                  </a:moveTo>
                  <a:cubicBezTo>
                    <a:pt x="4" y="13"/>
                    <a:pt x="5" y="13"/>
                    <a:pt x="5" y="12"/>
                  </a:cubicBezTo>
                  <a:cubicBezTo>
                    <a:pt x="20" y="6"/>
                    <a:pt x="20" y="6"/>
                    <a:pt x="20" y="6"/>
                  </a:cubicBezTo>
                  <a:cubicBezTo>
                    <a:pt x="21" y="5"/>
                    <a:pt x="22" y="3"/>
                    <a:pt x="21" y="2"/>
                  </a:cubicBezTo>
                  <a:cubicBezTo>
                    <a:pt x="20" y="0"/>
                    <a:pt x="19" y="0"/>
                    <a:pt x="17" y="0"/>
                  </a:cubicBezTo>
                  <a:cubicBezTo>
                    <a:pt x="3" y="7"/>
                    <a:pt x="3" y="7"/>
                    <a:pt x="3" y="7"/>
                  </a:cubicBezTo>
                  <a:cubicBezTo>
                    <a:pt x="1" y="8"/>
                    <a:pt x="0" y="9"/>
                    <a:pt x="1" y="11"/>
                  </a:cubicBezTo>
                  <a:cubicBezTo>
                    <a:pt x="2" y="12"/>
                    <a:pt x="3" y="13"/>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0">
              <a:extLst>
                <a:ext uri="{FF2B5EF4-FFF2-40B4-BE49-F238E27FC236}">
                  <a16:creationId xmlns:a16="http://schemas.microsoft.com/office/drawing/2014/main" id="{6AD932D8-1472-4DF6-8B23-3BF241C186FC}"/>
                </a:ext>
              </a:extLst>
            </p:cNvPr>
            <p:cNvSpPr>
              <a:spLocks/>
            </p:cNvSpPr>
            <p:nvPr/>
          </p:nvSpPr>
          <p:spPr bwMode="auto">
            <a:xfrm>
              <a:off x="6107113" y="4238625"/>
              <a:ext cx="12700" cy="47625"/>
            </a:xfrm>
            <a:custGeom>
              <a:avLst/>
              <a:gdLst>
                <a:gd name="T0" fmla="*/ 6 w 6"/>
                <a:gd name="T1" fmla="*/ 3 h 22"/>
                <a:gd name="T2" fmla="*/ 3 w 6"/>
                <a:gd name="T3" fmla="*/ 0 h 22"/>
                <a:gd name="T4" fmla="*/ 0 w 6"/>
                <a:gd name="T5" fmla="*/ 3 h 22"/>
                <a:gd name="T6" fmla="*/ 0 w 6"/>
                <a:gd name="T7" fmla="*/ 19 h 22"/>
                <a:gd name="T8" fmla="*/ 3 w 6"/>
                <a:gd name="T9" fmla="*/ 22 h 22"/>
                <a:gd name="T10" fmla="*/ 6 w 6"/>
                <a:gd name="T11" fmla="*/ 19 h 22"/>
                <a:gd name="T12" fmla="*/ 6 w 6"/>
                <a:gd name="T13" fmla="*/ 3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6" y="3"/>
                  </a:moveTo>
                  <a:cubicBezTo>
                    <a:pt x="6" y="1"/>
                    <a:pt x="5" y="0"/>
                    <a:pt x="3" y="0"/>
                  </a:cubicBezTo>
                  <a:cubicBezTo>
                    <a:pt x="2" y="0"/>
                    <a:pt x="0" y="1"/>
                    <a:pt x="0" y="3"/>
                  </a:cubicBezTo>
                  <a:cubicBezTo>
                    <a:pt x="0" y="19"/>
                    <a:pt x="0" y="19"/>
                    <a:pt x="0" y="19"/>
                  </a:cubicBezTo>
                  <a:cubicBezTo>
                    <a:pt x="0" y="20"/>
                    <a:pt x="2" y="22"/>
                    <a:pt x="3" y="22"/>
                  </a:cubicBezTo>
                  <a:cubicBezTo>
                    <a:pt x="5" y="22"/>
                    <a:pt x="6" y="20"/>
                    <a:pt x="6" y="19"/>
                  </a:cubicBez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1">
              <a:extLst>
                <a:ext uri="{FF2B5EF4-FFF2-40B4-BE49-F238E27FC236}">
                  <a16:creationId xmlns:a16="http://schemas.microsoft.com/office/drawing/2014/main" id="{F966B35D-8C57-4BBF-B8AC-49B9E868692D}"/>
                </a:ext>
              </a:extLst>
            </p:cNvPr>
            <p:cNvSpPr>
              <a:spLocks/>
            </p:cNvSpPr>
            <p:nvPr/>
          </p:nvSpPr>
          <p:spPr bwMode="auto">
            <a:xfrm>
              <a:off x="6107113" y="4098925"/>
              <a:ext cx="12700" cy="47625"/>
            </a:xfrm>
            <a:custGeom>
              <a:avLst/>
              <a:gdLst>
                <a:gd name="T0" fmla="*/ 6 w 6"/>
                <a:gd name="T1" fmla="*/ 3 h 22"/>
                <a:gd name="T2" fmla="*/ 3 w 6"/>
                <a:gd name="T3" fmla="*/ 0 h 22"/>
                <a:gd name="T4" fmla="*/ 0 w 6"/>
                <a:gd name="T5" fmla="*/ 3 h 22"/>
                <a:gd name="T6" fmla="*/ 0 w 6"/>
                <a:gd name="T7" fmla="*/ 19 h 22"/>
                <a:gd name="T8" fmla="*/ 3 w 6"/>
                <a:gd name="T9" fmla="*/ 22 h 22"/>
                <a:gd name="T10" fmla="*/ 6 w 6"/>
                <a:gd name="T11" fmla="*/ 19 h 22"/>
                <a:gd name="T12" fmla="*/ 6 w 6"/>
                <a:gd name="T13" fmla="*/ 3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6" y="3"/>
                  </a:moveTo>
                  <a:cubicBezTo>
                    <a:pt x="6" y="1"/>
                    <a:pt x="5" y="0"/>
                    <a:pt x="3" y="0"/>
                  </a:cubicBezTo>
                  <a:cubicBezTo>
                    <a:pt x="2" y="0"/>
                    <a:pt x="0" y="1"/>
                    <a:pt x="0" y="3"/>
                  </a:cubicBezTo>
                  <a:cubicBezTo>
                    <a:pt x="0" y="19"/>
                    <a:pt x="0" y="19"/>
                    <a:pt x="0" y="19"/>
                  </a:cubicBezTo>
                  <a:cubicBezTo>
                    <a:pt x="0" y="20"/>
                    <a:pt x="2" y="22"/>
                    <a:pt x="3" y="22"/>
                  </a:cubicBezTo>
                  <a:cubicBezTo>
                    <a:pt x="5" y="22"/>
                    <a:pt x="6" y="20"/>
                    <a:pt x="6" y="19"/>
                  </a:cubicBez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2">
              <a:extLst>
                <a:ext uri="{FF2B5EF4-FFF2-40B4-BE49-F238E27FC236}">
                  <a16:creationId xmlns:a16="http://schemas.microsoft.com/office/drawing/2014/main" id="{28525E3D-EA7B-4AD7-A9A6-AACCCF759BB3}"/>
                </a:ext>
              </a:extLst>
            </p:cNvPr>
            <p:cNvSpPr>
              <a:spLocks/>
            </p:cNvSpPr>
            <p:nvPr/>
          </p:nvSpPr>
          <p:spPr bwMode="auto">
            <a:xfrm>
              <a:off x="5572125" y="4078288"/>
              <a:ext cx="47625"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3">
              <a:extLst>
                <a:ext uri="{FF2B5EF4-FFF2-40B4-BE49-F238E27FC236}">
                  <a16:creationId xmlns:a16="http://schemas.microsoft.com/office/drawing/2014/main" id="{084D876A-A847-410F-A3E3-E794952CB6CF}"/>
                </a:ext>
              </a:extLst>
            </p:cNvPr>
            <p:cNvSpPr>
              <a:spLocks/>
            </p:cNvSpPr>
            <p:nvPr/>
          </p:nvSpPr>
          <p:spPr bwMode="auto">
            <a:xfrm>
              <a:off x="6057900" y="4078288"/>
              <a:ext cx="63500" cy="19050"/>
            </a:xfrm>
            <a:custGeom>
              <a:avLst/>
              <a:gdLst>
                <a:gd name="T0" fmla="*/ 3 w 29"/>
                <a:gd name="T1" fmla="*/ 6 h 9"/>
                <a:gd name="T2" fmla="*/ 15 w 29"/>
                <a:gd name="T3" fmla="*/ 6 h 9"/>
                <a:gd name="T4" fmla="*/ 15 w 29"/>
                <a:gd name="T5" fmla="*/ 8 h 9"/>
                <a:gd name="T6" fmla="*/ 18 w 29"/>
                <a:gd name="T7" fmla="*/ 9 h 9"/>
                <a:gd name="T8" fmla="*/ 19 w 29"/>
                <a:gd name="T9" fmla="*/ 9 h 9"/>
                <a:gd name="T10" fmla="*/ 26 w 29"/>
                <a:gd name="T11" fmla="*/ 6 h 9"/>
                <a:gd name="T12" fmla="*/ 28 w 29"/>
                <a:gd name="T13" fmla="*/ 2 h 9"/>
                <a:gd name="T14" fmla="*/ 24 w 29"/>
                <a:gd name="T15" fmla="*/ 0 h 9"/>
                <a:gd name="T16" fmla="*/ 21 w 29"/>
                <a:gd name="T17" fmla="*/ 1 h 9"/>
                <a:gd name="T18" fmla="*/ 19 w 29"/>
                <a:gd name="T19" fmla="*/ 0 h 9"/>
                <a:gd name="T20" fmla="*/ 3 w 29"/>
                <a:gd name="T21" fmla="*/ 0 h 9"/>
                <a:gd name="T22" fmla="*/ 0 w 29"/>
                <a:gd name="T23" fmla="*/ 3 h 9"/>
                <a:gd name="T24" fmla="*/ 3 w 29"/>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9">
                  <a:moveTo>
                    <a:pt x="3" y="6"/>
                  </a:moveTo>
                  <a:cubicBezTo>
                    <a:pt x="15" y="6"/>
                    <a:pt x="15" y="6"/>
                    <a:pt x="15" y="6"/>
                  </a:cubicBezTo>
                  <a:cubicBezTo>
                    <a:pt x="15" y="7"/>
                    <a:pt x="15" y="7"/>
                    <a:pt x="15" y="8"/>
                  </a:cubicBezTo>
                  <a:cubicBezTo>
                    <a:pt x="16" y="9"/>
                    <a:pt x="17" y="9"/>
                    <a:pt x="18" y="9"/>
                  </a:cubicBezTo>
                  <a:cubicBezTo>
                    <a:pt x="18" y="9"/>
                    <a:pt x="19" y="9"/>
                    <a:pt x="19" y="9"/>
                  </a:cubicBezTo>
                  <a:cubicBezTo>
                    <a:pt x="26" y="6"/>
                    <a:pt x="26" y="6"/>
                    <a:pt x="26" y="6"/>
                  </a:cubicBezTo>
                  <a:cubicBezTo>
                    <a:pt x="28" y="5"/>
                    <a:pt x="29" y="3"/>
                    <a:pt x="28" y="2"/>
                  </a:cubicBezTo>
                  <a:cubicBezTo>
                    <a:pt x="27" y="0"/>
                    <a:pt x="25" y="0"/>
                    <a:pt x="24" y="0"/>
                  </a:cubicBezTo>
                  <a:cubicBezTo>
                    <a:pt x="21" y="1"/>
                    <a:pt x="21" y="1"/>
                    <a:pt x="21" y="1"/>
                  </a:cubicBezTo>
                  <a:cubicBezTo>
                    <a:pt x="21"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4">
              <a:extLst>
                <a:ext uri="{FF2B5EF4-FFF2-40B4-BE49-F238E27FC236}">
                  <a16:creationId xmlns:a16="http://schemas.microsoft.com/office/drawing/2014/main" id="{C5455E9C-ADEB-4C57-92CA-D7EF16E5913F}"/>
                </a:ext>
              </a:extLst>
            </p:cNvPr>
            <p:cNvSpPr>
              <a:spLocks/>
            </p:cNvSpPr>
            <p:nvPr/>
          </p:nvSpPr>
          <p:spPr bwMode="auto">
            <a:xfrm>
              <a:off x="5989638" y="4078288"/>
              <a:ext cx="47625"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5">
              <a:extLst>
                <a:ext uri="{FF2B5EF4-FFF2-40B4-BE49-F238E27FC236}">
                  <a16:creationId xmlns:a16="http://schemas.microsoft.com/office/drawing/2014/main" id="{DF05F87F-620A-4A9D-A29B-635D2E224921}"/>
                </a:ext>
              </a:extLst>
            </p:cNvPr>
            <p:cNvSpPr>
              <a:spLocks/>
            </p:cNvSpPr>
            <p:nvPr/>
          </p:nvSpPr>
          <p:spPr bwMode="auto">
            <a:xfrm>
              <a:off x="6107113" y="4168775"/>
              <a:ext cx="12700" cy="47625"/>
            </a:xfrm>
            <a:custGeom>
              <a:avLst/>
              <a:gdLst>
                <a:gd name="T0" fmla="*/ 6 w 6"/>
                <a:gd name="T1" fmla="*/ 3 h 22"/>
                <a:gd name="T2" fmla="*/ 3 w 6"/>
                <a:gd name="T3" fmla="*/ 0 h 22"/>
                <a:gd name="T4" fmla="*/ 0 w 6"/>
                <a:gd name="T5" fmla="*/ 3 h 22"/>
                <a:gd name="T6" fmla="*/ 0 w 6"/>
                <a:gd name="T7" fmla="*/ 19 h 22"/>
                <a:gd name="T8" fmla="*/ 3 w 6"/>
                <a:gd name="T9" fmla="*/ 22 h 22"/>
                <a:gd name="T10" fmla="*/ 6 w 6"/>
                <a:gd name="T11" fmla="*/ 19 h 22"/>
                <a:gd name="T12" fmla="*/ 6 w 6"/>
                <a:gd name="T13" fmla="*/ 3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6" y="3"/>
                  </a:moveTo>
                  <a:cubicBezTo>
                    <a:pt x="6" y="1"/>
                    <a:pt x="5" y="0"/>
                    <a:pt x="3" y="0"/>
                  </a:cubicBezTo>
                  <a:cubicBezTo>
                    <a:pt x="2" y="0"/>
                    <a:pt x="0" y="1"/>
                    <a:pt x="0" y="3"/>
                  </a:cubicBezTo>
                  <a:cubicBezTo>
                    <a:pt x="0" y="19"/>
                    <a:pt x="0" y="19"/>
                    <a:pt x="0" y="19"/>
                  </a:cubicBezTo>
                  <a:cubicBezTo>
                    <a:pt x="0" y="20"/>
                    <a:pt x="2" y="22"/>
                    <a:pt x="3" y="22"/>
                  </a:cubicBezTo>
                  <a:cubicBezTo>
                    <a:pt x="5" y="22"/>
                    <a:pt x="6" y="20"/>
                    <a:pt x="6" y="19"/>
                  </a:cubicBez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6">
              <a:extLst>
                <a:ext uri="{FF2B5EF4-FFF2-40B4-BE49-F238E27FC236}">
                  <a16:creationId xmlns:a16="http://schemas.microsoft.com/office/drawing/2014/main" id="{13CB24A3-5131-4C83-BF10-B39D58424E1B}"/>
                </a:ext>
              </a:extLst>
            </p:cNvPr>
            <p:cNvSpPr>
              <a:spLocks/>
            </p:cNvSpPr>
            <p:nvPr/>
          </p:nvSpPr>
          <p:spPr bwMode="auto">
            <a:xfrm>
              <a:off x="5932488" y="4395788"/>
              <a:ext cx="47625" cy="14288"/>
            </a:xfrm>
            <a:custGeom>
              <a:avLst/>
              <a:gdLst>
                <a:gd name="T0" fmla="*/ 3 w 22"/>
                <a:gd name="T1" fmla="*/ 0 h 6"/>
                <a:gd name="T2" fmla="*/ 0 w 22"/>
                <a:gd name="T3" fmla="*/ 3 h 6"/>
                <a:gd name="T4" fmla="*/ 3 w 22"/>
                <a:gd name="T5" fmla="*/ 6 h 6"/>
                <a:gd name="T6" fmla="*/ 19 w 22"/>
                <a:gd name="T7" fmla="*/ 6 h 6"/>
                <a:gd name="T8" fmla="*/ 22 w 22"/>
                <a:gd name="T9" fmla="*/ 3 h 6"/>
                <a:gd name="T10" fmla="*/ 19 w 22"/>
                <a:gd name="T11" fmla="*/ 0 h 6"/>
                <a:gd name="T12" fmla="*/ 3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0"/>
                  </a:moveTo>
                  <a:cubicBezTo>
                    <a:pt x="2" y="0"/>
                    <a:pt x="0" y="2"/>
                    <a:pt x="0" y="3"/>
                  </a:cubicBezTo>
                  <a:cubicBezTo>
                    <a:pt x="0" y="5"/>
                    <a:pt x="2" y="6"/>
                    <a:pt x="3" y="6"/>
                  </a:cubicBezTo>
                  <a:cubicBezTo>
                    <a:pt x="19" y="6"/>
                    <a:pt x="19" y="6"/>
                    <a:pt x="19" y="6"/>
                  </a:cubicBezTo>
                  <a:cubicBezTo>
                    <a:pt x="21" y="6"/>
                    <a:pt x="22" y="5"/>
                    <a:pt x="22" y="3"/>
                  </a:cubicBezTo>
                  <a:cubicBezTo>
                    <a:pt x="22" y="2"/>
                    <a:pt x="21" y="0"/>
                    <a:pt x="19"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48E6CD64-535F-4326-BE3E-AD75B8287C47}"/>
                </a:ext>
              </a:extLst>
            </p:cNvPr>
            <p:cNvSpPr>
              <a:spLocks/>
            </p:cNvSpPr>
            <p:nvPr/>
          </p:nvSpPr>
          <p:spPr bwMode="auto">
            <a:xfrm>
              <a:off x="5445125" y="4330700"/>
              <a:ext cx="12700" cy="47625"/>
            </a:xfrm>
            <a:custGeom>
              <a:avLst/>
              <a:gdLst>
                <a:gd name="T0" fmla="*/ 3 w 6"/>
                <a:gd name="T1" fmla="*/ 22 h 22"/>
                <a:gd name="T2" fmla="*/ 6 w 6"/>
                <a:gd name="T3" fmla="*/ 19 h 22"/>
                <a:gd name="T4" fmla="*/ 6 w 6"/>
                <a:gd name="T5" fmla="*/ 3 h 22"/>
                <a:gd name="T6" fmla="*/ 3 w 6"/>
                <a:gd name="T7" fmla="*/ 0 h 22"/>
                <a:gd name="T8" fmla="*/ 0 w 6"/>
                <a:gd name="T9" fmla="*/ 3 h 22"/>
                <a:gd name="T10" fmla="*/ 0 w 6"/>
                <a:gd name="T11" fmla="*/ 19 h 22"/>
                <a:gd name="T12" fmla="*/ 3 w 6"/>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3" y="22"/>
                  </a:moveTo>
                  <a:cubicBezTo>
                    <a:pt x="4" y="22"/>
                    <a:pt x="6" y="21"/>
                    <a:pt x="6" y="19"/>
                  </a:cubicBezTo>
                  <a:cubicBezTo>
                    <a:pt x="6" y="3"/>
                    <a:pt x="6" y="3"/>
                    <a:pt x="6" y="3"/>
                  </a:cubicBezTo>
                  <a:cubicBezTo>
                    <a:pt x="6" y="1"/>
                    <a:pt x="4" y="0"/>
                    <a:pt x="3" y="0"/>
                  </a:cubicBezTo>
                  <a:cubicBezTo>
                    <a:pt x="1" y="0"/>
                    <a:pt x="0" y="1"/>
                    <a:pt x="0" y="3"/>
                  </a:cubicBezTo>
                  <a:cubicBezTo>
                    <a:pt x="0" y="19"/>
                    <a:pt x="0" y="19"/>
                    <a:pt x="0" y="19"/>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974B28-FDE6-45DC-A7E5-8029A12EE127}"/>
                </a:ext>
              </a:extLst>
            </p:cNvPr>
            <p:cNvSpPr>
              <a:spLocks/>
            </p:cNvSpPr>
            <p:nvPr/>
          </p:nvSpPr>
          <p:spPr bwMode="auto">
            <a:xfrm>
              <a:off x="5794375" y="4395788"/>
              <a:ext cx="47625" cy="14288"/>
            </a:xfrm>
            <a:custGeom>
              <a:avLst/>
              <a:gdLst>
                <a:gd name="T0" fmla="*/ 19 w 22"/>
                <a:gd name="T1" fmla="*/ 0 h 6"/>
                <a:gd name="T2" fmla="*/ 3 w 22"/>
                <a:gd name="T3" fmla="*/ 0 h 6"/>
                <a:gd name="T4" fmla="*/ 0 w 22"/>
                <a:gd name="T5" fmla="*/ 3 h 6"/>
                <a:gd name="T6" fmla="*/ 3 w 22"/>
                <a:gd name="T7" fmla="*/ 6 h 6"/>
                <a:gd name="T8" fmla="*/ 19 w 22"/>
                <a:gd name="T9" fmla="*/ 6 h 6"/>
                <a:gd name="T10" fmla="*/ 22 w 22"/>
                <a:gd name="T11" fmla="*/ 3 h 6"/>
                <a:gd name="T12" fmla="*/ 19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19" y="0"/>
                  </a:moveTo>
                  <a:cubicBezTo>
                    <a:pt x="3" y="0"/>
                    <a:pt x="3" y="0"/>
                    <a:pt x="3" y="0"/>
                  </a:cubicBezTo>
                  <a:cubicBezTo>
                    <a:pt x="2" y="0"/>
                    <a:pt x="0" y="2"/>
                    <a:pt x="0" y="3"/>
                  </a:cubicBezTo>
                  <a:cubicBezTo>
                    <a:pt x="0" y="5"/>
                    <a:pt x="2" y="6"/>
                    <a:pt x="3" y="6"/>
                  </a:cubicBezTo>
                  <a:cubicBezTo>
                    <a:pt x="19" y="6"/>
                    <a:pt x="19" y="6"/>
                    <a:pt x="19" y="6"/>
                  </a:cubicBezTo>
                  <a:cubicBezTo>
                    <a:pt x="21" y="6"/>
                    <a:pt x="22" y="5"/>
                    <a:pt x="22" y="3"/>
                  </a:cubicBezTo>
                  <a:cubicBezTo>
                    <a:pt x="22" y="2"/>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8504DD05-D760-4992-A154-E4C728567F1A}"/>
                </a:ext>
              </a:extLst>
            </p:cNvPr>
            <p:cNvSpPr>
              <a:spLocks/>
            </p:cNvSpPr>
            <p:nvPr/>
          </p:nvSpPr>
          <p:spPr bwMode="auto">
            <a:xfrm>
              <a:off x="6107113" y="4306888"/>
              <a:ext cx="12700" cy="47625"/>
            </a:xfrm>
            <a:custGeom>
              <a:avLst/>
              <a:gdLst>
                <a:gd name="T0" fmla="*/ 6 w 6"/>
                <a:gd name="T1" fmla="*/ 3 h 22"/>
                <a:gd name="T2" fmla="*/ 3 w 6"/>
                <a:gd name="T3" fmla="*/ 0 h 22"/>
                <a:gd name="T4" fmla="*/ 0 w 6"/>
                <a:gd name="T5" fmla="*/ 3 h 22"/>
                <a:gd name="T6" fmla="*/ 0 w 6"/>
                <a:gd name="T7" fmla="*/ 19 h 22"/>
                <a:gd name="T8" fmla="*/ 3 w 6"/>
                <a:gd name="T9" fmla="*/ 22 h 22"/>
                <a:gd name="T10" fmla="*/ 6 w 6"/>
                <a:gd name="T11" fmla="*/ 19 h 22"/>
                <a:gd name="T12" fmla="*/ 6 w 6"/>
                <a:gd name="T13" fmla="*/ 3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6" y="3"/>
                  </a:moveTo>
                  <a:cubicBezTo>
                    <a:pt x="6" y="1"/>
                    <a:pt x="5" y="0"/>
                    <a:pt x="3" y="0"/>
                  </a:cubicBezTo>
                  <a:cubicBezTo>
                    <a:pt x="2" y="0"/>
                    <a:pt x="0" y="1"/>
                    <a:pt x="0" y="3"/>
                  </a:cubicBezTo>
                  <a:cubicBezTo>
                    <a:pt x="0" y="19"/>
                    <a:pt x="0" y="19"/>
                    <a:pt x="0" y="19"/>
                  </a:cubicBezTo>
                  <a:cubicBezTo>
                    <a:pt x="0" y="20"/>
                    <a:pt x="2" y="22"/>
                    <a:pt x="3" y="22"/>
                  </a:cubicBezTo>
                  <a:cubicBezTo>
                    <a:pt x="5" y="22"/>
                    <a:pt x="6" y="20"/>
                    <a:pt x="6" y="19"/>
                  </a:cubicBez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CDBD54EB-66E9-4D9C-A6FD-A1D480997844}"/>
                </a:ext>
              </a:extLst>
            </p:cNvPr>
            <p:cNvSpPr>
              <a:spLocks/>
            </p:cNvSpPr>
            <p:nvPr/>
          </p:nvSpPr>
          <p:spPr bwMode="auto">
            <a:xfrm>
              <a:off x="6002338" y="4395788"/>
              <a:ext cx="47625" cy="14288"/>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1" y="6"/>
                    <a:pt x="22" y="5"/>
                    <a:pt x="22" y="3"/>
                  </a:cubicBezTo>
                  <a:cubicBezTo>
                    <a:pt x="22" y="2"/>
                    <a:pt x="21" y="0"/>
                    <a:pt x="19" y="0"/>
                  </a:cubicBezTo>
                  <a:cubicBezTo>
                    <a:pt x="3" y="0"/>
                    <a:pt x="3" y="0"/>
                    <a:pt x="3" y="0"/>
                  </a:cubicBezTo>
                  <a:cubicBezTo>
                    <a:pt x="2" y="0"/>
                    <a:pt x="0" y="2"/>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44A89345-5E64-4343-B7E9-5BD4FAAE59EF}"/>
                </a:ext>
              </a:extLst>
            </p:cNvPr>
            <p:cNvSpPr>
              <a:spLocks/>
            </p:cNvSpPr>
            <p:nvPr/>
          </p:nvSpPr>
          <p:spPr bwMode="auto">
            <a:xfrm>
              <a:off x="5445125" y="4192588"/>
              <a:ext cx="12700" cy="47625"/>
            </a:xfrm>
            <a:custGeom>
              <a:avLst/>
              <a:gdLst>
                <a:gd name="T0" fmla="*/ 3 w 6"/>
                <a:gd name="T1" fmla="*/ 22 h 22"/>
                <a:gd name="T2" fmla="*/ 6 w 6"/>
                <a:gd name="T3" fmla="*/ 19 h 22"/>
                <a:gd name="T4" fmla="*/ 6 w 6"/>
                <a:gd name="T5" fmla="*/ 3 h 22"/>
                <a:gd name="T6" fmla="*/ 3 w 6"/>
                <a:gd name="T7" fmla="*/ 0 h 22"/>
                <a:gd name="T8" fmla="*/ 0 w 6"/>
                <a:gd name="T9" fmla="*/ 3 h 22"/>
                <a:gd name="T10" fmla="*/ 0 w 6"/>
                <a:gd name="T11" fmla="*/ 19 h 22"/>
                <a:gd name="T12" fmla="*/ 3 w 6"/>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3" y="22"/>
                  </a:moveTo>
                  <a:cubicBezTo>
                    <a:pt x="4" y="22"/>
                    <a:pt x="6" y="21"/>
                    <a:pt x="6" y="19"/>
                  </a:cubicBezTo>
                  <a:cubicBezTo>
                    <a:pt x="6" y="3"/>
                    <a:pt x="6" y="3"/>
                    <a:pt x="6" y="3"/>
                  </a:cubicBezTo>
                  <a:cubicBezTo>
                    <a:pt x="6" y="1"/>
                    <a:pt x="4" y="0"/>
                    <a:pt x="3" y="0"/>
                  </a:cubicBezTo>
                  <a:cubicBezTo>
                    <a:pt x="1" y="0"/>
                    <a:pt x="0" y="1"/>
                    <a:pt x="0" y="3"/>
                  </a:cubicBezTo>
                  <a:cubicBezTo>
                    <a:pt x="0" y="19"/>
                    <a:pt x="0" y="19"/>
                    <a:pt x="0" y="19"/>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C9521D9C-7930-4AA5-BA87-3F257D1AFD5E}"/>
                </a:ext>
              </a:extLst>
            </p:cNvPr>
            <p:cNvSpPr>
              <a:spLocks/>
            </p:cNvSpPr>
            <p:nvPr/>
          </p:nvSpPr>
          <p:spPr bwMode="auto">
            <a:xfrm>
              <a:off x="5445125" y="4078288"/>
              <a:ext cx="36513" cy="23813"/>
            </a:xfrm>
            <a:custGeom>
              <a:avLst/>
              <a:gdLst>
                <a:gd name="T0" fmla="*/ 3 w 17"/>
                <a:gd name="T1" fmla="*/ 11 h 11"/>
                <a:gd name="T2" fmla="*/ 6 w 17"/>
                <a:gd name="T3" fmla="*/ 8 h 11"/>
                <a:gd name="T4" fmla="*/ 6 w 17"/>
                <a:gd name="T5" fmla="*/ 8 h 11"/>
                <a:gd name="T6" fmla="*/ 9 w 17"/>
                <a:gd name="T7" fmla="*/ 9 h 11"/>
                <a:gd name="T8" fmla="*/ 10 w 17"/>
                <a:gd name="T9" fmla="*/ 9 h 11"/>
                <a:gd name="T10" fmla="*/ 13 w 17"/>
                <a:gd name="T11" fmla="*/ 8 h 11"/>
                <a:gd name="T12" fmla="*/ 13 w 17"/>
                <a:gd name="T13" fmla="*/ 6 h 11"/>
                <a:gd name="T14" fmla="*/ 14 w 17"/>
                <a:gd name="T15" fmla="*/ 6 h 11"/>
                <a:gd name="T16" fmla="*/ 17 w 17"/>
                <a:gd name="T17" fmla="*/ 3 h 11"/>
                <a:gd name="T18" fmla="*/ 14 w 17"/>
                <a:gd name="T19" fmla="*/ 0 h 11"/>
                <a:gd name="T20" fmla="*/ 3 w 17"/>
                <a:gd name="T21" fmla="*/ 0 h 11"/>
                <a:gd name="T22" fmla="*/ 2 w 17"/>
                <a:gd name="T23" fmla="*/ 0 h 11"/>
                <a:gd name="T24" fmla="*/ 2 w 17"/>
                <a:gd name="T25" fmla="*/ 0 h 11"/>
                <a:gd name="T26" fmla="*/ 1 w 17"/>
                <a:gd name="T27" fmla="*/ 1 h 11"/>
                <a:gd name="T28" fmla="*/ 1 w 17"/>
                <a:gd name="T29" fmla="*/ 1 h 11"/>
                <a:gd name="T30" fmla="*/ 0 w 17"/>
                <a:gd name="T31" fmla="*/ 1 h 11"/>
                <a:gd name="T32" fmla="*/ 0 w 17"/>
                <a:gd name="T33" fmla="*/ 2 h 11"/>
                <a:gd name="T34" fmla="*/ 0 w 17"/>
                <a:gd name="T35" fmla="*/ 2 h 11"/>
                <a:gd name="T36" fmla="*/ 0 w 17"/>
                <a:gd name="T37" fmla="*/ 2 h 11"/>
                <a:gd name="T38" fmla="*/ 0 w 17"/>
                <a:gd name="T39" fmla="*/ 3 h 11"/>
                <a:gd name="T40" fmla="*/ 0 w 17"/>
                <a:gd name="T41" fmla="*/ 3 h 11"/>
                <a:gd name="T42" fmla="*/ 0 w 17"/>
                <a:gd name="T43" fmla="*/ 8 h 11"/>
                <a:gd name="T44" fmla="*/ 3 w 17"/>
                <a:gd name="T4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1">
                  <a:moveTo>
                    <a:pt x="3" y="11"/>
                  </a:moveTo>
                  <a:cubicBezTo>
                    <a:pt x="4" y="11"/>
                    <a:pt x="6" y="10"/>
                    <a:pt x="6" y="8"/>
                  </a:cubicBezTo>
                  <a:cubicBezTo>
                    <a:pt x="6" y="8"/>
                    <a:pt x="6" y="8"/>
                    <a:pt x="6" y="8"/>
                  </a:cubicBezTo>
                  <a:cubicBezTo>
                    <a:pt x="9" y="9"/>
                    <a:pt x="9" y="9"/>
                    <a:pt x="9" y="9"/>
                  </a:cubicBezTo>
                  <a:cubicBezTo>
                    <a:pt x="9" y="9"/>
                    <a:pt x="10" y="9"/>
                    <a:pt x="10" y="9"/>
                  </a:cubicBezTo>
                  <a:cubicBezTo>
                    <a:pt x="11" y="9"/>
                    <a:pt x="12" y="9"/>
                    <a:pt x="13" y="8"/>
                  </a:cubicBezTo>
                  <a:cubicBezTo>
                    <a:pt x="13" y="7"/>
                    <a:pt x="13" y="7"/>
                    <a:pt x="13" y="6"/>
                  </a:cubicBezTo>
                  <a:cubicBezTo>
                    <a:pt x="14" y="6"/>
                    <a:pt x="14" y="6"/>
                    <a:pt x="14" y="6"/>
                  </a:cubicBezTo>
                  <a:cubicBezTo>
                    <a:pt x="15" y="6"/>
                    <a:pt x="17" y="5"/>
                    <a:pt x="17" y="3"/>
                  </a:cubicBezTo>
                  <a:cubicBezTo>
                    <a:pt x="17" y="1"/>
                    <a:pt x="15" y="0"/>
                    <a:pt x="14" y="0"/>
                  </a:cubicBezTo>
                  <a:cubicBezTo>
                    <a:pt x="3" y="0"/>
                    <a:pt x="3" y="0"/>
                    <a:pt x="3" y="0"/>
                  </a:cubicBezTo>
                  <a:cubicBezTo>
                    <a:pt x="3" y="0"/>
                    <a:pt x="2" y="0"/>
                    <a:pt x="2" y="0"/>
                  </a:cubicBezTo>
                  <a:cubicBezTo>
                    <a:pt x="2" y="0"/>
                    <a:pt x="2" y="0"/>
                    <a:pt x="2" y="0"/>
                  </a:cubicBezTo>
                  <a:cubicBezTo>
                    <a:pt x="1" y="0"/>
                    <a:pt x="1" y="0"/>
                    <a:pt x="1" y="1"/>
                  </a:cubicBezTo>
                  <a:cubicBezTo>
                    <a:pt x="1" y="1"/>
                    <a:pt x="1" y="1"/>
                    <a:pt x="1"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8"/>
                    <a:pt x="0" y="8"/>
                    <a:pt x="0" y="8"/>
                  </a:cubicBezTo>
                  <a:cubicBezTo>
                    <a:pt x="0" y="10"/>
                    <a:pt x="1" y="11"/>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C0144109-424E-4974-AC62-13DE5E8CEB89}"/>
                </a:ext>
              </a:extLst>
            </p:cNvPr>
            <p:cNvSpPr>
              <a:spLocks/>
            </p:cNvSpPr>
            <p:nvPr/>
          </p:nvSpPr>
          <p:spPr bwMode="auto">
            <a:xfrm>
              <a:off x="5849938" y="4078288"/>
              <a:ext cx="47625"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4">
              <a:extLst>
                <a:ext uri="{FF2B5EF4-FFF2-40B4-BE49-F238E27FC236}">
                  <a16:creationId xmlns:a16="http://schemas.microsoft.com/office/drawing/2014/main" id="{14CA7280-0CDE-467B-9521-1F8EC7AB912F}"/>
                </a:ext>
              </a:extLst>
            </p:cNvPr>
            <p:cNvSpPr>
              <a:spLocks/>
            </p:cNvSpPr>
            <p:nvPr/>
          </p:nvSpPr>
          <p:spPr bwMode="auto">
            <a:xfrm>
              <a:off x="5502275" y="4078288"/>
              <a:ext cx="49213"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05">
              <a:extLst>
                <a:ext uri="{FF2B5EF4-FFF2-40B4-BE49-F238E27FC236}">
                  <a16:creationId xmlns:a16="http://schemas.microsoft.com/office/drawing/2014/main" id="{4BE0B0C1-1D00-4B55-ACEE-2077DE6A9141}"/>
                </a:ext>
              </a:extLst>
            </p:cNvPr>
            <p:cNvSpPr>
              <a:spLocks/>
            </p:cNvSpPr>
            <p:nvPr/>
          </p:nvSpPr>
          <p:spPr bwMode="auto">
            <a:xfrm>
              <a:off x="6072188" y="4376738"/>
              <a:ext cx="47625" cy="33338"/>
            </a:xfrm>
            <a:custGeom>
              <a:avLst/>
              <a:gdLst>
                <a:gd name="T0" fmla="*/ 22 w 22"/>
                <a:gd name="T1" fmla="*/ 3 h 15"/>
                <a:gd name="T2" fmla="*/ 19 w 22"/>
                <a:gd name="T3" fmla="*/ 0 h 15"/>
                <a:gd name="T4" fmla="*/ 16 w 22"/>
                <a:gd name="T5" fmla="*/ 3 h 15"/>
                <a:gd name="T6" fmla="*/ 16 w 22"/>
                <a:gd name="T7" fmla="*/ 8 h 15"/>
                <a:gd name="T8" fmla="*/ 13 w 22"/>
                <a:gd name="T9" fmla="*/ 6 h 15"/>
                <a:gd name="T10" fmla="*/ 9 w 22"/>
                <a:gd name="T11" fmla="*/ 8 h 15"/>
                <a:gd name="T12" fmla="*/ 9 w 22"/>
                <a:gd name="T13" fmla="*/ 9 h 15"/>
                <a:gd name="T14" fmla="*/ 3 w 22"/>
                <a:gd name="T15" fmla="*/ 9 h 15"/>
                <a:gd name="T16" fmla="*/ 0 w 22"/>
                <a:gd name="T17" fmla="*/ 12 h 15"/>
                <a:gd name="T18" fmla="*/ 3 w 22"/>
                <a:gd name="T19" fmla="*/ 15 h 15"/>
                <a:gd name="T20" fmla="*/ 19 w 22"/>
                <a:gd name="T21" fmla="*/ 15 h 15"/>
                <a:gd name="T22" fmla="*/ 19 w 22"/>
                <a:gd name="T23" fmla="*/ 15 h 15"/>
                <a:gd name="T24" fmla="*/ 20 w 22"/>
                <a:gd name="T25" fmla="*/ 15 h 15"/>
                <a:gd name="T26" fmla="*/ 20 w 22"/>
                <a:gd name="T27" fmla="*/ 15 h 15"/>
                <a:gd name="T28" fmla="*/ 21 w 22"/>
                <a:gd name="T29" fmla="*/ 15 h 15"/>
                <a:gd name="T30" fmla="*/ 21 w 22"/>
                <a:gd name="T31" fmla="*/ 14 h 15"/>
                <a:gd name="T32" fmla="*/ 22 w 22"/>
                <a:gd name="T33" fmla="*/ 14 h 15"/>
                <a:gd name="T34" fmla="*/ 22 w 22"/>
                <a:gd name="T35" fmla="*/ 14 h 15"/>
                <a:gd name="T36" fmla="*/ 22 w 22"/>
                <a:gd name="T37" fmla="*/ 13 h 15"/>
                <a:gd name="T38" fmla="*/ 22 w 22"/>
                <a:gd name="T39" fmla="*/ 12 h 15"/>
                <a:gd name="T40" fmla="*/ 22 w 22"/>
                <a:gd name="T41" fmla="*/ 12 h 15"/>
                <a:gd name="T42" fmla="*/ 22 w 22"/>
                <a:gd name="T43"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5">
                  <a:moveTo>
                    <a:pt x="22" y="3"/>
                  </a:moveTo>
                  <a:cubicBezTo>
                    <a:pt x="22" y="1"/>
                    <a:pt x="21" y="0"/>
                    <a:pt x="19" y="0"/>
                  </a:cubicBezTo>
                  <a:cubicBezTo>
                    <a:pt x="18" y="0"/>
                    <a:pt x="16" y="1"/>
                    <a:pt x="16" y="3"/>
                  </a:cubicBezTo>
                  <a:cubicBezTo>
                    <a:pt x="16" y="8"/>
                    <a:pt x="16" y="8"/>
                    <a:pt x="16" y="8"/>
                  </a:cubicBezTo>
                  <a:cubicBezTo>
                    <a:pt x="13" y="6"/>
                    <a:pt x="13" y="6"/>
                    <a:pt x="13" y="6"/>
                  </a:cubicBezTo>
                  <a:cubicBezTo>
                    <a:pt x="12" y="6"/>
                    <a:pt x="10" y="6"/>
                    <a:pt x="9" y="8"/>
                  </a:cubicBezTo>
                  <a:cubicBezTo>
                    <a:pt x="9" y="8"/>
                    <a:pt x="9" y="9"/>
                    <a:pt x="9" y="9"/>
                  </a:cubicBezTo>
                  <a:cubicBezTo>
                    <a:pt x="3" y="9"/>
                    <a:pt x="3" y="9"/>
                    <a:pt x="3" y="9"/>
                  </a:cubicBezTo>
                  <a:cubicBezTo>
                    <a:pt x="2" y="9"/>
                    <a:pt x="0" y="11"/>
                    <a:pt x="0" y="12"/>
                  </a:cubicBezTo>
                  <a:cubicBezTo>
                    <a:pt x="0" y="14"/>
                    <a:pt x="2" y="15"/>
                    <a:pt x="3" y="15"/>
                  </a:cubicBezTo>
                  <a:cubicBezTo>
                    <a:pt x="19" y="15"/>
                    <a:pt x="19" y="15"/>
                    <a:pt x="19" y="15"/>
                  </a:cubicBezTo>
                  <a:cubicBezTo>
                    <a:pt x="19" y="15"/>
                    <a:pt x="19" y="15"/>
                    <a:pt x="19" y="15"/>
                  </a:cubicBezTo>
                  <a:cubicBezTo>
                    <a:pt x="20" y="15"/>
                    <a:pt x="20" y="15"/>
                    <a:pt x="20" y="15"/>
                  </a:cubicBezTo>
                  <a:cubicBezTo>
                    <a:pt x="20" y="15"/>
                    <a:pt x="20" y="15"/>
                    <a:pt x="20" y="15"/>
                  </a:cubicBezTo>
                  <a:cubicBezTo>
                    <a:pt x="21" y="15"/>
                    <a:pt x="21" y="15"/>
                    <a:pt x="21" y="15"/>
                  </a:cubicBezTo>
                  <a:cubicBezTo>
                    <a:pt x="21" y="15"/>
                    <a:pt x="21" y="15"/>
                    <a:pt x="21" y="14"/>
                  </a:cubicBezTo>
                  <a:cubicBezTo>
                    <a:pt x="22" y="14"/>
                    <a:pt x="22" y="14"/>
                    <a:pt x="22" y="14"/>
                  </a:cubicBezTo>
                  <a:cubicBezTo>
                    <a:pt x="22" y="14"/>
                    <a:pt x="22" y="14"/>
                    <a:pt x="22" y="14"/>
                  </a:cubicBezTo>
                  <a:cubicBezTo>
                    <a:pt x="22" y="13"/>
                    <a:pt x="22" y="13"/>
                    <a:pt x="22" y="13"/>
                  </a:cubicBezTo>
                  <a:cubicBezTo>
                    <a:pt x="22" y="13"/>
                    <a:pt x="22" y="13"/>
                    <a:pt x="22" y="12"/>
                  </a:cubicBezTo>
                  <a:cubicBezTo>
                    <a:pt x="22" y="12"/>
                    <a:pt x="22" y="12"/>
                    <a:pt x="22" y="12"/>
                  </a:cubicBezTo>
                  <a:cubicBezTo>
                    <a:pt x="22" y="3"/>
                    <a:pt x="22" y="3"/>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06">
              <a:extLst>
                <a:ext uri="{FF2B5EF4-FFF2-40B4-BE49-F238E27FC236}">
                  <a16:creationId xmlns:a16="http://schemas.microsoft.com/office/drawing/2014/main" id="{E6B65ECE-6E06-450C-8456-5BD86B0AD436}"/>
                </a:ext>
              </a:extLst>
            </p:cNvPr>
            <p:cNvSpPr>
              <a:spLocks/>
            </p:cNvSpPr>
            <p:nvPr/>
          </p:nvSpPr>
          <p:spPr bwMode="auto">
            <a:xfrm>
              <a:off x="5445125" y="4262438"/>
              <a:ext cx="12700" cy="47625"/>
            </a:xfrm>
            <a:custGeom>
              <a:avLst/>
              <a:gdLst>
                <a:gd name="T0" fmla="*/ 3 w 6"/>
                <a:gd name="T1" fmla="*/ 22 h 22"/>
                <a:gd name="T2" fmla="*/ 6 w 6"/>
                <a:gd name="T3" fmla="*/ 19 h 22"/>
                <a:gd name="T4" fmla="*/ 6 w 6"/>
                <a:gd name="T5" fmla="*/ 3 h 22"/>
                <a:gd name="T6" fmla="*/ 3 w 6"/>
                <a:gd name="T7" fmla="*/ 0 h 22"/>
                <a:gd name="T8" fmla="*/ 0 w 6"/>
                <a:gd name="T9" fmla="*/ 3 h 22"/>
                <a:gd name="T10" fmla="*/ 0 w 6"/>
                <a:gd name="T11" fmla="*/ 19 h 22"/>
                <a:gd name="T12" fmla="*/ 3 w 6"/>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3" y="22"/>
                  </a:moveTo>
                  <a:cubicBezTo>
                    <a:pt x="4" y="22"/>
                    <a:pt x="6" y="21"/>
                    <a:pt x="6" y="19"/>
                  </a:cubicBezTo>
                  <a:cubicBezTo>
                    <a:pt x="6" y="3"/>
                    <a:pt x="6" y="3"/>
                    <a:pt x="6" y="3"/>
                  </a:cubicBezTo>
                  <a:cubicBezTo>
                    <a:pt x="6" y="1"/>
                    <a:pt x="4" y="0"/>
                    <a:pt x="3" y="0"/>
                  </a:cubicBezTo>
                  <a:cubicBezTo>
                    <a:pt x="1" y="0"/>
                    <a:pt x="0" y="1"/>
                    <a:pt x="0" y="3"/>
                  </a:cubicBezTo>
                  <a:cubicBezTo>
                    <a:pt x="0" y="19"/>
                    <a:pt x="0" y="19"/>
                    <a:pt x="0" y="19"/>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07">
              <a:extLst>
                <a:ext uri="{FF2B5EF4-FFF2-40B4-BE49-F238E27FC236}">
                  <a16:creationId xmlns:a16="http://schemas.microsoft.com/office/drawing/2014/main" id="{203450B9-6222-46F2-8967-DC3AC6F4019B}"/>
                </a:ext>
              </a:extLst>
            </p:cNvPr>
            <p:cNvSpPr>
              <a:spLocks/>
            </p:cNvSpPr>
            <p:nvPr/>
          </p:nvSpPr>
          <p:spPr bwMode="auto">
            <a:xfrm>
              <a:off x="5445125" y="4122738"/>
              <a:ext cx="12700" cy="47625"/>
            </a:xfrm>
            <a:custGeom>
              <a:avLst/>
              <a:gdLst>
                <a:gd name="T0" fmla="*/ 3 w 6"/>
                <a:gd name="T1" fmla="*/ 22 h 22"/>
                <a:gd name="T2" fmla="*/ 6 w 6"/>
                <a:gd name="T3" fmla="*/ 19 h 22"/>
                <a:gd name="T4" fmla="*/ 6 w 6"/>
                <a:gd name="T5" fmla="*/ 3 h 22"/>
                <a:gd name="T6" fmla="*/ 3 w 6"/>
                <a:gd name="T7" fmla="*/ 0 h 22"/>
                <a:gd name="T8" fmla="*/ 0 w 6"/>
                <a:gd name="T9" fmla="*/ 3 h 22"/>
                <a:gd name="T10" fmla="*/ 0 w 6"/>
                <a:gd name="T11" fmla="*/ 19 h 22"/>
                <a:gd name="T12" fmla="*/ 3 w 6"/>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6" h="22">
                  <a:moveTo>
                    <a:pt x="3" y="22"/>
                  </a:moveTo>
                  <a:cubicBezTo>
                    <a:pt x="4" y="22"/>
                    <a:pt x="6" y="21"/>
                    <a:pt x="6" y="19"/>
                  </a:cubicBezTo>
                  <a:cubicBezTo>
                    <a:pt x="6" y="3"/>
                    <a:pt x="6" y="3"/>
                    <a:pt x="6" y="3"/>
                  </a:cubicBezTo>
                  <a:cubicBezTo>
                    <a:pt x="6" y="1"/>
                    <a:pt x="4" y="0"/>
                    <a:pt x="3" y="0"/>
                  </a:cubicBezTo>
                  <a:cubicBezTo>
                    <a:pt x="1" y="0"/>
                    <a:pt x="0" y="1"/>
                    <a:pt x="0" y="3"/>
                  </a:cubicBezTo>
                  <a:cubicBezTo>
                    <a:pt x="0" y="19"/>
                    <a:pt x="0" y="19"/>
                    <a:pt x="0" y="19"/>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08">
              <a:extLst>
                <a:ext uri="{FF2B5EF4-FFF2-40B4-BE49-F238E27FC236}">
                  <a16:creationId xmlns:a16="http://schemas.microsoft.com/office/drawing/2014/main" id="{ED37BCD7-5798-4CC3-8A67-454ECDACF603}"/>
                </a:ext>
              </a:extLst>
            </p:cNvPr>
            <p:cNvSpPr>
              <a:spLocks/>
            </p:cNvSpPr>
            <p:nvPr/>
          </p:nvSpPr>
          <p:spPr bwMode="auto">
            <a:xfrm>
              <a:off x="5724525" y="4395788"/>
              <a:ext cx="47625" cy="14288"/>
            </a:xfrm>
            <a:custGeom>
              <a:avLst/>
              <a:gdLst>
                <a:gd name="T0" fmla="*/ 19 w 22"/>
                <a:gd name="T1" fmla="*/ 0 h 6"/>
                <a:gd name="T2" fmla="*/ 3 w 22"/>
                <a:gd name="T3" fmla="*/ 0 h 6"/>
                <a:gd name="T4" fmla="*/ 0 w 22"/>
                <a:gd name="T5" fmla="*/ 3 h 6"/>
                <a:gd name="T6" fmla="*/ 3 w 22"/>
                <a:gd name="T7" fmla="*/ 6 h 6"/>
                <a:gd name="T8" fmla="*/ 19 w 22"/>
                <a:gd name="T9" fmla="*/ 6 h 6"/>
                <a:gd name="T10" fmla="*/ 22 w 22"/>
                <a:gd name="T11" fmla="*/ 3 h 6"/>
                <a:gd name="T12" fmla="*/ 19 w 2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19" y="0"/>
                  </a:moveTo>
                  <a:cubicBezTo>
                    <a:pt x="3" y="0"/>
                    <a:pt x="3" y="0"/>
                    <a:pt x="3" y="0"/>
                  </a:cubicBezTo>
                  <a:cubicBezTo>
                    <a:pt x="2" y="0"/>
                    <a:pt x="0" y="2"/>
                    <a:pt x="0" y="3"/>
                  </a:cubicBezTo>
                  <a:cubicBezTo>
                    <a:pt x="0" y="5"/>
                    <a:pt x="2" y="6"/>
                    <a:pt x="3" y="6"/>
                  </a:cubicBezTo>
                  <a:cubicBezTo>
                    <a:pt x="19" y="6"/>
                    <a:pt x="19" y="6"/>
                    <a:pt x="19" y="6"/>
                  </a:cubicBezTo>
                  <a:cubicBezTo>
                    <a:pt x="21" y="6"/>
                    <a:pt x="22" y="5"/>
                    <a:pt x="22" y="3"/>
                  </a:cubicBezTo>
                  <a:cubicBezTo>
                    <a:pt x="22" y="2"/>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09">
              <a:extLst>
                <a:ext uri="{FF2B5EF4-FFF2-40B4-BE49-F238E27FC236}">
                  <a16:creationId xmlns:a16="http://schemas.microsoft.com/office/drawing/2014/main" id="{582C6A79-6DE6-4920-83C2-E8F5F1C7FDC8}"/>
                </a:ext>
              </a:extLst>
            </p:cNvPr>
            <p:cNvSpPr>
              <a:spLocks/>
            </p:cNvSpPr>
            <p:nvPr/>
          </p:nvSpPr>
          <p:spPr bwMode="auto">
            <a:xfrm>
              <a:off x="5584825" y="4395788"/>
              <a:ext cx="47625" cy="14288"/>
            </a:xfrm>
            <a:custGeom>
              <a:avLst/>
              <a:gdLst>
                <a:gd name="T0" fmla="*/ 0 w 22"/>
                <a:gd name="T1" fmla="*/ 3 h 6"/>
                <a:gd name="T2" fmla="*/ 3 w 22"/>
                <a:gd name="T3" fmla="*/ 6 h 6"/>
                <a:gd name="T4" fmla="*/ 19 w 22"/>
                <a:gd name="T5" fmla="*/ 6 h 6"/>
                <a:gd name="T6" fmla="*/ 22 w 22"/>
                <a:gd name="T7" fmla="*/ 3 h 6"/>
                <a:gd name="T8" fmla="*/ 19 w 22"/>
                <a:gd name="T9" fmla="*/ 0 h 6"/>
                <a:gd name="T10" fmla="*/ 3 w 22"/>
                <a:gd name="T11" fmla="*/ 0 h 6"/>
                <a:gd name="T12" fmla="*/ 0 w 22"/>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0" y="3"/>
                  </a:moveTo>
                  <a:cubicBezTo>
                    <a:pt x="0" y="5"/>
                    <a:pt x="2" y="6"/>
                    <a:pt x="3" y="6"/>
                  </a:cubicBezTo>
                  <a:cubicBezTo>
                    <a:pt x="19" y="6"/>
                    <a:pt x="19" y="6"/>
                    <a:pt x="19" y="6"/>
                  </a:cubicBezTo>
                  <a:cubicBezTo>
                    <a:pt x="21" y="6"/>
                    <a:pt x="22" y="5"/>
                    <a:pt x="22" y="3"/>
                  </a:cubicBezTo>
                  <a:cubicBezTo>
                    <a:pt x="22" y="2"/>
                    <a:pt x="21" y="0"/>
                    <a:pt x="19"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0">
              <a:extLst>
                <a:ext uri="{FF2B5EF4-FFF2-40B4-BE49-F238E27FC236}">
                  <a16:creationId xmlns:a16="http://schemas.microsoft.com/office/drawing/2014/main" id="{3BD82C56-925E-4821-B08B-0C2801D516DE}"/>
                </a:ext>
              </a:extLst>
            </p:cNvPr>
            <p:cNvSpPr>
              <a:spLocks/>
            </p:cNvSpPr>
            <p:nvPr/>
          </p:nvSpPr>
          <p:spPr bwMode="auto">
            <a:xfrm>
              <a:off x="5516563" y="4395788"/>
              <a:ext cx="47625" cy="14288"/>
            </a:xfrm>
            <a:custGeom>
              <a:avLst/>
              <a:gdLst>
                <a:gd name="T0" fmla="*/ 0 w 22"/>
                <a:gd name="T1" fmla="*/ 3 h 6"/>
                <a:gd name="T2" fmla="*/ 3 w 22"/>
                <a:gd name="T3" fmla="*/ 6 h 6"/>
                <a:gd name="T4" fmla="*/ 19 w 22"/>
                <a:gd name="T5" fmla="*/ 6 h 6"/>
                <a:gd name="T6" fmla="*/ 22 w 22"/>
                <a:gd name="T7" fmla="*/ 3 h 6"/>
                <a:gd name="T8" fmla="*/ 19 w 22"/>
                <a:gd name="T9" fmla="*/ 0 h 6"/>
                <a:gd name="T10" fmla="*/ 3 w 22"/>
                <a:gd name="T11" fmla="*/ 0 h 6"/>
                <a:gd name="T12" fmla="*/ 0 w 22"/>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0" y="3"/>
                  </a:moveTo>
                  <a:cubicBezTo>
                    <a:pt x="0" y="5"/>
                    <a:pt x="2" y="6"/>
                    <a:pt x="3" y="6"/>
                  </a:cubicBezTo>
                  <a:cubicBezTo>
                    <a:pt x="19" y="6"/>
                    <a:pt x="19" y="6"/>
                    <a:pt x="19" y="6"/>
                  </a:cubicBezTo>
                  <a:cubicBezTo>
                    <a:pt x="21" y="6"/>
                    <a:pt x="22" y="5"/>
                    <a:pt x="22" y="3"/>
                  </a:cubicBezTo>
                  <a:cubicBezTo>
                    <a:pt x="22" y="2"/>
                    <a:pt x="21" y="0"/>
                    <a:pt x="19"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
              <a:extLst>
                <a:ext uri="{FF2B5EF4-FFF2-40B4-BE49-F238E27FC236}">
                  <a16:creationId xmlns:a16="http://schemas.microsoft.com/office/drawing/2014/main" id="{EEDF3320-53B9-487E-95DD-C57969FEB209}"/>
                </a:ext>
              </a:extLst>
            </p:cNvPr>
            <p:cNvSpPr>
              <a:spLocks/>
            </p:cNvSpPr>
            <p:nvPr/>
          </p:nvSpPr>
          <p:spPr bwMode="auto">
            <a:xfrm>
              <a:off x="5780088" y="4078288"/>
              <a:ext cx="49213"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2">
              <a:extLst>
                <a:ext uri="{FF2B5EF4-FFF2-40B4-BE49-F238E27FC236}">
                  <a16:creationId xmlns:a16="http://schemas.microsoft.com/office/drawing/2014/main" id="{3DB7CA11-18E7-4FA4-8592-30EBC83BC784}"/>
                </a:ext>
              </a:extLst>
            </p:cNvPr>
            <p:cNvSpPr>
              <a:spLocks/>
            </p:cNvSpPr>
            <p:nvPr/>
          </p:nvSpPr>
          <p:spPr bwMode="auto">
            <a:xfrm>
              <a:off x="5711825" y="4078288"/>
              <a:ext cx="47625" cy="12700"/>
            </a:xfrm>
            <a:custGeom>
              <a:avLst/>
              <a:gdLst>
                <a:gd name="T0" fmla="*/ 3 w 22"/>
                <a:gd name="T1" fmla="*/ 6 h 6"/>
                <a:gd name="T2" fmla="*/ 19 w 22"/>
                <a:gd name="T3" fmla="*/ 6 h 6"/>
                <a:gd name="T4" fmla="*/ 22 w 22"/>
                <a:gd name="T5" fmla="*/ 3 h 6"/>
                <a:gd name="T6" fmla="*/ 19 w 22"/>
                <a:gd name="T7" fmla="*/ 0 h 6"/>
                <a:gd name="T8" fmla="*/ 3 w 22"/>
                <a:gd name="T9" fmla="*/ 0 h 6"/>
                <a:gd name="T10" fmla="*/ 0 w 22"/>
                <a:gd name="T11" fmla="*/ 3 h 6"/>
                <a:gd name="T12" fmla="*/ 3 w 2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2" h="6">
                  <a:moveTo>
                    <a:pt x="3" y="6"/>
                  </a:moveTo>
                  <a:cubicBezTo>
                    <a:pt x="19" y="6"/>
                    <a:pt x="19" y="6"/>
                    <a:pt x="19" y="6"/>
                  </a:cubicBezTo>
                  <a:cubicBezTo>
                    <a:pt x="20" y="6"/>
                    <a:pt x="22" y="5"/>
                    <a:pt x="22" y="3"/>
                  </a:cubicBezTo>
                  <a:cubicBezTo>
                    <a:pt x="22" y="1"/>
                    <a:pt x="20" y="0"/>
                    <a:pt x="19"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3">
              <a:extLst>
                <a:ext uri="{FF2B5EF4-FFF2-40B4-BE49-F238E27FC236}">
                  <a16:creationId xmlns:a16="http://schemas.microsoft.com/office/drawing/2014/main" id="{0389581B-318C-445B-AD63-001DB57DACA2}"/>
                </a:ext>
              </a:extLst>
            </p:cNvPr>
            <p:cNvSpPr>
              <a:spLocks noEditPoints="1"/>
            </p:cNvSpPr>
            <p:nvPr/>
          </p:nvSpPr>
          <p:spPr bwMode="auto">
            <a:xfrm>
              <a:off x="5427662" y="3992563"/>
              <a:ext cx="709613" cy="609600"/>
            </a:xfrm>
            <a:custGeom>
              <a:avLst/>
              <a:gdLst>
                <a:gd name="T0" fmla="*/ 217 w 327"/>
                <a:gd name="T1" fmla="*/ 244 h 281"/>
                <a:gd name="T2" fmla="*/ 215 w 327"/>
                <a:gd name="T3" fmla="*/ 192 h 281"/>
                <a:gd name="T4" fmla="*/ 221 w 327"/>
                <a:gd name="T5" fmla="*/ 187 h 281"/>
                <a:gd name="T6" fmla="*/ 253 w 327"/>
                <a:gd name="T7" fmla="*/ 144 h 281"/>
                <a:gd name="T8" fmla="*/ 258 w 327"/>
                <a:gd name="T9" fmla="*/ 88 h 281"/>
                <a:gd name="T10" fmla="*/ 254 w 327"/>
                <a:gd name="T11" fmla="*/ 74 h 281"/>
                <a:gd name="T12" fmla="*/ 264 w 327"/>
                <a:gd name="T13" fmla="*/ 63 h 281"/>
                <a:gd name="T14" fmla="*/ 248 w 327"/>
                <a:gd name="T15" fmla="*/ 74 h 281"/>
                <a:gd name="T16" fmla="*/ 246 w 327"/>
                <a:gd name="T17" fmla="*/ 45 h 281"/>
                <a:gd name="T18" fmla="*/ 236 w 327"/>
                <a:gd name="T19" fmla="*/ 39 h 281"/>
                <a:gd name="T20" fmla="*/ 102 w 327"/>
                <a:gd name="T21" fmla="*/ 24 h 281"/>
                <a:gd name="T22" fmla="*/ 79 w 327"/>
                <a:gd name="T23" fmla="*/ 73 h 281"/>
                <a:gd name="T24" fmla="*/ 59 w 327"/>
                <a:gd name="T25" fmla="*/ 64 h 281"/>
                <a:gd name="T26" fmla="*/ 72 w 327"/>
                <a:gd name="T27" fmla="*/ 74 h 281"/>
                <a:gd name="T28" fmla="*/ 62 w 327"/>
                <a:gd name="T29" fmla="*/ 100 h 281"/>
                <a:gd name="T30" fmla="*/ 86 w 327"/>
                <a:gd name="T31" fmla="*/ 158 h 281"/>
                <a:gd name="T32" fmla="*/ 105 w 327"/>
                <a:gd name="T33" fmla="*/ 189 h 281"/>
                <a:gd name="T34" fmla="*/ 118 w 327"/>
                <a:gd name="T35" fmla="*/ 197 h 281"/>
                <a:gd name="T36" fmla="*/ 43 w 327"/>
                <a:gd name="T37" fmla="*/ 251 h 281"/>
                <a:gd name="T38" fmla="*/ 4 w 327"/>
                <a:gd name="T39" fmla="*/ 281 h 281"/>
                <a:gd name="T40" fmla="*/ 28 w 327"/>
                <a:gd name="T41" fmla="*/ 258 h 281"/>
                <a:gd name="T42" fmla="*/ 126 w 327"/>
                <a:gd name="T43" fmla="*/ 202 h 281"/>
                <a:gd name="T44" fmla="*/ 210 w 327"/>
                <a:gd name="T45" fmla="*/ 249 h 281"/>
                <a:gd name="T46" fmla="*/ 318 w 327"/>
                <a:gd name="T47" fmla="*/ 278 h 281"/>
                <a:gd name="T48" fmla="*/ 326 w 327"/>
                <a:gd name="T49" fmla="*/ 277 h 281"/>
                <a:gd name="T50" fmla="*/ 123 w 327"/>
                <a:gd name="T51" fmla="*/ 81 h 281"/>
                <a:gd name="T52" fmla="*/ 203 w 327"/>
                <a:gd name="T53" fmla="*/ 147 h 281"/>
                <a:gd name="T54" fmla="*/ 247 w 327"/>
                <a:gd name="T55" fmla="*/ 99 h 281"/>
                <a:gd name="T56" fmla="*/ 258 w 327"/>
                <a:gd name="T57" fmla="*/ 102 h 281"/>
                <a:gd name="T58" fmla="*/ 240 w 327"/>
                <a:gd name="T59" fmla="*/ 150 h 281"/>
                <a:gd name="T60" fmla="*/ 234 w 327"/>
                <a:gd name="T61" fmla="*/ 149 h 281"/>
                <a:gd name="T62" fmla="*/ 99 w 327"/>
                <a:gd name="T63" fmla="*/ 43 h 281"/>
                <a:gd name="T64" fmla="*/ 121 w 327"/>
                <a:gd name="T65" fmla="*/ 42 h 281"/>
                <a:gd name="T66" fmla="*/ 101 w 327"/>
                <a:gd name="T67" fmla="*/ 39 h 281"/>
                <a:gd name="T68" fmla="*/ 220 w 327"/>
                <a:gd name="T69" fmla="*/ 30 h 281"/>
                <a:gd name="T70" fmla="*/ 230 w 327"/>
                <a:gd name="T71" fmla="*/ 45 h 281"/>
                <a:gd name="T72" fmla="*/ 227 w 327"/>
                <a:gd name="T73" fmla="*/ 74 h 281"/>
                <a:gd name="T74" fmla="*/ 99 w 327"/>
                <a:gd name="T75" fmla="*/ 74 h 281"/>
                <a:gd name="T76" fmla="*/ 82 w 327"/>
                <a:gd name="T77" fmla="*/ 140 h 281"/>
                <a:gd name="T78" fmla="*/ 72 w 327"/>
                <a:gd name="T79" fmla="*/ 96 h 281"/>
                <a:gd name="T80" fmla="*/ 92 w 327"/>
                <a:gd name="T81" fmla="*/ 149 h 281"/>
                <a:gd name="T82" fmla="*/ 88 w 327"/>
                <a:gd name="T83" fmla="*/ 150 h 281"/>
                <a:gd name="T84" fmla="*/ 125 w 327"/>
                <a:gd name="T85" fmla="*/ 192 h 281"/>
                <a:gd name="T86" fmla="*/ 118 w 327"/>
                <a:gd name="T87" fmla="*/ 186 h 281"/>
                <a:gd name="T88" fmla="*/ 203 w 327"/>
                <a:gd name="T89" fmla="*/ 161 h 281"/>
                <a:gd name="T90" fmla="*/ 210 w 327"/>
                <a:gd name="T91" fmla="*/ 186 h 281"/>
                <a:gd name="T92" fmla="*/ 203 w 327"/>
                <a:gd name="T93" fmla="*/ 19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7" h="281">
                  <a:moveTo>
                    <a:pt x="300" y="250"/>
                  </a:moveTo>
                  <a:cubicBezTo>
                    <a:pt x="297" y="250"/>
                    <a:pt x="291" y="250"/>
                    <a:pt x="284" y="251"/>
                  </a:cubicBezTo>
                  <a:cubicBezTo>
                    <a:pt x="265" y="252"/>
                    <a:pt x="225" y="254"/>
                    <a:pt x="217" y="244"/>
                  </a:cubicBezTo>
                  <a:cubicBezTo>
                    <a:pt x="205" y="229"/>
                    <a:pt x="209" y="198"/>
                    <a:pt x="209" y="197"/>
                  </a:cubicBezTo>
                  <a:cubicBezTo>
                    <a:pt x="209" y="197"/>
                    <a:pt x="209" y="197"/>
                    <a:pt x="209" y="197"/>
                  </a:cubicBezTo>
                  <a:cubicBezTo>
                    <a:pt x="211" y="196"/>
                    <a:pt x="213" y="194"/>
                    <a:pt x="215" y="192"/>
                  </a:cubicBezTo>
                  <a:cubicBezTo>
                    <a:pt x="220" y="192"/>
                    <a:pt x="220" y="192"/>
                    <a:pt x="220" y="192"/>
                  </a:cubicBezTo>
                  <a:cubicBezTo>
                    <a:pt x="222" y="192"/>
                    <a:pt x="223" y="191"/>
                    <a:pt x="223" y="189"/>
                  </a:cubicBezTo>
                  <a:cubicBezTo>
                    <a:pt x="223" y="188"/>
                    <a:pt x="222" y="187"/>
                    <a:pt x="221" y="187"/>
                  </a:cubicBezTo>
                  <a:cubicBezTo>
                    <a:pt x="227" y="179"/>
                    <a:pt x="232" y="170"/>
                    <a:pt x="235" y="159"/>
                  </a:cubicBezTo>
                  <a:cubicBezTo>
                    <a:pt x="237" y="158"/>
                    <a:pt x="240" y="158"/>
                    <a:pt x="242" y="158"/>
                  </a:cubicBezTo>
                  <a:cubicBezTo>
                    <a:pt x="248" y="156"/>
                    <a:pt x="250" y="150"/>
                    <a:pt x="253" y="144"/>
                  </a:cubicBezTo>
                  <a:cubicBezTo>
                    <a:pt x="255" y="140"/>
                    <a:pt x="257" y="135"/>
                    <a:pt x="261" y="131"/>
                  </a:cubicBezTo>
                  <a:cubicBezTo>
                    <a:pt x="267" y="124"/>
                    <a:pt x="269" y="110"/>
                    <a:pt x="266" y="100"/>
                  </a:cubicBezTo>
                  <a:cubicBezTo>
                    <a:pt x="265" y="95"/>
                    <a:pt x="262" y="90"/>
                    <a:pt x="258" y="88"/>
                  </a:cubicBezTo>
                  <a:cubicBezTo>
                    <a:pt x="258" y="78"/>
                    <a:pt x="258" y="78"/>
                    <a:pt x="258" y="78"/>
                  </a:cubicBezTo>
                  <a:cubicBezTo>
                    <a:pt x="258" y="76"/>
                    <a:pt x="256" y="74"/>
                    <a:pt x="254" y="74"/>
                  </a:cubicBezTo>
                  <a:cubicBezTo>
                    <a:pt x="254" y="74"/>
                    <a:pt x="254" y="74"/>
                    <a:pt x="254" y="74"/>
                  </a:cubicBezTo>
                  <a:cubicBezTo>
                    <a:pt x="266" y="68"/>
                    <a:pt x="266" y="68"/>
                    <a:pt x="266" y="68"/>
                  </a:cubicBezTo>
                  <a:cubicBezTo>
                    <a:pt x="268" y="67"/>
                    <a:pt x="269" y="66"/>
                    <a:pt x="268" y="64"/>
                  </a:cubicBezTo>
                  <a:cubicBezTo>
                    <a:pt x="267" y="63"/>
                    <a:pt x="265" y="62"/>
                    <a:pt x="264" y="63"/>
                  </a:cubicBezTo>
                  <a:cubicBezTo>
                    <a:pt x="249" y="69"/>
                    <a:pt x="249" y="69"/>
                    <a:pt x="249" y="69"/>
                  </a:cubicBezTo>
                  <a:cubicBezTo>
                    <a:pt x="248" y="70"/>
                    <a:pt x="247" y="72"/>
                    <a:pt x="248" y="73"/>
                  </a:cubicBezTo>
                  <a:cubicBezTo>
                    <a:pt x="248" y="73"/>
                    <a:pt x="248" y="74"/>
                    <a:pt x="248" y="74"/>
                  </a:cubicBezTo>
                  <a:cubicBezTo>
                    <a:pt x="246" y="74"/>
                    <a:pt x="246" y="74"/>
                    <a:pt x="246" y="74"/>
                  </a:cubicBezTo>
                  <a:cubicBezTo>
                    <a:pt x="245" y="64"/>
                    <a:pt x="243" y="54"/>
                    <a:pt x="239" y="45"/>
                  </a:cubicBezTo>
                  <a:cubicBezTo>
                    <a:pt x="246" y="45"/>
                    <a:pt x="246" y="45"/>
                    <a:pt x="246" y="45"/>
                  </a:cubicBezTo>
                  <a:cubicBezTo>
                    <a:pt x="247" y="45"/>
                    <a:pt x="249" y="44"/>
                    <a:pt x="249" y="42"/>
                  </a:cubicBezTo>
                  <a:cubicBezTo>
                    <a:pt x="249" y="40"/>
                    <a:pt x="247" y="39"/>
                    <a:pt x="246" y="39"/>
                  </a:cubicBezTo>
                  <a:cubicBezTo>
                    <a:pt x="236" y="39"/>
                    <a:pt x="236" y="39"/>
                    <a:pt x="236" y="39"/>
                  </a:cubicBezTo>
                  <a:cubicBezTo>
                    <a:pt x="233" y="34"/>
                    <a:pt x="230" y="29"/>
                    <a:pt x="226" y="24"/>
                  </a:cubicBezTo>
                  <a:cubicBezTo>
                    <a:pt x="211" y="8"/>
                    <a:pt x="190" y="0"/>
                    <a:pt x="164" y="0"/>
                  </a:cubicBezTo>
                  <a:cubicBezTo>
                    <a:pt x="138" y="0"/>
                    <a:pt x="117" y="8"/>
                    <a:pt x="102" y="24"/>
                  </a:cubicBezTo>
                  <a:cubicBezTo>
                    <a:pt x="90" y="37"/>
                    <a:pt x="83" y="54"/>
                    <a:pt x="82" y="74"/>
                  </a:cubicBezTo>
                  <a:cubicBezTo>
                    <a:pt x="79" y="74"/>
                    <a:pt x="79" y="74"/>
                    <a:pt x="79" y="74"/>
                  </a:cubicBezTo>
                  <a:cubicBezTo>
                    <a:pt x="79" y="74"/>
                    <a:pt x="79" y="73"/>
                    <a:pt x="79" y="73"/>
                  </a:cubicBezTo>
                  <a:cubicBezTo>
                    <a:pt x="80" y="72"/>
                    <a:pt x="79" y="70"/>
                    <a:pt x="77" y="69"/>
                  </a:cubicBezTo>
                  <a:cubicBezTo>
                    <a:pt x="63" y="63"/>
                    <a:pt x="63" y="63"/>
                    <a:pt x="63" y="63"/>
                  </a:cubicBezTo>
                  <a:cubicBezTo>
                    <a:pt x="61" y="62"/>
                    <a:pt x="60" y="63"/>
                    <a:pt x="59" y="64"/>
                  </a:cubicBezTo>
                  <a:cubicBezTo>
                    <a:pt x="58" y="66"/>
                    <a:pt x="59" y="67"/>
                    <a:pt x="60" y="68"/>
                  </a:cubicBezTo>
                  <a:cubicBezTo>
                    <a:pt x="73" y="74"/>
                    <a:pt x="73" y="74"/>
                    <a:pt x="73" y="74"/>
                  </a:cubicBezTo>
                  <a:cubicBezTo>
                    <a:pt x="72" y="74"/>
                    <a:pt x="72" y="74"/>
                    <a:pt x="72" y="74"/>
                  </a:cubicBezTo>
                  <a:cubicBezTo>
                    <a:pt x="70" y="74"/>
                    <a:pt x="68" y="76"/>
                    <a:pt x="68" y="78"/>
                  </a:cubicBezTo>
                  <a:cubicBezTo>
                    <a:pt x="68" y="89"/>
                    <a:pt x="68" y="89"/>
                    <a:pt x="68" y="89"/>
                  </a:cubicBezTo>
                  <a:cubicBezTo>
                    <a:pt x="65" y="92"/>
                    <a:pt x="63" y="95"/>
                    <a:pt x="62" y="100"/>
                  </a:cubicBezTo>
                  <a:cubicBezTo>
                    <a:pt x="59" y="110"/>
                    <a:pt x="61" y="124"/>
                    <a:pt x="67" y="131"/>
                  </a:cubicBezTo>
                  <a:cubicBezTo>
                    <a:pt x="70" y="135"/>
                    <a:pt x="73" y="140"/>
                    <a:pt x="74" y="144"/>
                  </a:cubicBezTo>
                  <a:cubicBezTo>
                    <a:pt x="77" y="150"/>
                    <a:pt x="80" y="156"/>
                    <a:pt x="86" y="158"/>
                  </a:cubicBezTo>
                  <a:cubicBezTo>
                    <a:pt x="88" y="158"/>
                    <a:pt x="90" y="158"/>
                    <a:pt x="92" y="159"/>
                  </a:cubicBezTo>
                  <a:cubicBezTo>
                    <a:pt x="95" y="170"/>
                    <a:pt x="100" y="179"/>
                    <a:pt x="107" y="187"/>
                  </a:cubicBezTo>
                  <a:cubicBezTo>
                    <a:pt x="106" y="187"/>
                    <a:pt x="105" y="188"/>
                    <a:pt x="105" y="189"/>
                  </a:cubicBezTo>
                  <a:cubicBezTo>
                    <a:pt x="105" y="191"/>
                    <a:pt x="107" y="192"/>
                    <a:pt x="108" y="192"/>
                  </a:cubicBezTo>
                  <a:cubicBezTo>
                    <a:pt x="113" y="192"/>
                    <a:pt x="113" y="192"/>
                    <a:pt x="113" y="192"/>
                  </a:cubicBezTo>
                  <a:cubicBezTo>
                    <a:pt x="114" y="194"/>
                    <a:pt x="116" y="195"/>
                    <a:pt x="118" y="197"/>
                  </a:cubicBezTo>
                  <a:cubicBezTo>
                    <a:pt x="118" y="197"/>
                    <a:pt x="118" y="197"/>
                    <a:pt x="118" y="197"/>
                  </a:cubicBezTo>
                  <a:cubicBezTo>
                    <a:pt x="118" y="198"/>
                    <a:pt x="122" y="229"/>
                    <a:pt x="110" y="244"/>
                  </a:cubicBezTo>
                  <a:cubicBezTo>
                    <a:pt x="102" y="254"/>
                    <a:pt x="62" y="252"/>
                    <a:pt x="43" y="251"/>
                  </a:cubicBezTo>
                  <a:cubicBezTo>
                    <a:pt x="35" y="250"/>
                    <a:pt x="30" y="250"/>
                    <a:pt x="27" y="250"/>
                  </a:cubicBezTo>
                  <a:cubicBezTo>
                    <a:pt x="6" y="253"/>
                    <a:pt x="2" y="267"/>
                    <a:pt x="0" y="277"/>
                  </a:cubicBezTo>
                  <a:cubicBezTo>
                    <a:pt x="0" y="279"/>
                    <a:pt x="2" y="281"/>
                    <a:pt x="4" y="281"/>
                  </a:cubicBezTo>
                  <a:cubicBezTo>
                    <a:pt x="4" y="281"/>
                    <a:pt x="4" y="281"/>
                    <a:pt x="4" y="281"/>
                  </a:cubicBezTo>
                  <a:cubicBezTo>
                    <a:pt x="6" y="281"/>
                    <a:pt x="8" y="280"/>
                    <a:pt x="8" y="278"/>
                  </a:cubicBezTo>
                  <a:cubicBezTo>
                    <a:pt x="9" y="269"/>
                    <a:pt x="12" y="260"/>
                    <a:pt x="28" y="258"/>
                  </a:cubicBezTo>
                  <a:cubicBezTo>
                    <a:pt x="30" y="258"/>
                    <a:pt x="36" y="258"/>
                    <a:pt x="43" y="259"/>
                  </a:cubicBezTo>
                  <a:cubicBezTo>
                    <a:pt x="74" y="261"/>
                    <a:pt x="106" y="261"/>
                    <a:pt x="117" y="249"/>
                  </a:cubicBezTo>
                  <a:cubicBezTo>
                    <a:pt x="127" y="235"/>
                    <a:pt x="127" y="213"/>
                    <a:pt x="126" y="202"/>
                  </a:cubicBezTo>
                  <a:cubicBezTo>
                    <a:pt x="138" y="209"/>
                    <a:pt x="152" y="212"/>
                    <a:pt x="164" y="212"/>
                  </a:cubicBezTo>
                  <a:cubicBezTo>
                    <a:pt x="176" y="212"/>
                    <a:pt x="189" y="209"/>
                    <a:pt x="201" y="203"/>
                  </a:cubicBezTo>
                  <a:cubicBezTo>
                    <a:pt x="200" y="213"/>
                    <a:pt x="200" y="236"/>
                    <a:pt x="210" y="249"/>
                  </a:cubicBezTo>
                  <a:cubicBezTo>
                    <a:pt x="221" y="261"/>
                    <a:pt x="252" y="261"/>
                    <a:pt x="284" y="259"/>
                  </a:cubicBezTo>
                  <a:cubicBezTo>
                    <a:pt x="291" y="258"/>
                    <a:pt x="297" y="258"/>
                    <a:pt x="299" y="258"/>
                  </a:cubicBezTo>
                  <a:cubicBezTo>
                    <a:pt x="315" y="260"/>
                    <a:pt x="318" y="269"/>
                    <a:pt x="318" y="278"/>
                  </a:cubicBezTo>
                  <a:cubicBezTo>
                    <a:pt x="319" y="280"/>
                    <a:pt x="320" y="281"/>
                    <a:pt x="322" y="281"/>
                  </a:cubicBezTo>
                  <a:cubicBezTo>
                    <a:pt x="323" y="281"/>
                    <a:pt x="323" y="281"/>
                    <a:pt x="323" y="281"/>
                  </a:cubicBezTo>
                  <a:cubicBezTo>
                    <a:pt x="325" y="281"/>
                    <a:pt x="327" y="279"/>
                    <a:pt x="326" y="277"/>
                  </a:cubicBezTo>
                  <a:cubicBezTo>
                    <a:pt x="325" y="267"/>
                    <a:pt x="321" y="253"/>
                    <a:pt x="300" y="250"/>
                  </a:cubicBezTo>
                  <a:close/>
                  <a:moveTo>
                    <a:pt x="90" y="114"/>
                  </a:moveTo>
                  <a:cubicBezTo>
                    <a:pt x="90" y="96"/>
                    <a:pt x="105" y="81"/>
                    <a:pt x="123" y="81"/>
                  </a:cubicBezTo>
                  <a:cubicBezTo>
                    <a:pt x="203" y="81"/>
                    <a:pt x="203" y="81"/>
                    <a:pt x="203" y="81"/>
                  </a:cubicBezTo>
                  <a:cubicBezTo>
                    <a:pt x="221" y="81"/>
                    <a:pt x="236" y="96"/>
                    <a:pt x="236" y="114"/>
                  </a:cubicBezTo>
                  <a:cubicBezTo>
                    <a:pt x="236" y="132"/>
                    <a:pt x="221" y="147"/>
                    <a:pt x="203" y="147"/>
                  </a:cubicBezTo>
                  <a:cubicBezTo>
                    <a:pt x="123" y="147"/>
                    <a:pt x="123" y="147"/>
                    <a:pt x="123" y="147"/>
                  </a:cubicBezTo>
                  <a:cubicBezTo>
                    <a:pt x="105" y="147"/>
                    <a:pt x="90" y="132"/>
                    <a:pt x="90" y="114"/>
                  </a:cubicBezTo>
                  <a:close/>
                  <a:moveTo>
                    <a:pt x="247" y="99"/>
                  </a:moveTo>
                  <a:cubicBezTo>
                    <a:pt x="251" y="97"/>
                    <a:pt x="255" y="96"/>
                    <a:pt x="255" y="96"/>
                  </a:cubicBezTo>
                  <a:cubicBezTo>
                    <a:pt x="255" y="96"/>
                    <a:pt x="255" y="96"/>
                    <a:pt x="255" y="96"/>
                  </a:cubicBezTo>
                  <a:cubicBezTo>
                    <a:pt x="257" y="98"/>
                    <a:pt x="258" y="100"/>
                    <a:pt x="258" y="102"/>
                  </a:cubicBezTo>
                  <a:cubicBezTo>
                    <a:pt x="261" y="110"/>
                    <a:pt x="259" y="121"/>
                    <a:pt x="254" y="126"/>
                  </a:cubicBezTo>
                  <a:cubicBezTo>
                    <a:pt x="250" y="131"/>
                    <a:pt x="248" y="136"/>
                    <a:pt x="246" y="140"/>
                  </a:cubicBezTo>
                  <a:cubicBezTo>
                    <a:pt x="244" y="145"/>
                    <a:pt x="242" y="149"/>
                    <a:pt x="240" y="150"/>
                  </a:cubicBezTo>
                  <a:cubicBezTo>
                    <a:pt x="239" y="150"/>
                    <a:pt x="238" y="150"/>
                    <a:pt x="238" y="150"/>
                  </a:cubicBezTo>
                  <a:cubicBezTo>
                    <a:pt x="237" y="150"/>
                    <a:pt x="237" y="150"/>
                    <a:pt x="237" y="150"/>
                  </a:cubicBezTo>
                  <a:cubicBezTo>
                    <a:pt x="234" y="149"/>
                    <a:pt x="234" y="149"/>
                    <a:pt x="234" y="149"/>
                  </a:cubicBezTo>
                  <a:cubicBezTo>
                    <a:pt x="244" y="140"/>
                    <a:pt x="250" y="128"/>
                    <a:pt x="250" y="114"/>
                  </a:cubicBezTo>
                  <a:cubicBezTo>
                    <a:pt x="250" y="109"/>
                    <a:pt x="249" y="104"/>
                    <a:pt x="247" y="99"/>
                  </a:cubicBezTo>
                  <a:close/>
                  <a:moveTo>
                    <a:pt x="99" y="43"/>
                  </a:moveTo>
                  <a:cubicBezTo>
                    <a:pt x="99" y="44"/>
                    <a:pt x="100" y="45"/>
                    <a:pt x="102" y="45"/>
                  </a:cubicBezTo>
                  <a:cubicBezTo>
                    <a:pt x="118" y="45"/>
                    <a:pt x="118" y="45"/>
                    <a:pt x="118" y="45"/>
                  </a:cubicBezTo>
                  <a:cubicBezTo>
                    <a:pt x="119" y="45"/>
                    <a:pt x="121" y="44"/>
                    <a:pt x="121" y="42"/>
                  </a:cubicBezTo>
                  <a:cubicBezTo>
                    <a:pt x="121" y="40"/>
                    <a:pt x="119" y="39"/>
                    <a:pt x="118" y="39"/>
                  </a:cubicBezTo>
                  <a:cubicBezTo>
                    <a:pt x="102" y="39"/>
                    <a:pt x="102" y="39"/>
                    <a:pt x="102" y="39"/>
                  </a:cubicBezTo>
                  <a:cubicBezTo>
                    <a:pt x="101" y="39"/>
                    <a:pt x="101" y="39"/>
                    <a:pt x="101" y="39"/>
                  </a:cubicBezTo>
                  <a:cubicBezTo>
                    <a:pt x="103" y="36"/>
                    <a:pt x="105" y="33"/>
                    <a:pt x="108" y="30"/>
                  </a:cubicBezTo>
                  <a:cubicBezTo>
                    <a:pt x="121" y="15"/>
                    <a:pt x="140" y="8"/>
                    <a:pt x="164" y="8"/>
                  </a:cubicBezTo>
                  <a:cubicBezTo>
                    <a:pt x="187" y="8"/>
                    <a:pt x="207" y="15"/>
                    <a:pt x="220" y="30"/>
                  </a:cubicBezTo>
                  <a:cubicBezTo>
                    <a:pt x="223" y="33"/>
                    <a:pt x="225" y="36"/>
                    <a:pt x="227" y="40"/>
                  </a:cubicBezTo>
                  <a:cubicBezTo>
                    <a:pt x="227" y="41"/>
                    <a:pt x="227" y="41"/>
                    <a:pt x="227" y="42"/>
                  </a:cubicBezTo>
                  <a:cubicBezTo>
                    <a:pt x="227" y="44"/>
                    <a:pt x="228" y="45"/>
                    <a:pt x="230" y="45"/>
                  </a:cubicBezTo>
                  <a:cubicBezTo>
                    <a:pt x="230" y="45"/>
                    <a:pt x="230" y="45"/>
                    <a:pt x="230" y="45"/>
                  </a:cubicBezTo>
                  <a:cubicBezTo>
                    <a:pt x="234" y="54"/>
                    <a:pt x="237" y="63"/>
                    <a:pt x="237" y="74"/>
                  </a:cubicBezTo>
                  <a:cubicBezTo>
                    <a:pt x="227" y="74"/>
                    <a:pt x="227" y="74"/>
                    <a:pt x="227" y="74"/>
                  </a:cubicBezTo>
                  <a:cubicBezTo>
                    <a:pt x="220" y="69"/>
                    <a:pt x="212" y="67"/>
                    <a:pt x="203" y="67"/>
                  </a:cubicBezTo>
                  <a:cubicBezTo>
                    <a:pt x="123" y="67"/>
                    <a:pt x="123" y="67"/>
                    <a:pt x="123" y="67"/>
                  </a:cubicBezTo>
                  <a:cubicBezTo>
                    <a:pt x="114" y="67"/>
                    <a:pt x="106" y="69"/>
                    <a:pt x="99" y="74"/>
                  </a:cubicBezTo>
                  <a:cubicBezTo>
                    <a:pt x="90" y="74"/>
                    <a:pt x="90" y="74"/>
                    <a:pt x="90" y="74"/>
                  </a:cubicBezTo>
                  <a:cubicBezTo>
                    <a:pt x="91" y="62"/>
                    <a:pt x="94" y="52"/>
                    <a:pt x="99" y="43"/>
                  </a:cubicBezTo>
                  <a:close/>
                  <a:moveTo>
                    <a:pt x="82" y="140"/>
                  </a:moveTo>
                  <a:cubicBezTo>
                    <a:pt x="80" y="136"/>
                    <a:pt x="77" y="131"/>
                    <a:pt x="73" y="126"/>
                  </a:cubicBezTo>
                  <a:cubicBezTo>
                    <a:pt x="69" y="121"/>
                    <a:pt x="67" y="110"/>
                    <a:pt x="69" y="102"/>
                  </a:cubicBezTo>
                  <a:cubicBezTo>
                    <a:pt x="70" y="100"/>
                    <a:pt x="71" y="98"/>
                    <a:pt x="72" y="96"/>
                  </a:cubicBezTo>
                  <a:cubicBezTo>
                    <a:pt x="74" y="97"/>
                    <a:pt x="76" y="98"/>
                    <a:pt x="79" y="99"/>
                  </a:cubicBezTo>
                  <a:cubicBezTo>
                    <a:pt x="77" y="104"/>
                    <a:pt x="76" y="109"/>
                    <a:pt x="76" y="114"/>
                  </a:cubicBezTo>
                  <a:cubicBezTo>
                    <a:pt x="76" y="128"/>
                    <a:pt x="83" y="140"/>
                    <a:pt x="92" y="149"/>
                  </a:cubicBezTo>
                  <a:cubicBezTo>
                    <a:pt x="90" y="150"/>
                    <a:pt x="90" y="150"/>
                    <a:pt x="90" y="150"/>
                  </a:cubicBezTo>
                  <a:cubicBezTo>
                    <a:pt x="90" y="150"/>
                    <a:pt x="90" y="150"/>
                    <a:pt x="90" y="150"/>
                  </a:cubicBezTo>
                  <a:cubicBezTo>
                    <a:pt x="89" y="150"/>
                    <a:pt x="89" y="150"/>
                    <a:pt x="88" y="150"/>
                  </a:cubicBezTo>
                  <a:cubicBezTo>
                    <a:pt x="86" y="149"/>
                    <a:pt x="84" y="145"/>
                    <a:pt x="82" y="140"/>
                  </a:cubicBezTo>
                  <a:close/>
                  <a:moveTo>
                    <a:pt x="164" y="204"/>
                  </a:moveTo>
                  <a:cubicBezTo>
                    <a:pt x="151" y="204"/>
                    <a:pt x="137" y="200"/>
                    <a:pt x="125" y="192"/>
                  </a:cubicBezTo>
                  <a:cubicBezTo>
                    <a:pt x="126" y="192"/>
                    <a:pt x="127" y="191"/>
                    <a:pt x="127" y="189"/>
                  </a:cubicBezTo>
                  <a:cubicBezTo>
                    <a:pt x="127" y="188"/>
                    <a:pt x="126" y="186"/>
                    <a:pt x="124" y="186"/>
                  </a:cubicBezTo>
                  <a:cubicBezTo>
                    <a:pt x="118" y="186"/>
                    <a:pt x="118" y="186"/>
                    <a:pt x="118" y="186"/>
                  </a:cubicBezTo>
                  <a:cubicBezTo>
                    <a:pt x="109" y="179"/>
                    <a:pt x="103" y="168"/>
                    <a:pt x="100" y="154"/>
                  </a:cubicBezTo>
                  <a:cubicBezTo>
                    <a:pt x="107" y="158"/>
                    <a:pt x="115" y="161"/>
                    <a:pt x="123" y="161"/>
                  </a:cubicBezTo>
                  <a:cubicBezTo>
                    <a:pt x="203" y="161"/>
                    <a:pt x="203" y="161"/>
                    <a:pt x="203" y="161"/>
                  </a:cubicBezTo>
                  <a:cubicBezTo>
                    <a:pt x="212" y="161"/>
                    <a:pt x="221" y="158"/>
                    <a:pt x="229" y="153"/>
                  </a:cubicBezTo>
                  <a:cubicBezTo>
                    <a:pt x="228" y="153"/>
                    <a:pt x="228" y="154"/>
                    <a:pt x="228" y="154"/>
                  </a:cubicBezTo>
                  <a:cubicBezTo>
                    <a:pt x="225" y="168"/>
                    <a:pt x="218" y="178"/>
                    <a:pt x="210" y="186"/>
                  </a:cubicBezTo>
                  <a:cubicBezTo>
                    <a:pt x="204" y="186"/>
                    <a:pt x="204" y="186"/>
                    <a:pt x="204" y="186"/>
                  </a:cubicBezTo>
                  <a:cubicBezTo>
                    <a:pt x="203" y="186"/>
                    <a:pt x="201" y="188"/>
                    <a:pt x="201" y="189"/>
                  </a:cubicBezTo>
                  <a:cubicBezTo>
                    <a:pt x="201" y="191"/>
                    <a:pt x="202" y="191"/>
                    <a:pt x="203" y="192"/>
                  </a:cubicBezTo>
                  <a:cubicBezTo>
                    <a:pt x="191" y="200"/>
                    <a:pt x="177" y="204"/>
                    <a:pt x="164"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2" name="Group 261">
            <a:extLst>
              <a:ext uri="{FF2B5EF4-FFF2-40B4-BE49-F238E27FC236}">
                <a16:creationId xmlns:a16="http://schemas.microsoft.com/office/drawing/2014/main" id="{69ED66E9-0621-4A38-A6F3-B213E24B9C0F}"/>
              </a:ext>
            </a:extLst>
          </p:cNvPr>
          <p:cNvGrpSpPr/>
          <p:nvPr/>
        </p:nvGrpSpPr>
        <p:grpSpPr>
          <a:xfrm>
            <a:off x="8907529" y="3246120"/>
            <a:ext cx="490026" cy="490026"/>
            <a:chOff x="5500688" y="3925888"/>
            <a:chExt cx="539750" cy="539750"/>
          </a:xfrm>
          <a:solidFill>
            <a:schemeClr val="bg1"/>
          </a:solidFill>
        </p:grpSpPr>
        <p:sp>
          <p:nvSpPr>
            <p:cNvPr id="263" name="Freeform 117">
              <a:extLst>
                <a:ext uri="{FF2B5EF4-FFF2-40B4-BE49-F238E27FC236}">
                  <a16:creationId xmlns:a16="http://schemas.microsoft.com/office/drawing/2014/main" id="{A4C623FA-8D8F-4447-B9A7-B93C5ABEDECE}"/>
                </a:ext>
              </a:extLst>
            </p:cNvPr>
            <p:cNvSpPr>
              <a:spLocks noEditPoints="1"/>
            </p:cNvSpPr>
            <p:nvPr/>
          </p:nvSpPr>
          <p:spPr bwMode="auto">
            <a:xfrm>
              <a:off x="5500688" y="3925888"/>
              <a:ext cx="539750" cy="539750"/>
            </a:xfrm>
            <a:custGeom>
              <a:avLst/>
              <a:gdLst>
                <a:gd name="T0" fmla="*/ 0 w 248"/>
                <a:gd name="T1" fmla="*/ 200 h 248"/>
                <a:gd name="T2" fmla="*/ 112 w 248"/>
                <a:gd name="T3" fmla="*/ 248 h 248"/>
                <a:gd name="T4" fmla="*/ 75 w 248"/>
                <a:gd name="T5" fmla="*/ 165 h 248"/>
                <a:gd name="T6" fmla="*/ 89 w 248"/>
                <a:gd name="T7" fmla="*/ 151 h 248"/>
                <a:gd name="T8" fmla="*/ 130 w 248"/>
                <a:gd name="T9" fmla="*/ 64 h 248"/>
                <a:gd name="T10" fmla="*/ 140 w 248"/>
                <a:gd name="T11" fmla="*/ 132 h 248"/>
                <a:gd name="T12" fmla="*/ 158 w 248"/>
                <a:gd name="T13" fmla="*/ 112 h 248"/>
                <a:gd name="T14" fmla="*/ 168 w 248"/>
                <a:gd name="T15" fmla="*/ 132 h 248"/>
                <a:gd name="T16" fmla="*/ 186 w 248"/>
                <a:gd name="T17" fmla="*/ 116 h 248"/>
                <a:gd name="T18" fmla="*/ 196 w 248"/>
                <a:gd name="T19" fmla="*/ 136 h 248"/>
                <a:gd name="T20" fmla="*/ 214 w 248"/>
                <a:gd name="T21" fmla="*/ 124 h 248"/>
                <a:gd name="T22" fmla="*/ 212 w 248"/>
                <a:gd name="T23" fmla="*/ 232 h 248"/>
                <a:gd name="T24" fmla="*/ 216 w 248"/>
                <a:gd name="T25" fmla="*/ 248 h 248"/>
                <a:gd name="T26" fmla="*/ 232 w 248"/>
                <a:gd name="T27" fmla="*/ 200 h 248"/>
                <a:gd name="T28" fmla="*/ 240 w 248"/>
                <a:gd name="T29" fmla="*/ 8 h 248"/>
                <a:gd name="T30" fmla="*/ 8 w 248"/>
                <a:gd name="T31" fmla="*/ 8 h 248"/>
                <a:gd name="T32" fmla="*/ 64 w 248"/>
                <a:gd name="T33" fmla="*/ 176 h 248"/>
                <a:gd name="T34" fmla="*/ 75 w 248"/>
                <a:gd name="T35" fmla="*/ 176 h 248"/>
                <a:gd name="T36" fmla="*/ 65 w 248"/>
                <a:gd name="T37" fmla="*/ 152 h 248"/>
                <a:gd name="T38" fmla="*/ 48 w 248"/>
                <a:gd name="T39" fmla="*/ 176 h 248"/>
                <a:gd name="T40" fmla="*/ 60 w 248"/>
                <a:gd name="T41" fmla="*/ 164 h 248"/>
                <a:gd name="T42" fmla="*/ 112 w 248"/>
                <a:gd name="T43" fmla="*/ 163 h 248"/>
                <a:gd name="T44" fmla="*/ 48 w 248"/>
                <a:gd name="T45" fmla="*/ 128 h 248"/>
                <a:gd name="T46" fmla="*/ 60 w 248"/>
                <a:gd name="T47" fmla="*/ 116 h 248"/>
                <a:gd name="T48" fmla="*/ 112 w 248"/>
                <a:gd name="T49" fmla="*/ 128 h 248"/>
                <a:gd name="T50" fmla="*/ 64 w 248"/>
                <a:gd name="T51" fmla="*/ 104 h 248"/>
                <a:gd name="T52" fmla="*/ 112 w 248"/>
                <a:gd name="T53" fmla="*/ 80 h 248"/>
                <a:gd name="T54" fmla="*/ 64 w 248"/>
                <a:gd name="T55" fmla="*/ 56 h 248"/>
                <a:gd name="T56" fmla="*/ 208 w 248"/>
                <a:gd name="T57" fmla="*/ 68 h 248"/>
                <a:gd name="T58" fmla="*/ 148 w 248"/>
                <a:gd name="T59" fmla="*/ 74 h 248"/>
                <a:gd name="T60" fmla="*/ 48 w 248"/>
                <a:gd name="T61" fmla="*/ 80 h 248"/>
                <a:gd name="T62" fmla="*/ 60 w 248"/>
                <a:gd name="T63" fmla="*/ 68 h 248"/>
                <a:gd name="T64" fmla="*/ 174 w 248"/>
                <a:gd name="T65" fmla="*/ 113 h 248"/>
                <a:gd name="T66" fmla="*/ 148 w 248"/>
                <a:gd name="T67" fmla="*/ 104 h 248"/>
                <a:gd name="T68" fmla="*/ 208 w 248"/>
                <a:gd name="T69" fmla="*/ 116 h 248"/>
                <a:gd name="T70" fmla="*/ 232 w 248"/>
                <a:gd name="T71" fmla="*/ 192 h 248"/>
                <a:gd name="T72" fmla="*/ 216 w 248"/>
                <a:gd name="T73" fmla="*/ 116 h 248"/>
                <a:gd name="T74" fmla="*/ 148 w 248"/>
                <a:gd name="T75" fmla="*/ 88 h 248"/>
                <a:gd name="T76" fmla="*/ 196 w 248"/>
                <a:gd name="T77" fmla="*/ 48 h 248"/>
                <a:gd name="T78" fmla="*/ 48 w 248"/>
                <a:gd name="T79" fmla="*/ 88 h 248"/>
                <a:gd name="T80" fmla="*/ 48 w 248"/>
                <a:gd name="T81" fmla="*/ 96 h 248"/>
                <a:gd name="T82" fmla="*/ 112 w 248"/>
                <a:gd name="T83" fmla="*/ 136 h 248"/>
                <a:gd name="T84" fmla="*/ 82 w 248"/>
                <a:gd name="T85" fmla="*/ 140 h 248"/>
                <a:gd name="T86" fmla="*/ 28 w 248"/>
                <a:gd name="T87" fmla="*/ 164 h 248"/>
                <a:gd name="T88" fmla="*/ 91 w 248"/>
                <a:gd name="T89" fmla="*/ 192 h 248"/>
                <a:gd name="T90" fmla="*/ 240 w 248"/>
                <a:gd name="T91"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8" h="248">
                  <a:moveTo>
                    <a:pt x="248" y="0"/>
                  </a:moveTo>
                  <a:cubicBezTo>
                    <a:pt x="0" y="0"/>
                    <a:pt x="0" y="0"/>
                    <a:pt x="0" y="0"/>
                  </a:cubicBezTo>
                  <a:cubicBezTo>
                    <a:pt x="0" y="200"/>
                    <a:pt x="0" y="200"/>
                    <a:pt x="0" y="200"/>
                  </a:cubicBezTo>
                  <a:cubicBezTo>
                    <a:pt x="99" y="200"/>
                    <a:pt x="99" y="200"/>
                    <a:pt x="99" y="200"/>
                  </a:cubicBezTo>
                  <a:cubicBezTo>
                    <a:pt x="112" y="213"/>
                    <a:pt x="112" y="213"/>
                    <a:pt x="112" y="213"/>
                  </a:cubicBezTo>
                  <a:cubicBezTo>
                    <a:pt x="112" y="248"/>
                    <a:pt x="112" y="248"/>
                    <a:pt x="112" y="248"/>
                  </a:cubicBezTo>
                  <a:cubicBezTo>
                    <a:pt x="120" y="248"/>
                    <a:pt x="120" y="248"/>
                    <a:pt x="120" y="248"/>
                  </a:cubicBezTo>
                  <a:cubicBezTo>
                    <a:pt x="120" y="210"/>
                    <a:pt x="120" y="210"/>
                    <a:pt x="120" y="210"/>
                  </a:cubicBezTo>
                  <a:cubicBezTo>
                    <a:pt x="75" y="165"/>
                    <a:pt x="75" y="165"/>
                    <a:pt x="75" y="165"/>
                  </a:cubicBezTo>
                  <a:cubicBezTo>
                    <a:pt x="73" y="163"/>
                    <a:pt x="72" y="161"/>
                    <a:pt x="72" y="158"/>
                  </a:cubicBezTo>
                  <a:cubicBezTo>
                    <a:pt x="72" y="155"/>
                    <a:pt x="73" y="153"/>
                    <a:pt x="75" y="151"/>
                  </a:cubicBezTo>
                  <a:cubicBezTo>
                    <a:pt x="79" y="147"/>
                    <a:pt x="85" y="147"/>
                    <a:pt x="89" y="151"/>
                  </a:cubicBezTo>
                  <a:cubicBezTo>
                    <a:pt x="120" y="182"/>
                    <a:pt x="120" y="182"/>
                    <a:pt x="120" y="182"/>
                  </a:cubicBezTo>
                  <a:cubicBezTo>
                    <a:pt x="120" y="74"/>
                    <a:pt x="120" y="74"/>
                    <a:pt x="120" y="74"/>
                  </a:cubicBezTo>
                  <a:cubicBezTo>
                    <a:pt x="120" y="68"/>
                    <a:pt x="124" y="64"/>
                    <a:pt x="130" y="64"/>
                  </a:cubicBezTo>
                  <a:cubicBezTo>
                    <a:pt x="136" y="64"/>
                    <a:pt x="140" y="68"/>
                    <a:pt x="140" y="74"/>
                  </a:cubicBezTo>
                  <a:cubicBezTo>
                    <a:pt x="140" y="122"/>
                    <a:pt x="140" y="122"/>
                    <a:pt x="140" y="122"/>
                  </a:cubicBezTo>
                  <a:cubicBezTo>
                    <a:pt x="140" y="132"/>
                    <a:pt x="140" y="132"/>
                    <a:pt x="140" y="132"/>
                  </a:cubicBezTo>
                  <a:cubicBezTo>
                    <a:pt x="148" y="132"/>
                    <a:pt x="148" y="132"/>
                    <a:pt x="148" y="132"/>
                  </a:cubicBezTo>
                  <a:cubicBezTo>
                    <a:pt x="148" y="122"/>
                    <a:pt x="148" y="122"/>
                    <a:pt x="148" y="122"/>
                  </a:cubicBezTo>
                  <a:cubicBezTo>
                    <a:pt x="148" y="116"/>
                    <a:pt x="152" y="112"/>
                    <a:pt x="158" y="112"/>
                  </a:cubicBezTo>
                  <a:cubicBezTo>
                    <a:pt x="164" y="112"/>
                    <a:pt x="168" y="116"/>
                    <a:pt x="168" y="122"/>
                  </a:cubicBezTo>
                  <a:cubicBezTo>
                    <a:pt x="168" y="126"/>
                    <a:pt x="168" y="126"/>
                    <a:pt x="168" y="126"/>
                  </a:cubicBezTo>
                  <a:cubicBezTo>
                    <a:pt x="168" y="132"/>
                    <a:pt x="168" y="132"/>
                    <a:pt x="168" y="132"/>
                  </a:cubicBezTo>
                  <a:cubicBezTo>
                    <a:pt x="176" y="132"/>
                    <a:pt x="176" y="132"/>
                    <a:pt x="176" y="132"/>
                  </a:cubicBezTo>
                  <a:cubicBezTo>
                    <a:pt x="176" y="126"/>
                    <a:pt x="176" y="126"/>
                    <a:pt x="176" y="126"/>
                  </a:cubicBezTo>
                  <a:cubicBezTo>
                    <a:pt x="176" y="120"/>
                    <a:pt x="180" y="116"/>
                    <a:pt x="186" y="116"/>
                  </a:cubicBezTo>
                  <a:cubicBezTo>
                    <a:pt x="192" y="116"/>
                    <a:pt x="196" y="120"/>
                    <a:pt x="196" y="126"/>
                  </a:cubicBezTo>
                  <a:cubicBezTo>
                    <a:pt x="196" y="134"/>
                    <a:pt x="196" y="134"/>
                    <a:pt x="196" y="134"/>
                  </a:cubicBezTo>
                  <a:cubicBezTo>
                    <a:pt x="196" y="136"/>
                    <a:pt x="196" y="136"/>
                    <a:pt x="196" y="136"/>
                  </a:cubicBezTo>
                  <a:cubicBezTo>
                    <a:pt x="204" y="136"/>
                    <a:pt x="204" y="136"/>
                    <a:pt x="204" y="136"/>
                  </a:cubicBezTo>
                  <a:cubicBezTo>
                    <a:pt x="204" y="134"/>
                    <a:pt x="204" y="134"/>
                    <a:pt x="204" y="134"/>
                  </a:cubicBezTo>
                  <a:cubicBezTo>
                    <a:pt x="204" y="128"/>
                    <a:pt x="208" y="124"/>
                    <a:pt x="214" y="124"/>
                  </a:cubicBezTo>
                  <a:cubicBezTo>
                    <a:pt x="220" y="124"/>
                    <a:pt x="224" y="128"/>
                    <a:pt x="224" y="134"/>
                  </a:cubicBezTo>
                  <a:cubicBezTo>
                    <a:pt x="224" y="220"/>
                    <a:pt x="224" y="220"/>
                    <a:pt x="224" y="220"/>
                  </a:cubicBezTo>
                  <a:cubicBezTo>
                    <a:pt x="224" y="227"/>
                    <a:pt x="219" y="232"/>
                    <a:pt x="212" y="232"/>
                  </a:cubicBezTo>
                  <a:cubicBezTo>
                    <a:pt x="208" y="232"/>
                    <a:pt x="208" y="232"/>
                    <a:pt x="208" y="232"/>
                  </a:cubicBezTo>
                  <a:cubicBezTo>
                    <a:pt x="208" y="248"/>
                    <a:pt x="208" y="248"/>
                    <a:pt x="208" y="248"/>
                  </a:cubicBezTo>
                  <a:cubicBezTo>
                    <a:pt x="216" y="248"/>
                    <a:pt x="216" y="248"/>
                    <a:pt x="216" y="248"/>
                  </a:cubicBezTo>
                  <a:cubicBezTo>
                    <a:pt x="216" y="240"/>
                    <a:pt x="216" y="240"/>
                    <a:pt x="216" y="240"/>
                  </a:cubicBezTo>
                  <a:cubicBezTo>
                    <a:pt x="225" y="238"/>
                    <a:pt x="232" y="230"/>
                    <a:pt x="232" y="220"/>
                  </a:cubicBezTo>
                  <a:cubicBezTo>
                    <a:pt x="232" y="200"/>
                    <a:pt x="232" y="200"/>
                    <a:pt x="232" y="200"/>
                  </a:cubicBezTo>
                  <a:cubicBezTo>
                    <a:pt x="248" y="200"/>
                    <a:pt x="248" y="200"/>
                    <a:pt x="248" y="200"/>
                  </a:cubicBezTo>
                  <a:lnTo>
                    <a:pt x="248" y="0"/>
                  </a:lnTo>
                  <a:close/>
                  <a:moveTo>
                    <a:pt x="240" y="8"/>
                  </a:moveTo>
                  <a:cubicBezTo>
                    <a:pt x="240" y="32"/>
                    <a:pt x="240" y="32"/>
                    <a:pt x="240" y="32"/>
                  </a:cubicBezTo>
                  <a:cubicBezTo>
                    <a:pt x="8" y="32"/>
                    <a:pt x="8" y="32"/>
                    <a:pt x="8" y="32"/>
                  </a:cubicBezTo>
                  <a:cubicBezTo>
                    <a:pt x="8" y="8"/>
                    <a:pt x="8" y="8"/>
                    <a:pt x="8" y="8"/>
                  </a:cubicBezTo>
                  <a:lnTo>
                    <a:pt x="240" y="8"/>
                  </a:lnTo>
                  <a:close/>
                  <a:moveTo>
                    <a:pt x="75" y="176"/>
                  </a:moveTo>
                  <a:cubicBezTo>
                    <a:pt x="64" y="176"/>
                    <a:pt x="64" y="176"/>
                    <a:pt x="64" y="176"/>
                  </a:cubicBezTo>
                  <a:cubicBezTo>
                    <a:pt x="66" y="174"/>
                    <a:pt x="67" y="171"/>
                    <a:pt x="67" y="169"/>
                  </a:cubicBezTo>
                  <a:cubicBezTo>
                    <a:pt x="68" y="169"/>
                    <a:pt x="69" y="170"/>
                    <a:pt x="69" y="171"/>
                  </a:cubicBezTo>
                  <a:lnTo>
                    <a:pt x="75" y="176"/>
                  </a:lnTo>
                  <a:close/>
                  <a:moveTo>
                    <a:pt x="65" y="153"/>
                  </a:moveTo>
                  <a:cubicBezTo>
                    <a:pt x="64" y="153"/>
                    <a:pt x="64" y="152"/>
                    <a:pt x="64" y="152"/>
                  </a:cubicBezTo>
                  <a:cubicBezTo>
                    <a:pt x="65" y="152"/>
                    <a:pt x="65" y="152"/>
                    <a:pt x="65" y="152"/>
                  </a:cubicBezTo>
                  <a:cubicBezTo>
                    <a:pt x="65" y="152"/>
                    <a:pt x="65" y="153"/>
                    <a:pt x="65" y="153"/>
                  </a:cubicBezTo>
                  <a:close/>
                  <a:moveTo>
                    <a:pt x="60" y="164"/>
                  </a:moveTo>
                  <a:cubicBezTo>
                    <a:pt x="60" y="171"/>
                    <a:pt x="55" y="176"/>
                    <a:pt x="48" y="176"/>
                  </a:cubicBezTo>
                  <a:cubicBezTo>
                    <a:pt x="41" y="176"/>
                    <a:pt x="36" y="171"/>
                    <a:pt x="36" y="164"/>
                  </a:cubicBezTo>
                  <a:cubicBezTo>
                    <a:pt x="36" y="157"/>
                    <a:pt x="41" y="152"/>
                    <a:pt x="48" y="152"/>
                  </a:cubicBezTo>
                  <a:cubicBezTo>
                    <a:pt x="55" y="152"/>
                    <a:pt x="60" y="157"/>
                    <a:pt x="60" y="164"/>
                  </a:cubicBezTo>
                  <a:close/>
                  <a:moveTo>
                    <a:pt x="102" y="152"/>
                  </a:moveTo>
                  <a:cubicBezTo>
                    <a:pt x="112" y="152"/>
                    <a:pt x="112" y="152"/>
                    <a:pt x="112" y="152"/>
                  </a:cubicBezTo>
                  <a:cubicBezTo>
                    <a:pt x="112" y="163"/>
                    <a:pt x="112" y="163"/>
                    <a:pt x="112" y="163"/>
                  </a:cubicBezTo>
                  <a:lnTo>
                    <a:pt x="102" y="152"/>
                  </a:lnTo>
                  <a:close/>
                  <a:moveTo>
                    <a:pt x="60" y="116"/>
                  </a:moveTo>
                  <a:cubicBezTo>
                    <a:pt x="60" y="123"/>
                    <a:pt x="55" y="128"/>
                    <a:pt x="48" y="128"/>
                  </a:cubicBezTo>
                  <a:cubicBezTo>
                    <a:pt x="41" y="128"/>
                    <a:pt x="36" y="123"/>
                    <a:pt x="36" y="116"/>
                  </a:cubicBezTo>
                  <a:cubicBezTo>
                    <a:pt x="36" y="109"/>
                    <a:pt x="41" y="104"/>
                    <a:pt x="48" y="104"/>
                  </a:cubicBezTo>
                  <a:cubicBezTo>
                    <a:pt x="55" y="104"/>
                    <a:pt x="60" y="109"/>
                    <a:pt x="60" y="116"/>
                  </a:cubicBezTo>
                  <a:close/>
                  <a:moveTo>
                    <a:pt x="64" y="104"/>
                  </a:moveTo>
                  <a:cubicBezTo>
                    <a:pt x="112" y="104"/>
                    <a:pt x="112" y="104"/>
                    <a:pt x="112" y="104"/>
                  </a:cubicBezTo>
                  <a:cubicBezTo>
                    <a:pt x="112" y="128"/>
                    <a:pt x="112" y="128"/>
                    <a:pt x="112" y="128"/>
                  </a:cubicBezTo>
                  <a:cubicBezTo>
                    <a:pt x="64" y="128"/>
                    <a:pt x="64" y="128"/>
                    <a:pt x="64" y="128"/>
                  </a:cubicBezTo>
                  <a:cubicBezTo>
                    <a:pt x="66" y="125"/>
                    <a:pt x="68" y="121"/>
                    <a:pt x="68" y="116"/>
                  </a:cubicBezTo>
                  <a:cubicBezTo>
                    <a:pt x="68" y="111"/>
                    <a:pt x="66" y="107"/>
                    <a:pt x="64" y="104"/>
                  </a:cubicBezTo>
                  <a:close/>
                  <a:moveTo>
                    <a:pt x="130" y="56"/>
                  </a:moveTo>
                  <a:cubicBezTo>
                    <a:pt x="120" y="56"/>
                    <a:pt x="112" y="64"/>
                    <a:pt x="112" y="74"/>
                  </a:cubicBezTo>
                  <a:cubicBezTo>
                    <a:pt x="112" y="80"/>
                    <a:pt x="112" y="80"/>
                    <a:pt x="112" y="80"/>
                  </a:cubicBezTo>
                  <a:cubicBezTo>
                    <a:pt x="64" y="80"/>
                    <a:pt x="64" y="80"/>
                    <a:pt x="64" y="80"/>
                  </a:cubicBezTo>
                  <a:cubicBezTo>
                    <a:pt x="66" y="77"/>
                    <a:pt x="68" y="73"/>
                    <a:pt x="68" y="68"/>
                  </a:cubicBezTo>
                  <a:cubicBezTo>
                    <a:pt x="68" y="63"/>
                    <a:pt x="66" y="59"/>
                    <a:pt x="64" y="56"/>
                  </a:cubicBezTo>
                  <a:cubicBezTo>
                    <a:pt x="130" y="56"/>
                    <a:pt x="130" y="56"/>
                    <a:pt x="130" y="56"/>
                  </a:cubicBezTo>
                  <a:cubicBezTo>
                    <a:pt x="196" y="56"/>
                    <a:pt x="196" y="56"/>
                    <a:pt x="196" y="56"/>
                  </a:cubicBezTo>
                  <a:cubicBezTo>
                    <a:pt x="203" y="56"/>
                    <a:pt x="208" y="61"/>
                    <a:pt x="208" y="68"/>
                  </a:cubicBezTo>
                  <a:cubicBezTo>
                    <a:pt x="208" y="75"/>
                    <a:pt x="203" y="80"/>
                    <a:pt x="196" y="80"/>
                  </a:cubicBezTo>
                  <a:cubicBezTo>
                    <a:pt x="148" y="80"/>
                    <a:pt x="148" y="80"/>
                    <a:pt x="148" y="80"/>
                  </a:cubicBezTo>
                  <a:cubicBezTo>
                    <a:pt x="148" y="74"/>
                    <a:pt x="148" y="74"/>
                    <a:pt x="148" y="74"/>
                  </a:cubicBezTo>
                  <a:cubicBezTo>
                    <a:pt x="148" y="64"/>
                    <a:pt x="140" y="56"/>
                    <a:pt x="130" y="56"/>
                  </a:cubicBezTo>
                  <a:close/>
                  <a:moveTo>
                    <a:pt x="60" y="68"/>
                  </a:moveTo>
                  <a:cubicBezTo>
                    <a:pt x="60" y="75"/>
                    <a:pt x="55" y="80"/>
                    <a:pt x="48" y="80"/>
                  </a:cubicBezTo>
                  <a:cubicBezTo>
                    <a:pt x="41" y="80"/>
                    <a:pt x="36" y="75"/>
                    <a:pt x="36" y="68"/>
                  </a:cubicBezTo>
                  <a:cubicBezTo>
                    <a:pt x="36" y="61"/>
                    <a:pt x="41" y="56"/>
                    <a:pt x="48" y="56"/>
                  </a:cubicBezTo>
                  <a:cubicBezTo>
                    <a:pt x="55" y="56"/>
                    <a:pt x="60" y="61"/>
                    <a:pt x="60" y="68"/>
                  </a:cubicBezTo>
                  <a:close/>
                  <a:moveTo>
                    <a:pt x="203" y="120"/>
                  </a:moveTo>
                  <a:cubicBezTo>
                    <a:pt x="200" y="113"/>
                    <a:pt x="194" y="108"/>
                    <a:pt x="186" y="108"/>
                  </a:cubicBezTo>
                  <a:cubicBezTo>
                    <a:pt x="181" y="108"/>
                    <a:pt x="177" y="110"/>
                    <a:pt x="174" y="113"/>
                  </a:cubicBezTo>
                  <a:cubicBezTo>
                    <a:pt x="170" y="108"/>
                    <a:pt x="165" y="104"/>
                    <a:pt x="158" y="104"/>
                  </a:cubicBezTo>
                  <a:cubicBezTo>
                    <a:pt x="154" y="104"/>
                    <a:pt x="151" y="105"/>
                    <a:pt x="148" y="107"/>
                  </a:cubicBezTo>
                  <a:cubicBezTo>
                    <a:pt x="148" y="104"/>
                    <a:pt x="148" y="104"/>
                    <a:pt x="148" y="104"/>
                  </a:cubicBezTo>
                  <a:cubicBezTo>
                    <a:pt x="158" y="104"/>
                    <a:pt x="158" y="104"/>
                    <a:pt x="158" y="104"/>
                  </a:cubicBezTo>
                  <a:cubicBezTo>
                    <a:pt x="196" y="104"/>
                    <a:pt x="196" y="104"/>
                    <a:pt x="196" y="104"/>
                  </a:cubicBezTo>
                  <a:cubicBezTo>
                    <a:pt x="203" y="104"/>
                    <a:pt x="208" y="109"/>
                    <a:pt x="208" y="116"/>
                  </a:cubicBezTo>
                  <a:cubicBezTo>
                    <a:pt x="208" y="116"/>
                    <a:pt x="208" y="117"/>
                    <a:pt x="208" y="117"/>
                  </a:cubicBezTo>
                  <a:cubicBezTo>
                    <a:pt x="206" y="118"/>
                    <a:pt x="204" y="119"/>
                    <a:pt x="203" y="120"/>
                  </a:cubicBezTo>
                  <a:close/>
                  <a:moveTo>
                    <a:pt x="232" y="192"/>
                  </a:moveTo>
                  <a:cubicBezTo>
                    <a:pt x="232" y="134"/>
                    <a:pt x="232" y="134"/>
                    <a:pt x="232" y="134"/>
                  </a:cubicBezTo>
                  <a:cubicBezTo>
                    <a:pt x="232" y="125"/>
                    <a:pt x="225" y="117"/>
                    <a:pt x="216" y="116"/>
                  </a:cubicBezTo>
                  <a:cubicBezTo>
                    <a:pt x="216" y="116"/>
                    <a:pt x="216" y="116"/>
                    <a:pt x="216" y="116"/>
                  </a:cubicBezTo>
                  <a:cubicBezTo>
                    <a:pt x="216" y="105"/>
                    <a:pt x="207" y="96"/>
                    <a:pt x="196" y="96"/>
                  </a:cubicBezTo>
                  <a:cubicBezTo>
                    <a:pt x="148" y="96"/>
                    <a:pt x="148" y="96"/>
                    <a:pt x="148" y="96"/>
                  </a:cubicBezTo>
                  <a:cubicBezTo>
                    <a:pt x="148" y="88"/>
                    <a:pt x="148" y="88"/>
                    <a:pt x="148" y="88"/>
                  </a:cubicBezTo>
                  <a:cubicBezTo>
                    <a:pt x="196" y="88"/>
                    <a:pt x="196" y="88"/>
                    <a:pt x="196" y="88"/>
                  </a:cubicBezTo>
                  <a:cubicBezTo>
                    <a:pt x="207" y="88"/>
                    <a:pt x="216" y="79"/>
                    <a:pt x="216" y="68"/>
                  </a:cubicBezTo>
                  <a:cubicBezTo>
                    <a:pt x="216" y="57"/>
                    <a:pt x="207" y="48"/>
                    <a:pt x="196" y="48"/>
                  </a:cubicBezTo>
                  <a:cubicBezTo>
                    <a:pt x="48" y="48"/>
                    <a:pt x="48" y="48"/>
                    <a:pt x="48" y="48"/>
                  </a:cubicBezTo>
                  <a:cubicBezTo>
                    <a:pt x="37" y="48"/>
                    <a:pt x="28" y="57"/>
                    <a:pt x="28" y="68"/>
                  </a:cubicBezTo>
                  <a:cubicBezTo>
                    <a:pt x="28" y="79"/>
                    <a:pt x="37" y="88"/>
                    <a:pt x="48" y="88"/>
                  </a:cubicBezTo>
                  <a:cubicBezTo>
                    <a:pt x="112" y="88"/>
                    <a:pt x="112" y="88"/>
                    <a:pt x="112" y="88"/>
                  </a:cubicBezTo>
                  <a:cubicBezTo>
                    <a:pt x="112" y="96"/>
                    <a:pt x="112" y="96"/>
                    <a:pt x="112" y="96"/>
                  </a:cubicBezTo>
                  <a:cubicBezTo>
                    <a:pt x="48" y="96"/>
                    <a:pt x="48" y="96"/>
                    <a:pt x="48" y="96"/>
                  </a:cubicBezTo>
                  <a:cubicBezTo>
                    <a:pt x="37" y="96"/>
                    <a:pt x="28" y="105"/>
                    <a:pt x="28" y="116"/>
                  </a:cubicBezTo>
                  <a:cubicBezTo>
                    <a:pt x="28" y="127"/>
                    <a:pt x="37" y="136"/>
                    <a:pt x="48" y="136"/>
                  </a:cubicBezTo>
                  <a:cubicBezTo>
                    <a:pt x="112" y="136"/>
                    <a:pt x="112" y="136"/>
                    <a:pt x="112" y="136"/>
                  </a:cubicBezTo>
                  <a:cubicBezTo>
                    <a:pt x="112" y="144"/>
                    <a:pt x="112" y="144"/>
                    <a:pt x="112" y="144"/>
                  </a:cubicBezTo>
                  <a:cubicBezTo>
                    <a:pt x="93" y="144"/>
                    <a:pt x="93" y="144"/>
                    <a:pt x="93" y="144"/>
                  </a:cubicBezTo>
                  <a:cubicBezTo>
                    <a:pt x="90" y="141"/>
                    <a:pt x="86" y="140"/>
                    <a:pt x="82" y="140"/>
                  </a:cubicBezTo>
                  <a:cubicBezTo>
                    <a:pt x="78" y="140"/>
                    <a:pt x="74" y="141"/>
                    <a:pt x="71" y="144"/>
                  </a:cubicBezTo>
                  <a:cubicBezTo>
                    <a:pt x="48" y="144"/>
                    <a:pt x="48" y="144"/>
                    <a:pt x="48" y="144"/>
                  </a:cubicBezTo>
                  <a:cubicBezTo>
                    <a:pt x="37" y="144"/>
                    <a:pt x="28" y="153"/>
                    <a:pt x="28" y="164"/>
                  </a:cubicBezTo>
                  <a:cubicBezTo>
                    <a:pt x="28" y="175"/>
                    <a:pt x="37" y="184"/>
                    <a:pt x="48" y="184"/>
                  </a:cubicBezTo>
                  <a:cubicBezTo>
                    <a:pt x="83" y="184"/>
                    <a:pt x="83" y="184"/>
                    <a:pt x="83" y="184"/>
                  </a:cubicBezTo>
                  <a:cubicBezTo>
                    <a:pt x="91" y="192"/>
                    <a:pt x="91" y="192"/>
                    <a:pt x="91" y="192"/>
                  </a:cubicBezTo>
                  <a:cubicBezTo>
                    <a:pt x="8" y="192"/>
                    <a:pt x="8" y="192"/>
                    <a:pt x="8" y="192"/>
                  </a:cubicBezTo>
                  <a:cubicBezTo>
                    <a:pt x="8" y="40"/>
                    <a:pt x="8" y="40"/>
                    <a:pt x="8" y="40"/>
                  </a:cubicBezTo>
                  <a:cubicBezTo>
                    <a:pt x="240" y="40"/>
                    <a:pt x="240" y="40"/>
                    <a:pt x="240" y="40"/>
                  </a:cubicBezTo>
                  <a:cubicBezTo>
                    <a:pt x="240" y="192"/>
                    <a:pt x="240" y="192"/>
                    <a:pt x="240" y="192"/>
                  </a:cubicBezTo>
                  <a:lnTo>
                    <a:pt x="23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118">
              <a:extLst>
                <a:ext uri="{FF2B5EF4-FFF2-40B4-BE49-F238E27FC236}">
                  <a16:creationId xmlns:a16="http://schemas.microsoft.com/office/drawing/2014/main" id="{2EF5D3CD-2901-4C40-9A52-C81C69E51659}"/>
                </a:ext>
              </a:extLst>
            </p:cNvPr>
            <p:cNvSpPr>
              <a:spLocks noChangeArrowheads="1"/>
            </p:cNvSpPr>
            <p:nvPr/>
          </p:nvSpPr>
          <p:spPr bwMode="auto">
            <a:xfrm>
              <a:off x="5535613" y="3960813"/>
              <a:ext cx="17463" cy="17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119">
              <a:extLst>
                <a:ext uri="{FF2B5EF4-FFF2-40B4-BE49-F238E27FC236}">
                  <a16:creationId xmlns:a16="http://schemas.microsoft.com/office/drawing/2014/main" id="{FE681165-A95D-4E7D-A085-2AE02DFD1A09}"/>
                </a:ext>
              </a:extLst>
            </p:cNvPr>
            <p:cNvSpPr>
              <a:spLocks noChangeArrowheads="1"/>
            </p:cNvSpPr>
            <p:nvPr/>
          </p:nvSpPr>
          <p:spPr bwMode="auto">
            <a:xfrm>
              <a:off x="5570538" y="3960813"/>
              <a:ext cx="17463" cy="17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120">
              <a:extLst>
                <a:ext uri="{FF2B5EF4-FFF2-40B4-BE49-F238E27FC236}">
                  <a16:creationId xmlns:a16="http://schemas.microsoft.com/office/drawing/2014/main" id="{E79DEB3B-B91C-434A-9ECD-8C8D7ACC2294}"/>
                </a:ext>
              </a:extLst>
            </p:cNvPr>
            <p:cNvSpPr>
              <a:spLocks noChangeArrowheads="1"/>
            </p:cNvSpPr>
            <p:nvPr/>
          </p:nvSpPr>
          <p:spPr bwMode="auto">
            <a:xfrm>
              <a:off x="5605463" y="3960813"/>
              <a:ext cx="17463" cy="17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83" y="3338191"/>
            <a:ext cx="2491193" cy="2491193"/>
          </a:xfrm>
          <a:prstGeom prst="rect">
            <a:avLst/>
          </a:prstGeom>
        </p:spPr>
      </p:pic>
    </p:spTree>
    <p:extLst>
      <p:ext uri="{BB962C8B-B14F-4D97-AF65-F5344CB8AC3E}">
        <p14:creationId xmlns:p14="http://schemas.microsoft.com/office/powerpoint/2010/main" val="87539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8051F9-9EDA-4276-A63B-D5A8369A9426}"/>
              </a:ext>
            </a:extLst>
          </p:cNvPr>
          <p:cNvSpPr>
            <a:spLocks noGrp="1"/>
          </p:cNvSpPr>
          <p:nvPr>
            <p:ph type="title"/>
          </p:nvPr>
        </p:nvSpPr>
        <p:spPr/>
        <p:txBody>
          <a:bodyPr/>
          <a:lstStyle/>
          <a:p>
            <a:r>
              <a:rPr lang="en-US" dirty="0"/>
              <a:t>Thank you</a:t>
            </a:r>
          </a:p>
        </p:txBody>
      </p:sp>
      <p:grpSp>
        <p:nvGrpSpPr>
          <p:cNvPr id="7" name="Group 6">
            <a:extLst>
              <a:ext uri="{FF2B5EF4-FFF2-40B4-BE49-F238E27FC236}">
                <a16:creationId xmlns:a16="http://schemas.microsoft.com/office/drawing/2014/main" id="{4B04D251-8A74-4FFC-B832-3A0DE3F53919}"/>
              </a:ext>
            </a:extLst>
          </p:cNvPr>
          <p:cNvGrpSpPr/>
          <p:nvPr/>
        </p:nvGrpSpPr>
        <p:grpSpPr>
          <a:xfrm>
            <a:off x="8344329" y="1542134"/>
            <a:ext cx="2739630" cy="940437"/>
            <a:chOff x="8846628" y="2958655"/>
            <a:chExt cx="5090160" cy="940437"/>
          </a:xfrm>
        </p:grpSpPr>
        <p:sp>
          <p:nvSpPr>
            <p:cNvPr id="8" name="Title 7">
              <a:extLst>
                <a:ext uri="{FF2B5EF4-FFF2-40B4-BE49-F238E27FC236}">
                  <a16:creationId xmlns:a16="http://schemas.microsoft.com/office/drawing/2014/main" id="{E61423E9-6258-4258-8B3C-AADA99BA0344}"/>
                </a:ext>
              </a:extLst>
            </p:cNvPr>
            <p:cNvSpPr txBox="1">
              <a:spLocks/>
            </p:cNvSpPr>
            <p:nvPr/>
          </p:nvSpPr>
          <p:spPr>
            <a:xfrm flipH="1">
              <a:off x="8846628" y="2958655"/>
              <a:ext cx="5090160" cy="400110"/>
            </a:xfrm>
            <a:prstGeom prst="rect">
              <a:avLst/>
            </a:prstGeom>
          </p:spPr>
          <p:txBody>
            <a:bodyPr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00000"/>
                </a:lnSpc>
              </a:pPr>
              <a:r>
                <a:rPr lang="en-US" sz="1500" b="1" cap="none" spc="0" dirty="0" smtClean="0">
                  <a:solidFill>
                    <a:schemeClr val="bg1"/>
                  </a:solidFill>
                  <a:latin typeface="+mn-lt"/>
                  <a:cs typeface="Arial" panose="020B0604020202020204" pitchFamily="34" charset="0"/>
                </a:rPr>
                <a:t>Patrick Witbrod</a:t>
              </a:r>
              <a:r>
                <a:rPr lang="en-US" sz="1600" b="1" cap="none" spc="0" dirty="0">
                  <a:solidFill>
                    <a:schemeClr val="bg1"/>
                  </a:solidFill>
                  <a:latin typeface="+mn-lt"/>
                  <a:cs typeface="Arial" panose="020B0604020202020204" pitchFamily="34" charset="0"/>
                </a:rPr>
                <a:t/>
              </a:r>
              <a:br>
                <a:rPr lang="en-US" sz="1600" b="1" cap="none" spc="0" dirty="0">
                  <a:solidFill>
                    <a:schemeClr val="bg1"/>
                  </a:solidFill>
                  <a:latin typeface="+mn-lt"/>
                  <a:cs typeface="Arial" panose="020B0604020202020204" pitchFamily="34" charset="0"/>
                </a:rPr>
              </a:br>
              <a:r>
                <a:rPr lang="en-US" sz="1100" cap="none" spc="0" dirty="0" smtClean="0">
                  <a:solidFill>
                    <a:srgbClr val="7F9FD4"/>
                  </a:solidFill>
                  <a:latin typeface="+mn-lt"/>
                  <a:cs typeface="Arial" panose="020B0604020202020204" pitchFamily="34" charset="0"/>
                </a:rPr>
                <a:t>Software Engineer</a:t>
              </a:r>
              <a:endParaRPr lang="en-US" sz="1600" cap="none" spc="0" dirty="0">
                <a:solidFill>
                  <a:srgbClr val="7F9FD4"/>
                </a:solidFill>
                <a:latin typeface="+mn-lt"/>
                <a:cs typeface="Arial" panose="020B0604020202020204" pitchFamily="34" charset="0"/>
              </a:endParaRPr>
            </a:p>
          </p:txBody>
        </p:sp>
        <p:sp>
          <p:nvSpPr>
            <p:cNvPr id="9" name="Title 7">
              <a:extLst>
                <a:ext uri="{FF2B5EF4-FFF2-40B4-BE49-F238E27FC236}">
                  <a16:creationId xmlns:a16="http://schemas.microsoft.com/office/drawing/2014/main" id="{E90B6F35-A127-4E4F-A826-B3F536F52240}"/>
                </a:ext>
              </a:extLst>
            </p:cNvPr>
            <p:cNvSpPr txBox="1">
              <a:spLocks/>
            </p:cNvSpPr>
            <p:nvPr/>
          </p:nvSpPr>
          <p:spPr>
            <a:xfrm flipH="1">
              <a:off x="8846628" y="3560538"/>
              <a:ext cx="5090160" cy="338554"/>
            </a:xfrm>
            <a:prstGeom prst="rect">
              <a:avLst/>
            </a:prstGeom>
          </p:spPr>
          <p:txBody>
            <a:bodyPr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lvl="0" defTabSz="914400">
                <a:lnSpc>
                  <a:spcPct val="100000"/>
                </a:lnSpc>
                <a:spcBef>
                  <a:spcPts val="0"/>
                </a:spcBef>
              </a:pPr>
              <a:r>
                <a:rPr lang="en-US" sz="1100" cap="none" spc="0" dirty="0" smtClean="0">
                  <a:solidFill>
                    <a:schemeClr val="bg1"/>
                  </a:solidFill>
                  <a:latin typeface="+mn-lt"/>
                  <a:cs typeface="Arial" panose="020B0604020202020204" pitchFamily="34" charset="0"/>
                </a:rPr>
                <a:t>pwitbrod@valorem.com</a:t>
              </a:r>
              <a:r>
                <a:rPr lang="en-US" sz="1100" cap="none" spc="0" dirty="0">
                  <a:solidFill>
                    <a:schemeClr val="bg1"/>
                  </a:solidFill>
                  <a:latin typeface="+mn-lt"/>
                  <a:cs typeface="Arial" panose="020B0604020202020204" pitchFamily="34" charset="0"/>
                </a:rPr>
                <a:t/>
              </a:r>
              <a:br>
                <a:rPr lang="en-US" sz="1100" cap="none" spc="0" dirty="0">
                  <a:solidFill>
                    <a:schemeClr val="bg1"/>
                  </a:solidFill>
                  <a:latin typeface="+mn-lt"/>
                  <a:cs typeface="Arial" panose="020B0604020202020204" pitchFamily="34" charset="0"/>
                </a:rPr>
              </a:br>
              <a:endParaRPr lang="en-US" sz="1100" cap="none" spc="0" dirty="0">
                <a:ln>
                  <a:noFill/>
                </a:ln>
                <a:solidFill>
                  <a:prstClr val="white"/>
                </a:solidFill>
                <a:latin typeface="+mn-lt"/>
                <a:cs typeface="Arial" panose="020B0604020202020204"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329" y="2684344"/>
            <a:ext cx="2491193" cy="2491193"/>
          </a:xfrm>
          <a:prstGeom prst="rect">
            <a:avLst/>
          </a:prstGeom>
        </p:spPr>
      </p:pic>
    </p:spTree>
    <p:extLst>
      <p:ext uri="{BB962C8B-B14F-4D97-AF65-F5344CB8AC3E}">
        <p14:creationId xmlns:p14="http://schemas.microsoft.com/office/powerpoint/2010/main" val="3204358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AA34A-639B-4DC7-B5D7-54D9063F0724}"/>
              </a:ext>
            </a:extLst>
          </p:cNvPr>
          <p:cNvSpPr>
            <a:spLocks noGrp="1"/>
          </p:cNvSpPr>
          <p:nvPr>
            <p:ph type="title"/>
          </p:nvPr>
        </p:nvSpPr>
        <p:spPr/>
        <p:txBody>
          <a:bodyPr/>
          <a:lstStyle/>
          <a:p>
            <a:r>
              <a:rPr lang="en-US" dirty="0" smtClean="0"/>
              <a:t>What Are They</a:t>
            </a:r>
            <a:endParaRPr lang="en-US" dirty="0"/>
          </a:p>
        </p:txBody>
      </p:sp>
      <p:sp>
        <p:nvSpPr>
          <p:cNvPr id="5" name="Text Placeholder 4">
            <a:extLst>
              <a:ext uri="{FF2B5EF4-FFF2-40B4-BE49-F238E27FC236}">
                <a16:creationId xmlns:a16="http://schemas.microsoft.com/office/drawing/2014/main" id="{BB2DBB1B-3C43-477A-B78D-5BB139ABE291}"/>
              </a:ext>
            </a:extLst>
          </p:cNvPr>
          <p:cNvSpPr>
            <a:spLocks noGrp="1"/>
          </p:cNvSpPr>
          <p:nvPr>
            <p:ph type="body" sz="quarter" idx="10"/>
          </p:nvPr>
        </p:nvSpPr>
        <p:spPr>
          <a:xfrm>
            <a:off x="4571546" y="3771900"/>
            <a:ext cx="3048908" cy="242567"/>
          </a:xfrm>
        </p:spPr>
        <p:txBody>
          <a:bodyPr/>
          <a:lstStyle/>
          <a:p>
            <a:endParaRPr lang="en-US" dirty="0"/>
          </a:p>
        </p:txBody>
      </p:sp>
    </p:spTree>
    <p:extLst>
      <p:ext uri="{BB962C8B-B14F-4D97-AF65-F5344CB8AC3E}">
        <p14:creationId xmlns:p14="http://schemas.microsoft.com/office/powerpoint/2010/main" val="3871906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C8E791-310C-41C7-892A-A720FC86B66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8372" y="10048"/>
            <a:ext cx="3766407" cy="6857999"/>
          </a:xfrm>
          <a:prstGeom prst="rect">
            <a:avLst/>
          </a:prstGeom>
        </p:spPr>
      </p:pic>
      <p:sp>
        <p:nvSpPr>
          <p:cNvPr id="9" name="Oval 8">
            <a:extLst>
              <a:ext uri="{FF2B5EF4-FFF2-40B4-BE49-F238E27FC236}">
                <a16:creationId xmlns:a16="http://schemas.microsoft.com/office/drawing/2014/main" id="{EE0A98C1-21A7-46FB-BE92-17AF824FBC24}"/>
              </a:ext>
            </a:extLst>
          </p:cNvPr>
          <p:cNvSpPr/>
          <p:nvPr/>
        </p:nvSpPr>
        <p:spPr>
          <a:xfrm>
            <a:off x="2407535" y="2063188"/>
            <a:ext cx="2731624" cy="2731624"/>
          </a:xfrm>
          <a:prstGeom prst="ellipse">
            <a:avLst/>
          </a:prstGeom>
          <a:gradFill flip="none" rotWithShape="1">
            <a:gsLst>
              <a:gs pos="42000">
                <a:srgbClr val="006FC6"/>
              </a:gs>
              <a:gs pos="0">
                <a:schemeClr val="accent4">
                  <a:alpha val="91000"/>
                </a:schemeClr>
              </a:gs>
              <a:gs pos="76000">
                <a:srgbClr val="0040AA"/>
              </a:gs>
            </a:gsLst>
            <a:path path="circle">
              <a:fillToRect l="100000" t="100000"/>
            </a:path>
            <a:tileRect r="-100000" b="-100000"/>
          </a:gradFill>
          <a:ln w="25400">
            <a:noFill/>
            <a:headEnd type="triangle"/>
            <a:tailEnd type="none"/>
          </a:ln>
          <a:effectLst>
            <a:outerShdw blurRad="241300" sx="102000" sy="102000" algn="ctr" rotWithShape="0">
              <a:prstClr val="black">
                <a:alpha val="3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smtClean="0">
                <a:solidFill>
                  <a:schemeClr val="bg1"/>
                </a:solidFill>
                <a:latin typeface="Arial Black" panose="020B0A04020102020204" pitchFamily="34" charset="0"/>
              </a:rPr>
              <a:t>What are PWAs</a:t>
            </a:r>
            <a:endParaRPr lang="en-IN" sz="2000" dirty="0">
              <a:solidFill>
                <a:schemeClr val="bg1"/>
              </a:solidFill>
              <a:latin typeface="Arial Black" panose="020B0A04020102020204" pitchFamily="34" charset="0"/>
            </a:endParaRPr>
          </a:p>
        </p:txBody>
      </p:sp>
      <p:sp>
        <p:nvSpPr>
          <p:cNvPr id="11" name="Title 7">
            <a:extLst>
              <a:ext uri="{FF2B5EF4-FFF2-40B4-BE49-F238E27FC236}">
                <a16:creationId xmlns:a16="http://schemas.microsoft.com/office/drawing/2014/main" id="{3BBADC09-DF34-49D4-8E6E-7E4AEEDDE19F}"/>
              </a:ext>
            </a:extLst>
          </p:cNvPr>
          <p:cNvSpPr txBox="1">
            <a:spLocks/>
          </p:cNvSpPr>
          <p:nvPr/>
        </p:nvSpPr>
        <p:spPr>
          <a:xfrm>
            <a:off x="6528046" y="1008078"/>
            <a:ext cx="3840480" cy="290464"/>
          </a:xfrm>
          <a:prstGeom prst="rect">
            <a:avLst/>
          </a:prstGeom>
        </p:spPr>
        <p:txBody>
          <a:bodyPr lIns="0" r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r>
              <a:rPr lang="en-US" sz="1400" spc="0" dirty="0" smtClean="0">
                <a:solidFill>
                  <a:srgbClr val="252F38"/>
                </a:solidFill>
                <a:latin typeface="+mj-lt"/>
              </a:rPr>
              <a:t>Just a web app</a:t>
            </a:r>
            <a:endParaRPr lang="en-US" sz="1400" spc="0" dirty="0">
              <a:solidFill>
                <a:srgbClr val="252F38"/>
              </a:solidFill>
              <a:latin typeface="+mj-lt"/>
            </a:endParaRPr>
          </a:p>
        </p:txBody>
      </p:sp>
      <p:sp>
        <p:nvSpPr>
          <p:cNvPr id="12" name="Title 7">
            <a:extLst>
              <a:ext uri="{FF2B5EF4-FFF2-40B4-BE49-F238E27FC236}">
                <a16:creationId xmlns:a16="http://schemas.microsoft.com/office/drawing/2014/main" id="{8E010E5E-07DF-4C65-BC9C-1F5FFA5D4915}"/>
              </a:ext>
            </a:extLst>
          </p:cNvPr>
          <p:cNvSpPr txBox="1">
            <a:spLocks/>
          </p:cNvSpPr>
          <p:nvPr/>
        </p:nvSpPr>
        <p:spPr>
          <a:xfrm>
            <a:off x="6528045" y="1340339"/>
            <a:ext cx="4004967" cy="692497"/>
          </a:xfrm>
          <a:prstGeom prst="rect">
            <a:avLst/>
          </a:prstGeom>
          <a:noFill/>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50000"/>
              </a:lnSpc>
            </a:pPr>
            <a:r>
              <a:rPr lang="en-US" sz="1000" cap="none" spc="0" dirty="0" smtClean="0">
                <a:solidFill>
                  <a:srgbClr val="252F38"/>
                </a:solidFill>
                <a:latin typeface="+mn-lt"/>
                <a:cs typeface="Arial" panose="020B0604020202020204" pitchFamily="34" charset="0"/>
              </a:rPr>
              <a:t>PWAs are regular web applications written with common modern web technologies. Angular, React, </a:t>
            </a:r>
            <a:r>
              <a:rPr lang="en-US" sz="1000" cap="none" spc="0" dirty="0" err="1" smtClean="0">
                <a:solidFill>
                  <a:srgbClr val="252F38"/>
                </a:solidFill>
                <a:latin typeface="+mn-lt"/>
                <a:cs typeface="Arial" panose="020B0604020202020204" pitchFamily="34" charset="0"/>
              </a:rPr>
              <a:t>Vue</a:t>
            </a:r>
            <a:r>
              <a:rPr lang="en-US" sz="1000" cap="none" spc="0" dirty="0">
                <a:solidFill>
                  <a:srgbClr val="252F38"/>
                </a:solidFill>
                <a:latin typeface="+mn-lt"/>
                <a:cs typeface="Arial" panose="020B0604020202020204" pitchFamily="34" charset="0"/>
              </a:rPr>
              <a:t> </a:t>
            </a:r>
            <a:r>
              <a:rPr lang="en-US" sz="1000" cap="none" spc="0" dirty="0" smtClean="0">
                <a:solidFill>
                  <a:srgbClr val="252F38"/>
                </a:solidFill>
                <a:latin typeface="+mn-lt"/>
                <a:cs typeface="Arial" panose="020B0604020202020204" pitchFamily="34" charset="0"/>
              </a:rPr>
              <a:t>and more. No need to hire PWA specific developers to create and maintain PWAs</a:t>
            </a:r>
            <a:endParaRPr lang="en-US" sz="1000" cap="none" spc="0" dirty="0">
              <a:solidFill>
                <a:srgbClr val="252F38"/>
              </a:solidFill>
              <a:latin typeface="+mn-lt"/>
              <a:cs typeface="Arial" panose="020B0604020202020204" pitchFamily="34" charset="0"/>
            </a:endParaRPr>
          </a:p>
        </p:txBody>
      </p:sp>
      <p:sp>
        <p:nvSpPr>
          <p:cNvPr id="14" name="Title 7">
            <a:extLst>
              <a:ext uri="{FF2B5EF4-FFF2-40B4-BE49-F238E27FC236}">
                <a16:creationId xmlns:a16="http://schemas.microsoft.com/office/drawing/2014/main" id="{820ABECD-DBB7-4A7D-9CAB-E7C75B71D82F}"/>
              </a:ext>
            </a:extLst>
          </p:cNvPr>
          <p:cNvSpPr txBox="1">
            <a:spLocks/>
          </p:cNvSpPr>
          <p:nvPr/>
        </p:nvSpPr>
        <p:spPr>
          <a:xfrm>
            <a:off x="6528046" y="2694601"/>
            <a:ext cx="3840480" cy="290464"/>
          </a:xfrm>
          <a:prstGeom prst="rect">
            <a:avLst/>
          </a:prstGeom>
        </p:spPr>
        <p:txBody>
          <a:bodyPr lIns="0" r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r>
              <a:rPr lang="en-US" sz="1400" spc="0" dirty="0" smtClean="0">
                <a:solidFill>
                  <a:srgbClr val="252F38"/>
                </a:solidFill>
                <a:latin typeface="+mj-lt"/>
              </a:rPr>
              <a:t>Installable</a:t>
            </a:r>
            <a:endParaRPr lang="en-US" sz="1400" spc="0" dirty="0">
              <a:solidFill>
                <a:srgbClr val="252F38"/>
              </a:solidFill>
              <a:latin typeface="+mj-lt"/>
            </a:endParaRPr>
          </a:p>
        </p:txBody>
      </p:sp>
      <p:sp>
        <p:nvSpPr>
          <p:cNvPr id="15" name="Title 7">
            <a:extLst>
              <a:ext uri="{FF2B5EF4-FFF2-40B4-BE49-F238E27FC236}">
                <a16:creationId xmlns:a16="http://schemas.microsoft.com/office/drawing/2014/main" id="{DCED6F23-DCCC-4AFB-916C-53E5294ABA87}"/>
              </a:ext>
            </a:extLst>
          </p:cNvPr>
          <p:cNvSpPr txBox="1">
            <a:spLocks/>
          </p:cNvSpPr>
          <p:nvPr/>
        </p:nvSpPr>
        <p:spPr>
          <a:xfrm>
            <a:off x="6528045" y="3026862"/>
            <a:ext cx="4004967" cy="433004"/>
          </a:xfrm>
          <a:prstGeom prst="rect">
            <a:avLst/>
          </a:prstGeom>
          <a:noFill/>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50000"/>
              </a:lnSpc>
            </a:pPr>
            <a:r>
              <a:rPr lang="en-US" sz="1000" cap="none" spc="0" dirty="0" smtClean="0">
                <a:solidFill>
                  <a:srgbClr val="252F38"/>
                </a:solidFill>
                <a:latin typeface="+mn-lt"/>
                <a:cs typeface="Arial" panose="020B0604020202020204" pitchFamily="34" charset="0"/>
              </a:rPr>
              <a:t>Unlik</a:t>
            </a:r>
            <a:r>
              <a:rPr lang="en-US" sz="1000" cap="none" spc="0" dirty="0" smtClean="0">
                <a:solidFill>
                  <a:srgbClr val="252F38"/>
                </a:solidFill>
                <a:latin typeface="+mn-lt"/>
                <a:cs typeface="Arial" panose="020B0604020202020204" pitchFamily="34" charset="0"/>
              </a:rPr>
              <a:t>e regular web apps. PWAs can be installed in your browser, on your desktop, or on your Android or iOS device. </a:t>
            </a:r>
            <a:endParaRPr lang="en-US" sz="1000" cap="none" spc="0" dirty="0">
              <a:solidFill>
                <a:srgbClr val="252F38"/>
              </a:solidFill>
              <a:latin typeface="+mn-lt"/>
              <a:cs typeface="Arial" panose="020B0604020202020204" pitchFamily="34" charset="0"/>
            </a:endParaRPr>
          </a:p>
        </p:txBody>
      </p:sp>
      <p:sp>
        <p:nvSpPr>
          <p:cNvPr id="17" name="Title 7">
            <a:extLst>
              <a:ext uri="{FF2B5EF4-FFF2-40B4-BE49-F238E27FC236}">
                <a16:creationId xmlns:a16="http://schemas.microsoft.com/office/drawing/2014/main" id="{F6352D6E-3F2C-456A-891D-C90F632FAF8B}"/>
              </a:ext>
            </a:extLst>
          </p:cNvPr>
          <p:cNvSpPr txBox="1">
            <a:spLocks/>
          </p:cNvSpPr>
          <p:nvPr/>
        </p:nvSpPr>
        <p:spPr>
          <a:xfrm>
            <a:off x="6528046" y="4381124"/>
            <a:ext cx="3840480" cy="290464"/>
          </a:xfrm>
          <a:prstGeom prst="rect">
            <a:avLst/>
          </a:prstGeom>
        </p:spPr>
        <p:txBody>
          <a:bodyPr lIns="0" r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r>
              <a:rPr lang="en-US" sz="1400" spc="0" dirty="0" smtClean="0">
                <a:solidFill>
                  <a:srgbClr val="252F38"/>
                </a:solidFill>
                <a:latin typeface="+mj-lt"/>
              </a:rPr>
              <a:t>Work Offline</a:t>
            </a:r>
            <a:endParaRPr lang="en-US" sz="1400" spc="0" dirty="0">
              <a:solidFill>
                <a:srgbClr val="252F38"/>
              </a:solidFill>
              <a:latin typeface="+mj-lt"/>
            </a:endParaRPr>
          </a:p>
        </p:txBody>
      </p:sp>
      <p:sp>
        <p:nvSpPr>
          <p:cNvPr id="18" name="Title 7">
            <a:extLst>
              <a:ext uri="{FF2B5EF4-FFF2-40B4-BE49-F238E27FC236}">
                <a16:creationId xmlns:a16="http://schemas.microsoft.com/office/drawing/2014/main" id="{2F1AA176-A07E-495D-B4E0-28A3D44282EA}"/>
              </a:ext>
            </a:extLst>
          </p:cNvPr>
          <p:cNvSpPr txBox="1">
            <a:spLocks/>
          </p:cNvSpPr>
          <p:nvPr/>
        </p:nvSpPr>
        <p:spPr>
          <a:xfrm>
            <a:off x="6528046" y="4726671"/>
            <a:ext cx="4004967" cy="923330"/>
          </a:xfrm>
          <a:prstGeom prst="rect">
            <a:avLst/>
          </a:prstGeom>
          <a:noFill/>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50000"/>
              </a:lnSpc>
            </a:pPr>
            <a:r>
              <a:rPr lang="en-US" sz="1000" cap="none" spc="0" dirty="0" smtClean="0">
                <a:solidFill>
                  <a:srgbClr val="252F38"/>
                </a:solidFill>
                <a:latin typeface="+mn-lt"/>
                <a:cs typeface="Arial" panose="020B0604020202020204" pitchFamily="34" charset="0"/>
              </a:rPr>
              <a:t>Thanks to service workers PWAs can do some task when the connection is slow and when there is no internet at all. They can even save tasks in progress so they can be executed when they reconnect to the internet. </a:t>
            </a:r>
            <a:endParaRPr lang="en-US" sz="1000" cap="none" spc="0" dirty="0">
              <a:solidFill>
                <a:srgbClr val="252F38"/>
              </a:solidFill>
              <a:latin typeface="+mn-lt"/>
              <a:cs typeface="Arial" panose="020B0604020202020204" pitchFamily="34" charset="0"/>
            </a:endParaRPr>
          </a:p>
        </p:txBody>
      </p:sp>
      <p:sp>
        <p:nvSpPr>
          <p:cNvPr id="19" name="TextBox 18">
            <a:extLst>
              <a:ext uri="{FF2B5EF4-FFF2-40B4-BE49-F238E27FC236}">
                <a16:creationId xmlns:a16="http://schemas.microsoft.com/office/drawing/2014/main" id="{7F765F91-FFAB-4E03-A749-8E88EFD7BCF2}"/>
              </a:ext>
            </a:extLst>
          </p:cNvPr>
          <p:cNvSpPr txBox="1"/>
          <p:nvPr/>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3</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420254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AA34A-639B-4DC7-B5D7-54D9063F0724}"/>
              </a:ext>
            </a:extLst>
          </p:cNvPr>
          <p:cNvSpPr>
            <a:spLocks noGrp="1"/>
          </p:cNvSpPr>
          <p:nvPr>
            <p:ph type="title"/>
          </p:nvPr>
        </p:nvSpPr>
        <p:spPr>
          <a:xfrm>
            <a:off x="3810000" y="2930402"/>
            <a:ext cx="4572000" cy="997196"/>
          </a:xfrm>
        </p:spPr>
        <p:txBody>
          <a:bodyPr/>
          <a:lstStyle/>
          <a:p>
            <a:r>
              <a:rPr lang="en-US" dirty="0" smtClean="0"/>
              <a:t>What are they good for?</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6580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descr="A close up of a map&#10;&#10;Description automatically generated">
            <a:extLst>
              <a:ext uri="{FF2B5EF4-FFF2-40B4-BE49-F238E27FC236}">
                <a16:creationId xmlns:a16="http://schemas.microsoft.com/office/drawing/2014/main" id="{D6E603EC-53D8-491B-9580-DBA404E8D2F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79206" y="0"/>
            <a:ext cx="5712794" cy="5926238"/>
          </a:xfrm>
          <a:prstGeom prst="rect">
            <a:avLst/>
          </a:prstGeom>
        </p:spPr>
      </p:pic>
      <p:sp>
        <p:nvSpPr>
          <p:cNvPr id="16" name="Title 7">
            <a:extLst>
              <a:ext uri="{FF2B5EF4-FFF2-40B4-BE49-F238E27FC236}">
                <a16:creationId xmlns:a16="http://schemas.microsoft.com/office/drawing/2014/main" id="{DE532E06-FA27-451A-9977-38445F8FA8B0}"/>
              </a:ext>
            </a:extLst>
          </p:cNvPr>
          <p:cNvSpPr txBox="1">
            <a:spLocks/>
          </p:cNvSpPr>
          <p:nvPr/>
        </p:nvSpPr>
        <p:spPr>
          <a:xfrm>
            <a:off x="916756" y="1256102"/>
            <a:ext cx="5090160" cy="886397"/>
          </a:xfrm>
          <a:prstGeom prst="rect">
            <a:avLst/>
          </a:prstGeom>
        </p:spPr>
        <p:txBody>
          <a:bodyPr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marL="0" marR="0" lvl="0" indent="0" algn="l" defTabSz="914363" rtl="0" eaLnBrk="1" fontAlgn="auto" latinLnBrk="0" hangingPunct="1">
              <a:lnSpc>
                <a:spcPct val="120000"/>
              </a:lnSpc>
              <a:spcBef>
                <a:spcPct val="0"/>
              </a:spcBef>
              <a:spcAft>
                <a:spcPts val="0"/>
              </a:spcAft>
              <a:buClrTx/>
              <a:buSzTx/>
              <a:buFontTx/>
              <a:buNone/>
              <a:tabLst/>
              <a:defRPr/>
            </a:pPr>
            <a:r>
              <a:rPr kumimoji="0" lang="en-IN" sz="1200" b="1" i="0" u="none" strike="noStrike" kern="1200" cap="none" spc="0" normalizeH="0" baseline="0" noProof="0" dirty="0" smtClean="0">
                <a:ln w="3175">
                  <a:noFill/>
                </a:ln>
                <a:solidFill>
                  <a:srgbClr val="252F38"/>
                </a:solidFill>
                <a:effectLst/>
                <a:uLnTx/>
                <a:uFillTx/>
                <a:latin typeface="Segoe UI"/>
                <a:ea typeface="+mn-ea"/>
                <a:cs typeface="Arial" panose="020B0604020202020204" pitchFamily="34" charset="0"/>
              </a:rPr>
              <a:t>Anything you would build</a:t>
            </a:r>
            <a:r>
              <a:rPr kumimoji="0" lang="en-IN" sz="1200" b="1" i="0" u="none" strike="noStrike" kern="1200" cap="none" spc="0" normalizeH="0" noProof="0" dirty="0" smtClean="0">
                <a:ln w="3175">
                  <a:noFill/>
                </a:ln>
                <a:solidFill>
                  <a:srgbClr val="252F38"/>
                </a:solidFill>
                <a:effectLst/>
                <a:uLnTx/>
                <a:uFillTx/>
                <a:latin typeface="Segoe UI"/>
                <a:ea typeface="+mn-ea"/>
                <a:cs typeface="Arial" panose="020B0604020202020204" pitchFamily="34" charset="0"/>
              </a:rPr>
              <a:t> a web app for!</a:t>
            </a:r>
            <a:endParaRPr kumimoji="0" lang="en-IN" sz="1200" b="1" i="0" u="none" strike="noStrike" kern="1200" cap="none" spc="0" normalizeH="0" baseline="0" noProof="0" dirty="0">
              <a:ln w="3175">
                <a:noFill/>
              </a:ln>
              <a:solidFill>
                <a:srgbClr val="252F38"/>
              </a:solidFill>
              <a:effectLst/>
              <a:uLnTx/>
              <a:uFillTx/>
              <a:latin typeface="Segoe UI"/>
              <a:ea typeface="+mn-ea"/>
              <a:cs typeface="Arial" panose="020B0604020202020204" pitchFamily="34" charset="0"/>
            </a:endParaRPr>
          </a:p>
          <a:p>
            <a:pPr marL="0" marR="0" lvl="0" indent="0" algn="l" defTabSz="914363" rtl="0" eaLnBrk="1" fontAlgn="auto" latinLnBrk="0" hangingPunct="1">
              <a:lnSpc>
                <a:spcPct val="120000"/>
              </a:lnSpc>
              <a:spcBef>
                <a:spcPct val="0"/>
              </a:spcBef>
              <a:spcAft>
                <a:spcPts val="0"/>
              </a:spcAft>
              <a:buClrTx/>
              <a:buSzTx/>
              <a:buFontTx/>
              <a:buNone/>
              <a:tabLst/>
              <a:defRPr/>
            </a:pPr>
            <a:r>
              <a:rPr lang="en-IN" sz="1200" b="1" cap="none" spc="0" dirty="0" smtClean="0">
                <a:solidFill>
                  <a:srgbClr val="92979B"/>
                </a:solidFill>
                <a:latin typeface="Segoe UI"/>
                <a:cs typeface="Arial" panose="020B0604020202020204" pitchFamily="34" charset="0"/>
              </a:rPr>
              <a:t>Each of these apps has a different purpose but they are all PWAs. Because again they are all just web apps with a few extras behind the scenes. </a:t>
            </a:r>
            <a:endParaRPr kumimoji="0" lang="en-IN" sz="1200" b="1" i="0" u="none" strike="noStrike" kern="1200" cap="none" spc="0" normalizeH="0" baseline="0" noProof="0" dirty="0">
              <a:ln w="3175">
                <a:noFill/>
              </a:ln>
              <a:solidFill>
                <a:srgbClr val="92979B"/>
              </a:solidFill>
              <a:effectLst/>
              <a:uLnTx/>
              <a:uFillTx/>
              <a:latin typeface="Segoe UI"/>
              <a:ea typeface="+mn-ea"/>
              <a:cs typeface="Arial" panose="020B0604020202020204" pitchFamily="34" charset="0"/>
            </a:endParaRPr>
          </a:p>
        </p:txBody>
      </p:sp>
      <p:sp>
        <p:nvSpPr>
          <p:cNvPr id="2" name="Title 1">
            <a:extLst>
              <a:ext uri="{FF2B5EF4-FFF2-40B4-BE49-F238E27FC236}">
                <a16:creationId xmlns:a16="http://schemas.microsoft.com/office/drawing/2014/main" id="{081A662C-2670-4711-9554-156ACF859586}"/>
              </a:ext>
            </a:extLst>
          </p:cNvPr>
          <p:cNvSpPr>
            <a:spLocks noGrp="1"/>
          </p:cNvSpPr>
          <p:nvPr>
            <p:ph type="title"/>
          </p:nvPr>
        </p:nvSpPr>
        <p:spPr>
          <a:xfrm>
            <a:off x="916756" y="608400"/>
            <a:ext cx="10339200" cy="313932"/>
          </a:xfrm>
        </p:spPr>
        <p:txBody>
          <a:bodyPr>
            <a:spAutoFit/>
          </a:bodyPr>
          <a:lstStyle/>
          <a:p>
            <a:r>
              <a:rPr lang="sv-SE" dirty="0" smtClean="0"/>
              <a:t>What are they good for</a:t>
            </a:r>
            <a:endParaRPr lang="en-US" dirty="0"/>
          </a:p>
        </p:txBody>
      </p:sp>
      <p:pic>
        <p:nvPicPr>
          <p:cNvPr id="27" name="Picture 2" descr="See the source image">
            <a:extLst>
              <a:ext uri="{FF2B5EF4-FFF2-40B4-BE49-F238E27FC236}">
                <a16:creationId xmlns:a16="http://schemas.microsoft.com/office/drawing/2014/main" id="{141CCEBA-07EB-4953-BA08-596EEB54469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858778" y="2895514"/>
            <a:ext cx="1217379" cy="9885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See the source image">
            <a:extLst>
              <a:ext uri="{FF2B5EF4-FFF2-40B4-BE49-F238E27FC236}">
                <a16:creationId xmlns:a16="http://schemas.microsoft.com/office/drawing/2014/main" id="{A81E9F1C-0030-4F0B-966C-F79DC5D32A6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34658" y="2806423"/>
            <a:ext cx="2217920" cy="124758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See the source image">
            <a:extLst>
              <a:ext uri="{FF2B5EF4-FFF2-40B4-BE49-F238E27FC236}">
                <a16:creationId xmlns:a16="http://schemas.microsoft.com/office/drawing/2014/main" id="{3A719BA2-621D-4542-8249-7ABAA5A674FA}"/>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69225" y="4957347"/>
            <a:ext cx="1912440" cy="5737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See the source image">
            <a:extLst>
              <a:ext uri="{FF2B5EF4-FFF2-40B4-BE49-F238E27FC236}">
                <a16:creationId xmlns:a16="http://schemas.microsoft.com/office/drawing/2014/main" id="{4D57EB32-3850-4A0F-861C-D96D603B63DB}"/>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923157" y="2806422"/>
            <a:ext cx="1306348" cy="13225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stretch>
            <a:fillRect/>
          </a:stretch>
        </p:blipFill>
        <p:spPr>
          <a:xfrm>
            <a:off x="2649741" y="4753779"/>
            <a:ext cx="1624189" cy="980867"/>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3165" y="4753779"/>
            <a:ext cx="1786331" cy="967756"/>
          </a:xfrm>
          <a:prstGeom prst="rect">
            <a:avLst/>
          </a:prstGeom>
        </p:spPr>
      </p:pic>
    </p:spTree>
    <p:extLst>
      <p:ext uri="{BB962C8B-B14F-4D97-AF65-F5344CB8AC3E}">
        <p14:creationId xmlns:p14="http://schemas.microsoft.com/office/powerpoint/2010/main" val="454210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TextBox 1512">
            <a:extLst>
              <a:ext uri="{FF2B5EF4-FFF2-40B4-BE49-F238E27FC236}">
                <a16:creationId xmlns:a16="http://schemas.microsoft.com/office/drawing/2014/main" id="{44A410AF-0A26-4BCC-8912-13901CE97EB8}"/>
              </a:ext>
            </a:extLst>
          </p:cNvPr>
          <p:cNvSpPr txBox="1"/>
          <p:nvPr/>
        </p:nvSpPr>
        <p:spPr>
          <a:xfrm>
            <a:off x="7237719" y="2519040"/>
            <a:ext cx="545662" cy="1077218"/>
          </a:xfrm>
          <a:prstGeom prst="rect">
            <a:avLst/>
          </a:prstGeom>
          <a:noFill/>
        </p:spPr>
        <p:txBody>
          <a:bodyPr wrap="none" lIns="0" tIns="0" rIns="0" bIns="0" rtlCol="0">
            <a:spAutoFit/>
          </a:bodyPr>
          <a:lstStyle/>
          <a:p>
            <a:r>
              <a:rPr lang="en-US" sz="7000" spc="-70" dirty="0">
                <a:solidFill>
                  <a:schemeClr val="bg1">
                    <a:lumMod val="95000"/>
                  </a:schemeClr>
                </a:solidFill>
                <a:latin typeface="+mj-lt"/>
              </a:rPr>
              <a:t>3</a:t>
            </a:r>
          </a:p>
        </p:txBody>
      </p:sp>
      <p:sp>
        <p:nvSpPr>
          <p:cNvPr id="1514" name="TextBox 1513">
            <a:extLst>
              <a:ext uri="{FF2B5EF4-FFF2-40B4-BE49-F238E27FC236}">
                <a16:creationId xmlns:a16="http://schemas.microsoft.com/office/drawing/2014/main" id="{F186C6FA-AC4C-474F-93FA-3B666E061190}"/>
              </a:ext>
            </a:extLst>
          </p:cNvPr>
          <p:cNvSpPr txBox="1"/>
          <p:nvPr/>
        </p:nvSpPr>
        <p:spPr>
          <a:xfrm>
            <a:off x="3475947" y="4308169"/>
            <a:ext cx="540854" cy="1077218"/>
          </a:xfrm>
          <a:prstGeom prst="rect">
            <a:avLst/>
          </a:prstGeom>
          <a:noFill/>
        </p:spPr>
        <p:txBody>
          <a:bodyPr wrap="none" lIns="0" tIns="0" rIns="0" bIns="0" rtlCol="0">
            <a:spAutoFit/>
          </a:bodyPr>
          <a:lstStyle/>
          <a:p>
            <a:r>
              <a:rPr lang="en-US" sz="7000" spc="-70" dirty="0">
                <a:solidFill>
                  <a:schemeClr val="bg1">
                    <a:lumMod val="95000"/>
                  </a:schemeClr>
                </a:solidFill>
                <a:latin typeface="+mj-lt"/>
              </a:rPr>
              <a:t>2</a:t>
            </a:r>
          </a:p>
        </p:txBody>
      </p:sp>
      <p:sp>
        <p:nvSpPr>
          <p:cNvPr id="1515" name="TextBox 1514">
            <a:extLst>
              <a:ext uri="{FF2B5EF4-FFF2-40B4-BE49-F238E27FC236}">
                <a16:creationId xmlns:a16="http://schemas.microsoft.com/office/drawing/2014/main" id="{47E32B10-21A5-448C-962F-6F97427090D0}"/>
              </a:ext>
            </a:extLst>
          </p:cNvPr>
          <p:cNvSpPr txBox="1"/>
          <p:nvPr/>
        </p:nvSpPr>
        <p:spPr>
          <a:xfrm>
            <a:off x="7237719" y="4308169"/>
            <a:ext cx="561692" cy="1077218"/>
          </a:xfrm>
          <a:prstGeom prst="rect">
            <a:avLst/>
          </a:prstGeom>
          <a:noFill/>
        </p:spPr>
        <p:txBody>
          <a:bodyPr wrap="none" lIns="0" tIns="0" rIns="0" bIns="0" rtlCol="0">
            <a:spAutoFit/>
          </a:bodyPr>
          <a:lstStyle/>
          <a:p>
            <a:r>
              <a:rPr lang="en-US" sz="7000" spc="-70" dirty="0">
                <a:solidFill>
                  <a:schemeClr val="bg1">
                    <a:lumMod val="95000"/>
                  </a:schemeClr>
                </a:solidFill>
                <a:latin typeface="+mj-lt"/>
              </a:rPr>
              <a:t>4</a:t>
            </a:r>
          </a:p>
        </p:txBody>
      </p:sp>
      <p:sp>
        <p:nvSpPr>
          <p:cNvPr id="1516" name="TextBox 1515">
            <a:extLst>
              <a:ext uri="{FF2B5EF4-FFF2-40B4-BE49-F238E27FC236}">
                <a16:creationId xmlns:a16="http://schemas.microsoft.com/office/drawing/2014/main" id="{15F7634C-D1D8-490C-92EA-6B0995382BAE}"/>
              </a:ext>
            </a:extLst>
          </p:cNvPr>
          <p:cNvSpPr txBox="1"/>
          <p:nvPr/>
        </p:nvSpPr>
        <p:spPr>
          <a:xfrm>
            <a:off x="3475947" y="2519040"/>
            <a:ext cx="423834" cy="1077218"/>
          </a:xfrm>
          <a:prstGeom prst="rect">
            <a:avLst/>
          </a:prstGeom>
          <a:noFill/>
        </p:spPr>
        <p:txBody>
          <a:bodyPr wrap="none" lIns="0" tIns="0" rIns="0" bIns="0" rtlCol="0">
            <a:spAutoFit/>
          </a:bodyPr>
          <a:lstStyle/>
          <a:p>
            <a:r>
              <a:rPr lang="en-US" sz="7000" spc="-70" dirty="0">
                <a:solidFill>
                  <a:schemeClr val="bg1">
                    <a:lumMod val="95000"/>
                  </a:schemeClr>
                </a:solidFill>
                <a:latin typeface="+mj-lt"/>
              </a:rPr>
              <a:t>1</a:t>
            </a:r>
          </a:p>
        </p:txBody>
      </p:sp>
      <p:grpSp>
        <p:nvGrpSpPr>
          <p:cNvPr id="767" name="Group 766">
            <a:extLst>
              <a:ext uri="{FF2B5EF4-FFF2-40B4-BE49-F238E27FC236}">
                <a16:creationId xmlns:a16="http://schemas.microsoft.com/office/drawing/2014/main" id="{9001FA43-023B-449E-9649-3C3556FBEC55}"/>
              </a:ext>
            </a:extLst>
          </p:cNvPr>
          <p:cNvGrpSpPr/>
          <p:nvPr/>
        </p:nvGrpSpPr>
        <p:grpSpPr>
          <a:xfrm>
            <a:off x="8277225" y="0"/>
            <a:ext cx="5097463" cy="4886325"/>
            <a:chOff x="6600825" y="260351"/>
            <a:chExt cx="5097463" cy="4886325"/>
          </a:xfrm>
        </p:grpSpPr>
        <p:grpSp>
          <p:nvGrpSpPr>
            <p:cNvPr id="7" name="Group 205">
              <a:extLst>
                <a:ext uri="{FF2B5EF4-FFF2-40B4-BE49-F238E27FC236}">
                  <a16:creationId xmlns:a16="http://schemas.microsoft.com/office/drawing/2014/main" id="{BFEA87D8-F9F4-4909-B906-53FB73F7E08E}"/>
                </a:ext>
              </a:extLst>
            </p:cNvPr>
            <p:cNvGrpSpPr>
              <a:grpSpLocks/>
            </p:cNvGrpSpPr>
            <p:nvPr/>
          </p:nvGrpSpPr>
          <p:grpSpPr bwMode="auto">
            <a:xfrm>
              <a:off x="6600825" y="260351"/>
              <a:ext cx="5054600" cy="4886325"/>
              <a:chOff x="4158" y="164"/>
              <a:chExt cx="3184" cy="3078"/>
            </a:xfrm>
          </p:grpSpPr>
          <p:sp>
            <p:nvSpPr>
              <p:cNvPr id="567" name="Rectangle 5">
                <a:extLst>
                  <a:ext uri="{FF2B5EF4-FFF2-40B4-BE49-F238E27FC236}">
                    <a16:creationId xmlns:a16="http://schemas.microsoft.com/office/drawing/2014/main" id="{68BA803B-B0C0-446C-92B3-8DE3FA683CB8}"/>
                  </a:ext>
                </a:extLst>
              </p:cNvPr>
              <p:cNvSpPr>
                <a:spLocks noChangeArrowheads="1"/>
              </p:cNvSpPr>
              <p:nvPr/>
            </p:nvSpPr>
            <p:spPr bwMode="auto">
              <a:xfrm>
                <a:off x="5679" y="263"/>
                <a:ext cx="196" cy="102"/>
              </a:xfrm>
              <a:prstGeom prst="rect">
                <a:avLst/>
              </a:prstGeom>
              <a:solidFill>
                <a:srgbClr val="47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6">
                <a:extLst>
                  <a:ext uri="{FF2B5EF4-FFF2-40B4-BE49-F238E27FC236}">
                    <a16:creationId xmlns:a16="http://schemas.microsoft.com/office/drawing/2014/main" id="{1B286794-E1E4-4DC8-80E4-74FBC31CDACC}"/>
                  </a:ext>
                </a:extLst>
              </p:cNvPr>
              <p:cNvSpPr>
                <a:spLocks/>
              </p:cNvSpPr>
              <p:nvPr/>
            </p:nvSpPr>
            <p:spPr bwMode="auto">
              <a:xfrm>
                <a:off x="5590" y="164"/>
                <a:ext cx="375" cy="143"/>
              </a:xfrm>
              <a:custGeom>
                <a:avLst/>
                <a:gdLst>
                  <a:gd name="T0" fmla="*/ 35 w 686"/>
                  <a:gd name="T1" fmla="*/ 112 h 262"/>
                  <a:gd name="T2" fmla="*/ 650 w 686"/>
                  <a:gd name="T3" fmla="*/ 112 h 262"/>
                  <a:gd name="T4" fmla="*/ 679 w 686"/>
                  <a:gd name="T5" fmla="*/ 205 h 262"/>
                  <a:gd name="T6" fmla="*/ 628 w 686"/>
                  <a:gd name="T7" fmla="*/ 251 h 262"/>
                  <a:gd name="T8" fmla="*/ 57 w 686"/>
                  <a:gd name="T9" fmla="*/ 251 h 262"/>
                  <a:gd name="T10" fmla="*/ 7 w 686"/>
                  <a:gd name="T11" fmla="*/ 205 h 262"/>
                  <a:gd name="T12" fmla="*/ 35 w 686"/>
                  <a:gd name="T13" fmla="*/ 112 h 262"/>
                </a:gdLst>
                <a:ahLst/>
                <a:cxnLst>
                  <a:cxn ang="0">
                    <a:pos x="T0" y="T1"/>
                  </a:cxn>
                  <a:cxn ang="0">
                    <a:pos x="T2" y="T3"/>
                  </a:cxn>
                  <a:cxn ang="0">
                    <a:pos x="T4" y="T5"/>
                  </a:cxn>
                  <a:cxn ang="0">
                    <a:pos x="T6" y="T7"/>
                  </a:cxn>
                  <a:cxn ang="0">
                    <a:pos x="T8" y="T9"/>
                  </a:cxn>
                  <a:cxn ang="0">
                    <a:pos x="T10" y="T11"/>
                  </a:cxn>
                  <a:cxn ang="0">
                    <a:pos x="T12" y="T13"/>
                  </a:cxn>
                </a:cxnLst>
                <a:rect l="0" t="0" r="r" b="b"/>
                <a:pathLst>
                  <a:path w="686" h="262">
                    <a:moveTo>
                      <a:pt x="35" y="112"/>
                    </a:moveTo>
                    <a:cubicBezTo>
                      <a:pt x="236" y="0"/>
                      <a:pt x="450" y="0"/>
                      <a:pt x="650" y="112"/>
                    </a:cubicBezTo>
                    <a:cubicBezTo>
                      <a:pt x="673" y="124"/>
                      <a:pt x="686" y="167"/>
                      <a:pt x="679" y="205"/>
                    </a:cubicBezTo>
                    <a:cubicBezTo>
                      <a:pt x="671" y="243"/>
                      <a:pt x="649" y="262"/>
                      <a:pt x="628" y="251"/>
                    </a:cubicBezTo>
                    <a:cubicBezTo>
                      <a:pt x="442" y="147"/>
                      <a:pt x="244" y="147"/>
                      <a:pt x="57" y="251"/>
                    </a:cubicBezTo>
                    <a:cubicBezTo>
                      <a:pt x="36" y="262"/>
                      <a:pt x="14" y="243"/>
                      <a:pt x="7" y="205"/>
                    </a:cubicBezTo>
                    <a:cubicBezTo>
                      <a:pt x="0" y="167"/>
                      <a:pt x="12" y="124"/>
                      <a:pt x="35" y="112"/>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7">
                <a:extLst>
                  <a:ext uri="{FF2B5EF4-FFF2-40B4-BE49-F238E27FC236}">
                    <a16:creationId xmlns:a16="http://schemas.microsoft.com/office/drawing/2014/main" id="{0FF847E9-8A2B-4A09-880C-06CB9F3E0E92}"/>
                  </a:ext>
                </a:extLst>
              </p:cNvPr>
              <p:cNvSpPr>
                <a:spLocks/>
              </p:cNvSpPr>
              <p:nvPr/>
            </p:nvSpPr>
            <p:spPr bwMode="auto">
              <a:xfrm>
                <a:off x="5491" y="385"/>
                <a:ext cx="573" cy="571"/>
              </a:xfrm>
              <a:custGeom>
                <a:avLst/>
                <a:gdLst>
                  <a:gd name="T0" fmla="*/ 25 w 1046"/>
                  <a:gd name="T1" fmla="*/ 25 h 1046"/>
                  <a:gd name="T2" fmla="*/ 116 w 1046"/>
                  <a:gd name="T3" fmla="*/ 25 h 1046"/>
                  <a:gd name="T4" fmla="*/ 1020 w 1046"/>
                  <a:gd name="T5" fmla="*/ 929 h 1046"/>
                  <a:gd name="T6" fmla="*/ 1020 w 1046"/>
                  <a:gd name="T7" fmla="*/ 1021 h 1046"/>
                  <a:gd name="T8" fmla="*/ 929 w 1046"/>
                  <a:gd name="T9" fmla="*/ 1021 h 1046"/>
                  <a:gd name="T10" fmla="*/ 25 w 1046"/>
                  <a:gd name="T11" fmla="*/ 116 h 1046"/>
                  <a:gd name="T12" fmla="*/ 25 w 1046"/>
                  <a:gd name="T13" fmla="*/ 25 h 1046"/>
                </a:gdLst>
                <a:ahLst/>
                <a:cxnLst>
                  <a:cxn ang="0">
                    <a:pos x="T0" y="T1"/>
                  </a:cxn>
                  <a:cxn ang="0">
                    <a:pos x="T2" y="T3"/>
                  </a:cxn>
                  <a:cxn ang="0">
                    <a:pos x="T4" y="T5"/>
                  </a:cxn>
                  <a:cxn ang="0">
                    <a:pos x="T6" y="T7"/>
                  </a:cxn>
                  <a:cxn ang="0">
                    <a:pos x="T8" y="T9"/>
                  </a:cxn>
                  <a:cxn ang="0">
                    <a:pos x="T10" y="T11"/>
                  </a:cxn>
                  <a:cxn ang="0">
                    <a:pos x="T12" y="T13"/>
                  </a:cxn>
                </a:cxnLst>
                <a:rect l="0" t="0" r="r" b="b"/>
                <a:pathLst>
                  <a:path w="1046" h="1046">
                    <a:moveTo>
                      <a:pt x="25" y="25"/>
                    </a:moveTo>
                    <a:cubicBezTo>
                      <a:pt x="50" y="0"/>
                      <a:pt x="91" y="0"/>
                      <a:pt x="116" y="25"/>
                    </a:cubicBezTo>
                    <a:cubicBezTo>
                      <a:pt x="1020" y="929"/>
                      <a:pt x="1020" y="929"/>
                      <a:pt x="1020" y="929"/>
                    </a:cubicBezTo>
                    <a:cubicBezTo>
                      <a:pt x="1046" y="955"/>
                      <a:pt x="1046" y="995"/>
                      <a:pt x="1020" y="1021"/>
                    </a:cubicBezTo>
                    <a:cubicBezTo>
                      <a:pt x="995" y="1046"/>
                      <a:pt x="954" y="1046"/>
                      <a:pt x="929" y="1021"/>
                    </a:cubicBezTo>
                    <a:cubicBezTo>
                      <a:pt x="25" y="116"/>
                      <a:pt x="25" y="116"/>
                      <a:pt x="25" y="116"/>
                    </a:cubicBezTo>
                    <a:cubicBezTo>
                      <a:pt x="0" y="91"/>
                      <a:pt x="0" y="50"/>
                      <a:pt x="25" y="25"/>
                    </a:cubicBezTo>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8">
                <a:extLst>
                  <a:ext uri="{FF2B5EF4-FFF2-40B4-BE49-F238E27FC236}">
                    <a16:creationId xmlns:a16="http://schemas.microsoft.com/office/drawing/2014/main" id="{65F99480-1029-4DB9-A18D-EDF55E361C6B}"/>
                  </a:ext>
                </a:extLst>
              </p:cNvPr>
              <p:cNvSpPr>
                <a:spLocks/>
              </p:cNvSpPr>
              <p:nvPr/>
            </p:nvSpPr>
            <p:spPr bwMode="auto">
              <a:xfrm>
                <a:off x="5491" y="385"/>
                <a:ext cx="573" cy="571"/>
              </a:xfrm>
              <a:custGeom>
                <a:avLst/>
                <a:gdLst>
                  <a:gd name="T0" fmla="*/ 1020 w 1046"/>
                  <a:gd name="T1" fmla="*/ 25 h 1046"/>
                  <a:gd name="T2" fmla="*/ 1020 w 1046"/>
                  <a:gd name="T3" fmla="*/ 116 h 1046"/>
                  <a:gd name="T4" fmla="*/ 116 w 1046"/>
                  <a:gd name="T5" fmla="*/ 1021 h 1046"/>
                  <a:gd name="T6" fmla="*/ 25 w 1046"/>
                  <a:gd name="T7" fmla="*/ 1021 h 1046"/>
                  <a:gd name="T8" fmla="*/ 25 w 1046"/>
                  <a:gd name="T9" fmla="*/ 929 h 1046"/>
                  <a:gd name="T10" fmla="*/ 929 w 1046"/>
                  <a:gd name="T11" fmla="*/ 25 h 1046"/>
                  <a:gd name="T12" fmla="*/ 1020 w 1046"/>
                  <a:gd name="T13" fmla="*/ 25 h 1046"/>
                </a:gdLst>
                <a:ahLst/>
                <a:cxnLst>
                  <a:cxn ang="0">
                    <a:pos x="T0" y="T1"/>
                  </a:cxn>
                  <a:cxn ang="0">
                    <a:pos x="T2" y="T3"/>
                  </a:cxn>
                  <a:cxn ang="0">
                    <a:pos x="T4" y="T5"/>
                  </a:cxn>
                  <a:cxn ang="0">
                    <a:pos x="T6" y="T7"/>
                  </a:cxn>
                  <a:cxn ang="0">
                    <a:pos x="T8" y="T9"/>
                  </a:cxn>
                  <a:cxn ang="0">
                    <a:pos x="T10" y="T11"/>
                  </a:cxn>
                  <a:cxn ang="0">
                    <a:pos x="T12" y="T13"/>
                  </a:cxn>
                </a:cxnLst>
                <a:rect l="0" t="0" r="r" b="b"/>
                <a:pathLst>
                  <a:path w="1046" h="1046">
                    <a:moveTo>
                      <a:pt x="1020" y="25"/>
                    </a:moveTo>
                    <a:cubicBezTo>
                      <a:pt x="1046" y="50"/>
                      <a:pt x="1046" y="91"/>
                      <a:pt x="1020" y="116"/>
                    </a:cubicBezTo>
                    <a:cubicBezTo>
                      <a:pt x="116" y="1021"/>
                      <a:pt x="116" y="1021"/>
                      <a:pt x="116" y="1021"/>
                    </a:cubicBezTo>
                    <a:cubicBezTo>
                      <a:pt x="91" y="1046"/>
                      <a:pt x="50" y="1046"/>
                      <a:pt x="25" y="1021"/>
                    </a:cubicBezTo>
                    <a:cubicBezTo>
                      <a:pt x="0" y="995"/>
                      <a:pt x="0" y="955"/>
                      <a:pt x="25" y="929"/>
                    </a:cubicBezTo>
                    <a:cubicBezTo>
                      <a:pt x="929" y="25"/>
                      <a:pt x="929" y="25"/>
                      <a:pt x="929" y="25"/>
                    </a:cubicBezTo>
                    <a:cubicBezTo>
                      <a:pt x="954" y="0"/>
                      <a:pt x="995" y="0"/>
                      <a:pt x="1020" y="25"/>
                    </a:cubicBezTo>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9">
                <a:extLst>
                  <a:ext uri="{FF2B5EF4-FFF2-40B4-BE49-F238E27FC236}">
                    <a16:creationId xmlns:a16="http://schemas.microsoft.com/office/drawing/2014/main" id="{74F52746-F364-44D3-A132-444B52E7B770}"/>
                  </a:ext>
                </a:extLst>
              </p:cNvPr>
              <p:cNvSpPr>
                <a:spLocks/>
              </p:cNvSpPr>
              <p:nvPr/>
            </p:nvSpPr>
            <p:spPr bwMode="auto">
              <a:xfrm>
                <a:off x="5405" y="299"/>
                <a:ext cx="745" cy="743"/>
              </a:xfrm>
              <a:custGeom>
                <a:avLst/>
                <a:gdLst>
                  <a:gd name="T0" fmla="*/ 242 w 1362"/>
                  <a:gd name="T1" fmla="*/ 1120 h 1362"/>
                  <a:gd name="T2" fmla="*/ 242 w 1362"/>
                  <a:gd name="T3" fmla="*/ 242 h 1362"/>
                  <a:gd name="T4" fmla="*/ 1119 w 1362"/>
                  <a:gd name="T5" fmla="*/ 242 h 1362"/>
                  <a:gd name="T6" fmla="*/ 1119 w 1362"/>
                  <a:gd name="T7" fmla="*/ 1120 h 1362"/>
                  <a:gd name="T8" fmla="*/ 242 w 1362"/>
                  <a:gd name="T9" fmla="*/ 1120 h 1362"/>
                </a:gdLst>
                <a:ahLst/>
                <a:cxnLst>
                  <a:cxn ang="0">
                    <a:pos x="T0" y="T1"/>
                  </a:cxn>
                  <a:cxn ang="0">
                    <a:pos x="T2" y="T3"/>
                  </a:cxn>
                  <a:cxn ang="0">
                    <a:pos x="T4" y="T5"/>
                  </a:cxn>
                  <a:cxn ang="0">
                    <a:pos x="T6" y="T7"/>
                  </a:cxn>
                  <a:cxn ang="0">
                    <a:pos x="T8" y="T9"/>
                  </a:cxn>
                </a:cxnLst>
                <a:rect l="0" t="0" r="r" b="b"/>
                <a:pathLst>
                  <a:path w="1362" h="1362">
                    <a:moveTo>
                      <a:pt x="242" y="1120"/>
                    </a:moveTo>
                    <a:cubicBezTo>
                      <a:pt x="0" y="877"/>
                      <a:pt x="0" y="484"/>
                      <a:pt x="242" y="242"/>
                    </a:cubicBezTo>
                    <a:cubicBezTo>
                      <a:pt x="484" y="0"/>
                      <a:pt x="877" y="0"/>
                      <a:pt x="1119" y="242"/>
                    </a:cubicBezTo>
                    <a:cubicBezTo>
                      <a:pt x="1362" y="484"/>
                      <a:pt x="1362" y="877"/>
                      <a:pt x="1119" y="1120"/>
                    </a:cubicBezTo>
                    <a:cubicBezTo>
                      <a:pt x="877" y="1362"/>
                      <a:pt x="484" y="1362"/>
                      <a:pt x="242" y="1120"/>
                    </a:cubicBezTo>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10">
                <a:extLst>
                  <a:ext uri="{FF2B5EF4-FFF2-40B4-BE49-F238E27FC236}">
                    <a16:creationId xmlns:a16="http://schemas.microsoft.com/office/drawing/2014/main" id="{DDA0F044-A0AD-4CE6-9510-D09E97D7130C}"/>
                  </a:ext>
                </a:extLst>
              </p:cNvPr>
              <p:cNvSpPr>
                <a:spLocks/>
              </p:cNvSpPr>
              <p:nvPr/>
            </p:nvSpPr>
            <p:spPr bwMode="auto">
              <a:xfrm>
                <a:off x="5426" y="212"/>
                <a:ext cx="702" cy="143"/>
              </a:xfrm>
              <a:custGeom>
                <a:avLst/>
                <a:gdLst>
                  <a:gd name="T0" fmla="*/ 66 w 1282"/>
                  <a:gd name="T1" fmla="*/ 112 h 263"/>
                  <a:gd name="T2" fmla="*/ 1216 w 1282"/>
                  <a:gd name="T3" fmla="*/ 112 h 263"/>
                  <a:gd name="T4" fmla="*/ 1268 w 1282"/>
                  <a:gd name="T5" fmla="*/ 205 h 263"/>
                  <a:gd name="T6" fmla="*/ 1174 w 1282"/>
                  <a:gd name="T7" fmla="*/ 251 h 263"/>
                  <a:gd name="T8" fmla="*/ 107 w 1282"/>
                  <a:gd name="T9" fmla="*/ 251 h 263"/>
                  <a:gd name="T10" fmla="*/ 13 w 1282"/>
                  <a:gd name="T11" fmla="*/ 205 h 263"/>
                  <a:gd name="T12" fmla="*/ 66 w 1282"/>
                  <a:gd name="T13" fmla="*/ 112 h 263"/>
                </a:gdLst>
                <a:ahLst/>
                <a:cxnLst>
                  <a:cxn ang="0">
                    <a:pos x="T0" y="T1"/>
                  </a:cxn>
                  <a:cxn ang="0">
                    <a:pos x="T2" y="T3"/>
                  </a:cxn>
                  <a:cxn ang="0">
                    <a:pos x="T4" y="T5"/>
                  </a:cxn>
                  <a:cxn ang="0">
                    <a:pos x="T6" y="T7"/>
                  </a:cxn>
                  <a:cxn ang="0">
                    <a:pos x="T8" y="T9"/>
                  </a:cxn>
                  <a:cxn ang="0">
                    <a:pos x="T10" y="T11"/>
                  </a:cxn>
                  <a:cxn ang="0">
                    <a:pos x="T12" y="T13"/>
                  </a:cxn>
                </a:cxnLst>
                <a:rect l="0" t="0" r="r" b="b"/>
                <a:pathLst>
                  <a:path w="1282" h="263">
                    <a:moveTo>
                      <a:pt x="66" y="112"/>
                    </a:moveTo>
                    <a:cubicBezTo>
                      <a:pt x="441" y="0"/>
                      <a:pt x="841" y="0"/>
                      <a:pt x="1216" y="112"/>
                    </a:cubicBezTo>
                    <a:cubicBezTo>
                      <a:pt x="1258" y="125"/>
                      <a:pt x="1282" y="168"/>
                      <a:pt x="1268" y="205"/>
                    </a:cubicBezTo>
                    <a:cubicBezTo>
                      <a:pt x="1255" y="243"/>
                      <a:pt x="1213" y="263"/>
                      <a:pt x="1174" y="251"/>
                    </a:cubicBezTo>
                    <a:cubicBezTo>
                      <a:pt x="826" y="147"/>
                      <a:pt x="455" y="147"/>
                      <a:pt x="107" y="251"/>
                    </a:cubicBezTo>
                    <a:cubicBezTo>
                      <a:pt x="68" y="263"/>
                      <a:pt x="26" y="243"/>
                      <a:pt x="13" y="205"/>
                    </a:cubicBezTo>
                    <a:cubicBezTo>
                      <a:pt x="0" y="168"/>
                      <a:pt x="23" y="125"/>
                      <a:pt x="66" y="112"/>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11">
                <a:extLst>
                  <a:ext uri="{FF2B5EF4-FFF2-40B4-BE49-F238E27FC236}">
                    <a16:creationId xmlns:a16="http://schemas.microsoft.com/office/drawing/2014/main" id="{7F569259-1666-42E1-90C5-2140422562A8}"/>
                  </a:ext>
                </a:extLst>
              </p:cNvPr>
              <p:cNvSpPr>
                <a:spLocks/>
              </p:cNvSpPr>
              <p:nvPr/>
            </p:nvSpPr>
            <p:spPr bwMode="auto">
              <a:xfrm>
                <a:off x="6665" y="2908"/>
                <a:ext cx="218" cy="201"/>
              </a:xfrm>
              <a:custGeom>
                <a:avLst/>
                <a:gdLst>
                  <a:gd name="T0" fmla="*/ 218 w 218"/>
                  <a:gd name="T1" fmla="*/ 81 h 201"/>
                  <a:gd name="T2" fmla="*/ 63 w 218"/>
                  <a:gd name="T3" fmla="*/ 201 h 201"/>
                  <a:gd name="T4" fmla="*/ 0 w 218"/>
                  <a:gd name="T5" fmla="*/ 120 h 201"/>
                  <a:gd name="T6" fmla="*/ 155 w 218"/>
                  <a:gd name="T7" fmla="*/ 0 h 201"/>
                  <a:gd name="T8" fmla="*/ 218 w 218"/>
                  <a:gd name="T9" fmla="*/ 81 h 201"/>
                </a:gdLst>
                <a:ahLst/>
                <a:cxnLst>
                  <a:cxn ang="0">
                    <a:pos x="T0" y="T1"/>
                  </a:cxn>
                  <a:cxn ang="0">
                    <a:pos x="T2" y="T3"/>
                  </a:cxn>
                  <a:cxn ang="0">
                    <a:pos x="T4" y="T5"/>
                  </a:cxn>
                  <a:cxn ang="0">
                    <a:pos x="T6" y="T7"/>
                  </a:cxn>
                  <a:cxn ang="0">
                    <a:pos x="T8" y="T9"/>
                  </a:cxn>
                </a:cxnLst>
                <a:rect l="0" t="0" r="r" b="b"/>
                <a:pathLst>
                  <a:path w="218" h="201">
                    <a:moveTo>
                      <a:pt x="218" y="81"/>
                    </a:moveTo>
                    <a:lnTo>
                      <a:pt x="63" y="201"/>
                    </a:lnTo>
                    <a:lnTo>
                      <a:pt x="0" y="120"/>
                    </a:lnTo>
                    <a:lnTo>
                      <a:pt x="155" y="0"/>
                    </a:lnTo>
                    <a:lnTo>
                      <a:pt x="218" y="81"/>
                    </a:ln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12">
                <a:extLst>
                  <a:ext uri="{FF2B5EF4-FFF2-40B4-BE49-F238E27FC236}">
                    <a16:creationId xmlns:a16="http://schemas.microsoft.com/office/drawing/2014/main" id="{8D58AA32-334F-4A0B-A072-B288A9C70D21}"/>
                  </a:ext>
                </a:extLst>
              </p:cNvPr>
              <p:cNvSpPr>
                <a:spLocks/>
              </p:cNvSpPr>
              <p:nvPr/>
            </p:nvSpPr>
            <p:spPr bwMode="auto">
              <a:xfrm>
                <a:off x="6643" y="2911"/>
                <a:ext cx="324" cy="273"/>
              </a:xfrm>
              <a:custGeom>
                <a:avLst/>
                <a:gdLst>
                  <a:gd name="T0" fmla="*/ 582 w 592"/>
                  <a:gd name="T1" fmla="*/ 118 h 500"/>
                  <a:gd name="T2" fmla="*/ 97 w 592"/>
                  <a:gd name="T3" fmla="*/ 496 h 500"/>
                  <a:gd name="T4" fmla="*/ 17 w 592"/>
                  <a:gd name="T5" fmla="*/ 440 h 500"/>
                  <a:gd name="T6" fmla="*/ 29 w 592"/>
                  <a:gd name="T7" fmla="*/ 372 h 500"/>
                  <a:gd name="T8" fmla="*/ 479 w 592"/>
                  <a:gd name="T9" fmla="*/ 22 h 500"/>
                  <a:gd name="T10" fmla="*/ 547 w 592"/>
                  <a:gd name="T11" fmla="*/ 27 h 500"/>
                  <a:gd name="T12" fmla="*/ 582 w 592"/>
                  <a:gd name="T13" fmla="*/ 118 h 500"/>
                </a:gdLst>
                <a:ahLst/>
                <a:cxnLst>
                  <a:cxn ang="0">
                    <a:pos x="T0" y="T1"/>
                  </a:cxn>
                  <a:cxn ang="0">
                    <a:pos x="T2" y="T3"/>
                  </a:cxn>
                  <a:cxn ang="0">
                    <a:pos x="T4" y="T5"/>
                  </a:cxn>
                  <a:cxn ang="0">
                    <a:pos x="T6" y="T7"/>
                  </a:cxn>
                  <a:cxn ang="0">
                    <a:pos x="T8" y="T9"/>
                  </a:cxn>
                  <a:cxn ang="0">
                    <a:pos x="T10" y="T11"/>
                  </a:cxn>
                  <a:cxn ang="0">
                    <a:pos x="T12" y="T13"/>
                  </a:cxn>
                </a:cxnLst>
                <a:rect l="0" t="0" r="r" b="b"/>
                <a:pathLst>
                  <a:path w="592" h="500">
                    <a:moveTo>
                      <a:pt x="582" y="118"/>
                    </a:moveTo>
                    <a:cubicBezTo>
                      <a:pt x="493" y="330"/>
                      <a:pt x="324" y="461"/>
                      <a:pt x="97" y="496"/>
                    </a:cubicBezTo>
                    <a:cubicBezTo>
                      <a:pt x="71" y="500"/>
                      <a:pt x="35" y="474"/>
                      <a:pt x="17" y="440"/>
                    </a:cubicBezTo>
                    <a:cubicBezTo>
                      <a:pt x="0" y="405"/>
                      <a:pt x="5" y="376"/>
                      <a:pt x="29" y="372"/>
                    </a:cubicBezTo>
                    <a:cubicBezTo>
                      <a:pt x="240" y="340"/>
                      <a:pt x="396" y="218"/>
                      <a:pt x="479" y="22"/>
                    </a:cubicBezTo>
                    <a:cubicBezTo>
                      <a:pt x="489" y="0"/>
                      <a:pt x="518" y="2"/>
                      <a:pt x="547" y="27"/>
                    </a:cubicBezTo>
                    <a:cubicBezTo>
                      <a:pt x="576" y="53"/>
                      <a:pt x="592" y="94"/>
                      <a:pt x="582" y="118"/>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13">
                <a:extLst>
                  <a:ext uri="{FF2B5EF4-FFF2-40B4-BE49-F238E27FC236}">
                    <a16:creationId xmlns:a16="http://schemas.microsoft.com/office/drawing/2014/main" id="{BF01CC71-81EF-4791-845A-3A2916E0632A}"/>
                  </a:ext>
                </a:extLst>
              </p:cNvPr>
              <p:cNvSpPr>
                <a:spLocks/>
              </p:cNvSpPr>
              <p:nvPr/>
            </p:nvSpPr>
            <p:spPr bwMode="auto">
              <a:xfrm>
                <a:off x="6169" y="2646"/>
                <a:ext cx="770" cy="161"/>
              </a:xfrm>
              <a:custGeom>
                <a:avLst/>
                <a:gdLst>
                  <a:gd name="T0" fmla="*/ 1402 w 1406"/>
                  <a:gd name="T1" fmla="*/ 235 h 295"/>
                  <a:gd name="T2" fmla="*/ 1402 w 1406"/>
                  <a:gd name="T3" fmla="*/ 235 h 295"/>
                  <a:gd name="T4" fmla="*/ 1330 w 1406"/>
                  <a:gd name="T5" fmla="*/ 291 h 295"/>
                  <a:gd name="T6" fmla="*/ 61 w 1406"/>
                  <a:gd name="T7" fmla="*/ 133 h 295"/>
                  <a:gd name="T8" fmla="*/ 5 w 1406"/>
                  <a:gd name="T9" fmla="*/ 61 h 295"/>
                  <a:gd name="T10" fmla="*/ 77 w 1406"/>
                  <a:gd name="T11" fmla="*/ 5 h 295"/>
                  <a:gd name="T12" fmla="*/ 1346 w 1406"/>
                  <a:gd name="T13" fmla="*/ 163 h 295"/>
                  <a:gd name="T14" fmla="*/ 1402 w 1406"/>
                  <a:gd name="T15" fmla="*/ 235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6" h="295">
                    <a:moveTo>
                      <a:pt x="1402" y="235"/>
                    </a:moveTo>
                    <a:cubicBezTo>
                      <a:pt x="1402" y="235"/>
                      <a:pt x="1402" y="235"/>
                      <a:pt x="1402" y="235"/>
                    </a:cubicBezTo>
                    <a:cubicBezTo>
                      <a:pt x="1397" y="270"/>
                      <a:pt x="1365" y="295"/>
                      <a:pt x="1330" y="291"/>
                    </a:cubicBezTo>
                    <a:cubicBezTo>
                      <a:pt x="61" y="133"/>
                      <a:pt x="61" y="133"/>
                      <a:pt x="61" y="133"/>
                    </a:cubicBezTo>
                    <a:cubicBezTo>
                      <a:pt x="25" y="128"/>
                      <a:pt x="0" y="96"/>
                      <a:pt x="5" y="61"/>
                    </a:cubicBezTo>
                    <a:cubicBezTo>
                      <a:pt x="9" y="25"/>
                      <a:pt x="41" y="0"/>
                      <a:pt x="77" y="5"/>
                    </a:cubicBezTo>
                    <a:cubicBezTo>
                      <a:pt x="1346" y="163"/>
                      <a:pt x="1346" y="163"/>
                      <a:pt x="1346" y="163"/>
                    </a:cubicBezTo>
                    <a:cubicBezTo>
                      <a:pt x="1381" y="167"/>
                      <a:pt x="1406" y="200"/>
                      <a:pt x="1402" y="235"/>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14">
                <a:extLst>
                  <a:ext uri="{FF2B5EF4-FFF2-40B4-BE49-F238E27FC236}">
                    <a16:creationId xmlns:a16="http://schemas.microsoft.com/office/drawing/2014/main" id="{B0FF48EF-0B8A-4C8E-9DEF-0132297105F3}"/>
                  </a:ext>
                </a:extLst>
              </p:cNvPr>
              <p:cNvSpPr>
                <a:spLocks/>
              </p:cNvSpPr>
              <p:nvPr/>
            </p:nvSpPr>
            <p:spPr bwMode="auto">
              <a:xfrm>
                <a:off x="6474" y="2343"/>
                <a:ext cx="161" cy="768"/>
              </a:xfrm>
              <a:custGeom>
                <a:avLst/>
                <a:gdLst>
                  <a:gd name="T0" fmla="*/ 60 w 295"/>
                  <a:gd name="T1" fmla="*/ 1401 h 1406"/>
                  <a:gd name="T2" fmla="*/ 60 w 295"/>
                  <a:gd name="T3" fmla="*/ 1401 h 1406"/>
                  <a:gd name="T4" fmla="*/ 4 w 295"/>
                  <a:gd name="T5" fmla="*/ 1329 h 1406"/>
                  <a:gd name="T6" fmla="*/ 162 w 295"/>
                  <a:gd name="T7" fmla="*/ 60 h 1406"/>
                  <a:gd name="T8" fmla="*/ 234 w 295"/>
                  <a:gd name="T9" fmla="*/ 4 h 1406"/>
                  <a:gd name="T10" fmla="*/ 290 w 295"/>
                  <a:gd name="T11" fmla="*/ 76 h 1406"/>
                  <a:gd name="T12" fmla="*/ 132 w 295"/>
                  <a:gd name="T13" fmla="*/ 1345 h 1406"/>
                  <a:gd name="T14" fmla="*/ 60 w 295"/>
                  <a:gd name="T15" fmla="*/ 1401 h 14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 h="1406">
                    <a:moveTo>
                      <a:pt x="60" y="1401"/>
                    </a:moveTo>
                    <a:cubicBezTo>
                      <a:pt x="60" y="1401"/>
                      <a:pt x="60" y="1401"/>
                      <a:pt x="60" y="1401"/>
                    </a:cubicBezTo>
                    <a:cubicBezTo>
                      <a:pt x="25" y="1397"/>
                      <a:pt x="0" y="1365"/>
                      <a:pt x="4" y="1329"/>
                    </a:cubicBezTo>
                    <a:cubicBezTo>
                      <a:pt x="162" y="60"/>
                      <a:pt x="162" y="60"/>
                      <a:pt x="162" y="60"/>
                    </a:cubicBezTo>
                    <a:cubicBezTo>
                      <a:pt x="167" y="25"/>
                      <a:pt x="199" y="0"/>
                      <a:pt x="234" y="4"/>
                    </a:cubicBezTo>
                    <a:cubicBezTo>
                      <a:pt x="270" y="9"/>
                      <a:pt x="295" y="41"/>
                      <a:pt x="290" y="76"/>
                    </a:cubicBezTo>
                    <a:cubicBezTo>
                      <a:pt x="132" y="1345"/>
                      <a:pt x="132" y="1345"/>
                      <a:pt x="132" y="1345"/>
                    </a:cubicBezTo>
                    <a:cubicBezTo>
                      <a:pt x="128" y="1381"/>
                      <a:pt x="95" y="1406"/>
                      <a:pt x="60" y="1401"/>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15">
                <a:extLst>
                  <a:ext uri="{FF2B5EF4-FFF2-40B4-BE49-F238E27FC236}">
                    <a16:creationId xmlns:a16="http://schemas.microsoft.com/office/drawing/2014/main" id="{BA8A4FA2-17D1-4E7F-822D-DF990678D428}"/>
                  </a:ext>
                </a:extLst>
              </p:cNvPr>
              <p:cNvSpPr>
                <a:spLocks/>
              </p:cNvSpPr>
              <p:nvPr/>
            </p:nvSpPr>
            <p:spPr bwMode="auto">
              <a:xfrm>
                <a:off x="6194" y="2368"/>
                <a:ext cx="720" cy="718"/>
              </a:xfrm>
              <a:custGeom>
                <a:avLst/>
                <a:gdLst>
                  <a:gd name="T0" fmla="*/ 735 w 1316"/>
                  <a:gd name="T1" fmla="*/ 42 h 1316"/>
                  <a:gd name="T2" fmla="*/ 1274 w 1316"/>
                  <a:gd name="T3" fmla="*/ 735 h 1316"/>
                  <a:gd name="T4" fmla="*/ 581 w 1316"/>
                  <a:gd name="T5" fmla="*/ 1273 h 1316"/>
                  <a:gd name="T6" fmla="*/ 43 w 1316"/>
                  <a:gd name="T7" fmla="*/ 581 h 1316"/>
                  <a:gd name="T8" fmla="*/ 735 w 1316"/>
                  <a:gd name="T9" fmla="*/ 42 h 1316"/>
                </a:gdLst>
                <a:ahLst/>
                <a:cxnLst>
                  <a:cxn ang="0">
                    <a:pos x="T0" y="T1"/>
                  </a:cxn>
                  <a:cxn ang="0">
                    <a:pos x="T2" y="T3"/>
                  </a:cxn>
                  <a:cxn ang="0">
                    <a:pos x="T4" y="T5"/>
                  </a:cxn>
                  <a:cxn ang="0">
                    <a:pos x="T6" y="T7"/>
                  </a:cxn>
                  <a:cxn ang="0">
                    <a:pos x="T8" y="T9"/>
                  </a:cxn>
                </a:cxnLst>
                <a:rect l="0" t="0" r="r" b="b"/>
                <a:pathLst>
                  <a:path w="1316" h="1316">
                    <a:moveTo>
                      <a:pt x="735" y="42"/>
                    </a:moveTo>
                    <a:cubicBezTo>
                      <a:pt x="1075" y="85"/>
                      <a:pt x="1316" y="395"/>
                      <a:pt x="1274" y="735"/>
                    </a:cubicBezTo>
                    <a:cubicBezTo>
                      <a:pt x="1231" y="1075"/>
                      <a:pt x="921" y="1316"/>
                      <a:pt x="581" y="1273"/>
                    </a:cubicBezTo>
                    <a:cubicBezTo>
                      <a:pt x="241" y="1231"/>
                      <a:pt x="0" y="921"/>
                      <a:pt x="43" y="581"/>
                    </a:cubicBezTo>
                    <a:cubicBezTo>
                      <a:pt x="85" y="241"/>
                      <a:pt x="395" y="0"/>
                      <a:pt x="735" y="42"/>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16">
                <a:extLst>
                  <a:ext uri="{FF2B5EF4-FFF2-40B4-BE49-F238E27FC236}">
                    <a16:creationId xmlns:a16="http://schemas.microsoft.com/office/drawing/2014/main" id="{3726B187-656C-43AB-B8A1-4627A77B28A5}"/>
                  </a:ext>
                </a:extLst>
              </p:cNvPr>
              <p:cNvSpPr>
                <a:spLocks/>
              </p:cNvSpPr>
              <p:nvPr/>
            </p:nvSpPr>
            <p:spPr bwMode="auto">
              <a:xfrm>
                <a:off x="6490" y="2778"/>
                <a:ext cx="572" cy="464"/>
              </a:xfrm>
              <a:custGeom>
                <a:avLst/>
                <a:gdLst>
                  <a:gd name="T0" fmla="*/ 1019 w 1045"/>
                  <a:gd name="T1" fmla="*/ 128 h 850"/>
                  <a:gd name="T2" fmla="*/ 111 w 1045"/>
                  <a:gd name="T3" fmla="*/ 834 h 850"/>
                  <a:gd name="T4" fmla="*/ 12 w 1045"/>
                  <a:gd name="T5" fmla="*/ 793 h 850"/>
                  <a:gd name="T6" fmla="*/ 59 w 1045"/>
                  <a:gd name="T7" fmla="*/ 699 h 850"/>
                  <a:gd name="T8" fmla="*/ 901 w 1045"/>
                  <a:gd name="T9" fmla="*/ 44 h 850"/>
                  <a:gd name="T10" fmla="*/ 1003 w 1045"/>
                  <a:gd name="T11" fmla="*/ 22 h 850"/>
                  <a:gd name="T12" fmla="*/ 1019 w 1045"/>
                  <a:gd name="T13" fmla="*/ 128 h 850"/>
                </a:gdLst>
                <a:ahLst/>
                <a:cxnLst>
                  <a:cxn ang="0">
                    <a:pos x="T0" y="T1"/>
                  </a:cxn>
                  <a:cxn ang="0">
                    <a:pos x="T2" y="T3"/>
                  </a:cxn>
                  <a:cxn ang="0">
                    <a:pos x="T4" y="T5"/>
                  </a:cxn>
                  <a:cxn ang="0">
                    <a:pos x="T6" y="T7"/>
                  </a:cxn>
                  <a:cxn ang="0">
                    <a:pos x="T8" y="T9"/>
                  </a:cxn>
                  <a:cxn ang="0">
                    <a:pos x="T10" y="T11"/>
                  </a:cxn>
                  <a:cxn ang="0">
                    <a:pos x="T12" y="T13"/>
                  </a:cxn>
                </a:cxnLst>
                <a:rect l="0" t="0" r="r" b="b"/>
                <a:pathLst>
                  <a:path w="1045" h="850">
                    <a:moveTo>
                      <a:pt x="1019" y="128"/>
                    </a:moveTo>
                    <a:cubicBezTo>
                      <a:pt x="791" y="447"/>
                      <a:pt x="476" y="692"/>
                      <a:pt x="111" y="834"/>
                    </a:cubicBezTo>
                    <a:cubicBezTo>
                      <a:pt x="70" y="850"/>
                      <a:pt x="25" y="831"/>
                      <a:pt x="12" y="793"/>
                    </a:cubicBezTo>
                    <a:cubicBezTo>
                      <a:pt x="0" y="755"/>
                      <a:pt x="21" y="714"/>
                      <a:pt x="59" y="699"/>
                    </a:cubicBezTo>
                    <a:cubicBezTo>
                      <a:pt x="397" y="567"/>
                      <a:pt x="690" y="339"/>
                      <a:pt x="901" y="44"/>
                    </a:cubicBezTo>
                    <a:cubicBezTo>
                      <a:pt x="924" y="10"/>
                      <a:pt x="970" y="0"/>
                      <a:pt x="1003" y="22"/>
                    </a:cubicBezTo>
                    <a:cubicBezTo>
                      <a:pt x="1037" y="44"/>
                      <a:pt x="1045" y="92"/>
                      <a:pt x="1019" y="128"/>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17">
                <a:extLst>
                  <a:ext uri="{FF2B5EF4-FFF2-40B4-BE49-F238E27FC236}">
                    <a16:creationId xmlns:a16="http://schemas.microsoft.com/office/drawing/2014/main" id="{251AB2CC-64B5-43DA-B97F-97DD5DB0D455}"/>
                  </a:ext>
                </a:extLst>
              </p:cNvPr>
              <p:cNvSpPr>
                <a:spLocks/>
              </p:cNvSpPr>
              <p:nvPr/>
            </p:nvSpPr>
            <p:spPr bwMode="auto">
              <a:xfrm>
                <a:off x="4716" y="2906"/>
                <a:ext cx="218" cy="201"/>
              </a:xfrm>
              <a:custGeom>
                <a:avLst/>
                <a:gdLst>
                  <a:gd name="T0" fmla="*/ 0 w 218"/>
                  <a:gd name="T1" fmla="*/ 81 h 201"/>
                  <a:gd name="T2" fmla="*/ 155 w 218"/>
                  <a:gd name="T3" fmla="*/ 201 h 201"/>
                  <a:gd name="T4" fmla="*/ 218 w 218"/>
                  <a:gd name="T5" fmla="*/ 120 h 201"/>
                  <a:gd name="T6" fmla="*/ 63 w 218"/>
                  <a:gd name="T7" fmla="*/ 0 h 201"/>
                  <a:gd name="T8" fmla="*/ 0 w 218"/>
                  <a:gd name="T9" fmla="*/ 81 h 201"/>
                </a:gdLst>
                <a:ahLst/>
                <a:cxnLst>
                  <a:cxn ang="0">
                    <a:pos x="T0" y="T1"/>
                  </a:cxn>
                  <a:cxn ang="0">
                    <a:pos x="T2" y="T3"/>
                  </a:cxn>
                  <a:cxn ang="0">
                    <a:pos x="T4" y="T5"/>
                  </a:cxn>
                  <a:cxn ang="0">
                    <a:pos x="T6" y="T7"/>
                  </a:cxn>
                  <a:cxn ang="0">
                    <a:pos x="T8" y="T9"/>
                  </a:cxn>
                </a:cxnLst>
                <a:rect l="0" t="0" r="r" b="b"/>
                <a:pathLst>
                  <a:path w="218" h="201">
                    <a:moveTo>
                      <a:pt x="0" y="81"/>
                    </a:moveTo>
                    <a:lnTo>
                      <a:pt x="155" y="201"/>
                    </a:lnTo>
                    <a:lnTo>
                      <a:pt x="218" y="120"/>
                    </a:lnTo>
                    <a:lnTo>
                      <a:pt x="63" y="0"/>
                    </a:lnTo>
                    <a:lnTo>
                      <a:pt x="0" y="81"/>
                    </a:ln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18">
                <a:extLst>
                  <a:ext uri="{FF2B5EF4-FFF2-40B4-BE49-F238E27FC236}">
                    <a16:creationId xmlns:a16="http://schemas.microsoft.com/office/drawing/2014/main" id="{71052E22-99A6-4D9D-BCD8-537C388BFC59}"/>
                  </a:ext>
                </a:extLst>
              </p:cNvPr>
              <p:cNvSpPr>
                <a:spLocks/>
              </p:cNvSpPr>
              <p:nvPr/>
            </p:nvSpPr>
            <p:spPr bwMode="auto">
              <a:xfrm>
                <a:off x="4632" y="2909"/>
                <a:ext cx="324" cy="273"/>
              </a:xfrm>
              <a:custGeom>
                <a:avLst/>
                <a:gdLst>
                  <a:gd name="T0" fmla="*/ 10 w 592"/>
                  <a:gd name="T1" fmla="*/ 118 h 500"/>
                  <a:gd name="T2" fmla="*/ 495 w 592"/>
                  <a:gd name="T3" fmla="*/ 496 h 500"/>
                  <a:gd name="T4" fmla="*/ 575 w 592"/>
                  <a:gd name="T5" fmla="*/ 440 h 500"/>
                  <a:gd name="T6" fmla="*/ 563 w 592"/>
                  <a:gd name="T7" fmla="*/ 373 h 500"/>
                  <a:gd name="T8" fmla="*/ 113 w 592"/>
                  <a:gd name="T9" fmla="*/ 22 h 500"/>
                  <a:gd name="T10" fmla="*/ 45 w 592"/>
                  <a:gd name="T11" fmla="*/ 27 h 500"/>
                  <a:gd name="T12" fmla="*/ 10 w 592"/>
                  <a:gd name="T13" fmla="*/ 118 h 500"/>
                </a:gdLst>
                <a:ahLst/>
                <a:cxnLst>
                  <a:cxn ang="0">
                    <a:pos x="T0" y="T1"/>
                  </a:cxn>
                  <a:cxn ang="0">
                    <a:pos x="T2" y="T3"/>
                  </a:cxn>
                  <a:cxn ang="0">
                    <a:pos x="T4" y="T5"/>
                  </a:cxn>
                  <a:cxn ang="0">
                    <a:pos x="T6" y="T7"/>
                  </a:cxn>
                  <a:cxn ang="0">
                    <a:pos x="T8" y="T9"/>
                  </a:cxn>
                  <a:cxn ang="0">
                    <a:pos x="T10" y="T11"/>
                  </a:cxn>
                  <a:cxn ang="0">
                    <a:pos x="T12" y="T13"/>
                  </a:cxn>
                </a:cxnLst>
                <a:rect l="0" t="0" r="r" b="b"/>
                <a:pathLst>
                  <a:path w="592" h="500">
                    <a:moveTo>
                      <a:pt x="10" y="118"/>
                    </a:moveTo>
                    <a:cubicBezTo>
                      <a:pt x="99" y="330"/>
                      <a:pt x="268" y="461"/>
                      <a:pt x="495" y="496"/>
                    </a:cubicBezTo>
                    <a:cubicBezTo>
                      <a:pt x="521" y="500"/>
                      <a:pt x="557" y="474"/>
                      <a:pt x="575" y="440"/>
                    </a:cubicBezTo>
                    <a:cubicBezTo>
                      <a:pt x="592" y="406"/>
                      <a:pt x="587" y="376"/>
                      <a:pt x="563" y="373"/>
                    </a:cubicBezTo>
                    <a:cubicBezTo>
                      <a:pt x="352" y="340"/>
                      <a:pt x="196" y="218"/>
                      <a:pt x="113" y="22"/>
                    </a:cubicBezTo>
                    <a:cubicBezTo>
                      <a:pt x="103" y="0"/>
                      <a:pt x="74" y="2"/>
                      <a:pt x="45" y="27"/>
                    </a:cubicBezTo>
                    <a:cubicBezTo>
                      <a:pt x="16" y="53"/>
                      <a:pt x="0" y="94"/>
                      <a:pt x="10" y="118"/>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19">
                <a:extLst>
                  <a:ext uri="{FF2B5EF4-FFF2-40B4-BE49-F238E27FC236}">
                    <a16:creationId xmlns:a16="http://schemas.microsoft.com/office/drawing/2014/main" id="{69D3E486-AC03-479B-B2DF-7FE35741EAF1}"/>
                  </a:ext>
                </a:extLst>
              </p:cNvPr>
              <p:cNvSpPr>
                <a:spLocks/>
              </p:cNvSpPr>
              <p:nvPr/>
            </p:nvSpPr>
            <p:spPr bwMode="auto">
              <a:xfrm>
                <a:off x="4660" y="2645"/>
                <a:ext cx="769" cy="161"/>
              </a:xfrm>
              <a:custGeom>
                <a:avLst/>
                <a:gdLst>
                  <a:gd name="T0" fmla="*/ 4 w 1406"/>
                  <a:gd name="T1" fmla="*/ 235 h 295"/>
                  <a:gd name="T2" fmla="*/ 4 w 1406"/>
                  <a:gd name="T3" fmla="*/ 235 h 295"/>
                  <a:gd name="T4" fmla="*/ 76 w 1406"/>
                  <a:gd name="T5" fmla="*/ 291 h 295"/>
                  <a:gd name="T6" fmla="*/ 1345 w 1406"/>
                  <a:gd name="T7" fmla="*/ 133 h 295"/>
                  <a:gd name="T8" fmla="*/ 1401 w 1406"/>
                  <a:gd name="T9" fmla="*/ 61 h 295"/>
                  <a:gd name="T10" fmla="*/ 1329 w 1406"/>
                  <a:gd name="T11" fmla="*/ 5 h 295"/>
                  <a:gd name="T12" fmla="*/ 60 w 1406"/>
                  <a:gd name="T13" fmla="*/ 163 h 295"/>
                  <a:gd name="T14" fmla="*/ 4 w 1406"/>
                  <a:gd name="T15" fmla="*/ 235 h 2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6" h="295">
                    <a:moveTo>
                      <a:pt x="4" y="235"/>
                    </a:moveTo>
                    <a:cubicBezTo>
                      <a:pt x="4" y="235"/>
                      <a:pt x="4" y="235"/>
                      <a:pt x="4" y="235"/>
                    </a:cubicBezTo>
                    <a:cubicBezTo>
                      <a:pt x="9" y="270"/>
                      <a:pt x="41" y="295"/>
                      <a:pt x="76" y="291"/>
                    </a:cubicBezTo>
                    <a:cubicBezTo>
                      <a:pt x="1345" y="133"/>
                      <a:pt x="1345" y="133"/>
                      <a:pt x="1345" y="133"/>
                    </a:cubicBezTo>
                    <a:cubicBezTo>
                      <a:pt x="1381" y="128"/>
                      <a:pt x="1406" y="96"/>
                      <a:pt x="1401" y="61"/>
                    </a:cubicBezTo>
                    <a:cubicBezTo>
                      <a:pt x="1397" y="25"/>
                      <a:pt x="1365" y="0"/>
                      <a:pt x="1329" y="5"/>
                    </a:cubicBezTo>
                    <a:cubicBezTo>
                      <a:pt x="60" y="163"/>
                      <a:pt x="60" y="163"/>
                      <a:pt x="60" y="163"/>
                    </a:cubicBezTo>
                    <a:cubicBezTo>
                      <a:pt x="25" y="167"/>
                      <a:pt x="0" y="200"/>
                      <a:pt x="4" y="235"/>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20">
                <a:extLst>
                  <a:ext uri="{FF2B5EF4-FFF2-40B4-BE49-F238E27FC236}">
                    <a16:creationId xmlns:a16="http://schemas.microsoft.com/office/drawing/2014/main" id="{073D37E2-0C61-4A3E-9391-9780E7D029BE}"/>
                  </a:ext>
                </a:extLst>
              </p:cNvPr>
              <p:cNvSpPr>
                <a:spLocks/>
              </p:cNvSpPr>
              <p:nvPr/>
            </p:nvSpPr>
            <p:spPr bwMode="auto">
              <a:xfrm>
                <a:off x="4963" y="2342"/>
                <a:ext cx="162" cy="767"/>
              </a:xfrm>
              <a:custGeom>
                <a:avLst/>
                <a:gdLst>
                  <a:gd name="T0" fmla="*/ 235 w 295"/>
                  <a:gd name="T1" fmla="*/ 1401 h 1406"/>
                  <a:gd name="T2" fmla="*/ 235 w 295"/>
                  <a:gd name="T3" fmla="*/ 1401 h 1406"/>
                  <a:gd name="T4" fmla="*/ 291 w 295"/>
                  <a:gd name="T5" fmla="*/ 1329 h 1406"/>
                  <a:gd name="T6" fmla="*/ 133 w 295"/>
                  <a:gd name="T7" fmla="*/ 60 h 1406"/>
                  <a:gd name="T8" fmla="*/ 61 w 295"/>
                  <a:gd name="T9" fmla="*/ 4 h 1406"/>
                  <a:gd name="T10" fmla="*/ 5 w 295"/>
                  <a:gd name="T11" fmla="*/ 76 h 1406"/>
                  <a:gd name="T12" fmla="*/ 163 w 295"/>
                  <a:gd name="T13" fmla="*/ 1345 h 1406"/>
                  <a:gd name="T14" fmla="*/ 235 w 295"/>
                  <a:gd name="T15" fmla="*/ 1401 h 14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 h="1406">
                    <a:moveTo>
                      <a:pt x="235" y="1401"/>
                    </a:moveTo>
                    <a:cubicBezTo>
                      <a:pt x="235" y="1401"/>
                      <a:pt x="235" y="1401"/>
                      <a:pt x="235" y="1401"/>
                    </a:cubicBezTo>
                    <a:cubicBezTo>
                      <a:pt x="270" y="1397"/>
                      <a:pt x="295" y="1365"/>
                      <a:pt x="291" y="1329"/>
                    </a:cubicBezTo>
                    <a:cubicBezTo>
                      <a:pt x="133" y="60"/>
                      <a:pt x="133" y="60"/>
                      <a:pt x="133" y="60"/>
                    </a:cubicBezTo>
                    <a:cubicBezTo>
                      <a:pt x="128" y="25"/>
                      <a:pt x="96" y="0"/>
                      <a:pt x="61" y="4"/>
                    </a:cubicBezTo>
                    <a:cubicBezTo>
                      <a:pt x="25" y="9"/>
                      <a:pt x="0" y="41"/>
                      <a:pt x="5" y="76"/>
                    </a:cubicBezTo>
                    <a:cubicBezTo>
                      <a:pt x="163" y="1345"/>
                      <a:pt x="163" y="1345"/>
                      <a:pt x="163" y="1345"/>
                    </a:cubicBezTo>
                    <a:cubicBezTo>
                      <a:pt x="167" y="1381"/>
                      <a:pt x="200" y="1406"/>
                      <a:pt x="235" y="1401"/>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21">
                <a:extLst>
                  <a:ext uri="{FF2B5EF4-FFF2-40B4-BE49-F238E27FC236}">
                    <a16:creationId xmlns:a16="http://schemas.microsoft.com/office/drawing/2014/main" id="{77E2B33F-78C7-4D0D-B788-60F5651B8CDF}"/>
                  </a:ext>
                </a:extLst>
              </p:cNvPr>
              <p:cNvSpPr>
                <a:spLocks/>
              </p:cNvSpPr>
              <p:nvPr/>
            </p:nvSpPr>
            <p:spPr bwMode="auto">
              <a:xfrm>
                <a:off x="4684" y="2366"/>
                <a:ext cx="721" cy="719"/>
              </a:xfrm>
              <a:custGeom>
                <a:avLst/>
                <a:gdLst>
                  <a:gd name="T0" fmla="*/ 581 w 1316"/>
                  <a:gd name="T1" fmla="*/ 42 h 1316"/>
                  <a:gd name="T2" fmla="*/ 42 w 1316"/>
                  <a:gd name="T3" fmla="*/ 735 h 1316"/>
                  <a:gd name="T4" fmla="*/ 735 w 1316"/>
                  <a:gd name="T5" fmla="*/ 1273 h 1316"/>
                  <a:gd name="T6" fmla="*/ 1273 w 1316"/>
                  <a:gd name="T7" fmla="*/ 581 h 1316"/>
                  <a:gd name="T8" fmla="*/ 581 w 1316"/>
                  <a:gd name="T9" fmla="*/ 42 h 1316"/>
                </a:gdLst>
                <a:ahLst/>
                <a:cxnLst>
                  <a:cxn ang="0">
                    <a:pos x="T0" y="T1"/>
                  </a:cxn>
                  <a:cxn ang="0">
                    <a:pos x="T2" y="T3"/>
                  </a:cxn>
                  <a:cxn ang="0">
                    <a:pos x="T4" y="T5"/>
                  </a:cxn>
                  <a:cxn ang="0">
                    <a:pos x="T6" y="T7"/>
                  </a:cxn>
                  <a:cxn ang="0">
                    <a:pos x="T8" y="T9"/>
                  </a:cxn>
                </a:cxnLst>
                <a:rect l="0" t="0" r="r" b="b"/>
                <a:pathLst>
                  <a:path w="1316" h="1316">
                    <a:moveTo>
                      <a:pt x="581" y="42"/>
                    </a:moveTo>
                    <a:cubicBezTo>
                      <a:pt x="241" y="85"/>
                      <a:pt x="0" y="395"/>
                      <a:pt x="42" y="735"/>
                    </a:cubicBezTo>
                    <a:cubicBezTo>
                      <a:pt x="85" y="1075"/>
                      <a:pt x="395" y="1316"/>
                      <a:pt x="735" y="1273"/>
                    </a:cubicBezTo>
                    <a:cubicBezTo>
                      <a:pt x="1075" y="1231"/>
                      <a:pt x="1316" y="921"/>
                      <a:pt x="1273" y="581"/>
                    </a:cubicBezTo>
                    <a:cubicBezTo>
                      <a:pt x="1231" y="241"/>
                      <a:pt x="921" y="0"/>
                      <a:pt x="581" y="42"/>
                    </a:cubicBezTo>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22">
                <a:extLst>
                  <a:ext uri="{FF2B5EF4-FFF2-40B4-BE49-F238E27FC236}">
                    <a16:creationId xmlns:a16="http://schemas.microsoft.com/office/drawing/2014/main" id="{ACAAD5FE-1AED-457C-92DE-1E2777B749C0}"/>
                  </a:ext>
                </a:extLst>
              </p:cNvPr>
              <p:cNvSpPr>
                <a:spLocks/>
              </p:cNvSpPr>
              <p:nvPr/>
            </p:nvSpPr>
            <p:spPr bwMode="auto">
              <a:xfrm>
                <a:off x="4537" y="2776"/>
                <a:ext cx="572" cy="464"/>
              </a:xfrm>
              <a:custGeom>
                <a:avLst/>
                <a:gdLst>
                  <a:gd name="T0" fmla="*/ 26 w 1045"/>
                  <a:gd name="T1" fmla="*/ 128 h 850"/>
                  <a:gd name="T2" fmla="*/ 934 w 1045"/>
                  <a:gd name="T3" fmla="*/ 834 h 850"/>
                  <a:gd name="T4" fmla="*/ 1033 w 1045"/>
                  <a:gd name="T5" fmla="*/ 793 h 850"/>
                  <a:gd name="T6" fmla="*/ 986 w 1045"/>
                  <a:gd name="T7" fmla="*/ 699 h 850"/>
                  <a:gd name="T8" fmla="*/ 144 w 1045"/>
                  <a:gd name="T9" fmla="*/ 44 h 850"/>
                  <a:gd name="T10" fmla="*/ 42 w 1045"/>
                  <a:gd name="T11" fmla="*/ 22 h 850"/>
                  <a:gd name="T12" fmla="*/ 26 w 1045"/>
                  <a:gd name="T13" fmla="*/ 128 h 850"/>
                </a:gdLst>
                <a:ahLst/>
                <a:cxnLst>
                  <a:cxn ang="0">
                    <a:pos x="T0" y="T1"/>
                  </a:cxn>
                  <a:cxn ang="0">
                    <a:pos x="T2" y="T3"/>
                  </a:cxn>
                  <a:cxn ang="0">
                    <a:pos x="T4" y="T5"/>
                  </a:cxn>
                  <a:cxn ang="0">
                    <a:pos x="T6" y="T7"/>
                  </a:cxn>
                  <a:cxn ang="0">
                    <a:pos x="T8" y="T9"/>
                  </a:cxn>
                  <a:cxn ang="0">
                    <a:pos x="T10" y="T11"/>
                  </a:cxn>
                  <a:cxn ang="0">
                    <a:pos x="T12" y="T13"/>
                  </a:cxn>
                </a:cxnLst>
                <a:rect l="0" t="0" r="r" b="b"/>
                <a:pathLst>
                  <a:path w="1045" h="850">
                    <a:moveTo>
                      <a:pt x="26" y="128"/>
                    </a:moveTo>
                    <a:cubicBezTo>
                      <a:pt x="254" y="447"/>
                      <a:pt x="569" y="692"/>
                      <a:pt x="934" y="834"/>
                    </a:cubicBezTo>
                    <a:cubicBezTo>
                      <a:pt x="975" y="850"/>
                      <a:pt x="1020" y="831"/>
                      <a:pt x="1033" y="793"/>
                    </a:cubicBezTo>
                    <a:cubicBezTo>
                      <a:pt x="1045" y="755"/>
                      <a:pt x="1024" y="714"/>
                      <a:pt x="986" y="699"/>
                    </a:cubicBezTo>
                    <a:cubicBezTo>
                      <a:pt x="648" y="567"/>
                      <a:pt x="355" y="339"/>
                      <a:pt x="144" y="44"/>
                    </a:cubicBezTo>
                    <a:cubicBezTo>
                      <a:pt x="121" y="11"/>
                      <a:pt x="75" y="0"/>
                      <a:pt x="42" y="22"/>
                    </a:cubicBezTo>
                    <a:cubicBezTo>
                      <a:pt x="8" y="44"/>
                      <a:pt x="0" y="92"/>
                      <a:pt x="26" y="128"/>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Freeform 23">
                <a:extLst>
                  <a:ext uri="{FF2B5EF4-FFF2-40B4-BE49-F238E27FC236}">
                    <a16:creationId xmlns:a16="http://schemas.microsoft.com/office/drawing/2014/main" id="{28972A08-BF74-497F-A67E-B1ED40ED2B87}"/>
                  </a:ext>
                </a:extLst>
              </p:cNvPr>
              <p:cNvSpPr>
                <a:spLocks/>
              </p:cNvSpPr>
              <p:nvPr/>
            </p:nvSpPr>
            <p:spPr bwMode="auto">
              <a:xfrm>
                <a:off x="4240" y="1228"/>
                <a:ext cx="158" cy="218"/>
              </a:xfrm>
              <a:custGeom>
                <a:avLst/>
                <a:gdLst>
                  <a:gd name="T0" fmla="*/ 0 w 158"/>
                  <a:gd name="T1" fmla="*/ 186 h 218"/>
                  <a:gd name="T2" fmla="*/ 60 w 158"/>
                  <a:gd name="T3" fmla="*/ 0 h 218"/>
                  <a:gd name="T4" fmla="*/ 158 w 158"/>
                  <a:gd name="T5" fmla="*/ 31 h 218"/>
                  <a:gd name="T6" fmla="*/ 98 w 158"/>
                  <a:gd name="T7" fmla="*/ 218 h 218"/>
                  <a:gd name="T8" fmla="*/ 0 w 158"/>
                  <a:gd name="T9" fmla="*/ 186 h 218"/>
                </a:gdLst>
                <a:ahLst/>
                <a:cxnLst>
                  <a:cxn ang="0">
                    <a:pos x="T0" y="T1"/>
                  </a:cxn>
                  <a:cxn ang="0">
                    <a:pos x="T2" y="T3"/>
                  </a:cxn>
                  <a:cxn ang="0">
                    <a:pos x="T4" y="T5"/>
                  </a:cxn>
                  <a:cxn ang="0">
                    <a:pos x="T6" y="T7"/>
                  </a:cxn>
                  <a:cxn ang="0">
                    <a:pos x="T8" y="T9"/>
                  </a:cxn>
                </a:cxnLst>
                <a:rect l="0" t="0" r="r" b="b"/>
                <a:pathLst>
                  <a:path w="158" h="218">
                    <a:moveTo>
                      <a:pt x="0" y="186"/>
                    </a:moveTo>
                    <a:lnTo>
                      <a:pt x="60" y="0"/>
                    </a:lnTo>
                    <a:lnTo>
                      <a:pt x="158" y="31"/>
                    </a:lnTo>
                    <a:lnTo>
                      <a:pt x="98" y="218"/>
                    </a:lnTo>
                    <a:lnTo>
                      <a:pt x="0" y="186"/>
                    </a:ln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Freeform 24">
                <a:extLst>
                  <a:ext uri="{FF2B5EF4-FFF2-40B4-BE49-F238E27FC236}">
                    <a16:creationId xmlns:a16="http://schemas.microsoft.com/office/drawing/2014/main" id="{62591276-352D-4C74-A3C4-7B5B8CD9D4C1}"/>
                  </a:ext>
                </a:extLst>
              </p:cNvPr>
              <p:cNvSpPr>
                <a:spLocks/>
              </p:cNvSpPr>
              <p:nvPr/>
            </p:nvSpPr>
            <p:spPr bwMode="auto">
              <a:xfrm>
                <a:off x="4158" y="1140"/>
                <a:ext cx="206" cy="362"/>
              </a:xfrm>
              <a:custGeom>
                <a:avLst/>
                <a:gdLst>
                  <a:gd name="T0" fmla="*/ 45 w 378"/>
                  <a:gd name="T1" fmla="*/ 602 h 663"/>
                  <a:gd name="T2" fmla="*/ 235 w 378"/>
                  <a:gd name="T3" fmla="*/ 17 h 663"/>
                  <a:gd name="T4" fmla="*/ 332 w 378"/>
                  <a:gd name="T5" fmla="*/ 19 h 663"/>
                  <a:gd name="T6" fmla="*/ 360 w 378"/>
                  <a:gd name="T7" fmla="*/ 81 h 663"/>
                  <a:gd name="T8" fmla="*/ 184 w 378"/>
                  <a:gd name="T9" fmla="*/ 624 h 663"/>
                  <a:gd name="T10" fmla="*/ 124 w 378"/>
                  <a:gd name="T11" fmla="*/ 658 h 663"/>
                  <a:gd name="T12" fmla="*/ 45 w 378"/>
                  <a:gd name="T13" fmla="*/ 602 h 663"/>
                </a:gdLst>
                <a:ahLst/>
                <a:cxnLst>
                  <a:cxn ang="0">
                    <a:pos x="T0" y="T1"/>
                  </a:cxn>
                  <a:cxn ang="0">
                    <a:pos x="T2" y="T3"/>
                  </a:cxn>
                  <a:cxn ang="0">
                    <a:pos x="T4" y="T5"/>
                  </a:cxn>
                  <a:cxn ang="0">
                    <a:pos x="T6" y="T7"/>
                  </a:cxn>
                  <a:cxn ang="0">
                    <a:pos x="T8" y="T9"/>
                  </a:cxn>
                  <a:cxn ang="0">
                    <a:pos x="T10" y="T11"/>
                  </a:cxn>
                  <a:cxn ang="0">
                    <a:pos x="T12" y="T13"/>
                  </a:cxn>
                </a:cxnLst>
                <a:rect l="0" t="0" r="r" b="b"/>
                <a:pathLst>
                  <a:path w="378" h="663">
                    <a:moveTo>
                      <a:pt x="45" y="602"/>
                    </a:moveTo>
                    <a:cubicBezTo>
                      <a:pt x="0" y="377"/>
                      <a:pt x="66" y="174"/>
                      <a:pt x="235" y="17"/>
                    </a:cubicBezTo>
                    <a:cubicBezTo>
                      <a:pt x="254" y="0"/>
                      <a:pt x="298" y="1"/>
                      <a:pt x="332" y="19"/>
                    </a:cubicBezTo>
                    <a:cubicBezTo>
                      <a:pt x="366" y="38"/>
                      <a:pt x="378" y="65"/>
                      <a:pt x="360" y="81"/>
                    </a:cubicBezTo>
                    <a:cubicBezTo>
                      <a:pt x="204" y="226"/>
                      <a:pt x="142" y="415"/>
                      <a:pt x="184" y="624"/>
                    </a:cubicBezTo>
                    <a:cubicBezTo>
                      <a:pt x="188" y="648"/>
                      <a:pt x="163" y="663"/>
                      <a:pt x="124" y="658"/>
                    </a:cubicBezTo>
                    <a:cubicBezTo>
                      <a:pt x="86" y="653"/>
                      <a:pt x="50" y="628"/>
                      <a:pt x="45" y="602"/>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25">
                <a:extLst>
                  <a:ext uri="{FF2B5EF4-FFF2-40B4-BE49-F238E27FC236}">
                    <a16:creationId xmlns:a16="http://schemas.microsoft.com/office/drawing/2014/main" id="{696011B5-2B14-4AD6-9005-775342EDA5C7}"/>
                  </a:ext>
                </a:extLst>
              </p:cNvPr>
              <p:cNvSpPr>
                <a:spLocks/>
              </p:cNvSpPr>
              <p:nvPr/>
            </p:nvSpPr>
            <p:spPr bwMode="auto">
              <a:xfrm>
                <a:off x="4307" y="1248"/>
                <a:ext cx="704" cy="397"/>
              </a:xfrm>
              <a:custGeom>
                <a:avLst/>
                <a:gdLst>
                  <a:gd name="T0" fmla="*/ 16 w 1286"/>
                  <a:gd name="T1" fmla="*/ 684 h 728"/>
                  <a:gd name="T2" fmla="*/ 16 w 1286"/>
                  <a:gd name="T3" fmla="*/ 684 h 728"/>
                  <a:gd name="T4" fmla="*/ 44 w 1286"/>
                  <a:gd name="T5" fmla="*/ 597 h 728"/>
                  <a:gd name="T6" fmla="*/ 1183 w 1286"/>
                  <a:gd name="T7" fmla="*/ 16 h 728"/>
                  <a:gd name="T8" fmla="*/ 1270 w 1286"/>
                  <a:gd name="T9" fmla="*/ 45 h 728"/>
                  <a:gd name="T10" fmla="*/ 1242 w 1286"/>
                  <a:gd name="T11" fmla="*/ 131 h 728"/>
                  <a:gd name="T12" fmla="*/ 102 w 1286"/>
                  <a:gd name="T13" fmla="*/ 712 h 728"/>
                  <a:gd name="T14" fmla="*/ 16 w 1286"/>
                  <a:gd name="T15" fmla="*/ 684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6" h="728">
                    <a:moveTo>
                      <a:pt x="16" y="684"/>
                    </a:moveTo>
                    <a:cubicBezTo>
                      <a:pt x="16" y="684"/>
                      <a:pt x="16" y="684"/>
                      <a:pt x="16" y="684"/>
                    </a:cubicBezTo>
                    <a:cubicBezTo>
                      <a:pt x="0" y="652"/>
                      <a:pt x="12" y="613"/>
                      <a:pt x="44" y="597"/>
                    </a:cubicBezTo>
                    <a:cubicBezTo>
                      <a:pt x="1183" y="16"/>
                      <a:pt x="1183" y="16"/>
                      <a:pt x="1183" y="16"/>
                    </a:cubicBezTo>
                    <a:cubicBezTo>
                      <a:pt x="1215" y="0"/>
                      <a:pt x="1254" y="13"/>
                      <a:pt x="1270" y="45"/>
                    </a:cubicBezTo>
                    <a:cubicBezTo>
                      <a:pt x="1286" y="76"/>
                      <a:pt x="1274" y="115"/>
                      <a:pt x="1242" y="131"/>
                    </a:cubicBezTo>
                    <a:cubicBezTo>
                      <a:pt x="102" y="712"/>
                      <a:pt x="102" y="712"/>
                      <a:pt x="102" y="712"/>
                    </a:cubicBezTo>
                    <a:cubicBezTo>
                      <a:pt x="71" y="728"/>
                      <a:pt x="32" y="715"/>
                      <a:pt x="16" y="684"/>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26">
                <a:extLst>
                  <a:ext uri="{FF2B5EF4-FFF2-40B4-BE49-F238E27FC236}">
                    <a16:creationId xmlns:a16="http://schemas.microsoft.com/office/drawing/2014/main" id="{0077D620-D677-4B2A-A94F-E80706EF6ACE}"/>
                  </a:ext>
                </a:extLst>
              </p:cNvPr>
              <p:cNvSpPr>
                <a:spLocks/>
              </p:cNvSpPr>
              <p:nvPr/>
            </p:nvSpPr>
            <p:spPr bwMode="auto">
              <a:xfrm>
                <a:off x="4460" y="1096"/>
                <a:ext cx="398" cy="702"/>
              </a:xfrm>
              <a:custGeom>
                <a:avLst/>
                <a:gdLst>
                  <a:gd name="T0" fmla="*/ 44 w 728"/>
                  <a:gd name="T1" fmla="*/ 16 h 1286"/>
                  <a:gd name="T2" fmla="*/ 44 w 728"/>
                  <a:gd name="T3" fmla="*/ 16 h 1286"/>
                  <a:gd name="T4" fmla="*/ 131 w 728"/>
                  <a:gd name="T5" fmla="*/ 44 h 1286"/>
                  <a:gd name="T6" fmla="*/ 712 w 728"/>
                  <a:gd name="T7" fmla="*/ 1183 h 1286"/>
                  <a:gd name="T8" fmla="*/ 683 w 728"/>
                  <a:gd name="T9" fmla="*/ 1270 h 1286"/>
                  <a:gd name="T10" fmla="*/ 597 w 728"/>
                  <a:gd name="T11" fmla="*/ 1242 h 1286"/>
                  <a:gd name="T12" fmla="*/ 16 w 728"/>
                  <a:gd name="T13" fmla="*/ 103 h 1286"/>
                  <a:gd name="T14" fmla="*/ 44 w 728"/>
                  <a:gd name="T15" fmla="*/ 16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8" h="1286">
                    <a:moveTo>
                      <a:pt x="44" y="16"/>
                    </a:moveTo>
                    <a:cubicBezTo>
                      <a:pt x="44" y="16"/>
                      <a:pt x="44" y="16"/>
                      <a:pt x="44" y="16"/>
                    </a:cubicBezTo>
                    <a:cubicBezTo>
                      <a:pt x="76" y="0"/>
                      <a:pt x="115" y="12"/>
                      <a:pt x="131" y="44"/>
                    </a:cubicBezTo>
                    <a:cubicBezTo>
                      <a:pt x="712" y="1183"/>
                      <a:pt x="712" y="1183"/>
                      <a:pt x="712" y="1183"/>
                    </a:cubicBezTo>
                    <a:cubicBezTo>
                      <a:pt x="728" y="1215"/>
                      <a:pt x="715" y="1254"/>
                      <a:pt x="683" y="1270"/>
                    </a:cubicBezTo>
                    <a:cubicBezTo>
                      <a:pt x="652" y="1286"/>
                      <a:pt x="613" y="1274"/>
                      <a:pt x="597" y="1242"/>
                    </a:cubicBezTo>
                    <a:cubicBezTo>
                      <a:pt x="16" y="103"/>
                      <a:pt x="16" y="103"/>
                      <a:pt x="16" y="103"/>
                    </a:cubicBezTo>
                    <a:cubicBezTo>
                      <a:pt x="0" y="71"/>
                      <a:pt x="13" y="32"/>
                      <a:pt x="44" y="16"/>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27">
                <a:extLst>
                  <a:ext uri="{FF2B5EF4-FFF2-40B4-BE49-F238E27FC236}">
                    <a16:creationId xmlns:a16="http://schemas.microsoft.com/office/drawing/2014/main" id="{7C2F37B9-8682-4D33-BB67-ACCE4A7FA7D8}"/>
                  </a:ext>
                </a:extLst>
              </p:cNvPr>
              <p:cNvSpPr>
                <a:spLocks/>
              </p:cNvSpPr>
              <p:nvPr/>
            </p:nvSpPr>
            <p:spPr bwMode="auto">
              <a:xfrm>
                <a:off x="4271" y="1060"/>
                <a:ext cx="776" cy="773"/>
              </a:xfrm>
              <a:custGeom>
                <a:avLst/>
                <a:gdLst>
                  <a:gd name="T0" fmla="*/ 990 w 1416"/>
                  <a:gd name="T1" fmla="*/ 1261 h 1416"/>
                  <a:gd name="T2" fmla="*/ 155 w 1416"/>
                  <a:gd name="T3" fmla="*/ 990 h 1416"/>
                  <a:gd name="T4" fmla="*/ 426 w 1416"/>
                  <a:gd name="T5" fmla="*/ 155 h 1416"/>
                  <a:gd name="T6" fmla="*/ 1261 w 1416"/>
                  <a:gd name="T7" fmla="*/ 426 h 1416"/>
                  <a:gd name="T8" fmla="*/ 990 w 1416"/>
                  <a:gd name="T9" fmla="*/ 1261 h 1416"/>
                </a:gdLst>
                <a:ahLst/>
                <a:cxnLst>
                  <a:cxn ang="0">
                    <a:pos x="T0" y="T1"/>
                  </a:cxn>
                  <a:cxn ang="0">
                    <a:pos x="T2" y="T3"/>
                  </a:cxn>
                  <a:cxn ang="0">
                    <a:pos x="T4" y="T5"/>
                  </a:cxn>
                  <a:cxn ang="0">
                    <a:pos x="T6" y="T7"/>
                  </a:cxn>
                  <a:cxn ang="0">
                    <a:pos x="T8" y="T9"/>
                  </a:cxn>
                </a:cxnLst>
                <a:rect l="0" t="0" r="r" b="b"/>
                <a:pathLst>
                  <a:path w="1416" h="1416">
                    <a:moveTo>
                      <a:pt x="990" y="1261"/>
                    </a:moveTo>
                    <a:cubicBezTo>
                      <a:pt x="684" y="1416"/>
                      <a:pt x="311" y="1295"/>
                      <a:pt x="155" y="990"/>
                    </a:cubicBezTo>
                    <a:cubicBezTo>
                      <a:pt x="0" y="684"/>
                      <a:pt x="121" y="311"/>
                      <a:pt x="426" y="155"/>
                    </a:cubicBezTo>
                    <a:cubicBezTo>
                      <a:pt x="731" y="0"/>
                      <a:pt x="1105" y="121"/>
                      <a:pt x="1261" y="426"/>
                    </a:cubicBezTo>
                    <a:cubicBezTo>
                      <a:pt x="1416" y="732"/>
                      <a:pt x="1295" y="1105"/>
                      <a:pt x="990" y="1261"/>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28">
                <a:extLst>
                  <a:ext uri="{FF2B5EF4-FFF2-40B4-BE49-F238E27FC236}">
                    <a16:creationId xmlns:a16="http://schemas.microsoft.com/office/drawing/2014/main" id="{5D8F620B-07BC-4998-ADD6-8BAA518F13DF}"/>
                  </a:ext>
                </a:extLst>
              </p:cNvPr>
              <p:cNvSpPr>
                <a:spLocks/>
              </p:cNvSpPr>
              <p:nvPr/>
            </p:nvSpPr>
            <p:spPr bwMode="auto">
              <a:xfrm>
                <a:off x="4182" y="1001"/>
                <a:ext cx="273" cy="665"/>
              </a:xfrm>
              <a:custGeom>
                <a:avLst/>
                <a:gdLst>
                  <a:gd name="T0" fmla="*/ 1 w 499"/>
                  <a:gd name="T1" fmla="*/ 1139 h 1219"/>
                  <a:gd name="T2" fmla="*/ 357 w 499"/>
                  <a:gd name="T3" fmla="*/ 45 h 1219"/>
                  <a:gd name="T4" fmla="*/ 461 w 499"/>
                  <a:gd name="T5" fmla="*/ 24 h 1219"/>
                  <a:gd name="T6" fmla="*/ 476 w 499"/>
                  <a:gd name="T7" fmla="*/ 128 h 1219"/>
                  <a:gd name="T8" fmla="*/ 146 w 499"/>
                  <a:gd name="T9" fmla="*/ 1143 h 1219"/>
                  <a:gd name="T10" fmla="*/ 73 w 499"/>
                  <a:gd name="T11" fmla="*/ 1218 h 1219"/>
                  <a:gd name="T12" fmla="*/ 1 w 499"/>
                  <a:gd name="T13" fmla="*/ 1139 h 1219"/>
                </a:gdLst>
                <a:ahLst/>
                <a:cxnLst>
                  <a:cxn ang="0">
                    <a:pos x="T0" y="T1"/>
                  </a:cxn>
                  <a:cxn ang="0">
                    <a:pos x="T2" y="T3"/>
                  </a:cxn>
                  <a:cxn ang="0">
                    <a:pos x="T4" y="T5"/>
                  </a:cxn>
                  <a:cxn ang="0">
                    <a:pos x="T6" y="T7"/>
                  </a:cxn>
                  <a:cxn ang="0">
                    <a:pos x="T8" y="T9"/>
                  </a:cxn>
                  <a:cxn ang="0">
                    <a:pos x="T10" y="T11"/>
                  </a:cxn>
                  <a:cxn ang="0">
                    <a:pos x="T12" y="T13"/>
                  </a:cxn>
                </a:cxnLst>
                <a:rect l="0" t="0" r="r" b="b"/>
                <a:pathLst>
                  <a:path w="499" h="1219">
                    <a:moveTo>
                      <a:pt x="1" y="1139"/>
                    </a:moveTo>
                    <a:cubicBezTo>
                      <a:pt x="11" y="748"/>
                      <a:pt x="134" y="368"/>
                      <a:pt x="357" y="45"/>
                    </a:cubicBezTo>
                    <a:cubicBezTo>
                      <a:pt x="382" y="9"/>
                      <a:pt x="430" y="0"/>
                      <a:pt x="461" y="24"/>
                    </a:cubicBezTo>
                    <a:cubicBezTo>
                      <a:pt x="493" y="48"/>
                      <a:pt x="499" y="94"/>
                      <a:pt x="476" y="128"/>
                    </a:cubicBezTo>
                    <a:cubicBezTo>
                      <a:pt x="270" y="427"/>
                      <a:pt x="155" y="779"/>
                      <a:pt x="146" y="1143"/>
                    </a:cubicBezTo>
                    <a:cubicBezTo>
                      <a:pt x="145" y="1183"/>
                      <a:pt x="114" y="1217"/>
                      <a:pt x="73" y="1218"/>
                    </a:cubicBezTo>
                    <a:cubicBezTo>
                      <a:pt x="33" y="1219"/>
                      <a:pt x="0" y="1184"/>
                      <a:pt x="1" y="1139"/>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29">
                <a:extLst>
                  <a:ext uri="{FF2B5EF4-FFF2-40B4-BE49-F238E27FC236}">
                    <a16:creationId xmlns:a16="http://schemas.microsoft.com/office/drawing/2014/main" id="{CEF9B0F6-2B6B-43D7-A193-4C9EEFE0F66C}"/>
                  </a:ext>
                </a:extLst>
              </p:cNvPr>
              <p:cNvSpPr>
                <a:spLocks/>
              </p:cNvSpPr>
              <p:nvPr/>
            </p:nvSpPr>
            <p:spPr bwMode="auto">
              <a:xfrm>
                <a:off x="7102" y="1238"/>
                <a:ext cx="158" cy="217"/>
              </a:xfrm>
              <a:custGeom>
                <a:avLst/>
                <a:gdLst>
                  <a:gd name="T0" fmla="*/ 98 w 158"/>
                  <a:gd name="T1" fmla="*/ 0 h 217"/>
                  <a:gd name="T2" fmla="*/ 158 w 158"/>
                  <a:gd name="T3" fmla="*/ 186 h 217"/>
                  <a:gd name="T4" fmla="*/ 60 w 158"/>
                  <a:gd name="T5" fmla="*/ 217 h 217"/>
                  <a:gd name="T6" fmla="*/ 0 w 158"/>
                  <a:gd name="T7" fmla="*/ 31 h 217"/>
                  <a:gd name="T8" fmla="*/ 98 w 158"/>
                  <a:gd name="T9" fmla="*/ 0 h 217"/>
                </a:gdLst>
                <a:ahLst/>
                <a:cxnLst>
                  <a:cxn ang="0">
                    <a:pos x="T0" y="T1"/>
                  </a:cxn>
                  <a:cxn ang="0">
                    <a:pos x="T2" y="T3"/>
                  </a:cxn>
                  <a:cxn ang="0">
                    <a:pos x="T4" y="T5"/>
                  </a:cxn>
                  <a:cxn ang="0">
                    <a:pos x="T6" y="T7"/>
                  </a:cxn>
                  <a:cxn ang="0">
                    <a:pos x="T8" y="T9"/>
                  </a:cxn>
                </a:cxnLst>
                <a:rect l="0" t="0" r="r" b="b"/>
                <a:pathLst>
                  <a:path w="158" h="217">
                    <a:moveTo>
                      <a:pt x="98" y="0"/>
                    </a:moveTo>
                    <a:lnTo>
                      <a:pt x="158" y="186"/>
                    </a:lnTo>
                    <a:lnTo>
                      <a:pt x="60" y="217"/>
                    </a:lnTo>
                    <a:lnTo>
                      <a:pt x="0" y="31"/>
                    </a:lnTo>
                    <a:lnTo>
                      <a:pt x="98" y="0"/>
                    </a:ln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30">
                <a:extLst>
                  <a:ext uri="{FF2B5EF4-FFF2-40B4-BE49-F238E27FC236}">
                    <a16:creationId xmlns:a16="http://schemas.microsoft.com/office/drawing/2014/main" id="{FD5A995C-96B2-44D6-8B7A-7E250EEA005D}"/>
                  </a:ext>
                </a:extLst>
              </p:cNvPr>
              <p:cNvSpPr>
                <a:spLocks/>
              </p:cNvSpPr>
              <p:nvPr/>
            </p:nvSpPr>
            <p:spPr bwMode="auto">
              <a:xfrm>
                <a:off x="7136" y="1149"/>
                <a:ext cx="206" cy="363"/>
              </a:xfrm>
              <a:custGeom>
                <a:avLst/>
                <a:gdLst>
                  <a:gd name="T0" fmla="*/ 142 w 377"/>
                  <a:gd name="T1" fmla="*/ 18 h 664"/>
                  <a:gd name="T2" fmla="*/ 333 w 377"/>
                  <a:gd name="T3" fmla="*/ 603 h 664"/>
                  <a:gd name="T4" fmla="*/ 253 w 377"/>
                  <a:gd name="T5" fmla="*/ 659 h 664"/>
                  <a:gd name="T6" fmla="*/ 194 w 377"/>
                  <a:gd name="T7" fmla="*/ 625 h 664"/>
                  <a:gd name="T8" fmla="*/ 17 w 377"/>
                  <a:gd name="T9" fmla="*/ 82 h 664"/>
                  <a:gd name="T10" fmla="*/ 45 w 377"/>
                  <a:gd name="T11" fmla="*/ 20 h 664"/>
                  <a:gd name="T12" fmla="*/ 142 w 377"/>
                  <a:gd name="T13" fmla="*/ 18 h 664"/>
                </a:gdLst>
                <a:ahLst/>
                <a:cxnLst>
                  <a:cxn ang="0">
                    <a:pos x="T0" y="T1"/>
                  </a:cxn>
                  <a:cxn ang="0">
                    <a:pos x="T2" y="T3"/>
                  </a:cxn>
                  <a:cxn ang="0">
                    <a:pos x="T4" y="T5"/>
                  </a:cxn>
                  <a:cxn ang="0">
                    <a:pos x="T6" y="T7"/>
                  </a:cxn>
                  <a:cxn ang="0">
                    <a:pos x="T8" y="T9"/>
                  </a:cxn>
                  <a:cxn ang="0">
                    <a:pos x="T10" y="T11"/>
                  </a:cxn>
                  <a:cxn ang="0">
                    <a:pos x="T12" y="T13"/>
                  </a:cxn>
                </a:cxnLst>
                <a:rect l="0" t="0" r="r" b="b"/>
                <a:pathLst>
                  <a:path w="377" h="664">
                    <a:moveTo>
                      <a:pt x="142" y="18"/>
                    </a:moveTo>
                    <a:cubicBezTo>
                      <a:pt x="311" y="174"/>
                      <a:pt x="377" y="378"/>
                      <a:pt x="333" y="603"/>
                    </a:cubicBezTo>
                    <a:cubicBezTo>
                      <a:pt x="328" y="629"/>
                      <a:pt x="291" y="654"/>
                      <a:pt x="253" y="659"/>
                    </a:cubicBezTo>
                    <a:cubicBezTo>
                      <a:pt x="215" y="664"/>
                      <a:pt x="189" y="649"/>
                      <a:pt x="194" y="625"/>
                    </a:cubicBezTo>
                    <a:cubicBezTo>
                      <a:pt x="235" y="416"/>
                      <a:pt x="173" y="227"/>
                      <a:pt x="17" y="82"/>
                    </a:cubicBezTo>
                    <a:cubicBezTo>
                      <a:pt x="0" y="66"/>
                      <a:pt x="11" y="39"/>
                      <a:pt x="45" y="20"/>
                    </a:cubicBezTo>
                    <a:cubicBezTo>
                      <a:pt x="79" y="2"/>
                      <a:pt x="123" y="0"/>
                      <a:pt x="142" y="18"/>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31">
                <a:extLst>
                  <a:ext uri="{FF2B5EF4-FFF2-40B4-BE49-F238E27FC236}">
                    <a16:creationId xmlns:a16="http://schemas.microsoft.com/office/drawing/2014/main" id="{09F50EE9-6A4E-429E-A0CA-74A14BD1A2F3}"/>
                  </a:ext>
                </a:extLst>
              </p:cNvPr>
              <p:cNvSpPr>
                <a:spLocks/>
              </p:cNvSpPr>
              <p:nvPr/>
            </p:nvSpPr>
            <p:spPr bwMode="auto">
              <a:xfrm>
                <a:off x="6642" y="1106"/>
                <a:ext cx="398" cy="702"/>
              </a:xfrm>
              <a:custGeom>
                <a:avLst/>
                <a:gdLst>
                  <a:gd name="T0" fmla="*/ 684 w 728"/>
                  <a:gd name="T1" fmla="*/ 16 h 1286"/>
                  <a:gd name="T2" fmla="*/ 684 w 728"/>
                  <a:gd name="T3" fmla="*/ 16 h 1286"/>
                  <a:gd name="T4" fmla="*/ 712 w 728"/>
                  <a:gd name="T5" fmla="*/ 102 h 1286"/>
                  <a:gd name="T6" fmla="*/ 131 w 728"/>
                  <a:gd name="T7" fmla="*/ 1242 h 1286"/>
                  <a:gd name="T8" fmla="*/ 45 w 728"/>
                  <a:gd name="T9" fmla="*/ 1270 h 1286"/>
                  <a:gd name="T10" fmla="*/ 17 w 728"/>
                  <a:gd name="T11" fmla="*/ 1183 h 1286"/>
                  <a:gd name="T12" fmla="*/ 597 w 728"/>
                  <a:gd name="T13" fmla="*/ 44 h 1286"/>
                  <a:gd name="T14" fmla="*/ 684 w 728"/>
                  <a:gd name="T15" fmla="*/ 16 h 1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8" h="1286">
                    <a:moveTo>
                      <a:pt x="684" y="16"/>
                    </a:moveTo>
                    <a:cubicBezTo>
                      <a:pt x="684" y="16"/>
                      <a:pt x="684" y="16"/>
                      <a:pt x="684" y="16"/>
                    </a:cubicBezTo>
                    <a:cubicBezTo>
                      <a:pt x="716" y="32"/>
                      <a:pt x="728" y="71"/>
                      <a:pt x="712" y="102"/>
                    </a:cubicBezTo>
                    <a:cubicBezTo>
                      <a:pt x="131" y="1242"/>
                      <a:pt x="131" y="1242"/>
                      <a:pt x="131" y="1242"/>
                    </a:cubicBezTo>
                    <a:cubicBezTo>
                      <a:pt x="115" y="1274"/>
                      <a:pt x="76" y="1286"/>
                      <a:pt x="45" y="1270"/>
                    </a:cubicBezTo>
                    <a:cubicBezTo>
                      <a:pt x="13" y="1254"/>
                      <a:pt x="0" y="1215"/>
                      <a:pt x="17" y="1183"/>
                    </a:cubicBezTo>
                    <a:cubicBezTo>
                      <a:pt x="597" y="44"/>
                      <a:pt x="597" y="44"/>
                      <a:pt x="597" y="44"/>
                    </a:cubicBezTo>
                    <a:cubicBezTo>
                      <a:pt x="613" y="12"/>
                      <a:pt x="652" y="0"/>
                      <a:pt x="684" y="16"/>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32">
                <a:extLst>
                  <a:ext uri="{FF2B5EF4-FFF2-40B4-BE49-F238E27FC236}">
                    <a16:creationId xmlns:a16="http://schemas.microsoft.com/office/drawing/2014/main" id="{A0E15427-AEF8-479D-B22E-64D82551E9E8}"/>
                  </a:ext>
                </a:extLst>
              </p:cNvPr>
              <p:cNvSpPr>
                <a:spLocks/>
              </p:cNvSpPr>
              <p:nvPr/>
            </p:nvSpPr>
            <p:spPr bwMode="auto">
              <a:xfrm>
                <a:off x="6489" y="1258"/>
                <a:ext cx="705" cy="397"/>
              </a:xfrm>
              <a:custGeom>
                <a:avLst/>
                <a:gdLst>
                  <a:gd name="T0" fmla="*/ 1270 w 1287"/>
                  <a:gd name="T1" fmla="*/ 683 h 728"/>
                  <a:gd name="T2" fmla="*/ 1270 w 1287"/>
                  <a:gd name="T3" fmla="*/ 683 h 728"/>
                  <a:gd name="T4" fmla="*/ 1184 w 1287"/>
                  <a:gd name="T5" fmla="*/ 712 h 728"/>
                  <a:gd name="T6" fmla="*/ 44 w 1287"/>
                  <a:gd name="T7" fmla="*/ 131 h 728"/>
                  <a:gd name="T8" fmla="*/ 16 w 1287"/>
                  <a:gd name="T9" fmla="*/ 44 h 728"/>
                  <a:gd name="T10" fmla="*/ 103 w 1287"/>
                  <a:gd name="T11" fmla="*/ 16 h 728"/>
                  <a:gd name="T12" fmla="*/ 1242 w 1287"/>
                  <a:gd name="T13" fmla="*/ 597 h 728"/>
                  <a:gd name="T14" fmla="*/ 1270 w 1287"/>
                  <a:gd name="T15" fmla="*/ 683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7" h="728">
                    <a:moveTo>
                      <a:pt x="1270" y="683"/>
                    </a:moveTo>
                    <a:cubicBezTo>
                      <a:pt x="1270" y="683"/>
                      <a:pt x="1270" y="683"/>
                      <a:pt x="1270" y="683"/>
                    </a:cubicBezTo>
                    <a:cubicBezTo>
                      <a:pt x="1254" y="715"/>
                      <a:pt x="1215" y="728"/>
                      <a:pt x="1184" y="712"/>
                    </a:cubicBezTo>
                    <a:cubicBezTo>
                      <a:pt x="44" y="131"/>
                      <a:pt x="44" y="131"/>
                      <a:pt x="44" y="131"/>
                    </a:cubicBezTo>
                    <a:cubicBezTo>
                      <a:pt x="13" y="115"/>
                      <a:pt x="0" y="76"/>
                      <a:pt x="16" y="44"/>
                    </a:cubicBezTo>
                    <a:cubicBezTo>
                      <a:pt x="32" y="13"/>
                      <a:pt x="71" y="0"/>
                      <a:pt x="103" y="16"/>
                    </a:cubicBezTo>
                    <a:cubicBezTo>
                      <a:pt x="1242" y="597"/>
                      <a:pt x="1242" y="597"/>
                      <a:pt x="1242" y="597"/>
                    </a:cubicBezTo>
                    <a:cubicBezTo>
                      <a:pt x="1274" y="613"/>
                      <a:pt x="1287" y="652"/>
                      <a:pt x="1270" y="683"/>
                    </a:cubicBezTo>
                    <a:close/>
                  </a:path>
                </a:pathLst>
              </a:custGeom>
              <a:solidFill>
                <a:srgbClr val="47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33">
                <a:extLst>
                  <a:ext uri="{FF2B5EF4-FFF2-40B4-BE49-F238E27FC236}">
                    <a16:creationId xmlns:a16="http://schemas.microsoft.com/office/drawing/2014/main" id="{DD7D2269-3E3E-4A12-B656-DCE50F8705AD}"/>
                  </a:ext>
                </a:extLst>
              </p:cNvPr>
              <p:cNvSpPr>
                <a:spLocks/>
              </p:cNvSpPr>
              <p:nvPr/>
            </p:nvSpPr>
            <p:spPr bwMode="auto">
              <a:xfrm>
                <a:off x="6453" y="1070"/>
                <a:ext cx="776" cy="773"/>
              </a:xfrm>
              <a:custGeom>
                <a:avLst/>
                <a:gdLst>
                  <a:gd name="T0" fmla="*/ 156 w 1417"/>
                  <a:gd name="T1" fmla="*/ 426 h 1416"/>
                  <a:gd name="T2" fmla="*/ 990 w 1417"/>
                  <a:gd name="T3" fmla="*/ 155 h 1416"/>
                  <a:gd name="T4" fmla="*/ 1261 w 1417"/>
                  <a:gd name="T5" fmla="*/ 990 h 1416"/>
                  <a:gd name="T6" fmla="*/ 427 w 1417"/>
                  <a:gd name="T7" fmla="*/ 1261 h 1416"/>
                  <a:gd name="T8" fmla="*/ 156 w 1417"/>
                  <a:gd name="T9" fmla="*/ 426 h 1416"/>
                </a:gdLst>
                <a:ahLst/>
                <a:cxnLst>
                  <a:cxn ang="0">
                    <a:pos x="T0" y="T1"/>
                  </a:cxn>
                  <a:cxn ang="0">
                    <a:pos x="T2" y="T3"/>
                  </a:cxn>
                  <a:cxn ang="0">
                    <a:pos x="T4" y="T5"/>
                  </a:cxn>
                  <a:cxn ang="0">
                    <a:pos x="T6" y="T7"/>
                  </a:cxn>
                  <a:cxn ang="0">
                    <a:pos x="T8" y="T9"/>
                  </a:cxn>
                </a:cxnLst>
                <a:rect l="0" t="0" r="r" b="b"/>
                <a:pathLst>
                  <a:path w="1417" h="1416">
                    <a:moveTo>
                      <a:pt x="156" y="426"/>
                    </a:moveTo>
                    <a:cubicBezTo>
                      <a:pt x="311" y="121"/>
                      <a:pt x="685" y="0"/>
                      <a:pt x="990" y="155"/>
                    </a:cubicBezTo>
                    <a:cubicBezTo>
                      <a:pt x="1295" y="311"/>
                      <a:pt x="1417" y="684"/>
                      <a:pt x="1261" y="990"/>
                    </a:cubicBezTo>
                    <a:cubicBezTo>
                      <a:pt x="1106" y="1295"/>
                      <a:pt x="732" y="1416"/>
                      <a:pt x="427" y="1261"/>
                    </a:cubicBezTo>
                    <a:cubicBezTo>
                      <a:pt x="121" y="1105"/>
                      <a:pt x="0" y="732"/>
                      <a:pt x="156" y="426"/>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34">
                <a:extLst>
                  <a:ext uri="{FF2B5EF4-FFF2-40B4-BE49-F238E27FC236}">
                    <a16:creationId xmlns:a16="http://schemas.microsoft.com/office/drawing/2014/main" id="{9D19934C-953E-4C18-B8A8-6E27CA7141E7}"/>
                  </a:ext>
                </a:extLst>
              </p:cNvPr>
              <p:cNvSpPr>
                <a:spLocks/>
              </p:cNvSpPr>
              <p:nvPr/>
            </p:nvSpPr>
            <p:spPr bwMode="auto">
              <a:xfrm>
                <a:off x="7045" y="1011"/>
                <a:ext cx="273" cy="665"/>
              </a:xfrm>
              <a:custGeom>
                <a:avLst/>
                <a:gdLst>
                  <a:gd name="T0" fmla="*/ 143 w 499"/>
                  <a:gd name="T1" fmla="*/ 45 h 1219"/>
                  <a:gd name="T2" fmla="*/ 498 w 499"/>
                  <a:gd name="T3" fmla="*/ 1139 h 1219"/>
                  <a:gd name="T4" fmla="*/ 426 w 499"/>
                  <a:gd name="T5" fmla="*/ 1218 h 1219"/>
                  <a:gd name="T6" fmla="*/ 353 w 499"/>
                  <a:gd name="T7" fmla="*/ 1142 h 1219"/>
                  <a:gd name="T8" fmla="*/ 23 w 499"/>
                  <a:gd name="T9" fmla="*/ 128 h 1219"/>
                  <a:gd name="T10" fmla="*/ 38 w 499"/>
                  <a:gd name="T11" fmla="*/ 24 h 1219"/>
                  <a:gd name="T12" fmla="*/ 143 w 499"/>
                  <a:gd name="T13" fmla="*/ 45 h 1219"/>
                </a:gdLst>
                <a:ahLst/>
                <a:cxnLst>
                  <a:cxn ang="0">
                    <a:pos x="T0" y="T1"/>
                  </a:cxn>
                  <a:cxn ang="0">
                    <a:pos x="T2" y="T3"/>
                  </a:cxn>
                  <a:cxn ang="0">
                    <a:pos x="T4" y="T5"/>
                  </a:cxn>
                  <a:cxn ang="0">
                    <a:pos x="T6" y="T7"/>
                  </a:cxn>
                  <a:cxn ang="0">
                    <a:pos x="T8" y="T9"/>
                  </a:cxn>
                  <a:cxn ang="0">
                    <a:pos x="T10" y="T11"/>
                  </a:cxn>
                  <a:cxn ang="0">
                    <a:pos x="T12" y="T13"/>
                  </a:cxn>
                </a:cxnLst>
                <a:rect l="0" t="0" r="r" b="b"/>
                <a:pathLst>
                  <a:path w="499" h="1219">
                    <a:moveTo>
                      <a:pt x="143" y="45"/>
                    </a:moveTo>
                    <a:cubicBezTo>
                      <a:pt x="365" y="367"/>
                      <a:pt x="488" y="748"/>
                      <a:pt x="498" y="1139"/>
                    </a:cubicBezTo>
                    <a:cubicBezTo>
                      <a:pt x="499" y="1183"/>
                      <a:pt x="466" y="1219"/>
                      <a:pt x="426" y="1218"/>
                    </a:cubicBezTo>
                    <a:cubicBezTo>
                      <a:pt x="386" y="1217"/>
                      <a:pt x="354" y="1183"/>
                      <a:pt x="353" y="1142"/>
                    </a:cubicBezTo>
                    <a:cubicBezTo>
                      <a:pt x="344" y="779"/>
                      <a:pt x="230" y="427"/>
                      <a:pt x="23" y="128"/>
                    </a:cubicBezTo>
                    <a:cubicBezTo>
                      <a:pt x="0" y="94"/>
                      <a:pt x="6" y="48"/>
                      <a:pt x="38" y="24"/>
                    </a:cubicBezTo>
                    <a:cubicBezTo>
                      <a:pt x="70" y="0"/>
                      <a:pt x="117" y="9"/>
                      <a:pt x="143" y="45"/>
                    </a:cubicBez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35">
                <a:extLst>
                  <a:ext uri="{FF2B5EF4-FFF2-40B4-BE49-F238E27FC236}">
                    <a16:creationId xmlns:a16="http://schemas.microsoft.com/office/drawing/2014/main" id="{D12DF3EC-1EE8-4C86-903E-9E47050AC98A}"/>
                  </a:ext>
                </a:extLst>
              </p:cNvPr>
              <p:cNvSpPr>
                <a:spLocks/>
              </p:cNvSpPr>
              <p:nvPr/>
            </p:nvSpPr>
            <p:spPr bwMode="auto">
              <a:xfrm>
                <a:off x="6349" y="1193"/>
                <a:ext cx="676" cy="576"/>
              </a:xfrm>
              <a:custGeom>
                <a:avLst/>
                <a:gdLst>
                  <a:gd name="T0" fmla="*/ 204 w 1235"/>
                  <a:gd name="T1" fmla="*/ 1054 h 1054"/>
                  <a:gd name="T2" fmla="*/ 0 w 1235"/>
                  <a:gd name="T3" fmla="*/ 425 h 1054"/>
                  <a:gd name="T4" fmla="*/ 955 w 1235"/>
                  <a:gd name="T5" fmla="*/ 114 h 1054"/>
                  <a:gd name="T6" fmla="*/ 1160 w 1235"/>
                  <a:gd name="T7" fmla="*/ 743 h 1054"/>
                  <a:gd name="T8" fmla="*/ 204 w 1235"/>
                  <a:gd name="T9" fmla="*/ 1054 h 1054"/>
                </a:gdLst>
                <a:ahLst/>
                <a:cxnLst>
                  <a:cxn ang="0">
                    <a:pos x="T0" y="T1"/>
                  </a:cxn>
                  <a:cxn ang="0">
                    <a:pos x="T2" y="T3"/>
                  </a:cxn>
                  <a:cxn ang="0">
                    <a:pos x="T4" y="T5"/>
                  </a:cxn>
                  <a:cxn ang="0">
                    <a:pos x="T6" y="T7"/>
                  </a:cxn>
                  <a:cxn ang="0">
                    <a:pos x="T8" y="T9"/>
                  </a:cxn>
                </a:cxnLst>
                <a:rect l="0" t="0" r="r" b="b"/>
                <a:pathLst>
                  <a:path w="1235" h="1054">
                    <a:moveTo>
                      <a:pt x="204" y="1054"/>
                    </a:moveTo>
                    <a:cubicBezTo>
                      <a:pt x="0" y="425"/>
                      <a:pt x="0" y="425"/>
                      <a:pt x="0" y="425"/>
                    </a:cubicBezTo>
                    <a:cubicBezTo>
                      <a:pt x="0" y="425"/>
                      <a:pt x="732" y="0"/>
                      <a:pt x="955" y="114"/>
                    </a:cubicBezTo>
                    <a:cubicBezTo>
                      <a:pt x="1103" y="189"/>
                      <a:pt x="1235" y="596"/>
                      <a:pt x="1160" y="743"/>
                    </a:cubicBezTo>
                    <a:cubicBezTo>
                      <a:pt x="1046" y="967"/>
                      <a:pt x="204" y="1054"/>
                      <a:pt x="204" y="1054"/>
                    </a:cubicBezTo>
                    <a:close/>
                  </a:path>
                </a:pathLst>
              </a:custGeom>
              <a:solidFill>
                <a:srgbClr val="4E34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36">
                <a:extLst>
                  <a:ext uri="{FF2B5EF4-FFF2-40B4-BE49-F238E27FC236}">
                    <a16:creationId xmlns:a16="http://schemas.microsoft.com/office/drawing/2014/main" id="{655EDDF6-D045-4C41-858B-A11CEB64AD42}"/>
                  </a:ext>
                </a:extLst>
              </p:cNvPr>
              <p:cNvSpPr>
                <a:spLocks/>
              </p:cNvSpPr>
              <p:nvPr/>
            </p:nvSpPr>
            <p:spPr bwMode="auto">
              <a:xfrm>
                <a:off x="6749" y="1246"/>
                <a:ext cx="276" cy="472"/>
              </a:xfrm>
              <a:custGeom>
                <a:avLst/>
                <a:gdLst>
                  <a:gd name="T0" fmla="*/ 0 w 505"/>
                  <a:gd name="T1" fmla="*/ 864 h 864"/>
                  <a:gd name="T2" fmla="*/ 170 w 505"/>
                  <a:gd name="T3" fmla="*/ 356 h 864"/>
                  <a:gd name="T4" fmla="*/ 168 w 505"/>
                  <a:gd name="T5" fmla="*/ 0 h 864"/>
                  <a:gd name="T6" fmla="*/ 225 w 505"/>
                  <a:gd name="T7" fmla="*/ 17 h 864"/>
                  <a:gd name="T8" fmla="*/ 430 w 505"/>
                  <a:gd name="T9" fmla="*/ 646 h 864"/>
                  <a:gd name="T10" fmla="*/ 0 w 505"/>
                  <a:gd name="T11" fmla="*/ 864 h 864"/>
                </a:gdLst>
                <a:ahLst/>
                <a:cxnLst>
                  <a:cxn ang="0">
                    <a:pos x="T0" y="T1"/>
                  </a:cxn>
                  <a:cxn ang="0">
                    <a:pos x="T2" y="T3"/>
                  </a:cxn>
                  <a:cxn ang="0">
                    <a:pos x="T4" y="T5"/>
                  </a:cxn>
                  <a:cxn ang="0">
                    <a:pos x="T6" y="T7"/>
                  </a:cxn>
                  <a:cxn ang="0">
                    <a:pos x="T8" y="T9"/>
                  </a:cxn>
                  <a:cxn ang="0">
                    <a:pos x="T10" y="T11"/>
                  </a:cxn>
                </a:cxnLst>
                <a:rect l="0" t="0" r="r" b="b"/>
                <a:pathLst>
                  <a:path w="505" h="864">
                    <a:moveTo>
                      <a:pt x="0" y="864"/>
                    </a:moveTo>
                    <a:cubicBezTo>
                      <a:pt x="127" y="738"/>
                      <a:pt x="247" y="507"/>
                      <a:pt x="170" y="356"/>
                    </a:cubicBezTo>
                    <a:cubicBezTo>
                      <a:pt x="87" y="195"/>
                      <a:pt x="139" y="56"/>
                      <a:pt x="168" y="0"/>
                    </a:cubicBezTo>
                    <a:cubicBezTo>
                      <a:pt x="189" y="3"/>
                      <a:pt x="209" y="9"/>
                      <a:pt x="225" y="17"/>
                    </a:cubicBezTo>
                    <a:cubicBezTo>
                      <a:pt x="373" y="92"/>
                      <a:pt x="505" y="499"/>
                      <a:pt x="430" y="646"/>
                    </a:cubicBezTo>
                    <a:cubicBezTo>
                      <a:pt x="381" y="743"/>
                      <a:pt x="195" y="814"/>
                      <a:pt x="0" y="864"/>
                    </a:cubicBezTo>
                    <a:close/>
                  </a:path>
                </a:pathLst>
              </a:custGeom>
              <a:solidFill>
                <a:srgbClr val="3E27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37">
                <a:extLst>
                  <a:ext uri="{FF2B5EF4-FFF2-40B4-BE49-F238E27FC236}">
                    <a16:creationId xmlns:a16="http://schemas.microsoft.com/office/drawing/2014/main" id="{04E3E1FF-2D74-4BED-B6DD-9EB526D12A95}"/>
                  </a:ext>
                </a:extLst>
              </p:cNvPr>
              <p:cNvSpPr>
                <a:spLocks/>
              </p:cNvSpPr>
              <p:nvPr/>
            </p:nvSpPr>
            <p:spPr bwMode="auto">
              <a:xfrm>
                <a:off x="6938" y="1096"/>
                <a:ext cx="278" cy="570"/>
              </a:xfrm>
              <a:custGeom>
                <a:avLst/>
                <a:gdLst>
                  <a:gd name="T0" fmla="*/ 323 w 508"/>
                  <a:gd name="T1" fmla="*/ 1045 h 1045"/>
                  <a:gd name="T2" fmla="*/ 0 w 508"/>
                  <a:gd name="T3" fmla="*/ 53 h 1045"/>
                  <a:gd name="T4" fmla="*/ 78 w 508"/>
                  <a:gd name="T5" fmla="*/ 28 h 1045"/>
                  <a:gd name="T6" fmla="*/ 288 w 508"/>
                  <a:gd name="T7" fmla="*/ 135 h 1045"/>
                  <a:gd name="T8" fmla="*/ 478 w 508"/>
                  <a:gd name="T9" fmla="*/ 446 h 1045"/>
                  <a:gd name="T10" fmla="*/ 507 w 508"/>
                  <a:gd name="T11" fmla="*/ 810 h 1045"/>
                  <a:gd name="T12" fmla="*/ 400 w 508"/>
                  <a:gd name="T13" fmla="*/ 1020 h 1045"/>
                  <a:gd name="T14" fmla="*/ 323 w 508"/>
                  <a:gd name="T15" fmla="*/ 1045 h 10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1045">
                    <a:moveTo>
                      <a:pt x="323" y="1045"/>
                    </a:moveTo>
                    <a:cubicBezTo>
                      <a:pt x="0" y="53"/>
                      <a:pt x="0" y="53"/>
                      <a:pt x="0" y="53"/>
                    </a:cubicBezTo>
                    <a:cubicBezTo>
                      <a:pt x="78" y="28"/>
                      <a:pt x="78" y="28"/>
                      <a:pt x="78" y="28"/>
                    </a:cubicBezTo>
                    <a:cubicBezTo>
                      <a:pt x="165" y="0"/>
                      <a:pt x="252" y="88"/>
                      <a:pt x="288" y="135"/>
                    </a:cubicBezTo>
                    <a:cubicBezTo>
                      <a:pt x="342" y="208"/>
                      <a:pt x="478" y="446"/>
                      <a:pt x="478" y="446"/>
                    </a:cubicBezTo>
                    <a:cubicBezTo>
                      <a:pt x="478" y="446"/>
                      <a:pt x="508" y="719"/>
                      <a:pt x="507" y="810"/>
                    </a:cubicBezTo>
                    <a:cubicBezTo>
                      <a:pt x="506" y="869"/>
                      <a:pt x="488" y="991"/>
                      <a:pt x="400" y="1020"/>
                    </a:cubicBezTo>
                    <a:lnTo>
                      <a:pt x="323" y="1045"/>
                    </a:ln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38">
                <a:extLst>
                  <a:ext uri="{FF2B5EF4-FFF2-40B4-BE49-F238E27FC236}">
                    <a16:creationId xmlns:a16="http://schemas.microsoft.com/office/drawing/2014/main" id="{DFAF4CBC-13B9-4AFB-B985-9C838DAFC4F9}"/>
                  </a:ext>
                </a:extLst>
              </p:cNvPr>
              <p:cNvSpPr>
                <a:spLocks/>
              </p:cNvSpPr>
              <p:nvPr/>
            </p:nvSpPr>
            <p:spPr bwMode="auto">
              <a:xfrm>
                <a:off x="6821" y="1134"/>
                <a:ext cx="319" cy="502"/>
              </a:xfrm>
              <a:custGeom>
                <a:avLst/>
                <a:gdLst>
                  <a:gd name="T0" fmla="*/ 183 w 583"/>
                  <a:gd name="T1" fmla="*/ 762 h 918"/>
                  <a:gd name="T2" fmla="*/ 183 w 583"/>
                  <a:gd name="T3" fmla="*/ 606 h 918"/>
                  <a:gd name="T4" fmla="*/ 144 w 583"/>
                  <a:gd name="T5" fmla="*/ 487 h 918"/>
                  <a:gd name="T6" fmla="*/ 53 w 583"/>
                  <a:gd name="T7" fmla="*/ 361 h 918"/>
                  <a:gd name="T8" fmla="*/ 226 w 583"/>
                  <a:gd name="T9" fmla="*/ 51 h 918"/>
                  <a:gd name="T10" fmla="*/ 284 w 583"/>
                  <a:gd name="T11" fmla="*/ 0 h 918"/>
                  <a:gd name="T12" fmla="*/ 583 w 583"/>
                  <a:gd name="T13" fmla="*/ 918 h 918"/>
                  <a:gd name="T14" fmla="*/ 506 w 583"/>
                  <a:gd name="T15" fmla="*/ 911 h 918"/>
                  <a:gd name="T16" fmla="*/ 183 w 583"/>
                  <a:gd name="T17" fmla="*/ 76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3" h="918">
                    <a:moveTo>
                      <a:pt x="183" y="762"/>
                    </a:moveTo>
                    <a:cubicBezTo>
                      <a:pt x="180" y="730"/>
                      <a:pt x="182" y="660"/>
                      <a:pt x="183" y="606"/>
                    </a:cubicBezTo>
                    <a:cubicBezTo>
                      <a:pt x="185" y="563"/>
                      <a:pt x="171" y="521"/>
                      <a:pt x="144" y="487"/>
                    </a:cubicBezTo>
                    <a:cubicBezTo>
                      <a:pt x="112" y="445"/>
                      <a:pt x="69" y="389"/>
                      <a:pt x="53" y="361"/>
                    </a:cubicBezTo>
                    <a:cubicBezTo>
                      <a:pt x="0" y="270"/>
                      <a:pt x="147" y="120"/>
                      <a:pt x="226" y="51"/>
                    </a:cubicBezTo>
                    <a:cubicBezTo>
                      <a:pt x="284" y="0"/>
                      <a:pt x="284" y="0"/>
                      <a:pt x="284" y="0"/>
                    </a:cubicBezTo>
                    <a:cubicBezTo>
                      <a:pt x="583" y="918"/>
                      <a:pt x="583" y="918"/>
                      <a:pt x="583" y="918"/>
                    </a:cubicBezTo>
                    <a:cubicBezTo>
                      <a:pt x="506" y="911"/>
                      <a:pt x="506" y="911"/>
                      <a:pt x="506" y="911"/>
                    </a:cubicBezTo>
                    <a:cubicBezTo>
                      <a:pt x="401" y="902"/>
                      <a:pt x="194" y="867"/>
                      <a:pt x="183" y="762"/>
                    </a:cubicBez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39">
                <a:extLst>
                  <a:ext uri="{FF2B5EF4-FFF2-40B4-BE49-F238E27FC236}">
                    <a16:creationId xmlns:a16="http://schemas.microsoft.com/office/drawing/2014/main" id="{1C89D9E9-38A6-4B58-B4A6-7E540FF95B62}"/>
                  </a:ext>
                </a:extLst>
              </p:cNvPr>
              <p:cNvSpPr>
                <a:spLocks/>
              </p:cNvSpPr>
              <p:nvPr/>
            </p:nvSpPr>
            <p:spPr bwMode="auto">
              <a:xfrm>
                <a:off x="4494" y="1182"/>
                <a:ext cx="676" cy="575"/>
              </a:xfrm>
              <a:custGeom>
                <a:avLst/>
                <a:gdLst>
                  <a:gd name="T0" fmla="*/ 1235 w 1235"/>
                  <a:gd name="T1" fmla="*/ 425 h 1054"/>
                  <a:gd name="T2" fmla="*/ 1031 w 1235"/>
                  <a:gd name="T3" fmla="*/ 1054 h 1054"/>
                  <a:gd name="T4" fmla="*/ 75 w 1235"/>
                  <a:gd name="T5" fmla="*/ 743 h 1054"/>
                  <a:gd name="T6" fmla="*/ 280 w 1235"/>
                  <a:gd name="T7" fmla="*/ 114 h 1054"/>
                  <a:gd name="T8" fmla="*/ 1235 w 1235"/>
                  <a:gd name="T9" fmla="*/ 425 h 1054"/>
                </a:gdLst>
                <a:ahLst/>
                <a:cxnLst>
                  <a:cxn ang="0">
                    <a:pos x="T0" y="T1"/>
                  </a:cxn>
                  <a:cxn ang="0">
                    <a:pos x="T2" y="T3"/>
                  </a:cxn>
                  <a:cxn ang="0">
                    <a:pos x="T4" y="T5"/>
                  </a:cxn>
                  <a:cxn ang="0">
                    <a:pos x="T6" y="T7"/>
                  </a:cxn>
                  <a:cxn ang="0">
                    <a:pos x="T8" y="T9"/>
                  </a:cxn>
                </a:cxnLst>
                <a:rect l="0" t="0" r="r" b="b"/>
                <a:pathLst>
                  <a:path w="1235" h="1054">
                    <a:moveTo>
                      <a:pt x="1235" y="425"/>
                    </a:moveTo>
                    <a:cubicBezTo>
                      <a:pt x="1031" y="1054"/>
                      <a:pt x="1031" y="1054"/>
                      <a:pt x="1031" y="1054"/>
                    </a:cubicBezTo>
                    <a:cubicBezTo>
                      <a:pt x="1031" y="1054"/>
                      <a:pt x="189" y="967"/>
                      <a:pt x="75" y="743"/>
                    </a:cubicBezTo>
                    <a:cubicBezTo>
                      <a:pt x="0" y="596"/>
                      <a:pt x="132" y="189"/>
                      <a:pt x="280" y="114"/>
                    </a:cubicBezTo>
                    <a:cubicBezTo>
                      <a:pt x="503" y="0"/>
                      <a:pt x="1235" y="425"/>
                      <a:pt x="1235" y="425"/>
                    </a:cubicBezTo>
                    <a:close/>
                  </a:path>
                </a:pathLst>
              </a:custGeom>
              <a:solidFill>
                <a:srgbClr val="4A4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40">
                <a:extLst>
                  <a:ext uri="{FF2B5EF4-FFF2-40B4-BE49-F238E27FC236}">
                    <a16:creationId xmlns:a16="http://schemas.microsoft.com/office/drawing/2014/main" id="{58CF7800-E88A-4D46-B3A6-8CFC6C7105CF}"/>
                  </a:ext>
                </a:extLst>
              </p:cNvPr>
              <p:cNvSpPr>
                <a:spLocks/>
              </p:cNvSpPr>
              <p:nvPr/>
            </p:nvSpPr>
            <p:spPr bwMode="auto">
              <a:xfrm>
                <a:off x="4494" y="1217"/>
                <a:ext cx="413" cy="397"/>
              </a:xfrm>
              <a:custGeom>
                <a:avLst/>
                <a:gdLst>
                  <a:gd name="T0" fmla="*/ 755 w 755"/>
                  <a:gd name="T1" fmla="*/ 125 h 726"/>
                  <a:gd name="T2" fmla="*/ 319 w 755"/>
                  <a:gd name="T3" fmla="*/ 437 h 726"/>
                  <a:gd name="T4" fmla="*/ 112 w 755"/>
                  <a:gd name="T5" fmla="*/ 726 h 726"/>
                  <a:gd name="T6" fmla="*/ 75 w 755"/>
                  <a:gd name="T7" fmla="*/ 678 h 726"/>
                  <a:gd name="T8" fmla="*/ 280 w 755"/>
                  <a:gd name="T9" fmla="*/ 49 h 726"/>
                  <a:gd name="T10" fmla="*/ 755 w 755"/>
                  <a:gd name="T11" fmla="*/ 125 h 726"/>
                </a:gdLst>
                <a:ahLst/>
                <a:cxnLst>
                  <a:cxn ang="0">
                    <a:pos x="T0" y="T1"/>
                  </a:cxn>
                  <a:cxn ang="0">
                    <a:pos x="T2" y="T3"/>
                  </a:cxn>
                  <a:cxn ang="0">
                    <a:pos x="T4" y="T5"/>
                  </a:cxn>
                  <a:cxn ang="0">
                    <a:pos x="T6" y="T7"/>
                  </a:cxn>
                  <a:cxn ang="0">
                    <a:pos x="T8" y="T9"/>
                  </a:cxn>
                  <a:cxn ang="0">
                    <a:pos x="T10" y="T11"/>
                  </a:cxn>
                </a:cxnLst>
                <a:rect l="0" t="0" r="r" b="b"/>
                <a:pathLst>
                  <a:path w="755" h="726">
                    <a:moveTo>
                      <a:pt x="755" y="125"/>
                    </a:moveTo>
                    <a:cubicBezTo>
                      <a:pt x="579" y="153"/>
                      <a:pt x="345" y="269"/>
                      <a:pt x="319" y="437"/>
                    </a:cubicBezTo>
                    <a:cubicBezTo>
                      <a:pt x="291" y="616"/>
                      <a:pt x="168" y="698"/>
                      <a:pt x="112" y="726"/>
                    </a:cubicBezTo>
                    <a:cubicBezTo>
                      <a:pt x="96" y="711"/>
                      <a:pt x="83" y="695"/>
                      <a:pt x="75" y="678"/>
                    </a:cubicBezTo>
                    <a:cubicBezTo>
                      <a:pt x="0" y="531"/>
                      <a:pt x="132" y="124"/>
                      <a:pt x="280" y="49"/>
                    </a:cubicBezTo>
                    <a:cubicBezTo>
                      <a:pt x="376" y="0"/>
                      <a:pt x="568" y="51"/>
                      <a:pt x="755" y="125"/>
                    </a:cubicBezTo>
                    <a:close/>
                  </a:path>
                </a:pathLst>
              </a:custGeom>
              <a:solidFill>
                <a:srgbClr val="372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41">
                <a:extLst>
                  <a:ext uri="{FF2B5EF4-FFF2-40B4-BE49-F238E27FC236}">
                    <a16:creationId xmlns:a16="http://schemas.microsoft.com/office/drawing/2014/main" id="{F05E0716-859C-44C2-8CC1-59ED0A94C86B}"/>
                  </a:ext>
                </a:extLst>
              </p:cNvPr>
              <p:cNvSpPr>
                <a:spLocks/>
              </p:cNvSpPr>
              <p:nvPr/>
            </p:nvSpPr>
            <p:spPr bwMode="auto">
              <a:xfrm>
                <a:off x="4303" y="1084"/>
                <a:ext cx="277" cy="571"/>
              </a:xfrm>
              <a:custGeom>
                <a:avLst/>
                <a:gdLst>
                  <a:gd name="T0" fmla="*/ 507 w 507"/>
                  <a:gd name="T1" fmla="*/ 53 h 1045"/>
                  <a:gd name="T2" fmla="*/ 185 w 507"/>
                  <a:gd name="T3" fmla="*/ 1045 h 1045"/>
                  <a:gd name="T4" fmla="*/ 108 w 507"/>
                  <a:gd name="T5" fmla="*/ 1020 h 1045"/>
                  <a:gd name="T6" fmla="*/ 1 w 507"/>
                  <a:gd name="T7" fmla="*/ 810 h 1045"/>
                  <a:gd name="T8" fmla="*/ 30 w 507"/>
                  <a:gd name="T9" fmla="*/ 446 h 1045"/>
                  <a:gd name="T10" fmla="*/ 220 w 507"/>
                  <a:gd name="T11" fmla="*/ 135 h 1045"/>
                  <a:gd name="T12" fmla="*/ 430 w 507"/>
                  <a:gd name="T13" fmla="*/ 28 h 1045"/>
                  <a:gd name="T14" fmla="*/ 507 w 507"/>
                  <a:gd name="T15" fmla="*/ 53 h 10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7" h="1045">
                    <a:moveTo>
                      <a:pt x="507" y="53"/>
                    </a:moveTo>
                    <a:cubicBezTo>
                      <a:pt x="185" y="1045"/>
                      <a:pt x="185" y="1045"/>
                      <a:pt x="185" y="1045"/>
                    </a:cubicBezTo>
                    <a:cubicBezTo>
                      <a:pt x="108" y="1020"/>
                      <a:pt x="108" y="1020"/>
                      <a:pt x="108" y="1020"/>
                    </a:cubicBezTo>
                    <a:cubicBezTo>
                      <a:pt x="20" y="991"/>
                      <a:pt x="2" y="869"/>
                      <a:pt x="1" y="810"/>
                    </a:cubicBezTo>
                    <a:cubicBezTo>
                      <a:pt x="0" y="719"/>
                      <a:pt x="30" y="446"/>
                      <a:pt x="30" y="446"/>
                    </a:cubicBezTo>
                    <a:cubicBezTo>
                      <a:pt x="30" y="446"/>
                      <a:pt x="166" y="208"/>
                      <a:pt x="220" y="135"/>
                    </a:cubicBezTo>
                    <a:cubicBezTo>
                      <a:pt x="255" y="88"/>
                      <a:pt x="342" y="0"/>
                      <a:pt x="430" y="28"/>
                    </a:cubicBezTo>
                    <a:lnTo>
                      <a:pt x="507" y="53"/>
                    </a:lnTo>
                    <a:close/>
                  </a:path>
                </a:pathLst>
              </a:custGeom>
              <a:solidFill>
                <a:srgbClr val="F44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42">
                <a:extLst>
                  <a:ext uri="{FF2B5EF4-FFF2-40B4-BE49-F238E27FC236}">
                    <a16:creationId xmlns:a16="http://schemas.microsoft.com/office/drawing/2014/main" id="{C5EA4983-78FE-486E-B0B0-52A3345D6F83}"/>
                  </a:ext>
                </a:extLst>
              </p:cNvPr>
              <p:cNvSpPr>
                <a:spLocks/>
              </p:cNvSpPr>
              <p:nvPr/>
            </p:nvSpPr>
            <p:spPr bwMode="auto">
              <a:xfrm>
                <a:off x="4378" y="1124"/>
                <a:ext cx="319" cy="502"/>
              </a:xfrm>
              <a:custGeom>
                <a:avLst/>
                <a:gdLst>
                  <a:gd name="T0" fmla="*/ 530 w 583"/>
                  <a:gd name="T1" fmla="*/ 361 h 919"/>
                  <a:gd name="T2" fmla="*/ 439 w 583"/>
                  <a:gd name="T3" fmla="*/ 487 h 919"/>
                  <a:gd name="T4" fmla="*/ 400 w 583"/>
                  <a:gd name="T5" fmla="*/ 607 h 919"/>
                  <a:gd name="T6" fmla="*/ 400 w 583"/>
                  <a:gd name="T7" fmla="*/ 763 h 919"/>
                  <a:gd name="T8" fmla="*/ 78 w 583"/>
                  <a:gd name="T9" fmla="*/ 912 h 919"/>
                  <a:gd name="T10" fmla="*/ 0 w 583"/>
                  <a:gd name="T11" fmla="*/ 919 h 919"/>
                  <a:gd name="T12" fmla="*/ 299 w 583"/>
                  <a:gd name="T13" fmla="*/ 0 h 919"/>
                  <a:gd name="T14" fmla="*/ 357 w 583"/>
                  <a:gd name="T15" fmla="*/ 51 h 919"/>
                  <a:gd name="T16" fmla="*/ 530 w 583"/>
                  <a:gd name="T17" fmla="*/ 361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3" h="919">
                    <a:moveTo>
                      <a:pt x="530" y="361"/>
                    </a:moveTo>
                    <a:cubicBezTo>
                      <a:pt x="514" y="389"/>
                      <a:pt x="471" y="445"/>
                      <a:pt x="439" y="487"/>
                    </a:cubicBezTo>
                    <a:cubicBezTo>
                      <a:pt x="412" y="521"/>
                      <a:pt x="398" y="564"/>
                      <a:pt x="400" y="607"/>
                    </a:cubicBezTo>
                    <a:cubicBezTo>
                      <a:pt x="402" y="660"/>
                      <a:pt x="403" y="730"/>
                      <a:pt x="400" y="763"/>
                    </a:cubicBezTo>
                    <a:cubicBezTo>
                      <a:pt x="389" y="867"/>
                      <a:pt x="182" y="902"/>
                      <a:pt x="78" y="912"/>
                    </a:cubicBezTo>
                    <a:cubicBezTo>
                      <a:pt x="0" y="919"/>
                      <a:pt x="0" y="919"/>
                      <a:pt x="0" y="919"/>
                    </a:cubicBezTo>
                    <a:cubicBezTo>
                      <a:pt x="299" y="0"/>
                      <a:pt x="299" y="0"/>
                      <a:pt x="299" y="0"/>
                    </a:cubicBezTo>
                    <a:cubicBezTo>
                      <a:pt x="357" y="51"/>
                      <a:pt x="357" y="51"/>
                      <a:pt x="357" y="51"/>
                    </a:cubicBezTo>
                    <a:cubicBezTo>
                      <a:pt x="436" y="120"/>
                      <a:pt x="583" y="270"/>
                      <a:pt x="530" y="361"/>
                    </a:cubicBezTo>
                    <a:close/>
                  </a:path>
                </a:pathLst>
              </a:custGeom>
              <a:solidFill>
                <a:srgbClr val="F44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43">
                <a:extLst>
                  <a:ext uri="{FF2B5EF4-FFF2-40B4-BE49-F238E27FC236}">
                    <a16:creationId xmlns:a16="http://schemas.microsoft.com/office/drawing/2014/main" id="{88A0CF3D-29DB-4F98-A884-0871A6CC5FF8}"/>
                  </a:ext>
                </a:extLst>
              </p:cNvPr>
              <p:cNvSpPr>
                <a:spLocks/>
              </p:cNvSpPr>
              <p:nvPr/>
            </p:nvSpPr>
            <p:spPr bwMode="auto">
              <a:xfrm>
                <a:off x="6104" y="2268"/>
                <a:ext cx="632" cy="661"/>
              </a:xfrm>
              <a:custGeom>
                <a:avLst/>
                <a:gdLst>
                  <a:gd name="T0" fmla="*/ 1153 w 1155"/>
                  <a:gd name="T1" fmla="*/ 770 h 1210"/>
                  <a:gd name="T2" fmla="*/ 646 w 1155"/>
                  <a:gd name="T3" fmla="*/ 1196 h 1210"/>
                  <a:gd name="T4" fmla="*/ 439 w 1155"/>
                  <a:gd name="T5" fmla="*/ 1065 h 1210"/>
                  <a:gd name="T6" fmla="*/ 284 w 1155"/>
                  <a:gd name="T7" fmla="*/ 879 h 1210"/>
                  <a:gd name="T8" fmla="*/ 0 w 1155"/>
                  <a:gd name="T9" fmla="*/ 426 h 1210"/>
                  <a:gd name="T10" fmla="*/ 507 w 1155"/>
                  <a:gd name="T11" fmla="*/ 0 h 1210"/>
                  <a:gd name="T12" fmla="*/ 855 w 1155"/>
                  <a:gd name="T13" fmla="*/ 307 h 1210"/>
                  <a:gd name="T14" fmla="*/ 996 w 1155"/>
                  <a:gd name="T15" fmla="*/ 460 h 1210"/>
                  <a:gd name="T16" fmla="*/ 1147 w 1155"/>
                  <a:gd name="T17" fmla="*/ 711 h 1210"/>
                  <a:gd name="T18" fmla="*/ 1153 w 1155"/>
                  <a:gd name="T19" fmla="*/ 77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210">
                    <a:moveTo>
                      <a:pt x="1153" y="770"/>
                    </a:moveTo>
                    <a:cubicBezTo>
                      <a:pt x="1139" y="935"/>
                      <a:pt x="811" y="1210"/>
                      <a:pt x="646" y="1196"/>
                    </a:cubicBezTo>
                    <a:cubicBezTo>
                      <a:pt x="584" y="1190"/>
                      <a:pt x="512" y="1139"/>
                      <a:pt x="439" y="1065"/>
                    </a:cubicBezTo>
                    <a:cubicBezTo>
                      <a:pt x="386" y="1012"/>
                      <a:pt x="334" y="947"/>
                      <a:pt x="284" y="879"/>
                    </a:cubicBezTo>
                    <a:cubicBezTo>
                      <a:pt x="128" y="667"/>
                      <a:pt x="0" y="426"/>
                      <a:pt x="0" y="426"/>
                    </a:cubicBezTo>
                    <a:cubicBezTo>
                      <a:pt x="507" y="0"/>
                      <a:pt x="507" y="0"/>
                      <a:pt x="507" y="0"/>
                    </a:cubicBezTo>
                    <a:cubicBezTo>
                      <a:pt x="507" y="0"/>
                      <a:pt x="686" y="139"/>
                      <a:pt x="855" y="307"/>
                    </a:cubicBezTo>
                    <a:cubicBezTo>
                      <a:pt x="904" y="357"/>
                      <a:pt x="953" y="408"/>
                      <a:pt x="996" y="460"/>
                    </a:cubicBezTo>
                    <a:cubicBezTo>
                      <a:pt x="1070" y="548"/>
                      <a:pt x="1129" y="637"/>
                      <a:pt x="1147" y="711"/>
                    </a:cubicBezTo>
                    <a:cubicBezTo>
                      <a:pt x="1153" y="732"/>
                      <a:pt x="1155" y="752"/>
                      <a:pt x="1153" y="770"/>
                    </a:cubicBezTo>
                    <a:close/>
                  </a:path>
                </a:pathLst>
              </a:custGeom>
              <a:solidFill>
                <a:srgbClr val="F06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44">
                <a:extLst>
                  <a:ext uri="{FF2B5EF4-FFF2-40B4-BE49-F238E27FC236}">
                    <a16:creationId xmlns:a16="http://schemas.microsoft.com/office/drawing/2014/main" id="{CDBB5449-D19B-4035-9AB5-CF4F41C729F1}"/>
                  </a:ext>
                </a:extLst>
              </p:cNvPr>
              <p:cNvSpPr>
                <a:spLocks/>
              </p:cNvSpPr>
              <p:nvPr/>
            </p:nvSpPr>
            <p:spPr bwMode="auto">
              <a:xfrm>
                <a:off x="6345" y="2520"/>
                <a:ext cx="391" cy="409"/>
              </a:xfrm>
              <a:custGeom>
                <a:avLst/>
                <a:gdLst>
                  <a:gd name="T0" fmla="*/ 714 w 716"/>
                  <a:gd name="T1" fmla="*/ 310 h 750"/>
                  <a:gd name="T2" fmla="*/ 207 w 716"/>
                  <a:gd name="T3" fmla="*/ 736 h 750"/>
                  <a:gd name="T4" fmla="*/ 0 w 716"/>
                  <a:gd name="T5" fmla="*/ 605 h 750"/>
                  <a:gd name="T6" fmla="*/ 371 w 716"/>
                  <a:gd name="T7" fmla="*/ 346 h 750"/>
                  <a:gd name="T8" fmla="*/ 557 w 716"/>
                  <a:gd name="T9" fmla="*/ 0 h 750"/>
                  <a:gd name="T10" fmla="*/ 708 w 716"/>
                  <a:gd name="T11" fmla="*/ 251 h 750"/>
                  <a:gd name="T12" fmla="*/ 714 w 716"/>
                  <a:gd name="T13" fmla="*/ 310 h 750"/>
                </a:gdLst>
                <a:ahLst/>
                <a:cxnLst>
                  <a:cxn ang="0">
                    <a:pos x="T0" y="T1"/>
                  </a:cxn>
                  <a:cxn ang="0">
                    <a:pos x="T2" y="T3"/>
                  </a:cxn>
                  <a:cxn ang="0">
                    <a:pos x="T4" y="T5"/>
                  </a:cxn>
                  <a:cxn ang="0">
                    <a:pos x="T6" y="T7"/>
                  </a:cxn>
                  <a:cxn ang="0">
                    <a:pos x="T8" y="T9"/>
                  </a:cxn>
                  <a:cxn ang="0">
                    <a:pos x="T10" y="T11"/>
                  </a:cxn>
                  <a:cxn ang="0">
                    <a:pos x="T12" y="T13"/>
                  </a:cxn>
                </a:cxnLst>
                <a:rect l="0" t="0" r="r" b="b"/>
                <a:pathLst>
                  <a:path w="716" h="750">
                    <a:moveTo>
                      <a:pt x="714" y="310"/>
                    </a:moveTo>
                    <a:cubicBezTo>
                      <a:pt x="700" y="475"/>
                      <a:pt x="372" y="750"/>
                      <a:pt x="207" y="736"/>
                    </a:cubicBezTo>
                    <a:cubicBezTo>
                      <a:pt x="145" y="730"/>
                      <a:pt x="73" y="679"/>
                      <a:pt x="0" y="605"/>
                    </a:cubicBezTo>
                    <a:cubicBezTo>
                      <a:pt x="168" y="609"/>
                      <a:pt x="368" y="481"/>
                      <a:pt x="371" y="346"/>
                    </a:cubicBezTo>
                    <a:cubicBezTo>
                      <a:pt x="375" y="174"/>
                      <a:pt x="483" y="79"/>
                      <a:pt x="557" y="0"/>
                    </a:cubicBezTo>
                    <a:cubicBezTo>
                      <a:pt x="631" y="88"/>
                      <a:pt x="690" y="177"/>
                      <a:pt x="708" y="251"/>
                    </a:cubicBezTo>
                    <a:cubicBezTo>
                      <a:pt x="714" y="272"/>
                      <a:pt x="716" y="292"/>
                      <a:pt x="714" y="310"/>
                    </a:cubicBezTo>
                    <a:close/>
                  </a:path>
                </a:pathLst>
              </a:custGeom>
              <a:solidFill>
                <a:srgbClr val="EC4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45">
                <a:extLst>
                  <a:ext uri="{FF2B5EF4-FFF2-40B4-BE49-F238E27FC236}">
                    <a16:creationId xmlns:a16="http://schemas.microsoft.com/office/drawing/2014/main" id="{35AE25BB-1973-4B47-B8E9-E4715CE4E3B5}"/>
                  </a:ext>
                </a:extLst>
              </p:cNvPr>
              <p:cNvSpPr>
                <a:spLocks/>
              </p:cNvSpPr>
              <p:nvPr/>
            </p:nvSpPr>
            <p:spPr bwMode="auto">
              <a:xfrm>
                <a:off x="6452" y="2695"/>
                <a:ext cx="499" cy="438"/>
              </a:xfrm>
              <a:custGeom>
                <a:avLst/>
                <a:gdLst>
                  <a:gd name="T0" fmla="*/ 0 w 910"/>
                  <a:gd name="T1" fmla="*/ 670 h 803"/>
                  <a:gd name="T2" fmla="*/ 799 w 910"/>
                  <a:gd name="T3" fmla="*/ 0 h 803"/>
                  <a:gd name="T4" fmla="*/ 851 w 910"/>
                  <a:gd name="T5" fmla="*/ 62 h 803"/>
                  <a:gd name="T6" fmla="*/ 831 w 910"/>
                  <a:gd name="T7" fmla="*/ 297 h 803"/>
                  <a:gd name="T8" fmla="*/ 614 w 910"/>
                  <a:gd name="T9" fmla="*/ 590 h 803"/>
                  <a:gd name="T10" fmla="*/ 287 w 910"/>
                  <a:gd name="T11" fmla="*/ 753 h 803"/>
                  <a:gd name="T12" fmla="*/ 53 w 910"/>
                  <a:gd name="T13" fmla="*/ 732 h 803"/>
                  <a:gd name="T14" fmla="*/ 0 w 910"/>
                  <a:gd name="T15" fmla="*/ 670 h 8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0" h="803">
                    <a:moveTo>
                      <a:pt x="0" y="670"/>
                    </a:moveTo>
                    <a:cubicBezTo>
                      <a:pt x="799" y="0"/>
                      <a:pt x="799" y="0"/>
                      <a:pt x="799" y="0"/>
                    </a:cubicBezTo>
                    <a:cubicBezTo>
                      <a:pt x="851" y="62"/>
                      <a:pt x="851" y="62"/>
                      <a:pt x="851" y="62"/>
                    </a:cubicBezTo>
                    <a:cubicBezTo>
                      <a:pt x="910" y="133"/>
                      <a:pt x="861" y="246"/>
                      <a:pt x="831" y="297"/>
                    </a:cubicBezTo>
                    <a:cubicBezTo>
                      <a:pt x="784" y="375"/>
                      <a:pt x="614" y="590"/>
                      <a:pt x="614" y="590"/>
                    </a:cubicBezTo>
                    <a:cubicBezTo>
                      <a:pt x="614" y="590"/>
                      <a:pt x="372" y="720"/>
                      <a:pt x="287" y="753"/>
                    </a:cubicBezTo>
                    <a:cubicBezTo>
                      <a:pt x="232" y="774"/>
                      <a:pt x="112" y="803"/>
                      <a:pt x="53" y="732"/>
                    </a:cubicBezTo>
                    <a:lnTo>
                      <a:pt x="0" y="670"/>
                    </a:lnTo>
                    <a:close/>
                  </a:path>
                </a:pathLst>
              </a:custGeom>
              <a:solidFill>
                <a:srgbClr val="F06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46">
                <a:extLst>
                  <a:ext uri="{FF2B5EF4-FFF2-40B4-BE49-F238E27FC236}">
                    <a16:creationId xmlns:a16="http://schemas.microsoft.com/office/drawing/2014/main" id="{0607F2B9-52D5-46E4-B79A-412D7CFB5403}"/>
                  </a:ext>
                </a:extLst>
              </p:cNvPr>
              <p:cNvSpPr>
                <a:spLocks/>
              </p:cNvSpPr>
              <p:nvPr/>
            </p:nvSpPr>
            <p:spPr bwMode="auto">
              <a:xfrm>
                <a:off x="6430" y="2651"/>
                <a:ext cx="459" cy="428"/>
              </a:xfrm>
              <a:custGeom>
                <a:avLst/>
                <a:gdLst>
                  <a:gd name="T0" fmla="*/ 92 w 837"/>
                  <a:gd name="T1" fmla="*/ 354 h 783"/>
                  <a:gd name="T2" fmla="*/ 237 w 837"/>
                  <a:gd name="T3" fmla="*/ 296 h 783"/>
                  <a:gd name="T4" fmla="*/ 333 w 837"/>
                  <a:gd name="T5" fmla="*/ 215 h 783"/>
                  <a:gd name="T6" fmla="*/ 416 w 837"/>
                  <a:gd name="T7" fmla="*/ 83 h 783"/>
                  <a:gd name="T8" fmla="*/ 768 w 837"/>
                  <a:gd name="T9" fmla="*/ 127 h 783"/>
                  <a:gd name="T10" fmla="*/ 837 w 837"/>
                  <a:gd name="T11" fmla="*/ 162 h 783"/>
                  <a:gd name="T12" fmla="*/ 97 w 837"/>
                  <a:gd name="T13" fmla="*/ 783 h 783"/>
                  <a:gd name="T14" fmla="*/ 75 w 837"/>
                  <a:gd name="T15" fmla="*/ 709 h 783"/>
                  <a:gd name="T16" fmla="*/ 92 w 837"/>
                  <a:gd name="T17" fmla="*/ 35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7" h="783">
                    <a:moveTo>
                      <a:pt x="92" y="354"/>
                    </a:moveTo>
                    <a:cubicBezTo>
                      <a:pt x="121" y="339"/>
                      <a:pt x="187" y="314"/>
                      <a:pt x="237" y="296"/>
                    </a:cubicBezTo>
                    <a:cubicBezTo>
                      <a:pt x="277" y="281"/>
                      <a:pt x="311" y="252"/>
                      <a:pt x="333" y="215"/>
                    </a:cubicBezTo>
                    <a:cubicBezTo>
                      <a:pt x="360" y="169"/>
                      <a:pt x="396" y="109"/>
                      <a:pt x="416" y="83"/>
                    </a:cubicBezTo>
                    <a:cubicBezTo>
                      <a:pt x="480" y="0"/>
                      <a:pt x="674" y="80"/>
                      <a:pt x="768" y="127"/>
                    </a:cubicBezTo>
                    <a:cubicBezTo>
                      <a:pt x="837" y="162"/>
                      <a:pt x="837" y="162"/>
                      <a:pt x="837" y="162"/>
                    </a:cubicBezTo>
                    <a:cubicBezTo>
                      <a:pt x="97" y="783"/>
                      <a:pt x="97" y="783"/>
                      <a:pt x="97" y="783"/>
                    </a:cubicBezTo>
                    <a:cubicBezTo>
                      <a:pt x="75" y="709"/>
                      <a:pt x="75" y="709"/>
                      <a:pt x="75" y="709"/>
                    </a:cubicBezTo>
                    <a:cubicBezTo>
                      <a:pt x="45" y="608"/>
                      <a:pt x="0" y="403"/>
                      <a:pt x="92" y="354"/>
                    </a:cubicBezTo>
                    <a:close/>
                  </a:path>
                </a:pathLst>
              </a:custGeom>
              <a:solidFill>
                <a:srgbClr val="F06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Freeform 47">
                <a:extLst>
                  <a:ext uri="{FF2B5EF4-FFF2-40B4-BE49-F238E27FC236}">
                    <a16:creationId xmlns:a16="http://schemas.microsoft.com/office/drawing/2014/main" id="{F5BD1795-2483-49C4-B803-BF4627B2CC59}"/>
                  </a:ext>
                </a:extLst>
              </p:cNvPr>
              <p:cNvSpPr>
                <a:spLocks/>
              </p:cNvSpPr>
              <p:nvPr/>
            </p:nvSpPr>
            <p:spPr bwMode="auto">
              <a:xfrm>
                <a:off x="4792" y="2240"/>
                <a:ext cx="709" cy="722"/>
              </a:xfrm>
              <a:custGeom>
                <a:avLst/>
                <a:gdLst>
                  <a:gd name="T0" fmla="*/ 772 w 1295"/>
                  <a:gd name="T1" fmla="*/ 0 h 1324"/>
                  <a:gd name="T2" fmla="*/ 987 w 1295"/>
                  <a:gd name="T3" fmla="*/ 181 h 1324"/>
                  <a:gd name="T4" fmla="*/ 474 w 1295"/>
                  <a:gd name="T5" fmla="*/ 832 h 1324"/>
                  <a:gd name="T6" fmla="*/ 369 w 1295"/>
                  <a:gd name="T7" fmla="*/ 1007 h 1324"/>
                  <a:gd name="T8" fmla="*/ 506 w 1295"/>
                  <a:gd name="T9" fmla="*/ 879 h 1324"/>
                  <a:gd name="T10" fmla="*/ 1058 w 1295"/>
                  <a:gd name="T11" fmla="*/ 241 h 1324"/>
                  <a:gd name="T12" fmla="*/ 1295 w 1295"/>
                  <a:gd name="T13" fmla="*/ 440 h 1324"/>
                  <a:gd name="T14" fmla="*/ 657 w 1295"/>
                  <a:gd name="T15" fmla="*/ 1323 h 1324"/>
                  <a:gd name="T16" fmla="*/ 12 w 1295"/>
                  <a:gd name="T17" fmla="*/ 782 h 1324"/>
                  <a:gd name="T18" fmla="*/ 772 w 1295"/>
                  <a:gd name="T19" fmla="*/ 0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5" h="1324">
                    <a:moveTo>
                      <a:pt x="772" y="0"/>
                    </a:moveTo>
                    <a:cubicBezTo>
                      <a:pt x="987" y="181"/>
                      <a:pt x="987" y="181"/>
                      <a:pt x="987" y="181"/>
                    </a:cubicBezTo>
                    <a:cubicBezTo>
                      <a:pt x="987" y="181"/>
                      <a:pt x="651" y="589"/>
                      <a:pt x="474" y="832"/>
                    </a:cubicBezTo>
                    <a:cubicBezTo>
                      <a:pt x="404" y="928"/>
                      <a:pt x="358" y="998"/>
                      <a:pt x="369" y="1007"/>
                    </a:cubicBezTo>
                    <a:cubicBezTo>
                      <a:pt x="377" y="1013"/>
                      <a:pt x="431" y="960"/>
                      <a:pt x="506" y="879"/>
                    </a:cubicBezTo>
                    <a:cubicBezTo>
                      <a:pt x="708" y="660"/>
                      <a:pt x="1058" y="241"/>
                      <a:pt x="1058" y="241"/>
                    </a:cubicBezTo>
                    <a:cubicBezTo>
                      <a:pt x="1295" y="440"/>
                      <a:pt x="1295" y="440"/>
                      <a:pt x="1295" y="440"/>
                    </a:cubicBezTo>
                    <a:cubicBezTo>
                      <a:pt x="1295" y="440"/>
                      <a:pt x="743" y="1324"/>
                      <a:pt x="657" y="1323"/>
                    </a:cubicBezTo>
                    <a:cubicBezTo>
                      <a:pt x="469" y="1322"/>
                      <a:pt x="32" y="961"/>
                      <a:pt x="12" y="782"/>
                    </a:cubicBezTo>
                    <a:cubicBezTo>
                      <a:pt x="0" y="675"/>
                      <a:pt x="772" y="0"/>
                      <a:pt x="772" y="0"/>
                    </a:cubicBezTo>
                  </a:path>
                </a:pathLst>
              </a:custGeom>
              <a:solidFill>
                <a:srgbClr val="213C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48">
                <a:extLst>
                  <a:ext uri="{FF2B5EF4-FFF2-40B4-BE49-F238E27FC236}">
                    <a16:creationId xmlns:a16="http://schemas.microsoft.com/office/drawing/2014/main" id="{263482B7-8058-45E6-8794-89CD4192F136}"/>
                  </a:ext>
                </a:extLst>
              </p:cNvPr>
              <p:cNvSpPr>
                <a:spLocks/>
              </p:cNvSpPr>
              <p:nvPr/>
            </p:nvSpPr>
            <p:spPr bwMode="auto">
              <a:xfrm>
                <a:off x="4795" y="2460"/>
                <a:ext cx="430" cy="502"/>
              </a:xfrm>
              <a:custGeom>
                <a:avLst/>
                <a:gdLst>
                  <a:gd name="T0" fmla="*/ 326 w 785"/>
                  <a:gd name="T1" fmla="*/ 0 h 919"/>
                  <a:gd name="T2" fmla="*/ 516 w 785"/>
                  <a:gd name="T3" fmla="*/ 363 h 919"/>
                  <a:gd name="T4" fmla="*/ 468 w 785"/>
                  <a:gd name="T5" fmla="*/ 427 h 919"/>
                  <a:gd name="T6" fmla="*/ 363 w 785"/>
                  <a:gd name="T7" fmla="*/ 603 h 919"/>
                  <a:gd name="T8" fmla="*/ 500 w 785"/>
                  <a:gd name="T9" fmla="*/ 475 h 919"/>
                  <a:gd name="T10" fmla="*/ 549 w 785"/>
                  <a:gd name="T11" fmla="*/ 421 h 919"/>
                  <a:gd name="T12" fmla="*/ 785 w 785"/>
                  <a:gd name="T13" fmla="*/ 784 h 919"/>
                  <a:gd name="T14" fmla="*/ 651 w 785"/>
                  <a:gd name="T15" fmla="*/ 919 h 919"/>
                  <a:gd name="T16" fmla="*/ 6 w 785"/>
                  <a:gd name="T17" fmla="*/ 378 h 919"/>
                  <a:gd name="T18" fmla="*/ 326 w 785"/>
                  <a:gd name="T19" fmla="*/ 0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5" h="919">
                    <a:moveTo>
                      <a:pt x="326" y="0"/>
                    </a:moveTo>
                    <a:cubicBezTo>
                      <a:pt x="384" y="118"/>
                      <a:pt x="449" y="243"/>
                      <a:pt x="516" y="363"/>
                    </a:cubicBezTo>
                    <a:cubicBezTo>
                      <a:pt x="499" y="385"/>
                      <a:pt x="483" y="407"/>
                      <a:pt x="468" y="427"/>
                    </a:cubicBezTo>
                    <a:cubicBezTo>
                      <a:pt x="398" y="524"/>
                      <a:pt x="352" y="594"/>
                      <a:pt x="363" y="603"/>
                    </a:cubicBezTo>
                    <a:cubicBezTo>
                      <a:pt x="371" y="609"/>
                      <a:pt x="425" y="556"/>
                      <a:pt x="500" y="475"/>
                    </a:cubicBezTo>
                    <a:cubicBezTo>
                      <a:pt x="516" y="458"/>
                      <a:pt x="532" y="440"/>
                      <a:pt x="549" y="421"/>
                    </a:cubicBezTo>
                    <a:cubicBezTo>
                      <a:pt x="629" y="560"/>
                      <a:pt x="710" y="689"/>
                      <a:pt x="785" y="784"/>
                    </a:cubicBezTo>
                    <a:cubicBezTo>
                      <a:pt x="722" y="866"/>
                      <a:pt x="672" y="919"/>
                      <a:pt x="651" y="919"/>
                    </a:cubicBezTo>
                    <a:cubicBezTo>
                      <a:pt x="463" y="918"/>
                      <a:pt x="26" y="557"/>
                      <a:pt x="6" y="378"/>
                    </a:cubicBezTo>
                    <a:cubicBezTo>
                      <a:pt x="0" y="330"/>
                      <a:pt x="155" y="166"/>
                      <a:pt x="326" y="0"/>
                    </a:cubicBezTo>
                    <a:close/>
                  </a:path>
                </a:pathLst>
              </a:custGeom>
              <a:solidFill>
                <a:srgbClr val="1B33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49">
                <a:extLst>
                  <a:ext uri="{FF2B5EF4-FFF2-40B4-BE49-F238E27FC236}">
                    <a16:creationId xmlns:a16="http://schemas.microsoft.com/office/drawing/2014/main" id="{EE5AAC3D-3209-4B7B-A086-4B4B2BA221DF}"/>
                  </a:ext>
                </a:extLst>
              </p:cNvPr>
              <p:cNvSpPr>
                <a:spLocks/>
              </p:cNvSpPr>
              <p:nvPr/>
            </p:nvSpPr>
            <p:spPr bwMode="auto">
              <a:xfrm>
                <a:off x="4592" y="2627"/>
                <a:ext cx="614" cy="548"/>
              </a:xfrm>
              <a:custGeom>
                <a:avLst/>
                <a:gdLst>
                  <a:gd name="T0" fmla="*/ 176 w 1122"/>
                  <a:gd name="T1" fmla="*/ 0 h 1004"/>
                  <a:gd name="T2" fmla="*/ 1122 w 1122"/>
                  <a:gd name="T3" fmla="*/ 793 h 1004"/>
                  <a:gd name="T4" fmla="*/ 1021 w 1122"/>
                  <a:gd name="T5" fmla="*/ 914 h 1004"/>
                  <a:gd name="T6" fmla="*/ 410 w 1122"/>
                  <a:gd name="T7" fmla="*/ 682 h 1004"/>
                  <a:gd name="T8" fmla="*/ 75 w 1122"/>
                  <a:gd name="T9" fmla="*/ 120 h 1004"/>
                  <a:gd name="T10" fmla="*/ 176 w 1122"/>
                  <a:gd name="T11" fmla="*/ 0 h 1004"/>
                </a:gdLst>
                <a:ahLst/>
                <a:cxnLst>
                  <a:cxn ang="0">
                    <a:pos x="T0" y="T1"/>
                  </a:cxn>
                  <a:cxn ang="0">
                    <a:pos x="T2" y="T3"/>
                  </a:cxn>
                  <a:cxn ang="0">
                    <a:pos x="T4" y="T5"/>
                  </a:cxn>
                  <a:cxn ang="0">
                    <a:pos x="T6" y="T7"/>
                  </a:cxn>
                  <a:cxn ang="0">
                    <a:pos x="T8" y="T9"/>
                  </a:cxn>
                  <a:cxn ang="0">
                    <a:pos x="T10" y="T11"/>
                  </a:cxn>
                </a:cxnLst>
                <a:rect l="0" t="0" r="r" b="b"/>
                <a:pathLst>
                  <a:path w="1122" h="1004">
                    <a:moveTo>
                      <a:pt x="176" y="0"/>
                    </a:moveTo>
                    <a:cubicBezTo>
                      <a:pt x="1122" y="793"/>
                      <a:pt x="1122" y="793"/>
                      <a:pt x="1122" y="793"/>
                    </a:cubicBezTo>
                    <a:cubicBezTo>
                      <a:pt x="1021" y="914"/>
                      <a:pt x="1021" y="914"/>
                      <a:pt x="1021" y="914"/>
                    </a:cubicBezTo>
                    <a:cubicBezTo>
                      <a:pt x="946" y="1004"/>
                      <a:pt x="699" y="924"/>
                      <a:pt x="410" y="682"/>
                    </a:cubicBezTo>
                    <a:cubicBezTo>
                      <a:pt x="105" y="426"/>
                      <a:pt x="0" y="210"/>
                      <a:pt x="75" y="120"/>
                    </a:cubicBezTo>
                    <a:cubicBezTo>
                      <a:pt x="92" y="100"/>
                      <a:pt x="176" y="0"/>
                      <a:pt x="176" y="0"/>
                    </a:cubicBezTo>
                    <a:close/>
                  </a:path>
                </a:pathLst>
              </a:custGeom>
              <a:solidFill>
                <a:srgbClr val="447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50">
                <a:extLst>
                  <a:ext uri="{FF2B5EF4-FFF2-40B4-BE49-F238E27FC236}">
                    <a16:creationId xmlns:a16="http://schemas.microsoft.com/office/drawing/2014/main" id="{1F56ABCF-2BC2-41A6-8E90-EB4A758B5717}"/>
                  </a:ext>
                </a:extLst>
              </p:cNvPr>
              <p:cNvSpPr>
                <a:spLocks/>
              </p:cNvSpPr>
              <p:nvPr/>
            </p:nvSpPr>
            <p:spPr bwMode="auto">
              <a:xfrm>
                <a:off x="4709" y="2610"/>
                <a:ext cx="490" cy="441"/>
              </a:xfrm>
              <a:custGeom>
                <a:avLst/>
                <a:gdLst>
                  <a:gd name="T0" fmla="*/ 420 w 896"/>
                  <a:gd name="T1" fmla="*/ 86 h 808"/>
                  <a:gd name="T2" fmla="*/ 783 w 896"/>
                  <a:gd name="T3" fmla="*/ 390 h 808"/>
                  <a:gd name="T4" fmla="*/ 859 w 896"/>
                  <a:gd name="T5" fmla="*/ 651 h 808"/>
                  <a:gd name="T6" fmla="*/ 830 w 896"/>
                  <a:gd name="T7" fmla="*/ 808 h 808"/>
                  <a:gd name="T8" fmla="*/ 0 w 896"/>
                  <a:gd name="T9" fmla="*/ 111 h 808"/>
                  <a:gd name="T10" fmla="*/ 150 w 896"/>
                  <a:gd name="T11" fmla="*/ 56 h 808"/>
                  <a:gd name="T12" fmla="*/ 420 w 896"/>
                  <a:gd name="T13" fmla="*/ 86 h 808"/>
                </a:gdLst>
                <a:ahLst/>
                <a:cxnLst>
                  <a:cxn ang="0">
                    <a:pos x="T0" y="T1"/>
                  </a:cxn>
                  <a:cxn ang="0">
                    <a:pos x="T2" y="T3"/>
                  </a:cxn>
                  <a:cxn ang="0">
                    <a:pos x="T4" y="T5"/>
                  </a:cxn>
                  <a:cxn ang="0">
                    <a:pos x="T6" y="T7"/>
                  </a:cxn>
                  <a:cxn ang="0">
                    <a:pos x="T8" y="T9"/>
                  </a:cxn>
                  <a:cxn ang="0">
                    <a:pos x="T10" y="T11"/>
                  </a:cxn>
                  <a:cxn ang="0">
                    <a:pos x="T12" y="T13"/>
                  </a:cxn>
                </a:cxnLst>
                <a:rect l="0" t="0" r="r" b="b"/>
                <a:pathLst>
                  <a:path w="896" h="808">
                    <a:moveTo>
                      <a:pt x="420" y="86"/>
                    </a:moveTo>
                    <a:cubicBezTo>
                      <a:pt x="512" y="160"/>
                      <a:pt x="693" y="313"/>
                      <a:pt x="783" y="390"/>
                    </a:cubicBezTo>
                    <a:cubicBezTo>
                      <a:pt x="838" y="439"/>
                      <a:pt x="896" y="541"/>
                      <a:pt x="859" y="651"/>
                    </a:cubicBezTo>
                    <a:cubicBezTo>
                      <a:pt x="830" y="808"/>
                      <a:pt x="830" y="808"/>
                      <a:pt x="830" y="808"/>
                    </a:cubicBezTo>
                    <a:cubicBezTo>
                      <a:pt x="0" y="111"/>
                      <a:pt x="0" y="111"/>
                      <a:pt x="0" y="111"/>
                    </a:cubicBezTo>
                    <a:cubicBezTo>
                      <a:pt x="150" y="56"/>
                      <a:pt x="150" y="56"/>
                      <a:pt x="150" y="56"/>
                    </a:cubicBezTo>
                    <a:cubicBezTo>
                      <a:pt x="252" y="0"/>
                      <a:pt x="362" y="39"/>
                      <a:pt x="420" y="86"/>
                    </a:cubicBezTo>
                    <a:close/>
                  </a:path>
                </a:pathLst>
              </a:custGeom>
              <a:solidFill>
                <a:srgbClr val="447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51">
                <a:extLst>
                  <a:ext uri="{FF2B5EF4-FFF2-40B4-BE49-F238E27FC236}">
                    <a16:creationId xmlns:a16="http://schemas.microsoft.com/office/drawing/2014/main" id="{7E7A7239-7E27-4D36-9211-068044E88270}"/>
                  </a:ext>
                </a:extLst>
              </p:cNvPr>
              <p:cNvSpPr>
                <a:spLocks/>
              </p:cNvSpPr>
              <p:nvPr/>
            </p:nvSpPr>
            <p:spPr bwMode="auto">
              <a:xfrm>
                <a:off x="4704" y="2684"/>
                <a:ext cx="407" cy="405"/>
              </a:xfrm>
              <a:custGeom>
                <a:avLst/>
                <a:gdLst>
                  <a:gd name="T0" fmla="*/ 126 w 743"/>
                  <a:gd name="T1" fmla="*/ 179 h 741"/>
                  <a:gd name="T2" fmla="*/ 599 w 743"/>
                  <a:gd name="T3" fmla="*/ 114 h 741"/>
                  <a:gd name="T4" fmla="*/ 617 w 743"/>
                  <a:gd name="T5" fmla="*/ 591 h 741"/>
                  <a:gd name="T6" fmla="*/ 172 w 743"/>
                  <a:gd name="T7" fmla="*/ 623 h 741"/>
                  <a:gd name="T8" fmla="*/ 126 w 743"/>
                  <a:gd name="T9" fmla="*/ 179 h 741"/>
                </a:gdLst>
                <a:ahLst/>
                <a:cxnLst>
                  <a:cxn ang="0">
                    <a:pos x="T0" y="T1"/>
                  </a:cxn>
                  <a:cxn ang="0">
                    <a:pos x="T2" y="T3"/>
                  </a:cxn>
                  <a:cxn ang="0">
                    <a:pos x="T4" y="T5"/>
                  </a:cxn>
                  <a:cxn ang="0">
                    <a:pos x="T6" y="T7"/>
                  </a:cxn>
                  <a:cxn ang="0">
                    <a:pos x="T8" y="T9"/>
                  </a:cxn>
                </a:cxnLst>
                <a:rect l="0" t="0" r="r" b="b"/>
                <a:pathLst>
                  <a:path w="743" h="741">
                    <a:moveTo>
                      <a:pt x="126" y="179"/>
                    </a:moveTo>
                    <a:cubicBezTo>
                      <a:pt x="251" y="29"/>
                      <a:pt x="463" y="0"/>
                      <a:pt x="599" y="114"/>
                    </a:cubicBezTo>
                    <a:cubicBezTo>
                      <a:pt x="735" y="228"/>
                      <a:pt x="743" y="442"/>
                      <a:pt x="617" y="591"/>
                    </a:cubicBezTo>
                    <a:cubicBezTo>
                      <a:pt x="491" y="741"/>
                      <a:pt x="307" y="737"/>
                      <a:pt x="172" y="623"/>
                    </a:cubicBezTo>
                    <a:cubicBezTo>
                      <a:pt x="36" y="509"/>
                      <a:pt x="0" y="329"/>
                      <a:pt x="126" y="179"/>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52">
                <a:extLst>
                  <a:ext uri="{FF2B5EF4-FFF2-40B4-BE49-F238E27FC236}">
                    <a16:creationId xmlns:a16="http://schemas.microsoft.com/office/drawing/2014/main" id="{B158B3FC-FF73-4F0B-B547-E7B5ADB0A1BF}"/>
                  </a:ext>
                </a:extLst>
              </p:cNvPr>
              <p:cNvSpPr>
                <a:spLocks/>
              </p:cNvSpPr>
              <p:nvPr/>
            </p:nvSpPr>
            <p:spPr bwMode="auto">
              <a:xfrm>
                <a:off x="4669" y="2723"/>
                <a:ext cx="442" cy="405"/>
              </a:xfrm>
              <a:custGeom>
                <a:avLst/>
                <a:gdLst>
                  <a:gd name="T0" fmla="*/ 142 w 806"/>
                  <a:gd name="T1" fmla="*/ 134 h 741"/>
                  <a:gd name="T2" fmla="*/ 365 w 806"/>
                  <a:gd name="T3" fmla="*/ 4 h 741"/>
                  <a:gd name="T4" fmla="*/ 457 w 806"/>
                  <a:gd name="T5" fmla="*/ 57 h 741"/>
                  <a:gd name="T6" fmla="*/ 637 w 806"/>
                  <a:gd name="T7" fmla="*/ 74 h 741"/>
                  <a:gd name="T8" fmla="*/ 664 w 806"/>
                  <a:gd name="T9" fmla="*/ 572 h 741"/>
                  <a:gd name="T10" fmla="*/ 223 w 806"/>
                  <a:gd name="T11" fmla="*/ 568 h 741"/>
                  <a:gd name="T12" fmla="*/ 142 w 806"/>
                  <a:gd name="T13" fmla="*/ 134 h 741"/>
                </a:gdLst>
                <a:ahLst/>
                <a:cxnLst>
                  <a:cxn ang="0">
                    <a:pos x="T0" y="T1"/>
                  </a:cxn>
                  <a:cxn ang="0">
                    <a:pos x="T2" y="T3"/>
                  </a:cxn>
                  <a:cxn ang="0">
                    <a:pos x="T4" y="T5"/>
                  </a:cxn>
                  <a:cxn ang="0">
                    <a:pos x="T6" y="T7"/>
                  </a:cxn>
                  <a:cxn ang="0">
                    <a:pos x="T8" y="T9"/>
                  </a:cxn>
                  <a:cxn ang="0">
                    <a:pos x="T10" y="T11"/>
                  </a:cxn>
                  <a:cxn ang="0">
                    <a:pos x="T12" y="T13"/>
                  </a:cxn>
                </a:cxnLst>
                <a:rect l="0" t="0" r="r" b="b"/>
                <a:pathLst>
                  <a:path w="806" h="741">
                    <a:moveTo>
                      <a:pt x="142" y="134"/>
                    </a:moveTo>
                    <a:cubicBezTo>
                      <a:pt x="208" y="54"/>
                      <a:pt x="292" y="0"/>
                      <a:pt x="365" y="4"/>
                    </a:cubicBezTo>
                    <a:cubicBezTo>
                      <a:pt x="400" y="6"/>
                      <a:pt x="419" y="49"/>
                      <a:pt x="457" y="57"/>
                    </a:cubicBezTo>
                    <a:cubicBezTo>
                      <a:pt x="510" y="69"/>
                      <a:pt x="552" y="4"/>
                      <a:pt x="637" y="74"/>
                    </a:cubicBezTo>
                    <a:cubicBezTo>
                      <a:pt x="783" y="194"/>
                      <a:pt x="806" y="403"/>
                      <a:pt x="664" y="572"/>
                    </a:cubicBezTo>
                    <a:cubicBezTo>
                      <a:pt x="522" y="741"/>
                      <a:pt x="367" y="689"/>
                      <a:pt x="223" y="568"/>
                    </a:cubicBezTo>
                    <a:cubicBezTo>
                      <a:pt x="78" y="447"/>
                      <a:pt x="0" y="303"/>
                      <a:pt x="142" y="134"/>
                    </a:cubicBezTo>
                    <a:close/>
                  </a:path>
                </a:pathLst>
              </a:custGeom>
              <a:solidFill>
                <a:srgbClr val="4D2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53">
                <a:extLst>
                  <a:ext uri="{FF2B5EF4-FFF2-40B4-BE49-F238E27FC236}">
                    <a16:creationId xmlns:a16="http://schemas.microsoft.com/office/drawing/2014/main" id="{16413F5E-70EB-47F8-8FC2-807885A302BE}"/>
                  </a:ext>
                </a:extLst>
              </p:cNvPr>
              <p:cNvSpPr>
                <a:spLocks/>
              </p:cNvSpPr>
              <p:nvPr/>
            </p:nvSpPr>
            <p:spPr bwMode="auto">
              <a:xfrm>
                <a:off x="4715" y="2743"/>
                <a:ext cx="374" cy="361"/>
              </a:xfrm>
              <a:custGeom>
                <a:avLst/>
                <a:gdLst>
                  <a:gd name="T0" fmla="*/ 127 w 684"/>
                  <a:gd name="T1" fmla="*/ 177 h 661"/>
                  <a:gd name="T2" fmla="*/ 314 w 684"/>
                  <a:gd name="T3" fmla="*/ 49 h 661"/>
                  <a:gd name="T4" fmla="*/ 390 w 684"/>
                  <a:gd name="T5" fmla="*/ 69 h 661"/>
                  <a:gd name="T6" fmla="*/ 533 w 684"/>
                  <a:gd name="T7" fmla="*/ 62 h 661"/>
                  <a:gd name="T8" fmla="*/ 557 w 684"/>
                  <a:gd name="T9" fmla="*/ 510 h 661"/>
                  <a:gd name="T10" fmla="*/ 161 w 684"/>
                  <a:gd name="T11" fmla="*/ 506 h 661"/>
                  <a:gd name="T12" fmla="*/ 127 w 684"/>
                  <a:gd name="T13" fmla="*/ 177 h 661"/>
                </a:gdLst>
                <a:ahLst/>
                <a:cxnLst>
                  <a:cxn ang="0">
                    <a:pos x="T0" y="T1"/>
                  </a:cxn>
                  <a:cxn ang="0">
                    <a:pos x="T2" y="T3"/>
                  </a:cxn>
                  <a:cxn ang="0">
                    <a:pos x="T4" y="T5"/>
                  </a:cxn>
                  <a:cxn ang="0">
                    <a:pos x="T6" y="T7"/>
                  </a:cxn>
                  <a:cxn ang="0">
                    <a:pos x="T8" y="T9"/>
                  </a:cxn>
                  <a:cxn ang="0">
                    <a:pos x="T10" y="T11"/>
                  </a:cxn>
                  <a:cxn ang="0">
                    <a:pos x="T12" y="T13"/>
                  </a:cxn>
                </a:cxnLst>
                <a:rect l="0" t="0" r="r" b="b"/>
                <a:pathLst>
                  <a:path w="684" h="661">
                    <a:moveTo>
                      <a:pt x="127" y="177"/>
                    </a:moveTo>
                    <a:cubicBezTo>
                      <a:pt x="187" y="105"/>
                      <a:pt x="248" y="45"/>
                      <a:pt x="314" y="49"/>
                    </a:cubicBezTo>
                    <a:cubicBezTo>
                      <a:pt x="345" y="51"/>
                      <a:pt x="356" y="62"/>
                      <a:pt x="390" y="69"/>
                    </a:cubicBezTo>
                    <a:cubicBezTo>
                      <a:pt x="437" y="79"/>
                      <a:pt x="456" y="0"/>
                      <a:pt x="533" y="62"/>
                    </a:cubicBezTo>
                    <a:cubicBezTo>
                      <a:pt x="663" y="170"/>
                      <a:pt x="684" y="358"/>
                      <a:pt x="557" y="510"/>
                    </a:cubicBezTo>
                    <a:cubicBezTo>
                      <a:pt x="430" y="661"/>
                      <a:pt x="290" y="614"/>
                      <a:pt x="161" y="506"/>
                    </a:cubicBezTo>
                    <a:cubicBezTo>
                      <a:pt x="31" y="397"/>
                      <a:pt x="0" y="328"/>
                      <a:pt x="127" y="177"/>
                    </a:cubicBezTo>
                    <a:close/>
                  </a:path>
                </a:pathLst>
              </a:custGeom>
              <a:solidFill>
                <a:srgbClr val="693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54">
                <a:extLst>
                  <a:ext uri="{FF2B5EF4-FFF2-40B4-BE49-F238E27FC236}">
                    <a16:creationId xmlns:a16="http://schemas.microsoft.com/office/drawing/2014/main" id="{E75F928F-EF38-4B9F-AB97-0B873C8BDA58}"/>
                  </a:ext>
                </a:extLst>
              </p:cNvPr>
              <p:cNvSpPr>
                <a:spLocks/>
              </p:cNvSpPr>
              <p:nvPr/>
            </p:nvSpPr>
            <p:spPr bwMode="auto">
              <a:xfrm>
                <a:off x="4983" y="2713"/>
                <a:ext cx="81" cy="80"/>
              </a:xfrm>
              <a:custGeom>
                <a:avLst/>
                <a:gdLst>
                  <a:gd name="T0" fmla="*/ 141 w 147"/>
                  <a:gd name="T1" fmla="*/ 61 h 147"/>
                  <a:gd name="T2" fmla="*/ 126 w 147"/>
                  <a:gd name="T3" fmla="*/ 147 h 147"/>
                  <a:gd name="T4" fmla="*/ 0 w 147"/>
                  <a:gd name="T5" fmla="*/ 41 h 147"/>
                  <a:gd name="T6" fmla="*/ 82 w 147"/>
                  <a:gd name="T7" fmla="*/ 11 h 147"/>
                  <a:gd name="T8" fmla="*/ 141 w 147"/>
                  <a:gd name="T9" fmla="*/ 61 h 147"/>
                </a:gdLst>
                <a:ahLst/>
                <a:cxnLst>
                  <a:cxn ang="0">
                    <a:pos x="T0" y="T1"/>
                  </a:cxn>
                  <a:cxn ang="0">
                    <a:pos x="T2" y="T3"/>
                  </a:cxn>
                  <a:cxn ang="0">
                    <a:pos x="T4" y="T5"/>
                  </a:cxn>
                  <a:cxn ang="0">
                    <a:pos x="T6" y="T7"/>
                  </a:cxn>
                  <a:cxn ang="0">
                    <a:pos x="T8" y="T9"/>
                  </a:cxn>
                </a:cxnLst>
                <a:rect l="0" t="0" r="r" b="b"/>
                <a:pathLst>
                  <a:path w="147" h="147">
                    <a:moveTo>
                      <a:pt x="141" y="61"/>
                    </a:moveTo>
                    <a:cubicBezTo>
                      <a:pt x="126" y="147"/>
                      <a:pt x="126" y="147"/>
                      <a:pt x="126" y="147"/>
                    </a:cubicBezTo>
                    <a:cubicBezTo>
                      <a:pt x="0" y="41"/>
                      <a:pt x="0" y="41"/>
                      <a:pt x="0" y="41"/>
                    </a:cubicBezTo>
                    <a:cubicBezTo>
                      <a:pt x="82" y="11"/>
                      <a:pt x="82" y="11"/>
                      <a:pt x="82" y="11"/>
                    </a:cubicBezTo>
                    <a:cubicBezTo>
                      <a:pt x="114" y="0"/>
                      <a:pt x="147" y="27"/>
                      <a:pt x="141" y="61"/>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55">
                <a:extLst>
                  <a:ext uri="{FF2B5EF4-FFF2-40B4-BE49-F238E27FC236}">
                    <a16:creationId xmlns:a16="http://schemas.microsoft.com/office/drawing/2014/main" id="{0ACBDDBE-62B5-4CC6-966D-5C280ABF80B8}"/>
                  </a:ext>
                </a:extLst>
              </p:cNvPr>
              <p:cNvSpPr>
                <a:spLocks/>
              </p:cNvSpPr>
              <p:nvPr/>
            </p:nvSpPr>
            <p:spPr bwMode="auto">
              <a:xfrm>
                <a:off x="5514" y="483"/>
                <a:ext cx="539" cy="661"/>
              </a:xfrm>
              <a:custGeom>
                <a:avLst/>
                <a:gdLst>
                  <a:gd name="T0" fmla="*/ 829 w 986"/>
                  <a:gd name="T1" fmla="*/ 1211 h 1211"/>
                  <a:gd name="T2" fmla="*/ 547 w 986"/>
                  <a:gd name="T3" fmla="*/ 1211 h 1211"/>
                  <a:gd name="T4" fmla="*/ 522 w 986"/>
                  <a:gd name="T5" fmla="*/ 383 h 1211"/>
                  <a:gd name="T6" fmla="*/ 490 w 986"/>
                  <a:gd name="T7" fmla="*/ 181 h 1211"/>
                  <a:gd name="T8" fmla="*/ 467 w 986"/>
                  <a:gd name="T9" fmla="*/ 367 h 1211"/>
                  <a:gd name="T10" fmla="*/ 454 w 986"/>
                  <a:gd name="T11" fmla="*/ 1211 h 1211"/>
                  <a:gd name="T12" fmla="*/ 145 w 986"/>
                  <a:gd name="T13" fmla="*/ 1211 h 1211"/>
                  <a:gd name="T14" fmla="*/ 66 w 986"/>
                  <a:gd name="T15" fmla="*/ 124 h 1211"/>
                  <a:gd name="T16" fmla="*/ 908 w 986"/>
                  <a:gd name="T17" fmla="*/ 124 h 1211"/>
                  <a:gd name="T18" fmla="*/ 829 w 986"/>
                  <a:gd name="T19" fmla="*/ 1211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6" h="1211">
                    <a:moveTo>
                      <a:pt x="829" y="1211"/>
                    </a:moveTo>
                    <a:cubicBezTo>
                      <a:pt x="547" y="1211"/>
                      <a:pt x="547" y="1211"/>
                      <a:pt x="547" y="1211"/>
                    </a:cubicBezTo>
                    <a:cubicBezTo>
                      <a:pt x="547" y="1211"/>
                      <a:pt x="543" y="683"/>
                      <a:pt x="522" y="383"/>
                    </a:cubicBezTo>
                    <a:cubicBezTo>
                      <a:pt x="514" y="264"/>
                      <a:pt x="504" y="181"/>
                      <a:pt x="490" y="181"/>
                    </a:cubicBezTo>
                    <a:cubicBezTo>
                      <a:pt x="480" y="181"/>
                      <a:pt x="472" y="257"/>
                      <a:pt x="467" y="367"/>
                    </a:cubicBezTo>
                    <a:cubicBezTo>
                      <a:pt x="453" y="664"/>
                      <a:pt x="454" y="1211"/>
                      <a:pt x="454" y="1211"/>
                    </a:cubicBezTo>
                    <a:cubicBezTo>
                      <a:pt x="145" y="1211"/>
                      <a:pt x="145" y="1211"/>
                      <a:pt x="145" y="1211"/>
                    </a:cubicBezTo>
                    <a:cubicBezTo>
                      <a:pt x="145" y="1211"/>
                      <a:pt x="0" y="178"/>
                      <a:pt x="66" y="124"/>
                    </a:cubicBezTo>
                    <a:cubicBezTo>
                      <a:pt x="210" y="4"/>
                      <a:pt x="777" y="0"/>
                      <a:pt x="908" y="124"/>
                    </a:cubicBezTo>
                    <a:cubicBezTo>
                      <a:pt x="986" y="198"/>
                      <a:pt x="829" y="1211"/>
                      <a:pt x="829" y="1211"/>
                    </a:cubicBezTo>
                  </a:path>
                </a:pathLst>
              </a:custGeom>
              <a:solidFill>
                <a:srgbClr val="693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56">
                <a:extLst>
                  <a:ext uri="{FF2B5EF4-FFF2-40B4-BE49-F238E27FC236}">
                    <a16:creationId xmlns:a16="http://schemas.microsoft.com/office/drawing/2014/main" id="{3E45DEE8-5703-4681-8B7A-92708FAFC016}"/>
                  </a:ext>
                </a:extLst>
              </p:cNvPr>
              <p:cNvSpPr>
                <a:spLocks/>
              </p:cNvSpPr>
              <p:nvPr/>
            </p:nvSpPr>
            <p:spPr bwMode="auto">
              <a:xfrm>
                <a:off x="5539" y="483"/>
                <a:ext cx="491" cy="338"/>
              </a:xfrm>
              <a:custGeom>
                <a:avLst/>
                <a:gdLst>
                  <a:gd name="T0" fmla="*/ 860 w 897"/>
                  <a:gd name="T1" fmla="*/ 619 h 619"/>
                  <a:gd name="T2" fmla="*/ 481 w 897"/>
                  <a:gd name="T3" fmla="*/ 463 h 619"/>
                  <a:gd name="T4" fmla="*/ 476 w 897"/>
                  <a:gd name="T5" fmla="*/ 383 h 619"/>
                  <a:gd name="T6" fmla="*/ 444 w 897"/>
                  <a:gd name="T7" fmla="*/ 181 h 619"/>
                  <a:gd name="T8" fmla="*/ 421 w 897"/>
                  <a:gd name="T9" fmla="*/ 368 h 619"/>
                  <a:gd name="T10" fmla="*/ 418 w 897"/>
                  <a:gd name="T11" fmla="*/ 440 h 619"/>
                  <a:gd name="T12" fmla="*/ 4 w 897"/>
                  <a:gd name="T13" fmla="*/ 313 h 619"/>
                  <a:gd name="T14" fmla="*/ 20 w 897"/>
                  <a:gd name="T15" fmla="*/ 124 h 619"/>
                  <a:gd name="T16" fmla="*/ 862 w 897"/>
                  <a:gd name="T17" fmla="*/ 124 h 619"/>
                  <a:gd name="T18" fmla="*/ 860 w 897"/>
                  <a:gd name="T1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7" h="619">
                    <a:moveTo>
                      <a:pt x="860" y="619"/>
                    </a:moveTo>
                    <a:cubicBezTo>
                      <a:pt x="739" y="566"/>
                      <a:pt x="609" y="512"/>
                      <a:pt x="481" y="463"/>
                    </a:cubicBezTo>
                    <a:cubicBezTo>
                      <a:pt x="480" y="435"/>
                      <a:pt x="478" y="408"/>
                      <a:pt x="476" y="383"/>
                    </a:cubicBezTo>
                    <a:cubicBezTo>
                      <a:pt x="468" y="264"/>
                      <a:pt x="458" y="181"/>
                      <a:pt x="444" y="181"/>
                    </a:cubicBezTo>
                    <a:cubicBezTo>
                      <a:pt x="434" y="181"/>
                      <a:pt x="427" y="257"/>
                      <a:pt x="421" y="368"/>
                    </a:cubicBezTo>
                    <a:cubicBezTo>
                      <a:pt x="420" y="390"/>
                      <a:pt x="419" y="414"/>
                      <a:pt x="418" y="440"/>
                    </a:cubicBezTo>
                    <a:cubicBezTo>
                      <a:pt x="268" y="384"/>
                      <a:pt x="123" y="338"/>
                      <a:pt x="4" y="313"/>
                    </a:cubicBezTo>
                    <a:cubicBezTo>
                      <a:pt x="0" y="210"/>
                      <a:pt x="4" y="137"/>
                      <a:pt x="20" y="124"/>
                    </a:cubicBezTo>
                    <a:cubicBezTo>
                      <a:pt x="164" y="4"/>
                      <a:pt x="732" y="0"/>
                      <a:pt x="862" y="124"/>
                    </a:cubicBezTo>
                    <a:cubicBezTo>
                      <a:pt x="897" y="157"/>
                      <a:pt x="885" y="382"/>
                      <a:pt x="860" y="619"/>
                    </a:cubicBezTo>
                    <a:close/>
                  </a:path>
                </a:pathLst>
              </a:custGeom>
              <a:solidFill>
                <a:srgbClr val="4D2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57">
                <a:extLst>
                  <a:ext uri="{FF2B5EF4-FFF2-40B4-BE49-F238E27FC236}">
                    <a16:creationId xmlns:a16="http://schemas.microsoft.com/office/drawing/2014/main" id="{CA8A355B-9D21-439E-970A-3C7BF16F3852}"/>
                  </a:ext>
                </a:extLst>
              </p:cNvPr>
              <p:cNvSpPr>
                <a:spLocks/>
              </p:cNvSpPr>
              <p:nvPr/>
            </p:nvSpPr>
            <p:spPr bwMode="auto">
              <a:xfrm>
                <a:off x="5444" y="307"/>
                <a:ext cx="677" cy="203"/>
              </a:xfrm>
              <a:custGeom>
                <a:avLst/>
                <a:gdLst>
                  <a:gd name="T0" fmla="*/ 1236 w 1236"/>
                  <a:gd name="T1" fmla="*/ 372 h 372"/>
                  <a:gd name="T2" fmla="*/ 0 w 1236"/>
                  <a:gd name="T3" fmla="*/ 372 h 372"/>
                  <a:gd name="T4" fmla="*/ 0 w 1236"/>
                  <a:gd name="T5" fmla="*/ 215 h 372"/>
                  <a:gd name="T6" fmla="*/ 618 w 1236"/>
                  <a:gd name="T7" fmla="*/ 0 h 372"/>
                  <a:gd name="T8" fmla="*/ 1236 w 1236"/>
                  <a:gd name="T9" fmla="*/ 215 h 372"/>
                  <a:gd name="T10" fmla="*/ 1236 w 1236"/>
                  <a:gd name="T11" fmla="*/ 372 h 372"/>
                </a:gdLst>
                <a:ahLst/>
                <a:cxnLst>
                  <a:cxn ang="0">
                    <a:pos x="T0" y="T1"/>
                  </a:cxn>
                  <a:cxn ang="0">
                    <a:pos x="T2" y="T3"/>
                  </a:cxn>
                  <a:cxn ang="0">
                    <a:pos x="T4" y="T5"/>
                  </a:cxn>
                  <a:cxn ang="0">
                    <a:pos x="T6" y="T7"/>
                  </a:cxn>
                  <a:cxn ang="0">
                    <a:pos x="T8" y="T9"/>
                  </a:cxn>
                  <a:cxn ang="0">
                    <a:pos x="T10" y="T11"/>
                  </a:cxn>
                </a:cxnLst>
                <a:rect l="0" t="0" r="r" b="b"/>
                <a:pathLst>
                  <a:path w="1236" h="372">
                    <a:moveTo>
                      <a:pt x="1236" y="372"/>
                    </a:moveTo>
                    <a:cubicBezTo>
                      <a:pt x="0" y="372"/>
                      <a:pt x="0" y="372"/>
                      <a:pt x="0" y="372"/>
                    </a:cubicBezTo>
                    <a:cubicBezTo>
                      <a:pt x="0" y="215"/>
                      <a:pt x="0" y="215"/>
                      <a:pt x="0" y="215"/>
                    </a:cubicBezTo>
                    <a:cubicBezTo>
                      <a:pt x="0" y="98"/>
                      <a:pt x="241" y="0"/>
                      <a:pt x="618" y="0"/>
                    </a:cubicBezTo>
                    <a:cubicBezTo>
                      <a:pt x="1016" y="0"/>
                      <a:pt x="1236" y="98"/>
                      <a:pt x="1236" y="215"/>
                    </a:cubicBezTo>
                    <a:cubicBezTo>
                      <a:pt x="1236" y="241"/>
                      <a:pt x="1236" y="372"/>
                      <a:pt x="1236" y="372"/>
                    </a:cubicBezTo>
                    <a:close/>
                  </a:path>
                </a:pathLst>
              </a:custGeom>
              <a:solidFill>
                <a:srgbClr val="E3C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58">
                <a:extLst>
                  <a:ext uri="{FF2B5EF4-FFF2-40B4-BE49-F238E27FC236}">
                    <a16:creationId xmlns:a16="http://schemas.microsoft.com/office/drawing/2014/main" id="{DC4A0D5B-0F11-490A-9B0A-FDDD55100861}"/>
                  </a:ext>
                </a:extLst>
              </p:cNvPr>
              <p:cNvSpPr>
                <a:spLocks/>
              </p:cNvSpPr>
              <p:nvPr/>
            </p:nvSpPr>
            <p:spPr bwMode="auto">
              <a:xfrm>
                <a:off x="5477" y="457"/>
                <a:ext cx="594" cy="159"/>
              </a:xfrm>
              <a:custGeom>
                <a:avLst/>
                <a:gdLst>
                  <a:gd name="T0" fmla="*/ 779 w 1084"/>
                  <a:gd name="T1" fmla="*/ 290 h 292"/>
                  <a:gd name="T2" fmla="*/ 305 w 1084"/>
                  <a:gd name="T3" fmla="*/ 290 h 292"/>
                  <a:gd name="T4" fmla="*/ 79 w 1084"/>
                  <a:gd name="T5" fmla="*/ 139 h 292"/>
                  <a:gd name="T6" fmla="*/ 0 w 1084"/>
                  <a:gd name="T7" fmla="*/ 0 h 292"/>
                  <a:gd name="T8" fmla="*/ 1084 w 1084"/>
                  <a:gd name="T9" fmla="*/ 0 h 292"/>
                  <a:gd name="T10" fmla="*/ 1004 w 1084"/>
                  <a:gd name="T11" fmla="*/ 139 h 292"/>
                  <a:gd name="T12" fmla="*/ 779 w 1084"/>
                  <a:gd name="T13" fmla="*/ 290 h 292"/>
                </a:gdLst>
                <a:ahLst/>
                <a:cxnLst>
                  <a:cxn ang="0">
                    <a:pos x="T0" y="T1"/>
                  </a:cxn>
                  <a:cxn ang="0">
                    <a:pos x="T2" y="T3"/>
                  </a:cxn>
                  <a:cxn ang="0">
                    <a:pos x="T4" y="T5"/>
                  </a:cxn>
                  <a:cxn ang="0">
                    <a:pos x="T6" y="T7"/>
                  </a:cxn>
                  <a:cxn ang="0">
                    <a:pos x="T8" y="T9"/>
                  </a:cxn>
                  <a:cxn ang="0">
                    <a:pos x="T10" y="T11"/>
                  </a:cxn>
                  <a:cxn ang="0">
                    <a:pos x="T12" y="T13"/>
                  </a:cxn>
                </a:cxnLst>
                <a:rect l="0" t="0" r="r" b="b"/>
                <a:pathLst>
                  <a:path w="1084" h="292">
                    <a:moveTo>
                      <a:pt x="779" y="290"/>
                    </a:moveTo>
                    <a:cubicBezTo>
                      <a:pt x="660" y="292"/>
                      <a:pt x="423" y="292"/>
                      <a:pt x="305" y="290"/>
                    </a:cubicBezTo>
                    <a:cubicBezTo>
                      <a:pt x="231" y="289"/>
                      <a:pt x="121" y="248"/>
                      <a:pt x="79" y="139"/>
                    </a:cubicBezTo>
                    <a:cubicBezTo>
                      <a:pt x="0" y="0"/>
                      <a:pt x="0" y="0"/>
                      <a:pt x="0" y="0"/>
                    </a:cubicBezTo>
                    <a:cubicBezTo>
                      <a:pt x="1084" y="0"/>
                      <a:pt x="1084" y="0"/>
                      <a:pt x="1084" y="0"/>
                    </a:cubicBezTo>
                    <a:cubicBezTo>
                      <a:pt x="1004" y="139"/>
                      <a:pt x="1004" y="139"/>
                      <a:pt x="1004" y="139"/>
                    </a:cubicBezTo>
                    <a:cubicBezTo>
                      <a:pt x="962" y="248"/>
                      <a:pt x="852" y="289"/>
                      <a:pt x="779" y="290"/>
                    </a:cubicBezTo>
                    <a:close/>
                  </a:path>
                </a:pathLst>
              </a:custGeom>
              <a:solidFill>
                <a:srgbClr val="E3C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Oval 59">
                <a:extLst>
                  <a:ext uri="{FF2B5EF4-FFF2-40B4-BE49-F238E27FC236}">
                    <a16:creationId xmlns:a16="http://schemas.microsoft.com/office/drawing/2014/main" id="{5CDC4DDA-8AAE-415B-9754-A8910909423E}"/>
                  </a:ext>
                </a:extLst>
              </p:cNvPr>
              <p:cNvSpPr>
                <a:spLocks noChangeArrowheads="1"/>
              </p:cNvSpPr>
              <p:nvPr/>
            </p:nvSpPr>
            <p:spPr bwMode="auto">
              <a:xfrm>
                <a:off x="5604" y="276"/>
                <a:ext cx="351" cy="363"/>
              </a:xfrm>
              <a:prstGeom prst="ellipse">
                <a:avLst/>
              </a:pr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60">
                <a:extLst>
                  <a:ext uri="{FF2B5EF4-FFF2-40B4-BE49-F238E27FC236}">
                    <a16:creationId xmlns:a16="http://schemas.microsoft.com/office/drawing/2014/main" id="{4B8D1EE1-05D8-4061-86E9-A3E4EBF86C4D}"/>
                  </a:ext>
                </a:extLst>
              </p:cNvPr>
              <p:cNvSpPr>
                <a:spLocks/>
              </p:cNvSpPr>
              <p:nvPr/>
            </p:nvSpPr>
            <p:spPr bwMode="auto">
              <a:xfrm>
                <a:off x="5750" y="616"/>
                <a:ext cx="60" cy="64"/>
              </a:xfrm>
              <a:custGeom>
                <a:avLst/>
                <a:gdLst>
                  <a:gd name="T0" fmla="*/ 29 w 109"/>
                  <a:gd name="T1" fmla="*/ 87 h 117"/>
                  <a:gd name="T2" fmla="*/ 0 w 109"/>
                  <a:gd name="T3" fmla="*/ 0 h 117"/>
                  <a:gd name="T4" fmla="*/ 109 w 109"/>
                  <a:gd name="T5" fmla="*/ 0 h 117"/>
                  <a:gd name="T6" fmla="*/ 80 w 109"/>
                  <a:gd name="T7" fmla="*/ 87 h 117"/>
                  <a:gd name="T8" fmla="*/ 29 w 109"/>
                  <a:gd name="T9" fmla="*/ 87 h 117"/>
                </a:gdLst>
                <a:ahLst/>
                <a:cxnLst>
                  <a:cxn ang="0">
                    <a:pos x="T0" y="T1"/>
                  </a:cxn>
                  <a:cxn ang="0">
                    <a:pos x="T2" y="T3"/>
                  </a:cxn>
                  <a:cxn ang="0">
                    <a:pos x="T4" y="T5"/>
                  </a:cxn>
                  <a:cxn ang="0">
                    <a:pos x="T6" y="T7"/>
                  </a:cxn>
                  <a:cxn ang="0">
                    <a:pos x="T8" y="T9"/>
                  </a:cxn>
                </a:cxnLst>
                <a:rect l="0" t="0" r="r" b="b"/>
                <a:pathLst>
                  <a:path w="109" h="117">
                    <a:moveTo>
                      <a:pt x="29" y="87"/>
                    </a:moveTo>
                    <a:cubicBezTo>
                      <a:pt x="0" y="0"/>
                      <a:pt x="0" y="0"/>
                      <a:pt x="0" y="0"/>
                    </a:cubicBezTo>
                    <a:cubicBezTo>
                      <a:pt x="109" y="0"/>
                      <a:pt x="109" y="0"/>
                      <a:pt x="109" y="0"/>
                    </a:cubicBezTo>
                    <a:cubicBezTo>
                      <a:pt x="80" y="87"/>
                      <a:pt x="80" y="87"/>
                      <a:pt x="80" y="87"/>
                    </a:cubicBezTo>
                    <a:cubicBezTo>
                      <a:pt x="69" y="117"/>
                      <a:pt x="40" y="117"/>
                      <a:pt x="29" y="87"/>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61">
                <a:extLst>
                  <a:ext uri="{FF2B5EF4-FFF2-40B4-BE49-F238E27FC236}">
                    <a16:creationId xmlns:a16="http://schemas.microsoft.com/office/drawing/2014/main" id="{E0D4A6BA-7474-4B01-8437-09FEB68DE201}"/>
                  </a:ext>
                </a:extLst>
              </p:cNvPr>
              <p:cNvSpPr>
                <a:spLocks/>
              </p:cNvSpPr>
              <p:nvPr/>
            </p:nvSpPr>
            <p:spPr bwMode="auto">
              <a:xfrm>
                <a:off x="5593" y="265"/>
                <a:ext cx="373" cy="369"/>
              </a:xfrm>
              <a:custGeom>
                <a:avLst/>
                <a:gdLst>
                  <a:gd name="T0" fmla="*/ 682 w 682"/>
                  <a:gd name="T1" fmla="*/ 280 h 676"/>
                  <a:gd name="T2" fmla="*/ 341 w 682"/>
                  <a:gd name="T3" fmla="*/ 0 h 676"/>
                  <a:gd name="T4" fmla="*/ 0 w 682"/>
                  <a:gd name="T5" fmla="*/ 280 h 676"/>
                  <a:gd name="T6" fmla="*/ 219 w 682"/>
                  <a:gd name="T7" fmla="*/ 610 h 676"/>
                  <a:gd name="T8" fmla="*/ 219 w 682"/>
                  <a:gd name="T9" fmla="*/ 610 h 676"/>
                  <a:gd name="T10" fmla="*/ 222 w 682"/>
                  <a:gd name="T11" fmla="*/ 611 h 676"/>
                  <a:gd name="T12" fmla="*/ 224 w 682"/>
                  <a:gd name="T13" fmla="*/ 612 h 676"/>
                  <a:gd name="T14" fmla="*/ 270 w 682"/>
                  <a:gd name="T15" fmla="*/ 676 h 676"/>
                  <a:gd name="T16" fmla="*/ 389 w 682"/>
                  <a:gd name="T17" fmla="*/ 623 h 676"/>
                  <a:gd name="T18" fmla="*/ 391 w 682"/>
                  <a:gd name="T19" fmla="*/ 623 h 676"/>
                  <a:gd name="T20" fmla="*/ 374 w 682"/>
                  <a:gd name="T21" fmla="*/ 652 h 676"/>
                  <a:gd name="T22" fmla="*/ 473 w 682"/>
                  <a:gd name="T23" fmla="*/ 599 h 676"/>
                  <a:gd name="T24" fmla="*/ 473 w 682"/>
                  <a:gd name="T25" fmla="*/ 627 h 676"/>
                  <a:gd name="T26" fmla="*/ 628 w 682"/>
                  <a:gd name="T27" fmla="*/ 489 h 676"/>
                  <a:gd name="T28" fmla="*/ 627 w 682"/>
                  <a:gd name="T29" fmla="*/ 489 h 676"/>
                  <a:gd name="T30" fmla="*/ 682 w 682"/>
                  <a:gd name="T31" fmla="*/ 280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2" h="676">
                    <a:moveTo>
                      <a:pt x="682" y="280"/>
                    </a:moveTo>
                    <a:cubicBezTo>
                      <a:pt x="682" y="59"/>
                      <a:pt x="530" y="0"/>
                      <a:pt x="341" y="0"/>
                    </a:cubicBezTo>
                    <a:cubicBezTo>
                      <a:pt x="153" y="0"/>
                      <a:pt x="0" y="59"/>
                      <a:pt x="0" y="280"/>
                    </a:cubicBezTo>
                    <a:cubicBezTo>
                      <a:pt x="0" y="450"/>
                      <a:pt x="91" y="566"/>
                      <a:pt x="219" y="610"/>
                    </a:cubicBezTo>
                    <a:cubicBezTo>
                      <a:pt x="219" y="610"/>
                      <a:pt x="219" y="610"/>
                      <a:pt x="219" y="610"/>
                    </a:cubicBezTo>
                    <a:cubicBezTo>
                      <a:pt x="219" y="610"/>
                      <a:pt x="220" y="610"/>
                      <a:pt x="222" y="611"/>
                    </a:cubicBezTo>
                    <a:cubicBezTo>
                      <a:pt x="223" y="611"/>
                      <a:pt x="224" y="611"/>
                      <a:pt x="224" y="612"/>
                    </a:cubicBezTo>
                    <a:cubicBezTo>
                      <a:pt x="243" y="618"/>
                      <a:pt x="303" y="642"/>
                      <a:pt x="270" y="676"/>
                    </a:cubicBezTo>
                    <a:cubicBezTo>
                      <a:pt x="389" y="623"/>
                      <a:pt x="389" y="623"/>
                      <a:pt x="389" y="623"/>
                    </a:cubicBezTo>
                    <a:cubicBezTo>
                      <a:pt x="390" y="623"/>
                      <a:pt x="390" y="623"/>
                      <a:pt x="391" y="623"/>
                    </a:cubicBezTo>
                    <a:cubicBezTo>
                      <a:pt x="392" y="624"/>
                      <a:pt x="396" y="629"/>
                      <a:pt x="374" y="652"/>
                    </a:cubicBezTo>
                    <a:cubicBezTo>
                      <a:pt x="407" y="656"/>
                      <a:pt x="473" y="599"/>
                      <a:pt x="473" y="599"/>
                    </a:cubicBezTo>
                    <a:cubicBezTo>
                      <a:pt x="473" y="599"/>
                      <a:pt x="483" y="608"/>
                      <a:pt x="473" y="627"/>
                    </a:cubicBezTo>
                    <a:cubicBezTo>
                      <a:pt x="541" y="602"/>
                      <a:pt x="628" y="489"/>
                      <a:pt x="628" y="489"/>
                    </a:cubicBezTo>
                    <a:cubicBezTo>
                      <a:pt x="627" y="489"/>
                      <a:pt x="627" y="489"/>
                      <a:pt x="627" y="489"/>
                    </a:cubicBezTo>
                    <a:cubicBezTo>
                      <a:pt x="664" y="439"/>
                      <a:pt x="682" y="362"/>
                      <a:pt x="682" y="280"/>
                    </a:cubicBezTo>
                    <a:close/>
                  </a:path>
                </a:pathLst>
              </a:custGeom>
              <a:solidFill>
                <a:srgbClr val="4D2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62">
                <a:extLst>
                  <a:ext uri="{FF2B5EF4-FFF2-40B4-BE49-F238E27FC236}">
                    <a16:creationId xmlns:a16="http://schemas.microsoft.com/office/drawing/2014/main" id="{37BBF909-DFAC-47A1-92AB-4DA38E887F65}"/>
                  </a:ext>
                </a:extLst>
              </p:cNvPr>
              <p:cNvSpPr>
                <a:spLocks/>
              </p:cNvSpPr>
              <p:nvPr/>
            </p:nvSpPr>
            <p:spPr bwMode="auto">
              <a:xfrm>
                <a:off x="5615" y="287"/>
                <a:ext cx="321" cy="332"/>
              </a:xfrm>
              <a:custGeom>
                <a:avLst/>
                <a:gdLst>
                  <a:gd name="T0" fmla="*/ 580 w 585"/>
                  <a:gd name="T1" fmla="*/ 240 h 608"/>
                  <a:gd name="T2" fmla="*/ 300 w 585"/>
                  <a:gd name="T3" fmla="*/ 0 h 608"/>
                  <a:gd name="T4" fmla="*/ 0 w 585"/>
                  <a:gd name="T5" fmla="*/ 247 h 608"/>
                  <a:gd name="T6" fmla="*/ 193 w 585"/>
                  <a:gd name="T7" fmla="*/ 538 h 608"/>
                  <a:gd name="T8" fmla="*/ 193 w 585"/>
                  <a:gd name="T9" fmla="*/ 538 h 608"/>
                  <a:gd name="T10" fmla="*/ 195 w 585"/>
                  <a:gd name="T11" fmla="*/ 538 h 608"/>
                  <a:gd name="T12" fmla="*/ 197 w 585"/>
                  <a:gd name="T13" fmla="*/ 539 h 608"/>
                  <a:gd name="T14" fmla="*/ 255 w 585"/>
                  <a:gd name="T15" fmla="*/ 608 h 608"/>
                  <a:gd name="T16" fmla="*/ 377 w 585"/>
                  <a:gd name="T17" fmla="*/ 550 h 608"/>
                  <a:gd name="T18" fmla="*/ 364 w 585"/>
                  <a:gd name="T19" fmla="*/ 575 h 608"/>
                  <a:gd name="T20" fmla="*/ 451 w 585"/>
                  <a:gd name="T21" fmla="*/ 528 h 608"/>
                  <a:gd name="T22" fmla="*/ 451 w 585"/>
                  <a:gd name="T23" fmla="*/ 553 h 608"/>
                  <a:gd name="T24" fmla="*/ 580 w 585"/>
                  <a:gd name="T25" fmla="*/ 2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5" h="608">
                    <a:moveTo>
                      <a:pt x="580" y="240"/>
                    </a:moveTo>
                    <a:cubicBezTo>
                      <a:pt x="580" y="46"/>
                      <a:pt x="466" y="0"/>
                      <a:pt x="300" y="0"/>
                    </a:cubicBezTo>
                    <a:cubicBezTo>
                      <a:pt x="134" y="0"/>
                      <a:pt x="0" y="52"/>
                      <a:pt x="0" y="247"/>
                    </a:cubicBezTo>
                    <a:cubicBezTo>
                      <a:pt x="0" y="397"/>
                      <a:pt x="80" y="499"/>
                      <a:pt x="193" y="538"/>
                    </a:cubicBezTo>
                    <a:cubicBezTo>
                      <a:pt x="193" y="538"/>
                      <a:pt x="193" y="538"/>
                      <a:pt x="193" y="538"/>
                    </a:cubicBezTo>
                    <a:cubicBezTo>
                      <a:pt x="193" y="538"/>
                      <a:pt x="194" y="538"/>
                      <a:pt x="195" y="538"/>
                    </a:cubicBezTo>
                    <a:cubicBezTo>
                      <a:pt x="196" y="539"/>
                      <a:pt x="197" y="539"/>
                      <a:pt x="197" y="539"/>
                    </a:cubicBezTo>
                    <a:cubicBezTo>
                      <a:pt x="214" y="545"/>
                      <a:pt x="284" y="578"/>
                      <a:pt x="255" y="608"/>
                    </a:cubicBezTo>
                    <a:cubicBezTo>
                      <a:pt x="377" y="550"/>
                      <a:pt x="377" y="550"/>
                      <a:pt x="377" y="550"/>
                    </a:cubicBezTo>
                    <a:cubicBezTo>
                      <a:pt x="378" y="549"/>
                      <a:pt x="384" y="554"/>
                      <a:pt x="364" y="575"/>
                    </a:cubicBezTo>
                    <a:cubicBezTo>
                      <a:pt x="393" y="578"/>
                      <a:pt x="451" y="528"/>
                      <a:pt x="451" y="528"/>
                    </a:cubicBezTo>
                    <a:cubicBezTo>
                      <a:pt x="451" y="528"/>
                      <a:pt x="460" y="536"/>
                      <a:pt x="451" y="553"/>
                    </a:cubicBezTo>
                    <a:cubicBezTo>
                      <a:pt x="585" y="493"/>
                      <a:pt x="580" y="313"/>
                      <a:pt x="580" y="240"/>
                    </a:cubicBezTo>
                    <a:close/>
                  </a:path>
                </a:pathLst>
              </a:custGeom>
              <a:solidFill>
                <a:srgbClr val="693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Oval 63">
                <a:extLst>
                  <a:ext uri="{FF2B5EF4-FFF2-40B4-BE49-F238E27FC236}">
                    <a16:creationId xmlns:a16="http://schemas.microsoft.com/office/drawing/2014/main" id="{188D2966-B231-47E6-83EA-4D27EE129CC8}"/>
                  </a:ext>
                </a:extLst>
              </p:cNvPr>
              <p:cNvSpPr>
                <a:spLocks noChangeArrowheads="1"/>
              </p:cNvSpPr>
              <p:nvPr/>
            </p:nvSpPr>
            <p:spPr bwMode="auto">
              <a:xfrm>
                <a:off x="4747" y="801"/>
                <a:ext cx="2066" cy="2060"/>
              </a:xfrm>
              <a:prstGeom prst="ellipse">
                <a:avLst/>
              </a:prstGeom>
              <a:solidFill>
                <a:srgbClr val="BF9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64">
                <a:extLst>
                  <a:ext uri="{FF2B5EF4-FFF2-40B4-BE49-F238E27FC236}">
                    <a16:creationId xmlns:a16="http://schemas.microsoft.com/office/drawing/2014/main" id="{FEA5E51C-5F1F-42EF-899C-89BC3991715B}"/>
                  </a:ext>
                </a:extLst>
              </p:cNvPr>
              <p:cNvSpPr>
                <a:spLocks/>
              </p:cNvSpPr>
              <p:nvPr/>
            </p:nvSpPr>
            <p:spPr bwMode="auto">
              <a:xfrm>
                <a:off x="5041" y="1900"/>
                <a:ext cx="164" cy="226"/>
              </a:xfrm>
              <a:custGeom>
                <a:avLst/>
                <a:gdLst>
                  <a:gd name="T0" fmla="*/ 57 w 299"/>
                  <a:gd name="T1" fmla="*/ 19 h 414"/>
                  <a:gd name="T2" fmla="*/ 57 w 299"/>
                  <a:gd name="T3" fmla="*/ 19 h 414"/>
                  <a:gd name="T4" fmla="*/ 163 w 299"/>
                  <a:gd name="T5" fmla="*/ 57 h 414"/>
                  <a:gd name="T6" fmla="*/ 299 w 299"/>
                  <a:gd name="T7" fmla="*/ 346 h 414"/>
                  <a:gd name="T8" fmla="*/ 154 w 299"/>
                  <a:gd name="T9" fmla="*/ 414 h 414"/>
                  <a:gd name="T10" fmla="*/ 18 w 299"/>
                  <a:gd name="T11" fmla="*/ 125 h 414"/>
                  <a:gd name="T12" fmla="*/ 57 w 299"/>
                  <a:gd name="T13" fmla="*/ 19 h 414"/>
                </a:gdLst>
                <a:ahLst/>
                <a:cxnLst>
                  <a:cxn ang="0">
                    <a:pos x="T0" y="T1"/>
                  </a:cxn>
                  <a:cxn ang="0">
                    <a:pos x="T2" y="T3"/>
                  </a:cxn>
                  <a:cxn ang="0">
                    <a:pos x="T4" y="T5"/>
                  </a:cxn>
                  <a:cxn ang="0">
                    <a:pos x="T6" y="T7"/>
                  </a:cxn>
                  <a:cxn ang="0">
                    <a:pos x="T8" y="T9"/>
                  </a:cxn>
                  <a:cxn ang="0">
                    <a:pos x="T10" y="T11"/>
                  </a:cxn>
                  <a:cxn ang="0">
                    <a:pos x="T12" y="T13"/>
                  </a:cxn>
                </a:cxnLst>
                <a:rect l="0" t="0" r="r" b="b"/>
                <a:pathLst>
                  <a:path w="299" h="414">
                    <a:moveTo>
                      <a:pt x="57" y="19"/>
                    </a:moveTo>
                    <a:cubicBezTo>
                      <a:pt x="57" y="19"/>
                      <a:pt x="57" y="19"/>
                      <a:pt x="57" y="19"/>
                    </a:cubicBezTo>
                    <a:cubicBezTo>
                      <a:pt x="97" y="0"/>
                      <a:pt x="145" y="17"/>
                      <a:pt x="163" y="57"/>
                    </a:cubicBezTo>
                    <a:cubicBezTo>
                      <a:pt x="299" y="346"/>
                      <a:pt x="299" y="346"/>
                      <a:pt x="299" y="346"/>
                    </a:cubicBezTo>
                    <a:cubicBezTo>
                      <a:pt x="154" y="414"/>
                      <a:pt x="154" y="414"/>
                      <a:pt x="154" y="414"/>
                    </a:cubicBezTo>
                    <a:cubicBezTo>
                      <a:pt x="18" y="125"/>
                      <a:pt x="18" y="125"/>
                      <a:pt x="18" y="125"/>
                    </a:cubicBezTo>
                    <a:cubicBezTo>
                      <a:pt x="0" y="85"/>
                      <a:pt x="17" y="37"/>
                      <a:pt x="57"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65">
                <a:extLst>
                  <a:ext uri="{FF2B5EF4-FFF2-40B4-BE49-F238E27FC236}">
                    <a16:creationId xmlns:a16="http://schemas.microsoft.com/office/drawing/2014/main" id="{D8AA0FF3-A2EA-4F2E-9F53-D1719123F739}"/>
                  </a:ext>
                </a:extLst>
              </p:cNvPr>
              <p:cNvSpPr>
                <a:spLocks/>
              </p:cNvSpPr>
              <p:nvPr/>
            </p:nvSpPr>
            <p:spPr bwMode="auto">
              <a:xfrm>
                <a:off x="5119" y="2063"/>
                <a:ext cx="74" cy="51"/>
              </a:xfrm>
              <a:custGeom>
                <a:avLst/>
                <a:gdLst>
                  <a:gd name="T0" fmla="*/ 0 w 74"/>
                  <a:gd name="T1" fmla="*/ 30 h 51"/>
                  <a:gd name="T2" fmla="*/ 64 w 74"/>
                  <a:gd name="T3" fmla="*/ 0 h 51"/>
                  <a:gd name="T4" fmla="*/ 74 w 74"/>
                  <a:gd name="T5" fmla="*/ 21 h 51"/>
                  <a:gd name="T6" fmla="*/ 11 w 74"/>
                  <a:gd name="T7" fmla="*/ 51 h 51"/>
                  <a:gd name="T8" fmla="*/ 0 w 74"/>
                  <a:gd name="T9" fmla="*/ 30 h 51"/>
                </a:gdLst>
                <a:ahLst/>
                <a:cxnLst>
                  <a:cxn ang="0">
                    <a:pos x="T0" y="T1"/>
                  </a:cxn>
                  <a:cxn ang="0">
                    <a:pos x="T2" y="T3"/>
                  </a:cxn>
                  <a:cxn ang="0">
                    <a:pos x="T4" y="T5"/>
                  </a:cxn>
                  <a:cxn ang="0">
                    <a:pos x="T6" y="T7"/>
                  </a:cxn>
                  <a:cxn ang="0">
                    <a:pos x="T8" y="T9"/>
                  </a:cxn>
                </a:cxnLst>
                <a:rect l="0" t="0" r="r" b="b"/>
                <a:pathLst>
                  <a:path w="74" h="51">
                    <a:moveTo>
                      <a:pt x="0" y="30"/>
                    </a:moveTo>
                    <a:lnTo>
                      <a:pt x="64" y="0"/>
                    </a:lnTo>
                    <a:lnTo>
                      <a:pt x="74" y="21"/>
                    </a:lnTo>
                    <a:lnTo>
                      <a:pt x="11" y="51"/>
                    </a:lnTo>
                    <a:lnTo>
                      <a:pt x="0" y="30"/>
                    </a:lnTo>
                    <a:close/>
                  </a:path>
                </a:pathLst>
              </a:custGeom>
              <a:solidFill>
                <a:srgbClr val="BC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66">
                <a:extLst>
                  <a:ext uri="{FF2B5EF4-FFF2-40B4-BE49-F238E27FC236}">
                    <a16:creationId xmlns:a16="http://schemas.microsoft.com/office/drawing/2014/main" id="{D550EDB7-E310-4FB2-9BFF-750F1906543F}"/>
                  </a:ext>
                </a:extLst>
              </p:cNvPr>
              <p:cNvSpPr>
                <a:spLocks/>
              </p:cNvSpPr>
              <p:nvPr/>
            </p:nvSpPr>
            <p:spPr bwMode="auto">
              <a:xfrm>
                <a:off x="5108" y="2038"/>
                <a:ext cx="73" cy="50"/>
              </a:xfrm>
              <a:custGeom>
                <a:avLst/>
                <a:gdLst>
                  <a:gd name="T0" fmla="*/ 0 w 73"/>
                  <a:gd name="T1" fmla="*/ 30 h 50"/>
                  <a:gd name="T2" fmla="*/ 63 w 73"/>
                  <a:gd name="T3" fmla="*/ 0 h 50"/>
                  <a:gd name="T4" fmla="*/ 73 w 73"/>
                  <a:gd name="T5" fmla="*/ 21 h 50"/>
                  <a:gd name="T6" fmla="*/ 10 w 73"/>
                  <a:gd name="T7" fmla="*/ 50 h 50"/>
                  <a:gd name="T8" fmla="*/ 0 w 73"/>
                  <a:gd name="T9" fmla="*/ 30 h 50"/>
                </a:gdLst>
                <a:ahLst/>
                <a:cxnLst>
                  <a:cxn ang="0">
                    <a:pos x="T0" y="T1"/>
                  </a:cxn>
                  <a:cxn ang="0">
                    <a:pos x="T2" y="T3"/>
                  </a:cxn>
                  <a:cxn ang="0">
                    <a:pos x="T4" y="T5"/>
                  </a:cxn>
                  <a:cxn ang="0">
                    <a:pos x="T6" y="T7"/>
                  </a:cxn>
                  <a:cxn ang="0">
                    <a:pos x="T8" y="T9"/>
                  </a:cxn>
                </a:cxnLst>
                <a:rect l="0" t="0" r="r" b="b"/>
                <a:pathLst>
                  <a:path w="73" h="50">
                    <a:moveTo>
                      <a:pt x="0" y="30"/>
                    </a:moveTo>
                    <a:lnTo>
                      <a:pt x="63" y="0"/>
                    </a:lnTo>
                    <a:lnTo>
                      <a:pt x="73" y="21"/>
                    </a:lnTo>
                    <a:lnTo>
                      <a:pt x="10" y="50"/>
                    </a:lnTo>
                    <a:lnTo>
                      <a:pt x="0" y="30"/>
                    </a:lnTo>
                    <a:close/>
                  </a:path>
                </a:pathLst>
              </a:custGeom>
              <a:solidFill>
                <a:srgbClr val="A18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67">
                <a:extLst>
                  <a:ext uri="{FF2B5EF4-FFF2-40B4-BE49-F238E27FC236}">
                    <a16:creationId xmlns:a16="http://schemas.microsoft.com/office/drawing/2014/main" id="{A866751A-FCA4-4826-B6B7-D0B1FB4F8678}"/>
                  </a:ext>
                </a:extLst>
              </p:cNvPr>
              <p:cNvSpPr>
                <a:spLocks/>
              </p:cNvSpPr>
              <p:nvPr/>
            </p:nvSpPr>
            <p:spPr bwMode="auto">
              <a:xfrm>
                <a:off x="5096" y="2012"/>
                <a:ext cx="73" cy="51"/>
              </a:xfrm>
              <a:custGeom>
                <a:avLst/>
                <a:gdLst>
                  <a:gd name="T0" fmla="*/ 0 w 73"/>
                  <a:gd name="T1" fmla="*/ 30 h 51"/>
                  <a:gd name="T2" fmla="*/ 63 w 73"/>
                  <a:gd name="T3" fmla="*/ 0 h 51"/>
                  <a:gd name="T4" fmla="*/ 73 w 73"/>
                  <a:gd name="T5" fmla="*/ 22 h 51"/>
                  <a:gd name="T6" fmla="*/ 10 w 73"/>
                  <a:gd name="T7" fmla="*/ 51 h 51"/>
                  <a:gd name="T8" fmla="*/ 0 w 73"/>
                  <a:gd name="T9" fmla="*/ 30 h 51"/>
                </a:gdLst>
                <a:ahLst/>
                <a:cxnLst>
                  <a:cxn ang="0">
                    <a:pos x="T0" y="T1"/>
                  </a:cxn>
                  <a:cxn ang="0">
                    <a:pos x="T2" y="T3"/>
                  </a:cxn>
                  <a:cxn ang="0">
                    <a:pos x="T4" y="T5"/>
                  </a:cxn>
                  <a:cxn ang="0">
                    <a:pos x="T6" y="T7"/>
                  </a:cxn>
                  <a:cxn ang="0">
                    <a:pos x="T8" y="T9"/>
                  </a:cxn>
                </a:cxnLst>
                <a:rect l="0" t="0" r="r" b="b"/>
                <a:pathLst>
                  <a:path w="73" h="51">
                    <a:moveTo>
                      <a:pt x="0" y="30"/>
                    </a:moveTo>
                    <a:lnTo>
                      <a:pt x="63" y="0"/>
                    </a:lnTo>
                    <a:lnTo>
                      <a:pt x="73" y="22"/>
                    </a:lnTo>
                    <a:lnTo>
                      <a:pt x="10" y="51"/>
                    </a:lnTo>
                    <a:lnTo>
                      <a:pt x="0" y="30"/>
                    </a:ln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68">
                <a:extLst>
                  <a:ext uri="{FF2B5EF4-FFF2-40B4-BE49-F238E27FC236}">
                    <a16:creationId xmlns:a16="http://schemas.microsoft.com/office/drawing/2014/main" id="{63E9E06C-CEEA-4FB3-8304-6D15523FB34A}"/>
                  </a:ext>
                </a:extLst>
              </p:cNvPr>
              <p:cNvSpPr>
                <a:spLocks/>
              </p:cNvSpPr>
              <p:nvPr/>
            </p:nvSpPr>
            <p:spPr bwMode="auto">
              <a:xfrm>
                <a:off x="5084" y="1987"/>
                <a:ext cx="73" cy="51"/>
              </a:xfrm>
              <a:custGeom>
                <a:avLst/>
                <a:gdLst>
                  <a:gd name="T0" fmla="*/ 0 w 73"/>
                  <a:gd name="T1" fmla="*/ 30 h 51"/>
                  <a:gd name="T2" fmla="*/ 63 w 73"/>
                  <a:gd name="T3" fmla="*/ 0 h 51"/>
                  <a:gd name="T4" fmla="*/ 73 w 73"/>
                  <a:gd name="T5" fmla="*/ 22 h 51"/>
                  <a:gd name="T6" fmla="*/ 10 w 73"/>
                  <a:gd name="T7" fmla="*/ 51 h 51"/>
                  <a:gd name="T8" fmla="*/ 0 w 73"/>
                  <a:gd name="T9" fmla="*/ 30 h 51"/>
                </a:gdLst>
                <a:ahLst/>
                <a:cxnLst>
                  <a:cxn ang="0">
                    <a:pos x="T0" y="T1"/>
                  </a:cxn>
                  <a:cxn ang="0">
                    <a:pos x="T2" y="T3"/>
                  </a:cxn>
                  <a:cxn ang="0">
                    <a:pos x="T4" y="T5"/>
                  </a:cxn>
                  <a:cxn ang="0">
                    <a:pos x="T6" y="T7"/>
                  </a:cxn>
                  <a:cxn ang="0">
                    <a:pos x="T8" y="T9"/>
                  </a:cxn>
                </a:cxnLst>
                <a:rect l="0" t="0" r="r" b="b"/>
                <a:pathLst>
                  <a:path w="73" h="51">
                    <a:moveTo>
                      <a:pt x="0" y="30"/>
                    </a:moveTo>
                    <a:lnTo>
                      <a:pt x="63" y="0"/>
                    </a:lnTo>
                    <a:lnTo>
                      <a:pt x="73" y="22"/>
                    </a:lnTo>
                    <a:lnTo>
                      <a:pt x="10" y="51"/>
                    </a:lnTo>
                    <a:lnTo>
                      <a:pt x="0" y="30"/>
                    </a:ln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69">
                <a:extLst>
                  <a:ext uri="{FF2B5EF4-FFF2-40B4-BE49-F238E27FC236}">
                    <a16:creationId xmlns:a16="http://schemas.microsoft.com/office/drawing/2014/main" id="{3F5AB45A-6330-446D-A414-83F83386066B}"/>
                  </a:ext>
                </a:extLst>
              </p:cNvPr>
              <p:cNvSpPr>
                <a:spLocks/>
              </p:cNvSpPr>
              <p:nvPr/>
            </p:nvSpPr>
            <p:spPr bwMode="auto">
              <a:xfrm>
                <a:off x="5072" y="1962"/>
                <a:ext cx="73" cy="50"/>
              </a:xfrm>
              <a:custGeom>
                <a:avLst/>
                <a:gdLst>
                  <a:gd name="T0" fmla="*/ 0 w 73"/>
                  <a:gd name="T1" fmla="*/ 29 h 50"/>
                  <a:gd name="T2" fmla="*/ 63 w 73"/>
                  <a:gd name="T3" fmla="*/ 0 h 50"/>
                  <a:gd name="T4" fmla="*/ 73 w 73"/>
                  <a:gd name="T5" fmla="*/ 21 h 50"/>
                  <a:gd name="T6" fmla="*/ 10 w 73"/>
                  <a:gd name="T7" fmla="*/ 50 h 50"/>
                  <a:gd name="T8" fmla="*/ 0 w 73"/>
                  <a:gd name="T9" fmla="*/ 29 h 50"/>
                </a:gdLst>
                <a:ahLst/>
                <a:cxnLst>
                  <a:cxn ang="0">
                    <a:pos x="T0" y="T1"/>
                  </a:cxn>
                  <a:cxn ang="0">
                    <a:pos x="T2" y="T3"/>
                  </a:cxn>
                  <a:cxn ang="0">
                    <a:pos x="T4" y="T5"/>
                  </a:cxn>
                  <a:cxn ang="0">
                    <a:pos x="T6" y="T7"/>
                  </a:cxn>
                  <a:cxn ang="0">
                    <a:pos x="T8" y="T9"/>
                  </a:cxn>
                </a:cxnLst>
                <a:rect l="0" t="0" r="r" b="b"/>
                <a:pathLst>
                  <a:path w="73" h="50">
                    <a:moveTo>
                      <a:pt x="0" y="29"/>
                    </a:moveTo>
                    <a:lnTo>
                      <a:pt x="63" y="0"/>
                    </a:lnTo>
                    <a:lnTo>
                      <a:pt x="73" y="21"/>
                    </a:lnTo>
                    <a:lnTo>
                      <a:pt x="10" y="50"/>
                    </a:lnTo>
                    <a:lnTo>
                      <a:pt x="0" y="29"/>
                    </a:lnTo>
                    <a:close/>
                  </a:path>
                </a:pathLst>
              </a:custGeom>
              <a:solidFill>
                <a:srgbClr val="6D4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70">
                <a:extLst>
                  <a:ext uri="{FF2B5EF4-FFF2-40B4-BE49-F238E27FC236}">
                    <a16:creationId xmlns:a16="http://schemas.microsoft.com/office/drawing/2014/main" id="{4EA31756-E02D-44B9-B25A-CB91A1EACDEF}"/>
                  </a:ext>
                </a:extLst>
              </p:cNvPr>
              <p:cNvSpPr>
                <a:spLocks/>
              </p:cNvSpPr>
              <p:nvPr/>
            </p:nvSpPr>
            <p:spPr bwMode="auto">
              <a:xfrm>
                <a:off x="5060" y="1937"/>
                <a:ext cx="73" cy="50"/>
              </a:xfrm>
              <a:custGeom>
                <a:avLst/>
                <a:gdLst>
                  <a:gd name="T0" fmla="*/ 0 w 73"/>
                  <a:gd name="T1" fmla="*/ 29 h 50"/>
                  <a:gd name="T2" fmla="*/ 63 w 73"/>
                  <a:gd name="T3" fmla="*/ 0 h 50"/>
                  <a:gd name="T4" fmla="*/ 73 w 73"/>
                  <a:gd name="T5" fmla="*/ 21 h 50"/>
                  <a:gd name="T6" fmla="*/ 10 w 73"/>
                  <a:gd name="T7" fmla="*/ 50 h 50"/>
                  <a:gd name="T8" fmla="*/ 0 w 73"/>
                  <a:gd name="T9" fmla="*/ 29 h 50"/>
                </a:gdLst>
                <a:ahLst/>
                <a:cxnLst>
                  <a:cxn ang="0">
                    <a:pos x="T0" y="T1"/>
                  </a:cxn>
                  <a:cxn ang="0">
                    <a:pos x="T2" y="T3"/>
                  </a:cxn>
                  <a:cxn ang="0">
                    <a:pos x="T4" y="T5"/>
                  </a:cxn>
                  <a:cxn ang="0">
                    <a:pos x="T6" y="T7"/>
                  </a:cxn>
                  <a:cxn ang="0">
                    <a:pos x="T8" y="T9"/>
                  </a:cxn>
                </a:cxnLst>
                <a:rect l="0" t="0" r="r" b="b"/>
                <a:pathLst>
                  <a:path w="73" h="50">
                    <a:moveTo>
                      <a:pt x="0" y="29"/>
                    </a:moveTo>
                    <a:lnTo>
                      <a:pt x="63" y="0"/>
                    </a:lnTo>
                    <a:lnTo>
                      <a:pt x="73" y="21"/>
                    </a:lnTo>
                    <a:lnTo>
                      <a:pt x="10" y="50"/>
                    </a:lnTo>
                    <a:lnTo>
                      <a:pt x="0" y="29"/>
                    </a:lnTo>
                    <a:close/>
                  </a:path>
                </a:pathLst>
              </a:custGeom>
              <a:solidFill>
                <a:srgbClr val="5D40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71">
                <a:extLst>
                  <a:ext uri="{FF2B5EF4-FFF2-40B4-BE49-F238E27FC236}">
                    <a16:creationId xmlns:a16="http://schemas.microsoft.com/office/drawing/2014/main" id="{BB3C6AE9-E14B-4FA2-817A-AD687EB49292}"/>
                  </a:ext>
                </a:extLst>
              </p:cNvPr>
              <p:cNvSpPr>
                <a:spLocks/>
              </p:cNvSpPr>
              <p:nvPr/>
            </p:nvSpPr>
            <p:spPr bwMode="auto">
              <a:xfrm>
                <a:off x="5073" y="1922"/>
                <a:ext cx="18" cy="18"/>
              </a:xfrm>
              <a:custGeom>
                <a:avLst/>
                <a:gdLst>
                  <a:gd name="T0" fmla="*/ 3 w 34"/>
                  <a:gd name="T1" fmla="*/ 23 h 34"/>
                  <a:gd name="T2" fmla="*/ 10 w 34"/>
                  <a:gd name="T3" fmla="*/ 3 h 34"/>
                  <a:gd name="T4" fmla="*/ 30 w 34"/>
                  <a:gd name="T5" fmla="*/ 10 h 34"/>
                  <a:gd name="T6" fmla="*/ 23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10" y="3"/>
                    </a:cubicBezTo>
                    <a:cubicBezTo>
                      <a:pt x="18" y="0"/>
                      <a:pt x="27" y="3"/>
                      <a:pt x="30" y="10"/>
                    </a:cubicBezTo>
                    <a:cubicBezTo>
                      <a:pt x="34" y="18"/>
                      <a:pt x="30" y="27"/>
                      <a:pt x="23" y="30"/>
                    </a:cubicBezTo>
                    <a:cubicBezTo>
                      <a:pt x="16" y="34"/>
                      <a:pt x="7" y="30"/>
                      <a:pt x="3" y="23"/>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72">
                <a:extLst>
                  <a:ext uri="{FF2B5EF4-FFF2-40B4-BE49-F238E27FC236}">
                    <a16:creationId xmlns:a16="http://schemas.microsoft.com/office/drawing/2014/main" id="{6E07BE48-2D8D-415B-AE55-211D5AE4C3A7}"/>
                  </a:ext>
                </a:extLst>
              </p:cNvPr>
              <p:cNvSpPr>
                <a:spLocks/>
              </p:cNvSpPr>
              <p:nvPr/>
            </p:nvSpPr>
            <p:spPr bwMode="auto">
              <a:xfrm>
                <a:off x="5043" y="1898"/>
                <a:ext cx="189" cy="215"/>
              </a:xfrm>
              <a:custGeom>
                <a:avLst/>
                <a:gdLst>
                  <a:gd name="T0" fmla="*/ 43 w 345"/>
                  <a:gd name="T1" fmla="*/ 26 h 394"/>
                  <a:gd name="T2" fmla="*/ 43 w 345"/>
                  <a:gd name="T3" fmla="*/ 26 h 394"/>
                  <a:gd name="T4" fmla="*/ 155 w 345"/>
                  <a:gd name="T5" fmla="*/ 42 h 394"/>
                  <a:gd name="T6" fmla="*/ 345 w 345"/>
                  <a:gd name="T7" fmla="*/ 298 h 394"/>
                  <a:gd name="T8" fmla="*/ 216 w 345"/>
                  <a:gd name="T9" fmla="*/ 394 h 394"/>
                  <a:gd name="T10" fmla="*/ 26 w 345"/>
                  <a:gd name="T11" fmla="*/ 138 h 394"/>
                  <a:gd name="T12" fmla="*/ 43 w 345"/>
                  <a:gd name="T13" fmla="*/ 26 h 394"/>
                </a:gdLst>
                <a:ahLst/>
                <a:cxnLst>
                  <a:cxn ang="0">
                    <a:pos x="T0" y="T1"/>
                  </a:cxn>
                  <a:cxn ang="0">
                    <a:pos x="T2" y="T3"/>
                  </a:cxn>
                  <a:cxn ang="0">
                    <a:pos x="T4" y="T5"/>
                  </a:cxn>
                  <a:cxn ang="0">
                    <a:pos x="T6" y="T7"/>
                  </a:cxn>
                  <a:cxn ang="0">
                    <a:pos x="T8" y="T9"/>
                  </a:cxn>
                  <a:cxn ang="0">
                    <a:pos x="T10" y="T11"/>
                  </a:cxn>
                  <a:cxn ang="0">
                    <a:pos x="T12" y="T13"/>
                  </a:cxn>
                </a:cxnLst>
                <a:rect l="0" t="0" r="r" b="b"/>
                <a:pathLst>
                  <a:path w="345" h="394">
                    <a:moveTo>
                      <a:pt x="43" y="26"/>
                    </a:moveTo>
                    <a:cubicBezTo>
                      <a:pt x="43" y="26"/>
                      <a:pt x="43" y="26"/>
                      <a:pt x="43" y="26"/>
                    </a:cubicBezTo>
                    <a:cubicBezTo>
                      <a:pt x="78" y="0"/>
                      <a:pt x="128" y="7"/>
                      <a:pt x="155" y="42"/>
                    </a:cubicBezTo>
                    <a:cubicBezTo>
                      <a:pt x="345" y="298"/>
                      <a:pt x="345" y="298"/>
                      <a:pt x="345" y="298"/>
                    </a:cubicBezTo>
                    <a:cubicBezTo>
                      <a:pt x="216" y="394"/>
                      <a:pt x="216" y="394"/>
                      <a:pt x="216" y="394"/>
                    </a:cubicBezTo>
                    <a:cubicBezTo>
                      <a:pt x="26" y="138"/>
                      <a:pt x="26" y="138"/>
                      <a:pt x="26" y="138"/>
                    </a:cubicBezTo>
                    <a:cubicBezTo>
                      <a:pt x="0" y="103"/>
                      <a:pt x="7" y="52"/>
                      <a:pt x="43"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73">
                <a:extLst>
                  <a:ext uri="{FF2B5EF4-FFF2-40B4-BE49-F238E27FC236}">
                    <a16:creationId xmlns:a16="http://schemas.microsoft.com/office/drawing/2014/main" id="{FDABCC91-CD3E-4CD6-B37E-A65595047B4F}"/>
                  </a:ext>
                </a:extLst>
              </p:cNvPr>
              <p:cNvSpPr>
                <a:spLocks/>
              </p:cNvSpPr>
              <p:nvPr/>
            </p:nvSpPr>
            <p:spPr bwMode="auto">
              <a:xfrm>
                <a:off x="5149" y="2040"/>
                <a:ext cx="70" cy="60"/>
              </a:xfrm>
              <a:custGeom>
                <a:avLst/>
                <a:gdLst>
                  <a:gd name="T0" fmla="*/ 0 w 70"/>
                  <a:gd name="T1" fmla="*/ 41 h 60"/>
                  <a:gd name="T2" fmla="*/ 56 w 70"/>
                  <a:gd name="T3" fmla="*/ 0 h 60"/>
                  <a:gd name="T4" fmla="*/ 70 w 70"/>
                  <a:gd name="T5" fmla="*/ 19 h 60"/>
                  <a:gd name="T6" fmla="*/ 14 w 70"/>
                  <a:gd name="T7" fmla="*/ 60 h 60"/>
                  <a:gd name="T8" fmla="*/ 0 w 70"/>
                  <a:gd name="T9" fmla="*/ 41 h 60"/>
                </a:gdLst>
                <a:ahLst/>
                <a:cxnLst>
                  <a:cxn ang="0">
                    <a:pos x="T0" y="T1"/>
                  </a:cxn>
                  <a:cxn ang="0">
                    <a:pos x="T2" y="T3"/>
                  </a:cxn>
                  <a:cxn ang="0">
                    <a:pos x="T4" y="T5"/>
                  </a:cxn>
                  <a:cxn ang="0">
                    <a:pos x="T6" y="T7"/>
                  </a:cxn>
                  <a:cxn ang="0">
                    <a:pos x="T8" y="T9"/>
                  </a:cxn>
                </a:cxnLst>
                <a:rect l="0" t="0" r="r" b="b"/>
                <a:pathLst>
                  <a:path w="70" h="60">
                    <a:moveTo>
                      <a:pt x="0" y="41"/>
                    </a:moveTo>
                    <a:lnTo>
                      <a:pt x="56" y="0"/>
                    </a:lnTo>
                    <a:lnTo>
                      <a:pt x="70" y="19"/>
                    </a:lnTo>
                    <a:lnTo>
                      <a:pt x="14" y="60"/>
                    </a:lnTo>
                    <a:lnTo>
                      <a:pt x="0" y="41"/>
                    </a:lnTo>
                    <a:close/>
                  </a:path>
                </a:pathLst>
              </a:custGeom>
              <a:solidFill>
                <a:srgbClr val="EF9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74">
                <a:extLst>
                  <a:ext uri="{FF2B5EF4-FFF2-40B4-BE49-F238E27FC236}">
                    <a16:creationId xmlns:a16="http://schemas.microsoft.com/office/drawing/2014/main" id="{9DC5DF73-1C1E-4DDB-BE34-3BA17DC6CB87}"/>
                  </a:ext>
                </a:extLst>
              </p:cNvPr>
              <p:cNvSpPr>
                <a:spLocks/>
              </p:cNvSpPr>
              <p:nvPr/>
            </p:nvSpPr>
            <p:spPr bwMode="auto">
              <a:xfrm>
                <a:off x="5133" y="2017"/>
                <a:ext cx="69" cy="61"/>
              </a:xfrm>
              <a:custGeom>
                <a:avLst/>
                <a:gdLst>
                  <a:gd name="T0" fmla="*/ 0 w 69"/>
                  <a:gd name="T1" fmla="*/ 42 h 61"/>
                  <a:gd name="T2" fmla="*/ 55 w 69"/>
                  <a:gd name="T3" fmla="*/ 0 h 61"/>
                  <a:gd name="T4" fmla="*/ 69 w 69"/>
                  <a:gd name="T5" fmla="*/ 19 h 61"/>
                  <a:gd name="T6" fmla="*/ 13 w 69"/>
                  <a:gd name="T7" fmla="*/ 61 h 61"/>
                  <a:gd name="T8" fmla="*/ 0 w 69"/>
                  <a:gd name="T9" fmla="*/ 42 h 61"/>
                </a:gdLst>
                <a:ahLst/>
                <a:cxnLst>
                  <a:cxn ang="0">
                    <a:pos x="T0" y="T1"/>
                  </a:cxn>
                  <a:cxn ang="0">
                    <a:pos x="T2" y="T3"/>
                  </a:cxn>
                  <a:cxn ang="0">
                    <a:pos x="T4" y="T5"/>
                  </a:cxn>
                  <a:cxn ang="0">
                    <a:pos x="T6" y="T7"/>
                  </a:cxn>
                  <a:cxn ang="0">
                    <a:pos x="T8" y="T9"/>
                  </a:cxn>
                </a:cxnLst>
                <a:rect l="0" t="0" r="r" b="b"/>
                <a:pathLst>
                  <a:path w="69" h="61">
                    <a:moveTo>
                      <a:pt x="0" y="42"/>
                    </a:moveTo>
                    <a:lnTo>
                      <a:pt x="55" y="0"/>
                    </a:lnTo>
                    <a:lnTo>
                      <a:pt x="69" y="19"/>
                    </a:lnTo>
                    <a:lnTo>
                      <a:pt x="13" y="61"/>
                    </a:lnTo>
                    <a:lnTo>
                      <a:pt x="0" y="42"/>
                    </a:lnTo>
                    <a:close/>
                  </a:path>
                </a:pathLst>
              </a:cu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75">
                <a:extLst>
                  <a:ext uri="{FF2B5EF4-FFF2-40B4-BE49-F238E27FC236}">
                    <a16:creationId xmlns:a16="http://schemas.microsoft.com/office/drawing/2014/main" id="{3D82EA04-162C-4821-AB9B-17ABD55BBB8F}"/>
                  </a:ext>
                </a:extLst>
              </p:cNvPr>
              <p:cNvSpPr>
                <a:spLocks/>
              </p:cNvSpPr>
              <p:nvPr/>
            </p:nvSpPr>
            <p:spPr bwMode="auto">
              <a:xfrm>
                <a:off x="5116" y="1995"/>
                <a:ext cx="70" cy="60"/>
              </a:xfrm>
              <a:custGeom>
                <a:avLst/>
                <a:gdLst>
                  <a:gd name="T0" fmla="*/ 0 w 70"/>
                  <a:gd name="T1" fmla="*/ 41 h 60"/>
                  <a:gd name="T2" fmla="*/ 55 w 70"/>
                  <a:gd name="T3" fmla="*/ 0 h 60"/>
                  <a:gd name="T4" fmla="*/ 70 w 70"/>
                  <a:gd name="T5" fmla="*/ 19 h 60"/>
                  <a:gd name="T6" fmla="*/ 14 w 70"/>
                  <a:gd name="T7" fmla="*/ 60 h 60"/>
                  <a:gd name="T8" fmla="*/ 0 w 70"/>
                  <a:gd name="T9" fmla="*/ 41 h 60"/>
                </a:gdLst>
                <a:ahLst/>
                <a:cxnLst>
                  <a:cxn ang="0">
                    <a:pos x="T0" y="T1"/>
                  </a:cxn>
                  <a:cxn ang="0">
                    <a:pos x="T2" y="T3"/>
                  </a:cxn>
                  <a:cxn ang="0">
                    <a:pos x="T4" y="T5"/>
                  </a:cxn>
                  <a:cxn ang="0">
                    <a:pos x="T6" y="T7"/>
                  </a:cxn>
                  <a:cxn ang="0">
                    <a:pos x="T8" y="T9"/>
                  </a:cxn>
                </a:cxnLst>
                <a:rect l="0" t="0" r="r" b="b"/>
                <a:pathLst>
                  <a:path w="70" h="60">
                    <a:moveTo>
                      <a:pt x="0" y="41"/>
                    </a:moveTo>
                    <a:lnTo>
                      <a:pt x="55" y="0"/>
                    </a:lnTo>
                    <a:lnTo>
                      <a:pt x="70" y="19"/>
                    </a:lnTo>
                    <a:lnTo>
                      <a:pt x="14" y="60"/>
                    </a:lnTo>
                    <a:lnTo>
                      <a:pt x="0" y="41"/>
                    </a:lnTo>
                    <a:close/>
                  </a:path>
                </a:pathLst>
              </a:custGeom>
              <a:solidFill>
                <a:srgbClr val="EF5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76">
                <a:extLst>
                  <a:ext uri="{FF2B5EF4-FFF2-40B4-BE49-F238E27FC236}">
                    <a16:creationId xmlns:a16="http://schemas.microsoft.com/office/drawing/2014/main" id="{28CC8D1F-AE39-450F-A7E5-476B29403E7A}"/>
                  </a:ext>
                </a:extLst>
              </p:cNvPr>
              <p:cNvSpPr>
                <a:spLocks/>
              </p:cNvSpPr>
              <p:nvPr/>
            </p:nvSpPr>
            <p:spPr bwMode="auto">
              <a:xfrm>
                <a:off x="5099" y="1973"/>
                <a:ext cx="70" cy="60"/>
              </a:xfrm>
              <a:custGeom>
                <a:avLst/>
                <a:gdLst>
                  <a:gd name="T0" fmla="*/ 0 w 70"/>
                  <a:gd name="T1" fmla="*/ 41 h 60"/>
                  <a:gd name="T2" fmla="*/ 56 w 70"/>
                  <a:gd name="T3" fmla="*/ 0 h 60"/>
                  <a:gd name="T4" fmla="*/ 70 w 70"/>
                  <a:gd name="T5" fmla="*/ 18 h 60"/>
                  <a:gd name="T6" fmla="*/ 14 w 70"/>
                  <a:gd name="T7" fmla="*/ 60 h 60"/>
                  <a:gd name="T8" fmla="*/ 0 w 70"/>
                  <a:gd name="T9" fmla="*/ 41 h 60"/>
                </a:gdLst>
                <a:ahLst/>
                <a:cxnLst>
                  <a:cxn ang="0">
                    <a:pos x="T0" y="T1"/>
                  </a:cxn>
                  <a:cxn ang="0">
                    <a:pos x="T2" y="T3"/>
                  </a:cxn>
                  <a:cxn ang="0">
                    <a:pos x="T4" y="T5"/>
                  </a:cxn>
                  <a:cxn ang="0">
                    <a:pos x="T6" y="T7"/>
                  </a:cxn>
                  <a:cxn ang="0">
                    <a:pos x="T8" y="T9"/>
                  </a:cxn>
                </a:cxnLst>
                <a:rect l="0" t="0" r="r" b="b"/>
                <a:pathLst>
                  <a:path w="70" h="60">
                    <a:moveTo>
                      <a:pt x="0" y="41"/>
                    </a:moveTo>
                    <a:lnTo>
                      <a:pt x="56" y="0"/>
                    </a:lnTo>
                    <a:lnTo>
                      <a:pt x="70" y="18"/>
                    </a:lnTo>
                    <a:lnTo>
                      <a:pt x="14" y="60"/>
                    </a:lnTo>
                    <a:lnTo>
                      <a:pt x="0" y="41"/>
                    </a:lnTo>
                    <a:close/>
                  </a:path>
                </a:pathLst>
              </a:custGeom>
              <a:solidFill>
                <a:srgbClr val="F44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77">
                <a:extLst>
                  <a:ext uri="{FF2B5EF4-FFF2-40B4-BE49-F238E27FC236}">
                    <a16:creationId xmlns:a16="http://schemas.microsoft.com/office/drawing/2014/main" id="{88A4E00F-B1F9-4E35-926C-56F4E1AA8238}"/>
                  </a:ext>
                </a:extLst>
              </p:cNvPr>
              <p:cNvSpPr>
                <a:spLocks/>
              </p:cNvSpPr>
              <p:nvPr/>
            </p:nvSpPr>
            <p:spPr bwMode="auto">
              <a:xfrm>
                <a:off x="5082" y="1950"/>
                <a:ext cx="70" cy="60"/>
              </a:xfrm>
              <a:custGeom>
                <a:avLst/>
                <a:gdLst>
                  <a:gd name="T0" fmla="*/ 0 w 70"/>
                  <a:gd name="T1" fmla="*/ 42 h 60"/>
                  <a:gd name="T2" fmla="*/ 56 w 70"/>
                  <a:gd name="T3" fmla="*/ 0 h 60"/>
                  <a:gd name="T4" fmla="*/ 70 w 70"/>
                  <a:gd name="T5" fmla="*/ 19 h 60"/>
                  <a:gd name="T6" fmla="*/ 14 w 70"/>
                  <a:gd name="T7" fmla="*/ 60 h 60"/>
                  <a:gd name="T8" fmla="*/ 0 w 70"/>
                  <a:gd name="T9" fmla="*/ 42 h 60"/>
                </a:gdLst>
                <a:ahLst/>
                <a:cxnLst>
                  <a:cxn ang="0">
                    <a:pos x="T0" y="T1"/>
                  </a:cxn>
                  <a:cxn ang="0">
                    <a:pos x="T2" y="T3"/>
                  </a:cxn>
                  <a:cxn ang="0">
                    <a:pos x="T4" y="T5"/>
                  </a:cxn>
                  <a:cxn ang="0">
                    <a:pos x="T6" y="T7"/>
                  </a:cxn>
                  <a:cxn ang="0">
                    <a:pos x="T8" y="T9"/>
                  </a:cxn>
                </a:cxnLst>
                <a:rect l="0" t="0" r="r" b="b"/>
                <a:pathLst>
                  <a:path w="70" h="60">
                    <a:moveTo>
                      <a:pt x="0" y="42"/>
                    </a:moveTo>
                    <a:lnTo>
                      <a:pt x="56" y="0"/>
                    </a:lnTo>
                    <a:lnTo>
                      <a:pt x="70" y="19"/>
                    </a:lnTo>
                    <a:lnTo>
                      <a:pt x="14" y="60"/>
                    </a:lnTo>
                    <a:lnTo>
                      <a:pt x="0" y="42"/>
                    </a:lnTo>
                    <a:close/>
                  </a:path>
                </a:pathLst>
              </a:custGeom>
              <a:solidFill>
                <a:srgbClr val="E539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78">
                <a:extLst>
                  <a:ext uri="{FF2B5EF4-FFF2-40B4-BE49-F238E27FC236}">
                    <a16:creationId xmlns:a16="http://schemas.microsoft.com/office/drawing/2014/main" id="{58396785-982C-4C73-8D52-781635E9EB18}"/>
                  </a:ext>
                </a:extLst>
              </p:cNvPr>
              <p:cNvSpPr>
                <a:spLocks/>
              </p:cNvSpPr>
              <p:nvPr/>
            </p:nvSpPr>
            <p:spPr bwMode="auto">
              <a:xfrm>
                <a:off x="5065" y="1928"/>
                <a:ext cx="70" cy="60"/>
              </a:xfrm>
              <a:custGeom>
                <a:avLst/>
                <a:gdLst>
                  <a:gd name="T0" fmla="*/ 0 w 70"/>
                  <a:gd name="T1" fmla="*/ 41 h 60"/>
                  <a:gd name="T2" fmla="*/ 56 w 70"/>
                  <a:gd name="T3" fmla="*/ 0 h 60"/>
                  <a:gd name="T4" fmla="*/ 70 w 70"/>
                  <a:gd name="T5" fmla="*/ 18 h 60"/>
                  <a:gd name="T6" fmla="*/ 14 w 70"/>
                  <a:gd name="T7" fmla="*/ 60 h 60"/>
                  <a:gd name="T8" fmla="*/ 0 w 70"/>
                  <a:gd name="T9" fmla="*/ 41 h 60"/>
                </a:gdLst>
                <a:ahLst/>
                <a:cxnLst>
                  <a:cxn ang="0">
                    <a:pos x="T0" y="T1"/>
                  </a:cxn>
                  <a:cxn ang="0">
                    <a:pos x="T2" y="T3"/>
                  </a:cxn>
                  <a:cxn ang="0">
                    <a:pos x="T4" y="T5"/>
                  </a:cxn>
                  <a:cxn ang="0">
                    <a:pos x="T6" y="T7"/>
                  </a:cxn>
                  <a:cxn ang="0">
                    <a:pos x="T8" y="T9"/>
                  </a:cxn>
                </a:cxnLst>
                <a:rect l="0" t="0" r="r" b="b"/>
                <a:pathLst>
                  <a:path w="70" h="60">
                    <a:moveTo>
                      <a:pt x="0" y="41"/>
                    </a:moveTo>
                    <a:lnTo>
                      <a:pt x="56" y="0"/>
                    </a:lnTo>
                    <a:lnTo>
                      <a:pt x="70" y="18"/>
                    </a:lnTo>
                    <a:lnTo>
                      <a:pt x="14" y="60"/>
                    </a:lnTo>
                    <a:lnTo>
                      <a:pt x="0" y="41"/>
                    </a:lnTo>
                    <a:close/>
                  </a:path>
                </a:pathLst>
              </a:custGeom>
              <a:solidFill>
                <a:srgbClr val="D3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79">
                <a:extLst>
                  <a:ext uri="{FF2B5EF4-FFF2-40B4-BE49-F238E27FC236}">
                    <a16:creationId xmlns:a16="http://schemas.microsoft.com/office/drawing/2014/main" id="{6F7B70CB-6D3D-4E85-96E0-14A37BD6C2F9}"/>
                  </a:ext>
                </a:extLst>
              </p:cNvPr>
              <p:cNvSpPr>
                <a:spLocks/>
              </p:cNvSpPr>
              <p:nvPr/>
            </p:nvSpPr>
            <p:spPr bwMode="auto">
              <a:xfrm>
                <a:off x="5071" y="1921"/>
                <a:ext cx="18" cy="18"/>
              </a:xfrm>
              <a:custGeom>
                <a:avLst/>
                <a:gdLst>
                  <a:gd name="T0" fmla="*/ 5 w 34"/>
                  <a:gd name="T1" fmla="*/ 26 h 33"/>
                  <a:gd name="T2" fmla="*/ 8 w 34"/>
                  <a:gd name="T3" fmla="*/ 5 h 33"/>
                  <a:gd name="T4" fmla="*/ 29 w 34"/>
                  <a:gd name="T5" fmla="*/ 8 h 33"/>
                  <a:gd name="T6" fmla="*/ 26 w 34"/>
                  <a:gd name="T7" fmla="*/ 29 h 33"/>
                  <a:gd name="T8" fmla="*/ 5 w 34"/>
                  <a:gd name="T9" fmla="*/ 26 h 33"/>
                </a:gdLst>
                <a:ahLst/>
                <a:cxnLst>
                  <a:cxn ang="0">
                    <a:pos x="T0" y="T1"/>
                  </a:cxn>
                  <a:cxn ang="0">
                    <a:pos x="T2" y="T3"/>
                  </a:cxn>
                  <a:cxn ang="0">
                    <a:pos x="T4" y="T5"/>
                  </a:cxn>
                  <a:cxn ang="0">
                    <a:pos x="T6" y="T7"/>
                  </a:cxn>
                  <a:cxn ang="0">
                    <a:pos x="T8" y="T9"/>
                  </a:cxn>
                </a:cxnLst>
                <a:rect l="0" t="0" r="r" b="b"/>
                <a:pathLst>
                  <a:path w="34" h="33">
                    <a:moveTo>
                      <a:pt x="5" y="26"/>
                    </a:moveTo>
                    <a:cubicBezTo>
                      <a:pt x="0" y="19"/>
                      <a:pt x="1" y="10"/>
                      <a:pt x="8" y="5"/>
                    </a:cubicBezTo>
                    <a:cubicBezTo>
                      <a:pt x="15" y="0"/>
                      <a:pt x="24" y="1"/>
                      <a:pt x="29" y="8"/>
                    </a:cubicBezTo>
                    <a:cubicBezTo>
                      <a:pt x="34" y="14"/>
                      <a:pt x="32" y="24"/>
                      <a:pt x="26" y="29"/>
                    </a:cubicBezTo>
                    <a:cubicBezTo>
                      <a:pt x="19" y="33"/>
                      <a:pt x="10" y="32"/>
                      <a:pt x="5" y="26"/>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80">
                <a:extLst>
                  <a:ext uri="{FF2B5EF4-FFF2-40B4-BE49-F238E27FC236}">
                    <a16:creationId xmlns:a16="http://schemas.microsoft.com/office/drawing/2014/main" id="{E22FA0C5-3AAF-496E-A5BF-274A3139CD5A}"/>
                  </a:ext>
                </a:extLst>
              </p:cNvPr>
              <p:cNvSpPr>
                <a:spLocks/>
              </p:cNvSpPr>
              <p:nvPr/>
            </p:nvSpPr>
            <p:spPr bwMode="auto">
              <a:xfrm>
                <a:off x="5042" y="1898"/>
                <a:ext cx="207" cy="198"/>
              </a:xfrm>
              <a:custGeom>
                <a:avLst/>
                <a:gdLst>
                  <a:gd name="T0" fmla="*/ 30 w 378"/>
                  <a:gd name="T1" fmla="*/ 35 h 363"/>
                  <a:gd name="T2" fmla="*/ 30 w 378"/>
                  <a:gd name="T3" fmla="*/ 35 h 363"/>
                  <a:gd name="T4" fmla="*/ 143 w 378"/>
                  <a:gd name="T5" fmla="*/ 30 h 363"/>
                  <a:gd name="T6" fmla="*/ 378 w 378"/>
                  <a:gd name="T7" fmla="*/ 245 h 363"/>
                  <a:gd name="T8" fmla="*/ 270 w 378"/>
                  <a:gd name="T9" fmla="*/ 363 h 363"/>
                  <a:gd name="T10" fmla="*/ 35 w 378"/>
                  <a:gd name="T11" fmla="*/ 149 h 363"/>
                  <a:gd name="T12" fmla="*/ 30 w 378"/>
                  <a:gd name="T13" fmla="*/ 35 h 363"/>
                </a:gdLst>
                <a:ahLst/>
                <a:cxnLst>
                  <a:cxn ang="0">
                    <a:pos x="T0" y="T1"/>
                  </a:cxn>
                  <a:cxn ang="0">
                    <a:pos x="T2" y="T3"/>
                  </a:cxn>
                  <a:cxn ang="0">
                    <a:pos x="T4" y="T5"/>
                  </a:cxn>
                  <a:cxn ang="0">
                    <a:pos x="T6" y="T7"/>
                  </a:cxn>
                  <a:cxn ang="0">
                    <a:pos x="T8" y="T9"/>
                  </a:cxn>
                  <a:cxn ang="0">
                    <a:pos x="T10" y="T11"/>
                  </a:cxn>
                  <a:cxn ang="0">
                    <a:pos x="T12" y="T13"/>
                  </a:cxn>
                </a:cxnLst>
                <a:rect l="0" t="0" r="r" b="b"/>
                <a:pathLst>
                  <a:path w="378" h="363">
                    <a:moveTo>
                      <a:pt x="30" y="35"/>
                    </a:moveTo>
                    <a:cubicBezTo>
                      <a:pt x="30" y="35"/>
                      <a:pt x="30" y="35"/>
                      <a:pt x="30" y="35"/>
                    </a:cubicBezTo>
                    <a:cubicBezTo>
                      <a:pt x="59" y="3"/>
                      <a:pt x="110" y="0"/>
                      <a:pt x="143" y="30"/>
                    </a:cubicBezTo>
                    <a:cubicBezTo>
                      <a:pt x="378" y="245"/>
                      <a:pt x="378" y="245"/>
                      <a:pt x="378" y="245"/>
                    </a:cubicBezTo>
                    <a:cubicBezTo>
                      <a:pt x="270" y="363"/>
                      <a:pt x="270" y="363"/>
                      <a:pt x="270" y="363"/>
                    </a:cubicBezTo>
                    <a:cubicBezTo>
                      <a:pt x="35" y="149"/>
                      <a:pt x="35" y="149"/>
                      <a:pt x="35" y="149"/>
                    </a:cubicBezTo>
                    <a:cubicBezTo>
                      <a:pt x="2" y="119"/>
                      <a:pt x="0" y="68"/>
                      <a:pt x="30"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81">
                <a:extLst>
                  <a:ext uri="{FF2B5EF4-FFF2-40B4-BE49-F238E27FC236}">
                    <a16:creationId xmlns:a16="http://schemas.microsoft.com/office/drawing/2014/main" id="{A181CF10-6A52-4615-B0D7-5F2147E3E45A}"/>
                  </a:ext>
                </a:extLst>
              </p:cNvPr>
              <p:cNvSpPr>
                <a:spLocks/>
              </p:cNvSpPr>
              <p:nvPr/>
            </p:nvSpPr>
            <p:spPr bwMode="auto">
              <a:xfrm>
                <a:off x="5172" y="2017"/>
                <a:ext cx="64" cy="67"/>
              </a:xfrm>
              <a:custGeom>
                <a:avLst/>
                <a:gdLst>
                  <a:gd name="T0" fmla="*/ 0 w 64"/>
                  <a:gd name="T1" fmla="*/ 51 h 67"/>
                  <a:gd name="T2" fmla="*/ 46 w 64"/>
                  <a:gd name="T3" fmla="*/ 0 h 67"/>
                  <a:gd name="T4" fmla="*/ 64 w 64"/>
                  <a:gd name="T5" fmla="*/ 16 h 67"/>
                  <a:gd name="T6" fmla="*/ 17 w 64"/>
                  <a:gd name="T7" fmla="*/ 67 h 67"/>
                  <a:gd name="T8" fmla="*/ 0 w 64"/>
                  <a:gd name="T9" fmla="*/ 51 h 67"/>
                </a:gdLst>
                <a:ahLst/>
                <a:cxnLst>
                  <a:cxn ang="0">
                    <a:pos x="T0" y="T1"/>
                  </a:cxn>
                  <a:cxn ang="0">
                    <a:pos x="T2" y="T3"/>
                  </a:cxn>
                  <a:cxn ang="0">
                    <a:pos x="T4" y="T5"/>
                  </a:cxn>
                  <a:cxn ang="0">
                    <a:pos x="T6" y="T7"/>
                  </a:cxn>
                  <a:cxn ang="0">
                    <a:pos x="T8" y="T9"/>
                  </a:cxn>
                </a:cxnLst>
                <a:rect l="0" t="0" r="r" b="b"/>
                <a:pathLst>
                  <a:path w="64" h="67">
                    <a:moveTo>
                      <a:pt x="0" y="51"/>
                    </a:moveTo>
                    <a:lnTo>
                      <a:pt x="46" y="0"/>
                    </a:lnTo>
                    <a:lnTo>
                      <a:pt x="64" y="16"/>
                    </a:lnTo>
                    <a:lnTo>
                      <a:pt x="17" y="67"/>
                    </a:lnTo>
                    <a:lnTo>
                      <a:pt x="0" y="51"/>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82">
                <a:extLst>
                  <a:ext uri="{FF2B5EF4-FFF2-40B4-BE49-F238E27FC236}">
                    <a16:creationId xmlns:a16="http://schemas.microsoft.com/office/drawing/2014/main" id="{FF8EF73D-DC8B-46DE-8BCF-BB2D4177A46E}"/>
                  </a:ext>
                </a:extLst>
              </p:cNvPr>
              <p:cNvSpPr>
                <a:spLocks/>
              </p:cNvSpPr>
              <p:nvPr/>
            </p:nvSpPr>
            <p:spPr bwMode="auto">
              <a:xfrm>
                <a:off x="5151" y="1998"/>
                <a:ext cx="64" cy="67"/>
              </a:xfrm>
              <a:custGeom>
                <a:avLst/>
                <a:gdLst>
                  <a:gd name="T0" fmla="*/ 0 w 64"/>
                  <a:gd name="T1" fmla="*/ 51 h 67"/>
                  <a:gd name="T2" fmla="*/ 47 w 64"/>
                  <a:gd name="T3" fmla="*/ 0 h 67"/>
                  <a:gd name="T4" fmla="*/ 64 w 64"/>
                  <a:gd name="T5" fmla="*/ 15 h 67"/>
                  <a:gd name="T6" fmla="*/ 17 w 64"/>
                  <a:gd name="T7" fmla="*/ 67 h 67"/>
                  <a:gd name="T8" fmla="*/ 0 w 64"/>
                  <a:gd name="T9" fmla="*/ 51 h 67"/>
                </a:gdLst>
                <a:ahLst/>
                <a:cxnLst>
                  <a:cxn ang="0">
                    <a:pos x="T0" y="T1"/>
                  </a:cxn>
                  <a:cxn ang="0">
                    <a:pos x="T2" y="T3"/>
                  </a:cxn>
                  <a:cxn ang="0">
                    <a:pos x="T4" y="T5"/>
                  </a:cxn>
                  <a:cxn ang="0">
                    <a:pos x="T6" y="T7"/>
                  </a:cxn>
                  <a:cxn ang="0">
                    <a:pos x="T8" y="T9"/>
                  </a:cxn>
                </a:cxnLst>
                <a:rect l="0" t="0" r="r" b="b"/>
                <a:pathLst>
                  <a:path w="64" h="67">
                    <a:moveTo>
                      <a:pt x="0" y="51"/>
                    </a:moveTo>
                    <a:lnTo>
                      <a:pt x="47" y="0"/>
                    </a:lnTo>
                    <a:lnTo>
                      <a:pt x="64" y="15"/>
                    </a:lnTo>
                    <a:lnTo>
                      <a:pt x="17" y="67"/>
                    </a:lnTo>
                    <a:lnTo>
                      <a:pt x="0" y="51"/>
                    </a:lnTo>
                    <a:close/>
                  </a:path>
                </a:pathLst>
              </a:custGeom>
              <a:solidFill>
                <a:srgbClr val="FFB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83">
                <a:extLst>
                  <a:ext uri="{FF2B5EF4-FFF2-40B4-BE49-F238E27FC236}">
                    <a16:creationId xmlns:a16="http://schemas.microsoft.com/office/drawing/2014/main" id="{8C6327A9-F585-4F3E-BD25-8FCB73694551}"/>
                  </a:ext>
                </a:extLst>
              </p:cNvPr>
              <p:cNvSpPr>
                <a:spLocks/>
              </p:cNvSpPr>
              <p:nvPr/>
            </p:nvSpPr>
            <p:spPr bwMode="auto">
              <a:xfrm>
                <a:off x="5130" y="1979"/>
                <a:ext cx="64" cy="67"/>
              </a:xfrm>
              <a:custGeom>
                <a:avLst/>
                <a:gdLst>
                  <a:gd name="T0" fmla="*/ 0 w 64"/>
                  <a:gd name="T1" fmla="*/ 51 h 67"/>
                  <a:gd name="T2" fmla="*/ 47 w 64"/>
                  <a:gd name="T3" fmla="*/ 0 h 67"/>
                  <a:gd name="T4" fmla="*/ 64 w 64"/>
                  <a:gd name="T5" fmla="*/ 16 h 67"/>
                  <a:gd name="T6" fmla="*/ 18 w 64"/>
                  <a:gd name="T7" fmla="*/ 67 h 67"/>
                  <a:gd name="T8" fmla="*/ 0 w 64"/>
                  <a:gd name="T9" fmla="*/ 51 h 67"/>
                </a:gdLst>
                <a:ahLst/>
                <a:cxnLst>
                  <a:cxn ang="0">
                    <a:pos x="T0" y="T1"/>
                  </a:cxn>
                  <a:cxn ang="0">
                    <a:pos x="T2" y="T3"/>
                  </a:cxn>
                  <a:cxn ang="0">
                    <a:pos x="T4" y="T5"/>
                  </a:cxn>
                  <a:cxn ang="0">
                    <a:pos x="T6" y="T7"/>
                  </a:cxn>
                  <a:cxn ang="0">
                    <a:pos x="T8" y="T9"/>
                  </a:cxn>
                </a:cxnLst>
                <a:rect l="0" t="0" r="r" b="b"/>
                <a:pathLst>
                  <a:path w="64" h="67">
                    <a:moveTo>
                      <a:pt x="0" y="51"/>
                    </a:moveTo>
                    <a:lnTo>
                      <a:pt x="47" y="0"/>
                    </a:lnTo>
                    <a:lnTo>
                      <a:pt x="64" y="16"/>
                    </a:lnTo>
                    <a:lnTo>
                      <a:pt x="18" y="67"/>
                    </a:lnTo>
                    <a:lnTo>
                      <a:pt x="0" y="51"/>
                    </a:lnTo>
                    <a:close/>
                  </a:path>
                </a:pathLst>
              </a:custGeom>
              <a:solidFill>
                <a:srgbClr val="FFA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84">
                <a:extLst>
                  <a:ext uri="{FF2B5EF4-FFF2-40B4-BE49-F238E27FC236}">
                    <a16:creationId xmlns:a16="http://schemas.microsoft.com/office/drawing/2014/main" id="{0D4F97B8-E9AD-40CA-A233-BF051AE1A9D4}"/>
                  </a:ext>
                </a:extLst>
              </p:cNvPr>
              <p:cNvSpPr>
                <a:spLocks/>
              </p:cNvSpPr>
              <p:nvPr/>
            </p:nvSpPr>
            <p:spPr bwMode="auto">
              <a:xfrm>
                <a:off x="5110" y="1960"/>
                <a:ext cx="64" cy="67"/>
              </a:xfrm>
              <a:custGeom>
                <a:avLst/>
                <a:gdLst>
                  <a:gd name="T0" fmla="*/ 0 w 64"/>
                  <a:gd name="T1" fmla="*/ 51 h 67"/>
                  <a:gd name="T2" fmla="*/ 47 w 64"/>
                  <a:gd name="T3" fmla="*/ 0 h 67"/>
                  <a:gd name="T4" fmla="*/ 64 w 64"/>
                  <a:gd name="T5" fmla="*/ 16 h 67"/>
                  <a:gd name="T6" fmla="*/ 17 w 64"/>
                  <a:gd name="T7" fmla="*/ 67 h 67"/>
                  <a:gd name="T8" fmla="*/ 0 w 64"/>
                  <a:gd name="T9" fmla="*/ 51 h 67"/>
                </a:gdLst>
                <a:ahLst/>
                <a:cxnLst>
                  <a:cxn ang="0">
                    <a:pos x="T0" y="T1"/>
                  </a:cxn>
                  <a:cxn ang="0">
                    <a:pos x="T2" y="T3"/>
                  </a:cxn>
                  <a:cxn ang="0">
                    <a:pos x="T4" y="T5"/>
                  </a:cxn>
                  <a:cxn ang="0">
                    <a:pos x="T6" y="T7"/>
                  </a:cxn>
                  <a:cxn ang="0">
                    <a:pos x="T8" y="T9"/>
                  </a:cxn>
                </a:cxnLst>
                <a:rect l="0" t="0" r="r" b="b"/>
                <a:pathLst>
                  <a:path w="64" h="67">
                    <a:moveTo>
                      <a:pt x="0" y="51"/>
                    </a:moveTo>
                    <a:lnTo>
                      <a:pt x="47" y="0"/>
                    </a:lnTo>
                    <a:lnTo>
                      <a:pt x="64" y="16"/>
                    </a:lnTo>
                    <a:lnTo>
                      <a:pt x="17" y="67"/>
                    </a:lnTo>
                    <a:lnTo>
                      <a:pt x="0" y="51"/>
                    </a:lnTo>
                    <a:close/>
                  </a:path>
                </a:pathLst>
              </a:custGeom>
              <a:solidFill>
                <a:srgbClr val="FF9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85">
                <a:extLst>
                  <a:ext uri="{FF2B5EF4-FFF2-40B4-BE49-F238E27FC236}">
                    <a16:creationId xmlns:a16="http://schemas.microsoft.com/office/drawing/2014/main" id="{69B176E8-5DD5-467E-A131-1001F7D2553A}"/>
                  </a:ext>
                </a:extLst>
              </p:cNvPr>
              <p:cNvSpPr>
                <a:spLocks/>
              </p:cNvSpPr>
              <p:nvPr/>
            </p:nvSpPr>
            <p:spPr bwMode="auto">
              <a:xfrm>
                <a:off x="5089" y="1941"/>
                <a:ext cx="64" cy="68"/>
              </a:xfrm>
              <a:custGeom>
                <a:avLst/>
                <a:gdLst>
                  <a:gd name="T0" fmla="*/ 0 w 64"/>
                  <a:gd name="T1" fmla="*/ 52 h 68"/>
                  <a:gd name="T2" fmla="*/ 47 w 64"/>
                  <a:gd name="T3" fmla="*/ 0 h 68"/>
                  <a:gd name="T4" fmla="*/ 64 w 64"/>
                  <a:gd name="T5" fmla="*/ 16 h 68"/>
                  <a:gd name="T6" fmla="*/ 17 w 64"/>
                  <a:gd name="T7" fmla="*/ 68 h 68"/>
                  <a:gd name="T8" fmla="*/ 0 w 64"/>
                  <a:gd name="T9" fmla="*/ 52 h 68"/>
                </a:gdLst>
                <a:ahLst/>
                <a:cxnLst>
                  <a:cxn ang="0">
                    <a:pos x="T0" y="T1"/>
                  </a:cxn>
                  <a:cxn ang="0">
                    <a:pos x="T2" y="T3"/>
                  </a:cxn>
                  <a:cxn ang="0">
                    <a:pos x="T4" y="T5"/>
                  </a:cxn>
                  <a:cxn ang="0">
                    <a:pos x="T6" y="T7"/>
                  </a:cxn>
                  <a:cxn ang="0">
                    <a:pos x="T8" y="T9"/>
                  </a:cxn>
                </a:cxnLst>
                <a:rect l="0" t="0" r="r" b="b"/>
                <a:pathLst>
                  <a:path w="64" h="68">
                    <a:moveTo>
                      <a:pt x="0" y="52"/>
                    </a:moveTo>
                    <a:lnTo>
                      <a:pt x="47" y="0"/>
                    </a:lnTo>
                    <a:lnTo>
                      <a:pt x="64" y="16"/>
                    </a:lnTo>
                    <a:lnTo>
                      <a:pt x="17" y="68"/>
                    </a:lnTo>
                    <a:lnTo>
                      <a:pt x="0" y="52"/>
                    </a:lnTo>
                    <a:close/>
                  </a:path>
                </a:pathLst>
              </a:custGeom>
              <a:solidFill>
                <a:srgbClr val="F57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86">
                <a:extLst>
                  <a:ext uri="{FF2B5EF4-FFF2-40B4-BE49-F238E27FC236}">
                    <a16:creationId xmlns:a16="http://schemas.microsoft.com/office/drawing/2014/main" id="{C1E6594C-5BC3-466A-9C50-BD976E134E31}"/>
                  </a:ext>
                </a:extLst>
              </p:cNvPr>
              <p:cNvSpPr>
                <a:spLocks/>
              </p:cNvSpPr>
              <p:nvPr/>
            </p:nvSpPr>
            <p:spPr bwMode="auto">
              <a:xfrm>
                <a:off x="5068" y="1922"/>
                <a:ext cx="65" cy="67"/>
              </a:xfrm>
              <a:custGeom>
                <a:avLst/>
                <a:gdLst>
                  <a:gd name="T0" fmla="*/ 0 w 65"/>
                  <a:gd name="T1" fmla="*/ 52 h 67"/>
                  <a:gd name="T2" fmla="*/ 47 w 65"/>
                  <a:gd name="T3" fmla="*/ 0 h 67"/>
                  <a:gd name="T4" fmla="*/ 65 w 65"/>
                  <a:gd name="T5" fmla="*/ 16 h 67"/>
                  <a:gd name="T6" fmla="*/ 17 w 65"/>
                  <a:gd name="T7" fmla="*/ 67 h 67"/>
                  <a:gd name="T8" fmla="*/ 0 w 65"/>
                  <a:gd name="T9" fmla="*/ 52 h 67"/>
                </a:gdLst>
                <a:ahLst/>
                <a:cxnLst>
                  <a:cxn ang="0">
                    <a:pos x="T0" y="T1"/>
                  </a:cxn>
                  <a:cxn ang="0">
                    <a:pos x="T2" y="T3"/>
                  </a:cxn>
                  <a:cxn ang="0">
                    <a:pos x="T4" y="T5"/>
                  </a:cxn>
                  <a:cxn ang="0">
                    <a:pos x="T6" y="T7"/>
                  </a:cxn>
                  <a:cxn ang="0">
                    <a:pos x="T8" y="T9"/>
                  </a:cxn>
                </a:cxnLst>
                <a:rect l="0" t="0" r="r" b="b"/>
                <a:pathLst>
                  <a:path w="65" h="67">
                    <a:moveTo>
                      <a:pt x="0" y="52"/>
                    </a:moveTo>
                    <a:lnTo>
                      <a:pt x="47" y="0"/>
                    </a:lnTo>
                    <a:lnTo>
                      <a:pt x="65" y="16"/>
                    </a:lnTo>
                    <a:lnTo>
                      <a:pt x="17" y="67"/>
                    </a:lnTo>
                    <a:lnTo>
                      <a:pt x="0" y="52"/>
                    </a:lnTo>
                    <a:close/>
                  </a:path>
                </a:pathLst>
              </a:custGeom>
              <a:solidFill>
                <a:srgbClr val="EF6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87">
                <a:extLst>
                  <a:ext uri="{FF2B5EF4-FFF2-40B4-BE49-F238E27FC236}">
                    <a16:creationId xmlns:a16="http://schemas.microsoft.com/office/drawing/2014/main" id="{BC081AAF-A0D6-4602-AAD2-C7AF38959AB9}"/>
                  </a:ext>
                </a:extLst>
              </p:cNvPr>
              <p:cNvSpPr>
                <a:spLocks/>
              </p:cNvSpPr>
              <p:nvPr/>
            </p:nvSpPr>
            <p:spPr bwMode="auto">
              <a:xfrm>
                <a:off x="5066" y="1924"/>
                <a:ext cx="18" cy="18"/>
              </a:xfrm>
              <a:custGeom>
                <a:avLst/>
                <a:gdLst>
                  <a:gd name="T0" fmla="*/ 7 w 33"/>
                  <a:gd name="T1" fmla="*/ 28 h 33"/>
                  <a:gd name="T2" fmla="*/ 6 w 33"/>
                  <a:gd name="T3" fmla="*/ 7 h 33"/>
                  <a:gd name="T4" fmla="*/ 27 w 33"/>
                  <a:gd name="T5" fmla="*/ 6 h 33"/>
                  <a:gd name="T6" fmla="*/ 28 w 33"/>
                  <a:gd name="T7" fmla="*/ 27 h 33"/>
                  <a:gd name="T8" fmla="*/ 7 w 33"/>
                  <a:gd name="T9" fmla="*/ 28 h 33"/>
                </a:gdLst>
                <a:ahLst/>
                <a:cxnLst>
                  <a:cxn ang="0">
                    <a:pos x="T0" y="T1"/>
                  </a:cxn>
                  <a:cxn ang="0">
                    <a:pos x="T2" y="T3"/>
                  </a:cxn>
                  <a:cxn ang="0">
                    <a:pos x="T4" y="T5"/>
                  </a:cxn>
                  <a:cxn ang="0">
                    <a:pos x="T6" y="T7"/>
                  </a:cxn>
                  <a:cxn ang="0">
                    <a:pos x="T8" y="T9"/>
                  </a:cxn>
                </a:cxnLst>
                <a:rect l="0" t="0" r="r" b="b"/>
                <a:pathLst>
                  <a:path w="33" h="33">
                    <a:moveTo>
                      <a:pt x="7" y="28"/>
                    </a:moveTo>
                    <a:cubicBezTo>
                      <a:pt x="1" y="22"/>
                      <a:pt x="0" y="13"/>
                      <a:pt x="6" y="7"/>
                    </a:cubicBezTo>
                    <a:cubicBezTo>
                      <a:pt x="11" y="1"/>
                      <a:pt x="21" y="0"/>
                      <a:pt x="27" y="6"/>
                    </a:cubicBezTo>
                    <a:cubicBezTo>
                      <a:pt x="33" y="11"/>
                      <a:pt x="33" y="21"/>
                      <a:pt x="28" y="27"/>
                    </a:cubicBezTo>
                    <a:cubicBezTo>
                      <a:pt x="22" y="33"/>
                      <a:pt x="13" y="33"/>
                      <a:pt x="7" y="28"/>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88">
                <a:extLst>
                  <a:ext uri="{FF2B5EF4-FFF2-40B4-BE49-F238E27FC236}">
                    <a16:creationId xmlns:a16="http://schemas.microsoft.com/office/drawing/2014/main" id="{D4484202-5762-4E9C-BA21-297799D0302A}"/>
                  </a:ext>
                </a:extLst>
              </p:cNvPr>
              <p:cNvSpPr>
                <a:spLocks/>
              </p:cNvSpPr>
              <p:nvPr/>
            </p:nvSpPr>
            <p:spPr bwMode="auto">
              <a:xfrm>
                <a:off x="5048" y="1892"/>
                <a:ext cx="221" cy="179"/>
              </a:xfrm>
              <a:custGeom>
                <a:avLst/>
                <a:gdLst>
                  <a:gd name="T0" fmla="*/ 23 w 404"/>
                  <a:gd name="T1" fmla="*/ 49 h 328"/>
                  <a:gd name="T2" fmla="*/ 23 w 404"/>
                  <a:gd name="T3" fmla="*/ 49 h 328"/>
                  <a:gd name="T4" fmla="*/ 134 w 404"/>
                  <a:gd name="T5" fmla="*/ 23 h 328"/>
                  <a:gd name="T6" fmla="*/ 404 w 404"/>
                  <a:gd name="T7" fmla="*/ 192 h 328"/>
                  <a:gd name="T8" fmla="*/ 319 w 404"/>
                  <a:gd name="T9" fmla="*/ 328 h 328"/>
                  <a:gd name="T10" fmla="*/ 49 w 404"/>
                  <a:gd name="T11" fmla="*/ 159 h 328"/>
                  <a:gd name="T12" fmla="*/ 23 w 404"/>
                  <a:gd name="T13" fmla="*/ 49 h 328"/>
                </a:gdLst>
                <a:ahLst/>
                <a:cxnLst>
                  <a:cxn ang="0">
                    <a:pos x="T0" y="T1"/>
                  </a:cxn>
                  <a:cxn ang="0">
                    <a:pos x="T2" y="T3"/>
                  </a:cxn>
                  <a:cxn ang="0">
                    <a:pos x="T4" y="T5"/>
                  </a:cxn>
                  <a:cxn ang="0">
                    <a:pos x="T6" y="T7"/>
                  </a:cxn>
                  <a:cxn ang="0">
                    <a:pos x="T8" y="T9"/>
                  </a:cxn>
                  <a:cxn ang="0">
                    <a:pos x="T10" y="T11"/>
                  </a:cxn>
                  <a:cxn ang="0">
                    <a:pos x="T12" y="T13"/>
                  </a:cxn>
                </a:cxnLst>
                <a:rect l="0" t="0" r="r" b="b"/>
                <a:pathLst>
                  <a:path w="404" h="328">
                    <a:moveTo>
                      <a:pt x="23" y="49"/>
                    </a:moveTo>
                    <a:cubicBezTo>
                      <a:pt x="23" y="49"/>
                      <a:pt x="23" y="49"/>
                      <a:pt x="23" y="49"/>
                    </a:cubicBezTo>
                    <a:cubicBezTo>
                      <a:pt x="47" y="11"/>
                      <a:pt x="96" y="0"/>
                      <a:pt x="134" y="23"/>
                    </a:cubicBezTo>
                    <a:cubicBezTo>
                      <a:pt x="404" y="192"/>
                      <a:pt x="404" y="192"/>
                      <a:pt x="404" y="192"/>
                    </a:cubicBezTo>
                    <a:cubicBezTo>
                      <a:pt x="319" y="328"/>
                      <a:pt x="319" y="328"/>
                      <a:pt x="319" y="328"/>
                    </a:cubicBezTo>
                    <a:cubicBezTo>
                      <a:pt x="49" y="159"/>
                      <a:pt x="49" y="159"/>
                      <a:pt x="49" y="159"/>
                    </a:cubicBezTo>
                    <a:cubicBezTo>
                      <a:pt x="11" y="136"/>
                      <a:pt x="0" y="86"/>
                      <a:pt x="2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89">
                <a:extLst>
                  <a:ext uri="{FF2B5EF4-FFF2-40B4-BE49-F238E27FC236}">
                    <a16:creationId xmlns:a16="http://schemas.microsoft.com/office/drawing/2014/main" id="{2BC3A16C-5427-43FA-A41E-F1669D3C229B}"/>
                  </a:ext>
                </a:extLst>
              </p:cNvPr>
              <p:cNvSpPr>
                <a:spLocks/>
              </p:cNvSpPr>
              <p:nvPr/>
            </p:nvSpPr>
            <p:spPr bwMode="auto">
              <a:xfrm>
                <a:off x="5199" y="1987"/>
                <a:ext cx="57" cy="71"/>
              </a:xfrm>
              <a:custGeom>
                <a:avLst/>
                <a:gdLst>
                  <a:gd name="T0" fmla="*/ 0 w 57"/>
                  <a:gd name="T1" fmla="*/ 59 h 71"/>
                  <a:gd name="T2" fmla="*/ 38 w 57"/>
                  <a:gd name="T3" fmla="*/ 0 h 71"/>
                  <a:gd name="T4" fmla="*/ 57 w 57"/>
                  <a:gd name="T5" fmla="*/ 13 h 71"/>
                  <a:gd name="T6" fmla="*/ 21 w 57"/>
                  <a:gd name="T7" fmla="*/ 71 h 71"/>
                  <a:gd name="T8" fmla="*/ 0 w 57"/>
                  <a:gd name="T9" fmla="*/ 59 h 71"/>
                </a:gdLst>
                <a:ahLst/>
                <a:cxnLst>
                  <a:cxn ang="0">
                    <a:pos x="T0" y="T1"/>
                  </a:cxn>
                  <a:cxn ang="0">
                    <a:pos x="T2" y="T3"/>
                  </a:cxn>
                  <a:cxn ang="0">
                    <a:pos x="T4" y="T5"/>
                  </a:cxn>
                  <a:cxn ang="0">
                    <a:pos x="T6" y="T7"/>
                  </a:cxn>
                  <a:cxn ang="0">
                    <a:pos x="T8" y="T9"/>
                  </a:cxn>
                </a:cxnLst>
                <a:rect l="0" t="0" r="r" b="b"/>
                <a:pathLst>
                  <a:path w="57" h="71">
                    <a:moveTo>
                      <a:pt x="0" y="59"/>
                    </a:moveTo>
                    <a:lnTo>
                      <a:pt x="38" y="0"/>
                    </a:lnTo>
                    <a:lnTo>
                      <a:pt x="57" y="13"/>
                    </a:lnTo>
                    <a:lnTo>
                      <a:pt x="21" y="71"/>
                    </a:lnTo>
                    <a:lnTo>
                      <a:pt x="0" y="59"/>
                    </a:lnTo>
                    <a:close/>
                  </a:path>
                </a:pathLst>
              </a:custGeom>
              <a:solidFill>
                <a:srgbClr val="FFF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90">
                <a:extLst>
                  <a:ext uri="{FF2B5EF4-FFF2-40B4-BE49-F238E27FC236}">
                    <a16:creationId xmlns:a16="http://schemas.microsoft.com/office/drawing/2014/main" id="{C6AD274A-BEF3-4F88-B231-B79A9995DD3D}"/>
                  </a:ext>
                </a:extLst>
              </p:cNvPr>
              <p:cNvSpPr>
                <a:spLocks/>
              </p:cNvSpPr>
              <p:nvPr/>
            </p:nvSpPr>
            <p:spPr bwMode="auto">
              <a:xfrm>
                <a:off x="5176" y="1973"/>
                <a:ext cx="57" cy="71"/>
              </a:xfrm>
              <a:custGeom>
                <a:avLst/>
                <a:gdLst>
                  <a:gd name="T0" fmla="*/ 0 w 57"/>
                  <a:gd name="T1" fmla="*/ 58 h 71"/>
                  <a:gd name="T2" fmla="*/ 36 w 57"/>
                  <a:gd name="T3" fmla="*/ 0 h 71"/>
                  <a:gd name="T4" fmla="*/ 57 w 57"/>
                  <a:gd name="T5" fmla="*/ 12 h 71"/>
                  <a:gd name="T6" fmla="*/ 19 w 57"/>
                  <a:gd name="T7" fmla="*/ 71 h 71"/>
                  <a:gd name="T8" fmla="*/ 0 w 57"/>
                  <a:gd name="T9" fmla="*/ 58 h 71"/>
                </a:gdLst>
                <a:ahLst/>
                <a:cxnLst>
                  <a:cxn ang="0">
                    <a:pos x="T0" y="T1"/>
                  </a:cxn>
                  <a:cxn ang="0">
                    <a:pos x="T2" y="T3"/>
                  </a:cxn>
                  <a:cxn ang="0">
                    <a:pos x="T4" y="T5"/>
                  </a:cxn>
                  <a:cxn ang="0">
                    <a:pos x="T6" y="T7"/>
                  </a:cxn>
                  <a:cxn ang="0">
                    <a:pos x="T8" y="T9"/>
                  </a:cxn>
                </a:cxnLst>
                <a:rect l="0" t="0" r="r" b="b"/>
                <a:pathLst>
                  <a:path w="57" h="71">
                    <a:moveTo>
                      <a:pt x="0" y="58"/>
                    </a:moveTo>
                    <a:lnTo>
                      <a:pt x="36" y="0"/>
                    </a:lnTo>
                    <a:lnTo>
                      <a:pt x="57" y="12"/>
                    </a:lnTo>
                    <a:lnTo>
                      <a:pt x="19" y="71"/>
                    </a:lnTo>
                    <a:lnTo>
                      <a:pt x="0" y="58"/>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91">
                <a:extLst>
                  <a:ext uri="{FF2B5EF4-FFF2-40B4-BE49-F238E27FC236}">
                    <a16:creationId xmlns:a16="http://schemas.microsoft.com/office/drawing/2014/main" id="{53031A32-B1F0-4AED-B628-BDAE850E2101}"/>
                  </a:ext>
                </a:extLst>
              </p:cNvPr>
              <p:cNvSpPr>
                <a:spLocks/>
              </p:cNvSpPr>
              <p:nvPr/>
            </p:nvSpPr>
            <p:spPr bwMode="auto">
              <a:xfrm>
                <a:off x="5152" y="1957"/>
                <a:ext cx="57" cy="72"/>
              </a:xfrm>
              <a:custGeom>
                <a:avLst/>
                <a:gdLst>
                  <a:gd name="T0" fmla="*/ 0 w 57"/>
                  <a:gd name="T1" fmla="*/ 59 h 72"/>
                  <a:gd name="T2" fmla="*/ 37 w 57"/>
                  <a:gd name="T3" fmla="*/ 0 h 72"/>
                  <a:gd name="T4" fmla="*/ 57 w 57"/>
                  <a:gd name="T5" fmla="*/ 13 h 72"/>
                  <a:gd name="T6" fmla="*/ 20 w 57"/>
                  <a:gd name="T7" fmla="*/ 72 h 72"/>
                  <a:gd name="T8" fmla="*/ 0 w 57"/>
                  <a:gd name="T9" fmla="*/ 59 h 72"/>
                </a:gdLst>
                <a:ahLst/>
                <a:cxnLst>
                  <a:cxn ang="0">
                    <a:pos x="T0" y="T1"/>
                  </a:cxn>
                  <a:cxn ang="0">
                    <a:pos x="T2" y="T3"/>
                  </a:cxn>
                  <a:cxn ang="0">
                    <a:pos x="T4" y="T5"/>
                  </a:cxn>
                  <a:cxn ang="0">
                    <a:pos x="T6" y="T7"/>
                  </a:cxn>
                  <a:cxn ang="0">
                    <a:pos x="T8" y="T9"/>
                  </a:cxn>
                </a:cxnLst>
                <a:rect l="0" t="0" r="r" b="b"/>
                <a:pathLst>
                  <a:path w="57" h="72">
                    <a:moveTo>
                      <a:pt x="0" y="59"/>
                    </a:moveTo>
                    <a:lnTo>
                      <a:pt x="37" y="0"/>
                    </a:lnTo>
                    <a:lnTo>
                      <a:pt x="57" y="13"/>
                    </a:lnTo>
                    <a:lnTo>
                      <a:pt x="20" y="72"/>
                    </a:lnTo>
                    <a:lnTo>
                      <a:pt x="0" y="59"/>
                    </a:lnTo>
                    <a:close/>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92">
                <a:extLst>
                  <a:ext uri="{FF2B5EF4-FFF2-40B4-BE49-F238E27FC236}">
                    <a16:creationId xmlns:a16="http://schemas.microsoft.com/office/drawing/2014/main" id="{08E38D7B-919C-4434-8D49-DA594F5951D5}"/>
                  </a:ext>
                </a:extLst>
              </p:cNvPr>
              <p:cNvSpPr>
                <a:spLocks/>
              </p:cNvSpPr>
              <p:nvPr/>
            </p:nvSpPr>
            <p:spPr bwMode="auto">
              <a:xfrm>
                <a:off x="5128" y="1943"/>
                <a:ext cx="57" cy="71"/>
              </a:xfrm>
              <a:custGeom>
                <a:avLst/>
                <a:gdLst>
                  <a:gd name="T0" fmla="*/ 0 w 57"/>
                  <a:gd name="T1" fmla="*/ 58 h 71"/>
                  <a:gd name="T2" fmla="*/ 37 w 57"/>
                  <a:gd name="T3" fmla="*/ 0 h 71"/>
                  <a:gd name="T4" fmla="*/ 57 w 57"/>
                  <a:gd name="T5" fmla="*/ 12 h 71"/>
                  <a:gd name="T6" fmla="*/ 20 w 57"/>
                  <a:gd name="T7" fmla="*/ 71 h 71"/>
                  <a:gd name="T8" fmla="*/ 0 w 57"/>
                  <a:gd name="T9" fmla="*/ 58 h 71"/>
                </a:gdLst>
                <a:ahLst/>
                <a:cxnLst>
                  <a:cxn ang="0">
                    <a:pos x="T0" y="T1"/>
                  </a:cxn>
                  <a:cxn ang="0">
                    <a:pos x="T2" y="T3"/>
                  </a:cxn>
                  <a:cxn ang="0">
                    <a:pos x="T4" y="T5"/>
                  </a:cxn>
                  <a:cxn ang="0">
                    <a:pos x="T6" y="T7"/>
                  </a:cxn>
                  <a:cxn ang="0">
                    <a:pos x="T8" y="T9"/>
                  </a:cxn>
                </a:cxnLst>
                <a:rect l="0" t="0" r="r" b="b"/>
                <a:pathLst>
                  <a:path w="57" h="71">
                    <a:moveTo>
                      <a:pt x="0" y="58"/>
                    </a:moveTo>
                    <a:lnTo>
                      <a:pt x="37" y="0"/>
                    </a:lnTo>
                    <a:lnTo>
                      <a:pt x="57" y="12"/>
                    </a:lnTo>
                    <a:lnTo>
                      <a:pt x="20" y="71"/>
                    </a:lnTo>
                    <a:lnTo>
                      <a:pt x="0" y="58"/>
                    </a:lnTo>
                    <a:close/>
                  </a:path>
                </a:pathLst>
              </a:custGeom>
              <a:solidFill>
                <a:srgbClr val="FDD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93">
                <a:extLst>
                  <a:ext uri="{FF2B5EF4-FFF2-40B4-BE49-F238E27FC236}">
                    <a16:creationId xmlns:a16="http://schemas.microsoft.com/office/drawing/2014/main" id="{E05E122E-6F56-4413-A8F4-2AFE148E9D93}"/>
                  </a:ext>
                </a:extLst>
              </p:cNvPr>
              <p:cNvSpPr>
                <a:spLocks/>
              </p:cNvSpPr>
              <p:nvPr/>
            </p:nvSpPr>
            <p:spPr bwMode="auto">
              <a:xfrm>
                <a:off x="5105" y="1928"/>
                <a:ext cx="57" cy="71"/>
              </a:xfrm>
              <a:custGeom>
                <a:avLst/>
                <a:gdLst>
                  <a:gd name="T0" fmla="*/ 0 w 57"/>
                  <a:gd name="T1" fmla="*/ 59 h 71"/>
                  <a:gd name="T2" fmla="*/ 36 w 57"/>
                  <a:gd name="T3" fmla="*/ 0 h 71"/>
                  <a:gd name="T4" fmla="*/ 57 w 57"/>
                  <a:gd name="T5" fmla="*/ 12 h 71"/>
                  <a:gd name="T6" fmla="*/ 19 w 57"/>
                  <a:gd name="T7" fmla="*/ 71 h 71"/>
                  <a:gd name="T8" fmla="*/ 0 w 57"/>
                  <a:gd name="T9" fmla="*/ 59 h 71"/>
                </a:gdLst>
                <a:ahLst/>
                <a:cxnLst>
                  <a:cxn ang="0">
                    <a:pos x="T0" y="T1"/>
                  </a:cxn>
                  <a:cxn ang="0">
                    <a:pos x="T2" y="T3"/>
                  </a:cxn>
                  <a:cxn ang="0">
                    <a:pos x="T4" y="T5"/>
                  </a:cxn>
                  <a:cxn ang="0">
                    <a:pos x="T6" y="T7"/>
                  </a:cxn>
                  <a:cxn ang="0">
                    <a:pos x="T8" y="T9"/>
                  </a:cxn>
                </a:cxnLst>
                <a:rect l="0" t="0" r="r" b="b"/>
                <a:pathLst>
                  <a:path w="57" h="71">
                    <a:moveTo>
                      <a:pt x="0" y="59"/>
                    </a:moveTo>
                    <a:lnTo>
                      <a:pt x="36" y="0"/>
                    </a:lnTo>
                    <a:lnTo>
                      <a:pt x="57" y="12"/>
                    </a:lnTo>
                    <a:lnTo>
                      <a:pt x="19" y="71"/>
                    </a:lnTo>
                    <a:lnTo>
                      <a:pt x="0" y="59"/>
                    </a:lnTo>
                    <a:close/>
                  </a:path>
                </a:pathLst>
              </a:custGeom>
              <a:solidFill>
                <a:srgbClr val="E3C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94">
                <a:extLst>
                  <a:ext uri="{FF2B5EF4-FFF2-40B4-BE49-F238E27FC236}">
                    <a16:creationId xmlns:a16="http://schemas.microsoft.com/office/drawing/2014/main" id="{6656C0CE-DFC8-43BF-BE91-0F45A3C2B072}"/>
                  </a:ext>
                </a:extLst>
              </p:cNvPr>
              <p:cNvSpPr>
                <a:spLocks/>
              </p:cNvSpPr>
              <p:nvPr/>
            </p:nvSpPr>
            <p:spPr bwMode="auto">
              <a:xfrm>
                <a:off x="5081" y="1913"/>
                <a:ext cx="56" cy="72"/>
              </a:xfrm>
              <a:custGeom>
                <a:avLst/>
                <a:gdLst>
                  <a:gd name="T0" fmla="*/ 0 w 56"/>
                  <a:gd name="T1" fmla="*/ 59 h 72"/>
                  <a:gd name="T2" fmla="*/ 37 w 56"/>
                  <a:gd name="T3" fmla="*/ 0 h 72"/>
                  <a:gd name="T4" fmla="*/ 56 w 56"/>
                  <a:gd name="T5" fmla="*/ 13 h 72"/>
                  <a:gd name="T6" fmla="*/ 20 w 56"/>
                  <a:gd name="T7" fmla="*/ 72 h 72"/>
                  <a:gd name="T8" fmla="*/ 0 w 56"/>
                  <a:gd name="T9" fmla="*/ 59 h 72"/>
                </a:gdLst>
                <a:ahLst/>
                <a:cxnLst>
                  <a:cxn ang="0">
                    <a:pos x="T0" y="T1"/>
                  </a:cxn>
                  <a:cxn ang="0">
                    <a:pos x="T2" y="T3"/>
                  </a:cxn>
                  <a:cxn ang="0">
                    <a:pos x="T4" y="T5"/>
                  </a:cxn>
                  <a:cxn ang="0">
                    <a:pos x="T6" y="T7"/>
                  </a:cxn>
                  <a:cxn ang="0">
                    <a:pos x="T8" y="T9"/>
                  </a:cxn>
                </a:cxnLst>
                <a:rect l="0" t="0" r="r" b="b"/>
                <a:pathLst>
                  <a:path w="56" h="72">
                    <a:moveTo>
                      <a:pt x="0" y="59"/>
                    </a:moveTo>
                    <a:lnTo>
                      <a:pt x="37" y="0"/>
                    </a:lnTo>
                    <a:lnTo>
                      <a:pt x="56" y="13"/>
                    </a:lnTo>
                    <a:lnTo>
                      <a:pt x="20" y="72"/>
                    </a:lnTo>
                    <a:lnTo>
                      <a:pt x="0" y="59"/>
                    </a:ln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95">
                <a:extLst>
                  <a:ext uri="{FF2B5EF4-FFF2-40B4-BE49-F238E27FC236}">
                    <a16:creationId xmlns:a16="http://schemas.microsoft.com/office/drawing/2014/main" id="{D587F3E1-7E71-4AA6-955A-1E01FFF4A887}"/>
                  </a:ext>
                </a:extLst>
              </p:cNvPr>
              <p:cNvSpPr>
                <a:spLocks/>
              </p:cNvSpPr>
              <p:nvPr/>
            </p:nvSpPr>
            <p:spPr bwMode="auto">
              <a:xfrm>
                <a:off x="5071" y="1921"/>
                <a:ext cx="18" cy="19"/>
              </a:xfrm>
              <a:custGeom>
                <a:avLst/>
                <a:gdLst>
                  <a:gd name="T0" fmla="*/ 9 w 34"/>
                  <a:gd name="T1" fmla="*/ 29 h 34"/>
                  <a:gd name="T2" fmla="*/ 4 w 34"/>
                  <a:gd name="T3" fmla="*/ 9 h 34"/>
                  <a:gd name="T4" fmla="*/ 25 w 34"/>
                  <a:gd name="T5" fmla="*/ 4 h 34"/>
                  <a:gd name="T6" fmla="*/ 30 w 34"/>
                  <a:gd name="T7" fmla="*/ 25 h 34"/>
                  <a:gd name="T8" fmla="*/ 9 w 34"/>
                  <a:gd name="T9" fmla="*/ 29 h 34"/>
                </a:gdLst>
                <a:ahLst/>
                <a:cxnLst>
                  <a:cxn ang="0">
                    <a:pos x="T0" y="T1"/>
                  </a:cxn>
                  <a:cxn ang="0">
                    <a:pos x="T2" y="T3"/>
                  </a:cxn>
                  <a:cxn ang="0">
                    <a:pos x="T4" y="T5"/>
                  </a:cxn>
                  <a:cxn ang="0">
                    <a:pos x="T6" y="T7"/>
                  </a:cxn>
                  <a:cxn ang="0">
                    <a:pos x="T8" y="T9"/>
                  </a:cxn>
                </a:cxnLst>
                <a:rect l="0" t="0" r="r" b="b"/>
                <a:pathLst>
                  <a:path w="34" h="34">
                    <a:moveTo>
                      <a:pt x="9" y="29"/>
                    </a:moveTo>
                    <a:cubicBezTo>
                      <a:pt x="2" y="25"/>
                      <a:pt x="0" y="16"/>
                      <a:pt x="4" y="9"/>
                    </a:cubicBezTo>
                    <a:cubicBezTo>
                      <a:pt x="9" y="2"/>
                      <a:pt x="18" y="0"/>
                      <a:pt x="25" y="4"/>
                    </a:cubicBezTo>
                    <a:cubicBezTo>
                      <a:pt x="32" y="9"/>
                      <a:pt x="34" y="18"/>
                      <a:pt x="30" y="25"/>
                    </a:cubicBezTo>
                    <a:cubicBezTo>
                      <a:pt x="25" y="32"/>
                      <a:pt x="16" y="34"/>
                      <a:pt x="9" y="29"/>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96">
                <a:extLst>
                  <a:ext uri="{FF2B5EF4-FFF2-40B4-BE49-F238E27FC236}">
                    <a16:creationId xmlns:a16="http://schemas.microsoft.com/office/drawing/2014/main" id="{65D28321-5E42-4B38-9631-98D7F74CC98C}"/>
                  </a:ext>
                </a:extLst>
              </p:cNvPr>
              <p:cNvSpPr>
                <a:spLocks/>
              </p:cNvSpPr>
              <p:nvPr/>
            </p:nvSpPr>
            <p:spPr bwMode="auto">
              <a:xfrm>
                <a:off x="5045" y="1891"/>
                <a:ext cx="229" cy="149"/>
              </a:xfrm>
              <a:custGeom>
                <a:avLst/>
                <a:gdLst>
                  <a:gd name="T0" fmla="*/ 15 w 418"/>
                  <a:gd name="T1" fmla="*/ 63 h 272"/>
                  <a:gd name="T2" fmla="*/ 15 w 418"/>
                  <a:gd name="T3" fmla="*/ 63 h 272"/>
                  <a:gd name="T4" fmla="*/ 117 w 418"/>
                  <a:gd name="T5" fmla="*/ 15 h 272"/>
                  <a:gd name="T6" fmla="*/ 418 w 418"/>
                  <a:gd name="T7" fmla="*/ 121 h 272"/>
                  <a:gd name="T8" fmla="*/ 364 w 418"/>
                  <a:gd name="T9" fmla="*/ 272 h 272"/>
                  <a:gd name="T10" fmla="*/ 64 w 418"/>
                  <a:gd name="T11" fmla="*/ 166 h 272"/>
                  <a:gd name="T12" fmla="*/ 15 w 418"/>
                  <a:gd name="T13" fmla="*/ 63 h 272"/>
                </a:gdLst>
                <a:ahLst/>
                <a:cxnLst>
                  <a:cxn ang="0">
                    <a:pos x="T0" y="T1"/>
                  </a:cxn>
                  <a:cxn ang="0">
                    <a:pos x="T2" y="T3"/>
                  </a:cxn>
                  <a:cxn ang="0">
                    <a:pos x="T4" y="T5"/>
                  </a:cxn>
                  <a:cxn ang="0">
                    <a:pos x="T6" y="T7"/>
                  </a:cxn>
                  <a:cxn ang="0">
                    <a:pos x="T8" y="T9"/>
                  </a:cxn>
                  <a:cxn ang="0">
                    <a:pos x="T10" y="T11"/>
                  </a:cxn>
                  <a:cxn ang="0">
                    <a:pos x="T12" y="T13"/>
                  </a:cxn>
                </a:cxnLst>
                <a:rect l="0" t="0" r="r" b="b"/>
                <a:pathLst>
                  <a:path w="418" h="272">
                    <a:moveTo>
                      <a:pt x="15" y="63"/>
                    </a:moveTo>
                    <a:cubicBezTo>
                      <a:pt x="15" y="63"/>
                      <a:pt x="15" y="63"/>
                      <a:pt x="15" y="63"/>
                    </a:cubicBezTo>
                    <a:cubicBezTo>
                      <a:pt x="30" y="22"/>
                      <a:pt x="76" y="0"/>
                      <a:pt x="117" y="15"/>
                    </a:cubicBezTo>
                    <a:cubicBezTo>
                      <a:pt x="418" y="121"/>
                      <a:pt x="418" y="121"/>
                      <a:pt x="418" y="121"/>
                    </a:cubicBezTo>
                    <a:cubicBezTo>
                      <a:pt x="364" y="272"/>
                      <a:pt x="364" y="272"/>
                      <a:pt x="364" y="272"/>
                    </a:cubicBezTo>
                    <a:cubicBezTo>
                      <a:pt x="64" y="166"/>
                      <a:pt x="64" y="166"/>
                      <a:pt x="64" y="166"/>
                    </a:cubicBezTo>
                    <a:cubicBezTo>
                      <a:pt x="22" y="151"/>
                      <a:pt x="0" y="105"/>
                      <a:pt x="15"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97">
                <a:extLst>
                  <a:ext uri="{FF2B5EF4-FFF2-40B4-BE49-F238E27FC236}">
                    <a16:creationId xmlns:a16="http://schemas.microsoft.com/office/drawing/2014/main" id="{565565E1-DA7C-4C7C-81BE-3897131B68D7}"/>
                  </a:ext>
                </a:extLst>
              </p:cNvPr>
              <p:cNvSpPr>
                <a:spLocks/>
              </p:cNvSpPr>
              <p:nvPr/>
            </p:nvSpPr>
            <p:spPr bwMode="auto">
              <a:xfrm>
                <a:off x="5217" y="1955"/>
                <a:ext cx="45" cy="73"/>
              </a:xfrm>
              <a:custGeom>
                <a:avLst/>
                <a:gdLst>
                  <a:gd name="T0" fmla="*/ 0 w 45"/>
                  <a:gd name="T1" fmla="*/ 66 h 73"/>
                  <a:gd name="T2" fmla="*/ 23 w 45"/>
                  <a:gd name="T3" fmla="*/ 0 h 73"/>
                  <a:gd name="T4" fmla="*/ 45 w 45"/>
                  <a:gd name="T5" fmla="*/ 8 h 73"/>
                  <a:gd name="T6" fmla="*/ 22 w 45"/>
                  <a:gd name="T7" fmla="*/ 73 h 73"/>
                  <a:gd name="T8" fmla="*/ 0 w 45"/>
                  <a:gd name="T9" fmla="*/ 66 h 73"/>
                </a:gdLst>
                <a:ahLst/>
                <a:cxnLst>
                  <a:cxn ang="0">
                    <a:pos x="T0" y="T1"/>
                  </a:cxn>
                  <a:cxn ang="0">
                    <a:pos x="T2" y="T3"/>
                  </a:cxn>
                  <a:cxn ang="0">
                    <a:pos x="T4" y="T5"/>
                  </a:cxn>
                  <a:cxn ang="0">
                    <a:pos x="T6" y="T7"/>
                  </a:cxn>
                  <a:cxn ang="0">
                    <a:pos x="T8" y="T9"/>
                  </a:cxn>
                </a:cxnLst>
                <a:rect l="0" t="0" r="r" b="b"/>
                <a:pathLst>
                  <a:path w="45" h="73">
                    <a:moveTo>
                      <a:pt x="0" y="66"/>
                    </a:moveTo>
                    <a:lnTo>
                      <a:pt x="23" y="0"/>
                    </a:lnTo>
                    <a:lnTo>
                      <a:pt x="45" y="8"/>
                    </a:lnTo>
                    <a:lnTo>
                      <a:pt x="22" y="73"/>
                    </a:lnTo>
                    <a:lnTo>
                      <a:pt x="0" y="66"/>
                    </a:lnTo>
                    <a:close/>
                  </a:path>
                </a:pathLst>
              </a:custGeom>
              <a:solidFill>
                <a:srgbClr val="E6E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98">
                <a:extLst>
                  <a:ext uri="{FF2B5EF4-FFF2-40B4-BE49-F238E27FC236}">
                    <a16:creationId xmlns:a16="http://schemas.microsoft.com/office/drawing/2014/main" id="{A726B54A-F4F4-4DA4-8282-724AC687F455}"/>
                  </a:ext>
                </a:extLst>
              </p:cNvPr>
              <p:cNvSpPr>
                <a:spLocks/>
              </p:cNvSpPr>
              <p:nvPr/>
            </p:nvSpPr>
            <p:spPr bwMode="auto">
              <a:xfrm>
                <a:off x="5190" y="1946"/>
                <a:ext cx="45" cy="73"/>
              </a:xfrm>
              <a:custGeom>
                <a:avLst/>
                <a:gdLst>
                  <a:gd name="T0" fmla="*/ 0 w 45"/>
                  <a:gd name="T1" fmla="*/ 65 h 73"/>
                  <a:gd name="T2" fmla="*/ 24 w 45"/>
                  <a:gd name="T3" fmla="*/ 0 h 73"/>
                  <a:gd name="T4" fmla="*/ 45 w 45"/>
                  <a:gd name="T5" fmla="*/ 7 h 73"/>
                  <a:gd name="T6" fmla="*/ 22 w 45"/>
                  <a:gd name="T7" fmla="*/ 73 h 73"/>
                  <a:gd name="T8" fmla="*/ 0 w 45"/>
                  <a:gd name="T9" fmla="*/ 65 h 73"/>
                </a:gdLst>
                <a:ahLst/>
                <a:cxnLst>
                  <a:cxn ang="0">
                    <a:pos x="T0" y="T1"/>
                  </a:cxn>
                  <a:cxn ang="0">
                    <a:pos x="T2" y="T3"/>
                  </a:cxn>
                  <a:cxn ang="0">
                    <a:pos x="T4" y="T5"/>
                  </a:cxn>
                  <a:cxn ang="0">
                    <a:pos x="T6" y="T7"/>
                  </a:cxn>
                  <a:cxn ang="0">
                    <a:pos x="T8" y="T9"/>
                  </a:cxn>
                </a:cxnLst>
                <a:rect l="0" t="0" r="r" b="b"/>
                <a:pathLst>
                  <a:path w="45" h="73">
                    <a:moveTo>
                      <a:pt x="0" y="65"/>
                    </a:moveTo>
                    <a:lnTo>
                      <a:pt x="24" y="0"/>
                    </a:lnTo>
                    <a:lnTo>
                      <a:pt x="45" y="7"/>
                    </a:lnTo>
                    <a:lnTo>
                      <a:pt x="22" y="73"/>
                    </a:lnTo>
                    <a:lnTo>
                      <a:pt x="0" y="65"/>
                    </a:lnTo>
                    <a:close/>
                  </a:path>
                </a:pathLst>
              </a:custGeom>
              <a:solidFill>
                <a:srgbClr val="DCE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99">
                <a:extLst>
                  <a:ext uri="{FF2B5EF4-FFF2-40B4-BE49-F238E27FC236}">
                    <a16:creationId xmlns:a16="http://schemas.microsoft.com/office/drawing/2014/main" id="{F69E95FD-011E-4FC5-B499-6C359ED9E2E6}"/>
                  </a:ext>
                </a:extLst>
              </p:cNvPr>
              <p:cNvSpPr>
                <a:spLocks/>
              </p:cNvSpPr>
              <p:nvPr/>
            </p:nvSpPr>
            <p:spPr bwMode="auto">
              <a:xfrm>
                <a:off x="5164" y="1937"/>
                <a:ext cx="45" cy="73"/>
              </a:xfrm>
              <a:custGeom>
                <a:avLst/>
                <a:gdLst>
                  <a:gd name="T0" fmla="*/ 0 w 45"/>
                  <a:gd name="T1" fmla="*/ 64 h 73"/>
                  <a:gd name="T2" fmla="*/ 23 w 45"/>
                  <a:gd name="T3" fmla="*/ 0 h 73"/>
                  <a:gd name="T4" fmla="*/ 45 w 45"/>
                  <a:gd name="T5" fmla="*/ 7 h 73"/>
                  <a:gd name="T6" fmla="*/ 22 w 45"/>
                  <a:gd name="T7" fmla="*/ 73 h 73"/>
                  <a:gd name="T8" fmla="*/ 0 w 45"/>
                  <a:gd name="T9" fmla="*/ 64 h 73"/>
                </a:gdLst>
                <a:ahLst/>
                <a:cxnLst>
                  <a:cxn ang="0">
                    <a:pos x="T0" y="T1"/>
                  </a:cxn>
                  <a:cxn ang="0">
                    <a:pos x="T2" y="T3"/>
                  </a:cxn>
                  <a:cxn ang="0">
                    <a:pos x="T4" y="T5"/>
                  </a:cxn>
                  <a:cxn ang="0">
                    <a:pos x="T6" y="T7"/>
                  </a:cxn>
                  <a:cxn ang="0">
                    <a:pos x="T8" y="T9"/>
                  </a:cxn>
                </a:cxnLst>
                <a:rect l="0" t="0" r="r" b="b"/>
                <a:pathLst>
                  <a:path w="45" h="73">
                    <a:moveTo>
                      <a:pt x="0" y="64"/>
                    </a:moveTo>
                    <a:lnTo>
                      <a:pt x="23" y="0"/>
                    </a:lnTo>
                    <a:lnTo>
                      <a:pt x="45" y="7"/>
                    </a:lnTo>
                    <a:lnTo>
                      <a:pt x="22" y="73"/>
                    </a:lnTo>
                    <a:lnTo>
                      <a:pt x="0" y="64"/>
                    </a:lnTo>
                    <a:close/>
                  </a:path>
                </a:pathLst>
              </a:custGeom>
              <a:solidFill>
                <a:srgbClr val="D4E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100">
                <a:extLst>
                  <a:ext uri="{FF2B5EF4-FFF2-40B4-BE49-F238E27FC236}">
                    <a16:creationId xmlns:a16="http://schemas.microsoft.com/office/drawing/2014/main" id="{3320A667-29D2-4325-9627-6DD64612C1C0}"/>
                  </a:ext>
                </a:extLst>
              </p:cNvPr>
              <p:cNvSpPr>
                <a:spLocks/>
              </p:cNvSpPr>
              <p:nvPr/>
            </p:nvSpPr>
            <p:spPr bwMode="auto">
              <a:xfrm>
                <a:off x="5137" y="1927"/>
                <a:ext cx="46" cy="73"/>
              </a:xfrm>
              <a:custGeom>
                <a:avLst/>
                <a:gdLst>
                  <a:gd name="T0" fmla="*/ 0 w 46"/>
                  <a:gd name="T1" fmla="*/ 65 h 73"/>
                  <a:gd name="T2" fmla="*/ 23 w 46"/>
                  <a:gd name="T3" fmla="*/ 0 h 73"/>
                  <a:gd name="T4" fmla="*/ 46 w 46"/>
                  <a:gd name="T5" fmla="*/ 8 h 73"/>
                  <a:gd name="T6" fmla="*/ 22 w 46"/>
                  <a:gd name="T7" fmla="*/ 73 h 73"/>
                  <a:gd name="T8" fmla="*/ 0 w 46"/>
                  <a:gd name="T9" fmla="*/ 65 h 73"/>
                </a:gdLst>
                <a:ahLst/>
                <a:cxnLst>
                  <a:cxn ang="0">
                    <a:pos x="T0" y="T1"/>
                  </a:cxn>
                  <a:cxn ang="0">
                    <a:pos x="T2" y="T3"/>
                  </a:cxn>
                  <a:cxn ang="0">
                    <a:pos x="T4" y="T5"/>
                  </a:cxn>
                  <a:cxn ang="0">
                    <a:pos x="T6" y="T7"/>
                  </a:cxn>
                  <a:cxn ang="0">
                    <a:pos x="T8" y="T9"/>
                  </a:cxn>
                </a:cxnLst>
                <a:rect l="0" t="0" r="r" b="b"/>
                <a:pathLst>
                  <a:path w="46" h="73">
                    <a:moveTo>
                      <a:pt x="0" y="65"/>
                    </a:moveTo>
                    <a:lnTo>
                      <a:pt x="23" y="0"/>
                    </a:lnTo>
                    <a:lnTo>
                      <a:pt x="46" y="8"/>
                    </a:lnTo>
                    <a:lnTo>
                      <a:pt x="22" y="73"/>
                    </a:lnTo>
                    <a:lnTo>
                      <a:pt x="0" y="65"/>
                    </a:lnTo>
                    <a:close/>
                  </a:path>
                </a:pathLst>
              </a:custGeom>
              <a:solidFill>
                <a:srgbClr val="CDD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101">
                <a:extLst>
                  <a:ext uri="{FF2B5EF4-FFF2-40B4-BE49-F238E27FC236}">
                    <a16:creationId xmlns:a16="http://schemas.microsoft.com/office/drawing/2014/main" id="{9F976ACC-0A27-4728-8AB9-92F1DC017236}"/>
                  </a:ext>
                </a:extLst>
              </p:cNvPr>
              <p:cNvSpPr>
                <a:spLocks/>
              </p:cNvSpPr>
              <p:nvPr/>
            </p:nvSpPr>
            <p:spPr bwMode="auto">
              <a:xfrm>
                <a:off x="5111" y="1917"/>
                <a:ext cx="45" cy="74"/>
              </a:xfrm>
              <a:custGeom>
                <a:avLst/>
                <a:gdLst>
                  <a:gd name="T0" fmla="*/ 0 w 45"/>
                  <a:gd name="T1" fmla="*/ 66 h 74"/>
                  <a:gd name="T2" fmla="*/ 23 w 45"/>
                  <a:gd name="T3" fmla="*/ 0 h 74"/>
                  <a:gd name="T4" fmla="*/ 45 w 45"/>
                  <a:gd name="T5" fmla="*/ 9 h 74"/>
                  <a:gd name="T6" fmla="*/ 22 w 45"/>
                  <a:gd name="T7" fmla="*/ 74 h 74"/>
                  <a:gd name="T8" fmla="*/ 0 w 45"/>
                  <a:gd name="T9" fmla="*/ 66 h 74"/>
                </a:gdLst>
                <a:ahLst/>
                <a:cxnLst>
                  <a:cxn ang="0">
                    <a:pos x="T0" y="T1"/>
                  </a:cxn>
                  <a:cxn ang="0">
                    <a:pos x="T2" y="T3"/>
                  </a:cxn>
                  <a:cxn ang="0">
                    <a:pos x="T4" y="T5"/>
                  </a:cxn>
                  <a:cxn ang="0">
                    <a:pos x="T6" y="T7"/>
                  </a:cxn>
                  <a:cxn ang="0">
                    <a:pos x="T8" y="T9"/>
                  </a:cxn>
                </a:cxnLst>
                <a:rect l="0" t="0" r="r" b="b"/>
                <a:pathLst>
                  <a:path w="45" h="74">
                    <a:moveTo>
                      <a:pt x="0" y="66"/>
                    </a:moveTo>
                    <a:lnTo>
                      <a:pt x="23" y="0"/>
                    </a:lnTo>
                    <a:lnTo>
                      <a:pt x="45" y="9"/>
                    </a:lnTo>
                    <a:lnTo>
                      <a:pt x="22" y="74"/>
                    </a:lnTo>
                    <a:lnTo>
                      <a:pt x="0" y="66"/>
                    </a:lnTo>
                    <a:close/>
                  </a:path>
                </a:pathLst>
              </a:custGeom>
              <a:solidFill>
                <a:srgbClr val="C0CA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102">
                <a:extLst>
                  <a:ext uri="{FF2B5EF4-FFF2-40B4-BE49-F238E27FC236}">
                    <a16:creationId xmlns:a16="http://schemas.microsoft.com/office/drawing/2014/main" id="{5E758009-E188-468F-8DF0-D50F294FC01E}"/>
                  </a:ext>
                </a:extLst>
              </p:cNvPr>
              <p:cNvSpPr>
                <a:spLocks/>
              </p:cNvSpPr>
              <p:nvPr/>
            </p:nvSpPr>
            <p:spPr bwMode="auto">
              <a:xfrm>
                <a:off x="5084" y="1908"/>
                <a:ext cx="46" cy="73"/>
              </a:xfrm>
              <a:custGeom>
                <a:avLst/>
                <a:gdLst>
                  <a:gd name="T0" fmla="*/ 0 w 46"/>
                  <a:gd name="T1" fmla="*/ 66 h 73"/>
                  <a:gd name="T2" fmla="*/ 24 w 46"/>
                  <a:gd name="T3" fmla="*/ 0 h 73"/>
                  <a:gd name="T4" fmla="*/ 46 w 46"/>
                  <a:gd name="T5" fmla="*/ 8 h 73"/>
                  <a:gd name="T6" fmla="*/ 23 w 46"/>
                  <a:gd name="T7" fmla="*/ 73 h 73"/>
                  <a:gd name="T8" fmla="*/ 0 w 46"/>
                  <a:gd name="T9" fmla="*/ 66 h 73"/>
                </a:gdLst>
                <a:ahLst/>
                <a:cxnLst>
                  <a:cxn ang="0">
                    <a:pos x="T0" y="T1"/>
                  </a:cxn>
                  <a:cxn ang="0">
                    <a:pos x="T2" y="T3"/>
                  </a:cxn>
                  <a:cxn ang="0">
                    <a:pos x="T4" y="T5"/>
                  </a:cxn>
                  <a:cxn ang="0">
                    <a:pos x="T6" y="T7"/>
                  </a:cxn>
                  <a:cxn ang="0">
                    <a:pos x="T8" y="T9"/>
                  </a:cxn>
                </a:cxnLst>
                <a:rect l="0" t="0" r="r" b="b"/>
                <a:pathLst>
                  <a:path w="46" h="73">
                    <a:moveTo>
                      <a:pt x="0" y="66"/>
                    </a:moveTo>
                    <a:lnTo>
                      <a:pt x="24" y="0"/>
                    </a:lnTo>
                    <a:lnTo>
                      <a:pt x="46" y="8"/>
                    </a:lnTo>
                    <a:lnTo>
                      <a:pt x="23" y="73"/>
                    </a:lnTo>
                    <a:lnTo>
                      <a:pt x="0" y="66"/>
                    </a:lnTo>
                    <a:close/>
                  </a:path>
                </a:pathLst>
              </a:custGeom>
              <a:solidFill>
                <a:srgbClr val="AFB4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103">
                <a:extLst>
                  <a:ext uri="{FF2B5EF4-FFF2-40B4-BE49-F238E27FC236}">
                    <a16:creationId xmlns:a16="http://schemas.microsoft.com/office/drawing/2014/main" id="{80356FB1-D90D-4EF3-84A4-00B7FE18638B}"/>
                  </a:ext>
                </a:extLst>
              </p:cNvPr>
              <p:cNvSpPr>
                <a:spLocks/>
              </p:cNvSpPr>
              <p:nvPr/>
            </p:nvSpPr>
            <p:spPr bwMode="auto">
              <a:xfrm>
                <a:off x="5066" y="1924"/>
                <a:ext cx="18" cy="19"/>
              </a:xfrm>
              <a:custGeom>
                <a:avLst/>
                <a:gdLst>
                  <a:gd name="T0" fmla="*/ 12 w 33"/>
                  <a:gd name="T1" fmla="*/ 30 h 33"/>
                  <a:gd name="T2" fmla="*/ 2 w 33"/>
                  <a:gd name="T3" fmla="*/ 11 h 33"/>
                  <a:gd name="T4" fmla="*/ 21 w 33"/>
                  <a:gd name="T5" fmla="*/ 2 h 33"/>
                  <a:gd name="T6" fmla="*/ 31 w 33"/>
                  <a:gd name="T7" fmla="*/ 21 h 33"/>
                  <a:gd name="T8" fmla="*/ 12 w 33"/>
                  <a:gd name="T9" fmla="*/ 30 h 33"/>
                </a:gdLst>
                <a:ahLst/>
                <a:cxnLst>
                  <a:cxn ang="0">
                    <a:pos x="T0" y="T1"/>
                  </a:cxn>
                  <a:cxn ang="0">
                    <a:pos x="T2" y="T3"/>
                  </a:cxn>
                  <a:cxn ang="0">
                    <a:pos x="T4" y="T5"/>
                  </a:cxn>
                  <a:cxn ang="0">
                    <a:pos x="T6" y="T7"/>
                  </a:cxn>
                  <a:cxn ang="0">
                    <a:pos x="T8" y="T9"/>
                  </a:cxn>
                </a:cxnLst>
                <a:rect l="0" t="0" r="r" b="b"/>
                <a:pathLst>
                  <a:path w="33" h="33">
                    <a:moveTo>
                      <a:pt x="12" y="30"/>
                    </a:moveTo>
                    <a:cubicBezTo>
                      <a:pt x="4" y="28"/>
                      <a:pt x="0" y="19"/>
                      <a:pt x="2" y="11"/>
                    </a:cubicBezTo>
                    <a:cubicBezTo>
                      <a:pt x="5" y="4"/>
                      <a:pt x="14" y="0"/>
                      <a:pt x="21" y="2"/>
                    </a:cubicBezTo>
                    <a:cubicBezTo>
                      <a:pt x="29" y="5"/>
                      <a:pt x="33" y="14"/>
                      <a:pt x="31" y="21"/>
                    </a:cubicBezTo>
                    <a:cubicBezTo>
                      <a:pt x="28" y="29"/>
                      <a:pt x="19" y="33"/>
                      <a:pt x="12" y="30"/>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104">
                <a:extLst>
                  <a:ext uri="{FF2B5EF4-FFF2-40B4-BE49-F238E27FC236}">
                    <a16:creationId xmlns:a16="http://schemas.microsoft.com/office/drawing/2014/main" id="{F288D20D-0249-4BB9-B795-C0BCBCC03327}"/>
                  </a:ext>
                </a:extLst>
              </p:cNvPr>
              <p:cNvSpPr>
                <a:spLocks/>
              </p:cNvSpPr>
              <p:nvPr/>
            </p:nvSpPr>
            <p:spPr bwMode="auto">
              <a:xfrm>
                <a:off x="5054" y="1887"/>
                <a:ext cx="225" cy="107"/>
              </a:xfrm>
              <a:custGeom>
                <a:avLst/>
                <a:gdLst>
                  <a:gd name="T0" fmla="*/ 5 w 410"/>
                  <a:gd name="T1" fmla="*/ 76 h 196"/>
                  <a:gd name="T2" fmla="*/ 5 w 410"/>
                  <a:gd name="T3" fmla="*/ 76 h 196"/>
                  <a:gd name="T4" fmla="*/ 93 w 410"/>
                  <a:gd name="T5" fmla="*/ 4 h 196"/>
                  <a:gd name="T6" fmla="*/ 410 w 410"/>
                  <a:gd name="T7" fmla="*/ 37 h 196"/>
                  <a:gd name="T8" fmla="*/ 393 w 410"/>
                  <a:gd name="T9" fmla="*/ 196 h 196"/>
                  <a:gd name="T10" fmla="*/ 76 w 410"/>
                  <a:gd name="T11" fmla="*/ 164 h 196"/>
                  <a:gd name="T12" fmla="*/ 5 w 410"/>
                  <a:gd name="T13" fmla="*/ 76 h 196"/>
                </a:gdLst>
                <a:ahLst/>
                <a:cxnLst>
                  <a:cxn ang="0">
                    <a:pos x="T0" y="T1"/>
                  </a:cxn>
                  <a:cxn ang="0">
                    <a:pos x="T2" y="T3"/>
                  </a:cxn>
                  <a:cxn ang="0">
                    <a:pos x="T4" y="T5"/>
                  </a:cxn>
                  <a:cxn ang="0">
                    <a:pos x="T6" y="T7"/>
                  </a:cxn>
                  <a:cxn ang="0">
                    <a:pos x="T8" y="T9"/>
                  </a:cxn>
                  <a:cxn ang="0">
                    <a:pos x="T10" y="T11"/>
                  </a:cxn>
                  <a:cxn ang="0">
                    <a:pos x="T12" y="T13"/>
                  </a:cxn>
                </a:cxnLst>
                <a:rect l="0" t="0" r="r" b="b"/>
                <a:pathLst>
                  <a:path w="410" h="196">
                    <a:moveTo>
                      <a:pt x="5" y="76"/>
                    </a:moveTo>
                    <a:cubicBezTo>
                      <a:pt x="5" y="76"/>
                      <a:pt x="5" y="76"/>
                      <a:pt x="5" y="76"/>
                    </a:cubicBezTo>
                    <a:cubicBezTo>
                      <a:pt x="9" y="32"/>
                      <a:pt x="49" y="0"/>
                      <a:pt x="93" y="4"/>
                    </a:cubicBezTo>
                    <a:cubicBezTo>
                      <a:pt x="410" y="37"/>
                      <a:pt x="410" y="37"/>
                      <a:pt x="410" y="37"/>
                    </a:cubicBezTo>
                    <a:cubicBezTo>
                      <a:pt x="393" y="196"/>
                      <a:pt x="393" y="196"/>
                      <a:pt x="393" y="196"/>
                    </a:cubicBezTo>
                    <a:cubicBezTo>
                      <a:pt x="76" y="164"/>
                      <a:pt x="76" y="164"/>
                      <a:pt x="76" y="164"/>
                    </a:cubicBezTo>
                    <a:cubicBezTo>
                      <a:pt x="32" y="159"/>
                      <a:pt x="0" y="120"/>
                      <a:pt x="5"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105">
                <a:extLst>
                  <a:ext uri="{FF2B5EF4-FFF2-40B4-BE49-F238E27FC236}">
                    <a16:creationId xmlns:a16="http://schemas.microsoft.com/office/drawing/2014/main" id="{297A74DF-660D-472E-8098-462149FDFB05}"/>
                  </a:ext>
                </a:extLst>
              </p:cNvPr>
              <p:cNvSpPr>
                <a:spLocks/>
              </p:cNvSpPr>
              <p:nvPr/>
            </p:nvSpPr>
            <p:spPr bwMode="auto">
              <a:xfrm>
                <a:off x="5238" y="1912"/>
                <a:ext cx="31" cy="72"/>
              </a:xfrm>
              <a:custGeom>
                <a:avLst/>
                <a:gdLst>
                  <a:gd name="T0" fmla="*/ 0 w 31"/>
                  <a:gd name="T1" fmla="*/ 70 h 72"/>
                  <a:gd name="T2" fmla="*/ 7 w 31"/>
                  <a:gd name="T3" fmla="*/ 0 h 72"/>
                  <a:gd name="T4" fmla="*/ 31 w 31"/>
                  <a:gd name="T5" fmla="*/ 3 h 72"/>
                  <a:gd name="T6" fmla="*/ 24 w 31"/>
                  <a:gd name="T7" fmla="*/ 72 h 72"/>
                  <a:gd name="T8" fmla="*/ 0 w 31"/>
                  <a:gd name="T9" fmla="*/ 70 h 72"/>
                </a:gdLst>
                <a:ahLst/>
                <a:cxnLst>
                  <a:cxn ang="0">
                    <a:pos x="T0" y="T1"/>
                  </a:cxn>
                  <a:cxn ang="0">
                    <a:pos x="T2" y="T3"/>
                  </a:cxn>
                  <a:cxn ang="0">
                    <a:pos x="T4" y="T5"/>
                  </a:cxn>
                  <a:cxn ang="0">
                    <a:pos x="T6" y="T7"/>
                  </a:cxn>
                  <a:cxn ang="0">
                    <a:pos x="T8" y="T9"/>
                  </a:cxn>
                </a:cxnLst>
                <a:rect l="0" t="0" r="r" b="b"/>
                <a:pathLst>
                  <a:path w="31" h="72">
                    <a:moveTo>
                      <a:pt x="0" y="70"/>
                    </a:moveTo>
                    <a:lnTo>
                      <a:pt x="7" y="0"/>
                    </a:lnTo>
                    <a:lnTo>
                      <a:pt x="31" y="3"/>
                    </a:lnTo>
                    <a:lnTo>
                      <a:pt x="24" y="72"/>
                    </a:lnTo>
                    <a:lnTo>
                      <a:pt x="0" y="70"/>
                    </a:lnTo>
                    <a:close/>
                  </a:path>
                </a:pathLst>
              </a:custGeom>
              <a:solidFill>
                <a:srgbClr val="C5E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106">
                <a:extLst>
                  <a:ext uri="{FF2B5EF4-FFF2-40B4-BE49-F238E27FC236}">
                    <a16:creationId xmlns:a16="http://schemas.microsoft.com/office/drawing/2014/main" id="{4D6225FE-D55C-40DC-A38A-94CD4D9ABA3D}"/>
                  </a:ext>
                </a:extLst>
              </p:cNvPr>
              <p:cNvSpPr>
                <a:spLocks/>
              </p:cNvSpPr>
              <p:nvPr/>
            </p:nvSpPr>
            <p:spPr bwMode="auto">
              <a:xfrm>
                <a:off x="5210" y="1910"/>
                <a:ext cx="31" cy="71"/>
              </a:xfrm>
              <a:custGeom>
                <a:avLst/>
                <a:gdLst>
                  <a:gd name="T0" fmla="*/ 0 w 31"/>
                  <a:gd name="T1" fmla="*/ 69 h 71"/>
                  <a:gd name="T2" fmla="*/ 7 w 31"/>
                  <a:gd name="T3" fmla="*/ 0 h 71"/>
                  <a:gd name="T4" fmla="*/ 31 w 31"/>
                  <a:gd name="T5" fmla="*/ 2 h 71"/>
                  <a:gd name="T6" fmla="*/ 24 w 31"/>
                  <a:gd name="T7" fmla="*/ 71 h 71"/>
                  <a:gd name="T8" fmla="*/ 0 w 31"/>
                  <a:gd name="T9" fmla="*/ 69 h 71"/>
                </a:gdLst>
                <a:ahLst/>
                <a:cxnLst>
                  <a:cxn ang="0">
                    <a:pos x="T0" y="T1"/>
                  </a:cxn>
                  <a:cxn ang="0">
                    <a:pos x="T2" y="T3"/>
                  </a:cxn>
                  <a:cxn ang="0">
                    <a:pos x="T4" y="T5"/>
                  </a:cxn>
                  <a:cxn ang="0">
                    <a:pos x="T6" y="T7"/>
                  </a:cxn>
                  <a:cxn ang="0">
                    <a:pos x="T8" y="T9"/>
                  </a:cxn>
                </a:cxnLst>
                <a:rect l="0" t="0" r="r" b="b"/>
                <a:pathLst>
                  <a:path w="31" h="71">
                    <a:moveTo>
                      <a:pt x="0" y="69"/>
                    </a:moveTo>
                    <a:lnTo>
                      <a:pt x="7" y="0"/>
                    </a:lnTo>
                    <a:lnTo>
                      <a:pt x="31" y="2"/>
                    </a:lnTo>
                    <a:lnTo>
                      <a:pt x="24" y="71"/>
                    </a:lnTo>
                    <a:lnTo>
                      <a:pt x="0" y="69"/>
                    </a:lnTo>
                    <a:close/>
                  </a:path>
                </a:pathLst>
              </a:custGeom>
              <a:solidFill>
                <a:srgbClr val="AED5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107">
                <a:extLst>
                  <a:ext uri="{FF2B5EF4-FFF2-40B4-BE49-F238E27FC236}">
                    <a16:creationId xmlns:a16="http://schemas.microsoft.com/office/drawing/2014/main" id="{184F0614-A5A6-4C2A-A30B-2ECD9DD1326D}"/>
                  </a:ext>
                </a:extLst>
              </p:cNvPr>
              <p:cNvSpPr>
                <a:spLocks/>
              </p:cNvSpPr>
              <p:nvPr/>
            </p:nvSpPr>
            <p:spPr bwMode="auto">
              <a:xfrm>
                <a:off x="5182" y="1907"/>
                <a:ext cx="31" cy="72"/>
              </a:xfrm>
              <a:custGeom>
                <a:avLst/>
                <a:gdLst>
                  <a:gd name="T0" fmla="*/ 0 w 31"/>
                  <a:gd name="T1" fmla="*/ 69 h 72"/>
                  <a:gd name="T2" fmla="*/ 7 w 31"/>
                  <a:gd name="T3" fmla="*/ 0 h 72"/>
                  <a:gd name="T4" fmla="*/ 31 w 31"/>
                  <a:gd name="T5" fmla="*/ 2 h 72"/>
                  <a:gd name="T6" fmla="*/ 24 w 31"/>
                  <a:gd name="T7" fmla="*/ 72 h 72"/>
                  <a:gd name="T8" fmla="*/ 0 w 31"/>
                  <a:gd name="T9" fmla="*/ 69 h 72"/>
                </a:gdLst>
                <a:ahLst/>
                <a:cxnLst>
                  <a:cxn ang="0">
                    <a:pos x="T0" y="T1"/>
                  </a:cxn>
                  <a:cxn ang="0">
                    <a:pos x="T2" y="T3"/>
                  </a:cxn>
                  <a:cxn ang="0">
                    <a:pos x="T4" y="T5"/>
                  </a:cxn>
                  <a:cxn ang="0">
                    <a:pos x="T6" y="T7"/>
                  </a:cxn>
                  <a:cxn ang="0">
                    <a:pos x="T8" y="T9"/>
                  </a:cxn>
                </a:cxnLst>
                <a:rect l="0" t="0" r="r" b="b"/>
                <a:pathLst>
                  <a:path w="31" h="72">
                    <a:moveTo>
                      <a:pt x="0" y="69"/>
                    </a:moveTo>
                    <a:lnTo>
                      <a:pt x="7" y="0"/>
                    </a:lnTo>
                    <a:lnTo>
                      <a:pt x="31" y="2"/>
                    </a:lnTo>
                    <a:lnTo>
                      <a:pt x="24" y="72"/>
                    </a:lnTo>
                    <a:lnTo>
                      <a:pt x="0" y="69"/>
                    </a:lnTo>
                    <a:close/>
                  </a:path>
                </a:pathLst>
              </a:custGeom>
              <a:solidFill>
                <a:srgbClr val="9CCC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Freeform 108">
                <a:extLst>
                  <a:ext uri="{FF2B5EF4-FFF2-40B4-BE49-F238E27FC236}">
                    <a16:creationId xmlns:a16="http://schemas.microsoft.com/office/drawing/2014/main" id="{885973B0-D7BC-41B3-95B0-E0B3F35A588A}"/>
                  </a:ext>
                </a:extLst>
              </p:cNvPr>
              <p:cNvSpPr>
                <a:spLocks/>
              </p:cNvSpPr>
              <p:nvPr/>
            </p:nvSpPr>
            <p:spPr bwMode="auto">
              <a:xfrm>
                <a:off x="5154" y="1904"/>
                <a:ext cx="31" cy="71"/>
              </a:xfrm>
              <a:custGeom>
                <a:avLst/>
                <a:gdLst>
                  <a:gd name="T0" fmla="*/ 0 w 31"/>
                  <a:gd name="T1" fmla="*/ 69 h 71"/>
                  <a:gd name="T2" fmla="*/ 8 w 31"/>
                  <a:gd name="T3" fmla="*/ 0 h 71"/>
                  <a:gd name="T4" fmla="*/ 31 w 31"/>
                  <a:gd name="T5" fmla="*/ 2 h 71"/>
                  <a:gd name="T6" fmla="*/ 24 w 31"/>
                  <a:gd name="T7" fmla="*/ 71 h 71"/>
                  <a:gd name="T8" fmla="*/ 0 w 31"/>
                  <a:gd name="T9" fmla="*/ 69 h 71"/>
                </a:gdLst>
                <a:ahLst/>
                <a:cxnLst>
                  <a:cxn ang="0">
                    <a:pos x="T0" y="T1"/>
                  </a:cxn>
                  <a:cxn ang="0">
                    <a:pos x="T2" y="T3"/>
                  </a:cxn>
                  <a:cxn ang="0">
                    <a:pos x="T4" y="T5"/>
                  </a:cxn>
                  <a:cxn ang="0">
                    <a:pos x="T6" y="T7"/>
                  </a:cxn>
                  <a:cxn ang="0">
                    <a:pos x="T8" y="T9"/>
                  </a:cxn>
                </a:cxnLst>
                <a:rect l="0" t="0" r="r" b="b"/>
                <a:pathLst>
                  <a:path w="31" h="71">
                    <a:moveTo>
                      <a:pt x="0" y="69"/>
                    </a:moveTo>
                    <a:lnTo>
                      <a:pt x="8" y="0"/>
                    </a:lnTo>
                    <a:lnTo>
                      <a:pt x="31" y="2"/>
                    </a:lnTo>
                    <a:lnTo>
                      <a:pt x="24" y="71"/>
                    </a:lnTo>
                    <a:lnTo>
                      <a:pt x="0" y="69"/>
                    </a:ln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Freeform 109">
                <a:extLst>
                  <a:ext uri="{FF2B5EF4-FFF2-40B4-BE49-F238E27FC236}">
                    <a16:creationId xmlns:a16="http://schemas.microsoft.com/office/drawing/2014/main" id="{E952FAAE-79ED-4F86-A93C-3626A2032267}"/>
                  </a:ext>
                </a:extLst>
              </p:cNvPr>
              <p:cNvSpPr>
                <a:spLocks/>
              </p:cNvSpPr>
              <p:nvPr/>
            </p:nvSpPr>
            <p:spPr bwMode="auto">
              <a:xfrm>
                <a:off x="5127" y="1901"/>
                <a:ext cx="30" cy="72"/>
              </a:xfrm>
              <a:custGeom>
                <a:avLst/>
                <a:gdLst>
                  <a:gd name="T0" fmla="*/ 0 w 30"/>
                  <a:gd name="T1" fmla="*/ 69 h 72"/>
                  <a:gd name="T2" fmla="*/ 7 w 30"/>
                  <a:gd name="T3" fmla="*/ 0 h 72"/>
                  <a:gd name="T4" fmla="*/ 30 w 30"/>
                  <a:gd name="T5" fmla="*/ 3 h 72"/>
                  <a:gd name="T6" fmla="*/ 23 w 30"/>
                  <a:gd name="T7" fmla="*/ 72 h 72"/>
                  <a:gd name="T8" fmla="*/ 0 w 30"/>
                  <a:gd name="T9" fmla="*/ 69 h 72"/>
                </a:gdLst>
                <a:ahLst/>
                <a:cxnLst>
                  <a:cxn ang="0">
                    <a:pos x="T0" y="T1"/>
                  </a:cxn>
                  <a:cxn ang="0">
                    <a:pos x="T2" y="T3"/>
                  </a:cxn>
                  <a:cxn ang="0">
                    <a:pos x="T4" y="T5"/>
                  </a:cxn>
                  <a:cxn ang="0">
                    <a:pos x="T6" y="T7"/>
                  </a:cxn>
                  <a:cxn ang="0">
                    <a:pos x="T8" y="T9"/>
                  </a:cxn>
                </a:cxnLst>
                <a:rect l="0" t="0" r="r" b="b"/>
                <a:pathLst>
                  <a:path w="30" h="72">
                    <a:moveTo>
                      <a:pt x="0" y="69"/>
                    </a:moveTo>
                    <a:lnTo>
                      <a:pt x="7" y="0"/>
                    </a:lnTo>
                    <a:lnTo>
                      <a:pt x="30" y="3"/>
                    </a:lnTo>
                    <a:lnTo>
                      <a:pt x="23" y="72"/>
                    </a:lnTo>
                    <a:lnTo>
                      <a:pt x="0" y="69"/>
                    </a:lnTo>
                    <a:close/>
                  </a:path>
                </a:pathLst>
              </a:cu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110">
                <a:extLst>
                  <a:ext uri="{FF2B5EF4-FFF2-40B4-BE49-F238E27FC236}">
                    <a16:creationId xmlns:a16="http://schemas.microsoft.com/office/drawing/2014/main" id="{FBF8D14E-A43B-49E7-8676-A560D12591F2}"/>
                  </a:ext>
                </a:extLst>
              </p:cNvPr>
              <p:cNvSpPr>
                <a:spLocks/>
              </p:cNvSpPr>
              <p:nvPr/>
            </p:nvSpPr>
            <p:spPr bwMode="auto">
              <a:xfrm>
                <a:off x="5099" y="1898"/>
                <a:ext cx="30" cy="72"/>
              </a:xfrm>
              <a:custGeom>
                <a:avLst/>
                <a:gdLst>
                  <a:gd name="T0" fmla="*/ 0 w 30"/>
                  <a:gd name="T1" fmla="*/ 69 h 72"/>
                  <a:gd name="T2" fmla="*/ 7 w 30"/>
                  <a:gd name="T3" fmla="*/ 0 h 72"/>
                  <a:gd name="T4" fmla="*/ 30 w 30"/>
                  <a:gd name="T5" fmla="*/ 2 h 72"/>
                  <a:gd name="T6" fmla="*/ 23 w 30"/>
                  <a:gd name="T7" fmla="*/ 72 h 72"/>
                  <a:gd name="T8" fmla="*/ 0 w 30"/>
                  <a:gd name="T9" fmla="*/ 69 h 72"/>
                </a:gdLst>
                <a:ahLst/>
                <a:cxnLst>
                  <a:cxn ang="0">
                    <a:pos x="T0" y="T1"/>
                  </a:cxn>
                  <a:cxn ang="0">
                    <a:pos x="T2" y="T3"/>
                  </a:cxn>
                  <a:cxn ang="0">
                    <a:pos x="T4" y="T5"/>
                  </a:cxn>
                  <a:cxn ang="0">
                    <a:pos x="T6" y="T7"/>
                  </a:cxn>
                  <a:cxn ang="0">
                    <a:pos x="T8" y="T9"/>
                  </a:cxn>
                </a:cxnLst>
                <a:rect l="0" t="0" r="r" b="b"/>
                <a:pathLst>
                  <a:path w="30" h="72">
                    <a:moveTo>
                      <a:pt x="0" y="69"/>
                    </a:moveTo>
                    <a:lnTo>
                      <a:pt x="7" y="0"/>
                    </a:lnTo>
                    <a:lnTo>
                      <a:pt x="30" y="2"/>
                    </a:lnTo>
                    <a:lnTo>
                      <a:pt x="23" y="72"/>
                    </a:lnTo>
                    <a:lnTo>
                      <a:pt x="0" y="69"/>
                    </a:lnTo>
                    <a:close/>
                  </a:path>
                </a:pathLst>
              </a:custGeom>
              <a:solidFill>
                <a:srgbClr val="689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Freeform 111">
                <a:extLst>
                  <a:ext uri="{FF2B5EF4-FFF2-40B4-BE49-F238E27FC236}">
                    <a16:creationId xmlns:a16="http://schemas.microsoft.com/office/drawing/2014/main" id="{194F6BEB-A6F3-4204-A3E7-28D0AB28757A}"/>
                  </a:ext>
                </a:extLst>
              </p:cNvPr>
              <p:cNvSpPr>
                <a:spLocks/>
              </p:cNvSpPr>
              <p:nvPr/>
            </p:nvSpPr>
            <p:spPr bwMode="auto">
              <a:xfrm>
                <a:off x="5071" y="1922"/>
                <a:ext cx="17" cy="17"/>
              </a:xfrm>
              <a:custGeom>
                <a:avLst/>
                <a:gdLst>
                  <a:gd name="T0" fmla="*/ 14 w 31"/>
                  <a:gd name="T1" fmla="*/ 31 h 32"/>
                  <a:gd name="T2" fmla="*/ 1 w 31"/>
                  <a:gd name="T3" fmla="*/ 14 h 32"/>
                  <a:gd name="T4" fmla="*/ 17 w 31"/>
                  <a:gd name="T5" fmla="*/ 1 h 32"/>
                  <a:gd name="T6" fmla="*/ 30 w 31"/>
                  <a:gd name="T7" fmla="*/ 17 h 32"/>
                  <a:gd name="T8" fmla="*/ 14 w 31"/>
                  <a:gd name="T9" fmla="*/ 31 h 32"/>
                </a:gdLst>
                <a:ahLst/>
                <a:cxnLst>
                  <a:cxn ang="0">
                    <a:pos x="T0" y="T1"/>
                  </a:cxn>
                  <a:cxn ang="0">
                    <a:pos x="T2" y="T3"/>
                  </a:cxn>
                  <a:cxn ang="0">
                    <a:pos x="T4" y="T5"/>
                  </a:cxn>
                  <a:cxn ang="0">
                    <a:pos x="T6" y="T7"/>
                  </a:cxn>
                  <a:cxn ang="0">
                    <a:pos x="T8" y="T9"/>
                  </a:cxn>
                </a:cxnLst>
                <a:rect l="0" t="0" r="r" b="b"/>
                <a:pathLst>
                  <a:path w="31" h="32">
                    <a:moveTo>
                      <a:pt x="14" y="31"/>
                    </a:moveTo>
                    <a:cubicBezTo>
                      <a:pt x="6" y="30"/>
                      <a:pt x="0" y="23"/>
                      <a:pt x="1" y="14"/>
                    </a:cubicBezTo>
                    <a:cubicBezTo>
                      <a:pt x="2" y="6"/>
                      <a:pt x="9" y="0"/>
                      <a:pt x="17" y="1"/>
                    </a:cubicBezTo>
                    <a:cubicBezTo>
                      <a:pt x="25" y="2"/>
                      <a:pt x="31" y="9"/>
                      <a:pt x="30" y="17"/>
                    </a:cubicBezTo>
                    <a:cubicBezTo>
                      <a:pt x="30" y="26"/>
                      <a:pt x="22" y="32"/>
                      <a:pt x="14" y="31"/>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Freeform 112">
                <a:extLst>
                  <a:ext uri="{FF2B5EF4-FFF2-40B4-BE49-F238E27FC236}">
                    <a16:creationId xmlns:a16="http://schemas.microsoft.com/office/drawing/2014/main" id="{E6A7D0A3-C279-46E0-A2AD-A201233ACE13}"/>
                  </a:ext>
                </a:extLst>
              </p:cNvPr>
              <p:cNvSpPr>
                <a:spLocks/>
              </p:cNvSpPr>
              <p:nvPr/>
            </p:nvSpPr>
            <p:spPr bwMode="auto">
              <a:xfrm>
                <a:off x="5054" y="1866"/>
                <a:ext cx="224" cy="109"/>
              </a:xfrm>
              <a:custGeom>
                <a:avLst/>
                <a:gdLst>
                  <a:gd name="T0" fmla="*/ 5 w 410"/>
                  <a:gd name="T1" fmla="*/ 124 h 200"/>
                  <a:gd name="T2" fmla="*/ 5 w 410"/>
                  <a:gd name="T3" fmla="*/ 124 h 200"/>
                  <a:gd name="T4" fmla="*/ 75 w 410"/>
                  <a:gd name="T5" fmla="*/ 35 h 200"/>
                  <a:gd name="T6" fmla="*/ 392 w 410"/>
                  <a:gd name="T7" fmla="*/ 0 h 200"/>
                  <a:gd name="T8" fmla="*/ 410 w 410"/>
                  <a:gd name="T9" fmla="*/ 159 h 200"/>
                  <a:gd name="T10" fmla="*/ 93 w 410"/>
                  <a:gd name="T11" fmla="*/ 195 h 200"/>
                  <a:gd name="T12" fmla="*/ 5 w 410"/>
                  <a:gd name="T13" fmla="*/ 124 h 200"/>
                </a:gdLst>
                <a:ahLst/>
                <a:cxnLst>
                  <a:cxn ang="0">
                    <a:pos x="T0" y="T1"/>
                  </a:cxn>
                  <a:cxn ang="0">
                    <a:pos x="T2" y="T3"/>
                  </a:cxn>
                  <a:cxn ang="0">
                    <a:pos x="T4" y="T5"/>
                  </a:cxn>
                  <a:cxn ang="0">
                    <a:pos x="T6" y="T7"/>
                  </a:cxn>
                  <a:cxn ang="0">
                    <a:pos x="T8" y="T9"/>
                  </a:cxn>
                  <a:cxn ang="0">
                    <a:pos x="T10" y="T11"/>
                  </a:cxn>
                  <a:cxn ang="0">
                    <a:pos x="T12" y="T13"/>
                  </a:cxn>
                </a:cxnLst>
                <a:rect l="0" t="0" r="r" b="b"/>
                <a:pathLst>
                  <a:path w="410" h="200">
                    <a:moveTo>
                      <a:pt x="5" y="124"/>
                    </a:moveTo>
                    <a:cubicBezTo>
                      <a:pt x="5" y="124"/>
                      <a:pt x="5" y="124"/>
                      <a:pt x="5" y="124"/>
                    </a:cubicBezTo>
                    <a:cubicBezTo>
                      <a:pt x="0" y="80"/>
                      <a:pt x="31" y="40"/>
                      <a:pt x="75" y="35"/>
                    </a:cubicBezTo>
                    <a:cubicBezTo>
                      <a:pt x="392" y="0"/>
                      <a:pt x="392" y="0"/>
                      <a:pt x="392" y="0"/>
                    </a:cubicBezTo>
                    <a:cubicBezTo>
                      <a:pt x="410" y="159"/>
                      <a:pt x="410" y="159"/>
                      <a:pt x="410" y="159"/>
                    </a:cubicBezTo>
                    <a:cubicBezTo>
                      <a:pt x="93" y="195"/>
                      <a:pt x="93" y="195"/>
                      <a:pt x="93" y="195"/>
                    </a:cubicBezTo>
                    <a:cubicBezTo>
                      <a:pt x="49" y="200"/>
                      <a:pt x="10" y="168"/>
                      <a:pt x="5"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113">
                <a:extLst>
                  <a:ext uri="{FF2B5EF4-FFF2-40B4-BE49-F238E27FC236}">
                    <a16:creationId xmlns:a16="http://schemas.microsoft.com/office/drawing/2014/main" id="{D9EB15A7-C8BC-498E-B5AC-BF1CB44460BA}"/>
                  </a:ext>
                </a:extLst>
              </p:cNvPr>
              <p:cNvSpPr>
                <a:spLocks/>
              </p:cNvSpPr>
              <p:nvPr/>
            </p:nvSpPr>
            <p:spPr bwMode="auto">
              <a:xfrm>
                <a:off x="5237" y="1876"/>
                <a:ext cx="31" cy="71"/>
              </a:xfrm>
              <a:custGeom>
                <a:avLst/>
                <a:gdLst>
                  <a:gd name="T0" fmla="*/ 8 w 31"/>
                  <a:gd name="T1" fmla="*/ 71 h 71"/>
                  <a:gd name="T2" fmla="*/ 0 w 31"/>
                  <a:gd name="T3" fmla="*/ 3 h 71"/>
                  <a:gd name="T4" fmla="*/ 23 w 31"/>
                  <a:gd name="T5" fmla="*/ 0 h 71"/>
                  <a:gd name="T6" fmla="*/ 31 w 31"/>
                  <a:gd name="T7" fmla="*/ 69 h 71"/>
                  <a:gd name="T8" fmla="*/ 8 w 31"/>
                  <a:gd name="T9" fmla="*/ 71 h 71"/>
                </a:gdLst>
                <a:ahLst/>
                <a:cxnLst>
                  <a:cxn ang="0">
                    <a:pos x="T0" y="T1"/>
                  </a:cxn>
                  <a:cxn ang="0">
                    <a:pos x="T2" y="T3"/>
                  </a:cxn>
                  <a:cxn ang="0">
                    <a:pos x="T4" y="T5"/>
                  </a:cxn>
                  <a:cxn ang="0">
                    <a:pos x="T6" y="T7"/>
                  </a:cxn>
                  <a:cxn ang="0">
                    <a:pos x="T8" y="T9"/>
                  </a:cxn>
                </a:cxnLst>
                <a:rect l="0" t="0" r="r" b="b"/>
                <a:pathLst>
                  <a:path w="31" h="71">
                    <a:moveTo>
                      <a:pt x="8" y="71"/>
                    </a:moveTo>
                    <a:lnTo>
                      <a:pt x="0" y="3"/>
                    </a:lnTo>
                    <a:lnTo>
                      <a:pt x="23" y="0"/>
                    </a:lnTo>
                    <a:lnTo>
                      <a:pt x="31" y="69"/>
                    </a:lnTo>
                    <a:lnTo>
                      <a:pt x="8" y="71"/>
                    </a:ln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114">
                <a:extLst>
                  <a:ext uri="{FF2B5EF4-FFF2-40B4-BE49-F238E27FC236}">
                    <a16:creationId xmlns:a16="http://schemas.microsoft.com/office/drawing/2014/main" id="{FC3880F6-7A19-4FBC-80C9-497368FF8625}"/>
                  </a:ext>
                </a:extLst>
              </p:cNvPr>
              <p:cNvSpPr>
                <a:spLocks/>
              </p:cNvSpPr>
              <p:nvPr/>
            </p:nvSpPr>
            <p:spPr bwMode="auto">
              <a:xfrm>
                <a:off x="5209" y="1879"/>
                <a:ext cx="31" cy="72"/>
              </a:xfrm>
              <a:custGeom>
                <a:avLst/>
                <a:gdLst>
                  <a:gd name="T0" fmla="*/ 8 w 31"/>
                  <a:gd name="T1" fmla="*/ 72 h 72"/>
                  <a:gd name="T2" fmla="*/ 0 w 31"/>
                  <a:gd name="T3" fmla="*/ 3 h 72"/>
                  <a:gd name="T4" fmla="*/ 23 w 31"/>
                  <a:gd name="T5" fmla="*/ 0 h 72"/>
                  <a:gd name="T6" fmla="*/ 31 w 31"/>
                  <a:gd name="T7" fmla="*/ 69 h 72"/>
                  <a:gd name="T8" fmla="*/ 8 w 31"/>
                  <a:gd name="T9" fmla="*/ 72 h 72"/>
                </a:gdLst>
                <a:ahLst/>
                <a:cxnLst>
                  <a:cxn ang="0">
                    <a:pos x="T0" y="T1"/>
                  </a:cxn>
                  <a:cxn ang="0">
                    <a:pos x="T2" y="T3"/>
                  </a:cxn>
                  <a:cxn ang="0">
                    <a:pos x="T4" y="T5"/>
                  </a:cxn>
                  <a:cxn ang="0">
                    <a:pos x="T6" y="T7"/>
                  </a:cxn>
                  <a:cxn ang="0">
                    <a:pos x="T8" y="T9"/>
                  </a:cxn>
                </a:cxnLst>
                <a:rect l="0" t="0" r="r" b="b"/>
                <a:pathLst>
                  <a:path w="31" h="72">
                    <a:moveTo>
                      <a:pt x="8" y="72"/>
                    </a:moveTo>
                    <a:lnTo>
                      <a:pt x="0" y="3"/>
                    </a:lnTo>
                    <a:lnTo>
                      <a:pt x="23" y="0"/>
                    </a:lnTo>
                    <a:lnTo>
                      <a:pt x="31" y="69"/>
                    </a:lnTo>
                    <a:lnTo>
                      <a:pt x="8" y="72"/>
                    </a:lnTo>
                    <a:close/>
                  </a:path>
                </a:pathLst>
              </a:custGeom>
              <a:solidFill>
                <a:srgbClr val="4DB6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115">
                <a:extLst>
                  <a:ext uri="{FF2B5EF4-FFF2-40B4-BE49-F238E27FC236}">
                    <a16:creationId xmlns:a16="http://schemas.microsoft.com/office/drawing/2014/main" id="{8995C09D-66A0-4A50-A710-B881A9354FDD}"/>
                  </a:ext>
                </a:extLst>
              </p:cNvPr>
              <p:cNvSpPr>
                <a:spLocks/>
              </p:cNvSpPr>
              <p:nvPr/>
            </p:nvSpPr>
            <p:spPr bwMode="auto">
              <a:xfrm>
                <a:off x="5181" y="1882"/>
                <a:ext cx="31" cy="72"/>
              </a:xfrm>
              <a:custGeom>
                <a:avLst/>
                <a:gdLst>
                  <a:gd name="T0" fmla="*/ 8 w 31"/>
                  <a:gd name="T1" fmla="*/ 72 h 72"/>
                  <a:gd name="T2" fmla="*/ 0 w 31"/>
                  <a:gd name="T3" fmla="*/ 3 h 72"/>
                  <a:gd name="T4" fmla="*/ 24 w 31"/>
                  <a:gd name="T5" fmla="*/ 0 h 72"/>
                  <a:gd name="T6" fmla="*/ 31 w 31"/>
                  <a:gd name="T7" fmla="*/ 69 h 72"/>
                  <a:gd name="T8" fmla="*/ 8 w 31"/>
                  <a:gd name="T9" fmla="*/ 72 h 72"/>
                </a:gdLst>
                <a:ahLst/>
                <a:cxnLst>
                  <a:cxn ang="0">
                    <a:pos x="T0" y="T1"/>
                  </a:cxn>
                  <a:cxn ang="0">
                    <a:pos x="T2" y="T3"/>
                  </a:cxn>
                  <a:cxn ang="0">
                    <a:pos x="T4" y="T5"/>
                  </a:cxn>
                  <a:cxn ang="0">
                    <a:pos x="T6" y="T7"/>
                  </a:cxn>
                  <a:cxn ang="0">
                    <a:pos x="T8" y="T9"/>
                  </a:cxn>
                </a:cxnLst>
                <a:rect l="0" t="0" r="r" b="b"/>
                <a:pathLst>
                  <a:path w="31" h="72">
                    <a:moveTo>
                      <a:pt x="8" y="72"/>
                    </a:moveTo>
                    <a:lnTo>
                      <a:pt x="0" y="3"/>
                    </a:lnTo>
                    <a:lnTo>
                      <a:pt x="24" y="0"/>
                    </a:lnTo>
                    <a:lnTo>
                      <a:pt x="31" y="69"/>
                    </a:lnTo>
                    <a:lnTo>
                      <a:pt x="8" y="72"/>
                    </a:lnTo>
                    <a:close/>
                  </a:path>
                </a:pathLst>
              </a:custGeom>
              <a:solidFill>
                <a:srgbClr val="26A6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116">
                <a:extLst>
                  <a:ext uri="{FF2B5EF4-FFF2-40B4-BE49-F238E27FC236}">
                    <a16:creationId xmlns:a16="http://schemas.microsoft.com/office/drawing/2014/main" id="{02E1561F-A0A1-4AD5-A216-6818D5F3E4B5}"/>
                  </a:ext>
                </a:extLst>
              </p:cNvPr>
              <p:cNvSpPr>
                <a:spLocks/>
              </p:cNvSpPr>
              <p:nvPr/>
            </p:nvSpPr>
            <p:spPr bwMode="auto">
              <a:xfrm>
                <a:off x="5153" y="1885"/>
                <a:ext cx="32" cy="72"/>
              </a:xfrm>
              <a:custGeom>
                <a:avLst/>
                <a:gdLst>
                  <a:gd name="T0" fmla="*/ 8 w 32"/>
                  <a:gd name="T1" fmla="*/ 72 h 72"/>
                  <a:gd name="T2" fmla="*/ 0 w 32"/>
                  <a:gd name="T3" fmla="*/ 3 h 72"/>
                  <a:gd name="T4" fmla="*/ 24 w 32"/>
                  <a:gd name="T5" fmla="*/ 0 h 72"/>
                  <a:gd name="T6" fmla="*/ 32 w 32"/>
                  <a:gd name="T7" fmla="*/ 70 h 72"/>
                  <a:gd name="T8" fmla="*/ 8 w 32"/>
                  <a:gd name="T9" fmla="*/ 72 h 72"/>
                </a:gdLst>
                <a:ahLst/>
                <a:cxnLst>
                  <a:cxn ang="0">
                    <a:pos x="T0" y="T1"/>
                  </a:cxn>
                  <a:cxn ang="0">
                    <a:pos x="T2" y="T3"/>
                  </a:cxn>
                  <a:cxn ang="0">
                    <a:pos x="T4" y="T5"/>
                  </a:cxn>
                  <a:cxn ang="0">
                    <a:pos x="T6" y="T7"/>
                  </a:cxn>
                  <a:cxn ang="0">
                    <a:pos x="T8" y="T9"/>
                  </a:cxn>
                </a:cxnLst>
                <a:rect l="0" t="0" r="r" b="b"/>
                <a:pathLst>
                  <a:path w="32" h="72">
                    <a:moveTo>
                      <a:pt x="8" y="72"/>
                    </a:moveTo>
                    <a:lnTo>
                      <a:pt x="0" y="3"/>
                    </a:lnTo>
                    <a:lnTo>
                      <a:pt x="24" y="0"/>
                    </a:lnTo>
                    <a:lnTo>
                      <a:pt x="32" y="70"/>
                    </a:lnTo>
                    <a:lnTo>
                      <a:pt x="8" y="72"/>
                    </a:lnTo>
                    <a:close/>
                  </a:path>
                </a:pathLst>
              </a:custGeom>
              <a:solidFill>
                <a:srgbClr val="009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117">
                <a:extLst>
                  <a:ext uri="{FF2B5EF4-FFF2-40B4-BE49-F238E27FC236}">
                    <a16:creationId xmlns:a16="http://schemas.microsoft.com/office/drawing/2014/main" id="{5C290804-0A41-4923-BFD7-F8C5E60043B5}"/>
                  </a:ext>
                </a:extLst>
              </p:cNvPr>
              <p:cNvSpPr>
                <a:spLocks/>
              </p:cNvSpPr>
              <p:nvPr/>
            </p:nvSpPr>
            <p:spPr bwMode="auto">
              <a:xfrm>
                <a:off x="5125" y="1888"/>
                <a:ext cx="32" cy="72"/>
              </a:xfrm>
              <a:custGeom>
                <a:avLst/>
                <a:gdLst>
                  <a:gd name="T0" fmla="*/ 8 w 32"/>
                  <a:gd name="T1" fmla="*/ 72 h 72"/>
                  <a:gd name="T2" fmla="*/ 0 w 32"/>
                  <a:gd name="T3" fmla="*/ 3 h 72"/>
                  <a:gd name="T4" fmla="*/ 24 w 32"/>
                  <a:gd name="T5" fmla="*/ 0 h 72"/>
                  <a:gd name="T6" fmla="*/ 32 w 32"/>
                  <a:gd name="T7" fmla="*/ 69 h 72"/>
                  <a:gd name="T8" fmla="*/ 8 w 32"/>
                  <a:gd name="T9" fmla="*/ 72 h 72"/>
                </a:gdLst>
                <a:ahLst/>
                <a:cxnLst>
                  <a:cxn ang="0">
                    <a:pos x="T0" y="T1"/>
                  </a:cxn>
                  <a:cxn ang="0">
                    <a:pos x="T2" y="T3"/>
                  </a:cxn>
                  <a:cxn ang="0">
                    <a:pos x="T4" y="T5"/>
                  </a:cxn>
                  <a:cxn ang="0">
                    <a:pos x="T6" y="T7"/>
                  </a:cxn>
                  <a:cxn ang="0">
                    <a:pos x="T8" y="T9"/>
                  </a:cxn>
                </a:cxnLst>
                <a:rect l="0" t="0" r="r" b="b"/>
                <a:pathLst>
                  <a:path w="32" h="72">
                    <a:moveTo>
                      <a:pt x="8" y="72"/>
                    </a:moveTo>
                    <a:lnTo>
                      <a:pt x="0" y="3"/>
                    </a:lnTo>
                    <a:lnTo>
                      <a:pt x="24" y="0"/>
                    </a:lnTo>
                    <a:lnTo>
                      <a:pt x="32" y="69"/>
                    </a:lnTo>
                    <a:lnTo>
                      <a:pt x="8" y="72"/>
                    </a:lnTo>
                    <a:close/>
                  </a:path>
                </a:pathLst>
              </a:custGeom>
              <a:solidFill>
                <a:srgbClr val="008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118">
                <a:extLst>
                  <a:ext uri="{FF2B5EF4-FFF2-40B4-BE49-F238E27FC236}">
                    <a16:creationId xmlns:a16="http://schemas.microsoft.com/office/drawing/2014/main" id="{FA5CDC67-A3F0-4D12-AEF7-61F0B5829A42}"/>
                  </a:ext>
                </a:extLst>
              </p:cNvPr>
              <p:cNvSpPr>
                <a:spLocks/>
              </p:cNvSpPr>
              <p:nvPr/>
            </p:nvSpPr>
            <p:spPr bwMode="auto">
              <a:xfrm>
                <a:off x="5097" y="1892"/>
                <a:ext cx="32" cy="71"/>
              </a:xfrm>
              <a:custGeom>
                <a:avLst/>
                <a:gdLst>
                  <a:gd name="T0" fmla="*/ 8 w 32"/>
                  <a:gd name="T1" fmla="*/ 71 h 71"/>
                  <a:gd name="T2" fmla="*/ 0 w 32"/>
                  <a:gd name="T3" fmla="*/ 2 h 71"/>
                  <a:gd name="T4" fmla="*/ 24 w 32"/>
                  <a:gd name="T5" fmla="*/ 0 h 71"/>
                  <a:gd name="T6" fmla="*/ 32 w 32"/>
                  <a:gd name="T7" fmla="*/ 69 h 71"/>
                  <a:gd name="T8" fmla="*/ 8 w 32"/>
                  <a:gd name="T9" fmla="*/ 71 h 71"/>
                </a:gdLst>
                <a:ahLst/>
                <a:cxnLst>
                  <a:cxn ang="0">
                    <a:pos x="T0" y="T1"/>
                  </a:cxn>
                  <a:cxn ang="0">
                    <a:pos x="T2" y="T3"/>
                  </a:cxn>
                  <a:cxn ang="0">
                    <a:pos x="T4" y="T5"/>
                  </a:cxn>
                  <a:cxn ang="0">
                    <a:pos x="T6" y="T7"/>
                  </a:cxn>
                  <a:cxn ang="0">
                    <a:pos x="T8" y="T9"/>
                  </a:cxn>
                </a:cxnLst>
                <a:rect l="0" t="0" r="r" b="b"/>
                <a:pathLst>
                  <a:path w="32" h="71">
                    <a:moveTo>
                      <a:pt x="8" y="71"/>
                    </a:moveTo>
                    <a:lnTo>
                      <a:pt x="0" y="2"/>
                    </a:lnTo>
                    <a:lnTo>
                      <a:pt x="24" y="0"/>
                    </a:lnTo>
                    <a:lnTo>
                      <a:pt x="32" y="69"/>
                    </a:lnTo>
                    <a:lnTo>
                      <a:pt x="8" y="71"/>
                    </a:lnTo>
                    <a:close/>
                  </a:path>
                </a:pathLst>
              </a:custGeom>
              <a:solidFill>
                <a:srgbClr val="007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119">
                <a:extLst>
                  <a:ext uri="{FF2B5EF4-FFF2-40B4-BE49-F238E27FC236}">
                    <a16:creationId xmlns:a16="http://schemas.microsoft.com/office/drawing/2014/main" id="{1F040C92-6377-4ECA-B87E-2652886FAE74}"/>
                  </a:ext>
                </a:extLst>
              </p:cNvPr>
              <p:cNvSpPr>
                <a:spLocks/>
              </p:cNvSpPr>
              <p:nvPr/>
            </p:nvSpPr>
            <p:spPr bwMode="auto">
              <a:xfrm>
                <a:off x="5071" y="1923"/>
                <a:ext cx="17" cy="17"/>
              </a:xfrm>
              <a:custGeom>
                <a:avLst/>
                <a:gdLst>
                  <a:gd name="T0" fmla="*/ 17 w 31"/>
                  <a:gd name="T1" fmla="*/ 30 h 31"/>
                  <a:gd name="T2" fmla="*/ 0 w 31"/>
                  <a:gd name="T3" fmla="*/ 17 h 31"/>
                  <a:gd name="T4" fmla="*/ 14 w 31"/>
                  <a:gd name="T5" fmla="*/ 1 h 31"/>
                  <a:gd name="T6" fmla="*/ 30 w 31"/>
                  <a:gd name="T7" fmla="*/ 14 h 31"/>
                  <a:gd name="T8" fmla="*/ 17 w 31"/>
                  <a:gd name="T9" fmla="*/ 30 h 31"/>
                </a:gdLst>
                <a:ahLst/>
                <a:cxnLst>
                  <a:cxn ang="0">
                    <a:pos x="T0" y="T1"/>
                  </a:cxn>
                  <a:cxn ang="0">
                    <a:pos x="T2" y="T3"/>
                  </a:cxn>
                  <a:cxn ang="0">
                    <a:pos x="T4" y="T5"/>
                  </a:cxn>
                  <a:cxn ang="0">
                    <a:pos x="T6" y="T7"/>
                  </a:cxn>
                  <a:cxn ang="0">
                    <a:pos x="T8" y="T9"/>
                  </a:cxn>
                </a:cxnLst>
                <a:rect l="0" t="0" r="r" b="b"/>
                <a:pathLst>
                  <a:path w="31" h="31">
                    <a:moveTo>
                      <a:pt x="17" y="30"/>
                    </a:moveTo>
                    <a:cubicBezTo>
                      <a:pt x="9" y="31"/>
                      <a:pt x="1" y="25"/>
                      <a:pt x="0" y="17"/>
                    </a:cubicBezTo>
                    <a:cubicBezTo>
                      <a:pt x="0" y="9"/>
                      <a:pt x="5" y="1"/>
                      <a:pt x="14" y="1"/>
                    </a:cubicBezTo>
                    <a:cubicBezTo>
                      <a:pt x="22" y="0"/>
                      <a:pt x="29" y="5"/>
                      <a:pt x="30" y="14"/>
                    </a:cubicBezTo>
                    <a:cubicBezTo>
                      <a:pt x="31" y="22"/>
                      <a:pt x="25" y="29"/>
                      <a:pt x="17" y="30"/>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120">
                <a:extLst>
                  <a:ext uri="{FF2B5EF4-FFF2-40B4-BE49-F238E27FC236}">
                    <a16:creationId xmlns:a16="http://schemas.microsoft.com/office/drawing/2014/main" id="{7868BCA3-300A-48B0-AACE-433A61A35198}"/>
                  </a:ext>
                </a:extLst>
              </p:cNvPr>
              <p:cNvSpPr>
                <a:spLocks/>
              </p:cNvSpPr>
              <p:nvPr/>
            </p:nvSpPr>
            <p:spPr bwMode="auto">
              <a:xfrm>
                <a:off x="5045" y="1825"/>
                <a:ext cx="228" cy="151"/>
              </a:xfrm>
              <a:custGeom>
                <a:avLst/>
                <a:gdLst>
                  <a:gd name="T0" fmla="*/ 15 w 417"/>
                  <a:gd name="T1" fmla="*/ 213 h 276"/>
                  <a:gd name="T2" fmla="*/ 15 w 417"/>
                  <a:gd name="T3" fmla="*/ 213 h 276"/>
                  <a:gd name="T4" fmla="*/ 62 w 417"/>
                  <a:gd name="T5" fmla="*/ 110 h 276"/>
                  <a:gd name="T6" fmla="*/ 361 w 417"/>
                  <a:gd name="T7" fmla="*/ 0 h 276"/>
                  <a:gd name="T8" fmla="*/ 417 w 417"/>
                  <a:gd name="T9" fmla="*/ 150 h 276"/>
                  <a:gd name="T10" fmla="*/ 118 w 417"/>
                  <a:gd name="T11" fmla="*/ 260 h 276"/>
                  <a:gd name="T12" fmla="*/ 15 w 417"/>
                  <a:gd name="T13" fmla="*/ 213 h 276"/>
                </a:gdLst>
                <a:ahLst/>
                <a:cxnLst>
                  <a:cxn ang="0">
                    <a:pos x="T0" y="T1"/>
                  </a:cxn>
                  <a:cxn ang="0">
                    <a:pos x="T2" y="T3"/>
                  </a:cxn>
                  <a:cxn ang="0">
                    <a:pos x="T4" y="T5"/>
                  </a:cxn>
                  <a:cxn ang="0">
                    <a:pos x="T6" y="T7"/>
                  </a:cxn>
                  <a:cxn ang="0">
                    <a:pos x="T8" y="T9"/>
                  </a:cxn>
                  <a:cxn ang="0">
                    <a:pos x="T10" y="T11"/>
                  </a:cxn>
                  <a:cxn ang="0">
                    <a:pos x="T12" y="T13"/>
                  </a:cxn>
                </a:cxnLst>
                <a:rect l="0" t="0" r="r" b="b"/>
                <a:pathLst>
                  <a:path w="417" h="276">
                    <a:moveTo>
                      <a:pt x="15" y="213"/>
                    </a:moveTo>
                    <a:cubicBezTo>
                      <a:pt x="15" y="213"/>
                      <a:pt x="15" y="213"/>
                      <a:pt x="15" y="213"/>
                    </a:cubicBezTo>
                    <a:cubicBezTo>
                      <a:pt x="0" y="171"/>
                      <a:pt x="21" y="125"/>
                      <a:pt x="62" y="110"/>
                    </a:cubicBezTo>
                    <a:cubicBezTo>
                      <a:pt x="361" y="0"/>
                      <a:pt x="361" y="0"/>
                      <a:pt x="361" y="0"/>
                    </a:cubicBezTo>
                    <a:cubicBezTo>
                      <a:pt x="417" y="150"/>
                      <a:pt x="417" y="150"/>
                      <a:pt x="417" y="150"/>
                    </a:cubicBezTo>
                    <a:cubicBezTo>
                      <a:pt x="118" y="260"/>
                      <a:pt x="118" y="260"/>
                      <a:pt x="118" y="260"/>
                    </a:cubicBezTo>
                    <a:cubicBezTo>
                      <a:pt x="76" y="276"/>
                      <a:pt x="30" y="254"/>
                      <a:pt x="15" y="2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121">
                <a:extLst>
                  <a:ext uri="{FF2B5EF4-FFF2-40B4-BE49-F238E27FC236}">
                    <a16:creationId xmlns:a16="http://schemas.microsoft.com/office/drawing/2014/main" id="{BDD2F821-504A-4880-94B5-0D04B3F1A44B}"/>
                  </a:ext>
                </a:extLst>
              </p:cNvPr>
              <p:cNvSpPr>
                <a:spLocks/>
              </p:cNvSpPr>
              <p:nvPr/>
            </p:nvSpPr>
            <p:spPr bwMode="auto">
              <a:xfrm>
                <a:off x="5215" y="1837"/>
                <a:ext cx="47" cy="73"/>
              </a:xfrm>
              <a:custGeom>
                <a:avLst/>
                <a:gdLst>
                  <a:gd name="T0" fmla="*/ 24 w 47"/>
                  <a:gd name="T1" fmla="*/ 73 h 73"/>
                  <a:gd name="T2" fmla="*/ 0 w 47"/>
                  <a:gd name="T3" fmla="*/ 8 h 73"/>
                  <a:gd name="T4" fmla="*/ 23 w 47"/>
                  <a:gd name="T5" fmla="*/ 0 h 73"/>
                  <a:gd name="T6" fmla="*/ 47 w 47"/>
                  <a:gd name="T7" fmla="*/ 65 h 73"/>
                  <a:gd name="T8" fmla="*/ 24 w 47"/>
                  <a:gd name="T9" fmla="*/ 73 h 73"/>
                </a:gdLst>
                <a:ahLst/>
                <a:cxnLst>
                  <a:cxn ang="0">
                    <a:pos x="T0" y="T1"/>
                  </a:cxn>
                  <a:cxn ang="0">
                    <a:pos x="T2" y="T3"/>
                  </a:cxn>
                  <a:cxn ang="0">
                    <a:pos x="T4" y="T5"/>
                  </a:cxn>
                  <a:cxn ang="0">
                    <a:pos x="T6" y="T7"/>
                  </a:cxn>
                  <a:cxn ang="0">
                    <a:pos x="T8" y="T9"/>
                  </a:cxn>
                </a:cxnLst>
                <a:rect l="0" t="0" r="r" b="b"/>
                <a:pathLst>
                  <a:path w="47" h="73">
                    <a:moveTo>
                      <a:pt x="24" y="73"/>
                    </a:moveTo>
                    <a:lnTo>
                      <a:pt x="0" y="8"/>
                    </a:lnTo>
                    <a:lnTo>
                      <a:pt x="23" y="0"/>
                    </a:lnTo>
                    <a:lnTo>
                      <a:pt x="47" y="65"/>
                    </a:lnTo>
                    <a:lnTo>
                      <a:pt x="24" y="73"/>
                    </a:lnTo>
                    <a:close/>
                  </a:path>
                </a:pathLst>
              </a:custGeom>
              <a:solidFill>
                <a:srgbClr val="81D4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122">
                <a:extLst>
                  <a:ext uri="{FF2B5EF4-FFF2-40B4-BE49-F238E27FC236}">
                    <a16:creationId xmlns:a16="http://schemas.microsoft.com/office/drawing/2014/main" id="{74E1474D-72B8-4E21-99E0-C0EA235A4CA7}"/>
                  </a:ext>
                </a:extLst>
              </p:cNvPr>
              <p:cNvSpPr>
                <a:spLocks/>
              </p:cNvSpPr>
              <p:nvPr/>
            </p:nvSpPr>
            <p:spPr bwMode="auto">
              <a:xfrm>
                <a:off x="5189" y="1846"/>
                <a:ext cx="46" cy="74"/>
              </a:xfrm>
              <a:custGeom>
                <a:avLst/>
                <a:gdLst>
                  <a:gd name="T0" fmla="*/ 24 w 46"/>
                  <a:gd name="T1" fmla="*/ 74 h 74"/>
                  <a:gd name="T2" fmla="*/ 0 w 46"/>
                  <a:gd name="T3" fmla="*/ 8 h 74"/>
                  <a:gd name="T4" fmla="*/ 22 w 46"/>
                  <a:gd name="T5" fmla="*/ 0 h 74"/>
                  <a:gd name="T6" fmla="*/ 46 w 46"/>
                  <a:gd name="T7" fmla="*/ 65 h 74"/>
                  <a:gd name="T8" fmla="*/ 24 w 46"/>
                  <a:gd name="T9" fmla="*/ 74 h 74"/>
                </a:gdLst>
                <a:ahLst/>
                <a:cxnLst>
                  <a:cxn ang="0">
                    <a:pos x="T0" y="T1"/>
                  </a:cxn>
                  <a:cxn ang="0">
                    <a:pos x="T2" y="T3"/>
                  </a:cxn>
                  <a:cxn ang="0">
                    <a:pos x="T4" y="T5"/>
                  </a:cxn>
                  <a:cxn ang="0">
                    <a:pos x="T6" y="T7"/>
                  </a:cxn>
                  <a:cxn ang="0">
                    <a:pos x="T8" y="T9"/>
                  </a:cxn>
                </a:cxnLst>
                <a:rect l="0" t="0" r="r" b="b"/>
                <a:pathLst>
                  <a:path w="46" h="74">
                    <a:moveTo>
                      <a:pt x="24" y="74"/>
                    </a:moveTo>
                    <a:lnTo>
                      <a:pt x="0" y="8"/>
                    </a:lnTo>
                    <a:lnTo>
                      <a:pt x="22" y="0"/>
                    </a:lnTo>
                    <a:lnTo>
                      <a:pt x="46" y="65"/>
                    </a:lnTo>
                    <a:lnTo>
                      <a:pt x="24" y="74"/>
                    </a:lnTo>
                    <a:close/>
                  </a:path>
                </a:pathLst>
              </a:custGeom>
              <a:solidFill>
                <a:srgbClr val="4FC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123">
                <a:extLst>
                  <a:ext uri="{FF2B5EF4-FFF2-40B4-BE49-F238E27FC236}">
                    <a16:creationId xmlns:a16="http://schemas.microsoft.com/office/drawing/2014/main" id="{B46B7594-62AF-4D46-B95E-6CEC97D81D0B}"/>
                  </a:ext>
                </a:extLst>
              </p:cNvPr>
              <p:cNvSpPr>
                <a:spLocks/>
              </p:cNvSpPr>
              <p:nvPr/>
            </p:nvSpPr>
            <p:spPr bwMode="auto">
              <a:xfrm>
                <a:off x="5163" y="1856"/>
                <a:ext cx="46" cy="73"/>
              </a:xfrm>
              <a:custGeom>
                <a:avLst/>
                <a:gdLst>
                  <a:gd name="T0" fmla="*/ 24 w 46"/>
                  <a:gd name="T1" fmla="*/ 73 h 73"/>
                  <a:gd name="T2" fmla="*/ 0 w 46"/>
                  <a:gd name="T3" fmla="*/ 8 h 73"/>
                  <a:gd name="T4" fmla="*/ 22 w 46"/>
                  <a:gd name="T5" fmla="*/ 0 h 73"/>
                  <a:gd name="T6" fmla="*/ 46 w 46"/>
                  <a:gd name="T7" fmla="*/ 65 h 73"/>
                  <a:gd name="T8" fmla="*/ 24 w 46"/>
                  <a:gd name="T9" fmla="*/ 73 h 73"/>
                </a:gdLst>
                <a:ahLst/>
                <a:cxnLst>
                  <a:cxn ang="0">
                    <a:pos x="T0" y="T1"/>
                  </a:cxn>
                  <a:cxn ang="0">
                    <a:pos x="T2" y="T3"/>
                  </a:cxn>
                  <a:cxn ang="0">
                    <a:pos x="T4" y="T5"/>
                  </a:cxn>
                  <a:cxn ang="0">
                    <a:pos x="T6" y="T7"/>
                  </a:cxn>
                  <a:cxn ang="0">
                    <a:pos x="T8" y="T9"/>
                  </a:cxn>
                </a:cxnLst>
                <a:rect l="0" t="0" r="r" b="b"/>
                <a:pathLst>
                  <a:path w="46" h="73">
                    <a:moveTo>
                      <a:pt x="24" y="73"/>
                    </a:moveTo>
                    <a:lnTo>
                      <a:pt x="0" y="8"/>
                    </a:lnTo>
                    <a:lnTo>
                      <a:pt x="22" y="0"/>
                    </a:lnTo>
                    <a:lnTo>
                      <a:pt x="46" y="65"/>
                    </a:lnTo>
                    <a:lnTo>
                      <a:pt x="24" y="73"/>
                    </a:lnTo>
                    <a:close/>
                  </a:path>
                </a:pathLst>
              </a:custGeom>
              <a:solidFill>
                <a:srgbClr val="29B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124">
                <a:extLst>
                  <a:ext uri="{FF2B5EF4-FFF2-40B4-BE49-F238E27FC236}">
                    <a16:creationId xmlns:a16="http://schemas.microsoft.com/office/drawing/2014/main" id="{E36BE161-1C98-4A65-9E28-29C9BF2FD720}"/>
                  </a:ext>
                </a:extLst>
              </p:cNvPr>
              <p:cNvSpPr>
                <a:spLocks/>
              </p:cNvSpPr>
              <p:nvPr/>
            </p:nvSpPr>
            <p:spPr bwMode="auto">
              <a:xfrm>
                <a:off x="5136" y="1866"/>
                <a:ext cx="47" cy="73"/>
              </a:xfrm>
              <a:custGeom>
                <a:avLst/>
                <a:gdLst>
                  <a:gd name="T0" fmla="*/ 24 w 47"/>
                  <a:gd name="T1" fmla="*/ 73 h 73"/>
                  <a:gd name="T2" fmla="*/ 0 w 47"/>
                  <a:gd name="T3" fmla="*/ 8 h 73"/>
                  <a:gd name="T4" fmla="*/ 23 w 47"/>
                  <a:gd name="T5" fmla="*/ 0 h 73"/>
                  <a:gd name="T6" fmla="*/ 47 w 47"/>
                  <a:gd name="T7" fmla="*/ 64 h 73"/>
                  <a:gd name="T8" fmla="*/ 24 w 47"/>
                  <a:gd name="T9" fmla="*/ 73 h 73"/>
                </a:gdLst>
                <a:ahLst/>
                <a:cxnLst>
                  <a:cxn ang="0">
                    <a:pos x="T0" y="T1"/>
                  </a:cxn>
                  <a:cxn ang="0">
                    <a:pos x="T2" y="T3"/>
                  </a:cxn>
                  <a:cxn ang="0">
                    <a:pos x="T4" y="T5"/>
                  </a:cxn>
                  <a:cxn ang="0">
                    <a:pos x="T6" y="T7"/>
                  </a:cxn>
                  <a:cxn ang="0">
                    <a:pos x="T8" y="T9"/>
                  </a:cxn>
                </a:cxnLst>
                <a:rect l="0" t="0" r="r" b="b"/>
                <a:pathLst>
                  <a:path w="47" h="73">
                    <a:moveTo>
                      <a:pt x="24" y="73"/>
                    </a:moveTo>
                    <a:lnTo>
                      <a:pt x="0" y="8"/>
                    </a:lnTo>
                    <a:lnTo>
                      <a:pt x="23" y="0"/>
                    </a:lnTo>
                    <a:lnTo>
                      <a:pt x="47" y="64"/>
                    </a:lnTo>
                    <a:lnTo>
                      <a:pt x="24" y="73"/>
                    </a:lnTo>
                    <a:close/>
                  </a:path>
                </a:pathLst>
              </a:custGeom>
              <a:solidFill>
                <a:srgbClr val="03A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125">
                <a:extLst>
                  <a:ext uri="{FF2B5EF4-FFF2-40B4-BE49-F238E27FC236}">
                    <a16:creationId xmlns:a16="http://schemas.microsoft.com/office/drawing/2014/main" id="{FFD2CA59-B02F-40A9-BF67-2DE92321622F}"/>
                  </a:ext>
                </a:extLst>
              </p:cNvPr>
              <p:cNvSpPr>
                <a:spLocks/>
              </p:cNvSpPr>
              <p:nvPr/>
            </p:nvSpPr>
            <p:spPr bwMode="auto">
              <a:xfrm>
                <a:off x="5110" y="1875"/>
                <a:ext cx="47" cy="74"/>
              </a:xfrm>
              <a:custGeom>
                <a:avLst/>
                <a:gdLst>
                  <a:gd name="T0" fmla="*/ 24 w 47"/>
                  <a:gd name="T1" fmla="*/ 74 h 74"/>
                  <a:gd name="T2" fmla="*/ 0 w 47"/>
                  <a:gd name="T3" fmla="*/ 9 h 74"/>
                  <a:gd name="T4" fmla="*/ 22 w 47"/>
                  <a:gd name="T5" fmla="*/ 0 h 74"/>
                  <a:gd name="T6" fmla="*/ 47 w 47"/>
                  <a:gd name="T7" fmla="*/ 65 h 74"/>
                  <a:gd name="T8" fmla="*/ 24 w 47"/>
                  <a:gd name="T9" fmla="*/ 74 h 74"/>
                </a:gdLst>
                <a:ahLst/>
                <a:cxnLst>
                  <a:cxn ang="0">
                    <a:pos x="T0" y="T1"/>
                  </a:cxn>
                  <a:cxn ang="0">
                    <a:pos x="T2" y="T3"/>
                  </a:cxn>
                  <a:cxn ang="0">
                    <a:pos x="T4" y="T5"/>
                  </a:cxn>
                  <a:cxn ang="0">
                    <a:pos x="T6" y="T7"/>
                  </a:cxn>
                  <a:cxn ang="0">
                    <a:pos x="T8" y="T9"/>
                  </a:cxn>
                </a:cxnLst>
                <a:rect l="0" t="0" r="r" b="b"/>
                <a:pathLst>
                  <a:path w="47" h="74">
                    <a:moveTo>
                      <a:pt x="24" y="74"/>
                    </a:moveTo>
                    <a:lnTo>
                      <a:pt x="0" y="9"/>
                    </a:lnTo>
                    <a:lnTo>
                      <a:pt x="22" y="0"/>
                    </a:lnTo>
                    <a:lnTo>
                      <a:pt x="47" y="65"/>
                    </a:lnTo>
                    <a:lnTo>
                      <a:pt x="24" y="74"/>
                    </a:lnTo>
                    <a:close/>
                  </a:path>
                </a:pathLst>
              </a:custGeom>
              <a:solidFill>
                <a:srgbClr val="039B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126">
                <a:extLst>
                  <a:ext uri="{FF2B5EF4-FFF2-40B4-BE49-F238E27FC236}">
                    <a16:creationId xmlns:a16="http://schemas.microsoft.com/office/drawing/2014/main" id="{1D05BC67-9929-44B7-83A6-5BA3D287332F}"/>
                  </a:ext>
                </a:extLst>
              </p:cNvPr>
              <p:cNvSpPr>
                <a:spLocks/>
              </p:cNvSpPr>
              <p:nvPr/>
            </p:nvSpPr>
            <p:spPr bwMode="auto">
              <a:xfrm>
                <a:off x="5084" y="1885"/>
                <a:ext cx="46" cy="73"/>
              </a:xfrm>
              <a:custGeom>
                <a:avLst/>
                <a:gdLst>
                  <a:gd name="T0" fmla="*/ 24 w 46"/>
                  <a:gd name="T1" fmla="*/ 73 h 73"/>
                  <a:gd name="T2" fmla="*/ 0 w 46"/>
                  <a:gd name="T3" fmla="*/ 8 h 73"/>
                  <a:gd name="T4" fmla="*/ 22 w 46"/>
                  <a:gd name="T5" fmla="*/ 0 h 73"/>
                  <a:gd name="T6" fmla="*/ 46 w 46"/>
                  <a:gd name="T7" fmla="*/ 65 h 73"/>
                  <a:gd name="T8" fmla="*/ 24 w 46"/>
                  <a:gd name="T9" fmla="*/ 73 h 73"/>
                </a:gdLst>
                <a:ahLst/>
                <a:cxnLst>
                  <a:cxn ang="0">
                    <a:pos x="T0" y="T1"/>
                  </a:cxn>
                  <a:cxn ang="0">
                    <a:pos x="T2" y="T3"/>
                  </a:cxn>
                  <a:cxn ang="0">
                    <a:pos x="T4" y="T5"/>
                  </a:cxn>
                  <a:cxn ang="0">
                    <a:pos x="T6" y="T7"/>
                  </a:cxn>
                  <a:cxn ang="0">
                    <a:pos x="T8" y="T9"/>
                  </a:cxn>
                </a:cxnLst>
                <a:rect l="0" t="0" r="r" b="b"/>
                <a:pathLst>
                  <a:path w="46" h="73">
                    <a:moveTo>
                      <a:pt x="24" y="73"/>
                    </a:moveTo>
                    <a:lnTo>
                      <a:pt x="0" y="8"/>
                    </a:lnTo>
                    <a:lnTo>
                      <a:pt x="22" y="0"/>
                    </a:lnTo>
                    <a:lnTo>
                      <a:pt x="46" y="65"/>
                    </a:lnTo>
                    <a:lnTo>
                      <a:pt x="24" y="73"/>
                    </a:lnTo>
                    <a:close/>
                  </a:path>
                </a:pathLst>
              </a:custGeom>
              <a:solidFill>
                <a:srgbClr val="0288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127">
                <a:extLst>
                  <a:ext uri="{FF2B5EF4-FFF2-40B4-BE49-F238E27FC236}">
                    <a16:creationId xmlns:a16="http://schemas.microsoft.com/office/drawing/2014/main" id="{F6B8E404-D271-410F-9E05-9DAF97083D4F}"/>
                  </a:ext>
                </a:extLst>
              </p:cNvPr>
              <p:cNvSpPr>
                <a:spLocks/>
              </p:cNvSpPr>
              <p:nvPr/>
            </p:nvSpPr>
            <p:spPr bwMode="auto">
              <a:xfrm>
                <a:off x="5066" y="1924"/>
                <a:ext cx="18" cy="19"/>
              </a:xfrm>
              <a:custGeom>
                <a:avLst/>
                <a:gdLst>
                  <a:gd name="T0" fmla="*/ 22 w 33"/>
                  <a:gd name="T1" fmla="*/ 31 h 34"/>
                  <a:gd name="T2" fmla="*/ 2 w 33"/>
                  <a:gd name="T3" fmla="*/ 22 h 34"/>
                  <a:gd name="T4" fmla="*/ 11 w 33"/>
                  <a:gd name="T5" fmla="*/ 3 h 34"/>
                  <a:gd name="T6" fmla="*/ 30 w 33"/>
                  <a:gd name="T7" fmla="*/ 12 h 34"/>
                  <a:gd name="T8" fmla="*/ 22 w 33"/>
                  <a:gd name="T9" fmla="*/ 31 h 34"/>
                </a:gdLst>
                <a:ahLst/>
                <a:cxnLst>
                  <a:cxn ang="0">
                    <a:pos x="T0" y="T1"/>
                  </a:cxn>
                  <a:cxn ang="0">
                    <a:pos x="T2" y="T3"/>
                  </a:cxn>
                  <a:cxn ang="0">
                    <a:pos x="T4" y="T5"/>
                  </a:cxn>
                  <a:cxn ang="0">
                    <a:pos x="T6" y="T7"/>
                  </a:cxn>
                  <a:cxn ang="0">
                    <a:pos x="T8" y="T9"/>
                  </a:cxn>
                </a:cxnLst>
                <a:rect l="0" t="0" r="r" b="b"/>
                <a:pathLst>
                  <a:path w="33" h="34">
                    <a:moveTo>
                      <a:pt x="22" y="31"/>
                    </a:moveTo>
                    <a:cubicBezTo>
                      <a:pt x="14" y="34"/>
                      <a:pt x="5" y="30"/>
                      <a:pt x="2" y="22"/>
                    </a:cubicBezTo>
                    <a:cubicBezTo>
                      <a:pt x="0" y="15"/>
                      <a:pt x="4" y="6"/>
                      <a:pt x="11" y="3"/>
                    </a:cubicBezTo>
                    <a:cubicBezTo>
                      <a:pt x="19" y="0"/>
                      <a:pt x="28" y="4"/>
                      <a:pt x="30" y="12"/>
                    </a:cubicBezTo>
                    <a:cubicBezTo>
                      <a:pt x="33" y="20"/>
                      <a:pt x="29" y="28"/>
                      <a:pt x="22" y="31"/>
                    </a:cubicBezTo>
                    <a:close/>
                  </a:path>
                </a:pathLst>
              </a:custGeom>
              <a:solidFill>
                <a:srgbClr val="292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128">
                <a:extLst>
                  <a:ext uri="{FF2B5EF4-FFF2-40B4-BE49-F238E27FC236}">
                    <a16:creationId xmlns:a16="http://schemas.microsoft.com/office/drawing/2014/main" id="{9ED94142-CE4D-400D-BF8C-381737330E11}"/>
                  </a:ext>
                </a:extLst>
              </p:cNvPr>
              <p:cNvSpPr>
                <a:spLocks/>
              </p:cNvSpPr>
              <p:nvPr/>
            </p:nvSpPr>
            <p:spPr bwMode="auto">
              <a:xfrm>
                <a:off x="5055" y="2214"/>
                <a:ext cx="492" cy="389"/>
              </a:xfrm>
              <a:custGeom>
                <a:avLst/>
                <a:gdLst>
                  <a:gd name="T0" fmla="*/ 729 w 900"/>
                  <a:gd name="T1" fmla="*/ 705 h 711"/>
                  <a:gd name="T2" fmla="*/ 34 w 900"/>
                  <a:gd name="T3" fmla="*/ 519 h 711"/>
                  <a:gd name="T4" fmla="*/ 6 w 900"/>
                  <a:gd name="T5" fmla="*/ 471 h 711"/>
                  <a:gd name="T6" fmla="*/ 123 w 900"/>
                  <a:gd name="T7" fmla="*/ 34 h 711"/>
                  <a:gd name="T8" fmla="*/ 172 w 900"/>
                  <a:gd name="T9" fmla="*/ 6 h 711"/>
                  <a:gd name="T10" fmla="*/ 866 w 900"/>
                  <a:gd name="T11" fmla="*/ 192 h 711"/>
                  <a:gd name="T12" fmla="*/ 894 w 900"/>
                  <a:gd name="T13" fmla="*/ 240 h 711"/>
                  <a:gd name="T14" fmla="*/ 777 w 900"/>
                  <a:gd name="T15" fmla="*/ 677 h 711"/>
                  <a:gd name="T16" fmla="*/ 729 w 900"/>
                  <a:gd name="T17" fmla="*/ 70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0" h="711">
                    <a:moveTo>
                      <a:pt x="729" y="705"/>
                    </a:moveTo>
                    <a:cubicBezTo>
                      <a:pt x="34" y="519"/>
                      <a:pt x="34" y="519"/>
                      <a:pt x="34" y="519"/>
                    </a:cubicBezTo>
                    <a:cubicBezTo>
                      <a:pt x="13" y="514"/>
                      <a:pt x="0" y="492"/>
                      <a:pt x="6" y="471"/>
                    </a:cubicBezTo>
                    <a:cubicBezTo>
                      <a:pt x="123" y="34"/>
                      <a:pt x="123" y="34"/>
                      <a:pt x="123" y="34"/>
                    </a:cubicBezTo>
                    <a:cubicBezTo>
                      <a:pt x="129" y="12"/>
                      <a:pt x="151" y="0"/>
                      <a:pt x="172" y="6"/>
                    </a:cubicBezTo>
                    <a:cubicBezTo>
                      <a:pt x="866" y="192"/>
                      <a:pt x="866" y="192"/>
                      <a:pt x="866" y="192"/>
                    </a:cubicBezTo>
                    <a:cubicBezTo>
                      <a:pt x="888" y="197"/>
                      <a:pt x="900" y="219"/>
                      <a:pt x="894" y="240"/>
                    </a:cubicBezTo>
                    <a:cubicBezTo>
                      <a:pt x="777" y="677"/>
                      <a:pt x="777" y="677"/>
                      <a:pt x="777" y="677"/>
                    </a:cubicBezTo>
                    <a:cubicBezTo>
                      <a:pt x="772" y="698"/>
                      <a:pt x="750" y="711"/>
                      <a:pt x="729" y="705"/>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129">
                <a:extLst>
                  <a:ext uri="{FF2B5EF4-FFF2-40B4-BE49-F238E27FC236}">
                    <a16:creationId xmlns:a16="http://schemas.microsoft.com/office/drawing/2014/main" id="{929AA544-EC89-400D-A01F-6076D4388720}"/>
                  </a:ext>
                </a:extLst>
              </p:cNvPr>
              <p:cNvSpPr>
                <a:spLocks/>
              </p:cNvSpPr>
              <p:nvPr/>
            </p:nvSpPr>
            <p:spPr bwMode="auto">
              <a:xfrm>
                <a:off x="5082" y="2239"/>
                <a:ext cx="253" cy="299"/>
              </a:xfrm>
              <a:custGeom>
                <a:avLst/>
                <a:gdLst>
                  <a:gd name="T0" fmla="*/ 462 w 462"/>
                  <a:gd name="T1" fmla="*/ 87 h 548"/>
                  <a:gd name="T2" fmla="*/ 152 w 462"/>
                  <a:gd name="T3" fmla="*/ 5 h 548"/>
                  <a:gd name="T4" fmla="*/ 111 w 462"/>
                  <a:gd name="T5" fmla="*/ 28 h 548"/>
                  <a:gd name="T6" fmla="*/ 5 w 462"/>
                  <a:gd name="T7" fmla="*/ 424 h 548"/>
                  <a:gd name="T8" fmla="*/ 29 w 462"/>
                  <a:gd name="T9" fmla="*/ 465 h 548"/>
                  <a:gd name="T10" fmla="*/ 338 w 462"/>
                  <a:gd name="T11" fmla="*/ 548 h 548"/>
                  <a:gd name="T12" fmla="*/ 462 w 462"/>
                  <a:gd name="T13" fmla="*/ 87 h 548"/>
                </a:gdLst>
                <a:ahLst/>
                <a:cxnLst>
                  <a:cxn ang="0">
                    <a:pos x="T0" y="T1"/>
                  </a:cxn>
                  <a:cxn ang="0">
                    <a:pos x="T2" y="T3"/>
                  </a:cxn>
                  <a:cxn ang="0">
                    <a:pos x="T4" y="T5"/>
                  </a:cxn>
                  <a:cxn ang="0">
                    <a:pos x="T6" y="T7"/>
                  </a:cxn>
                  <a:cxn ang="0">
                    <a:pos x="T8" y="T9"/>
                  </a:cxn>
                  <a:cxn ang="0">
                    <a:pos x="T10" y="T11"/>
                  </a:cxn>
                  <a:cxn ang="0">
                    <a:pos x="T12" y="T13"/>
                  </a:cxn>
                </a:cxnLst>
                <a:rect l="0" t="0" r="r" b="b"/>
                <a:pathLst>
                  <a:path w="462" h="548">
                    <a:moveTo>
                      <a:pt x="462" y="87"/>
                    </a:moveTo>
                    <a:cubicBezTo>
                      <a:pt x="152" y="5"/>
                      <a:pt x="152" y="5"/>
                      <a:pt x="152" y="5"/>
                    </a:cubicBezTo>
                    <a:cubicBezTo>
                      <a:pt x="134" y="0"/>
                      <a:pt x="116" y="10"/>
                      <a:pt x="111" y="28"/>
                    </a:cubicBezTo>
                    <a:cubicBezTo>
                      <a:pt x="5" y="424"/>
                      <a:pt x="5" y="424"/>
                      <a:pt x="5" y="424"/>
                    </a:cubicBezTo>
                    <a:cubicBezTo>
                      <a:pt x="0" y="442"/>
                      <a:pt x="11" y="461"/>
                      <a:pt x="29" y="465"/>
                    </a:cubicBezTo>
                    <a:cubicBezTo>
                      <a:pt x="338" y="548"/>
                      <a:pt x="338" y="548"/>
                      <a:pt x="338" y="548"/>
                    </a:cubicBezTo>
                    <a:cubicBezTo>
                      <a:pt x="462" y="87"/>
                      <a:pt x="462" y="87"/>
                      <a:pt x="462" y="87"/>
                    </a:cubicBezTo>
                  </a:path>
                </a:pathLst>
              </a:custGeom>
              <a:solidFill>
                <a:srgbClr val="454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130">
                <a:extLst>
                  <a:ext uri="{FF2B5EF4-FFF2-40B4-BE49-F238E27FC236}">
                    <a16:creationId xmlns:a16="http://schemas.microsoft.com/office/drawing/2014/main" id="{D781287F-E95B-4B89-B4CC-A35700D4BA27}"/>
                  </a:ext>
                </a:extLst>
              </p:cNvPr>
              <p:cNvSpPr>
                <a:spLocks/>
              </p:cNvSpPr>
              <p:nvPr/>
            </p:nvSpPr>
            <p:spPr bwMode="auto">
              <a:xfrm>
                <a:off x="5274" y="2289"/>
                <a:ext cx="253" cy="299"/>
              </a:xfrm>
              <a:custGeom>
                <a:avLst/>
                <a:gdLst>
                  <a:gd name="T0" fmla="*/ 124 w 462"/>
                  <a:gd name="T1" fmla="*/ 0 h 549"/>
                  <a:gd name="T2" fmla="*/ 0 w 462"/>
                  <a:gd name="T3" fmla="*/ 461 h 549"/>
                  <a:gd name="T4" fmla="*/ 310 w 462"/>
                  <a:gd name="T5" fmla="*/ 544 h 549"/>
                  <a:gd name="T6" fmla="*/ 351 w 462"/>
                  <a:gd name="T7" fmla="*/ 520 h 549"/>
                  <a:gd name="T8" fmla="*/ 457 w 462"/>
                  <a:gd name="T9" fmla="*/ 124 h 549"/>
                  <a:gd name="T10" fmla="*/ 434 w 462"/>
                  <a:gd name="T11" fmla="*/ 83 h 549"/>
                  <a:gd name="T12" fmla="*/ 124 w 462"/>
                  <a:gd name="T13" fmla="*/ 0 h 549"/>
                </a:gdLst>
                <a:ahLst/>
                <a:cxnLst>
                  <a:cxn ang="0">
                    <a:pos x="T0" y="T1"/>
                  </a:cxn>
                  <a:cxn ang="0">
                    <a:pos x="T2" y="T3"/>
                  </a:cxn>
                  <a:cxn ang="0">
                    <a:pos x="T4" y="T5"/>
                  </a:cxn>
                  <a:cxn ang="0">
                    <a:pos x="T6" y="T7"/>
                  </a:cxn>
                  <a:cxn ang="0">
                    <a:pos x="T8" y="T9"/>
                  </a:cxn>
                  <a:cxn ang="0">
                    <a:pos x="T10" y="T11"/>
                  </a:cxn>
                  <a:cxn ang="0">
                    <a:pos x="T12" y="T13"/>
                  </a:cxn>
                </a:cxnLst>
                <a:rect l="0" t="0" r="r" b="b"/>
                <a:pathLst>
                  <a:path w="462" h="549">
                    <a:moveTo>
                      <a:pt x="124" y="0"/>
                    </a:moveTo>
                    <a:cubicBezTo>
                      <a:pt x="0" y="461"/>
                      <a:pt x="0" y="461"/>
                      <a:pt x="0" y="461"/>
                    </a:cubicBezTo>
                    <a:cubicBezTo>
                      <a:pt x="310" y="544"/>
                      <a:pt x="310" y="544"/>
                      <a:pt x="310" y="544"/>
                    </a:cubicBezTo>
                    <a:cubicBezTo>
                      <a:pt x="328" y="549"/>
                      <a:pt x="346" y="538"/>
                      <a:pt x="351" y="520"/>
                    </a:cubicBezTo>
                    <a:cubicBezTo>
                      <a:pt x="457" y="124"/>
                      <a:pt x="457" y="124"/>
                      <a:pt x="457" y="124"/>
                    </a:cubicBezTo>
                    <a:cubicBezTo>
                      <a:pt x="462" y="106"/>
                      <a:pt x="451" y="88"/>
                      <a:pt x="434" y="83"/>
                    </a:cubicBezTo>
                    <a:cubicBezTo>
                      <a:pt x="124" y="0"/>
                      <a:pt x="124" y="0"/>
                      <a:pt x="124" y="0"/>
                    </a:cubicBezTo>
                  </a:path>
                </a:pathLst>
              </a:custGeom>
              <a:solidFill>
                <a:srgbClr val="454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131">
                <a:extLst>
                  <a:ext uri="{FF2B5EF4-FFF2-40B4-BE49-F238E27FC236}">
                    <a16:creationId xmlns:a16="http://schemas.microsoft.com/office/drawing/2014/main" id="{3A7A8ECC-86C1-4AB3-A109-4BEB37B6E483}"/>
                  </a:ext>
                </a:extLst>
              </p:cNvPr>
              <p:cNvSpPr>
                <a:spLocks/>
              </p:cNvSpPr>
              <p:nvPr/>
            </p:nvSpPr>
            <p:spPr bwMode="auto">
              <a:xfrm>
                <a:off x="5079" y="2234"/>
                <a:ext cx="252" cy="299"/>
              </a:xfrm>
              <a:custGeom>
                <a:avLst/>
                <a:gdLst>
                  <a:gd name="T0" fmla="*/ 461 w 461"/>
                  <a:gd name="T1" fmla="*/ 87 h 548"/>
                  <a:gd name="T2" fmla="*/ 152 w 461"/>
                  <a:gd name="T3" fmla="*/ 4 h 548"/>
                  <a:gd name="T4" fmla="*/ 111 w 461"/>
                  <a:gd name="T5" fmla="*/ 28 h 548"/>
                  <a:gd name="T6" fmla="*/ 5 w 461"/>
                  <a:gd name="T7" fmla="*/ 424 h 548"/>
                  <a:gd name="T8" fmla="*/ 28 w 461"/>
                  <a:gd name="T9" fmla="*/ 465 h 548"/>
                  <a:gd name="T10" fmla="*/ 338 w 461"/>
                  <a:gd name="T11" fmla="*/ 548 h 548"/>
                  <a:gd name="T12" fmla="*/ 461 w 461"/>
                  <a:gd name="T13" fmla="*/ 87 h 548"/>
                </a:gdLst>
                <a:ahLst/>
                <a:cxnLst>
                  <a:cxn ang="0">
                    <a:pos x="T0" y="T1"/>
                  </a:cxn>
                  <a:cxn ang="0">
                    <a:pos x="T2" y="T3"/>
                  </a:cxn>
                  <a:cxn ang="0">
                    <a:pos x="T4" y="T5"/>
                  </a:cxn>
                  <a:cxn ang="0">
                    <a:pos x="T6" y="T7"/>
                  </a:cxn>
                  <a:cxn ang="0">
                    <a:pos x="T8" y="T9"/>
                  </a:cxn>
                  <a:cxn ang="0">
                    <a:pos x="T10" y="T11"/>
                  </a:cxn>
                  <a:cxn ang="0">
                    <a:pos x="T12" y="T13"/>
                  </a:cxn>
                </a:cxnLst>
                <a:rect l="0" t="0" r="r" b="b"/>
                <a:pathLst>
                  <a:path w="461" h="548">
                    <a:moveTo>
                      <a:pt x="461" y="87"/>
                    </a:moveTo>
                    <a:cubicBezTo>
                      <a:pt x="152" y="4"/>
                      <a:pt x="152" y="4"/>
                      <a:pt x="152" y="4"/>
                    </a:cubicBezTo>
                    <a:cubicBezTo>
                      <a:pt x="134" y="0"/>
                      <a:pt x="115" y="10"/>
                      <a:pt x="111" y="28"/>
                    </a:cubicBezTo>
                    <a:cubicBezTo>
                      <a:pt x="5" y="424"/>
                      <a:pt x="5" y="424"/>
                      <a:pt x="5" y="424"/>
                    </a:cubicBezTo>
                    <a:cubicBezTo>
                      <a:pt x="0" y="442"/>
                      <a:pt x="10" y="460"/>
                      <a:pt x="28" y="465"/>
                    </a:cubicBezTo>
                    <a:cubicBezTo>
                      <a:pt x="338" y="548"/>
                      <a:pt x="338" y="548"/>
                      <a:pt x="338" y="548"/>
                    </a:cubicBezTo>
                    <a:cubicBezTo>
                      <a:pt x="461" y="87"/>
                      <a:pt x="461" y="87"/>
                      <a:pt x="461" y="87"/>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132">
                <a:extLst>
                  <a:ext uri="{FF2B5EF4-FFF2-40B4-BE49-F238E27FC236}">
                    <a16:creationId xmlns:a16="http://schemas.microsoft.com/office/drawing/2014/main" id="{0E2781FA-0F5E-4D2B-9452-AA49BBBDE928}"/>
                  </a:ext>
                </a:extLst>
              </p:cNvPr>
              <p:cNvSpPr>
                <a:spLocks/>
              </p:cNvSpPr>
              <p:nvPr/>
            </p:nvSpPr>
            <p:spPr bwMode="auto">
              <a:xfrm>
                <a:off x="5271" y="2284"/>
                <a:ext cx="253" cy="299"/>
              </a:xfrm>
              <a:custGeom>
                <a:avLst/>
                <a:gdLst>
                  <a:gd name="T0" fmla="*/ 123 w 462"/>
                  <a:gd name="T1" fmla="*/ 0 h 548"/>
                  <a:gd name="T2" fmla="*/ 0 w 462"/>
                  <a:gd name="T3" fmla="*/ 461 h 548"/>
                  <a:gd name="T4" fmla="*/ 310 w 462"/>
                  <a:gd name="T5" fmla="*/ 544 h 548"/>
                  <a:gd name="T6" fmla="*/ 351 w 462"/>
                  <a:gd name="T7" fmla="*/ 520 h 548"/>
                  <a:gd name="T8" fmla="*/ 457 w 462"/>
                  <a:gd name="T9" fmla="*/ 124 h 548"/>
                  <a:gd name="T10" fmla="*/ 433 w 462"/>
                  <a:gd name="T11" fmla="*/ 83 h 548"/>
                  <a:gd name="T12" fmla="*/ 123 w 462"/>
                  <a:gd name="T13" fmla="*/ 0 h 548"/>
                </a:gdLst>
                <a:ahLst/>
                <a:cxnLst>
                  <a:cxn ang="0">
                    <a:pos x="T0" y="T1"/>
                  </a:cxn>
                  <a:cxn ang="0">
                    <a:pos x="T2" y="T3"/>
                  </a:cxn>
                  <a:cxn ang="0">
                    <a:pos x="T4" y="T5"/>
                  </a:cxn>
                  <a:cxn ang="0">
                    <a:pos x="T6" y="T7"/>
                  </a:cxn>
                  <a:cxn ang="0">
                    <a:pos x="T8" y="T9"/>
                  </a:cxn>
                  <a:cxn ang="0">
                    <a:pos x="T10" y="T11"/>
                  </a:cxn>
                  <a:cxn ang="0">
                    <a:pos x="T12" y="T13"/>
                  </a:cxn>
                </a:cxnLst>
                <a:rect l="0" t="0" r="r" b="b"/>
                <a:pathLst>
                  <a:path w="462" h="548">
                    <a:moveTo>
                      <a:pt x="123" y="0"/>
                    </a:moveTo>
                    <a:cubicBezTo>
                      <a:pt x="0" y="461"/>
                      <a:pt x="0" y="461"/>
                      <a:pt x="0" y="461"/>
                    </a:cubicBezTo>
                    <a:cubicBezTo>
                      <a:pt x="310" y="544"/>
                      <a:pt x="310" y="544"/>
                      <a:pt x="310" y="544"/>
                    </a:cubicBezTo>
                    <a:cubicBezTo>
                      <a:pt x="328" y="548"/>
                      <a:pt x="346" y="538"/>
                      <a:pt x="351" y="520"/>
                    </a:cubicBezTo>
                    <a:cubicBezTo>
                      <a:pt x="457" y="124"/>
                      <a:pt x="457" y="124"/>
                      <a:pt x="457" y="124"/>
                    </a:cubicBezTo>
                    <a:cubicBezTo>
                      <a:pt x="462" y="106"/>
                      <a:pt x="451" y="88"/>
                      <a:pt x="433" y="83"/>
                    </a:cubicBezTo>
                    <a:cubicBezTo>
                      <a:pt x="123" y="0"/>
                      <a:pt x="123" y="0"/>
                      <a:pt x="123" y="0"/>
                    </a:cubicBezTo>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133">
                <a:extLst>
                  <a:ext uri="{FF2B5EF4-FFF2-40B4-BE49-F238E27FC236}">
                    <a16:creationId xmlns:a16="http://schemas.microsoft.com/office/drawing/2014/main" id="{F75E5D12-B8DA-4CA5-BD74-245710789A8D}"/>
                  </a:ext>
                </a:extLst>
              </p:cNvPr>
              <p:cNvSpPr>
                <a:spLocks/>
              </p:cNvSpPr>
              <p:nvPr/>
            </p:nvSpPr>
            <p:spPr bwMode="auto">
              <a:xfrm>
                <a:off x="5082" y="2281"/>
                <a:ext cx="249" cy="252"/>
              </a:xfrm>
              <a:custGeom>
                <a:avLst/>
                <a:gdLst>
                  <a:gd name="T0" fmla="*/ 451 w 455"/>
                  <a:gd name="T1" fmla="*/ 0 h 462"/>
                  <a:gd name="T2" fmla="*/ 329 w 455"/>
                  <a:gd name="T3" fmla="*/ 457 h 462"/>
                  <a:gd name="T4" fmla="*/ 19 w 455"/>
                  <a:gd name="T5" fmla="*/ 374 h 462"/>
                  <a:gd name="T6" fmla="*/ 0 w 455"/>
                  <a:gd name="T7" fmla="*/ 361 h 462"/>
                  <a:gd name="T8" fmla="*/ 22 w 455"/>
                  <a:gd name="T9" fmla="*/ 379 h 462"/>
                  <a:gd name="T10" fmla="*/ 332 w 455"/>
                  <a:gd name="T11" fmla="*/ 462 h 462"/>
                  <a:gd name="T12" fmla="*/ 455 w 455"/>
                  <a:gd name="T13" fmla="*/ 1 h 462"/>
                  <a:gd name="T14" fmla="*/ 451 w 455"/>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462">
                    <a:moveTo>
                      <a:pt x="451" y="0"/>
                    </a:moveTo>
                    <a:cubicBezTo>
                      <a:pt x="329" y="457"/>
                      <a:pt x="329" y="457"/>
                      <a:pt x="329" y="457"/>
                    </a:cubicBezTo>
                    <a:cubicBezTo>
                      <a:pt x="19" y="374"/>
                      <a:pt x="19" y="374"/>
                      <a:pt x="19" y="374"/>
                    </a:cubicBezTo>
                    <a:cubicBezTo>
                      <a:pt x="11" y="372"/>
                      <a:pt x="5" y="367"/>
                      <a:pt x="0" y="361"/>
                    </a:cubicBezTo>
                    <a:cubicBezTo>
                      <a:pt x="4" y="369"/>
                      <a:pt x="12" y="376"/>
                      <a:pt x="22" y="379"/>
                    </a:cubicBezTo>
                    <a:cubicBezTo>
                      <a:pt x="332" y="462"/>
                      <a:pt x="332" y="462"/>
                      <a:pt x="332" y="462"/>
                    </a:cubicBezTo>
                    <a:cubicBezTo>
                      <a:pt x="455" y="1"/>
                      <a:pt x="455" y="1"/>
                      <a:pt x="455" y="1"/>
                    </a:cubicBezTo>
                    <a:cubicBezTo>
                      <a:pt x="451" y="0"/>
                      <a:pt x="451" y="0"/>
                      <a:pt x="451"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134">
                <a:extLst>
                  <a:ext uri="{FF2B5EF4-FFF2-40B4-BE49-F238E27FC236}">
                    <a16:creationId xmlns:a16="http://schemas.microsoft.com/office/drawing/2014/main" id="{6F6C67F7-A486-4D39-9157-733A17DD292C}"/>
                  </a:ext>
                </a:extLst>
              </p:cNvPr>
              <p:cNvSpPr>
                <a:spLocks/>
              </p:cNvSpPr>
              <p:nvPr/>
            </p:nvSpPr>
            <p:spPr bwMode="auto">
              <a:xfrm>
                <a:off x="5271" y="2336"/>
                <a:ext cx="252" cy="247"/>
              </a:xfrm>
              <a:custGeom>
                <a:avLst/>
                <a:gdLst>
                  <a:gd name="T0" fmla="*/ 452 w 460"/>
                  <a:gd name="T1" fmla="*/ 0 h 452"/>
                  <a:gd name="T2" fmla="*/ 454 w 460"/>
                  <a:gd name="T3" fmla="*/ 22 h 452"/>
                  <a:gd name="T4" fmla="*/ 348 w 460"/>
                  <a:gd name="T5" fmla="*/ 418 h 452"/>
                  <a:gd name="T6" fmla="*/ 307 w 460"/>
                  <a:gd name="T7" fmla="*/ 442 h 452"/>
                  <a:gd name="T8" fmla="*/ 1 w 460"/>
                  <a:gd name="T9" fmla="*/ 360 h 452"/>
                  <a:gd name="T10" fmla="*/ 0 w 460"/>
                  <a:gd name="T11" fmla="*/ 365 h 452"/>
                  <a:gd name="T12" fmla="*/ 310 w 460"/>
                  <a:gd name="T13" fmla="*/ 448 h 452"/>
                  <a:gd name="T14" fmla="*/ 351 w 460"/>
                  <a:gd name="T15" fmla="*/ 424 h 452"/>
                  <a:gd name="T16" fmla="*/ 457 w 460"/>
                  <a:gd name="T17" fmla="*/ 28 h 452"/>
                  <a:gd name="T18" fmla="*/ 452 w 460"/>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0" h="452">
                    <a:moveTo>
                      <a:pt x="452" y="0"/>
                    </a:moveTo>
                    <a:cubicBezTo>
                      <a:pt x="455" y="7"/>
                      <a:pt x="456" y="15"/>
                      <a:pt x="454" y="22"/>
                    </a:cubicBezTo>
                    <a:cubicBezTo>
                      <a:pt x="348" y="418"/>
                      <a:pt x="348" y="418"/>
                      <a:pt x="348" y="418"/>
                    </a:cubicBezTo>
                    <a:cubicBezTo>
                      <a:pt x="343" y="436"/>
                      <a:pt x="324" y="447"/>
                      <a:pt x="307" y="442"/>
                    </a:cubicBezTo>
                    <a:cubicBezTo>
                      <a:pt x="1" y="360"/>
                      <a:pt x="1" y="360"/>
                      <a:pt x="1" y="360"/>
                    </a:cubicBezTo>
                    <a:cubicBezTo>
                      <a:pt x="0" y="365"/>
                      <a:pt x="0" y="365"/>
                      <a:pt x="0" y="365"/>
                    </a:cubicBezTo>
                    <a:cubicBezTo>
                      <a:pt x="310" y="448"/>
                      <a:pt x="310" y="448"/>
                      <a:pt x="310" y="448"/>
                    </a:cubicBezTo>
                    <a:cubicBezTo>
                      <a:pt x="328" y="452"/>
                      <a:pt x="346" y="442"/>
                      <a:pt x="351" y="424"/>
                    </a:cubicBezTo>
                    <a:cubicBezTo>
                      <a:pt x="457" y="28"/>
                      <a:pt x="457" y="28"/>
                      <a:pt x="457" y="28"/>
                    </a:cubicBezTo>
                    <a:cubicBezTo>
                      <a:pt x="460" y="18"/>
                      <a:pt x="457" y="8"/>
                      <a:pt x="452" y="0"/>
                    </a:cubicBez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135">
                <a:extLst>
                  <a:ext uri="{FF2B5EF4-FFF2-40B4-BE49-F238E27FC236}">
                    <a16:creationId xmlns:a16="http://schemas.microsoft.com/office/drawing/2014/main" id="{D0557176-3D17-4324-8754-7AA2CAF2BFCE}"/>
                  </a:ext>
                </a:extLst>
              </p:cNvPr>
              <p:cNvSpPr>
                <a:spLocks/>
              </p:cNvSpPr>
              <p:nvPr/>
            </p:nvSpPr>
            <p:spPr bwMode="auto">
              <a:xfrm>
                <a:off x="5308" y="2301"/>
                <a:ext cx="10" cy="9"/>
              </a:xfrm>
              <a:custGeom>
                <a:avLst/>
                <a:gdLst>
                  <a:gd name="T0" fmla="*/ 16 w 17"/>
                  <a:gd name="T1" fmla="*/ 10 h 16"/>
                  <a:gd name="T2" fmla="*/ 6 w 17"/>
                  <a:gd name="T3" fmla="*/ 15 h 16"/>
                  <a:gd name="T4" fmla="*/ 1 w 17"/>
                  <a:gd name="T5" fmla="*/ 6 h 16"/>
                  <a:gd name="T6" fmla="*/ 10 w 17"/>
                  <a:gd name="T7" fmla="*/ 1 h 16"/>
                  <a:gd name="T8" fmla="*/ 16 w 17"/>
                  <a:gd name="T9" fmla="*/ 10 h 16"/>
                </a:gdLst>
                <a:ahLst/>
                <a:cxnLst>
                  <a:cxn ang="0">
                    <a:pos x="T0" y="T1"/>
                  </a:cxn>
                  <a:cxn ang="0">
                    <a:pos x="T2" y="T3"/>
                  </a:cxn>
                  <a:cxn ang="0">
                    <a:pos x="T4" y="T5"/>
                  </a:cxn>
                  <a:cxn ang="0">
                    <a:pos x="T6" y="T7"/>
                  </a:cxn>
                  <a:cxn ang="0">
                    <a:pos x="T8" y="T9"/>
                  </a:cxn>
                </a:cxnLst>
                <a:rect l="0" t="0" r="r" b="b"/>
                <a:pathLst>
                  <a:path w="17" h="16">
                    <a:moveTo>
                      <a:pt x="16" y="10"/>
                    </a:moveTo>
                    <a:cubicBezTo>
                      <a:pt x="14" y="14"/>
                      <a:pt x="10" y="16"/>
                      <a:pt x="6" y="15"/>
                    </a:cubicBezTo>
                    <a:cubicBezTo>
                      <a:pt x="2" y="14"/>
                      <a:pt x="0" y="10"/>
                      <a:pt x="1" y="6"/>
                    </a:cubicBezTo>
                    <a:cubicBezTo>
                      <a:pt x="2" y="2"/>
                      <a:pt x="6" y="0"/>
                      <a:pt x="10" y="1"/>
                    </a:cubicBezTo>
                    <a:cubicBezTo>
                      <a:pt x="14" y="2"/>
                      <a:pt x="17" y="6"/>
                      <a:pt x="16" y="10"/>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136">
                <a:extLst>
                  <a:ext uri="{FF2B5EF4-FFF2-40B4-BE49-F238E27FC236}">
                    <a16:creationId xmlns:a16="http://schemas.microsoft.com/office/drawing/2014/main" id="{452F5131-FBC4-431E-9881-F2D0BAAC8FF6}"/>
                  </a:ext>
                </a:extLst>
              </p:cNvPr>
              <p:cNvSpPr>
                <a:spLocks/>
              </p:cNvSpPr>
              <p:nvPr/>
            </p:nvSpPr>
            <p:spPr bwMode="auto">
              <a:xfrm>
                <a:off x="5298" y="2341"/>
                <a:ext cx="9" cy="9"/>
              </a:xfrm>
              <a:custGeom>
                <a:avLst/>
                <a:gdLst>
                  <a:gd name="T0" fmla="*/ 15 w 16"/>
                  <a:gd name="T1" fmla="*/ 10 h 17"/>
                  <a:gd name="T2" fmla="*/ 6 w 16"/>
                  <a:gd name="T3" fmla="*/ 16 h 17"/>
                  <a:gd name="T4" fmla="*/ 1 w 16"/>
                  <a:gd name="T5" fmla="*/ 6 h 17"/>
                  <a:gd name="T6" fmla="*/ 10 w 16"/>
                  <a:gd name="T7" fmla="*/ 1 h 17"/>
                  <a:gd name="T8" fmla="*/ 15 w 16"/>
                  <a:gd name="T9" fmla="*/ 10 h 17"/>
                </a:gdLst>
                <a:ahLst/>
                <a:cxnLst>
                  <a:cxn ang="0">
                    <a:pos x="T0" y="T1"/>
                  </a:cxn>
                  <a:cxn ang="0">
                    <a:pos x="T2" y="T3"/>
                  </a:cxn>
                  <a:cxn ang="0">
                    <a:pos x="T4" y="T5"/>
                  </a:cxn>
                  <a:cxn ang="0">
                    <a:pos x="T6" y="T7"/>
                  </a:cxn>
                  <a:cxn ang="0">
                    <a:pos x="T8" y="T9"/>
                  </a:cxn>
                </a:cxnLst>
                <a:rect l="0" t="0" r="r" b="b"/>
                <a:pathLst>
                  <a:path w="16" h="17">
                    <a:moveTo>
                      <a:pt x="15" y="10"/>
                    </a:moveTo>
                    <a:cubicBezTo>
                      <a:pt x="14" y="14"/>
                      <a:pt x="10" y="17"/>
                      <a:pt x="6" y="16"/>
                    </a:cubicBezTo>
                    <a:cubicBezTo>
                      <a:pt x="2" y="15"/>
                      <a:pt x="0" y="10"/>
                      <a:pt x="1" y="6"/>
                    </a:cubicBezTo>
                    <a:cubicBezTo>
                      <a:pt x="2" y="2"/>
                      <a:pt x="6" y="0"/>
                      <a:pt x="10" y="1"/>
                    </a:cubicBezTo>
                    <a:cubicBezTo>
                      <a:pt x="14" y="2"/>
                      <a:pt x="16" y="6"/>
                      <a:pt x="15" y="10"/>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Freeform 137">
                <a:extLst>
                  <a:ext uri="{FF2B5EF4-FFF2-40B4-BE49-F238E27FC236}">
                    <a16:creationId xmlns:a16="http://schemas.microsoft.com/office/drawing/2014/main" id="{9E0AA0F9-CDB4-44C5-92CE-983366CB7478}"/>
                  </a:ext>
                </a:extLst>
              </p:cNvPr>
              <p:cNvSpPr>
                <a:spLocks/>
              </p:cNvSpPr>
              <p:nvPr/>
            </p:nvSpPr>
            <p:spPr bwMode="auto">
              <a:xfrm>
                <a:off x="5287" y="2380"/>
                <a:ext cx="9" cy="9"/>
              </a:xfrm>
              <a:custGeom>
                <a:avLst/>
                <a:gdLst>
                  <a:gd name="T0" fmla="*/ 16 w 17"/>
                  <a:gd name="T1" fmla="*/ 11 h 17"/>
                  <a:gd name="T2" fmla="*/ 6 w 17"/>
                  <a:gd name="T3" fmla="*/ 16 h 17"/>
                  <a:gd name="T4" fmla="*/ 1 w 17"/>
                  <a:gd name="T5" fmla="*/ 7 h 17"/>
                  <a:gd name="T6" fmla="*/ 10 w 17"/>
                  <a:gd name="T7" fmla="*/ 2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cubicBezTo>
                      <a:pt x="15" y="15"/>
                      <a:pt x="10" y="17"/>
                      <a:pt x="6" y="16"/>
                    </a:cubicBezTo>
                    <a:cubicBezTo>
                      <a:pt x="2" y="15"/>
                      <a:pt x="0" y="11"/>
                      <a:pt x="1" y="7"/>
                    </a:cubicBezTo>
                    <a:cubicBezTo>
                      <a:pt x="2" y="3"/>
                      <a:pt x="6" y="0"/>
                      <a:pt x="10" y="2"/>
                    </a:cubicBezTo>
                    <a:cubicBezTo>
                      <a:pt x="14" y="3"/>
                      <a:pt x="17" y="7"/>
                      <a:pt x="16" y="11"/>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138">
                <a:extLst>
                  <a:ext uri="{FF2B5EF4-FFF2-40B4-BE49-F238E27FC236}">
                    <a16:creationId xmlns:a16="http://schemas.microsoft.com/office/drawing/2014/main" id="{B069C2DA-3D81-4ECD-9BBA-D3606A29E97C}"/>
                  </a:ext>
                </a:extLst>
              </p:cNvPr>
              <p:cNvSpPr>
                <a:spLocks/>
              </p:cNvSpPr>
              <p:nvPr/>
            </p:nvSpPr>
            <p:spPr bwMode="auto">
              <a:xfrm>
                <a:off x="5255" y="2499"/>
                <a:ext cx="9" cy="9"/>
              </a:xfrm>
              <a:custGeom>
                <a:avLst/>
                <a:gdLst>
                  <a:gd name="T0" fmla="*/ 15 w 16"/>
                  <a:gd name="T1" fmla="*/ 10 h 17"/>
                  <a:gd name="T2" fmla="*/ 6 w 16"/>
                  <a:gd name="T3" fmla="*/ 16 h 17"/>
                  <a:gd name="T4" fmla="*/ 1 w 16"/>
                  <a:gd name="T5" fmla="*/ 6 h 17"/>
                  <a:gd name="T6" fmla="*/ 10 w 16"/>
                  <a:gd name="T7" fmla="*/ 1 h 17"/>
                  <a:gd name="T8" fmla="*/ 15 w 16"/>
                  <a:gd name="T9" fmla="*/ 10 h 17"/>
                </a:gdLst>
                <a:ahLst/>
                <a:cxnLst>
                  <a:cxn ang="0">
                    <a:pos x="T0" y="T1"/>
                  </a:cxn>
                  <a:cxn ang="0">
                    <a:pos x="T2" y="T3"/>
                  </a:cxn>
                  <a:cxn ang="0">
                    <a:pos x="T4" y="T5"/>
                  </a:cxn>
                  <a:cxn ang="0">
                    <a:pos x="T6" y="T7"/>
                  </a:cxn>
                  <a:cxn ang="0">
                    <a:pos x="T8" y="T9"/>
                  </a:cxn>
                </a:cxnLst>
                <a:rect l="0" t="0" r="r" b="b"/>
                <a:pathLst>
                  <a:path w="16" h="17">
                    <a:moveTo>
                      <a:pt x="15" y="10"/>
                    </a:moveTo>
                    <a:cubicBezTo>
                      <a:pt x="14" y="14"/>
                      <a:pt x="10" y="17"/>
                      <a:pt x="6" y="16"/>
                    </a:cubicBezTo>
                    <a:cubicBezTo>
                      <a:pt x="2" y="14"/>
                      <a:pt x="0" y="10"/>
                      <a:pt x="1" y="6"/>
                    </a:cubicBezTo>
                    <a:cubicBezTo>
                      <a:pt x="2" y="2"/>
                      <a:pt x="6" y="0"/>
                      <a:pt x="10" y="1"/>
                    </a:cubicBezTo>
                    <a:cubicBezTo>
                      <a:pt x="14" y="2"/>
                      <a:pt x="16" y="6"/>
                      <a:pt x="15" y="10"/>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139">
                <a:extLst>
                  <a:ext uri="{FF2B5EF4-FFF2-40B4-BE49-F238E27FC236}">
                    <a16:creationId xmlns:a16="http://schemas.microsoft.com/office/drawing/2014/main" id="{C16E0FBA-C5A8-4B0F-ACB6-ED184B66D40C}"/>
                  </a:ext>
                </a:extLst>
              </p:cNvPr>
              <p:cNvSpPr>
                <a:spLocks/>
              </p:cNvSpPr>
              <p:nvPr/>
            </p:nvSpPr>
            <p:spPr bwMode="auto">
              <a:xfrm>
                <a:off x="5266" y="2459"/>
                <a:ext cx="9" cy="9"/>
              </a:xfrm>
              <a:custGeom>
                <a:avLst/>
                <a:gdLst>
                  <a:gd name="T0" fmla="*/ 16 w 17"/>
                  <a:gd name="T1" fmla="*/ 11 h 17"/>
                  <a:gd name="T2" fmla="*/ 7 w 17"/>
                  <a:gd name="T3" fmla="*/ 16 h 17"/>
                  <a:gd name="T4" fmla="*/ 1 w 17"/>
                  <a:gd name="T5" fmla="*/ 7 h 17"/>
                  <a:gd name="T6" fmla="*/ 11 w 17"/>
                  <a:gd name="T7" fmla="*/ 2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cubicBezTo>
                      <a:pt x="15" y="15"/>
                      <a:pt x="11" y="17"/>
                      <a:pt x="7" y="16"/>
                    </a:cubicBezTo>
                    <a:cubicBezTo>
                      <a:pt x="3" y="15"/>
                      <a:pt x="0" y="11"/>
                      <a:pt x="1" y="7"/>
                    </a:cubicBezTo>
                    <a:cubicBezTo>
                      <a:pt x="2" y="3"/>
                      <a:pt x="7" y="0"/>
                      <a:pt x="11" y="2"/>
                    </a:cubicBezTo>
                    <a:cubicBezTo>
                      <a:pt x="15" y="3"/>
                      <a:pt x="17" y="7"/>
                      <a:pt x="16" y="11"/>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140">
                <a:extLst>
                  <a:ext uri="{FF2B5EF4-FFF2-40B4-BE49-F238E27FC236}">
                    <a16:creationId xmlns:a16="http://schemas.microsoft.com/office/drawing/2014/main" id="{9D8FFD49-F164-47E9-A903-62A9498860E8}"/>
                  </a:ext>
                </a:extLst>
              </p:cNvPr>
              <p:cNvSpPr>
                <a:spLocks/>
              </p:cNvSpPr>
              <p:nvPr/>
            </p:nvSpPr>
            <p:spPr bwMode="auto">
              <a:xfrm>
                <a:off x="5276" y="2420"/>
                <a:ext cx="9" cy="9"/>
              </a:xfrm>
              <a:custGeom>
                <a:avLst/>
                <a:gdLst>
                  <a:gd name="T0" fmla="*/ 15 w 16"/>
                  <a:gd name="T1" fmla="*/ 10 h 17"/>
                  <a:gd name="T2" fmla="*/ 6 w 16"/>
                  <a:gd name="T3" fmla="*/ 16 h 17"/>
                  <a:gd name="T4" fmla="*/ 1 w 16"/>
                  <a:gd name="T5" fmla="*/ 6 h 17"/>
                  <a:gd name="T6" fmla="*/ 10 w 16"/>
                  <a:gd name="T7" fmla="*/ 1 h 17"/>
                  <a:gd name="T8" fmla="*/ 15 w 16"/>
                  <a:gd name="T9" fmla="*/ 10 h 17"/>
                </a:gdLst>
                <a:ahLst/>
                <a:cxnLst>
                  <a:cxn ang="0">
                    <a:pos x="T0" y="T1"/>
                  </a:cxn>
                  <a:cxn ang="0">
                    <a:pos x="T2" y="T3"/>
                  </a:cxn>
                  <a:cxn ang="0">
                    <a:pos x="T4" y="T5"/>
                  </a:cxn>
                  <a:cxn ang="0">
                    <a:pos x="T6" y="T7"/>
                  </a:cxn>
                  <a:cxn ang="0">
                    <a:pos x="T8" y="T9"/>
                  </a:cxn>
                </a:cxnLst>
                <a:rect l="0" t="0" r="r" b="b"/>
                <a:pathLst>
                  <a:path w="16" h="17">
                    <a:moveTo>
                      <a:pt x="15" y="10"/>
                    </a:moveTo>
                    <a:cubicBezTo>
                      <a:pt x="14" y="14"/>
                      <a:pt x="10" y="17"/>
                      <a:pt x="6" y="16"/>
                    </a:cubicBezTo>
                    <a:cubicBezTo>
                      <a:pt x="2" y="14"/>
                      <a:pt x="0" y="10"/>
                      <a:pt x="1" y="6"/>
                    </a:cubicBezTo>
                    <a:cubicBezTo>
                      <a:pt x="2" y="2"/>
                      <a:pt x="6" y="0"/>
                      <a:pt x="10" y="1"/>
                    </a:cubicBezTo>
                    <a:cubicBezTo>
                      <a:pt x="14" y="2"/>
                      <a:pt x="16" y="6"/>
                      <a:pt x="15" y="10"/>
                    </a:cubicBez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141">
                <a:extLst>
                  <a:ext uri="{FF2B5EF4-FFF2-40B4-BE49-F238E27FC236}">
                    <a16:creationId xmlns:a16="http://schemas.microsoft.com/office/drawing/2014/main" id="{7196D28A-6498-4F67-A11F-9F5BF76DCABA}"/>
                  </a:ext>
                </a:extLst>
              </p:cNvPr>
              <p:cNvSpPr>
                <a:spLocks/>
              </p:cNvSpPr>
              <p:nvPr/>
            </p:nvSpPr>
            <p:spPr bwMode="auto">
              <a:xfrm>
                <a:off x="5338" y="2309"/>
                <a:ext cx="10" cy="9"/>
              </a:xfrm>
              <a:custGeom>
                <a:avLst/>
                <a:gdLst>
                  <a:gd name="T0" fmla="*/ 16 w 17"/>
                  <a:gd name="T1" fmla="*/ 11 h 17"/>
                  <a:gd name="T2" fmla="*/ 6 w 17"/>
                  <a:gd name="T3" fmla="*/ 16 h 17"/>
                  <a:gd name="T4" fmla="*/ 1 w 17"/>
                  <a:gd name="T5" fmla="*/ 7 h 17"/>
                  <a:gd name="T6" fmla="*/ 10 w 17"/>
                  <a:gd name="T7" fmla="*/ 1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cubicBezTo>
                      <a:pt x="15" y="15"/>
                      <a:pt x="10" y="17"/>
                      <a:pt x="6" y="16"/>
                    </a:cubicBezTo>
                    <a:cubicBezTo>
                      <a:pt x="2" y="15"/>
                      <a:pt x="0" y="11"/>
                      <a:pt x="1" y="7"/>
                    </a:cubicBezTo>
                    <a:cubicBezTo>
                      <a:pt x="2" y="3"/>
                      <a:pt x="6" y="0"/>
                      <a:pt x="10" y="1"/>
                    </a:cubicBezTo>
                    <a:cubicBezTo>
                      <a:pt x="14" y="2"/>
                      <a:pt x="17" y="7"/>
                      <a:pt x="16" y="11"/>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142">
                <a:extLst>
                  <a:ext uri="{FF2B5EF4-FFF2-40B4-BE49-F238E27FC236}">
                    <a16:creationId xmlns:a16="http://schemas.microsoft.com/office/drawing/2014/main" id="{DFEEF809-7DE3-4CF5-9B6A-CA52D021EDD3}"/>
                  </a:ext>
                </a:extLst>
              </p:cNvPr>
              <p:cNvSpPr>
                <a:spLocks/>
              </p:cNvSpPr>
              <p:nvPr/>
            </p:nvSpPr>
            <p:spPr bwMode="auto">
              <a:xfrm>
                <a:off x="5328" y="2349"/>
                <a:ext cx="9" cy="8"/>
              </a:xfrm>
              <a:custGeom>
                <a:avLst/>
                <a:gdLst>
                  <a:gd name="T0" fmla="*/ 15 w 16"/>
                  <a:gd name="T1" fmla="*/ 10 h 16"/>
                  <a:gd name="T2" fmla="*/ 6 w 16"/>
                  <a:gd name="T3" fmla="*/ 15 h 16"/>
                  <a:gd name="T4" fmla="*/ 1 w 16"/>
                  <a:gd name="T5" fmla="*/ 6 h 16"/>
                  <a:gd name="T6" fmla="*/ 10 w 16"/>
                  <a:gd name="T7" fmla="*/ 1 h 16"/>
                  <a:gd name="T8" fmla="*/ 15 w 16"/>
                  <a:gd name="T9" fmla="*/ 10 h 16"/>
                </a:gdLst>
                <a:ahLst/>
                <a:cxnLst>
                  <a:cxn ang="0">
                    <a:pos x="T0" y="T1"/>
                  </a:cxn>
                  <a:cxn ang="0">
                    <a:pos x="T2" y="T3"/>
                  </a:cxn>
                  <a:cxn ang="0">
                    <a:pos x="T4" y="T5"/>
                  </a:cxn>
                  <a:cxn ang="0">
                    <a:pos x="T6" y="T7"/>
                  </a:cxn>
                  <a:cxn ang="0">
                    <a:pos x="T8" y="T9"/>
                  </a:cxn>
                </a:cxnLst>
                <a:rect l="0" t="0" r="r" b="b"/>
                <a:pathLst>
                  <a:path w="16" h="16">
                    <a:moveTo>
                      <a:pt x="15" y="10"/>
                    </a:moveTo>
                    <a:cubicBezTo>
                      <a:pt x="14" y="14"/>
                      <a:pt x="10" y="16"/>
                      <a:pt x="6" y="15"/>
                    </a:cubicBezTo>
                    <a:cubicBezTo>
                      <a:pt x="2" y="14"/>
                      <a:pt x="0" y="10"/>
                      <a:pt x="1" y="6"/>
                    </a:cubicBezTo>
                    <a:cubicBezTo>
                      <a:pt x="2" y="2"/>
                      <a:pt x="6" y="0"/>
                      <a:pt x="10" y="1"/>
                    </a:cubicBezTo>
                    <a:cubicBezTo>
                      <a:pt x="14" y="2"/>
                      <a:pt x="16" y="6"/>
                      <a:pt x="15" y="10"/>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143">
                <a:extLst>
                  <a:ext uri="{FF2B5EF4-FFF2-40B4-BE49-F238E27FC236}">
                    <a16:creationId xmlns:a16="http://schemas.microsoft.com/office/drawing/2014/main" id="{27271D7D-6C8C-4898-B62F-50227D4D2384}"/>
                  </a:ext>
                </a:extLst>
              </p:cNvPr>
              <p:cNvSpPr>
                <a:spLocks/>
              </p:cNvSpPr>
              <p:nvPr/>
            </p:nvSpPr>
            <p:spPr bwMode="auto">
              <a:xfrm>
                <a:off x="5317" y="2388"/>
                <a:ext cx="9" cy="9"/>
              </a:xfrm>
              <a:custGeom>
                <a:avLst/>
                <a:gdLst>
                  <a:gd name="T0" fmla="*/ 16 w 17"/>
                  <a:gd name="T1" fmla="*/ 11 h 17"/>
                  <a:gd name="T2" fmla="*/ 7 w 17"/>
                  <a:gd name="T3" fmla="*/ 16 h 17"/>
                  <a:gd name="T4" fmla="*/ 1 w 17"/>
                  <a:gd name="T5" fmla="*/ 7 h 17"/>
                  <a:gd name="T6" fmla="*/ 10 w 17"/>
                  <a:gd name="T7" fmla="*/ 1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cubicBezTo>
                      <a:pt x="15" y="15"/>
                      <a:pt x="11" y="17"/>
                      <a:pt x="7" y="16"/>
                    </a:cubicBezTo>
                    <a:cubicBezTo>
                      <a:pt x="3" y="15"/>
                      <a:pt x="0" y="11"/>
                      <a:pt x="1" y="7"/>
                    </a:cubicBezTo>
                    <a:cubicBezTo>
                      <a:pt x="2" y="3"/>
                      <a:pt x="6" y="0"/>
                      <a:pt x="10" y="1"/>
                    </a:cubicBezTo>
                    <a:cubicBezTo>
                      <a:pt x="14" y="2"/>
                      <a:pt x="17" y="7"/>
                      <a:pt x="16" y="11"/>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144">
                <a:extLst>
                  <a:ext uri="{FF2B5EF4-FFF2-40B4-BE49-F238E27FC236}">
                    <a16:creationId xmlns:a16="http://schemas.microsoft.com/office/drawing/2014/main" id="{A01E69B0-9E9D-4800-A071-94D724630F05}"/>
                  </a:ext>
                </a:extLst>
              </p:cNvPr>
              <p:cNvSpPr>
                <a:spLocks/>
              </p:cNvSpPr>
              <p:nvPr/>
            </p:nvSpPr>
            <p:spPr bwMode="auto">
              <a:xfrm>
                <a:off x="5285" y="2507"/>
                <a:ext cx="10" cy="9"/>
              </a:xfrm>
              <a:custGeom>
                <a:avLst/>
                <a:gdLst>
                  <a:gd name="T0" fmla="*/ 15 w 17"/>
                  <a:gd name="T1" fmla="*/ 10 h 16"/>
                  <a:gd name="T2" fmla="*/ 6 w 17"/>
                  <a:gd name="T3" fmla="*/ 15 h 16"/>
                  <a:gd name="T4" fmla="*/ 1 w 17"/>
                  <a:gd name="T5" fmla="*/ 6 h 16"/>
                  <a:gd name="T6" fmla="*/ 10 w 17"/>
                  <a:gd name="T7" fmla="*/ 1 h 16"/>
                  <a:gd name="T8" fmla="*/ 15 w 17"/>
                  <a:gd name="T9" fmla="*/ 10 h 16"/>
                </a:gdLst>
                <a:ahLst/>
                <a:cxnLst>
                  <a:cxn ang="0">
                    <a:pos x="T0" y="T1"/>
                  </a:cxn>
                  <a:cxn ang="0">
                    <a:pos x="T2" y="T3"/>
                  </a:cxn>
                  <a:cxn ang="0">
                    <a:pos x="T4" y="T5"/>
                  </a:cxn>
                  <a:cxn ang="0">
                    <a:pos x="T6" y="T7"/>
                  </a:cxn>
                  <a:cxn ang="0">
                    <a:pos x="T8" y="T9"/>
                  </a:cxn>
                </a:cxnLst>
                <a:rect l="0" t="0" r="r" b="b"/>
                <a:pathLst>
                  <a:path w="17" h="16">
                    <a:moveTo>
                      <a:pt x="15" y="10"/>
                    </a:moveTo>
                    <a:cubicBezTo>
                      <a:pt x="14" y="14"/>
                      <a:pt x="10" y="16"/>
                      <a:pt x="6" y="15"/>
                    </a:cubicBezTo>
                    <a:cubicBezTo>
                      <a:pt x="2" y="14"/>
                      <a:pt x="0" y="10"/>
                      <a:pt x="1" y="6"/>
                    </a:cubicBezTo>
                    <a:cubicBezTo>
                      <a:pt x="2" y="2"/>
                      <a:pt x="6" y="0"/>
                      <a:pt x="10" y="1"/>
                    </a:cubicBezTo>
                    <a:cubicBezTo>
                      <a:pt x="14" y="2"/>
                      <a:pt x="17" y="6"/>
                      <a:pt x="15" y="10"/>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145">
                <a:extLst>
                  <a:ext uri="{FF2B5EF4-FFF2-40B4-BE49-F238E27FC236}">
                    <a16:creationId xmlns:a16="http://schemas.microsoft.com/office/drawing/2014/main" id="{97C5AAC5-A058-45DE-BE4F-788BFB4F94A7}"/>
                  </a:ext>
                </a:extLst>
              </p:cNvPr>
              <p:cNvSpPr>
                <a:spLocks/>
              </p:cNvSpPr>
              <p:nvPr/>
            </p:nvSpPr>
            <p:spPr bwMode="auto">
              <a:xfrm>
                <a:off x="5296" y="2467"/>
                <a:ext cx="9" cy="9"/>
              </a:xfrm>
              <a:custGeom>
                <a:avLst/>
                <a:gdLst>
                  <a:gd name="T0" fmla="*/ 16 w 17"/>
                  <a:gd name="T1" fmla="*/ 11 h 17"/>
                  <a:gd name="T2" fmla="*/ 7 w 17"/>
                  <a:gd name="T3" fmla="*/ 16 h 17"/>
                  <a:gd name="T4" fmla="*/ 1 w 17"/>
                  <a:gd name="T5" fmla="*/ 7 h 17"/>
                  <a:gd name="T6" fmla="*/ 11 w 17"/>
                  <a:gd name="T7" fmla="*/ 1 h 17"/>
                  <a:gd name="T8" fmla="*/ 16 w 17"/>
                  <a:gd name="T9" fmla="*/ 11 h 17"/>
                </a:gdLst>
                <a:ahLst/>
                <a:cxnLst>
                  <a:cxn ang="0">
                    <a:pos x="T0" y="T1"/>
                  </a:cxn>
                  <a:cxn ang="0">
                    <a:pos x="T2" y="T3"/>
                  </a:cxn>
                  <a:cxn ang="0">
                    <a:pos x="T4" y="T5"/>
                  </a:cxn>
                  <a:cxn ang="0">
                    <a:pos x="T6" y="T7"/>
                  </a:cxn>
                  <a:cxn ang="0">
                    <a:pos x="T8" y="T9"/>
                  </a:cxn>
                </a:cxnLst>
                <a:rect l="0" t="0" r="r" b="b"/>
                <a:pathLst>
                  <a:path w="17" h="17">
                    <a:moveTo>
                      <a:pt x="16" y="11"/>
                    </a:moveTo>
                    <a:cubicBezTo>
                      <a:pt x="15" y="15"/>
                      <a:pt x="11" y="17"/>
                      <a:pt x="7" y="16"/>
                    </a:cubicBezTo>
                    <a:cubicBezTo>
                      <a:pt x="3" y="15"/>
                      <a:pt x="0" y="11"/>
                      <a:pt x="1" y="7"/>
                    </a:cubicBezTo>
                    <a:cubicBezTo>
                      <a:pt x="2" y="3"/>
                      <a:pt x="7" y="0"/>
                      <a:pt x="11" y="1"/>
                    </a:cubicBezTo>
                    <a:cubicBezTo>
                      <a:pt x="15" y="2"/>
                      <a:pt x="17" y="6"/>
                      <a:pt x="16" y="11"/>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146">
                <a:extLst>
                  <a:ext uri="{FF2B5EF4-FFF2-40B4-BE49-F238E27FC236}">
                    <a16:creationId xmlns:a16="http://schemas.microsoft.com/office/drawing/2014/main" id="{3FCABD4D-5EC9-47E5-B42A-32719E9DF624}"/>
                  </a:ext>
                </a:extLst>
              </p:cNvPr>
              <p:cNvSpPr>
                <a:spLocks/>
              </p:cNvSpPr>
              <p:nvPr/>
            </p:nvSpPr>
            <p:spPr bwMode="auto">
              <a:xfrm>
                <a:off x="5307" y="2428"/>
                <a:ext cx="8" cy="9"/>
              </a:xfrm>
              <a:custGeom>
                <a:avLst/>
                <a:gdLst>
                  <a:gd name="T0" fmla="*/ 15 w 16"/>
                  <a:gd name="T1" fmla="*/ 10 h 16"/>
                  <a:gd name="T2" fmla="*/ 6 w 16"/>
                  <a:gd name="T3" fmla="*/ 15 h 16"/>
                  <a:gd name="T4" fmla="*/ 1 w 16"/>
                  <a:gd name="T5" fmla="*/ 6 h 16"/>
                  <a:gd name="T6" fmla="*/ 10 w 16"/>
                  <a:gd name="T7" fmla="*/ 1 h 16"/>
                  <a:gd name="T8" fmla="*/ 15 w 16"/>
                  <a:gd name="T9" fmla="*/ 10 h 16"/>
                </a:gdLst>
                <a:ahLst/>
                <a:cxnLst>
                  <a:cxn ang="0">
                    <a:pos x="T0" y="T1"/>
                  </a:cxn>
                  <a:cxn ang="0">
                    <a:pos x="T2" y="T3"/>
                  </a:cxn>
                  <a:cxn ang="0">
                    <a:pos x="T4" y="T5"/>
                  </a:cxn>
                  <a:cxn ang="0">
                    <a:pos x="T6" y="T7"/>
                  </a:cxn>
                  <a:cxn ang="0">
                    <a:pos x="T8" y="T9"/>
                  </a:cxn>
                </a:cxnLst>
                <a:rect l="0" t="0" r="r" b="b"/>
                <a:pathLst>
                  <a:path w="16" h="16">
                    <a:moveTo>
                      <a:pt x="15" y="10"/>
                    </a:moveTo>
                    <a:cubicBezTo>
                      <a:pt x="14" y="14"/>
                      <a:pt x="10" y="16"/>
                      <a:pt x="6" y="15"/>
                    </a:cubicBezTo>
                    <a:cubicBezTo>
                      <a:pt x="2" y="14"/>
                      <a:pt x="0" y="10"/>
                      <a:pt x="1" y="6"/>
                    </a:cubicBezTo>
                    <a:cubicBezTo>
                      <a:pt x="2" y="2"/>
                      <a:pt x="6" y="0"/>
                      <a:pt x="10" y="1"/>
                    </a:cubicBezTo>
                    <a:cubicBezTo>
                      <a:pt x="14" y="2"/>
                      <a:pt x="16" y="6"/>
                      <a:pt x="15" y="10"/>
                    </a:cubicBezTo>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147">
                <a:extLst>
                  <a:ext uri="{FF2B5EF4-FFF2-40B4-BE49-F238E27FC236}">
                    <a16:creationId xmlns:a16="http://schemas.microsoft.com/office/drawing/2014/main" id="{CC954639-0540-4E3E-B78E-901088D35F56}"/>
                  </a:ext>
                </a:extLst>
              </p:cNvPr>
              <p:cNvSpPr>
                <a:spLocks/>
              </p:cNvSpPr>
              <p:nvPr/>
            </p:nvSpPr>
            <p:spPr bwMode="auto">
              <a:xfrm>
                <a:off x="5313" y="2304"/>
                <a:ext cx="30" cy="11"/>
              </a:xfrm>
              <a:custGeom>
                <a:avLst/>
                <a:gdLst>
                  <a:gd name="T0" fmla="*/ 55 w 56"/>
                  <a:gd name="T1" fmla="*/ 18 h 21"/>
                  <a:gd name="T2" fmla="*/ 54 w 56"/>
                  <a:gd name="T3" fmla="*/ 20 h 21"/>
                  <a:gd name="T4" fmla="*/ 51 w 56"/>
                  <a:gd name="T5" fmla="*/ 20 h 21"/>
                  <a:gd name="T6" fmla="*/ 3 w 56"/>
                  <a:gd name="T7" fmla="*/ 8 h 21"/>
                  <a:gd name="T8" fmla="*/ 0 w 56"/>
                  <a:gd name="T9" fmla="*/ 3 h 21"/>
                  <a:gd name="T10" fmla="*/ 2 w 56"/>
                  <a:gd name="T11" fmla="*/ 0 h 21"/>
                  <a:gd name="T12" fmla="*/ 5 w 56"/>
                  <a:gd name="T13" fmla="*/ 0 h 21"/>
                  <a:gd name="T14" fmla="*/ 53 w 56"/>
                  <a:gd name="T15" fmla="*/ 13 h 21"/>
                  <a:gd name="T16" fmla="*/ 55 w 56"/>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1">
                    <a:moveTo>
                      <a:pt x="55" y="18"/>
                    </a:moveTo>
                    <a:cubicBezTo>
                      <a:pt x="55" y="19"/>
                      <a:pt x="54" y="19"/>
                      <a:pt x="54" y="20"/>
                    </a:cubicBezTo>
                    <a:cubicBezTo>
                      <a:pt x="53" y="20"/>
                      <a:pt x="52" y="21"/>
                      <a:pt x="51" y="20"/>
                    </a:cubicBezTo>
                    <a:cubicBezTo>
                      <a:pt x="3" y="8"/>
                      <a:pt x="3" y="8"/>
                      <a:pt x="3" y="8"/>
                    </a:cubicBezTo>
                    <a:cubicBezTo>
                      <a:pt x="1" y="7"/>
                      <a:pt x="0" y="5"/>
                      <a:pt x="0" y="3"/>
                    </a:cubicBezTo>
                    <a:cubicBezTo>
                      <a:pt x="1" y="2"/>
                      <a:pt x="1" y="1"/>
                      <a:pt x="2" y="0"/>
                    </a:cubicBezTo>
                    <a:cubicBezTo>
                      <a:pt x="3" y="0"/>
                      <a:pt x="4" y="0"/>
                      <a:pt x="5" y="0"/>
                    </a:cubicBezTo>
                    <a:cubicBezTo>
                      <a:pt x="53" y="13"/>
                      <a:pt x="53" y="13"/>
                      <a:pt x="53" y="13"/>
                    </a:cubicBezTo>
                    <a:cubicBezTo>
                      <a:pt x="55" y="13"/>
                      <a:pt x="56" y="16"/>
                      <a:pt x="55"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148">
                <a:extLst>
                  <a:ext uri="{FF2B5EF4-FFF2-40B4-BE49-F238E27FC236}">
                    <a16:creationId xmlns:a16="http://schemas.microsoft.com/office/drawing/2014/main" id="{C26C0854-DBE7-47BD-BECE-0B8C3B447A1D}"/>
                  </a:ext>
                </a:extLst>
              </p:cNvPr>
              <p:cNvSpPr>
                <a:spLocks/>
              </p:cNvSpPr>
              <p:nvPr/>
            </p:nvSpPr>
            <p:spPr bwMode="auto">
              <a:xfrm>
                <a:off x="5313" y="2304"/>
                <a:ext cx="30" cy="9"/>
              </a:xfrm>
              <a:custGeom>
                <a:avLst/>
                <a:gdLst>
                  <a:gd name="T0" fmla="*/ 1 w 55"/>
                  <a:gd name="T1" fmla="*/ 5 h 16"/>
                  <a:gd name="T2" fmla="*/ 6 w 55"/>
                  <a:gd name="T3" fmla="*/ 2 h 16"/>
                  <a:gd name="T4" fmla="*/ 54 w 55"/>
                  <a:gd name="T5" fmla="*/ 15 h 16"/>
                  <a:gd name="T6" fmla="*/ 55 w 55"/>
                  <a:gd name="T7" fmla="*/ 16 h 16"/>
                  <a:gd name="T8" fmla="*/ 53 w 55"/>
                  <a:gd name="T9" fmla="*/ 13 h 16"/>
                  <a:gd name="T10" fmla="*/ 5 w 55"/>
                  <a:gd name="T11" fmla="*/ 0 h 16"/>
                  <a:gd name="T12" fmla="*/ 0 w 55"/>
                  <a:gd name="T13" fmla="*/ 3 h 16"/>
                  <a:gd name="T14" fmla="*/ 1 w 55"/>
                  <a:gd name="T15" fmla="*/ 7 h 16"/>
                  <a:gd name="T16" fmla="*/ 1 w 55"/>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16">
                    <a:moveTo>
                      <a:pt x="1" y="5"/>
                    </a:moveTo>
                    <a:cubicBezTo>
                      <a:pt x="2" y="3"/>
                      <a:pt x="4" y="1"/>
                      <a:pt x="6" y="2"/>
                    </a:cubicBezTo>
                    <a:cubicBezTo>
                      <a:pt x="54" y="15"/>
                      <a:pt x="54" y="15"/>
                      <a:pt x="54" y="15"/>
                    </a:cubicBezTo>
                    <a:cubicBezTo>
                      <a:pt x="54" y="15"/>
                      <a:pt x="55" y="15"/>
                      <a:pt x="55" y="16"/>
                    </a:cubicBezTo>
                    <a:cubicBezTo>
                      <a:pt x="55" y="14"/>
                      <a:pt x="54" y="13"/>
                      <a:pt x="53" y="13"/>
                    </a:cubicBezTo>
                    <a:cubicBezTo>
                      <a:pt x="5" y="0"/>
                      <a:pt x="5" y="0"/>
                      <a:pt x="5" y="0"/>
                    </a:cubicBezTo>
                    <a:cubicBezTo>
                      <a:pt x="3" y="0"/>
                      <a:pt x="1" y="1"/>
                      <a:pt x="0" y="3"/>
                    </a:cubicBezTo>
                    <a:cubicBezTo>
                      <a:pt x="0" y="4"/>
                      <a:pt x="0" y="6"/>
                      <a:pt x="1" y="7"/>
                    </a:cubicBezTo>
                    <a:cubicBezTo>
                      <a:pt x="1" y="6"/>
                      <a:pt x="1" y="5"/>
                      <a:pt x="1"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149">
                <a:extLst>
                  <a:ext uri="{FF2B5EF4-FFF2-40B4-BE49-F238E27FC236}">
                    <a16:creationId xmlns:a16="http://schemas.microsoft.com/office/drawing/2014/main" id="{2BC59B2B-7C53-4333-94D6-E061631EBE44}"/>
                  </a:ext>
                </a:extLst>
              </p:cNvPr>
              <p:cNvSpPr>
                <a:spLocks noEditPoints="1"/>
              </p:cNvSpPr>
              <p:nvPr/>
            </p:nvSpPr>
            <p:spPr bwMode="auto">
              <a:xfrm>
                <a:off x="5328" y="2308"/>
                <a:ext cx="4" cy="5"/>
              </a:xfrm>
              <a:custGeom>
                <a:avLst/>
                <a:gdLst>
                  <a:gd name="T0" fmla="*/ 0 w 4"/>
                  <a:gd name="T1" fmla="*/ 4 h 5"/>
                  <a:gd name="T2" fmla="*/ 0 w 4"/>
                  <a:gd name="T3" fmla="*/ 4 h 5"/>
                  <a:gd name="T4" fmla="*/ 3 w 4"/>
                  <a:gd name="T5" fmla="*/ 5 h 5"/>
                  <a:gd name="T6" fmla="*/ 3 w 4"/>
                  <a:gd name="T7" fmla="*/ 5 h 5"/>
                  <a:gd name="T8" fmla="*/ 0 w 4"/>
                  <a:gd name="T9" fmla="*/ 4 h 5"/>
                  <a:gd name="T10" fmla="*/ 1 w 4"/>
                  <a:gd name="T11" fmla="*/ 0 h 5"/>
                  <a:gd name="T12" fmla="*/ 1 w 4"/>
                  <a:gd name="T13" fmla="*/ 0 h 5"/>
                  <a:gd name="T14" fmla="*/ 4 w 4"/>
                  <a:gd name="T15" fmla="*/ 0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4"/>
                    </a:moveTo>
                    <a:lnTo>
                      <a:pt x="0" y="4"/>
                    </a:lnTo>
                    <a:lnTo>
                      <a:pt x="3" y="5"/>
                    </a:lnTo>
                    <a:lnTo>
                      <a:pt x="3" y="5"/>
                    </a:lnTo>
                    <a:lnTo>
                      <a:pt x="0" y="4"/>
                    </a:lnTo>
                    <a:close/>
                    <a:moveTo>
                      <a:pt x="1" y="0"/>
                    </a:moveTo>
                    <a:lnTo>
                      <a:pt x="1" y="0"/>
                    </a:lnTo>
                    <a:lnTo>
                      <a:pt x="4" y="0"/>
                    </a:lnTo>
                    <a:lnTo>
                      <a:pt x="4" y="0"/>
                    </a:lnTo>
                    <a:lnTo>
                      <a:pt x="1" y="0"/>
                    </a:lnTo>
                    <a:close/>
                  </a:path>
                </a:pathLst>
              </a:custGeom>
              <a:solidFill>
                <a:srgbClr val="47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150">
                <a:extLst>
                  <a:ext uri="{FF2B5EF4-FFF2-40B4-BE49-F238E27FC236}">
                    <a16:creationId xmlns:a16="http://schemas.microsoft.com/office/drawing/2014/main" id="{D98D57EF-CC79-4C01-8AFC-BEFECF1552C0}"/>
                  </a:ext>
                </a:extLst>
              </p:cNvPr>
              <p:cNvSpPr>
                <a:spLocks noEditPoints="1"/>
              </p:cNvSpPr>
              <p:nvPr/>
            </p:nvSpPr>
            <p:spPr bwMode="auto">
              <a:xfrm>
                <a:off x="5328" y="2308"/>
                <a:ext cx="4" cy="5"/>
              </a:xfrm>
              <a:custGeom>
                <a:avLst/>
                <a:gdLst>
                  <a:gd name="T0" fmla="*/ 0 w 4"/>
                  <a:gd name="T1" fmla="*/ 4 h 5"/>
                  <a:gd name="T2" fmla="*/ 0 w 4"/>
                  <a:gd name="T3" fmla="*/ 4 h 5"/>
                  <a:gd name="T4" fmla="*/ 3 w 4"/>
                  <a:gd name="T5" fmla="*/ 5 h 5"/>
                  <a:gd name="T6" fmla="*/ 3 w 4"/>
                  <a:gd name="T7" fmla="*/ 5 h 5"/>
                  <a:gd name="T8" fmla="*/ 0 w 4"/>
                  <a:gd name="T9" fmla="*/ 4 h 5"/>
                  <a:gd name="T10" fmla="*/ 1 w 4"/>
                  <a:gd name="T11" fmla="*/ 0 h 5"/>
                  <a:gd name="T12" fmla="*/ 1 w 4"/>
                  <a:gd name="T13" fmla="*/ 0 h 5"/>
                  <a:gd name="T14" fmla="*/ 4 w 4"/>
                  <a:gd name="T15" fmla="*/ 0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4"/>
                    </a:moveTo>
                    <a:lnTo>
                      <a:pt x="0" y="4"/>
                    </a:lnTo>
                    <a:lnTo>
                      <a:pt x="3" y="5"/>
                    </a:lnTo>
                    <a:lnTo>
                      <a:pt x="3" y="5"/>
                    </a:lnTo>
                    <a:lnTo>
                      <a:pt x="0" y="4"/>
                    </a:lnTo>
                    <a:moveTo>
                      <a:pt x="1" y="0"/>
                    </a:moveTo>
                    <a:lnTo>
                      <a:pt x="1" y="0"/>
                    </a:lnTo>
                    <a:lnTo>
                      <a:pt x="4" y="0"/>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151">
                <a:extLst>
                  <a:ext uri="{FF2B5EF4-FFF2-40B4-BE49-F238E27FC236}">
                    <a16:creationId xmlns:a16="http://schemas.microsoft.com/office/drawing/2014/main" id="{98D45B23-5FC9-4F77-B8F1-64A0C4AFC440}"/>
                  </a:ext>
                </a:extLst>
              </p:cNvPr>
              <p:cNvSpPr>
                <a:spLocks noEditPoints="1"/>
              </p:cNvSpPr>
              <p:nvPr/>
            </p:nvSpPr>
            <p:spPr bwMode="auto">
              <a:xfrm>
                <a:off x="5327" y="2307"/>
                <a:ext cx="2" cy="5"/>
              </a:xfrm>
              <a:custGeom>
                <a:avLst/>
                <a:gdLst>
                  <a:gd name="T0" fmla="*/ 0 w 2"/>
                  <a:gd name="T1" fmla="*/ 5 h 5"/>
                  <a:gd name="T2" fmla="*/ 0 w 2"/>
                  <a:gd name="T3" fmla="*/ 5 h 5"/>
                  <a:gd name="T4" fmla="*/ 1 w 2"/>
                  <a:gd name="T5" fmla="*/ 5 h 5"/>
                  <a:gd name="T6" fmla="*/ 1 w 2"/>
                  <a:gd name="T7" fmla="*/ 5 h 5"/>
                  <a:gd name="T8" fmla="*/ 0 w 2"/>
                  <a:gd name="T9" fmla="*/ 5 h 5"/>
                  <a:gd name="T10" fmla="*/ 2 w 2"/>
                  <a:gd name="T11" fmla="*/ 0 h 5"/>
                  <a:gd name="T12" fmla="*/ 2 w 2"/>
                  <a:gd name="T13" fmla="*/ 0 h 5"/>
                  <a:gd name="T14" fmla="*/ 2 w 2"/>
                  <a:gd name="T15" fmla="*/ 1 h 5"/>
                  <a:gd name="T16" fmla="*/ 2 w 2"/>
                  <a:gd name="T17" fmla="*/ 1 h 5"/>
                  <a:gd name="T18" fmla="*/ 2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0" y="5"/>
                    </a:moveTo>
                    <a:lnTo>
                      <a:pt x="0" y="5"/>
                    </a:lnTo>
                    <a:lnTo>
                      <a:pt x="1" y="5"/>
                    </a:lnTo>
                    <a:lnTo>
                      <a:pt x="1" y="5"/>
                    </a:lnTo>
                    <a:lnTo>
                      <a:pt x="0" y="5"/>
                    </a:lnTo>
                    <a:close/>
                    <a:moveTo>
                      <a:pt x="2" y="0"/>
                    </a:moveTo>
                    <a:lnTo>
                      <a:pt x="2" y="0"/>
                    </a:lnTo>
                    <a:lnTo>
                      <a:pt x="2" y="1"/>
                    </a:lnTo>
                    <a:lnTo>
                      <a:pt x="2" y="1"/>
                    </a:lnTo>
                    <a:lnTo>
                      <a:pt x="2" y="0"/>
                    </a:lnTo>
                    <a:close/>
                  </a:path>
                </a:pathLst>
              </a:custGeom>
              <a:solidFill>
                <a:srgbClr val="3B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152">
                <a:extLst>
                  <a:ext uri="{FF2B5EF4-FFF2-40B4-BE49-F238E27FC236}">
                    <a16:creationId xmlns:a16="http://schemas.microsoft.com/office/drawing/2014/main" id="{0450F220-CED6-442A-A883-5442B544629A}"/>
                  </a:ext>
                </a:extLst>
              </p:cNvPr>
              <p:cNvSpPr>
                <a:spLocks noEditPoints="1"/>
              </p:cNvSpPr>
              <p:nvPr/>
            </p:nvSpPr>
            <p:spPr bwMode="auto">
              <a:xfrm>
                <a:off x="5327" y="2307"/>
                <a:ext cx="2" cy="5"/>
              </a:xfrm>
              <a:custGeom>
                <a:avLst/>
                <a:gdLst>
                  <a:gd name="T0" fmla="*/ 0 w 2"/>
                  <a:gd name="T1" fmla="*/ 5 h 5"/>
                  <a:gd name="T2" fmla="*/ 0 w 2"/>
                  <a:gd name="T3" fmla="*/ 5 h 5"/>
                  <a:gd name="T4" fmla="*/ 1 w 2"/>
                  <a:gd name="T5" fmla="*/ 5 h 5"/>
                  <a:gd name="T6" fmla="*/ 1 w 2"/>
                  <a:gd name="T7" fmla="*/ 5 h 5"/>
                  <a:gd name="T8" fmla="*/ 0 w 2"/>
                  <a:gd name="T9" fmla="*/ 5 h 5"/>
                  <a:gd name="T10" fmla="*/ 2 w 2"/>
                  <a:gd name="T11" fmla="*/ 0 h 5"/>
                  <a:gd name="T12" fmla="*/ 2 w 2"/>
                  <a:gd name="T13" fmla="*/ 0 h 5"/>
                  <a:gd name="T14" fmla="*/ 2 w 2"/>
                  <a:gd name="T15" fmla="*/ 1 h 5"/>
                  <a:gd name="T16" fmla="*/ 2 w 2"/>
                  <a:gd name="T17" fmla="*/ 1 h 5"/>
                  <a:gd name="T18" fmla="*/ 2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0" y="5"/>
                    </a:moveTo>
                    <a:lnTo>
                      <a:pt x="0" y="5"/>
                    </a:lnTo>
                    <a:lnTo>
                      <a:pt x="1" y="5"/>
                    </a:lnTo>
                    <a:lnTo>
                      <a:pt x="1" y="5"/>
                    </a:lnTo>
                    <a:lnTo>
                      <a:pt x="0" y="5"/>
                    </a:lnTo>
                    <a:moveTo>
                      <a:pt x="2" y="0"/>
                    </a:moveTo>
                    <a:lnTo>
                      <a:pt x="2" y="0"/>
                    </a:lnTo>
                    <a:lnTo>
                      <a:pt x="2" y="1"/>
                    </a:lnTo>
                    <a:lnTo>
                      <a:pt x="2"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153">
                <a:extLst>
                  <a:ext uri="{FF2B5EF4-FFF2-40B4-BE49-F238E27FC236}">
                    <a16:creationId xmlns:a16="http://schemas.microsoft.com/office/drawing/2014/main" id="{DE3EECDF-EAA2-4843-A36C-3CFE2712A60A}"/>
                  </a:ext>
                </a:extLst>
              </p:cNvPr>
              <p:cNvSpPr>
                <a:spLocks noEditPoints="1"/>
              </p:cNvSpPr>
              <p:nvPr/>
            </p:nvSpPr>
            <p:spPr bwMode="auto">
              <a:xfrm>
                <a:off x="5331" y="2308"/>
                <a:ext cx="9" cy="7"/>
              </a:xfrm>
              <a:custGeom>
                <a:avLst/>
                <a:gdLst>
                  <a:gd name="T0" fmla="*/ 0 w 9"/>
                  <a:gd name="T1" fmla="*/ 5 h 7"/>
                  <a:gd name="T2" fmla="*/ 0 w 9"/>
                  <a:gd name="T3" fmla="*/ 5 h 7"/>
                  <a:gd name="T4" fmla="*/ 8 w 9"/>
                  <a:gd name="T5" fmla="*/ 7 h 7"/>
                  <a:gd name="T6" fmla="*/ 8 w 9"/>
                  <a:gd name="T7" fmla="*/ 7 h 7"/>
                  <a:gd name="T8" fmla="*/ 0 w 9"/>
                  <a:gd name="T9" fmla="*/ 5 h 7"/>
                  <a:gd name="T10" fmla="*/ 1 w 9"/>
                  <a:gd name="T11" fmla="*/ 0 h 7"/>
                  <a:gd name="T12" fmla="*/ 1 w 9"/>
                  <a:gd name="T13" fmla="*/ 0 h 7"/>
                  <a:gd name="T14" fmla="*/ 9 w 9"/>
                  <a:gd name="T15" fmla="*/ 2 h 7"/>
                  <a:gd name="T16" fmla="*/ 9 w 9"/>
                  <a:gd name="T17" fmla="*/ 2 h 7"/>
                  <a:gd name="T18" fmla="*/ 1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5"/>
                    </a:moveTo>
                    <a:lnTo>
                      <a:pt x="0" y="5"/>
                    </a:lnTo>
                    <a:lnTo>
                      <a:pt x="8" y="7"/>
                    </a:lnTo>
                    <a:lnTo>
                      <a:pt x="8" y="7"/>
                    </a:lnTo>
                    <a:lnTo>
                      <a:pt x="0" y="5"/>
                    </a:lnTo>
                    <a:close/>
                    <a:moveTo>
                      <a:pt x="1" y="0"/>
                    </a:moveTo>
                    <a:lnTo>
                      <a:pt x="1" y="0"/>
                    </a:lnTo>
                    <a:lnTo>
                      <a:pt x="9" y="2"/>
                    </a:lnTo>
                    <a:lnTo>
                      <a:pt x="9" y="2"/>
                    </a:lnTo>
                    <a:lnTo>
                      <a:pt x="1"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154">
                <a:extLst>
                  <a:ext uri="{FF2B5EF4-FFF2-40B4-BE49-F238E27FC236}">
                    <a16:creationId xmlns:a16="http://schemas.microsoft.com/office/drawing/2014/main" id="{9C8545D3-C945-41A6-AD9D-1F2E09C0BE9C}"/>
                  </a:ext>
                </a:extLst>
              </p:cNvPr>
              <p:cNvSpPr>
                <a:spLocks noEditPoints="1"/>
              </p:cNvSpPr>
              <p:nvPr/>
            </p:nvSpPr>
            <p:spPr bwMode="auto">
              <a:xfrm>
                <a:off x="5331" y="2308"/>
                <a:ext cx="9" cy="7"/>
              </a:xfrm>
              <a:custGeom>
                <a:avLst/>
                <a:gdLst>
                  <a:gd name="T0" fmla="*/ 0 w 9"/>
                  <a:gd name="T1" fmla="*/ 5 h 7"/>
                  <a:gd name="T2" fmla="*/ 0 w 9"/>
                  <a:gd name="T3" fmla="*/ 5 h 7"/>
                  <a:gd name="T4" fmla="*/ 8 w 9"/>
                  <a:gd name="T5" fmla="*/ 7 h 7"/>
                  <a:gd name="T6" fmla="*/ 8 w 9"/>
                  <a:gd name="T7" fmla="*/ 7 h 7"/>
                  <a:gd name="T8" fmla="*/ 0 w 9"/>
                  <a:gd name="T9" fmla="*/ 5 h 7"/>
                  <a:gd name="T10" fmla="*/ 1 w 9"/>
                  <a:gd name="T11" fmla="*/ 0 h 7"/>
                  <a:gd name="T12" fmla="*/ 1 w 9"/>
                  <a:gd name="T13" fmla="*/ 0 h 7"/>
                  <a:gd name="T14" fmla="*/ 9 w 9"/>
                  <a:gd name="T15" fmla="*/ 2 h 7"/>
                  <a:gd name="T16" fmla="*/ 9 w 9"/>
                  <a:gd name="T17" fmla="*/ 2 h 7"/>
                  <a:gd name="T18" fmla="*/ 1 w 9"/>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5"/>
                    </a:moveTo>
                    <a:lnTo>
                      <a:pt x="0" y="5"/>
                    </a:lnTo>
                    <a:lnTo>
                      <a:pt x="8" y="7"/>
                    </a:lnTo>
                    <a:lnTo>
                      <a:pt x="8" y="7"/>
                    </a:lnTo>
                    <a:lnTo>
                      <a:pt x="0" y="5"/>
                    </a:lnTo>
                    <a:moveTo>
                      <a:pt x="1" y="0"/>
                    </a:moveTo>
                    <a:lnTo>
                      <a:pt x="1" y="0"/>
                    </a:lnTo>
                    <a:lnTo>
                      <a:pt x="9" y="2"/>
                    </a:lnTo>
                    <a:lnTo>
                      <a:pt x="9"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155">
                <a:extLst>
                  <a:ext uri="{FF2B5EF4-FFF2-40B4-BE49-F238E27FC236}">
                    <a16:creationId xmlns:a16="http://schemas.microsoft.com/office/drawing/2014/main" id="{6425F98C-AD42-4627-81DE-7706010C0D62}"/>
                  </a:ext>
                </a:extLst>
              </p:cNvPr>
              <p:cNvSpPr>
                <a:spLocks noEditPoints="1"/>
              </p:cNvSpPr>
              <p:nvPr/>
            </p:nvSpPr>
            <p:spPr bwMode="auto">
              <a:xfrm>
                <a:off x="5339" y="2310"/>
                <a:ext cx="4" cy="5"/>
              </a:xfrm>
              <a:custGeom>
                <a:avLst/>
                <a:gdLst>
                  <a:gd name="T0" fmla="*/ 0 w 7"/>
                  <a:gd name="T1" fmla="*/ 8 h 8"/>
                  <a:gd name="T2" fmla="*/ 0 w 7"/>
                  <a:gd name="T3" fmla="*/ 8 h 8"/>
                  <a:gd name="T4" fmla="*/ 3 w 7"/>
                  <a:gd name="T5" fmla="*/ 8 h 8"/>
                  <a:gd name="T6" fmla="*/ 0 w 7"/>
                  <a:gd name="T7" fmla="*/ 8 h 8"/>
                  <a:gd name="T8" fmla="*/ 2 w 7"/>
                  <a:gd name="T9" fmla="*/ 0 h 8"/>
                  <a:gd name="T10" fmla="*/ 2 w 7"/>
                  <a:gd name="T11" fmla="*/ 0 h 8"/>
                  <a:gd name="T12" fmla="*/ 5 w 7"/>
                  <a:gd name="T13" fmla="*/ 1 h 8"/>
                  <a:gd name="T14" fmla="*/ 7 w 7"/>
                  <a:gd name="T15" fmla="*/ 5 h 8"/>
                  <a:gd name="T16" fmla="*/ 5 w 7"/>
                  <a:gd name="T17" fmla="*/ 1 h 8"/>
                  <a:gd name="T18" fmla="*/ 2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8"/>
                    </a:moveTo>
                    <a:cubicBezTo>
                      <a:pt x="0" y="8"/>
                      <a:pt x="0" y="8"/>
                      <a:pt x="0" y="8"/>
                    </a:cubicBezTo>
                    <a:cubicBezTo>
                      <a:pt x="3" y="8"/>
                      <a:pt x="3" y="8"/>
                      <a:pt x="3" y="8"/>
                    </a:cubicBezTo>
                    <a:cubicBezTo>
                      <a:pt x="0" y="8"/>
                      <a:pt x="0" y="8"/>
                      <a:pt x="0" y="8"/>
                    </a:cubicBezTo>
                    <a:moveTo>
                      <a:pt x="2" y="0"/>
                    </a:moveTo>
                    <a:cubicBezTo>
                      <a:pt x="2" y="0"/>
                      <a:pt x="2" y="0"/>
                      <a:pt x="2" y="0"/>
                    </a:cubicBezTo>
                    <a:cubicBezTo>
                      <a:pt x="5" y="1"/>
                      <a:pt x="5" y="1"/>
                      <a:pt x="5" y="1"/>
                    </a:cubicBezTo>
                    <a:cubicBezTo>
                      <a:pt x="6" y="1"/>
                      <a:pt x="7" y="3"/>
                      <a:pt x="7" y="5"/>
                    </a:cubicBezTo>
                    <a:cubicBezTo>
                      <a:pt x="7" y="3"/>
                      <a:pt x="6" y="1"/>
                      <a:pt x="5" y="1"/>
                    </a:cubicBezTo>
                    <a:cubicBezTo>
                      <a:pt x="2" y="0"/>
                      <a:pt x="2" y="0"/>
                      <a:pt x="2" y="0"/>
                    </a:cubicBezTo>
                  </a:path>
                </a:pathLst>
              </a:custGeom>
              <a:solidFill>
                <a:srgbClr val="47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156">
                <a:extLst>
                  <a:ext uri="{FF2B5EF4-FFF2-40B4-BE49-F238E27FC236}">
                    <a16:creationId xmlns:a16="http://schemas.microsoft.com/office/drawing/2014/main" id="{F479153C-B8B0-456C-A4A1-AC7710D5005F}"/>
                  </a:ext>
                </a:extLst>
              </p:cNvPr>
              <p:cNvSpPr>
                <a:spLocks/>
              </p:cNvSpPr>
              <p:nvPr/>
            </p:nvSpPr>
            <p:spPr bwMode="auto">
              <a:xfrm>
                <a:off x="5327" y="2307"/>
                <a:ext cx="16" cy="8"/>
              </a:xfrm>
              <a:custGeom>
                <a:avLst/>
                <a:gdLst>
                  <a:gd name="T0" fmla="*/ 2 w 28"/>
                  <a:gd name="T1" fmla="*/ 0 h 14"/>
                  <a:gd name="T2" fmla="*/ 2 w 28"/>
                  <a:gd name="T3" fmla="*/ 0 h 14"/>
                  <a:gd name="T4" fmla="*/ 26 w 28"/>
                  <a:gd name="T5" fmla="*/ 7 h 14"/>
                  <a:gd name="T6" fmla="*/ 28 w 28"/>
                  <a:gd name="T7" fmla="*/ 10 h 14"/>
                  <a:gd name="T8" fmla="*/ 27 w 28"/>
                  <a:gd name="T9" fmla="*/ 9 h 14"/>
                  <a:gd name="T10" fmla="*/ 1 w 28"/>
                  <a:gd name="T11" fmla="*/ 2 h 14"/>
                  <a:gd name="T12" fmla="*/ 0 w 28"/>
                  <a:gd name="T13" fmla="*/ 8 h 14"/>
                  <a:gd name="T14" fmla="*/ 1 w 28"/>
                  <a:gd name="T15" fmla="*/ 8 h 14"/>
                  <a:gd name="T16" fmla="*/ 6 w 28"/>
                  <a:gd name="T17" fmla="*/ 10 h 14"/>
                  <a:gd name="T18" fmla="*/ 21 w 28"/>
                  <a:gd name="T19" fmla="*/ 14 h 14"/>
                  <a:gd name="T20" fmla="*/ 24 w 28"/>
                  <a:gd name="T21" fmla="*/ 14 h 14"/>
                  <a:gd name="T22" fmla="*/ 25 w 28"/>
                  <a:gd name="T23" fmla="*/ 14 h 14"/>
                  <a:gd name="T24" fmla="*/ 27 w 28"/>
                  <a:gd name="T25" fmla="*/ 14 h 14"/>
                  <a:gd name="T26" fmla="*/ 28 w 28"/>
                  <a:gd name="T27" fmla="*/ 12 h 14"/>
                  <a:gd name="T28" fmla="*/ 28 w 28"/>
                  <a:gd name="T29" fmla="*/ 11 h 14"/>
                  <a:gd name="T30" fmla="*/ 26 w 28"/>
                  <a:gd name="T31" fmla="*/ 7 h 14"/>
                  <a:gd name="T32" fmla="*/ 23 w 28"/>
                  <a:gd name="T33" fmla="*/ 6 h 14"/>
                  <a:gd name="T34" fmla="*/ 8 w 28"/>
                  <a:gd name="T35" fmla="*/ 2 h 14"/>
                  <a:gd name="T36" fmla="*/ 3 w 28"/>
                  <a:gd name="T37" fmla="*/ 1 h 14"/>
                  <a:gd name="T38" fmla="*/ 2 w 28"/>
                  <a:gd name="T3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14">
                    <a:moveTo>
                      <a:pt x="2" y="0"/>
                    </a:moveTo>
                    <a:cubicBezTo>
                      <a:pt x="2" y="0"/>
                      <a:pt x="2" y="0"/>
                      <a:pt x="2" y="0"/>
                    </a:cubicBezTo>
                    <a:cubicBezTo>
                      <a:pt x="26" y="7"/>
                      <a:pt x="26" y="7"/>
                      <a:pt x="26" y="7"/>
                    </a:cubicBezTo>
                    <a:cubicBezTo>
                      <a:pt x="27" y="7"/>
                      <a:pt x="28" y="8"/>
                      <a:pt x="28" y="10"/>
                    </a:cubicBezTo>
                    <a:cubicBezTo>
                      <a:pt x="28" y="9"/>
                      <a:pt x="27" y="9"/>
                      <a:pt x="27" y="9"/>
                    </a:cubicBezTo>
                    <a:cubicBezTo>
                      <a:pt x="1" y="2"/>
                      <a:pt x="1" y="2"/>
                      <a:pt x="1" y="2"/>
                    </a:cubicBezTo>
                    <a:cubicBezTo>
                      <a:pt x="0" y="8"/>
                      <a:pt x="0" y="8"/>
                      <a:pt x="0" y="8"/>
                    </a:cubicBezTo>
                    <a:cubicBezTo>
                      <a:pt x="1" y="8"/>
                      <a:pt x="1" y="8"/>
                      <a:pt x="1" y="8"/>
                    </a:cubicBezTo>
                    <a:cubicBezTo>
                      <a:pt x="6" y="10"/>
                      <a:pt x="6" y="10"/>
                      <a:pt x="6" y="10"/>
                    </a:cubicBezTo>
                    <a:cubicBezTo>
                      <a:pt x="21" y="14"/>
                      <a:pt x="21" y="14"/>
                      <a:pt x="21" y="14"/>
                    </a:cubicBezTo>
                    <a:cubicBezTo>
                      <a:pt x="24" y="14"/>
                      <a:pt x="24" y="14"/>
                      <a:pt x="24" y="14"/>
                    </a:cubicBezTo>
                    <a:cubicBezTo>
                      <a:pt x="24" y="14"/>
                      <a:pt x="24" y="14"/>
                      <a:pt x="25" y="14"/>
                    </a:cubicBezTo>
                    <a:cubicBezTo>
                      <a:pt x="25" y="14"/>
                      <a:pt x="26" y="14"/>
                      <a:pt x="27" y="14"/>
                    </a:cubicBezTo>
                    <a:cubicBezTo>
                      <a:pt x="27" y="13"/>
                      <a:pt x="28" y="13"/>
                      <a:pt x="28" y="12"/>
                    </a:cubicBezTo>
                    <a:cubicBezTo>
                      <a:pt x="28" y="11"/>
                      <a:pt x="28" y="11"/>
                      <a:pt x="28" y="11"/>
                    </a:cubicBezTo>
                    <a:cubicBezTo>
                      <a:pt x="28" y="9"/>
                      <a:pt x="27" y="7"/>
                      <a:pt x="26" y="7"/>
                    </a:cubicBezTo>
                    <a:cubicBezTo>
                      <a:pt x="23" y="6"/>
                      <a:pt x="23" y="6"/>
                      <a:pt x="23" y="6"/>
                    </a:cubicBezTo>
                    <a:cubicBezTo>
                      <a:pt x="8" y="2"/>
                      <a:pt x="8" y="2"/>
                      <a:pt x="8" y="2"/>
                    </a:cubicBezTo>
                    <a:cubicBezTo>
                      <a:pt x="3" y="1"/>
                      <a:pt x="3" y="1"/>
                      <a:pt x="3" y="1"/>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157">
                <a:extLst>
                  <a:ext uri="{FF2B5EF4-FFF2-40B4-BE49-F238E27FC236}">
                    <a16:creationId xmlns:a16="http://schemas.microsoft.com/office/drawing/2014/main" id="{7E76D4A4-D9D7-44B7-92E8-78E61467444C}"/>
                  </a:ext>
                </a:extLst>
              </p:cNvPr>
              <p:cNvSpPr>
                <a:spLocks/>
              </p:cNvSpPr>
              <p:nvPr/>
            </p:nvSpPr>
            <p:spPr bwMode="auto">
              <a:xfrm>
                <a:off x="5328" y="2307"/>
                <a:ext cx="15" cy="6"/>
              </a:xfrm>
              <a:custGeom>
                <a:avLst/>
                <a:gdLst>
                  <a:gd name="T0" fmla="*/ 1 w 27"/>
                  <a:gd name="T1" fmla="*/ 0 h 10"/>
                  <a:gd name="T2" fmla="*/ 0 w 27"/>
                  <a:gd name="T3" fmla="*/ 2 h 10"/>
                  <a:gd name="T4" fmla="*/ 26 w 27"/>
                  <a:gd name="T5" fmla="*/ 9 h 10"/>
                  <a:gd name="T6" fmla="*/ 27 w 27"/>
                  <a:gd name="T7" fmla="*/ 10 h 10"/>
                  <a:gd name="T8" fmla="*/ 25 w 27"/>
                  <a:gd name="T9" fmla="*/ 7 h 10"/>
                  <a:gd name="T10" fmla="*/ 1 w 27"/>
                  <a:gd name="T11" fmla="*/ 0 h 10"/>
                </a:gdLst>
                <a:ahLst/>
                <a:cxnLst>
                  <a:cxn ang="0">
                    <a:pos x="T0" y="T1"/>
                  </a:cxn>
                  <a:cxn ang="0">
                    <a:pos x="T2" y="T3"/>
                  </a:cxn>
                  <a:cxn ang="0">
                    <a:pos x="T4" y="T5"/>
                  </a:cxn>
                  <a:cxn ang="0">
                    <a:pos x="T6" y="T7"/>
                  </a:cxn>
                  <a:cxn ang="0">
                    <a:pos x="T8" y="T9"/>
                  </a:cxn>
                  <a:cxn ang="0">
                    <a:pos x="T10" y="T11"/>
                  </a:cxn>
                </a:cxnLst>
                <a:rect l="0" t="0" r="r" b="b"/>
                <a:pathLst>
                  <a:path w="27" h="10">
                    <a:moveTo>
                      <a:pt x="1" y="0"/>
                    </a:moveTo>
                    <a:cubicBezTo>
                      <a:pt x="0" y="2"/>
                      <a:pt x="0" y="2"/>
                      <a:pt x="0" y="2"/>
                    </a:cubicBezTo>
                    <a:cubicBezTo>
                      <a:pt x="26" y="9"/>
                      <a:pt x="26" y="9"/>
                      <a:pt x="26" y="9"/>
                    </a:cubicBezTo>
                    <a:cubicBezTo>
                      <a:pt x="26" y="9"/>
                      <a:pt x="27" y="9"/>
                      <a:pt x="27" y="10"/>
                    </a:cubicBezTo>
                    <a:cubicBezTo>
                      <a:pt x="27" y="8"/>
                      <a:pt x="26" y="7"/>
                      <a:pt x="25" y="7"/>
                    </a:cubicBezTo>
                    <a:cubicBezTo>
                      <a:pt x="1" y="0"/>
                      <a:pt x="1" y="0"/>
                      <a:pt x="1"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158">
                <a:extLst>
                  <a:ext uri="{FF2B5EF4-FFF2-40B4-BE49-F238E27FC236}">
                    <a16:creationId xmlns:a16="http://schemas.microsoft.com/office/drawing/2014/main" id="{8742E592-4BCA-4A17-9791-2169AF13701F}"/>
                  </a:ext>
                </a:extLst>
              </p:cNvPr>
              <p:cNvSpPr>
                <a:spLocks/>
              </p:cNvSpPr>
              <p:nvPr/>
            </p:nvSpPr>
            <p:spPr bwMode="auto">
              <a:xfrm>
                <a:off x="5302" y="2343"/>
                <a:ext cx="30" cy="12"/>
              </a:xfrm>
              <a:custGeom>
                <a:avLst/>
                <a:gdLst>
                  <a:gd name="T0" fmla="*/ 56 w 56"/>
                  <a:gd name="T1" fmla="*/ 18 h 21"/>
                  <a:gd name="T2" fmla="*/ 54 w 56"/>
                  <a:gd name="T3" fmla="*/ 20 h 21"/>
                  <a:gd name="T4" fmla="*/ 51 w 56"/>
                  <a:gd name="T5" fmla="*/ 21 h 21"/>
                  <a:gd name="T6" fmla="*/ 4 w 56"/>
                  <a:gd name="T7" fmla="*/ 8 h 21"/>
                  <a:gd name="T8" fmla="*/ 1 w 56"/>
                  <a:gd name="T9" fmla="*/ 3 h 21"/>
                  <a:gd name="T10" fmla="*/ 3 w 56"/>
                  <a:gd name="T11" fmla="*/ 1 h 21"/>
                  <a:gd name="T12" fmla="*/ 6 w 56"/>
                  <a:gd name="T13" fmla="*/ 1 h 21"/>
                  <a:gd name="T14" fmla="*/ 53 w 56"/>
                  <a:gd name="T15" fmla="*/ 13 h 21"/>
                  <a:gd name="T16" fmla="*/ 56 w 56"/>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1">
                    <a:moveTo>
                      <a:pt x="56" y="18"/>
                    </a:moveTo>
                    <a:cubicBezTo>
                      <a:pt x="56" y="19"/>
                      <a:pt x="55" y="20"/>
                      <a:pt x="54" y="20"/>
                    </a:cubicBezTo>
                    <a:cubicBezTo>
                      <a:pt x="53" y="21"/>
                      <a:pt x="52" y="21"/>
                      <a:pt x="51" y="21"/>
                    </a:cubicBezTo>
                    <a:cubicBezTo>
                      <a:pt x="4" y="8"/>
                      <a:pt x="4" y="8"/>
                      <a:pt x="4" y="8"/>
                    </a:cubicBezTo>
                    <a:cubicBezTo>
                      <a:pt x="1" y="7"/>
                      <a:pt x="0" y="5"/>
                      <a:pt x="1" y="3"/>
                    </a:cubicBezTo>
                    <a:cubicBezTo>
                      <a:pt x="1" y="2"/>
                      <a:pt x="2" y="1"/>
                      <a:pt x="3" y="1"/>
                    </a:cubicBezTo>
                    <a:cubicBezTo>
                      <a:pt x="3" y="1"/>
                      <a:pt x="5" y="0"/>
                      <a:pt x="6" y="1"/>
                    </a:cubicBezTo>
                    <a:cubicBezTo>
                      <a:pt x="53" y="13"/>
                      <a:pt x="53" y="13"/>
                      <a:pt x="53" y="13"/>
                    </a:cubicBezTo>
                    <a:cubicBezTo>
                      <a:pt x="55" y="14"/>
                      <a:pt x="56" y="16"/>
                      <a:pt x="56"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Freeform 159">
                <a:extLst>
                  <a:ext uri="{FF2B5EF4-FFF2-40B4-BE49-F238E27FC236}">
                    <a16:creationId xmlns:a16="http://schemas.microsoft.com/office/drawing/2014/main" id="{40DCCC97-2150-4B81-BC4C-9C1D92B797C9}"/>
                  </a:ext>
                </a:extLst>
              </p:cNvPr>
              <p:cNvSpPr>
                <a:spLocks/>
              </p:cNvSpPr>
              <p:nvPr/>
            </p:nvSpPr>
            <p:spPr bwMode="auto">
              <a:xfrm>
                <a:off x="5302" y="2343"/>
                <a:ext cx="30" cy="9"/>
              </a:xfrm>
              <a:custGeom>
                <a:avLst/>
                <a:gdLst>
                  <a:gd name="T0" fmla="*/ 2 w 56"/>
                  <a:gd name="T1" fmla="*/ 5 h 16"/>
                  <a:gd name="T2" fmla="*/ 7 w 56"/>
                  <a:gd name="T3" fmla="*/ 2 h 16"/>
                  <a:gd name="T4" fmla="*/ 54 w 56"/>
                  <a:gd name="T5" fmla="*/ 15 h 16"/>
                  <a:gd name="T6" fmla="*/ 56 w 56"/>
                  <a:gd name="T7" fmla="*/ 16 h 16"/>
                  <a:gd name="T8" fmla="*/ 53 w 56"/>
                  <a:gd name="T9" fmla="*/ 13 h 16"/>
                  <a:gd name="T10" fmla="*/ 6 w 56"/>
                  <a:gd name="T11" fmla="*/ 1 h 16"/>
                  <a:gd name="T12" fmla="*/ 1 w 56"/>
                  <a:gd name="T13" fmla="*/ 3 h 16"/>
                  <a:gd name="T14" fmla="*/ 2 w 56"/>
                  <a:gd name="T15" fmla="*/ 7 h 16"/>
                  <a:gd name="T16" fmla="*/ 2 w 56"/>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6">
                    <a:moveTo>
                      <a:pt x="2" y="5"/>
                    </a:moveTo>
                    <a:cubicBezTo>
                      <a:pt x="2" y="3"/>
                      <a:pt x="5" y="2"/>
                      <a:pt x="7" y="2"/>
                    </a:cubicBezTo>
                    <a:cubicBezTo>
                      <a:pt x="54" y="15"/>
                      <a:pt x="54" y="15"/>
                      <a:pt x="54" y="15"/>
                    </a:cubicBezTo>
                    <a:cubicBezTo>
                      <a:pt x="55" y="15"/>
                      <a:pt x="55" y="16"/>
                      <a:pt x="56" y="16"/>
                    </a:cubicBezTo>
                    <a:cubicBezTo>
                      <a:pt x="56" y="15"/>
                      <a:pt x="55" y="14"/>
                      <a:pt x="53" y="13"/>
                    </a:cubicBezTo>
                    <a:cubicBezTo>
                      <a:pt x="6" y="1"/>
                      <a:pt x="6" y="1"/>
                      <a:pt x="6" y="1"/>
                    </a:cubicBezTo>
                    <a:cubicBezTo>
                      <a:pt x="3" y="0"/>
                      <a:pt x="1" y="1"/>
                      <a:pt x="1" y="3"/>
                    </a:cubicBezTo>
                    <a:cubicBezTo>
                      <a:pt x="0" y="5"/>
                      <a:pt x="1" y="6"/>
                      <a:pt x="2" y="7"/>
                    </a:cubicBezTo>
                    <a:cubicBezTo>
                      <a:pt x="2" y="6"/>
                      <a:pt x="2" y="6"/>
                      <a:pt x="2"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Freeform 160">
                <a:extLst>
                  <a:ext uri="{FF2B5EF4-FFF2-40B4-BE49-F238E27FC236}">
                    <a16:creationId xmlns:a16="http://schemas.microsoft.com/office/drawing/2014/main" id="{BC381D31-BB2C-486B-BC91-11F164C30D62}"/>
                  </a:ext>
                </a:extLst>
              </p:cNvPr>
              <p:cNvSpPr>
                <a:spLocks/>
              </p:cNvSpPr>
              <p:nvPr/>
            </p:nvSpPr>
            <p:spPr bwMode="auto">
              <a:xfrm>
                <a:off x="5316" y="2347"/>
                <a:ext cx="16" cy="8"/>
              </a:xfrm>
              <a:custGeom>
                <a:avLst/>
                <a:gdLst>
                  <a:gd name="T0" fmla="*/ 2 w 29"/>
                  <a:gd name="T1" fmla="*/ 0 h 14"/>
                  <a:gd name="T2" fmla="*/ 2 w 29"/>
                  <a:gd name="T3" fmla="*/ 0 h 14"/>
                  <a:gd name="T4" fmla="*/ 26 w 29"/>
                  <a:gd name="T5" fmla="*/ 6 h 14"/>
                  <a:gd name="T6" fmla="*/ 29 w 29"/>
                  <a:gd name="T7" fmla="*/ 9 h 14"/>
                  <a:gd name="T8" fmla="*/ 27 w 29"/>
                  <a:gd name="T9" fmla="*/ 8 h 14"/>
                  <a:gd name="T10" fmla="*/ 2 w 29"/>
                  <a:gd name="T11" fmla="*/ 1 h 14"/>
                  <a:gd name="T12" fmla="*/ 0 w 29"/>
                  <a:gd name="T13" fmla="*/ 7 h 14"/>
                  <a:gd name="T14" fmla="*/ 24 w 29"/>
                  <a:gd name="T15" fmla="*/ 14 h 14"/>
                  <a:gd name="T16" fmla="*/ 25 w 29"/>
                  <a:gd name="T17" fmla="*/ 14 h 14"/>
                  <a:gd name="T18" fmla="*/ 27 w 29"/>
                  <a:gd name="T19" fmla="*/ 13 h 14"/>
                  <a:gd name="T20" fmla="*/ 29 w 29"/>
                  <a:gd name="T21" fmla="*/ 11 h 14"/>
                  <a:gd name="T22" fmla="*/ 29 w 29"/>
                  <a:gd name="T23" fmla="*/ 10 h 14"/>
                  <a:gd name="T24" fmla="*/ 26 w 29"/>
                  <a:gd name="T25" fmla="*/ 6 h 14"/>
                  <a:gd name="T26" fmla="*/ 26 w 29"/>
                  <a:gd name="T27" fmla="*/ 6 h 14"/>
                  <a:gd name="T28" fmla="*/ 2 w 29"/>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14">
                    <a:moveTo>
                      <a:pt x="2" y="0"/>
                    </a:moveTo>
                    <a:cubicBezTo>
                      <a:pt x="2" y="0"/>
                      <a:pt x="2" y="0"/>
                      <a:pt x="2" y="0"/>
                    </a:cubicBezTo>
                    <a:cubicBezTo>
                      <a:pt x="26" y="6"/>
                      <a:pt x="26" y="6"/>
                      <a:pt x="26" y="6"/>
                    </a:cubicBezTo>
                    <a:cubicBezTo>
                      <a:pt x="28" y="7"/>
                      <a:pt x="29" y="8"/>
                      <a:pt x="29" y="9"/>
                    </a:cubicBezTo>
                    <a:cubicBezTo>
                      <a:pt x="28" y="9"/>
                      <a:pt x="28" y="8"/>
                      <a:pt x="27" y="8"/>
                    </a:cubicBezTo>
                    <a:cubicBezTo>
                      <a:pt x="2" y="1"/>
                      <a:pt x="2" y="1"/>
                      <a:pt x="2" y="1"/>
                    </a:cubicBezTo>
                    <a:cubicBezTo>
                      <a:pt x="0" y="7"/>
                      <a:pt x="0" y="7"/>
                      <a:pt x="0" y="7"/>
                    </a:cubicBezTo>
                    <a:cubicBezTo>
                      <a:pt x="24" y="14"/>
                      <a:pt x="24" y="14"/>
                      <a:pt x="24" y="14"/>
                    </a:cubicBezTo>
                    <a:cubicBezTo>
                      <a:pt x="25" y="14"/>
                      <a:pt x="25" y="14"/>
                      <a:pt x="25" y="14"/>
                    </a:cubicBezTo>
                    <a:cubicBezTo>
                      <a:pt x="26" y="14"/>
                      <a:pt x="27" y="14"/>
                      <a:pt x="27" y="13"/>
                    </a:cubicBezTo>
                    <a:cubicBezTo>
                      <a:pt x="28" y="13"/>
                      <a:pt x="29" y="12"/>
                      <a:pt x="29" y="11"/>
                    </a:cubicBezTo>
                    <a:cubicBezTo>
                      <a:pt x="29" y="11"/>
                      <a:pt x="29" y="10"/>
                      <a:pt x="29" y="10"/>
                    </a:cubicBezTo>
                    <a:cubicBezTo>
                      <a:pt x="29" y="8"/>
                      <a:pt x="28" y="7"/>
                      <a:pt x="26" y="6"/>
                    </a:cubicBezTo>
                    <a:cubicBezTo>
                      <a:pt x="26" y="6"/>
                      <a:pt x="26" y="6"/>
                      <a:pt x="26" y="6"/>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161">
                <a:extLst>
                  <a:ext uri="{FF2B5EF4-FFF2-40B4-BE49-F238E27FC236}">
                    <a16:creationId xmlns:a16="http://schemas.microsoft.com/office/drawing/2014/main" id="{B9EEC40D-6233-447A-AAF5-352FAD9B6D95}"/>
                  </a:ext>
                </a:extLst>
              </p:cNvPr>
              <p:cNvSpPr>
                <a:spLocks/>
              </p:cNvSpPr>
              <p:nvPr/>
            </p:nvSpPr>
            <p:spPr bwMode="auto">
              <a:xfrm>
                <a:off x="5318" y="2347"/>
                <a:ext cx="14" cy="5"/>
              </a:xfrm>
              <a:custGeom>
                <a:avLst/>
                <a:gdLst>
                  <a:gd name="T0" fmla="*/ 0 w 27"/>
                  <a:gd name="T1" fmla="*/ 0 h 9"/>
                  <a:gd name="T2" fmla="*/ 0 w 27"/>
                  <a:gd name="T3" fmla="*/ 1 h 9"/>
                  <a:gd name="T4" fmla="*/ 25 w 27"/>
                  <a:gd name="T5" fmla="*/ 8 h 9"/>
                  <a:gd name="T6" fmla="*/ 27 w 27"/>
                  <a:gd name="T7" fmla="*/ 9 h 9"/>
                  <a:gd name="T8" fmla="*/ 24 w 27"/>
                  <a:gd name="T9" fmla="*/ 6 h 9"/>
                  <a:gd name="T10" fmla="*/ 0 w 27"/>
                  <a:gd name="T11" fmla="*/ 0 h 9"/>
                </a:gdLst>
                <a:ahLst/>
                <a:cxnLst>
                  <a:cxn ang="0">
                    <a:pos x="T0" y="T1"/>
                  </a:cxn>
                  <a:cxn ang="0">
                    <a:pos x="T2" y="T3"/>
                  </a:cxn>
                  <a:cxn ang="0">
                    <a:pos x="T4" y="T5"/>
                  </a:cxn>
                  <a:cxn ang="0">
                    <a:pos x="T6" y="T7"/>
                  </a:cxn>
                  <a:cxn ang="0">
                    <a:pos x="T8" y="T9"/>
                  </a:cxn>
                  <a:cxn ang="0">
                    <a:pos x="T10" y="T11"/>
                  </a:cxn>
                </a:cxnLst>
                <a:rect l="0" t="0" r="r" b="b"/>
                <a:pathLst>
                  <a:path w="27" h="9">
                    <a:moveTo>
                      <a:pt x="0" y="0"/>
                    </a:moveTo>
                    <a:cubicBezTo>
                      <a:pt x="0" y="1"/>
                      <a:pt x="0" y="1"/>
                      <a:pt x="0" y="1"/>
                    </a:cubicBezTo>
                    <a:cubicBezTo>
                      <a:pt x="25" y="8"/>
                      <a:pt x="25" y="8"/>
                      <a:pt x="25" y="8"/>
                    </a:cubicBezTo>
                    <a:cubicBezTo>
                      <a:pt x="26" y="8"/>
                      <a:pt x="26" y="9"/>
                      <a:pt x="27" y="9"/>
                    </a:cubicBezTo>
                    <a:cubicBezTo>
                      <a:pt x="27" y="8"/>
                      <a:pt x="26" y="7"/>
                      <a:pt x="24" y="6"/>
                    </a:cubicBezTo>
                    <a:cubicBezTo>
                      <a:pt x="0" y="0"/>
                      <a:pt x="0" y="0"/>
                      <a:pt x="0"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Freeform 162">
                <a:extLst>
                  <a:ext uri="{FF2B5EF4-FFF2-40B4-BE49-F238E27FC236}">
                    <a16:creationId xmlns:a16="http://schemas.microsoft.com/office/drawing/2014/main" id="{6830D058-1AB9-4E67-BA08-CCC59DB7B362}"/>
                  </a:ext>
                </a:extLst>
              </p:cNvPr>
              <p:cNvSpPr>
                <a:spLocks/>
              </p:cNvSpPr>
              <p:nvPr/>
            </p:nvSpPr>
            <p:spPr bwMode="auto">
              <a:xfrm>
                <a:off x="5291" y="2383"/>
                <a:ext cx="31" cy="12"/>
              </a:xfrm>
              <a:custGeom>
                <a:avLst/>
                <a:gdLst>
                  <a:gd name="T0" fmla="*/ 56 w 56"/>
                  <a:gd name="T1" fmla="*/ 18 h 21"/>
                  <a:gd name="T2" fmla="*/ 54 w 56"/>
                  <a:gd name="T3" fmla="*/ 20 h 21"/>
                  <a:gd name="T4" fmla="*/ 51 w 56"/>
                  <a:gd name="T5" fmla="*/ 20 h 21"/>
                  <a:gd name="T6" fmla="*/ 3 w 56"/>
                  <a:gd name="T7" fmla="*/ 8 h 21"/>
                  <a:gd name="T8" fmla="*/ 0 w 56"/>
                  <a:gd name="T9" fmla="*/ 3 h 21"/>
                  <a:gd name="T10" fmla="*/ 2 w 56"/>
                  <a:gd name="T11" fmla="*/ 0 h 21"/>
                  <a:gd name="T12" fmla="*/ 5 w 56"/>
                  <a:gd name="T13" fmla="*/ 0 h 21"/>
                  <a:gd name="T14" fmla="*/ 53 w 56"/>
                  <a:gd name="T15" fmla="*/ 13 h 21"/>
                  <a:gd name="T16" fmla="*/ 56 w 56"/>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1">
                    <a:moveTo>
                      <a:pt x="56" y="18"/>
                    </a:moveTo>
                    <a:cubicBezTo>
                      <a:pt x="55" y="19"/>
                      <a:pt x="55" y="19"/>
                      <a:pt x="54" y="20"/>
                    </a:cubicBezTo>
                    <a:cubicBezTo>
                      <a:pt x="53" y="20"/>
                      <a:pt x="52" y="21"/>
                      <a:pt x="51" y="20"/>
                    </a:cubicBezTo>
                    <a:cubicBezTo>
                      <a:pt x="3" y="8"/>
                      <a:pt x="3" y="8"/>
                      <a:pt x="3" y="8"/>
                    </a:cubicBezTo>
                    <a:cubicBezTo>
                      <a:pt x="1" y="7"/>
                      <a:pt x="0" y="5"/>
                      <a:pt x="0" y="3"/>
                    </a:cubicBezTo>
                    <a:cubicBezTo>
                      <a:pt x="1" y="2"/>
                      <a:pt x="1" y="1"/>
                      <a:pt x="2" y="0"/>
                    </a:cubicBezTo>
                    <a:cubicBezTo>
                      <a:pt x="3" y="0"/>
                      <a:pt x="4" y="0"/>
                      <a:pt x="5" y="0"/>
                    </a:cubicBezTo>
                    <a:cubicBezTo>
                      <a:pt x="53" y="13"/>
                      <a:pt x="53" y="13"/>
                      <a:pt x="53" y="13"/>
                    </a:cubicBezTo>
                    <a:cubicBezTo>
                      <a:pt x="55" y="13"/>
                      <a:pt x="56" y="16"/>
                      <a:pt x="56"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Freeform 163">
                <a:extLst>
                  <a:ext uri="{FF2B5EF4-FFF2-40B4-BE49-F238E27FC236}">
                    <a16:creationId xmlns:a16="http://schemas.microsoft.com/office/drawing/2014/main" id="{5CE19905-0BA7-421D-ADCD-AF08BA4BE0D3}"/>
                  </a:ext>
                </a:extLst>
              </p:cNvPr>
              <p:cNvSpPr>
                <a:spLocks/>
              </p:cNvSpPr>
              <p:nvPr/>
            </p:nvSpPr>
            <p:spPr bwMode="auto">
              <a:xfrm>
                <a:off x="5291" y="2383"/>
                <a:ext cx="31" cy="9"/>
              </a:xfrm>
              <a:custGeom>
                <a:avLst/>
                <a:gdLst>
                  <a:gd name="T0" fmla="*/ 1 w 56"/>
                  <a:gd name="T1" fmla="*/ 5 h 16"/>
                  <a:gd name="T2" fmla="*/ 6 w 56"/>
                  <a:gd name="T3" fmla="*/ 2 h 16"/>
                  <a:gd name="T4" fmla="*/ 54 w 56"/>
                  <a:gd name="T5" fmla="*/ 15 h 16"/>
                  <a:gd name="T6" fmla="*/ 56 w 56"/>
                  <a:gd name="T7" fmla="*/ 16 h 16"/>
                  <a:gd name="T8" fmla="*/ 53 w 56"/>
                  <a:gd name="T9" fmla="*/ 13 h 16"/>
                  <a:gd name="T10" fmla="*/ 5 w 56"/>
                  <a:gd name="T11" fmla="*/ 0 h 16"/>
                  <a:gd name="T12" fmla="*/ 0 w 56"/>
                  <a:gd name="T13" fmla="*/ 3 h 16"/>
                  <a:gd name="T14" fmla="*/ 1 w 56"/>
                  <a:gd name="T15" fmla="*/ 7 h 16"/>
                  <a:gd name="T16" fmla="*/ 1 w 56"/>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6">
                    <a:moveTo>
                      <a:pt x="1" y="5"/>
                    </a:moveTo>
                    <a:cubicBezTo>
                      <a:pt x="2" y="3"/>
                      <a:pt x="4" y="1"/>
                      <a:pt x="6" y="2"/>
                    </a:cubicBezTo>
                    <a:cubicBezTo>
                      <a:pt x="54" y="15"/>
                      <a:pt x="54" y="15"/>
                      <a:pt x="54" y="15"/>
                    </a:cubicBezTo>
                    <a:cubicBezTo>
                      <a:pt x="55" y="15"/>
                      <a:pt x="55" y="15"/>
                      <a:pt x="56" y="16"/>
                    </a:cubicBezTo>
                    <a:cubicBezTo>
                      <a:pt x="55" y="14"/>
                      <a:pt x="54" y="13"/>
                      <a:pt x="53" y="13"/>
                    </a:cubicBezTo>
                    <a:cubicBezTo>
                      <a:pt x="5" y="0"/>
                      <a:pt x="5" y="0"/>
                      <a:pt x="5" y="0"/>
                    </a:cubicBezTo>
                    <a:cubicBezTo>
                      <a:pt x="3" y="0"/>
                      <a:pt x="1" y="1"/>
                      <a:pt x="0" y="3"/>
                    </a:cubicBezTo>
                    <a:cubicBezTo>
                      <a:pt x="0" y="4"/>
                      <a:pt x="0" y="6"/>
                      <a:pt x="1" y="7"/>
                    </a:cubicBezTo>
                    <a:cubicBezTo>
                      <a:pt x="1" y="6"/>
                      <a:pt x="1" y="5"/>
                      <a:pt x="1"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Freeform 164">
                <a:extLst>
                  <a:ext uri="{FF2B5EF4-FFF2-40B4-BE49-F238E27FC236}">
                    <a16:creationId xmlns:a16="http://schemas.microsoft.com/office/drawing/2014/main" id="{C2BAE547-43FC-4487-89FF-B405A5983353}"/>
                  </a:ext>
                </a:extLst>
              </p:cNvPr>
              <p:cNvSpPr>
                <a:spLocks/>
              </p:cNvSpPr>
              <p:nvPr/>
            </p:nvSpPr>
            <p:spPr bwMode="auto">
              <a:xfrm>
                <a:off x="5306" y="2386"/>
                <a:ext cx="16" cy="8"/>
              </a:xfrm>
              <a:custGeom>
                <a:avLst/>
                <a:gdLst>
                  <a:gd name="T0" fmla="*/ 2 w 29"/>
                  <a:gd name="T1" fmla="*/ 0 h 14"/>
                  <a:gd name="T2" fmla="*/ 2 w 29"/>
                  <a:gd name="T3" fmla="*/ 0 h 14"/>
                  <a:gd name="T4" fmla="*/ 26 w 29"/>
                  <a:gd name="T5" fmla="*/ 7 h 14"/>
                  <a:gd name="T6" fmla="*/ 29 w 29"/>
                  <a:gd name="T7" fmla="*/ 10 h 14"/>
                  <a:gd name="T8" fmla="*/ 27 w 29"/>
                  <a:gd name="T9" fmla="*/ 9 h 14"/>
                  <a:gd name="T10" fmla="*/ 1 w 29"/>
                  <a:gd name="T11" fmla="*/ 2 h 14"/>
                  <a:gd name="T12" fmla="*/ 0 w 29"/>
                  <a:gd name="T13" fmla="*/ 8 h 14"/>
                  <a:gd name="T14" fmla="*/ 24 w 29"/>
                  <a:gd name="T15" fmla="*/ 14 h 14"/>
                  <a:gd name="T16" fmla="*/ 25 w 29"/>
                  <a:gd name="T17" fmla="*/ 14 h 14"/>
                  <a:gd name="T18" fmla="*/ 27 w 29"/>
                  <a:gd name="T19" fmla="*/ 14 h 14"/>
                  <a:gd name="T20" fmla="*/ 29 w 29"/>
                  <a:gd name="T21" fmla="*/ 12 h 14"/>
                  <a:gd name="T22" fmla="*/ 29 w 29"/>
                  <a:gd name="T23" fmla="*/ 11 h 14"/>
                  <a:gd name="T24" fmla="*/ 26 w 29"/>
                  <a:gd name="T25" fmla="*/ 7 h 14"/>
                  <a:gd name="T26" fmla="*/ 23 w 29"/>
                  <a:gd name="T27" fmla="*/ 6 h 14"/>
                  <a:gd name="T28" fmla="*/ 8 w 29"/>
                  <a:gd name="T29" fmla="*/ 2 h 14"/>
                  <a:gd name="T30" fmla="*/ 3 w 29"/>
                  <a:gd name="T31" fmla="*/ 1 h 14"/>
                  <a:gd name="T32" fmla="*/ 2 w 29"/>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4">
                    <a:moveTo>
                      <a:pt x="2" y="0"/>
                    </a:moveTo>
                    <a:cubicBezTo>
                      <a:pt x="2" y="0"/>
                      <a:pt x="2" y="0"/>
                      <a:pt x="2" y="0"/>
                    </a:cubicBezTo>
                    <a:cubicBezTo>
                      <a:pt x="26" y="7"/>
                      <a:pt x="26" y="7"/>
                      <a:pt x="26" y="7"/>
                    </a:cubicBezTo>
                    <a:cubicBezTo>
                      <a:pt x="27" y="7"/>
                      <a:pt x="28" y="8"/>
                      <a:pt x="29" y="10"/>
                    </a:cubicBezTo>
                    <a:cubicBezTo>
                      <a:pt x="28" y="9"/>
                      <a:pt x="28" y="9"/>
                      <a:pt x="27" y="9"/>
                    </a:cubicBezTo>
                    <a:cubicBezTo>
                      <a:pt x="1" y="2"/>
                      <a:pt x="1" y="2"/>
                      <a:pt x="1" y="2"/>
                    </a:cubicBezTo>
                    <a:cubicBezTo>
                      <a:pt x="0" y="8"/>
                      <a:pt x="0" y="8"/>
                      <a:pt x="0" y="8"/>
                    </a:cubicBezTo>
                    <a:cubicBezTo>
                      <a:pt x="24" y="14"/>
                      <a:pt x="24" y="14"/>
                      <a:pt x="24" y="14"/>
                    </a:cubicBezTo>
                    <a:cubicBezTo>
                      <a:pt x="24" y="14"/>
                      <a:pt x="24" y="14"/>
                      <a:pt x="25" y="14"/>
                    </a:cubicBezTo>
                    <a:cubicBezTo>
                      <a:pt x="25" y="14"/>
                      <a:pt x="26" y="14"/>
                      <a:pt x="27" y="14"/>
                    </a:cubicBezTo>
                    <a:cubicBezTo>
                      <a:pt x="28" y="13"/>
                      <a:pt x="28" y="13"/>
                      <a:pt x="29" y="12"/>
                    </a:cubicBezTo>
                    <a:cubicBezTo>
                      <a:pt x="29" y="11"/>
                      <a:pt x="29" y="11"/>
                      <a:pt x="29" y="11"/>
                    </a:cubicBezTo>
                    <a:cubicBezTo>
                      <a:pt x="29" y="9"/>
                      <a:pt x="27" y="7"/>
                      <a:pt x="26" y="7"/>
                    </a:cubicBezTo>
                    <a:cubicBezTo>
                      <a:pt x="23" y="6"/>
                      <a:pt x="23" y="6"/>
                      <a:pt x="23" y="6"/>
                    </a:cubicBezTo>
                    <a:cubicBezTo>
                      <a:pt x="8" y="2"/>
                      <a:pt x="8" y="2"/>
                      <a:pt x="8" y="2"/>
                    </a:cubicBezTo>
                    <a:cubicBezTo>
                      <a:pt x="3" y="1"/>
                      <a:pt x="3" y="1"/>
                      <a:pt x="3" y="1"/>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165">
                <a:extLst>
                  <a:ext uri="{FF2B5EF4-FFF2-40B4-BE49-F238E27FC236}">
                    <a16:creationId xmlns:a16="http://schemas.microsoft.com/office/drawing/2014/main" id="{1809A618-FA26-4719-9D0A-9DFA53CEE03D}"/>
                  </a:ext>
                </a:extLst>
              </p:cNvPr>
              <p:cNvSpPr>
                <a:spLocks/>
              </p:cNvSpPr>
              <p:nvPr/>
            </p:nvSpPr>
            <p:spPr bwMode="auto">
              <a:xfrm>
                <a:off x="5307" y="2386"/>
                <a:ext cx="15" cy="6"/>
              </a:xfrm>
              <a:custGeom>
                <a:avLst/>
                <a:gdLst>
                  <a:gd name="T0" fmla="*/ 1 w 28"/>
                  <a:gd name="T1" fmla="*/ 0 h 10"/>
                  <a:gd name="T2" fmla="*/ 0 w 28"/>
                  <a:gd name="T3" fmla="*/ 2 h 10"/>
                  <a:gd name="T4" fmla="*/ 26 w 28"/>
                  <a:gd name="T5" fmla="*/ 9 h 10"/>
                  <a:gd name="T6" fmla="*/ 28 w 28"/>
                  <a:gd name="T7" fmla="*/ 10 h 10"/>
                  <a:gd name="T8" fmla="*/ 25 w 28"/>
                  <a:gd name="T9" fmla="*/ 7 h 10"/>
                  <a:gd name="T10" fmla="*/ 1 w 28"/>
                  <a:gd name="T11" fmla="*/ 0 h 10"/>
                </a:gdLst>
                <a:ahLst/>
                <a:cxnLst>
                  <a:cxn ang="0">
                    <a:pos x="T0" y="T1"/>
                  </a:cxn>
                  <a:cxn ang="0">
                    <a:pos x="T2" y="T3"/>
                  </a:cxn>
                  <a:cxn ang="0">
                    <a:pos x="T4" y="T5"/>
                  </a:cxn>
                  <a:cxn ang="0">
                    <a:pos x="T6" y="T7"/>
                  </a:cxn>
                  <a:cxn ang="0">
                    <a:pos x="T8" y="T9"/>
                  </a:cxn>
                  <a:cxn ang="0">
                    <a:pos x="T10" y="T11"/>
                  </a:cxn>
                </a:cxnLst>
                <a:rect l="0" t="0" r="r" b="b"/>
                <a:pathLst>
                  <a:path w="28" h="10">
                    <a:moveTo>
                      <a:pt x="1" y="0"/>
                    </a:moveTo>
                    <a:cubicBezTo>
                      <a:pt x="0" y="2"/>
                      <a:pt x="0" y="2"/>
                      <a:pt x="0" y="2"/>
                    </a:cubicBezTo>
                    <a:cubicBezTo>
                      <a:pt x="26" y="9"/>
                      <a:pt x="26" y="9"/>
                      <a:pt x="26" y="9"/>
                    </a:cubicBezTo>
                    <a:cubicBezTo>
                      <a:pt x="27" y="9"/>
                      <a:pt x="27" y="9"/>
                      <a:pt x="28" y="10"/>
                    </a:cubicBezTo>
                    <a:cubicBezTo>
                      <a:pt x="27" y="8"/>
                      <a:pt x="26" y="7"/>
                      <a:pt x="25" y="7"/>
                    </a:cubicBezTo>
                    <a:cubicBezTo>
                      <a:pt x="1" y="0"/>
                      <a:pt x="1" y="0"/>
                      <a:pt x="1"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166">
                <a:extLst>
                  <a:ext uri="{FF2B5EF4-FFF2-40B4-BE49-F238E27FC236}">
                    <a16:creationId xmlns:a16="http://schemas.microsoft.com/office/drawing/2014/main" id="{23982B3B-1B3D-4412-8750-F73C1A69CA1C}"/>
                  </a:ext>
                </a:extLst>
              </p:cNvPr>
              <p:cNvSpPr>
                <a:spLocks/>
              </p:cNvSpPr>
              <p:nvPr/>
            </p:nvSpPr>
            <p:spPr bwMode="auto">
              <a:xfrm>
                <a:off x="5280" y="2422"/>
                <a:ext cx="32" cy="12"/>
              </a:xfrm>
              <a:custGeom>
                <a:avLst/>
                <a:gdLst>
                  <a:gd name="T0" fmla="*/ 56 w 57"/>
                  <a:gd name="T1" fmla="*/ 18 h 21"/>
                  <a:gd name="T2" fmla="*/ 54 w 57"/>
                  <a:gd name="T3" fmla="*/ 20 h 21"/>
                  <a:gd name="T4" fmla="*/ 51 w 57"/>
                  <a:gd name="T5" fmla="*/ 21 h 21"/>
                  <a:gd name="T6" fmla="*/ 4 w 57"/>
                  <a:gd name="T7" fmla="*/ 8 h 21"/>
                  <a:gd name="T8" fmla="*/ 1 w 57"/>
                  <a:gd name="T9" fmla="*/ 3 h 21"/>
                  <a:gd name="T10" fmla="*/ 3 w 57"/>
                  <a:gd name="T11" fmla="*/ 1 h 21"/>
                  <a:gd name="T12" fmla="*/ 6 w 57"/>
                  <a:gd name="T13" fmla="*/ 1 h 21"/>
                  <a:gd name="T14" fmla="*/ 53 w 57"/>
                  <a:gd name="T15" fmla="*/ 13 h 21"/>
                  <a:gd name="T16" fmla="*/ 56 w 57"/>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1">
                    <a:moveTo>
                      <a:pt x="56" y="18"/>
                    </a:moveTo>
                    <a:cubicBezTo>
                      <a:pt x="56" y="19"/>
                      <a:pt x="55" y="20"/>
                      <a:pt x="54" y="20"/>
                    </a:cubicBezTo>
                    <a:cubicBezTo>
                      <a:pt x="53" y="21"/>
                      <a:pt x="52" y="21"/>
                      <a:pt x="51" y="21"/>
                    </a:cubicBezTo>
                    <a:cubicBezTo>
                      <a:pt x="4" y="8"/>
                      <a:pt x="4" y="8"/>
                      <a:pt x="4" y="8"/>
                    </a:cubicBezTo>
                    <a:cubicBezTo>
                      <a:pt x="2" y="7"/>
                      <a:pt x="0" y="5"/>
                      <a:pt x="1" y="3"/>
                    </a:cubicBezTo>
                    <a:cubicBezTo>
                      <a:pt x="1" y="2"/>
                      <a:pt x="2" y="1"/>
                      <a:pt x="3" y="1"/>
                    </a:cubicBezTo>
                    <a:cubicBezTo>
                      <a:pt x="4" y="0"/>
                      <a:pt x="5" y="0"/>
                      <a:pt x="6" y="1"/>
                    </a:cubicBezTo>
                    <a:cubicBezTo>
                      <a:pt x="53" y="13"/>
                      <a:pt x="53" y="13"/>
                      <a:pt x="53" y="13"/>
                    </a:cubicBezTo>
                    <a:cubicBezTo>
                      <a:pt x="55" y="14"/>
                      <a:pt x="57" y="16"/>
                      <a:pt x="56"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Freeform 167">
                <a:extLst>
                  <a:ext uri="{FF2B5EF4-FFF2-40B4-BE49-F238E27FC236}">
                    <a16:creationId xmlns:a16="http://schemas.microsoft.com/office/drawing/2014/main" id="{E7343D37-7A14-4E9D-855E-2D443C178042}"/>
                  </a:ext>
                </a:extLst>
              </p:cNvPr>
              <p:cNvSpPr>
                <a:spLocks/>
              </p:cNvSpPr>
              <p:nvPr/>
            </p:nvSpPr>
            <p:spPr bwMode="auto">
              <a:xfrm>
                <a:off x="5281" y="2422"/>
                <a:ext cx="30" cy="9"/>
              </a:xfrm>
              <a:custGeom>
                <a:avLst/>
                <a:gdLst>
                  <a:gd name="T0" fmla="*/ 1 w 55"/>
                  <a:gd name="T1" fmla="*/ 5 h 16"/>
                  <a:gd name="T2" fmla="*/ 6 w 55"/>
                  <a:gd name="T3" fmla="*/ 2 h 16"/>
                  <a:gd name="T4" fmla="*/ 53 w 55"/>
                  <a:gd name="T5" fmla="*/ 15 h 16"/>
                  <a:gd name="T6" fmla="*/ 55 w 55"/>
                  <a:gd name="T7" fmla="*/ 16 h 16"/>
                  <a:gd name="T8" fmla="*/ 52 w 55"/>
                  <a:gd name="T9" fmla="*/ 13 h 16"/>
                  <a:gd name="T10" fmla="*/ 5 w 55"/>
                  <a:gd name="T11" fmla="*/ 1 h 16"/>
                  <a:gd name="T12" fmla="*/ 0 w 55"/>
                  <a:gd name="T13" fmla="*/ 3 h 16"/>
                  <a:gd name="T14" fmla="*/ 1 w 55"/>
                  <a:gd name="T15" fmla="*/ 7 h 16"/>
                  <a:gd name="T16" fmla="*/ 1 w 55"/>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16">
                    <a:moveTo>
                      <a:pt x="1" y="5"/>
                    </a:moveTo>
                    <a:cubicBezTo>
                      <a:pt x="2" y="3"/>
                      <a:pt x="4" y="2"/>
                      <a:pt x="6" y="2"/>
                    </a:cubicBezTo>
                    <a:cubicBezTo>
                      <a:pt x="53" y="15"/>
                      <a:pt x="53" y="15"/>
                      <a:pt x="53" y="15"/>
                    </a:cubicBezTo>
                    <a:cubicBezTo>
                      <a:pt x="54" y="15"/>
                      <a:pt x="55" y="16"/>
                      <a:pt x="55" y="16"/>
                    </a:cubicBezTo>
                    <a:cubicBezTo>
                      <a:pt x="55" y="15"/>
                      <a:pt x="54" y="14"/>
                      <a:pt x="52" y="13"/>
                    </a:cubicBezTo>
                    <a:cubicBezTo>
                      <a:pt x="5" y="1"/>
                      <a:pt x="5" y="1"/>
                      <a:pt x="5" y="1"/>
                    </a:cubicBezTo>
                    <a:cubicBezTo>
                      <a:pt x="3" y="0"/>
                      <a:pt x="1" y="1"/>
                      <a:pt x="0" y="3"/>
                    </a:cubicBezTo>
                    <a:cubicBezTo>
                      <a:pt x="0" y="5"/>
                      <a:pt x="0" y="6"/>
                      <a:pt x="1" y="7"/>
                    </a:cubicBezTo>
                    <a:cubicBezTo>
                      <a:pt x="1" y="6"/>
                      <a:pt x="1" y="6"/>
                      <a:pt x="1"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168">
                <a:extLst>
                  <a:ext uri="{FF2B5EF4-FFF2-40B4-BE49-F238E27FC236}">
                    <a16:creationId xmlns:a16="http://schemas.microsoft.com/office/drawing/2014/main" id="{316F303C-645D-4CEE-A5C6-6661B5FB230D}"/>
                  </a:ext>
                </a:extLst>
              </p:cNvPr>
              <p:cNvSpPr>
                <a:spLocks/>
              </p:cNvSpPr>
              <p:nvPr/>
            </p:nvSpPr>
            <p:spPr bwMode="auto">
              <a:xfrm>
                <a:off x="5297" y="2426"/>
                <a:ext cx="3" cy="1"/>
              </a:xfrm>
              <a:custGeom>
                <a:avLst/>
                <a:gdLst>
                  <a:gd name="T0" fmla="*/ 0 w 3"/>
                  <a:gd name="T1" fmla="*/ 0 h 1"/>
                  <a:gd name="T2" fmla="*/ 0 w 3"/>
                  <a:gd name="T3" fmla="*/ 0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0"/>
                    </a:lnTo>
                    <a:lnTo>
                      <a:pt x="3" y="1"/>
                    </a:lnTo>
                    <a:lnTo>
                      <a:pt x="3" y="1"/>
                    </a:lnTo>
                    <a:lnTo>
                      <a:pt x="0" y="0"/>
                    </a:lnTo>
                    <a:close/>
                  </a:path>
                </a:pathLst>
              </a:custGeom>
              <a:solidFill>
                <a:srgbClr val="47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169">
                <a:extLst>
                  <a:ext uri="{FF2B5EF4-FFF2-40B4-BE49-F238E27FC236}">
                    <a16:creationId xmlns:a16="http://schemas.microsoft.com/office/drawing/2014/main" id="{31FC8C7F-961A-47EB-AA9C-4B8ECF304253}"/>
                  </a:ext>
                </a:extLst>
              </p:cNvPr>
              <p:cNvSpPr>
                <a:spLocks/>
              </p:cNvSpPr>
              <p:nvPr/>
            </p:nvSpPr>
            <p:spPr bwMode="auto">
              <a:xfrm>
                <a:off x="5297" y="2426"/>
                <a:ext cx="3" cy="1"/>
              </a:xfrm>
              <a:custGeom>
                <a:avLst/>
                <a:gdLst>
                  <a:gd name="T0" fmla="*/ 0 w 3"/>
                  <a:gd name="T1" fmla="*/ 0 h 1"/>
                  <a:gd name="T2" fmla="*/ 0 w 3"/>
                  <a:gd name="T3" fmla="*/ 0 h 1"/>
                  <a:gd name="T4" fmla="*/ 3 w 3"/>
                  <a:gd name="T5" fmla="*/ 1 h 1"/>
                  <a:gd name="T6" fmla="*/ 3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0"/>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Rectangle 170">
                <a:extLst>
                  <a:ext uri="{FF2B5EF4-FFF2-40B4-BE49-F238E27FC236}">
                    <a16:creationId xmlns:a16="http://schemas.microsoft.com/office/drawing/2014/main" id="{23066A20-55C9-43C7-920C-CADE03901820}"/>
                  </a:ext>
                </a:extLst>
              </p:cNvPr>
              <p:cNvSpPr>
                <a:spLocks noChangeArrowheads="1"/>
              </p:cNvSpPr>
              <p:nvPr/>
            </p:nvSpPr>
            <p:spPr bwMode="auto">
              <a:xfrm>
                <a:off x="5296" y="2426"/>
                <a:ext cx="1" cy="1"/>
              </a:xfrm>
              <a:prstGeom prst="rect">
                <a:avLst/>
              </a:prstGeom>
              <a:solidFill>
                <a:srgbClr val="3B3B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Rectangle 171">
                <a:extLst>
                  <a:ext uri="{FF2B5EF4-FFF2-40B4-BE49-F238E27FC236}">
                    <a16:creationId xmlns:a16="http://schemas.microsoft.com/office/drawing/2014/main" id="{7B5D0D3B-97EB-4F4C-9DA6-518F0D7B125E}"/>
                  </a:ext>
                </a:extLst>
              </p:cNvPr>
              <p:cNvSpPr>
                <a:spLocks noChangeArrowheads="1"/>
              </p:cNvSpPr>
              <p:nvPr/>
            </p:nvSpPr>
            <p:spPr bwMode="auto">
              <a:xfrm>
                <a:off x="5296" y="2426"/>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172">
                <a:extLst>
                  <a:ext uri="{FF2B5EF4-FFF2-40B4-BE49-F238E27FC236}">
                    <a16:creationId xmlns:a16="http://schemas.microsoft.com/office/drawing/2014/main" id="{B4047AE1-C7DF-4872-ADAF-95DEB8E6208B}"/>
                  </a:ext>
                </a:extLst>
              </p:cNvPr>
              <p:cNvSpPr>
                <a:spLocks/>
              </p:cNvSpPr>
              <p:nvPr/>
            </p:nvSpPr>
            <p:spPr bwMode="auto">
              <a:xfrm>
                <a:off x="5300" y="2427"/>
                <a:ext cx="8" cy="3"/>
              </a:xfrm>
              <a:custGeom>
                <a:avLst/>
                <a:gdLst>
                  <a:gd name="T0" fmla="*/ 0 w 8"/>
                  <a:gd name="T1" fmla="*/ 0 h 3"/>
                  <a:gd name="T2" fmla="*/ 0 w 8"/>
                  <a:gd name="T3" fmla="*/ 0 h 3"/>
                  <a:gd name="T4" fmla="*/ 8 w 8"/>
                  <a:gd name="T5" fmla="*/ 3 h 3"/>
                  <a:gd name="T6" fmla="*/ 8 w 8"/>
                  <a:gd name="T7" fmla="*/ 3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0" y="0"/>
                    </a:lnTo>
                    <a:lnTo>
                      <a:pt x="8" y="3"/>
                    </a:lnTo>
                    <a:lnTo>
                      <a:pt x="8" y="3"/>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Freeform 173">
                <a:extLst>
                  <a:ext uri="{FF2B5EF4-FFF2-40B4-BE49-F238E27FC236}">
                    <a16:creationId xmlns:a16="http://schemas.microsoft.com/office/drawing/2014/main" id="{B28F1AA0-22EE-401E-A8B5-4DFC0D6D9EFD}"/>
                  </a:ext>
                </a:extLst>
              </p:cNvPr>
              <p:cNvSpPr>
                <a:spLocks/>
              </p:cNvSpPr>
              <p:nvPr/>
            </p:nvSpPr>
            <p:spPr bwMode="auto">
              <a:xfrm>
                <a:off x="5300" y="2427"/>
                <a:ext cx="8" cy="3"/>
              </a:xfrm>
              <a:custGeom>
                <a:avLst/>
                <a:gdLst>
                  <a:gd name="T0" fmla="*/ 0 w 8"/>
                  <a:gd name="T1" fmla="*/ 0 h 3"/>
                  <a:gd name="T2" fmla="*/ 0 w 8"/>
                  <a:gd name="T3" fmla="*/ 0 h 3"/>
                  <a:gd name="T4" fmla="*/ 8 w 8"/>
                  <a:gd name="T5" fmla="*/ 3 h 3"/>
                  <a:gd name="T6" fmla="*/ 8 w 8"/>
                  <a:gd name="T7" fmla="*/ 3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0" y="0"/>
                    </a:lnTo>
                    <a:lnTo>
                      <a:pt x="8" y="3"/>
                    </a:lnTo>
                    <a:lnTo>
                      <a:pt x="8"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174">
                <a:extLst>
                  <a:ext uri="{FF2B5EF4-FFF2-40B4-BE49-F238E27FC236}">
                    <a16:creationId xmlns:a16="http://schemas.microsoft.com/office/drawing/2014/main" id="{867118F8-407F-4A06-B3EF-CBAFBD95B3DA}"/>
                  </a:ext>
                </a:extLst>
              </p:cNvPr>
              <p:cNvSpPr>
                <a:spLocks/>
              </p:cNvSpPr>
              <p:nvPr/>
            </p:nvSpPr>
            <p:spPr bwMode="auto">
              <a:xfrm>
                <a:off x="5308" y="2430"/>
                <a:ext cx="3" cy="2"/>
              </a:xfrm>
              <a:custGeom>
                <a:avLst/>
                <a:gdLst>
                  <a:gd name="T0" fmla="*/ 0 w 5"/>
                  <a:gd name="T1" fmla="*/ 0 h 4"/>
                  <a:gd name="T2" fmla="*/ 0 w 5"/>
                  <a:gd name="T3" fmla="*/ 0 h 4"/>
                  <a:gd name="T4" fmla="*/ 2 w 5"/>
                  <a:gd name="T5" fmla="*/ 0 h 4"/>
                  <a:gd name="T6" fmla="*/ 5 w 5"/>
                  <a:gd name="T7" fmla="*/ 4 h 4"/>
                  <a:gd name="T8" fmla="*/ 2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cubicBezTo>
                      <a:pt x="0" y="0"/>
                      <a:pt x="0" y="0"/>
                      <a:pt x="0" y="0"/>
                    </a:cubicBezTo>
                    <a:cubicBezTo>
                      <a:pt x="2" y="0"/>
                      <a:pt x="2" y="0"/>
                      <a:pt x="2" y="0"/>
                    </a:cubicBezTo>
                    <a:cubicBezTo>
                      <a:pt x="4" y="1"/>
                      <a:pt x="5" y="2"/>
                      <a:pt x="5" y="4"/>
                    </a:cubicBezTo>
                    <a:cubicBezTo>
                      <a:pt x="5" y="2"/>
                      <a:pt x="4" y="1"/>
                      <a:pt x="2" y="0"/>
                    </a:cubicBezTo>
                    <a:cubicBezTo>
                      <a:pt x="0" y="0"/>
                      <a:pt x="0" y="0"/>
                      <a:pt x="0" y="0"/>
                    </a:cubicBezTo>
                  </a:path>
                </a:pathLst>
              </a:custGeom>
              <a:solidFill>
                <a:srgbClr val="47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Rectangle 175">
                <a:extLst>
                  <a:ext uri="{FF2B5EF4-FFF2-40B4-BE49-F238E27FC236}">
                    <a16:creationId xmlns:a16="http://schemas.microsoft.com/office/drawing/2014/main" id="{3FC1DF01-18E7-4481-9EEA-5F78628D7B9A}"/>
                  </a:ext>
                </a:extLst>
              </p:cNvPr>
              <p:cNvSpPr>
                <a:spLocks noChangeArrowheads="1"/>
              </p:cNvSpPr>
              <p:nvPr/>
            </p:nvSpPr>
            <p:spPr bwMode="auto">
              <a:xfrm>
                <a:off x="5296" y="2431"/>
                <a:ext cx="3" cy="1"/>
              </a:xfrm>
              <a:prstGeom prst="rect">
                <a:avLst/>
              </a:prstGeom>
              <a:solidFill>
                <a:srgbClr val="4747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Rectangle 176">
                <a:extLst>
                  <a:ext uri="{FF2B5EF4-FFF2-40B4-BE49-F238E27FC236}">
                    <a16:creationId xmlns:a16="http://schemas.microsoft.com/office/drawing/2014/main" id="{617C6F6D-305F-430D-B04F-8AF59DFB2539}"/>
                  </a:ext>
                </a:extLst>
              </p:cNvPr>
              <p:cNvSpPr>
                <a:spLocks noChangeArrowheads="1"/>
              </p:cNvSpPr>
              <p:nvPr/>
            </p:nvSpPr>
            <p:spPr bwMode="auto">
              <a:xfrm>
                <a:off x="5296" y="2431"/>
                <a:ext cx="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177">
                <a:extLst>
                  <a:ext uri="{FF2B5EF4-FFF2-40B4-BE49-F238E27FC236}">
                    <a16:creationId xmlns:a16="http://schemas.microsoft.com/office/drawing/2014/main" id="{E9312015-5D1A-4B6E-A2A4-819DB9D14A90}"/>
                  </a:ext>
                </a:extLst>
              </p:cNvPr>
              <p:cNvSpPr>
                <a:spLocks/>
              </p:cNvSpPr>
              <p:nvPr/>
            </p:nvSpPr>
            <p:spPr bwMode="auto">
              <a:xfrm>
                <a:off x="5295" y="2430"/>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3B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Freeform 178">
                <a:extLst>
                  <a:ext uri="{FF2B5EF4-FFF2-40B4-BE49-F238E27FC236}">
                    <a16:creationId xmlns:a16="http://schemas.microsoft.com/office/drawing/2014/main" id="{F3098728-8FAC-4346-89D8-56E5EB3AA56C}"/>
                  </a:ext>
                </a:extLst>
              </p:cNvPr>
              <p:cNvSpPr>
                <a:spLocks/>
              </p:cNvSpPr>
              <p:nvPr/>
            </p:nvSpPr>
            <p:spPr bwMode="auto">
              <a:xfrm>
                <a:off x="5295" y="2430"/>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179">
                <a:extLst>
                  <a:ext uri="{FF2B5EF4-FFF2-40B4-BE49-F238E27FC236}">
                    <a16:creationId xmlns:a16="http://schemas.microsoft.com/office/drawing/2014/main" id="{D0522D0F-ACCC-4D6F-B1F3-FAB35CD83EC4}"/>
                  </a:ext>
                </a:extLst>
              </p:cNvPr>
              <p:cNvSpPr>
                <a:spLocks/>
              </p:cNvSpPr>
              <p:nvPr/>
            </p:nvSpPr>
            <p:spPr bwMode="auto">
              <a:xfrm>
                <a:off x="5299" y="2431"/>
                <a:ext cx="8" cy="2"/>
              </a:xfrm>
              <a:custGeom>
                <a:avLst/>
                <a:gdLst>
                  <a:gd name="T0" fmla="*/ 0 w 8"/>
                  <a:gd name="T1" fmla="*/ 0 h 2"/>
                  <a:gd name="T2" fmla="*/ 0 w 8"/>
                  <a:gd name="T3" fmla="*/ 0 h 2"/>
                  <a:gd name="T4" fmla="*/ 8 w 8"/>
                  <a:gd name="T5" fmla="*/ 2 h 2"/>
                  <a:gd name="T6" fmla="*/ 8 w 8"/>
                  <a:gd name="T7" fmla="*/ 2 h 2"/>
                  <a:gd name="T8" fmla="*/ 0 w 8"/>
                  <a:gd name="T9" fmla="*/ 0 h 2"/>
                </a:gdLst>
                <a:ahLst/>
                <a:cxnLst>
                  <a:cxn ang="0">
                    <a:pos x="T0" y="T1"/>
                  </a:cxn>
                  <a:cxn ang="0">
                    <a:pos x="T2" y="T3"/>
                  </a:cxn>
                  <a:cxn ang="0">
                    <a:pos x="T4" y="T5"/>
                  </a:cxn>
                  <a:cxn ang="0">
                    <a:pos x="T6" y="T7"/>
                  </a:cxn>
                  <a:cxn ang="0">
                    <a:pos x="T8" y="T9"/>
                  </a:cxn>
                </a:cxnLst>
                <a:rect l="0" t="0" r="r" b="b"/>
                <a:pathLst>
                  <a:path w="8" h="2">
                    <a:moveTo>
                      <a:pt x="0" y="0"/>
                    </a:moveTo>
                    <a:lnTo>
                      <a:pt x="0" y="0"/>
                    </a:lnTo>
                    <a:lnTo>
                      <a:pt x="8" y="2"/>
                    </a:lnTo>
                    <a:lnTo>
                      <a:pt x="8" y="2"/>
                    </a:lnTo>
                    <a:lnTo>
                      <a:pt x="0" y="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180">
                <a:extLst>
                  <a:ext uri="{FF2B5EF4-FFF2-40B4-BE49-F238E27FC236}">
                    <a16:creationId xmlns:a16="http://schemas.microsoft.com/office/drawing/2014/main" id="{4A447CD6-9986-4BD0-A919-97073D05FACC}"/>
                  </a:ext>
                </a:extLst>
              </p:cNvPr>
              <p:cNvSpPr>
                <a:spLocks/>
              </p:cNvSpPr>
              <p:nvPr/>
            </p:nvSpPr>
            <p:spPr bwMode="auto">
              <a:xfrm>
                <a:off x="5299" y="2431"/>
                <a:ext cx="8" cy="2"/>
              </a:xfrm>
              <a:custGeom>
                <a:avLst/>
                <a:gdLst>
                  <a:gd name="T0" fmla="*/ 0 w 8"/>
                  <a:gd name="T1" fmla="*/ 0 h 2"/>
                  <a:gd name="T2" fmla="*/ 0 w 8"/>
                  <a:gd name="T3" fmla="*/ 0 h 2"/>
                  <a:gd name="T4" fmla="*/ 8 w 8"/>
                  <a:gd name="T5" fmla="*/ 2 h 2"/>
                  <a:gd name="T6" fmla="*/ 8 w 8"/>
                  <a:gd name="T7" fmla="*/ 2 h 2"/>
                  <a:gd name="T8" fmla="*/ 0 w 8"/>
                  <a:gd name="T9" fmla="*/ 0 h 2"/>
                </a:gdLst>
                <a:ahLst/>
                <a:cxnLst>
                  <a:cxn ang="0">
                    <a:pos x="T0" y="T1"/>
                  </a:cxn>
                  <a:cxn ang="0">
                    <a:pos x="T2" y="T3"/>
                  </a:cxn>
                  <a:cxn ang="0">
                    <a:pos x="T4" y="T5"/>
                  </a:cxn>
                  <a:cxn ang="0">
                    <a:pos x="T6" y="T7"/>
                  </a:cxn>
                  <a:cxn ang="0">
                    <a:pos x="T8" y="T9"/>
                  </a:cxn>
                </a:cxnLst>
                <a:rect l="0" t="0" r="r" b="b"/>
                <a:pathLst>
                  <a:path w="8" h="2">
                    <a:moveTo>
                      <a:pt x="0" y="0"/>
                    </a:moveTo>
                    <a:lnTo>
                      <a:pt x="0" y="0"/>
                    </a:lnTo>
                    <a:lnTo>
                      <a:pt x="8" y="2"/>
                    </a:lnTo>
                    <a:lnTo>
                      <a:pt x="8"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Freeform 181">
                <a:extLst>
                  <a:ext uri="{FF2B5EF4-FFF2-40B4-BE49-F238E27FC236}">
                    <a16:creationId xmlns:a16="http://schemas.microsoft.com/office/drawing/2014/main" id="{80A35623-76FD-4FFA-95FE-67F7A90C70C1}"/>
                  </a:ext>
                </a:extLst>
              </p:cNvPr>
              <p:cNvSpPr>
                <a:spLocks/>
              </p:cNvSpPr>
              <p:nvPr/>
            </p:nvSpPr>
            <p:spPr bwMode="auto">
              <a:xfrm>
                <a:off x="5307" y="2433"/>
                <a:ext cx="1" cy="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1" y="1"/>
                    </a:lnTo>
                    <a:lnTo>
                      <a:pt x="0" y="0"/>
                    </a:lnTo>
                    <a:close/>
                  </a:path>
                </a:pathLst>
              </a:custGeom>
              <a:solidFill>
                <a:srgbClr val="474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Freeform 182">
                <a:extLst>
                  <a:ext uri="{FF2B5EF4-FFF2-40B4-BE49-F238E27FC236}">
                    <a16:creationId xmlns:a16="http://schemas.microsoft.com/office/drawing/2014/main" id="{5D31CC78-95CE-4EE2-9124-3313730A824A}"/>
                  </a:ext>
                </a:extLst>
              </p:cNvPr>
              <p:cNvSpPr>
                <a:spLocks/>
              </p:cNvSpPr>
              <p:nvPr/>
            </p:nvSpPr>
            <p:spPr bwMode="auto">
              <a:xfrm>
                <a:off x="5307" y="2433"/>
                <a:ext cx="1" cy="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Freeform 183">
                <a:extLst>
                  <a:ext uri="{FF2B5EF4-FFF2-40B4-BE49-F238E27FC236}">
                    <a16:creationId xmlns:a16="http://schemas.microsoft.com/office/drawing/2014/main" id="{1CBDB465-0962-4CC8-B6E1-8682E3C95556}"/>
                  </a:ext>
                </a:extLst>
              </p:cNvPr>
              <p:cNvSpPr>
                <a:spLocks/>
              </p:cNvSpPr>
              <p:nvPr/>
            </p:nvSpPr>
            <p:spPr bwMode="auto">
              <a:xfrm>
                <a:off x="5295" y="2426"/>
                <a:ext cx="16" cy="8"/>
              </a:xfrm>
              <a:custGeom>
                <a:avLst/>
                <a:gdLst>
                  <a:gd name="T0" fmla="*/ 2 w 29"/>
                  <a:gd name="T1" fmla="*/ 0 h 14"/>
                  <a:gd name="T2" fmla="*/ 2 w 29"/>
                  <a:gd name="T3" fmla="*/ 0 h 14"/>
                  <a:gd name="T4" fmla="*/ 26 w 29"/>
                  <a:gd name="T5" fmla="*/ 6 h 14"/>
                  <a:gd name="T6" fmla="*/ 29 w 29"/>
                  <a:gd name="T7" fmla="*/ 9 h 14"/>
                  <a:gd name="T8" fmla="*/ 27 w 29"/>
                  <a:gd name="T9" fmla="*/ 8 h 14"/>
                  <a:gd name="T10" fmla="*/ 2 w 29"/>
                  <a:gd name="T11" fmla="*/ 1 h 14"/>
                  <a:gd name="T12" fmla="*/ 0 w 29"/>
                  <a:gd name="T13" fmla="*/ 7 h 14"/>
                  <a:gd name="T14" fmla="*/ 1 w 29"/>
                  <a:gd name="T15" fmla="*/ 8 h 14"/>
                  <a:gd name="T16" fmla="*/ 7 w 29"/>
                  <a:gd name="T17" fmla="*/ 9 h 14"/>
                  <a:gd name="T18" fmla="*/ 22 w 29"/>
                  <a:gd name="T19" fmla="*/ 13 h 14"/>
                  <a:gd name="T20" fmla="*/ 24 w 29"/>
                  <a:gd name="T21" fmla="*/ 14 h 14"/>
                  <a:gd name="T22" fmla="*/ 25 w 29"/>
                  <a:gd name="T23" fmla="*/ 14 h 14"/>
                  <a:gd name="T24" fmla="*/ 27 w 29"/>
                  <a:gd name="T25" fmla="*/ 13 h 14"/>
                  <a:gd name="T26" fmla="*/ 29 w 29"/>
                  <a:gd name="T27" fmla="*/ 11 h 14"/>
                  <a:gd name="T28" fmla="*/ 29 w 29"/>
                  <a:gd name="T29" fmla="*/ 10 h 14"/>
                  <a:gd name="T30" fmla="*/ 26 w 29"/>
                  <a:gd name="T31" fmla="*/ 6 h 14"/>
                  <a:gd name="T32" fmla="*/ 24 w 29"/>
                  <a:gd name="T33" fmla="*/ 6 h 14"/>
                  <a:gd name="T34" fmla="*/ 9 w 29"/>
                  <a:gd name="T35" fmla="*/ 2 h 14"/>
                  <a:gd name="T36" fmla="*/ 3 w 29"/>
                  <a:gd name="T37" fmla="*/ 0 h 14"/>
                  <a:gd name="T38" fmla="*/ 2 w 29"/>
                  <a:gd name="T3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14">
                    <a:moveTo>
                      <a:pt x="2" y="0"/>
                    </a:moveTo>
                    <a:cubicBezTo>
                      <a:pt x="2" y="0"/>
                      <a:pt x="2" y="0"/>
                      <a:pt x="2" y="0"/>
                    </a:cubicBezTo>
                    <a:cubicBezTo>
                      <a:pt x="26" y="6"/>
                      <a:pt x="26" y="6"/>
                      <a:pt x="26" y="6"/>
                    </a:cubicBezTo>
                    <a:cubicBezTo>
                      <a:pt x="28" y="7"/>
                      <a:pt x="29" y="8"/>
                      <a:pt x="29" y="9"/>
                    </a:cubicBezTo>
                    <a:cubicBezTo>
                      <a:pt x="29" y="9"/>
                      <a:pt x="28" y="8"/>
                      <a:pt x="27" y="8"/>
                    </a:cubicBezTo>
                    <a:cubicBezTo>
                      <a:pt x="2" y="1"/>
                      <a:pt x="2" y="1"/>
                      <a:pt x="2" y="1"/>
                    </a:cubicBezTo>
                    <a:cubicBezTo>
                      <a:pt x="0" y="7"/>
                      <a:pt x="0" y="7"/>
                      <a:pt x="0" y="7"/>
                    </a:cubicBezTo>
                    <a:cubicBezTo>
                      <a:pt x="1" y="8"/>
                      <a:pt x="1" y="8"/>
                      <a:pt x="1" y="8"/>
                    </a:cubicBezTo>
                    <a:cubicBezTo>
                      <a:pt x="7" y="9"/>
                      <a:pt x="7" y="9"/>
                      <a:pt x="7" y="9"/>
                    </a:cubicBezTo>
                    <a:cubicBezTo>
                      <a:pt x="22" y="13"/>
                      <a:pt x="22" y="13"/>
                      <a:pt x="22" y="13"/>
                    </a:cubicBezTo>
                    <a:cubicBezTo>
                      <a:pt x="24" y="14"/>
                      <a:pt x="24" y="14"/>
                      <a:pt x="24" y="14"/>
                    </a:cubicBezTo>
                    <a:cubicBezTo>
                      <a:pt x="25" y="14"/>
                      <a:pt x="25" y="14"/>
                      <a:pt x="25" y="14"/>
                    </a:cubicBezTo>
                    <a:cubicBezTo>
                      <a:pt x="26" y="14"/>
                      <a:pt x="27" y="14"/>
                      <a:pt x="27" y="13"/>
                    </a:cubicBezTo>
                    <a:cubicBezTo>
                      <a:pt x="28" y="13"/>
                      <a:pt x="29" y="12"/>
                      <a:pt x="29" y="11"/>
                    </a:cubicBezTo>
                    <a:cubicBezTo>
                      <a:pt x="29" y="11"/>
                      <a:pt x="29" y="10"/>
                      <a:pt x="29" y="10"/>
                    </a:cubicBezTo>
                    <a:cubicBezTo>
                      <a:pt x="29" y="8"/>
                      <a:pt x="28" y="7"/>
                      <a:pt x="26" y="6"/>
                    </a:cubicBezTo>
                    <a:cubicBezTo>
                      <a:pt x="24" y="6"/>
                      <a:pt x="24" y="6"/>
                      <a:pt x="24" y="6"/>
                    </a:cubicBezTo>
                    <a:cubicBezTo>
                      <a:pt x="9" y="2"/>
                      <a:pt x="9" y="2"/>
                      <a:pt x="9" y="2"/>
                    </a:cubicBezTo>
                    <a:cubicBezTo>
                      <a:pt x="3" y="0"/>
                      <a:pt x="3" y="0"/>
                      <a:pt x="3" y="0"/>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Freeform 184">
                <a:extLst>
                  <a:ext uri="{FF2B5EF4-FFF2-40B4-BE49-F238E27FC236}">
                    <a16:creationId xmlns:a16="http://schemas.microsoft.com/office/drawing/2014/main" id="{EF13A941-8D7E-42BF-A9D7-47B026796F93}"/>
                  </a:ext>
                </a:extLst>
              </p:cNvPr>
              <p:cNvSpPr>
                <a:spLocks/>
              </p:cNvSpPr>
              <p:nvPr/>
            </p:nvSpPr>
            <p:spPr bwMode="auto">
              <a:xfrm>
                <a:off x="5296" y="2426"/>
                <a:ext cx="15" cy="5"/>
              </a:xfrm>
              <a:custGeom>
                <a:avLst/>
                <a:gdLst>
                  <a:gd name="T0" fmla="*/ 0 w 27"/>
                  <a:gd name="T1" fmla="*/ 0 h 9"/>
                  <a:gd name="T2" fmla="*/ 0 w 27"/>
                  <a:gd name="T3" fmla="*/ 1 h 9"/>
                  <a:gd name="T4" fmla="*/ 25 w 27"/>
                  <a:gd name="T5" fmla="*/ 8 h 9"/>
                  <a:gd name="T6" fmla="*/ 27 w 27"/>
                  <a:gd name="T7" fmla="*/ 9 h 9"/>
                  <a:gd name="T8" fmla="*/ 24 w 27"/>
                  <a:gd name="T9" fmla="*/ 6 h 9"/>
                  <a:gd name="T10" fmla="*/ 0 w 27"/>
                  <a:gd name="T11" fmla="*/ 0 h 9"/>
                </a:gdLst>
                <a:ahLst/>
                <a:cxnLst>
                  <a:cxn ang="0">
                    <a:pos x="T0" y="T1"/>
                  </a:cxn>
                  <a:cxn ang="0">
                    <a:pos x="T2" y="T3"/>
                  </a:cxn>
                  <a:cxn ang="0">
                    <a:pos x="T4" y="T5"/>
                  </a:cxn>
                  <a:cxn ang="0">
                    <a:pos x="T6" y="T7"/>
                  </a:cxn>
                  <a:cxn ang="0">
                    <a:pos x="T8" y="T9"/>
                  </a:cxn>
                  <a:cxn ang="0">
                    <a:pos x="T10" y="T11"/>
                  </a:cxn>
                </a:cxnLst>
                <a:rect l="0" t="0" r="r" b="b"/>
                <a:pathLst>
                  <a:path w="27" h="9">
                    <a:moveTo>
                      <a:pt x="0" y="0"/>
                    </a:moveTo>
                    <a:cubicBezTo>
                      <a:pt x="0" y="1"/>
                      <a:pt x="0" y="1"/>
                      <a:pt x="0" y="1"/>
                    </a:cubicBezTo>
                    <a:cubicBezTo>
                      <a:pt x="25" y="8"/>
                      <a:pt x="25" y="8"/>
                      <a:pt x="25" y="8"/>
                    </a:cubicBezTo>
                    <a:cubicBezTo>
                      <a:pt x="26" y="8"/>
                      <a:pt x="27" y="9"/>
                      <a:pt x="27" y="9"/>
                    </a:cubicBezTo>
                    <a:cubicBezTo>
                      <a:pt x="27" y="8"/>
                      <a:pt x="26" y="7"/>
                      <a:pt x="24" y="6"/>
                    </a:cubicBezTo>
                    <a:cubicBezTo>
                      <a:pt x="0" y="0"/>
                      <a:pt x="0" y="0"/>
                      <a:pt x="0"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185">
                <a:extLst>
                  <a:ext uri="{FF2B5EF4-FFF2-40B4-BE49-F238E27FC236}">
                    <a16:creationId xmlns:a16="http://schemas.microsoft.com/office/drawing/2014/main" id="{37C08602-DE69-44C1-8266-AD4B46677F05}"/>
                  </a:ext>
                </a:extLst>
              </p:cNvPr>
              <p:cNvSpPr>
                <a:spLocks/>
              </p:cNvSpPr>
              <p:nvPr/>
            </p:nvSpPr>
            <p:spPr bwMode="auto">
              <a:xfrm>
                <a:off x="5270" y="2462"/>
                <a:ext cx="31" cy="12"/>
              </a:xfrm>
              <a:custGeom>
                <a:avLst/>
                <a:gdLst>
                  <a:gd name="T0" fmla="*/ 56 w 56"/>
                  <a:gd name="T1" fmla="*/ 18 h 21"/>
                  <a:gd name="T2" fmla="*/ 54 w 56"/>
                  <a:gd name="T3" fmla="*/ 20 h 21"/>
                  <a:gd name="T4" fmla="*/ 51 w 56"/>
                  <a:gd name="T5" fmla="*/ 20 h 21"/>
                  <a:gd name="T6" fmla="*/ 3 w 56"/>
                  <a:gd name="T7" fmla="*/ 8 h 21"/>
                  <a:gd name="T8" fmla="*/ 1 w 56"/>
                  <a:gd name="T9" fmla="*/ 3 h 21"/>
                  <a:gd name="T10" fmla="*/ 2 w 56"/>
                  <a:gd name="T11" fmla="*/ 0 h 21"/>
                  <a:gd name="T12" fmla="*/ 5 w 56"/>
                  <a:gd name="T13" fmla="*/ 0 h 21"/>
                  <a:gd name="T14" fmla="*/ 53 w 56"/>
                  <a:gd name="T15" fmla="*/ 13 h 21"/>
                  <a:gd name="T16" fmla="*/ 56 w 56"/>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1">
                    <a:moveTo>
                      <a:pt x="56" y="18"/>
                    </a:moveTo>
                    <a:cubicBezTo>
                      <a:pt x="55" y="19"/>
                      <a:pt x="55" y="19"/>
                      <a:pt x="54" y="20"/>
                    </a:cubicBezTo>
                    <a:cubicBezTo>
                      <a:pt x="53" y="20"/>
                      <a:pt x="52" y="21"/>
                      <a:pt x="51" y="20"/>
                    </a:cubicBezTo>
                    <a:cubicBezTo>
                      <a:pt x="3" y="8"/>
                      <a:pt x="3" y="8"/>
                      <a:pt x="3" y="8"/>
                    </a:cubicBezTo>
                    <a:cubicBezTo>
                      <a:pt x="1" y="7"/>
                      <a:pt x="0" y="5"/>
                      <a:pt x="1" y="3"/>
                    </a:cubicBezTo>
                    <a:cubicBezTo>
                      <a:pt x="1" y="2"/>
                      <a:pt x="2" y="1"/>
                      <a:pt x="2" y="0"/>
                    </a:cubicBezTo>
                    <a:cubicBezTo>
                      <a:pt x="3" y="0"/>
                      <a:pt x="4" y="0"/>
                      <a:pt x="5" y="0"/>
                    </a:cubicBezTo>
                    <a:cubicBezTo>
                      <a:pt x="53" y="13"/>
                      <a:pt x="53" y="13"/>
                      <a:pt x="53" y="13"/>
                    </a:cubicBezTo>
                    <a:cubicBezTo>
                      <a:pt x="55" y="13"/>
                      <a:pt x="56" y="16"/>
                      <a:pt x="56"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186">
                <a:extLst>
                  <a:ext uri="{FF2B5EF4-FFF2-40B4-BE49-F238E27FC236}">
                    <a16:creationId xmlns:a16="http://schemas.microsoft.com/office/drawing/2014/main" id="{44D72623-B546-4F70-B3AD-64351C4B468C}"/>
                  </a:ext>
                </a:extLst>
              </p:cNvPr>
              <p:cNvSpPr>
                <a:spLocks/>
              </p:cNvSpPr>
              <p:nvPr/>
            </p:nvSpPr>
            <p:spPr bwMode="auto">
              <a:xfrm>
                <a:off x="5270" y="2462"/>
                <a:ext cx="31" cy="9"/>
              </a:xfrm>
              <a:custGeom>
                <a:avLst/>
                <a:gdLst>
                  <a:gd name="T0" fmla="*/ 2 w 56"/>
                  <a:gd name="T1" fmla="*/ 5 h 16"/>
                  <a:gd name="T2" fmla="*/ 6 w 56"/>
                  <a:gd name="T3" fmla="*/ 2 h 16"/>
                  <a:gd name="T4" fmla="*/ 54 w 56"/>
                  <a:gd name="T5" fmla="*/ 15 h 16"/>
                  <a:gd name="T6" fmla="*/ 56 w 56"/>
                  <a:gd name="T7" fmla="*/ 16 h 16"/>
                  <a:gd name="T8" fmla="*/ 53 w 56"/>
                  <a:gd name="T9" fmla="*/ 13 h 16"/>
                  <a:gd name="T10" fmla="*/ 5 w 56"/>
                  <a:gd name="T11" fmla="*/ 0 h 16"/>
                  <a:gd name="T12" fmla="*/ 1 w 56"/>
                  <a:gd name="T13" fmla="*/ 3 h 16"/>
                  <a:gd name="T14" fmla="*/ 2 w 56"/>
                  <a:gd name="T15" fmla="*/ 7 h 16"/>
                  <a:gd name="T16" fmla="*/ 2 w 56"/>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16">
                    <a:moveTo>
                      <a:pt x="2" y="5"/>
                    </a:moveTo>
                    <a:cubicBezTo>
                      <a:pt x="2" y="3"/>
                      <a:pt x="4" y="1"/>
                      <a:pt x="6" y="2"/>
                    </a:cubicBezTo>
                    <a:cubicBezTo>
                      <a:pt x="54" y="15"/>
                      <a:pt x="54" y="15"/>
                      <a:pt x="54" y="15"/>
                    </a:cubicBezTo>
                    <a:cubicBezTo>
                      <a:pt x="55" y="15"/>
                      <a:pt x="55" y="15"/>
                      <a:pt x="56" y="16"/>
                    </a:cubicBezTo>
                    <a:cubicBezTo>
                      <a:pt x="55" y="14"/>
                      <a:pt x="54" y="13"/>
                      <a:pt x="53" y="13"/>
                    </a:cubicBezTo>
                    <a:cubicBezTo>
                      <a:pt x="5" y="0"/>
                      <a:pt x="5" y="0"/>
                      <a:pt x="5" y="0"/>
                    </a:cubicBezTo>
                    <a:cubicBezTo>
                      <a:pt x="3" y="0"/>
                      <a:pt x="1" y="1"/>
                      <a:pt x="1" y="3"/>
                    </a:cubicBezTo>
                    <a:cubicBezTo>
                      <a:pt x="0" y="4"/>
                      <a:pt x="1" y="6"/>
                      <a:pt x="2" y="7"/>
                    </a:cubicBezTo>
                    <a:cubicBezTo>
                      <a:pt x="1" y="6"/>
                      <a:pt x="1" y="5"/>
                      <a:pt x="2"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187">
                <a:extLst>
                  <a:ext uri="{FF2B5EF4-FFF2-40B4-BE49-F238E27FC236}">
                    <a16:creationId xmlns:a16="http://schemas.microsoft.com/office/drawing/2014/main" id="{3EC875B0-F179-48A2-9CEF-772680147689}"/>
                  </a:ext>
                </a:extLst>
              </p:cNvPr>
              <p:cNvSpPr>
                <a:spLocks/>
              </p:cNvSpPr>
              <p:nvPr/>
            </p:nvSpPr>
            <p:spPr bwMode="auto">
              <a:xfrm>
                <a:off x="5285" y="2466"/>
                <a:ext cx="16" cy="7"/>
              </a:xfrm>
              <a:custGeom>
                <a:avLst/>
                <a:gdLst>
                  <a:gd name="T0" fmla="*/ 2 w 29"/>
                  <a:gd name="T1" fmla="*/ 0 h 14"/>
                  <a:gd name="T2" fmla="*/ 2 w 29"/>
                  <a:gd name="T3" fmla="*/ 0 h 14"/>
                  <a:gd name="T4" fmla="*/ 26 w 29"/>
                  <a:gd name="T5" fmla="*/ 7 h 14"/>
                  <a:gd name="T6" fmla="*/ 29 w 29"/>
                  <a:gd name="T7" fmla="*/ 10 h 14"/>
                  <a:gd name="T8" fmla="*/ 27 w 29"/>
                  <a:gd name="T9" fmla="*/ 9 h 14"/>
                  <a:gd name="T10" fmla="*/ 1 w 29"/>
                  <a:gd name="T11" fmla="*/ 2 h 14"/>
                  <a:gd name="T12" fmla="*/ 0 w 29"/>
                  <a:gd name="T13" fmla="*/ 8 h 14"/>
                  <a:gd name="T14" fmla="*/ 24 w 29"/>
                  <a:gd name="T15" fmla="*/ 14 h 14"/>
                  <a:gd name="T16" fmla="*/ 25 w 29"/>
                  <a:gd name="T17" fmla="*/ 14 h 14"/>
                  <a:gd name="T18" fmla="*/ 27 w 29"/>
                  <a:gd name="T19" fmla="*/ 14 h 14"/>
                  <a:gd name="T20" fmla="*/ 29 w 29"/>
                  <a:gd name="T21" fmla="*/ 12 h 14"/>
                  <a:gd name="T22" fmla="*/ 29 w 29"/>
                  <a:gd name="T23" fmla="*/ 11 h 14"/>
                  <a:gd name="T24" fmla="*/ 26 w 29"/>
                  <a:gd name="T25" fmla="*/ 7 h 14"/>
                  <a:gd name="T26" fmla="*/ 26 w 29"/>
                  <a:gd name="T27" fmla="*/ 7 h 14"/>
                  <a:gd name="T28" fmla="*/ 2 w 29"/>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14">
                    <a:moveTo>
                      <a:pt x="2" y="0"/>
                    </a:moveTo>
                    <a:cubicBezTo>
                      <a:pt x="2" y="0"/>
                      <a:pt x="2" y="0"/>
                      <a:pt x="2" y="0"/>
                    </a:cubicBezTo>
                    <a:cubicBezTo>
                      <a:pt x="26" y="7"/>
                      <a:pt x="26" y="7"/>
                      <a:pt x="26" y="7"/>
                    </a:cubicBezTo>
                    <a:cubicBezTo>
                      <a:pt x="27" y="7"/>
                      <a:pt x="28" y="8"/>
                      <a:pt x="29" y="10"/>
                    </a:cubicBezTo>
                    <a:cubicBezTo>
                      <a:pt x="28" y="9"/>
                      <a:pt x="28" y="9"/>
                      <a:pt x="27" y="9"/>
                    </a:cubicBezTo>
                    <a:cubicBezTo>
                      <a:pt x="1" y="2"/>
                      <a:pt x="1" y="2"/>
                      <a:pt x="1" y="2"/>
                    </a:cubicBezTo>
                    <a:cubicBezTo>
                      <a:pt x="0" y="8"/>
                      <a:pt x="0" y="8"/>
                      <a:pt x="0" y="8"/>
                    </a:cubicBezTo>
                    <a:cubicBezTo>
                      <a:pt x="24" y="14"/>
                      <a:pt x="24" y="14"/>
                      <a:pt x="24" y="14"/>
                    </a:cubicBezTo>
                    <a:cubicBezTo>
                      <a:pt x="24" y="14"/>
                      <a:pt x="25" y="14"/>
                      <a:pt x="25" y="14"/>
                    </a:cubicBezTo>
                    <a:cubicBezTo>
                      <a:pt x="26" y="14"/>
                      <a:pt x="26" y="14"/>
                      <a:pt x="27" y="14"/>
                    </a:cubicBezTo>
                    <a:cubicBezTo>
                      <a:pt x="28" y="13"/>
                      <a:pt x="28" y="13"/>
                      <a:pt x="29" y="12"/>
                    </a:cubicBezTo>
                    <a:cubicBezTo>
                      <a:pt x="29" y="11"/>
                      <a:pt x="29" y="11"/>
                      <a:pt x="29" y="11"/>
                    </a:cubicBezTo>
                    <a:cubicBezTo>
                      <a:pt x="29" y="9"/>
                      <a:pt x="28" y="7"/>
                      <a:pt x="26" y="7"/>
                    </a:cubicBezTo>
                    <a:cubicBezTo>
                      <a:pt x="26" y="7"/>
                      <a:pt x="26" y="7"/>
                      <a:pt x="26" y="7"/>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Freeform 188">
                <a:extLst>
                  <a:ext uri="{FF2B5EF4-FFF2-40B4-BE49-F238E27FC236}">
                    <a16:creationId xmlns:a16="http://schemas.microsoft.com/office/drawing/2014/main" id="{D7B93DA0-EC89-44A1-BCBB-162569C69654}"/>
                  </a:ext>
                </a:extLst>
              </p:cNvPr>
              <p:cNvSpPr>
                <a:spLocks/>
              </p:cNvSpPr>
              <p:nvPr/>
            </p:nvSpPr>
            <p:spPr bwMode="auto">
              <a:xfrm>
                <a:off x="5285" y="2466"/>
                <a:ext cx="16" cy="5"/>
              </a:xfrm>
              <a:custGeom>
                <a:avLst/>
                <a:gdLst>
                  <a:gd name="T0" fmla="*/ 1 w 28"/>
                  <a:gd name="T1" fmla="*/ 0 h 10"/>
                  <a:gd name="T2" fmla="*/ 0 w 28"/>
                  <a:gd name="T3" fmla="*/ 2 h 10"/>
                  <a:gd name="T4" fmla="*/ 26 w 28"/>
                  <a:gd name="T5" fmla="*/ 9 h 10"/>
                  <a:gd name="T6" fmla="*/ 28 w 28"/>
                  <a:gd name="T7" fmla="*/ 10 h 10"/>
                  <a:gd name="T8" fmla="*/ 25 w 28"/>
                  <a:gd name="T9" fmla="*/ 7 h 10"/>
                  <a:gd name="T10" fmla="*/ 1 w 28"/>
                  <a:gd name="T11" fmla="*/ 0 h 10"/>
                </a:gdLst>
                <a:ahLst/>
                <a:cxnLst>
                  <a:cxn ang="0">
                    <a:pos x="T0" y="T1"/>
                  </a:cxn>
                  <a:cxn ang="0">
                    <a:pos x="T2" y="T3"/>
                  </a:cxn>
                  <a:cxn ang="0">
                    <a:pos x="T4" y="T5"/>
                  </a:cxn>
                  <a:cxn ang="0">
                    <a:pos x="T6" y="T7"/>
                  </a:cxn>
                  <a:cxn ang="0">
                    <a:pos x="T8" y="T9"/>
                  </a:cxn>
                  <a:cxn ang="0">
                    <a:pos x="T10" y="T11"/>
                  </a:cxn>
                </a:cxnLst>
                <a:rect l="0" t="0" r="r" b="b"/>
                <a:pathLst>
                  <a:path w="28" h="10">
                    <a:moveTo>
                      <a:pt x="1" y="0"/>
                    </a:moveTo>
                    <a:cubicBezTo>
                      <a:pt x="0" y="2"/>
                      <a:pt x="0" y="2"/>
                      <a:pt x="0" y="2"/>
                    </a:cubicBezTo>
                    <a:cubicBezTo>
                      <a:pt x="26" y="9"/>
                      <a:pt x="26" y="9"/>
                      <a:pt x="26" y="9"/>
                    </a:cubicBezTo>
                    <a:cubicBezTo>
                      <a:pt x="27" y="9"/>
                      <a:pt x="27" y="9"/>
                      <a:pt x="28" y="10"/>
                    </a:cubicBezTo>
                    <a:cubicBezTo>
                      <a:pt x="27" y="8"/>
                      <a:pt x="26" y="7"/>
                      <a:pt x="25" y="7"/>
                    </a:cubicBezTo>
                    <a:cubicBezTo>
                      <a:pt x="1" y="0"/>
                      <a:pt x="1" y="0"/>
                      <a:pt x="1"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Freeform 189">
                <a:extLst>
                  <a:ext uri="{FF2B5EF4-FFF2-40B4-BE49-F238E27FC236}">
                    <a16:creationId xmlns:a16="http://schemas.microsoft.com/office/drawing/2014/main" id="{7FFBEA9A-5CED-41B9-9113-30219B5A4F98}"/>
                  </a:ext>
                </a:extLst>
              </p:cNvPr>
              <p:cNvSpPr>
                <a:spLocks/>
              </p:cNvSpPr>
              <p:nvPr/>
            </p:nvSpPr>
            <p:spPr bwMode="auto">
              <a:xfrm>
                <a:off x="5260" y="2502"/>
                <a:ext cx="30" cy="11"/>
              </a:xfrm>
              <a:custGeom>
                <a:avLst/>
                <a:gdLst>
                  <a:gd name="T0" fmla="*/ 55 w 56"/>
                  <a:gd name="T1" fmla="*/ 18 h 21"/>
                  <a:gd name="T2" fmla="*/ 53 w 56"/>
                  <a:gd name="T3" fmla="*/ 20 h 21"/>
                  <a:gd name="T4" fmla="*/ 51 w 56"/>
                  <a:gd name="T5" fmla="*/ 21 h 21"/>
                  <a:gd name="T6" fmla="*/ 3 w 56"/>
                  <a:gd name="T7" fmla="*/ 8 h 21"/>
                  <a:gd name="T8" fmla="*/ 0 w 56"/>
                  <a:gd name="T9" fmla="*/ 3 h 21"/>
                  <a:gd name="T10" fmla="*/ 2 w 56"/>
                  <a:gd name="T11" fmla="*/ 1 h 21"/>
                  <a:gd name="T12" fmla="*/ 5 w 56"/>
                  <a:gd name="T13" fmla="*/ 1 h 21"/>
                  <a:gd name="T14" fmla="*/ 53 w 56"/>
                  <a:gd name="T15" fmla="*/ 13 h 21"/>
                  <a:gd name="T16" fmla="*/ 55 w 56"/>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1">
                    <a:moveTo>
                      <a:pt x="55" y="18"/>
                    </a:moveTo>
                    <a:cubicBezTo>
                      <a:pt x="55" y="19"/>
                      <a:pt x="54" y="20"/>
                      <a:pt x="53" y="20"/>
                    </a:cubicBezTo>
                    <a:cubicBezTo>
                      <a:pt x="53" y="21"/>
                      <a:pt x="52" y="21"/>
                      <a:pt x="51" y="21"/>
                    </a:cubicBezTo>
                    <a:cubicBezTo>
                      <a:pt x="3" y="8"/>
                      <a:pt x="3" y="8"/>
                      <a:pt x="3" y="8"/>
                    </a:cubicBezTo>
                    <a:cubicBezTo>
                      <a:pt x="1" y="7"/>
                      <a:pt x="0" y="5"/>
                      <a:pt x="0" y="3"/>
                    </a:cubicBezTo>
                    <a:cubicBezTo>
                      <a:pt x="0" y="2"/>
                      <a:pt x="1" y="1"/>
                      <a:pt x="2" y="1"/>
                    </a:cubicBezTo>
                    <a:cubicBezTo>
                      <a:pt x="3" y="0"/>
                      <a:pt x="4" y="0"/>
                      <a:pt x="5" y="1"/>
                    </a:cubicBezTo>
                    <a:cubicBezTo>
                      <a:pt x="53" y="13"/>
                      <a:pt x="53" y="13"/>
                      <a:pt x="53" y="13"/>
                    </a:cubicBezTo>
                    <a:cubicBezTo>
                      <a:pt x="55" y="14"/>
                      <a:pt x="56" y="16"/>
                      <a:pt x="55" y="18"/>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Freeform 190">
                <a:extLst>
                  <a:ext uri="{FF2B5EF4-FFF2-40B4-BE49-F238E27FC236}">
                    <a16:creationId xmlns:a16="http://schemas.microsoft.com/office/drawing/2014/main" id="{9C1D49C4-082D-4B81-A8FF-3DCF987A6E3C}"/>
                  </a:ext>
                </a:extLst>
              </p:cNvPr>
              <p:cNvSpPr>
                <a:spLocks/>
              </p:cNvSpPr>
              <p:nvPr/>
            </p:nvSpPr>
            <p:spPr bwMode="auto">
              <a:xfrm>
                <a:off x="5260" y="2502"/>
                <a:ext cx="30" cy="8"/>
              </a:xfrm>
              <a:custGeom>
                <a:avLst/>
                <a:gdLst>
                  <a:gd name="T0" fmla="*/ 1 w 55"/>
                  <a:gd name="T1" fmla="*/ 5 h 16"/>
                  <a:gd name="T2" fmla="*/ 6 w 55"/>
                  <a:gd name="T3" fmla="*/ 2 h 16"/>
                  <a:gd name="T4" fmla="*/ 54 w 55"/>
                  <a:gd name="T5" fmla="*/ 15 h 16"/>
                  <a:gd name="T6" fmla="*/ 55 w 55"/>
                  <a:gd name="T7" fmla="*/ 16 h 16"/>
                  <a:gd name="T8" fmla="*/ 53 w 55"/>
                  <a:gd name="T9" fmla="*/ 13 h 16"/>
                  <a:gd name="T10" fmla="*/ 5 w 55"/>
                  <a:gd name="T11" fmla="*/ 1 h 16"/>
                  <a:gd name="T12" fmla="*/ 0 w 55"/>
                  <a:gd name="T13" fmla="*/ 3 h 16"/>
                  <a:gd name="T14" fmla="*/ 1 w 55"/>
                  <a:gd name="T15" fmla="*/ 7 h 16"/>
                  <a:gd name="T16" fmla="*/ 1 w 55"/>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16">
                    <a:moveTo>
                      <a:pt x="1" y="5"/>
                    </a:moveTo>
                    <a:cubicBezTo>
                      <a:pt x="2" y="3"/>
                      <a:pt x="4" y="2"/>
                      <a:pt x="6" y="2"/>
                    </a:cubicBezTo>
                    <a:cubicBezTo>
                      <a:pt x="54" y="15"/>
                      <a:pt x="54" y="15"/>
                      <a:pt x="54" y="15"/>
                    </a:cubicBezTo>
                    <a:cubicBezTo>
                      <a:pt x="54" y="15"/>
                      <a:pt x="55" y="16"/>
                      <a:pt x="55" y="16"/>
                    </a:cubicBezTo>
                    <a:cubicBezTo>
                      <a:pt x="55" y="15"/>
                      <a:pt x="54" y="14"/>
                      <a:pt x="53" y="13"/>
                    </a:cubicBezTo>
                    <a:cubicBezTo>
                      <a:pt x="5" y="1"/>
                      <a:pt x="5" y="1"/>
                      <a:pt x="5" y="1"/>
                    </a:cubicBezTo>
                    <a:cubicBezTo>
                      <a:pt x="3" y="0"/>
                      <a:pt x="1" y="1"/>
                      <a:pt x="0" y="3"/>
                    </a:cubicBezTo>
                    <a:cubicBezTo>
                      <a:pt x="0" y="5"/>
                      <a:pt x="0" y="6"/>
                      <a:pt x="1" y="7"/>
                    </a:cubicBezTo>
                    <a:cubicBezTo>
                      <a:pt x="1" y="6"/>
                      <a:pt x="1" y="6"/>
                      <a:pt x="1" y="5"/>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191">
                <a:extLst>
                  <a:ext uri="{FF2B5EF4-FFF2-40B4-BE49-F238E27FC236}">
                    <a16:creationId xmlns:a16="http://schemas.microsoft.com/office/drawing/2014/main" id="{49629C6D-DD11-4CDB-B4CB-D5AE74EF474D}"/>
                  </a:ext>
                </a:extLst>
              </p:cNvPr>
              <p:cNvSpPr>
                <a:spLocks/>
              </p:cNvSpPr>
              <p:nvPr/>
            </p:nvSpPr>
            <p:spPr bwMode="auto">
              <a:xfrm>
                <a:off x="5274" y="2505"/>
                <a:ext cx="16" cy="8"/>
              </a:xfrm>
              <a:custGeom>
                <a:avLst/>
                <a:gdLst>
                  <a:gd name="T0" fmla="*/ 2 w 29"/>
                  <a:gd name="T1" fmla="*/ 0 h 14"/>
                  <a:gd name="T2" fmla="*/ 2 w 29"/>
                  <a:gd name="T3" fmla="*/ 0 h 14"/>
                  <a:gd name="T4" fmla="*/ 27 w 29"/>
                  <a:gd name="T5" fmla="*/ 6 h 14"/>
                  <a:gd name="T6" fmla="*/ 29 w 29"/>
                  <a:gd name="T7" fmla="*/ 9 h 14"/>
                  <a:gd name="T8" fmla="*/ 28 w 29"/>
                  <a:gd name="T9" fmla="*/ 8 h 14"/>
                  <a:gd name="T10" fmla="*/ 2 w 29"/>
                  <a:gd name="T11" fmla="*/ 1 h 14"/>
                  <a:gd name="T12" fmla="*/ 0 w 29"/>
                  <a:gd name="T13" fmla="*/ 7 h 14"/>
                  <a:gd name="T14" fmla="*/ 25 w 29"/>
                  <a:gd name="T15" fmla="*/ 14 h 14"/>
                  <a:gd name="T16" fmla="*/ 26 w 29"/>
                  <a:gd name="T17" fmla="*/ 14 h 14"/>
                  <a:gd name="T18" fmla="*/ 27 w 29"/>
                  <a:gd name="T19" fmla="*/ 13 h 14"/>
                  <a:gd name="T20" fmla="*/ 29 w 29"/>
                  <a:gd name="T21" fmla="*/ 11 h 14"/>
                  <a:gd name="T22" fmla="*/ 29 w 29"/>
                  <a:gd name="T23" fmla="*/ 10 h 14"/>
                  <a:gd name="T24" fmla="*/ 27 w 29"/>
                  <a:gd name="T25" fmla="*/ 6 h 14"/>
                  <a:gd name="T26" fmla="*/ 24 w 29"/>
                  <a:gd name="T27" fmla="*/ 6 h 14"/>
                  <a:gd name="T28" fmla="*/ 9 w 29"/>
                  <a:gd name="T29" fmla="*/ 2 h 14"/>
                  <a:gd name="T30" fmla="*/ 3 w 29"/>
                  <a:gd name="T31" fmla="*/ 0 h 14"/>
                  <a:gd name="T32" fmla="*/ 2 w 29"/>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4">
                    <a:moveTo>
                      <a:pt x="2" y="0"/>
                    </a:moveTo>
                    <a:cubicBezTo>
                      <a:pt x="2" y="0"/>
                      <a:pt x="2" y="0"/>
                      <a:pt x="2" y="0"/>
                    </a:cubicBezTo>
                    <a:cubicBezTo>
                      <a:pt x="27" y="6"/>
                      <a:pt x="27" y="6"/>
                      <a:pt x="27" y="6"/>
                    </a:cubicBezTo>
                    <a:cubicBezTo>
                      <a:pt x="28" y="7"/>
                      <a:pt x="29" y="8"/>
                      <a:pt x="29" y="9"/>
                    </a:cubicBezTo>
                    <a:cubicBezTo>
                      <a:pt x="29" y="9"/>
                      <a:pt x="28" y="8"/>
                      <a:pt x="28" y="8"/>
                    </a:cubicBezTo>
                    <a:cubicBezTo>
                      <a:pt x="2" y="1"/>
                      <a:pt x="2" y="1"/>
                      <a:pt x="2" y="1"/>
                    </a:cubicBezTo>
                    <a:cubicBezTo>
                      <a:pt x="0" y="7"/>
                      <a:pt x="0" y="7"/>
                      <a:pt x="0" y="7"/>
                    </a:cubicBezTo>
                    <a:cubicBezTo>
                      <a:pt x="25" y="14"/>
                      <a:pt x="25" y="14"/>
                      <a:pt x="25" y="14"/>
                    </a:cubicBezTo>
                    <a:cubicBezTo>
                      <a:pt x="25" y="14"/>
                      <a:pt x="25" y="14"/>
                      <a:pt x="26" y="14"/>
                    </a:cubicBezTo>
                    <a:cubicBezTo>
                      <a:pt x="26" y="14"/>
                      <a:pt x="27" y="14"/>
                      <a:pt x="27" y="13"/>
                    </a:cubicBezTo>
                    <a:cubicBezTo>
                      <a:pt x="28" y="13"/>
                      <a:pt x="29" y="12"/>
                      <a:pt x="29" y="11"/>
                    </a:cubicBezTo>
                    <a:cubicBezTo>
                      <a:pt x="29" y="11"/>
                      <a:pt x="29" y="10"/>
                      <a:pt x="29" y="10"/>
                    </a:cubicBezTo>
                    <a:cubicBezTo>
                      <a:pt x="29" y="8"/>
                      <a:pt x="28" y="7"/>
                      <a:pt x="27" y="6"/>
                    </a:cubicBezTo>
                    <a:cubicBezTo>
                      <a:pt x="24" y="6"/>
                      <a:pt x="24" y="6"/>
                      <a:pt x="24" y="6"/>
                    </a:cubicBezTo>
                    <a:cubicBezTo>
                      <a:pt x="9" y="2"/>
                      <a:pt x="9" y="2"/>
                      <a:pt x="9" y="2"/>
                    </a:cubicBezTo>
                    <a:cubicBezTo>
                      <a:pt x="3" y="0"/>
                      <a:pt x="3" y="0"/>
                      <a:pt x="3" y="0"/>
                    </a:cubicBezTo>
                    <a:cubicBezTo>
                      <a:pt x="2" y="0"/>
                      <a:pt x="2" y="0"/>
                      <a:pt x="2" y="0"/>
                    </a:cubicBezTo>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Freeform 192">
                <a:extLst>
                  <a:ext uri="{FF2B5EF4-FFF2-40B4-BE49-F238E27FC236}">
                    <a16:creationId xmlns:a16="http://schemas.microsoft.com/office/drawing/2014/main" id="{0F1F4AFA-E954-4505-A904-BD5A49F1F511}"/>
                  </a:ext>
                </a:extLst>
              </p:cNvPr>
              <p:cNvSpPr>
                <a:spLocks/>
              </p:cNvSpPr>
              <p:nvPr/>
            </p:nvSpPr>
            <p:spPr bwMode="auto">
              <a:xfrm>
                <a:off x="5275" y="2505"/>
                <a:ext cx="15" cy="5"/>
              </a:xfrm>
              <a:custGeom>
                <a:avLst/>
                <a:gdLst>
                  <a:gd name="T0" fmla="*/ 0 w 27"/>
                  <a:gd name="T1" fmla="*/ 0 h 9"/>
                  <a:gd name="T2" fmla="*/ 0 w 27"/>
                  <a:gd name="T3" fmla="*/ 1 h 9"/>
                  <a:gd name="T4" fmla="*/ 26 w 27"/>
                  <a:gd name="T5" fmla="*/ 8 h 9"/>
                  <a:gd name="T6" fmla="*/ 27 w 27"/>
                  <a:gd name="T7" fmla="*/ 9 h 9"/>
                  <a:gd name="T8" fmla="*/ 25 w 27"/>
                  <a:gd name="T9" fmla="*/ 6 h 9"/>
                  <a:gd name="T10" fmla="*/ 0 w 27"/>
                  <a:gd name="T11" fmla="*/ 0 h 9"/>
                </a:gdLst>
                <a:ahLst/>
                <a:cxnLst>
                  <a:cxn ang="0">
                    <a:pos x="T0" y="T1"/>
                  </a:cxn>
                  <a:cxn ang="0">
                    <a:pos x="T2" y="T3"/>
                  </a:cxn>
                  <a:cxn ang="0">
                    <a:pos x="T4" y="T5"/>
                  </a:cxn>
                  <a:cxn ang="0">
                    <a:pos x="T6" y="T7"/>
                  </a:cxn>
                  <a:cxn ang="0">
                    <a:pos x="T8" y="T9"/>
                  </a:cxn>
                  <a:cxn ang="0">
                    <a:pos x="T10" y="T11"/>
                  </a:cxn>
                </a:cxnLst>
                <a:rect l="0" t="0" r="r" b="b"/>
                <a:pathLst>
                  <a:path w="27" h="9">
                    <a:moveTo>
                      <a:pt x="0" y="0"/>
                    </a:moveTo>
                    <a:cubicBezTo>
                      <a:pt x="0" y="1"/>
                      <a:pt x="0" y="1"/>
                      <a:pt x="0" y="1"/>
                    </a:cubicBezTo>
                    <a:cubicBezTo>
                      <a:pt x="26" y="8"/>
                      <a:pt x="26" y="8"/>
                      <a:pt x="26" y="8"/>
                    </a:cubicBezTo>
                    <a:cubicBezTo>
                      <a:pt x="26" y="8"/>
                      <a:pt x="27" y="9"/>
                      <a:pt x="27" y="9"/>
                    </a:cubicBezTo>
                    <a:cubicBezTo>
                      <a:pt x="27" y="8"/>
                      <a:pt x="26" y="7"/>
                      <a:pt x="25" y="6"/>
                    </a:cubicBezTo>
                    <a:cubicBezTo>
                      <a:pt x="0" y="0"/>
                      <a:pt x="0" y="0"/>
                      <a:pt x="0" y="0"/>
                    </a:cubicBezTo>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Freeform 193">
                <a:extLst>
                  <a:ext uri="{FF2B5EF4-FFF2-40B4-BE49-F238E27FC236}">
                    <a16:creationId xmlns:a16="http://schemas.microsoft.com/office/drawing/2014/main" id="{C94BCCFC-6E1E-42B6-AA08-634FC5DE07D1}"/>
                  </a:ext>
                </a:extLst>
              </p:cNvPr>
              <p:cNvSpPr>
                <a:spLocks/>
              </p:cNvSpPr>
              <p:nvPr/>
            </p:nvSpPr>
            <p:spPr bwMode="auto">
              <a:xfrm>
                <a:off x="5510" y="2362"/>
                <a:ext cx="20" cy="32"/>
              </a:xfrm>
              <a:custGeom>
                <a:avLst/>
                <a:gdLst>
                  <a:gd name="T0" fmla="*/ 13 w 20"/>
                  <a:gd name="T1" fmla="*/ 32 h 32"/>
                  <a:gd name="T2" fmla="*/ 0 w 20"/>
                  <a:gd name="T3" fmla="*/ 28 h 32"/>
                  <a:gd name="T4" fmla="*/ 7 w 20"/>
                  <a:gd name="T5" fmla="*/ 0 h 32"/>
                  <a:gd name="T6" fmla="*/ 20 w 20"/>
                  <a:gd name="T7" fmla="*/ 4 h 32"/>
                  <a:gd name="T8" fmla="*/ 13 w 20"/>
                  <a:gd name="T9" fmla="*/ 32 h 32"/>
                </a:gdLst>
                <a:ahLst/>
                <a:cxnLst>
                  <a:cxn ang="0">
                    <a:pos x="T0" y="T1"/>
                  </a:cxn>
                  <a:cxn ang="0">
                    <a:pos x="T2" y="T3"/>
                  </a:cxn>
                  <a:cxn ang="0">
                    <a:pos x="T4" y="T5"/>
                  </a:cxn>
                  <a:cxn ang="0">
                    <a:pos x="T6" y="T7"/>
                  </a:cxn>
                  <a:cxn ang="0">
                    <a:pos x="T8" y="T9"/>
                  </a:cxn>
                </a:cxnLst>
                <a:rect l="0" t="0" r="r" b="b"/>
                <a:pathLst>
                  <a:path w="20" h="32">
                    <a:moveTo>
                      <a:pt x="13" y="32"/>
                    </a:moveTo>
                    <a:lnTo>
                      <a:pt x="0" y="28"/>
                    </a:lnTo>
                    <a:lnTo>
                      <a:pt x="7" y="0"/>
                    </a:lnTo>
                    <a:lnTo>
                      <a:pt x="20" y="4"/>
                    </a:lnTo>
                    <a:lnTo>
                      <a:pt x="13" y="32"/>
                    </a:lnTo>
                    <a:close/>
                  </a:path>
                </a:pathLst>
              </a:custGeom>
              <a:solidFill>
                <a:srgbClr val="EF5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Freeform 194">
                <a:extLst>
                  <a:ext uri="{FF2B5EF4-FFF2-40B4-BE49-F238E27FC236}">
                    <a16:creationId xmlns:a16="http://schemas.microsoft.com/office/drawing/2014/main" id="{A4201B50-FE4A-4494-9B00-A0ADE304C29A}"/>
                  </a:ext>
                </a:extLst>
              </p:cNvPr>
              <p:cNvSpPr>
                <a:spLocks/>
              </p:cNvSpPr>
              <p:nvPr/>
            </p:nvSpPr>
            <p:spPr bwMode="auto">
              <a:xfrm>
                <a:off x="5499" y="2404"/>
                <a:ext cx="20" cy="32"/>
              </a:xfrm>
              <a:custGeom>
                <a:avLst/>
                <a:gdLst>
                  <a:gd name="T0" fmla="*/ 12 w 20"/>
                  <a:gd name="T1" fmla="*/ 32 h 32"/>
                  <a:gd name="T2" fmla="*/ 0 w 20"/>
                  <a:gd name="T3" fmla="*/ 28 h 32"/>
                  <a:gd name="T4" fmla="*/ 7 w 20"/>
                  <a:gd name="T5" fmla="*/ 0 h 32"/>
                  <a:gd name="T6" fmla="*/ 20 w 20"/>
                  <a:gd name="T7" fmla="*/ 3 h 32"/>
                  <a:gd name="T8" fmla="*/ 12 w 20"/>
                  <a:gd name="T9" fmla="*/ 32 h 32"/>
                </a:gdLst>
                <a:ahLst/>
                <a:cxnLst>
                  <a:cxn ang="0">
                    <a:pos x="T0" y="T1"/>
                  </a:cxn>
                  <a:cxn ang="0">
                    <a:pos x="T2" y="T3"/>
                  </a:cxn>
                  <a:cxn ang="0">
                    <a:pos x="T4" y="T5"/>
                  </a:cxn>
                  <a:cxn ang="0">
                    <a:pos x="T6" y="T7"/>
                  </a:cxn>
                  <a:cxn ang="0">
                    <a:pos x="T8" y="T9"/>
                  </a:cxn>
                </a:cxnLst>
                <a:rect l="0" t="0" r="r" b="b"/>
                <a:pathLst>
                  <a:path w="20" h="32">
                    <a:moveTo>
                      <a:pt x="12" y="32"/>
                    </a:moveTo>
                    <a:lnTo>
                      <a:pt x="0" y="28"/>
                    </a:lnTo>
                    <a:lnTo>
                      <a:pt x="7" y="0"/>
                    </a:lnTo>
                    <a:lnTo>
                      <a:pt x="20" y="3"/>
                    </a:lnTo>
                    <a:lnTo>
                      <a:pt x="12" y="32"/>
                    </a:lnTo>
                    <a:close/>
                  </a:path>
                </a:pathLst>
              </a:custGeom>
              <a:solidFill>
                <a:srgbClr val="8FDC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195">
                <a:extLst>
                  <a:ext uri="{FF2B5EF4-FFF2-40B4-BE49-F238E27FC236}">
                    <a16:creationId xmlns:a16="http://schemas.microsoft.com/office/drawing/2014/main" id="{040EC471-B18B-4524-856E-E917E2557575}"/>
                  </a:ext>
                </a:extLst>
              </p:cNvPr>
              <p:cNvSpPr>
                <a:spLocks/>
              </p:cNvSpPr>
              <p:nvPr/>
            </p:nvSpPr>
            <p:spPr bwMode="auto">
              <a:xfrm>
                <a:off x="5081" y="2387"/>
                <a:ext cx="25" cy="33"/>
              </a:xfrm>
              <a:custGeom>
                <a:avLst/>
                <a:gdLst>
                  <a:gd name="T0" fmla="*/ 17 w 25"/>
                  <a:gd name="T1" fmla="*/ 33 h 33"/>
                  <a:gd name="T2" fmla="*/ 0 w 25"/>
                  <a:gd name="T3" fmla="*/ 28 h 33"/>
                  <a:gd name="T4" fmla="*/ 8 w 25"/>
                  <a:gd name="T5" fmla="*/ 0 h 33"/>
                  <a:gd name="T6" fmla="*/ 25 w 25"/>
                  <a:gd name="T7" fmla="*/ 5 h 33"/>
                  <a:gd name="T8" fmla="*/ 17 w 25"/>
                  <a:gd name="T9" fmla="*/ 33 h 33"/>
                </a:gdLst>
                <a:ahLst/>
                <a:cxnLst>
                  <a:cxn ang="0">
                    <a:pos x="T0" y="T1"/>
                  </a:cxn>
                  <a:cxn ang="0">
                    <a:pos x="T2" y="T3"/>
                  </a:cxn>
                  <a:cxn ang="0">
                    <a:pos x="T4" y="T5"/>
                  </a:cxn>
                  <a:cxn ang="0">
                    <a:pos x="T6" y="T7"/>
                  </a:cxn>
                  <a:cxn ang="0">
                    <a:pos x="T8" y="T9"/>
                  </a:cxn>
                </a:cxnLst>
                <a:rect l="0" t="0" r="r" b="b"/>
                <a:pathLst>
                  <a:path w="25" h="33">
                    <a:moveTo>
                      <a:pt x="17" y="33"/>
                    </a:moveTo>
                    <a:lnTo>
                      <a:pt x="0" y="28"/>
                    </a:lnTo>
                    <a:lnTo>
                      <a:pt x="8" y="0"/>
                    </a:lnTo>
                    <a:lnTo>
                      <a:pt x="25" y="5"/>
                    </a:lnTo>
                    <a:lnTo>
                      <a:pt x="17" y="33"/>
                    </a:lnTo>
                    <a:close/>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Freeform 196">
                <a:extLst>
                  <a:ext uri="{FF2B5EF4-FFF2-40B4-BE49-F238E27FC236}">
                    <a16:creationId xmlns:a16="http://schemas.microsoft.com/office/drawing/2014/main" id="{760A5B0F-2515-4410-8688-3BBF8312B3AA}"/>
                  </a:ext>
                </a:extLst>
              </p:cNvPr>
              <p:cNvSpPr>
                <a:spLocks/>
              </p:cNvSpPr>
              <p:nvPr/>
            </p:nvSpPr>
            <p:spPr bwMode="auto">
              <a:xfrm>
                <a:off x="5162" y="2263"/>
                <a:ext cx="138" cy="38"/>
              </a:xfrm>
              <a:custGeom>
                <a:avLst/>
                <a:gdLst>
                  <a:gd name="T0" fmla="*/ 251 w 252"/>
                  <a:gd name="T1" fmla="*/ 69 h 69"/>
                  <a:gd name="T2" fmla="*/ 0 w 252"/>
                  <a:gd name="T3" fmla="*/ 2 h 69"/>
                  <a:gd name="T4" fmla="*/ 0 w 252"/>
                  <a:gd name="T5" fmla="*/ 1 h 69"/>
                  <a:gd name="T6" fmla="*/ 1 w 252"/>
                  <a:gd name="T7" fmla="*/ 0 h 69"/>
                  <a:gd name="T8" fmla="*/ 252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2"/>
                      <a:pt x="0" y="2"/>
                      <a:pt x="0" y="2"/>
                    </a:cubicBezTo>
                    <a:cubicBezTo>
                      <a:pt x="0" y="1"/>
                      <a:pt x="0" y="1"/>
                      <a:pt x="0" y="1"/>
                    </a:cubicBezTo>
                    <a:cubicBezTo>
                      <a:pt x="0" y="0"/>
                      <a:pt x="0" y="0"/>
                      <a:pt x="1" y="0"/>
                    </a:cubicBezTo>
                    <a:cubicBezTo>
                      <a:pt x="252" y="67"/>
                      <a:pt x="252" y="67"/>
                      <a:pt x="252" y="67"/>
                    </a:cubicBezTo>
                    <a:cubicBezTo>
                      <a:pt x="252" y="67"/>
                      <a:pt x="252" y="68"/>
                      <a:pt x="252" y="68"/>
                    </a:cubicBezTo>
                    <a:cubicBezTo>
                      <a:pt x="252" y="69"/>
                      <a:pt x="252"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Freeform 197">
                <a:extLst>
                  <a:ext uri="{FF2B5EF4-FFF2-40B4-BE49-F238E27FC236}">
                    <a16:creationId xmlns:a16="http://schemas.microsoft.com/office/drawing/2014/main" id="{136B7A02-33E1-42E4-8FAE-B8B576DAF80D}"/>
                  </a:ext>
                </a:extLst>
              </p:cNvPr>
              <p:cNvSpPr>
                <a:spLocks/>
              </p:cNvSpPr>
              <p:nvPr/>
            </p:nvSpPr>
            <p:spPr bwMode="auto">
              <a:xfrm>
                <a:off x="5159" y="2276"/>
                <a:ext cx="138" cy="37"/>
              </a:xfrm>
              <a:custGeom>
                <a:avLst/>
                <a:gdLst>
                  <a:gd name="T0" fmla="*/ 251 w 252"/>
                  <a:gd name="T1" fmla="*/ 69 h 69"/>
                  <a:gd name="T2" fmla="*/ 0 w 252"/>
                  <a:gd name="T3" fmla="*/ 2 h 69"/>
                  <a:gd name="T4" fmla="*/ 0 w 252"/>
                  <a:gd name="T5" fmla="*/ 1 h 69"/>
                  <a:gd name="T6" fmla="*/ 1 w 252"/>
                  <a:gd name="T7" fmla="*/ 0 h 69"/>
                  <a:gd name="T8" fmla="*/ 252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2"/>
                      <a:pt x="0" y="2"/>
                      <a:pt x="0" y="2"/>
                    </a:cubicBezTo>
                    <a:cubicBezTo>
                      <a:pt x="0" y="1"/>
                      <a:pt x="0" y="1"/>
                      <a:pt x="0" y="1"/>
                    </a:cubicBezTo>
                    <a:cubicBezTo>
                      <a:pt x="0" y="0"/>
                      <a:pt x="0" y="0"/>
                      <a:pt x="1" y="0"/>
                    </a:cubicBezTo>
                    <a:cubicBezTo>
                      <a:pt x="252" y="67"/>
                      <a:pt x="252" y="67"/>
                      <a:pt x="252" y="67"/>
                    </a:cubicBezTo>
                    <a:cubicBezTo>
                      <a:pt x="252" y="67"/>
                      <a:pt x="252" y="68"/>
                      <a:pt x="252" y="68"/>
                    </a:cubicBezTo>
                    <a:cubicBezTo>
                      <a:pt x="252" y="69"/>
                      <a:pt x="252"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Freeform 198">
                <a:extLst>
                  <a:ext uri="{FF2B5EF4-FFF2-40B4-BE49-F238E27FC236}">
                    <a16:creationId xmlns:a16="http://schemas.microsoft.com/office/drawing/2014/main" id="{A038D938-5D4E-4058-A4E1-504C0D303818}"/>
                  </a:ext>
                </a:extLst>
              </p:cNvPr>
              <p:cNvSpPr>
                <a:spLocks/>
              </p:cNvSpPr>
              <p:nvPr/>
            </p:nvSpPr>
            <p:spPr bwMode="auto">
              <a:xfrm>
                <a:off x="5155" y="2288"/>
                <a:ext cx="138" cy="38"/>
              </a:xfrm>
              <a:custGeom>
                <a:avLst/>
                <a:gdLst>
                  <a:gd name="T0" fmla="*/ 252 w 253"/>
                  <a:gd name="T1" fmla="*/ 69 h 69"/>
                  <a:gd name="T2" fmla="*/ 1 w 253"/>
                  <a:gd name="T3" fmla="*/ 2 h 69"/>
                  <a:gd name="T4" fmla="*/ 1 w 253"/>
                  <a:gd name="T5" fmla="*/ 1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1" y="2"/>
                      <a:pt x="0" y="1"/>
                      <a:pt x="1" y="1"/>
                    </a:cubicBezTo>
                    <a:cubicBezTo>
                      <a:pt x="1" y="0"/>
                      <a:pt x="1" y="0"/>
                      <a:pt x="1" y="0"/>
                    </a:cubicBezTo>
                    <a:cubicBezTo>
                      <a:pt x="252" y="67"/>
                      <a:pt x="252" y="67"/>
                      <a:pt x="252" y="67"/>
                    </a:cubicBezTo>
                    <a:cubicBezTo>
                      <a:pt x="253" y="67"/>
                      <a:pt x="253" y="68"/>
                      <a:pt x="253" y="68"/>
                    </a:cubicBezTo>
                    <a:cubicBezTo>
                      <a:pt x="253" y="69"/>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Freeform 199">
                <a:extLst>
                  <a:ext uri="{FF2B5EF4-FFF2-40B4-BE49-F238E27FC236}">
                    <a16:creationId xmlns:a16="http://schemas.microsoft.com/office/drawing/2014/main" id="{1B9D715A-EC9F-4B8A-A0B6-B52A154E0C2E}"/>
                  </a:ext>
                </a:extLst>
              </p:cNvPr>
              <p:cNvSpPr>
                <a:spLocks/>
              </p:cNvSpPr>
              <p:nvPr/>
            </p:nvSpPr>
            <p:spPr bwMode="auto">
              <a:xfrm>
                <a:off x="5152" y="2301"/>
                <a:ext cx="138" cy="37"/>
              </a:xfrm>
              <a:custGeom>
                <a:avLst/>
                <a:gdLst>
                  <a:gd name="T0" fmla="*/ 252 w 253"/>
                  <a:gd name="T1" fmla="*/ 69 h 69"/>
                  <a:gd name="T2" fmla="*/ 1 w 253"/>
                  <a:gd name="T3" fmla="*/ 2 h 69"/>
                  <a:gd name="T4" fmla="*/ 0 w 253"/>
                  <a:gd name="T5" fmla="*/ 1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1" y="2"/>
                      <a:pt x="0" y="1"/>
                      <a:pt x="0" y="1"/>
                    </a:cubicBezTo>
                    <a:cubicBezTo>
                      <a:pt x="1" y="0"/>
                      <a:pt x="1" y="0"/>
                      <a:pt x="1" y="0"/>
                    </a:cubicBezTo>
                    <a:cubicBezTo>
                      <a:pt x="252" y="67"/>
                      <a:pt x="252" y="67"/>
                      <a:pt x="252" y="67"/>
                    </a:cubicBezTo>
                    <a:cubicBezTo>
                      <a:pt x="253" y="68"/>
                      <a:pt x="253" y="68"/>
                      <a:pt x="253" y="68"/>
                    </a:cubicBezTo>
                    <a:cubicBezTo>
                      <a:pt x="253" y="69"/>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Freeform 200">
                <a:extLst>
                  <a:ext uri="{FF2B5EF4-FFF2-40B4-BE49-F238E27FC236}">
                    <a16:creationId xmlns:a16="http://schemas.microsoft.com/office/drawing/2014/main" id="{C42C2F4D-5A74-4676-AF9F-674E374861E2}"/>
                  </a:ext>
                </a:extLst>
              </p:cNvPr>
              <p:cNvSpPr>
                <a:spLocks/>
              </p:cNvSpPr>
              <p:nvPr/>
            </p:nvSpPr>
            <p:spPr bwMode="auto">
              <a:xfrm>
                <a:off x="5148" y="2313"/>
                <a:ext cx="139" cy="38"/>
              </a:xfrm>
              <a:custGeom>
                <a:avLst/>
                <a:gdLst>
                  <a:gd name="T0" fmla="*/ 252 w 253"/>
                  <a:gd name="T1" fmla="*/ 69 h 69"/>
                  <a:gd name="T2" fmla="*/ 1 w 253"/>
                  <a:gd name="T3" fmla="*/ 2 h 69"/>
                  <a:gd name="T4" fmla="*/ 0 w 253"/>
                  <a:gd name="T5" fmla="*/ 1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0" y="2"/>
                      <a:pt x="0" y="1"/>
                      <a:pt x="0" y="1"/>
                    </a:cubicBezTo>
                    <a:cubicBezTo>
                      <a:pt x="0" y="0"/>
                      <a:pt x="1" y="0"/>
                      <a:pt x="1" y="0"/>
                    </a:cubicBezTo>
                    <a:cubicBezTo>
                      <a:pt x="252" y="67"/>
                      <a:pt x="252" y="67"/>
                      <a:pt x="252" y="67"/>
                    </a:cubicBezTo>
                    <a:cubicBezTo>
                      <a:pt x="252" y="68"/>
                      <a:pt x="253" y="68"/>
                      <a:pt x="253" y="68"/>
                    </a:cubicBezTo>
                    <a:cubicBezTo>
                      <a:pt x="252" y="69"/>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201">
                <a:extLst>
                  <a:ext uri="{FF2B5EF4-FFF2-40B4-BE49-F238E27FC236}">
                    <a16:creationId xmlns:a16="http://schemas.microsoft.com/office/drawing/2014/main" id="{86647506-B47B-4A12-93DA-D479FB3C29B9}"/>
                  </a:ext>
                </a:extLst>
              </p:cNvPr>
              <p:cNvSpPr>
                <a:spLocks/>
              </p:cNvSpPr>
              <p:nvPr/>
            </p:nvSpPr>
            <p:spPr bwMode="auto">
              <a:xfrm>
                <a:off x="5145" y="2326"/>
                <a:ext cx="138" cy="37"/>
              </a:xfrm>
              <a:custGeom>
                <a:avLst/>
                <a:gdLst>
                  <a:gd name="T0" fmla="*/ 251 w 252"/>
                  <a:gd name="T1" fmla="*/ 69 h 69"/>
                  <a:gd name="T2" fmla="*/ 1 w 252"/>
                  <a:gd name="T3" fmla="*/ 2 h 69"/>
                  <a:gd name="T4" fmla="*/ 0 w 252"/>
                  <a:gd name="T5" fmla="*/ 1 h 69"/>
                  <a:gd name="T6" fmla="*/ 1 w 252"/>
                  <a:gd name="T7" fmla="*/ 0 h 69"/>
                  <a:gd name="T8" fmla="*/ 252 w 252"/>
                  <a:gd name="T9" fmla="*/ 68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1" y="2"/>
                      <a:pt x="1" y="2"/>
                      <a:pt x="1" y="2"/>
                    </a:cubicBezTo>
                    <a:cubicBezTo>
                      <a:pt x="0" y="2"/>
                      <a:pt x="0" y="1"/>
                      <a:pt x="0" y="1"/>
                    </a:cubicBezTo>
                    <a:cubicBezTo>
                      <a:pt x="0" y="0"/>
                      <a:pt x="1" y="0"/>
                      <a:pt x="1" y="0"/>
                    </a:cubicBezTo>
                    <a:cubicBezTo>
                      <a:pt x="252" y="68"/>
                      <a:pt x="252" y="68"/>
                      <a:pt x="252" y="68"/>
                    </a:cubicBezTo>
                    <a:cubicBezTo>
                      <a:pt x="252" y="68"/>
                      <a:pt x="252" y="68"/>
                      <a:pt x="252" y="68"/>
                    </a:cubicBezTo>
                    <a:cubicBezTo>
                      <a:pt x="252" y="69"/>
                      <a:pt x="252"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202">
                <a:extLst>
                  <a:ext uri="{FF2B5EF4-FFF2-40B4-BE49-F238E27FC236}">
                    <a16:creationId xmlns:a16="http://schemas.microsoft.com/office/drawing/2014/main" id="{60B9C95F-56D4-4BDB-A109-729A9163143B}"/>
                  </a:ext>
                </a:extLst>
              </p:cNvPr>
              <p:cNvSpPr>
                <a:spLocks/>
              </p:cNvSpPr>
              <p:nvPr/>
            </p:nvSpPr>
            <p:spPr bwMode="auto">
              <a:xfrm>
                <a:off x="5142" y="2338"/>
                <a:ext cx="138" cy="38"/>
              </a:xfrm>
              <a:custGeom>
                <a:avLst/>
                <a:gdLst>
                  <a:gd name="T0" fmla="*/ 251 w 252"/>
                  <a:gd name="T1" fmla="*/ 69 h 69"/>
                  <a:gd name="T2" fmla="*/ 0 w 252"/>
                  <a:gd name="T3" fmla="*/ 2 h 69"/>
                  <a:gd name="T4" fmla="*/ 0 w 252"/>
                  <a:gd name="T5" fmla="*/ 1 h 69"/>
                  <a:gd name="T6" fmla="*/ 1 w 252"/>
                  <a:gd name="T7" fmla="*/ 0 h 69"/>
                  <a:gd name="T8" fmla="*/ 252 w 252"/>
                  <a:gd name="T9" fmla="*/ 68 h 69"/>
                  <a:gd name="T10" fmla="*/ 252 w 252"/>
                  <a:gd name="T11" fmla="*/ 69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2"/>
                      <a:pt x="0" y="2"/>
                      <a:pt x="0" y="2"/>
                    </a:cubicBezTo>
                    <a:cubicBezTo>
                      <a:pt x="0" y="2"/>
                      <a:pt x="0" y="1"/>
                      <a:pt x="0" y="1"/>
                    </a:cubicBezTo>
                    <a:cubicBezTo>
                      <a:pt x="0" y="1"/>
                      <a:pt x="0" y="0"/>
                      <a:pt x="1" y="0"/>
                    </a:cubicBezTo>
                    <a:cubicBezTo>
                      <a:pt x="252" y="68"/>
                      <a:pt x="252" y="68"/>
                      <a:pt x="252" y="68"/>
                    </a:cubicBezTo>
                    <a:cubicBezTo>
                      <a:pt x="252" y="68"/>
                      <a:pt x="252" y="68"/>
                      <a:pt x="252" y="69"/>
                    </a:cubicBezTo>
                    <a:cubicBezTo>
                      <a:pt x="252" y="69"/>
                      <a:pt x="252" y="69"/>
                      <a:pt x="251"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Freeform 203">
                <a:extLst>
                  <a:ext uri="{FF2B5EF4-FFF2-40B4-BE49-F238E27FC236}">
                    <a16:creationId xmlns:a16="http://schemas.microsoft.com/office/drawing/2014/main" id="{72742FF2-CC75-48D5-A901-04594EB81EA9}"/>
                  </a:ext>
                </a:extLst>
              </p:cNvPr>
              <p:cNvSpPr>
                <a:spLocks/>
              </p:cNvSpPr>
              <p:nvPr/>
            </p:nvSpPr>
            <p:spPr bwMode="auto">
              <a:xfrm>
                <a:off x="5139" y="2351"/>
                <a:ext cx="137" cy="38"/>
              </a:xfrm>
              <a:custGeom>
                <a:avLst/>
                <a:gdLst>
                  <a:gd name="T0" fmla="*/ 251 w 252"/>
                  <a:gd name="T1" fmla="*/ 69 h 69"/>
                  <a:gd name="T2" fmla="*/ 0 w 252"/>
                  <a:gd name="T3" fmla="*/ 2 h 69"/>
                  <a:gd name="T4" fmla="*/ 0 w 252"/>
                  <a:gd name="T5" fmla="*/ 1 h 69"/>
                  <a:gd name="T6" fmla="*/ 1 w 252"/>
                  <a:gd name="T7" fmla="*/ 0 h 69"/>
                  <a:gd name="T8" fmla="*/ 251 w 252"/>
                  <a:gd name="T9" fmla="*/ 68 h 69"/>
                  <a:gd name="T10" fmla="*/ 252 w 252"/>
                  <a:gd name="T11" fmla="*/ 69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2"/>
                      <a:pt x="0" y="2"/>
                      <a:pt x="0" y="2"/>
                    </a:cubicBezTo>
                    <a:cubicBezTo>
                      <a:pt x="0" y="2"/>
                      <a:pt x="0" y="1"/>
                      <a:pt x="0" y="1"/>
                    </a:cubicBezTo>
                    <a:cubicBezTo>
                      <a:pt x="0" y="1"/>
                      <a:pt x="0" y="0"/>
                      <a:pt x="1" y="0"/>
                    </a:cubicBezTo>
                    <a:cubicBezTo>
                      <a:pt x="251" y="68"/>
                      <a:pt x="251" y="68"/>
                      <a:pt x="251" y="68"/>
                    </a:cubicBezTo>
                    <a:cubicBezTo>
                      <a:pt x="252" y="68"/>
                      <a:pt x="252" y="68"/>
                      <a:pt x="252" y="69"/>
                    </a:cubicBezTo>
                    <a:cubicBezTo>
                      <a:pt x="252" y="69"/>
                      <a:pt x="251" y="69"/>
                      <a:pt x="251"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204">
                <a:extLst>
                  <a:ext uri="{FF2B5EF4-FFF2-40B4-BE49-F238E27FC236}">
                    <a16:creationId xmlns:a16="http://schemas.microsoft.com/office/drawing/2014/main" id="{A1917ECF-7CD9-45B8-B9AC-361BBE00F31D}"/>
                  </a:ext>
                </a:extLst>
              </p:cNvPr>
              <p:cNvSpPr>
                <a:spLocks/>
              </p:cNvSpPr>
              <p:nvPr/>
            </p:nvSpPr>
            <p:spPr bwMode="auto">
              <a:xfrm>
                <a:off x="5135" y="2363"/>
                <a:ext cx="138" cy="38"/>
              </a:xfrm>
              <a:custGeom>
                <a:avLst/>
                <a:gdLst>
                  <a:gd name="T0" fmla="*/ 252 w 253"/>
                  <a:gd name="T1" fmla="*/ 69 h 69"/>
                  <a:gd name="T2" fmla="*/ 1 w 253"/>
                  <a:gd name="T3" fmla="*/ 2 h 69"/>
                  <a:gd name="T4" fmla="*/ 1 w 253"/>
                  <a:gd name="T5" fmla="*/ 1 h 69"/>
                  <a:gd name="T6" fmla="*/ 1 w 253"/>
                  <a:gd name="T7" fmla="*/ 1 h 69"/>
                  <a:gd name="T8" fmla="*/ 252 w 253"/>
                  <a:gd name="T9" fmla="*/ 68 h 69"/>
                  <a:gd name="T10" fmla="*/ 253 w 253"/>
                  <a:gd name="T11" fmla="*/ 69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1" y="2"/>
                      <a:pt x="0" y="1"/>
                      <a:pt x="1" y="1"/>
                    </a:cubicBezTo>
                    <a:cubicBezTo>
                      <a:pt x="1" y="1"/>
                      <a:pt x="1" y="0"/>
                      <a:pt x="1" y="1"/>
                    </a:cubicBezTo>
                    <a:cubicBezTo>
                      <a:pt x="252" y="68"/>
                      <a:pt x="252" y="68"/>
                      <a:pt x="252" y="68"/>
                    </a:cubicBezTo>
                    <a:cubicBezTo>
                      <a:pt x="253" y="68"/>
                      <a:pt x="253" y="68"/>
                      <a:pt x="253" y="69"/>
                    </a:cubicBezTo>
                    <a:cubicBezTo>
                      <a:pt x="253" y="69"/>
                      <a:pt x="252" y="69"/>
                      <a:pt x="252"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a:extLst>
                <a:ext uri="{FF2B5EF4-FFF2-40B4-BE49-F238E27FC236}">
                  <a16:creationId xmlns:a16="http://schemas.microsoft.com/office/drawing/2014/main" id="{53EA9CB8-50DC-473C-99CE-8AFCCA8D6E47}"/>
                </a:ext>
              </a:extLst>
            </p:cNvPr>
            <p:cNvGrpSpPr>
              <a:grpSpLocks/>
            </p:cNvGrpSpPr>
            <p:nvPr/>
          </p:nvGrpSpPr>
          <p:grpSpPr bwMode="auto">
            <a:xfrm>
              <a:off x="8108950" y="1360488"/>
              <a:ext cx="2019300" cy="2759075"/>
              <a:chOff x="5108" y="857"/>
              <a:chExt cx="1272" cy="1738"/>
            </a:xfrm>
          </p:grpSpPr>
          <p:sp>
            <p:nvSpPr>
              <p:cNvPr id="367" name="Freeform 206">
                <a:extLst>
                  <a:ext uri="{FF2B5EF4-FFF2-40B4-BE49-F238E27FC236}">
                    <a16:creationId xmlns:a16="http://schemas.microsoft.com/office/drawing/2014/main" id="{4798BC5C-9BB4-4BEF-B74B-D74DC9D7CBDE}"/>
                  </a:ext>
                </a:extLst>
              </p:cNvPr>
              <p:cNvSpPr>
                <a:spLocks/>
              </p:cNvSpPr>
              <p:nvPr/>
            </p:nvSpPr>
            <p:spPr bwMode="auto">
              <a:xfrm>
                <a:off x="5131" y="2376"/>
                <a:ext cx="139" cy="38"/>
              </a:xfrm>
              <a:custGeom>
                <a:avLst/>
                <a:gdLst>
                  <a:gd name="T0" fmla="*/ 252 w 253"/>
                  <a:gd name="T1" fmla="*/ 69 h 69"/>
                  <a:gd name="T2" fmla="*/ 1 w 253"/>
                  <a:gd name="T3" fmla="*/ 2 h 69"/>
                  <a:gd name="T4" fmla="*/ 0 w 253"/>
                  <a:gd name="T5" fmla="*/ 1 h 69"/>
                  <a:gd name="T6" fmla="*/ 1 w 253"/>
                  <a:gd name="T7" fmla="*/ 1 h 69"/>
                  <a:gd name="T8" fmla="*/ 252 w 253"/>
                  <a:gd name="T9" fmla="*/ 68 h 69"/>
                  <a:gd name="T10" fmla="*/ 253 w 253"/>
                  <a:gd name="T11" fmla="*/ 69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0" y="2"/>
                      <a:pt x="0" y="2"/>
                      <a:pt x="0" y="1"/>
                    </a:cubicBezTo>
                    <a:cubicBezTo>
                      <a:pt x="0" y="1"/>
                      <a:pt x="1" y="0"/>
                      <a:pt x="1" y="1"/>
                    </a:cubicBezTo>
                    <a:cubicBezTo>
                      <a:pt x="252" y="68"/>
                      <a:pt x="252" y="68"/>
                      <a:pt x="252" y="68"/>
                    </a:cubicBezTo>
                    <a:cubicBezTo>
                      <a:pt x="252" y="68"/>
                      <a:pt x="253" y="68"/>
                      <a:pt x="253" y="69"/>
                    </a:cubicBezTo>
                    <a:cubicBezTo>
                      <a:pt x="253" y="69"/>
                      <a:pt x="252" y="69"/>
                      <a:pt x="252"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207">
                <a:extLst>
                  <a:ext uri="{FF2B5EF4-FFF2-40B4-BE49-F238E27FC236}">
                    <a16:creationId xmlns:a16="http://schemas.microsoft.com/office/drawing/2014/main" id="{A0EB452C-429D-43A4-BF61-139972950A9B}"/>
                  </a:ext>
                </a:extLst>
              </p:cNvPr>
              <p:cNvSpPr>
                <a:spLocks/>
              </p:cNvSpPr>
              <p:nvPr/>
            </p:nvSpPr>
            <p:spPr bwMode="auto">
              <a:xfrm>
                <a:off x="5128" y="2389"/>
                <a:ext cx="139" cy="37"/>
              </a:xfrm>
              <a:custGeom>
                <a:avLst/>
                <a:gdLst>
                  <a:gd name="T0" fmla="*/ 252 w 253"/>
                  <a:gd name="T1" fmla="*/ 68 h 68"/>
                  <a:gd name="T2" fmla="*/ 1 w 253"/>
                  <a:gd name="T3" fmla="*/ 1 h 68"/>
                  <a:gd name="T4" fmla="*/ 0 w 253"/>
                  <a:gd name="T5" fmla="*/ 0 h 68"/>
                  <a:gd name="T6" fmla="*/ 1 w 253"/>
                  <a:gd name="T7" fmla="*/ 0 h 68"/>
                  <a:gd name="T8" fmla="*/ 252 w 253"/>
                  <a:gd name="T9" fmla="*/ 67 h 68"/>
                  <a:gd name="T10" fmla="*/ 252 w 253"/>
                  <a:gd name="T11" fmla="*/ 68 h 68"/>
                  <a:gd name="T12" fmla="*/ 252 w 253"/>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53" h="68">
                    <a:moveTo>
                      <a:pt x="252" y="68"/>
                    </a:moveTo>
                    <a:cubicBezTo>
                      <a:pt x="1" y="1"/>
                      <a:pt x="1" y="1"/>
                      <a:pt x="1" y="1"/>
                    </a:cubicBezTo>
                    <a:cubicBezTo>
                      <a:pt x="0" y="1"/>
                      <a:pt x="0" y="1"/>
                      <a:pt x="0" y="0"/>
                    </a:cubicBezTo>
                    <a:cubicBezTo>
                      <a:pt x="0" y="0"/>
                      <a:pt x="1" y="0"/>
                      <a:pt x="1" y="0"/>
                    </a:cubicBezTo>
                    <a:cubicBezTo>
                      <a:pt x="252" y="67"/>
                      <a:pt x="252" y="67"/>
                      <a:pt x="252" y="67"/>
                    </a:cubicBezTo>
                    <a:cubicBezTo>
                      <a:pt x="252" y="67"/>
                      <a:pt x="253" y="67"/>
                      <a:pt x="252" y="68"/>
                    </a:cubicBezTo>
                    <a:cubicBezTo>
                      <a:pt x="252" y="68"/>
                      <a:pt x="252" y="68"/>
                      <a:pt x="252" y="68"/>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208">
                <a:extLst>
                  <a:ext uri="{FF2B5EF4-FFF2-40B4-BE49-F238E27FC236}">
                    <a16:creationId xmlns:a16="http://schemas.microsoft.com/office/drawing/2014/main" id="{2ABE8BC9-3174-430E-89B0-0F09902AA437}"/>
                  </a:ext>
                </a:extLst>
              </p:cNvPr>
              <p:cNvSpPr>
                <a:spLocks/>
              </p:cNvSpPr>
              <p:nvPr/>
            </p:nvSpPr>
            <p:spPr bwMode="auto">
              <a:xfrm>
                <a:off x="5125" y="2402"/>
                <a:ext cx="138" cy="37"/>
              </a:xfrm>
              <a:custGeom>
                <a:avLst/>
                <a:gdLst>
                  <a:gd name="T0" fmla="*/ 251 w 252"/>
                  <a:gd name="T1" fmla="*/ 68 h 68"/>
                  <a:gd name="T2" fmla="*/ 1 w 252"/>
                  <a:gd name="T3" fmla="*/ 1 h 68"/>
                  <a:gd name="T4" fmla="*/ 0 w 252"/>
                  <a:gd name="T5" fmla="*/ 0 h 68"/>
                  <a:gd name="T6" fmla="*/ 1 w 252"/>
                  <a:gd name="T7" fmla="*/ 0 h 68"/>
                  <a:gd name="T8" fmla="*/ 252 w 252"/>
                  <a:gd name="T9" fmla="*/ 67 h 68"/>
                  <a:gd name="T10" fmla="*/ 252 w 252"/>
                  <a:gd name="T11" fmla="*/ 68 h 68"/>
                  <a:gd name="T12" fmla="*/ 251 w 25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52" h="68">
                    <a:moveTo>
                      <a:pt x="251" y="68"/>
                    </a:moveTo>
                    <a:cubicBezTo>
                      <a:pt x="1" y="1"/>
                      <a:pt x="1" y="1"/>
                      <a:pt x="1" y="1"/>
                    </a:cubicBezTo>
                    <a:cubicBezTo>
                      <a:pt x="0" y="1"/>
                      <a:pt x="0" y="1"/>
                      <a:pt x="0" y="0"/>
                    </a:cubicBezTo>
                    <a:cubicBezTo>
                      <a:pt x="0" y="0"/>
                      <a:pt x="0" y="0"/>
                      <a:pt x="1" y="0"/>
                    </a:cubicBezTo>
                    <a:cubicBezTo>
                      <a:pt x="252" y="67"/>
                      <a:pt x="252" y="67"/>
                      <a:pt x="252" y="67"/>
                    </a:cubicBezTo>
                    <a:cubicBezTo>
                      <a:pt x="252" y="67"/>
                      <a:pt x="252" y="67"/>
                      <a:pt x="252" y="68"/>
                    </a:cubicBezTo>
                    <a:cubicBezTo>
                      <a:pt x="252" y="68"/>
                      <a:pt x="252" y="68"/>
                      <a:pt x="251" y="68"/>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209">
                <a:extLst>
                  <a:ext uri="{FF2B5EF4-FFF2-40B4-BE49-F238E27FC236}">
                    <a16:creationId xmlns:a16="http://schemas.microsoft.com/office/drawing/2014/main" id="{8C8B4ACF-C1DB-4164-9EF5-BA6B276939D6}"/>
                  </a:ext>
                </a:extLst>
              </p:cNvPr>
              <p:cNvSpPr>
                <a:spLocks/>
              </p:cNvSpPr>
              <p:nvPr/>
            </p:nvSpPr>
            <p:spPr bwMode="auto">
              <a:xfrm>
                <a:off x="5122" y="2414"/>
                <a:ext cx="138" cy="38"/>
              </a:xfrm>
              <a:custGeom>
                <a:avLst/>
                <a:gdLst>
                  <a:gd name="T0" fmla="*/ 251 w 252"/>
                  <a:gd name="T1" fmla="*/ 68 h 69"/>
                  <a:gd name="T2" fmla="*/ 0 w 252"/>
                  <a:gd name="T3" fmla="*/ 1 h 69"/>
                  <a:gd name="T4" fmla="*/ 0 w 252"/>
                  <a:gd name="T5" fmla="*/ 0 h 69"/>
                  <a:gd name="T6" fmla="*/ 1 w 252"/>
                  <a:gd name="T7" fmla="*/ 0 h 69"/>
                  <a:gd name="T8" fmla="*/ 252 w 252"/>
                  <a:gd name="T9" fmla="*/ 67 h 69"/>
                  <a:gd name="T10" fmla="*/ 252 w 252"/>
                  <a:gd name="T11" fmla="*/ 68 h 69"/>
                  <a:gd name="T12" fmla="*/ 251 w 252"/>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8"/>
                    </a:moveTo>
                    <a:cubicBezTo>
                      <a:pt x="0" y="1"/>
                      <a:pt x="0" y="1"/>
                      <a:pt x="0" y="1"/>
                    </a:cubicBezTo>
                    <a:cubicBezTo>
                      <a:pt x="0" y="1"/>
                      <a:pt x="0" y="1"/>
                      <a:pt x="0" y="0"/>
                    </a:cubicBezTo>
                    <a:cubicBezTo>
                      <a:pt x="0" y="0"/>
                      <a:pt x="0" y="0"/>
                      <a:pt x="1" y="0"/>
                    </a:cubicBezTo>
                    <a:cubicBezTo>
                      <a:pt x="252" y="67"/>
                      <a:pt x="252" y="67"/>
                      <a:pt x="252" y="67"/>
                    </a:cubicBezTo>
                    <a:cubicBezTo>
                      <a:pt x="252" y="67"/>
                      <a:pt x="252" y="67"/>
                      <a:pt x="252" y="68"/>
                    </a:cubicBezTo>
                    <a:cubicBezTo>
                      <a:pt x="252" y="68"/>
                      <a:pt x="252" y="69"/>
                      <a:pt x="251" y="68"/>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10">
                <a:extLst>
                  <a:ext uri="{FF2B5EF4-FFF2-40B4-BE49-F238E27FC236}">
                    <a16:creationId xmlns:a16="http://schemas.microsoft.com/office/drawing/2014/main" id="{95729F69-4135-42E8-84F4-D115D9BD5335}"/>
                  </a:ext>
                </a:extLst>
              </p:cNvPr>
              <p:cNvSpPr>
                <a:spLocks/>
              </p:cNvSpPr>
              <p:nvPr/>
            </p:nvSpPr>
            <p:spPr bwMode="auto">
              <a:xfrm>
                <a:off x="5118" y="2427"/>
                <a:ext cx="138" cy="37"/>
              </a:xfrm>
              <a:custGeom>
                <a:avLst/>
                <a:gdLst>
                  <a:gd name="T0" fmla="*/ 251 w 252"/>
                  <a:gd name="T1" fmla="*/ 68 h 69"/>
                  <a:gd name="T2" fmla="*/ 0 w 252"/>
                  <a:gd name="T3" fmla="*/ 1 h 69"/>
                  <a:gd name="T4" fmla="*/ 0 w 252"/>
                  <a:gd name="T5" fmla="*/ 0 h 69"/>
                  <a:gd name="T6" fmla="*/ 1 w 252"/>
                  <a:gd name="T7" fmla="*/ 0 h 69"/>
                  <a:gd name="T8" fmla="*/ 251 w 252"/>
                  <a:gd name="T9" fmla="*/ 67 h 69"/>
                  <a:gd name="T10" fmla="*/ 252 w 252"/>
                  <a:gd name="T11" fmla="*/ 68 h 69"/>
                  <a:gd name="T12" fmla="*/ 251 w 252"/>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8"/>
                    </a:moveTo>
                    <a:cubicBezTo>
                      <a:pt x="0" y="1"/>
                      <a:pt x="0" y="1"/>
                      <a:pt x="0" y="1"/>
                    </a:cubicBezTo>
                    <a:cubicBezTo>
                      <a:pt x="0" y="1"/>
                      <a:pt x="0" y="1"/>
                      <a:pt x="0" y="0"/>
                    </a:cubicBezTo>
                    <a:cubicBezTo>
                      <a:pt x="0" y="0"/>
                      <a:pt x="0" y="0"/>
                      <a:pt x="1" y="0"/>
                    </a:cubicBezTo>
                    <a:cubicBezTo>
                      <a:pt x="251" y="67"/>
                      <a:pt x="251" y="67"/>
                      <a:pt x="251" y="67"/>
                    </a:cubicBezTo>
                    <a:cubicBezTo>
                      <a:pt x="252" y="67"/>
                      <a:pt x="252" y="68"/>
                      <a:pt x="252" y="68"/>
                    </a:cubicBezTo>
                    <a:cubicBezTo>
                      <a:pt x="252" y="68"/>
                      <a:pt x="251" y="69"/>
                      <a:pt x="251" y="68"/>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11">
                <a:extLst>
                  <a:ext uri="{FF2B5EF4-FFF2-40B4-BE49-F238E27FC236}">
                    <a16:creationId xmlns:a16="http://schemas.microsoft.com/office/drawing/2014/main" id="{B35A6572-A9D5-42F2-B142-EB51E9581E84}"/>
                  </a:ext>
                </a:extLst>
              </p:cNvPr>
              <p:cNvSpPr>
                <a:spLocks/>
              </p:cNvSpPr>
              <p:nvPr/>
            </p:nvSpPr>
            <p:spPr bwMode="auto">
              <a:xfrm>
                <a:off x="5114" y="2439"/>
                <a:ext cx="139" cy="38"/>
              </a:xfrm>
              <a:custGeom>
                <a:avLst/>
                <a:gdLst>
                  <a:gd name="T0" fmla="*/ 252 w 253"/>
                  <a:gd name="T1" fmla="*/ 69 h 69"/>
                  <a:gd name="T2" fmla="*/ 1 w 253"/>
                  <a:gd name="T3" fmla="*/ 1 h 69"/>
                  <a:gd name="T4" fmla="*/ 0 w 253"/>
                  <a:gd name="T5" fmla="*/ 0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1"/>
                      <a:pt x="1" y="1"/>
                      <a:pt x="1" y="1"/>
                    </a:cubicBezTo>
                    <a:cubicBezTo>
                      <a:pt x="1" y="1"/>
                      <a:pt x="0" y="1"/>
                      <a:pt x="0" y="0"/>
                    </a:cubicBezTo>
                    <a:cubicBezTo>
                      <a:pt x="1" y="0"/>
                      <a:pt x="1" y="0"/>
                      <a:pt x="1" y="0"/>
                    </a:cubicBezTo>
                    <a:cubicBezTo>
                      <a:pt x="252" y="67"/>
                      <a:pt x="252" y="67"/>
                      <a:pt x="252" y="67"/>
                    </a:cubicBezTo>
                    <a:cubicBezTo>
                      <a:pt x="253" y="67"/>
                      <a:pt x="253" y="68"/>
                      <a:pt x="253" y="68"/>
                    </a:cubicBezTo>
                    <a:cubicBezTo>
                      <a:pt x="253" y="68"/>
                      <a:pt x="252" y="69"/>
                      <a:pt x="252"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12">
                <a:extLst>
                  <a:ext uri="{FF2B5EF4-FFF2-40B4-BE49-F238E27FC236}">
                    <a16:creationId xmlns:a16="http://schemas.microsoft.com/office/drawing/2014/main" id="{724AF34D-A7CA-4631-A3DE-D64054DA3F68}"/>
                  </a:ext>
                </a:extLst>
              </p:cNvPr>
              <p:cNvSpPr>
                <a:spLocks/>
              </p:cNvSpPr>
              <p:nvPr/>
            </p:nvSpPr>
            <p:spPr bwMode="auto">
              <a:xfrm>
                <a:off x="5111" y="2452"/>
                <a:ext cx="139" cy="38"/>
              </a:xfrm>
              <a:custGeom>
                <a:avLst/>
                <a:gdLst>
                  <a:gd name="T0" fmla="*/ 252 w 253"/>
                  <a:gd name="T1" fmla="*/ 69 h 69"/>
                  <a:gd name="T2" fmla="*/ 1 w 253"/>
                  <a:gd name="T3" fmla="*/ 1 h 69"/>
                  <a:gd name="T4" fmla="*/ 0 w 253"/>
                  <a:gd name="T5" fmla="*/ 0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1"/>
                      <a:pt x="1" y="1"/>
                      <a:pt x="1" y="1"/>
                    </a:cubicBezTo>
                    <a:cubicBezTo>
                      <a:pt x="0" y="1"/>
                      <a:pt x="0" y="1"/>
                      <a:pt x="0" y="0"/>
                    </a:cubicBezTo>
                    <a:cubicBezTo>
                      <a:pt x="0" y="0"/>
                      <a:pt x="1" y="0"/>
                      <a:pt x="1" y="0"/>
                    </a:cubicBezTo>
                    <a:cubicBezTo>
                      <a:pt x="252" y="67"/>
                      <a:pt x="252" y="67"/>
                      <a:pt x="252" y="67"/>
                    </a:cubicBezTo>
                    <a:cubicBezTo>
                      <a:pt x="252" y="67"/>
                      <a:pt x="253" y="68"/>
                      <a:pt x="253" y="68"/>
                    </a:cubicBezTo>
                    <a:cubicBezTo>
                      <a:pt x="252" y="68"/>
                      <a:pt x="252" y="69"/>
                      <a:pt x="252"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13">
                <a:extLst>
                  <a:ext uri="{FF2B5EF4-FFF2-40B4-BE49-F238E27FC236}">
                    <a16:creationId xmlns:a16="http://schemas.microsoft.com/office/drawing/2014/main" id="{929E761E-EEA1-43E0-8A22-F8E3A7D362B4}"/>
                  </a:ext>
                </a:extLst>
              </p:cNvPr>
              <p:cNvSpPr>
                <a:spLocks/>
              </p:cNvSpPr>
              <p:nvPr/>
            </p:nvSpPr>
            <p:spPr bwMode="auto">
              <a:xfrm>
                <a:off x="5108" y="2464"/>
                <a:ext cx="138" cy="38"/>
              </a:xfrm>
              <a:custGeom>
                <a:avLst/>
                <a:gdLst>
                  <a:gd name="T0" fmla="*/ 251 w 252"/>
                  <a:gd name="T1" fmla="*/ 69 h 69"/>
                  <a:gd name="T2" fmla="*/ 1 w 252"/>
                  <a:gd name="T3" fmla="*/ 1 h 69"/>
                  <a:gd name="T4" fmla="*/ 0 w 252"/>
                  <a:gd name="T5" fmla="*/ 1 h 69"/>
                  <a:gd name="T6" fmla="*/ 1 w 252"/>
                  <a:gd name="T7" fmla="*/ 0 h 69"/>
                  <a:gd name="T8" fmla="*/ 252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1" y="1"/>
                      <a:pt x="1" y="1"/>
                      <a:pt x="1" y="1"/>
                    </a:cubicBezTo>
                    <a:cubicBezTo>
                      <a:pt x="0" y="1"/>
                      <a:pt x="0" y="1"/>
                      <a:pt x="0" y="1"/>
                    </a:cubicBezTo>
                    <a:cubicBezTo>
                      <a:pt x="0" y="0"/>
                      <a:pt x="1" y="0"/>
                      <a:pt x="1" y="0"/>
                    </a:cubicBezTo>
                    <a:cubicBezTo>
                      <a:pt x="252" y="67"/>
                      <a:pt x="252" y="67"/>
                      <a:pt x="252" y="67"/>
                    </a:cubicBezTo>
                    <a:cubicBezTo>
                      <a:pt x="252" y="67"/>
                      <a:pt x="252" y="68"/>
                      <a:pt x="252" y="68"/>
                    </a:cubicBezTo>
                    <a:cubicBezTo>
                      <a:pt x="252" y="69"/>
                      <a:pt x="252" y="69"/>
                      <a:pt x="251" y="69"/>
                    </a:cubicBezTo>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214">
                <a:extLst>
                  <a:ext uri="{FF2B5EF4-FFF2-40B4-BE49-F238E27FC236}">
                    <a16:creationId xmlns:a16="http://schemas.microsoft.com/office/drawing/2014/main" id="{961B78A1-2549-45D1-8A96-69A74B297383}"/>
                  </a:ext>
                </a:extLst>
              </p:cNvPr>
              <p:cNvSpPr>
                <a:spLocks/>
              </p:cNvSpPr>
              <p:nvPr/>
            </p:nvSpPr>
            <p:spPr bwMode="auto">
              <a:xfrm>
                <a:off x="5448" y="2339"/>
                <a:ext cx="47" cy="14"/>
              </a:xfrm>
              <a:custGeom>
                <a:avLst/>
                <a:gdLst>
                  <a:gd name="T0" fmla="*/ 83 w 85"/>
                  <a:gd name="T1" fmla="*/ 24 h 24"/>
                  <a:gd name="T2" fmla="*/ 0 w 85"/>
                  <a:gd name="T3" fmla="*/ 2 h 24"/>
                  <a:gd name="T4" fmla="*/ 0 w 85"/>
                  <a:gd name="T5" fmla="*/ 1 h 24"/>
                  <a:gd name="T6" fmla="*/ 1 w 85"/>
                  <a:gd name="T7" fmla="*/ 0 h 24"/>
                  <a:gd name="T8" fmla="*/ 84 w 85"/>
                  <a:gd name="T9" fmla="*/ 22 h 24"/>
                  <a:gd name="T10" fmla="*/ 84 w 85"/>
                  <a:gd name="T11" fmla="*/ 23 h 24"/>
                  <a:gd name="T12" fmla="*/ 83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3" y="24"/>
                    </a:moveTo>
                    <a:cubicBezTo>
                      <a:pt x="0" y="2"/>
                      <a:pt x="0" y="2"/>
                      <a:pt x="0" y="2"/>
                    </a:cubicBezTo>
                    <a:cubicBezTo>
                      <a:pt x="0" y="1"/>
                      <a:pt x="0" y="1"/>
                      <a:pt x="0" y="1"/>
                    </a:cubicBezTo>
                    <a:cubicBezTo>
                      <a:pt x="0" y="0"/>
                      <a:pt x="0" y="0"/>
                      <a:pt x="1" y="0"/>
                    </a:cubicBezTo>
                    <a:cubicBezTo>
                      <a:pt x="84" y="22"/>
                      <a:pt x="84" y="22"/>
                      <a:pt x="84" y="22"/>
                    </a:cubicBezTo>
                    <a:cubicBezTo>
                      <a:pt x="84" y="23"/>
                      <a:pt x="85" y="23"/>
                      <a:pt x="84" y="23"/>
                    </a:cubicBezTo>
                    <a:cubicBezTo>
                      <a:pt x="84" y="24"/>
                      <a:pt x="84" y="24"/>
                      <a:pt x="83"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215">
                <a:extLst>
                  <a:ext uri="{FF2B5EF4-FFF2-40B4-BE49-F238E27FC236}">
                    <a16:creationId xmlns:a16="http://schemas.microsoft.com/office/drawing/2014/main" id="{F71F5D83-F820-4831-971A-332CBD47821B}"/>
                  </a:ext>
                </a:extLst>
              </p:cNvPr>
              <p:cNvSpPr>
                <a:spLocks/>
              </p:cNvSpPr>
              <p:nvPr/>
            </p:nvSpPr>
            <p:spPr bwMode="auto">
              <a:xfrm>
                <a:off x="5445" y="2352"/>
                <a:ext cx="46" cy="13"/>
              </a:xfrm>
              <a:custGeom>
                <a:avLst/>
                <a:gdLst>
                  <a:gd name="T0" fmla="*/ 84 w 85"/>
                  <a:gd name="T1" fmla="*/ 24 h 24"/>
                  <a:gd name="T2" fmla="*/ 1 w 85"/>
                  <a:gd name="T3" fmla="*/ 2 h 24"/>
                  <a:gd name="T4" fmla="*/ 1 w 85"/>
                  <a:gd name="T5" fmla="*/ 1 h 24"/>
                  <a:gd name="T6" fmla="*/ 1 w 85"/>
                  <a:gd name="T7" fmla="*/ 0 h 24"/>
                  <a:gd name="T8" fmla="*/ 85 w 85"/>
                  <a:gd name="T9" fmla="*/ 22 h 24"/>
                  <a:gd name="T10" fmla="*/ 85 w 85"/>
                  <a:gd name="T11" fmla="*/ 23 h 24"/>
                  <a:gd name="T12" fmla="*/ 84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4" y="24"/>
                    </a:moveTo>
                    <a:cubicBezTo>
                      <a:pt x="1" y="2"/>
                      <a:pt x="1" y="2"/>
                      <a:pt x="1" y="2"/>
                    </a:cubicBezTo>
                    <a:cubicBezTo>
                      <a:pt x="1" y="2"/>
                      <a:pt x="0" y="1"/>
                      <a:pt x="1" y="1"/>
                    </a:cubicBezTo>
                    <a:cubicBezTo>
                      <a:pt x="1" y="0"/>
                      <a:pt x="1" y="0"/>
                      <a:pt x="1" y="0"/>
                    </a:cubicBezTo>
                    <a:cubicBezTo>
                      <a:pt x="85" y="22"/>
                      <a:pt x="85" y="22"/>
                      <a:pt x="85" y="22"/>
                    </a:cubicBezTo>
                    <a:cubicBezTo>
                      <a:pt x="85" y="23"/>
                      <a:pt x="85" y="23"/>
                      <a:pt x="85" y="23"/>
                    </a:cubicBezTo>
                    <a:cubicBezTo>
                      <a:pt x="85" y="24"/>
                      <a:pt x="85" y="24"/>
                      <a:pt x="84"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216">
                <a:extLst>
                  <a:ext uri="{FF2B5EF4-FFF2-40B4-BE49-F238E27FC236}">
                    <a16:creationId xmlns:a16="http://schemas.microsoft.com/office/drawing/2014/main" id="{D85BCA8D-A4C0-45BE-8163-CD5B7F2CCD32}"/>
                  </a:ext>
                </a:extLst>
              </p:cNvPr>
              <p:cNvSpPr>
                <a:spLocks/>
              </p:cNvSpPr>
              <p:nvPr/>
            </p:nvSpPr>
            <p:spPr bwMode="auto">
              <a:xfrm>
                <a:off x="5441" y="2365"/>
                <a:ext cx="47" cy="13"/>
              </a:xfrm>
              <a:custGeom>
                <a:avLst/>
                <a:gdLst>
                  <a:gd name="T0" fmla="*/ 84 w 85"/>
                  <a:gd name="T1" fmla="*/ 24 h 24"/>
                  <a:gd name="T2" fmla="*/ 1 w 85"/>
                  <a:gd name="T3" fmla="*/ 2 h 24"/>
                  <a:gd name="T4" fmla="*/ 0 w 85"/>
                  <a:gd name="T5" fmla="*/ 1 h 24"/>
                  <a:gd name="T6" fmla="*/ 1 w 85"/>
                  <a:gd name="T7" fmla="*/ 0 h 24"/>
                  <a:gd name="T8" fmla="*/ 85 w 85"/>
                  <a:gd name="T9" fmla="*/ 23 h 24"/>
                  <a:gd name="T10" fmla="*/ 85 w 85"/>
                  <a:gd name="T11" fmla="*/ 23 h 24"/>
                  <a:gd name="T12" fmla="*/ 84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4" y="24"/>
                    </a:moveTo>
                    <a:cubicBezTo>
                      <a:pt x="1" y="2"/>
                      <a:pt x="1" y="2"/>
                      <a:pt x="1" y="2"/>
                    </a:cubicBezTo>
                    <a:cubicBezTo>
                      <a:pt x="0" y="2"/>
                      <a:pt x="0" y="1"/>
                      <a:pt x="0" y="1"/>
                    </a:cubicBezTo>
                    <a:cubicBezTo>
                      <a:pt x="0" y="0"/>
                      <a:pt x="1" y="0"/>
                      <a:pt x="1" y="0"/>
                    </a:cubicBezTo>
                    <a:cubicBezTo>
                      <a:pt x="85" y="23"/>
                      <a:pt x="85" y="23"/>
                      <a:pt x="85" y="23"/>
                    </a:cubicBezTo>
                    <a:cubicBezTo>
                      <a:pt x="85" y="23"/>
                      <a:pt x="85" y="23"/>
                      <a:pt x="85" y="23"/>
                    </a:cubicBezTo>
                    <a:cubicBezTo>
                      <a:pt x="85" y="24"/>
                      <a:pt x="85" y="24"/>
                      <a:pt x="84"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217">
                <a:extLst>
                  <a:ext uri="{FF2B5EF4-FFF2-40B4-BE49-F238E27FC236}">
                    <a16:creationId xmlns:a16="http://schemas.microsoft.com/office/drawing/2014/main" id="{B6A3291E-0158-4ED9-9B71-A1C0A37DC047}"/>
                  </a:ext>
                </a:extLst>
              </p:cNvPr>
              <p:cNvSpPr>
                <a:spLocks/>
              </p:cNvSpPr>
              <p:nvPr/>
            </p:nvSpPr>
            <p:spPr bwMode="auto">
              <a:xfrm>
                <a:off x="5438" y="2377"/>
                <a:ext cx="47" cy="13"/>
              </a:xfrm>
              <a:custGeom>
                <a:avLst/>
                <a:gdLst>
                  <a:gd name="T0" fmla="*/ 84 w 85"/>
                  <a:gd name="T1" fmla="*/ 24 h 24"/>
                  <a:gd name="T2" fmla="*/ 1 w 85"/>
                  <a:gd name="T3" fmla="*/ 2 h 24"/>
                  <a:gd name="T4" fmla="*/ 0 w 85"/>
                  <a:gd name="T5" fmla="*/ 1 h 24"/>
                  <a:gd name="T6" fmla="*/ 1 w 85"/>
                  <a:gd name="T7" fmla="*/ 0 h 24"/>
                  <a:gd name="T8" fmla="*/ 84 w 85"/>
                  <a:gd name="T9" fmla="*/ 23 h 24"/>
                  <a:gd name="T10" fmla="*/ 85 w 85"/>
                  <a:gd name="T11" fmla="*/ 24 h 24"/>
                  <a:gd name="T12" fmla="*/ 84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4" y="24"/>
                    </a:moveTo>
                    <a:cubicBezTo>
                      <a:pt x="1" y="2"/>
                      <a:pt x="1" y="2"/>
                      <a:pt x="1" y="2"/>
                    </a:cubicBezTo>
                    <a:cubicBezTo>
                      <a:pt x="0" y="2"/>
                      <a:pt x="0" y="1"/>
                      <a:pt x="0" y="1"/>
                    </a:cubicBezTo>
                    <a:cubicBezTo>
                      <a:pt x="0" y="0"/>
                      <a:pt x="1" y="0"/>
                      <a:pt x="1" y="0"/>
                    </a:cubicBezTo>
                    <a:cubicBezTo>
                      <a:pt x="84" y="23"/>
                      <a:pt x="84" y="23"/>
                      <a:pt x="84" y="23"/>
                    </a:cubicBezTo>
                    <a:cubicBezTo>
                      <a:pt x="85" y="23"/>
                      <a:pt x="85" y="23"/>
                      <a:pt x="85" y="24"/>
                    </a:cubicBezTo>
                    <a:cubicBezTo>
                      <a:pt x="85" y="24"/>
                      <a:pt x="84" y="24"/>
                      <a:pt x="84"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218">
                <a:extLst>
                  <a:ext uri="{FF2B5EF4-FFF2-40B4-BE49-F238E27FC236}">
                    <a16:creationId xmlns:a16="http://schemas.microsoft.com/office/drawing/2014/main" id="{1E7A9B52-08CC-4676-BC25-BED9AA389F6A}"/>
                  </a:ext>
                </a:extLst>
              </p:cNvPr>
              <p:cNvSpPr>
                <a:spLocks/>
              </p:cNvSpPr>
              <p:nvPr/>
            </p:nvSpPr>
            <p:spPr bwMode="auto">
              <a:xfrm>
                <a:off x="5435" y="2390"/>
                <a:ext cx="46" cy="13"/>
              </a:xfrm>
              <a:custGeom>
                <a:avLst/>
                <a:gdLst>
                  <a:gd name="T0" fmla="*/ 84 w 85"/>
                  <a:gd name="T1" fmla="*/ 24 h 24"/>
                  <a:gd name="T2" fmla="*/ 1 w 85"/>
                  <a:gd name="T3" fmla="*/ 2 h 24"/>
                  <a:gd name="T4" fmla="*/ 0 w 85"/>
                  <a:gd name="T5" fmla="*/ 1 h 24"/>
                  <a:gd name="T6" fmla="*/ 1 w 85"/>
                  <a:gd name="T7" fmla="*/ 0 h 24"/>
                  <a:gd name="T8" fmla="*/ 84 w 85"/>
                  <a:gd name="T9" fmla="*/ 23 h 24"/>
                  <a:gd name="T10" fmla="*/ 85 w 85"/>
                  <a:gd name="T11" fmla="*/ 24 h 24"/>
                  <a:gd name="T12" fmla="*/ 84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4" y="24"/>
                    </a:moveTo>
                    <a:cubicBezTo>
                      <a:pt x="1" y="2"/>
                      <a:pt x="1" y="2"/>
                      <a:pt x="1" y="2"/>
                    </a:cubicBezTo>
                    <a:cubicBezTo>
                      <a:pt x="0" y="2"/>
                      <a:pt x="0" y="1"/>
                      <a:pt x="0" y="1"/>
                    </a:cubicBezTo>
                    <a:cubicBezTo>
                      <a:pt x="0" y="0"/>
                      <a:pt x="1" y="0"/>
                      <a:pt x="1" y="0"/>
                    </a:cubicBezTo>
                    <a:cubicBezTo>
                      <a:pt x="84" y="23"/>
                      <a:pt x="84" y="23"/>
                      <a:pt x="84" y="23"/>
                    </a:cubicBezTo>
                    <a:cubicBezTo>
                      <a:pt x="85" y="23"/>
                      <a:pt x="85" y="23"/>
                      <a:pt x="85" y="24"/>
                    </a:cubicBezTo>
                    <a:cubicBezTo>
                      <a:pt x="85" y="24"/>
                      <a:pt x="84" y="24"/>
                      <a:pt x="84"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219">
                <a:extLst>
                  <a:ext uri="{FF2B5EF4-FFF2-40B4-BE49-F238E27FC236}">
                    <a16:creationId xmlns:a16="http://schemas.microsoft.com/office/drawing/2014/main" id="{7A375989-39E0-48AF-98E8-BD16A064E75B}"/>
                  </a:ext>
                </a:extLst>
              </p:cNvPr>
              <p:cNvSpPr>
                <a:spLocks/>
              </p:cNvSpPr>
              <p:nvPr/>
            </p:nvSpPr>
            <p:spPr bwMode="auto">
              <a:xfrm>
                <a:off x="5431" y="2402"/>
                <a:ext cx="47" cy="13"/>
              </a:xfrm>
              <a:custGeom>
                <a:avLst/>
                <a:gdLst>
                  <a:gd name="T0" fmla="*/ 84 w 85"/>
                  <a:gd name="T1" fmla="*/ 24 h 24"/>
                  <a:gd name="T2" fmla="*/ 0 w 85"/>
                  <a:gd name="T3" fmla="*/ 2 h 24"/>
                  <a:gd name="T4" fmla="*/ 0 w 85"/>
                  <a:gd name="T5" fmla="*/ 1 h 24"/>
                  <a:gd name="T6" fmla="*/ 1 w 85"/>
                  <a:gd name="T7" fmla="*/ 0 h 24"/>
                  <a:gd name="T8" fmla="*/ 84 w 85"/>
                  <a:gd name="T9" fmla="*/ 23 h 24"/>
                  <a:gd name="T10" fmla="*/ 85 w 85"/>
                  <a:gd name="T11" fmla="*/ 24 h 24"/>
                  <a:gd name="T12" fmla="*/ 84 w 85"/>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5" h="24">
                    <a:moveTo>
                      <a:pt x="84" y="24"/>
                    </a:moveTo>
                    <a:cubicBezTo>
                      <a:pt x="0" y="2"/>
                      <a:pt x="0" y="2"/>
                      <a:pt x="0" y="2"/>
                    </a:cubicBezTo>
                    <a:cubicBezTo>
                      <a:pt x="0" y="2"/>
                      <a:pt x="0" y="1"/>
                      <a:pt x="0" y="1"/>
                    </a:cubicBezTo>
                    <a:cubicBezTo>
                      <a:pt x="0" y="1"/>
                      <a:pt x="0" y="0"/>
                      <a:pt x="1" y="0"/>
                    </a:cubicBezTo>
                    <a:cubicBezTo>
                      <a:pt x="84" y="23"/>
                      <a:pt x="84" y="23"/>
                      <a:pt x="84" y="23"/>
                    </a:cubicBezTo>
                    <a:cubicBezTo>
                      <a:pt x="84" y="23"/>
                      <a:pt x="85" y="23"/>
                      <a:pt x="85" y="24"/>
                    </a:cubicBezTo>
                    <a:cubicBezTo>
                      <a:pt x="84" y="24"/>
                      <a:pt x="84" y="24"/>
                      <a:pt x="84"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220">
                <a:extLst>
                  <a:ext uri="{FF2B5EF4-FFF2-40B4-BE49-F238E27FC236}">
                    <a16:creationId xmlns:a16="http://schemas.microsoft.com/office/drawing/2014/main" id="{4D436458-25E7-4C60-B0D1-74FC0A19F0A8}"/>
                  </a:ext>
                </a:extLst>
              </p:cNvPr>
              <p:cNvSpPr>
                <a:spLocks/>
              </p:cNvSpPr>
              <p:nvPr/>
            </p:nvSpPr>
            <p:spPr bwMode="auto">
              <a:xfrm>
                <a:off x="5428" y="2415"/>
                <a:ext cx="46" cy="13"/>
              </a:xfrm>
              <a:custGeom>
                <a:avLst/>
                <a:gdLst>
                  <a:gd name="T0" fmla="*/ 83 w 84"/>
                  <a:gd name="T1" fmla="*/ 24 h 24"/>
                  <a:gd name="T2" fmla="*/ 0 w 84"/>
                  <a:gd name="T3" fmla="*/ 2 h 24"/>
                  <a:gd name="T4" fmla="*/ 0 w 84"/>
                  <a:gd name="T5" fmla="*/ 1 h 24"/>
                  <a:gd name="T6" fmla="*/ 1 w 84"/>
                  <a:gd name="T7" fmla="*/ 0 h 24"/>
                  <a:gd name="T8" fmla="*/ 84 w 84"/>
                  <a:gd name="T9" fmla="*/ 23 h 24"/>
                  <a:gd name="T10" fmla="*/ 84 w 84"/>
                  <a:gd name="T11" fmla="*/ 24 h 24"/>
                  <a:gd name="T12" fmla="*/ 83 w 8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4" h="24">
                    <a:moveTo>
                      <a:pt x="83" y="24"/>
                    </a:moveTo>
                    <a:cubicBezTo>
                      <a:pt x="0" y="2"/>
                      <a:pt x="0" y="2"/>
                      <a:pt x="0" y="2"/>
                    </a:cubicBezTo>
                    <a:cubicBezTo>
                      <a:pt x="0" y="2"/>
                      <a:pt x="0" y="1"/>
                      <a:pt x="0" y="1"/>
                    </a:cubicBezTo>
                    <a:cubicBezTo>
                      <a:pt x="0" y="1"/>
                      <a:pt x="0" y="0"/>
                      <a:pt x="1" y="0"/>
                    </a:cubicBezTo>
                    <a:cubicBezTo>
                      <a:pt x="84" y="23"/>
                      <a:pt x="84" y="23"/>
                      <a:pt x="84" y="23"/>
                    </a:cubicBezTo>
                    <a:cubicBezTo>
                      <a:pt x="84" y="23"/>
                      <a:pt x="84" y="23"/>
                      <a:pt x="84" y="24"/>
                    </a:cubicBezTo>
                    <a:cubicBezTo>
                      <a:pt x="84" y="24"/>
                      <a:pt x="84" y="24"/>
                      <a:pt x="83" y="24"/>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221">
                <a:extLst>
                  <a:ext uri="{FF2B5EF4-FFF2-40B4-BE49-F238E27FC236}">
                    <a16:creationId xmlns:a16="http://schemas.microsoft.com/office/drawing/2014/main" id="{2E21A502-C4FF-4D97-8827-90BAF8BCCDEC}"/>
                  </a:ext>
                </a:extLst>
              </p:cNvPr>
              <p:cNvSpPr>
                <a:spLocks/>
              </p:cNvSpPr>
              <p:nvPr/>
            </p:nvSpPr>
            <p:spPr bwMode="auto">
              <a:xfrm>
                <a:off x="5333" y="2403"/>
                <a:ext cx="138" cy="37"/>
              </a:xfrm>
              <a:custGeom>
                <a:avLst/>
                <a:gdLst>
                  <a:gd name="T0" fmla="*/ 251 w 252"/>
                  <a:gd name="T1" fmla="*/ 68 h 68"/>
                  <a:gd name="T2" fmla="*/ 0 w 252"/>
                  <a:gd name="T3" fmla="*/ 1 h 68"/>
                  <a:gd name="T4" fmla="*/ 0 w 252"/>
                  <a:gd name="T5" fmla="*/ 0 h 68"/>
                  <a:gd name="T6" fmla="*/ 1 w 252"/>
                  <a:gd name="T7" fmla="*/ 0 h 68"/>
                  <a:gd name="T8" fmla="*/ 252 w 252"/>
                  <a:gd name="T9" fmla="*/ 67 h 68"/>
                  <a:gd name="T10" fmla="*/ 252 w 252"/>
                  <a:gd name="T11" fmla="*/ 68 h 68"/>
                  <a:gd name="T12" fmla="*/ 251 w 25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52" h="68">
                    <a:moveTo>
                      <a:pt x="251" y="68"/>
                    </a:moveTo>
                    <a:cubicBezTo>
                      <a:pt x="0" y="1"/>
                      <a:pt x="0" y="1"/>
                      <a:pt x="0" y="1"/>
                    </a:cubicBezTo>
                    <a:cubicBezTo>
                      <a:pt x="0" y="1"/>
                      <a:pt x="0" y="1"/>
                      <a:pt x="0" y="0"/>
                    </a:cubicBezTo>
                    <a:cubicBezTo>
                      <a:pt x="0" y="0"/>
                      <a:pt x="0" y="0"/>
                      <a:pt x="1" y="0"/>
                    </a:cubicBezTo>
                    <a:cubicBezTo>
                      <a:pt x="252" y="67"/>
                      <a:pt x="252" y="67"/>
                      <a:pt x="252" y="67"/>
                    </a:cubicBezTo>
                    <a:cubicBezTo>
                      <a:pt x="252" y="67"/>
                      <a:pt x="252" y="67"/>
                      <a:pt x="252" y="68"/>
                    </a:cubicBezTo>
                    <a:cubicBezTo>
                      <a:pt x="252" y="68"/>
                      <a:pt x="252" y="68"/>
                      <a:pt x="251" y="68"/>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222">
                <a:extLst>
                  <a:ext uri="{FF2B5EF4-FFF2-40B4-BE49-F238E27FC236}">
                    <a16:creationId xmlns:a16="http://schemas.microsoft.com/office/drawing/2014/main" id="{A4140B52-F92F-4B4A-8EFE-AF18F4E24682}"/>
                  </a:ext>
                </a:extLst>
              </p:cNvPr>
              <p:cNvSpPr>
                <a:spLocks/>
              </p:cNvSpPr>
              <p:nvPr/>
            </p:nvSpPr>
            <p:spPr bwMode="auto">
              <a:xfrm>
                <a:off x="5330" y="2416"/>
                <a:ext cx="138" cy="37"/>
              </a:xfrm>
              <a:custGeom>
                <a:avLst/>
                <a:gdLst>
                  <a:gd name="T0" fmla="*/ 251 w 252"/>
                  <a:gd name="T1" fmla="*/ 68 h 68"/>
                  <a:gd name="T2" fmla="*/ 0 w 252"/>
                  <a:gd name="T3" fmla="*/ 1 h 68"/>
                  <a:gd name="T4" fmla="*/ 0 w 252"/>
                  <a:gd name="T5" fmla="*/ 0 h 68"/>
                  <a:gd name="T6" fmla="*/ 1 w 252"/>
                  <a:gd name="T7" fmla="*/ 0 h 68"/>
                  <a:gd name="T8" fmla="*/ 251 w 252"/>
                  <a:gd name="T9" fmla="*/ 67 h 68"/>
                  <a:gd name="T10" fmla="*/ 252 w 252"/>
                  <a:gd name="T11" fmla="*/ 68 h 68"/>
                  <a:gd name="T12" fmla="*/ 251 w 25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52" h="68">
                    <a:moveTo>
                      <a:pt x="251" y="68"/>
                    </a:moveTo>
                    <a:cubicBezTo>
                      <a:pt x="0" y="1"/>
                      <a:pt x="0" y="1"/>
                      <a:pt x="0" y="1"/>
                    </a:cubicBezTo>
                    <a:cubicBezTo>
                      <a:pt x="0" y="1"/>
                      <a:pt x="0" y="1"/>
                      <a:pt x="0" y="0"/>
                    </a:cubicBezTo>
                    <a:cubicBezTo>
                      <a:pt x="0" y="0"/>
                      <a:pt x="0" y="0"/>
                      <a:pt x="1" y="0"/>
                    </a:cubicBezTo>
                    <a:cubicBezTo>
                      <a:pt x="251" y="67"/>
                      <a:pt x="251" y="67"/>
                      <a:pt x="251" y="67"/>
                    </a:cubicBezTo>
                    <a:cubicBezTo>
                      <a:pt x="252" y="67"/>
                      <a:pt x="252" y="67"/>
                      <a:pt x="252" y="68"/>
                    </a:cubicBezTo>
                    <a:cubicBezTo>
                      <a:pt x="252" y="68"/>
                      <a:pt x="251" y="68"/>
                      <a:pt x="251" y="68"/>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223">
                <a:extLst>
                  <a:ext uri="{FF2B5EF4-FFF2-40B4-BE49-F238E27FC236}">
                    <a16:creationId xmlns:a16="http://schemas.microsoft.com/office/drawing/2014/main" id="{3138074F-679D-4718-A5C3-37FFE83E4221}"/>
                  </a:ext>
                </a:extLst>
              </p:cNvPr>
              <p:cNvSpPr>
                <a:spLocks/>
              </p:cNvSpPr>
              <p:nvPr/>
            </p:nvSpPr>
            <p:spPr bwMode="auto">
              <a:xfrm>
                <a:off x="5326" y="2428"/>
                <a:ext cx="138" cy="38"/>
              </a:xfrm>
              <a:custGeom>
                <a:avLst/>
                <a:gdLst>
                  <a:gd name="T0" fmla="*/ 252 w 253"/>
                  <a:gd name="T1" fmla="*/ 68 h 69"/>
                  <a:gd name="T2" fmla="*/ 1 w 253"/>
                  <a:gd name="T3" fmla="*/ 1 h 69"/>
                  <a:gd name="T4" fmla="*/ 1 w 253"/>
                  <a:gd name="T5" fmla="*/ 0 h 69"/>
                  <a:gd name="T6" fmla="*/ 1 w 253"/>
                  <a:gd name="T7" fmla="*/ 0 h 69"/>
                  <a:gd name="T8" fmla="*/ 252 w 253"/>
                  <a:gd name="T9" fmla="*/ 67 h 69"/>
                  <a:gd name="T10" fmla="*/ 253 w 253"/>
                  <a:gd name="T11" fmla="*/ 68 h 69"/>
                  <a:gd name="T12" fmla="*/ 252 w 253"/>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8"/>
                    </a:moveTo>
                    <a:cubicBezTo>
                      <a:pt x="1" y="1"/>
                      <a:pt x="1" y="1"/>
                      <a:pt x="1" y="1"/>
                    </a:cubicBezTo>
                    <a:cubicBezTo>
                      <a:pt x="1" y="1"/>
                      <a:pt x="0" y="1"/>
                      <a:pt x="1" y="0"/>
                    </a:cubicBezTo>
                    <a:cubicBezTo>
                      <a:pt x="1" y="0"/>
                      <a:pt x="1" y="0"/>
                      <a:pt x="1" y="0"/>
                    </a:cubicBezTo>
                    <a:cubicBezTo>
                      <a:pt x="252" y="67"/>
                      <a:pt x="252" y="67"/>
                      <a:pt x="252" y="67"/>
                    </a:cubicBezTo>
                    <a:cubicBezTo>
                      <a:pt x="253" y="67"/>
                      <a:pt x="253" y="67"/>
                      <a:pt x="253" y="68"/>
                    </a:cubicBezTo>
                    <a:cubicBezTo>
                      <a:pt x="253" y="68"/>
                      <a:pt x="252" y="69"/>
                      <a:pt x="252" y="68"/>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224">
                <a:extLst>
                  <a:ext uri="{FF2B5EF4-FFF2-40B4-BE49-F238E27FC236}">
                    <a16:creationId xmlns:a16="http://schemas.microsoft.com/office/drawing/2014/main" id="{52A93AF8-AC8B-4347-97FD-C2D1A5EAB7F4}"/>
                  </a:ext>
                </a:extLst>
              </p:cNvPr>
              <p:cNvSpPr>
                <a:spLocks/>
              </p:cNvSpPr>
              <p:nvPr/>
            </p:nvSpPr>
            <p:spPr bwMode="auto">
              <a:xfrm>
                <a:off x="5322" y="2441"/>
                <a:ext cx="139" cy="38"/>
              </a:xfrm>
              <a:custGeom>
                <a:avLst/>
                <a:gdLst>
                  <a:gd name="T0" fmla="*/ 252 w 253"/>
                  <a:gd name="T1" fmla="*/ 68 h 69"/>
                  <a:gd name="T2" fmla="*/ 1 w 253"/>
                  <a:gd name="T3" fmla="*/ 1 h 69"/>
                  <a:gd name="T4" fmla="*/ 0 w 253"/>
                  <a:gd name="T5" fmla="*/ 0 h 69"/>
                  <a:gd name="T6" fmla="*/ 1 w 253"/>
                  <a:gd name="T7" fmla="*/ 0 h 69"/>
                  <a:gd name="T8" fmla="*/ 252 w 253"/>
                  <a:gd name="T9" fmla="*/ 67 h 69"/>
                  <a:gd name="T10" fmla="*/ 253 w 253"/>
                  <a:gd name="T11" fmla="*/ 68 h 69"/>
                  <a:gd name="T12" fmla="*/ 252 w 253"/>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8"/>
                    </a:moveTo>
                    <a:cubicBezTo>
                      <a:pt x="1" y="1"/>
                      <a:pt x="1" y="1"/>
                      <a:pt x="1" y="1"/>
                    </a:cubicBezTo>
                    <a:cubicBezTo>
                      <a:pt x="0" y="1"/>
                      <a:pt x="0" y="1"/>
                      <a:pt x="0" y="0"/>
                    </a:cubicBezTo>
                    <a:cubicBezTo>
                      <a:pt x="0" y="0"/>
                      <a:pt x="1" y="0"/>
                      <a:pt x="1" y="0"/>
                    </a:cubicBezTo>
                    <a:cubicBezTo>
                      <a:pt x="252" y="67"/>
                      <a:pt x="252" y="67"/>
                      <a:pt x="252" y="67"/>
                    </a:cubicBezTo>
                    <a:cubicBezTo>
                      <a:pt x="253" y="67"/>
                      <a:pt x="253" y="68"/>
                      <a:pt x="253" y="68"/>
                    </a:cubicBezTo>
                    <a:cubicBezTo>
                      <a:pt x="253" y="68"/>
                      <a:pt x="252" y="69"/>
                      <a:pt x="252" y="68"/>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225">
                <a:extLst>
                  <a:ext uri="{FF2B5EF4-FFF2-40B4-BE49-F238E27FC236}">
                    <a16:creationId xmlns:a16="http://schemas.microsoft.com/office/drawing/2014/main" id="{4D9DEC18-B19B-4FAF-B9F3-3383055F13A2}"/>
                  </a:ext>
                </a:extLst>
              </p:cNvPr>
              <p:cNvSpPr>
                <a:spLocks/>
              </p:cNvSpPr>
              <p:nvPr/>
            </p:nvSpPr>
            <p:spPr bwMode="auto">
              <a:xfrm>
                <a:off x="5319" y="2454"/>
                <a:ext cx="139" cy="37"/>
              </a:xfrm>
              <a:custGeom>
                <a:avLst/>
                <a:gdLst>
                  <a:gd name="T0" fmla="*/ 252 w 253"/>
                  <a:gd name="T1" fmla="*/ 69 h 69"/>
                  <a:gd name="T2" fmla="*/ 1 w 253"/>
                  <a:gd name="T3" fmla="*/ 1 h 69"/>
                  <a:gd name="T4" fmla="*/ 0 w 253"/>
                  <a:gd name="T5" fmla="*/ 0 h 69"/>
                  <a:gd name="T6" fmla="*/ 1 w 253"/>
                  <a:gd name="T7" fmla="*/ 0 h 69"/>
                  <a:gd name="T8" fmla="*/ 252 w 253"/>
                  <a:gd name="T9" fmla="*/ 67 h 69"/>
                  <a:gd name="T10" fmla="*/ 252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1"/>
                      <a:pt x="1" y="1"/>
                      <a:pt x="1" y="1"/>
                    </a:cubicBezTo>
                    <a:cubicBezTo>
                      <a:pt x="0" y="1"/>
                      <a:pt x="0" y="1"/>
                      <a:pt x="0" y="0"/>
                    </a:cubicBezTo>
                    <a:cubicBezTo>
                      <a:pt x="0" y="0"/>
                      <a:pt x="1" y="0"/>
                      <a:pt x="1" y="0"/>
                    </a:cubicBezTo>
                    <a:cubicBezTo>
                      <a:pt x="252" y="67"/>
                      <a:pt x="252" y="67"/>
                      <a:pt x="252" y="67"/>
                    </a:cubicBezTo>
                    <a:cubicBezTo>
                      <a:pt x="252" y="67"/>
                      <a:pt x="253" y="68"/>
                      <a:pt x="252" y="68"/>
                    </a:cubicBezTo>
                    <a:cubicBezTo>
                      <a:pt x="252" y="68"/>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226">
                <a:extLst>
                  <a:ext uri="{FF2B5EF4-FFF2-40B4-BE49-F238E27FC236}">
                    <a16:creationId xmlns:a16="http://schemas.microsoft.com/office/drawing/2014/main" id="{971BE79F-923D-4A4D-A416-053168D78AC5}"/>
                  </a:ext>
                </a:extLst>
              </p:cNvPr>
              <p:cNvSpPr>
                <a:spLocks/>
              </p:cNvSpPr>
              <p:nvPr/>
            </p:nvSpPr>
            <p:spPr bwMode="auto">
              <a:xfrm>
                <a:off x="5316" y="2466"/>
                <a:ext cx="138" cy="38"/>
              </a:xfrm>
              <a:custGeom>
                <a:avLst/>
                <a:gdLst>
                  <a:gd name="T0" fmla="*/ 251 w 252"/>
                  <a:gd name="T1" fmla="*/ 69 h 69"/>
                  <a:gd name="T2" fmla="*/ 1 w 252"/>
                  <a:gd name="T3" fmla="*/ 1 h 69"/>
                  <a:gd name="T4" fmla="*/ 0 w 252"/>
                  <a:gd name="T5" fmla="*/ 0 h 69"/>
                  <a:gd name="T6" fmla="*/ 1 w 252"/>
                  <a:gd name="T7" fmla="*/ 0 h 69"/>
                  <a:gd name="T8" fmla="*/ 252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1" y="1"/>
                      <a:pt x="1" y="1"/>
                      <a:pt x="1" y="1"/>
                    </a:cubicBezTo>
                    <a:cubicBezTo>
                      <a:pt x="0" y="1"/>
                      <a:pt x="0" y="1"/>
                      <a:pt x="0" y="0"/>
                    </a:cubicBezTo>
                    <a:cubicBezTo>
                      <a:pt x="0" y="0"/>
                      <a:pt x="1" y="0"/>
                      <a:pt x="1" y="0"/>
                    </a:cubicBezTo>
                    <a:cubicBezTo>
                      <a:pt x="252" y="67"/>
                      <a:pt x="252" y="67"/>
                      <a:pt x="252" y="67"/>
                    </a:cubicBezTo>
                    <a:cubicBezTo>
                      <a:pt x="252" y="67"/>
                      <a:pt x="252" y="68"/>
                      <a:pt x="252" y="68"/>
                    </a:cubicBezTo>
                    <a:cubicBezTo>
                      <a:pt x="252" y="68"/>
                      <a:pt x="252"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227">
                <a:extLst>
                  <a:ext uri="{FF2B5EF4-FFF2-40B4-BE49-F238E27FC236}">
                    <a16:creationId xmlns:a16="http://schemas.microsoft.com/office/drawing/2014/main" id="{494E53A7-3C3F-4CDC-BD0B-DA2147628101}"/>
                  </a:ext>
                </a:extLst>
              </p:cNvPr>
              <p:cNvSpPr>
                <a:spLocks/>
              </p:cNvSpPr>
              <p:nvPr/>
            </p:nvSpPr>
            <p:spPr bwMode="auto">
              <a:xfrm>
                <a:off x="5313" y="2479"/>
                <a:ext cx="138" cy="37"/>
              </a:xfrm>
              <a:custGeom>
                <a:avLst/>
                <a:gdLst>
                  <a:gd name="T0" fmla="*/ 251 w 252"/>
                  <a:gd name="T1" fmla="*/ 69 h 69"/>
                  <a:gd name="T2" fmla="*/ 0 w 252"/>
                  <a:gd name="T3" fmla="*/ 1 h 69"/>
                  <a:gd name="T4" fmla="*/ 0 w 252"/>
                  <a:gd name="T5" fmla="*/ 1 h 69"/>
                  <a:gd name="T6" fmla="*/ 1 w 252"/>
                  <a:gd name="T7" fmla="*/ 0 h 69"/>
                  <a:gd name="T8" fmla="*/ 252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1"/>
                      <a:pt x="0" y="1"/>
                      <a:pt x="0" y="1"/>
                    </a:cubicBezTo>
                    <a:cubicBezTo>
                      <a:pt x="0" y="1"/>
                      <a:pt x="0" y="1"/>
                      <a:pt x="0" y="1"/>
                    </a:cubicBezTo>
                    <a:cubicBezTo>
                      <a:pt x="0" y="0"/>
                      <a:pt x="0" y="0"/>
                      <a:pt x="1" y="0"/>
                    </a:cubicBezTo>
                    <a:cubicBezTo>
                      <a:pt x="252" y="67"/>
                      <a:pt x="252" y="67"/>
                      <a:pt x="252" y="67"/>
                    </a:cubicBezTo>
                    <a:cubicBezTo>
                      <a:pt x="252" y="67"/>
                      <a:pt x="252" y="68"/>
                      <a:pt x="252" y="68"/>
                    </a:cubicBezTo>
                    <a:cubicBezTo>
                      <a:pt x="252" y="69"/>
                      <a:pt x="252"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228">
                <a:extLst>
                  <a:ext uri="{FF2B5EF4-FFF2-40B4-BE49-F238E27FC236}">
                    <a16:creationId xmlns:a16="http://schemas.microsoft.com/office/drawing/2014/main" id="{78080B31-D1DB-46E4-883D-13E1FA5F2221}"/>
                  </a:ext>
                </a:extLst>
              </p:cNvPr>
              <p:cNvSpPr>
                <a:spLocks/>
              </p:cNvSpPr>
              <p:nvPr/>
            </p:nvSpPr>
            <p:spPr bwMode="auto">
              <a:xfrm>
                <a:off x="5309" y="2491"/>
                <a:ext cx="138" cy="38"/>
              </a:xfrm>
              <a:custGeom>
                <a:avLst/>
                <a:gdLst>
                  <a:gd name="T0" fmla="*/ 251 w 252"/>
                  <a:gd name="T1" fmla="*/ 69 h 69"/>
                  <a:gd name="T2" fmla="*/ 0 w 252"/>
                  <a:gd name="T3" fmla="*/ 2 h 69"/>
                  <a:gd name="T4" fmla="*/ 0 w 252"/>
                  <a:gd name="T5" fmla="*/ 1 h 69"/>
                  <a:gd name="T6" fmla="*/ 1 w 252"/>
                  <a:gd name="T7" fmla="*/ 0 h 69"/>
                  <a:gd name="T8" fmla="*/ 251 w 252"/>
                  <a:gd name="T9" fmla="*/ 67 h 69"/>
                  <a:gd name="T10" fmla="*/ 252 w 252"/>
                  <a:gd name="T11" fmla="*/ 68 h 69"/>
                  <a:gd name="T12" fmla="*/ 251 w 25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2" h="69">
                    <a:moveTo>
                      <a:pt x="251" y="69"/>
                    </a:moveTo>
                    <a:cubicBezTo>
                      <a:pt x="0" y="2"/>
                      <a:pt x="0" y="2"/>
                      <a:pt x="0" y="2"/>
                    </a:cubicBezTo>
                    <a:cubicBezTo>
                      <a:pt x="0" y="1"/>
                      <a:pt x="0" y="1"/>
                      <a:pt x="0" y="1"/>
                    </a:cubicBezTo>
                    <a:cubicBezTo>
                      <a:pt x="0" y="0"/>
                      <a:pt x="0" y="0"/>
                      <a:pt x="1" y="0"/>
                    </a:cubicBezTo>
                    <a:cubicBezTo>
                      <a:pt x="251" y="67"/>
                      <a:pt x="251" y="67"/>
                      <a:pt x="251" y="67"/>
                    </a:cubicBezTo>
                    <a:cubicBezTo>
                      <a:pt x="252" y="67"/>
                      <a:pt x="252" y="68"/>
                      <a:pt x="252" y="68"/>
                    </a:cubicBezTo>
                    <a:cubicBezTo>
                      <a:pt x="252" y="69"/>
                      <a:pt x="251" y="69"/>
                      <a:pt x="251"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29">
                <a:extLst>
                  <a:ext uri="{FF2B5EF4-FFF2-40B4-BE49-F238E27FC236}">
                    <a16:creationId xmlns:a16="http://schemas.microsoft.com/office/drawing/2014/main" id="{C6491041-D199-46E5-82B5-55AF5BABF7CC}"/>
                  </a:ext>
                </a:extLst>
              </p:cNvPr>
              <p:cNvSpPr>
                <a:spLocks/>
              </p:cNvSpPr>
              <p:nvPr/>
            </p:nvSpPr>
            <p:spPr bwMode="auto">
              <a:xfrm>
                <a:off x="5306" y="2504"/>
                <a:ext cx="138" cy="37"/>
              </a:xfrm>
              <a:custGeom>
                <a:avLst/>
                <a:gdLst>
                  <a:gd name="T0" fmla="*/ 252 w 253"/>
                  <a:gd name="T1" fmla="*/ 69 h 69"/>
                  <a:gd name="T2" fmla="*/ 1 w 253"/>
                  <a:gd name="T3" fmla="*/ 2 h 69"/>
                  <a:gd name="T4" fmla="*/ 0 w 253"/>
                  <a:gd name="T5" fmla="*/ 1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1" y="1"/>
                      <a:pt x="0" y="1"/>
                      <a:pt x="0" y="1"/>
                    </a:cubicBezTo>
                    <a:cubicBezTo>
                      <a:pt x="1" y="0"/>
                      <a:pt x="1" y="0"/>
                      <a:pt x="1" y="0"/>
                    </a:cubicBezTo>
                    <a:cubicBezTo>
                      <a:pt x="252" y="67"/>
                      <a:pt x="252" y="67"/>
                      <a:pt x="252" y="67"/>
                    </a:cubicBezTo>
                    <a:cubicBezTo>
                      <a:pt x="253" y="67"/>
                      <a:pt x="253" y="68"/>
                      <a:pt x="253" y="68"/>
                    </a:cubicBezTo>
                    <a:cubicBezTo>
                      <a:pt x="253" y="69"/>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230">
                <a:extLst>
                  <a:ext uri="{FF2B5EF4-FFF2-40B4-BE49-F238E27FC236}">
                    <a16:creationId xmlns:a16="http://schemas.microsoft.com/office/drawing/2014/main" id="{5ADE6041-EDAB-41C0-B9E2-699796B8C06B}"/>
                  </a:ext>
                </a:extLst>
              </p:cNvPr>
              <p:cNvSpPr>
                <a:spLocks/>
              </p:cNvSpPr>
              <p:nvPr/>
            </p:nvSpPr>
            <p:spPr bwMode="auto">
              <a:xfrm>
                <a:off x="5302" y="2516"/>
                <a:ext cx="139" cy="38"/>
              </a:xfrm>
              <a:custGeom>
                <a:avLst/>
                <a:gdLst>
                  <a:gd name="T0" fmla="*/ 252 w 253"/>
                  <a:gd name="T1" fmla="*/ 69 h 69"/>
                  <a:gd name="T2" fmla="*/ 1 w 253"/>
                  <a:gd name="T3" fmla="*/ 2 h 69"/>
                  <a:gd name="T4" fmla="*/ 0 w 253"/>
                  <a:gd name="T5" fmla="*/ 1 h 69"/>
                  <a:gd name="T6" fmla="*/ 1 w 253"/>
                  <a:gd name="T7" fmla="*/ 0 h 69"/>
                  <a:gd name="T8" fmla="*/ 252 w 253"/>
                  <a:gd name="T9" fmla="*/ 67 h 69"/>
                  <a:gd name="T10" fmla="*/ 253 w 253"/>
                  <a:gd name="T11" fmla="*/ 68 h 69"/>
                  <a:gd name="T12" fmla="*/ 252 w 253"/>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53" h="69">
                    <a:moveTo>
                      <a:pt x="252" y="69"/>
                    </a:moveTo>
                    <a:cubicBezTo>
                      <a:pt x="1" y="2"/>
                      <a:pt x="1" y="2"/>
                      <a:pt x="1" y="2"/>
                    </a:cubicBezTo>
                    <a:cubicBezTo>
                      <a:pt x="0" y="2"/>
                      <a:pt x="0" y="1"/>
                      <a:pt x="0" y="1"/>
                    </a:cubicBezTo>
                    <a:cubicBezTo>
                      <a:pt x="0" y="0"/>
                      <a:pt x="1" y="0"/>
                      <a:pt x="1" y="0"/>
                    </a:cubicBezTo>
                    <a:cubicBezTo>
                      <a:pt x="252" y="67"/>
                      <a:pt x="252" y="67"/>
                      <a:pt x="252" y="67"/>
                    </a:cubicBezTo>
                    <a:cubicBezTo>
                      <a:pt x="252" y="67"/>
                      <a:pt x="253" y="68"/>
                      <a:pt x="253" y="68"/>
                    </a:cubicBezTo>
                    <a:cubicBezTo>
                      <a:pt x="252" y="69"/>
                      <a:pt x="252" y="69"/>
                      <a:pt x="252" y="69"/>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31">
                <a:extLst>
                  <a:ext uri="{FF2B5EF4-FFF2-40B4-BE49-F238E27FC236}">
                    <a16:creationId xmlns:a16="http://schemas.microsoft.com/office/drawing/2014/main" id="{89D26C9E-77DB-439C-A41A-D935B773428F}"/>
                  </a:ext>
                </a:extLst>
              </p:cNvPr>
              <p:cNvSpPr>
                <a:spLocks/>
              </p:cNvSpPr>
              <p:nvPr/>
            </p:nvSpPr>
            <p:spPr bwMode="auto">
              <a:xfrm>
                <a:off x="5339" y="2314"/>
                <a:ext cx="22" cy="79"/>
              </a:xfrm>
              <a:custGeom>
                <a:avLst/>
                <a:gdLst>
                  <a:gd name="T0" fmla="*/ 1 w 41"/>
                  <a:gd name="T1" fmla="*/ 146 h 146"/>
                  <a:gd name="T2" fmla="*/ 1 w 41"/>
                  <a:gd name="T3" fmla="*/ 145 h 146"/>
                  <a:gd name="T4" fmla="*/ 39 w 41"/>
                  <a:gd name="T5" fmla="*/ 0 h 146"/>
                  <a:gd name="T6" fmla="*/ 40 w 41"/>
                  <a:gd name="T7" fmla="*/ 0 h 146"/>
                  <a:gd name="T8" fmla="*/ 41 w 41"/>
                  <a:gd name="T9" fmla="*/ 1 h 146"/>
                  <a:gd name="T10" fmla="*/ 2 w 41"/>
                  <a:gd name="T11" fmla="*/ 146 h 146"/>
                  <a:gd name="T12" fmla="*/ 1 w 41"/>
                  <a:gd name="T13" fmla="*/ 146 h 146"/>
                </a:gdLst>
                <a:ahLst/>
                <a:cxnLst>
                  <a:cxn ang="0">
                    <a:pos x="T0" y="T1"/>
                  </a:cxn>
                  <a:cxn ang="0">
                    <a:pos x="T2" y="T3"/>
                  </a:cxn>
                  <a:cxn ang="0">
                    <a:pos x="T4" y="T5"/>
                  </a:cxn>
                  <a:cxn ang="0">
                    <a:pos x="T6" y="T7"/>
                  </a:cxn>
                  <a:cxn ang="0">
                    <a:pos x="T8" y="T9"/>
                  </a:cxn>
                  <a:cxn ang="0">
                    <a:pos x="T10" y="T11"/>
                  </a:cxn>
                  <a:cxn ang="0">
                    <a:pos x="T12" y="T13"/>
                  </a:cxn>
                </a:cxnLst>
                <a:rect l="0" t="0" r="r" b="b"/>
                <a:pathLst>
                  <a:path w="41" h="146">
                    <a:moveTo>
                      <a:pt x="1" y="146"/>
                    </a:moveTo>
                    <a:cubicBezTo>
                      <a:pt x="1" y="146"/>
                      <a:pt x="0" y="146"/>
                      <a:pt x="1" y="145"/>
                    </a:cubicBezTo>
                    <a:cubicBezTo>
                      <a:pt x="39" y="0"/>
                      <a:pt x="39" y="0"/>
                      <a:pt x="39" y="0"/>
                    </a:cubicBezTo>
                    <a:cubicBezTo>
                      <a:pt x="39" y="0"/>
                      <a:pt x="40" y="0"/>
                      <a:pt x="40" y="0"/>
                    </a:cubicBezTo>
                    <a:cubicBezTo>
                      <a:pt x="41" y="0"/>
                      <a:pt x="41" y="0"/>
                      <a:pt x="41" y="1"/>
                    </a:cubicBezTo>
                    <a:cubicBezTo>
                      <a:pt x="2" y="146"/>
                      <a:pt x="2" y="146"/>
                      <a:pt x="2" y="146"/>
                    </a:cubicBezTo>
                    <a:cubicBezTo>
                      <a:pt x="2" y="146"/>
                      <a:pt x="1" y="146"/>
                      <a:pt x="1" y="146"/>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2">
                <a:extLst>
                  <a:ext uri="{FF2B5EF4-FFF2-40B4-BE49-F238E27FC236}">
                    <a16:creationId xmlns:a16="http://schemas.microsoft.com/office/drawing/2014/main" id="{14C0270B-D41F-4ACE-8E23-9E39D785CA35}"/>
                  </a:ext>
                </a:extLst>
              </p:cNvPr>
              <p:cNvSpPr>
                <a:spLocks/>
              </p:cNvSpPr>
              <p:nvPr/>
            </p:nvSpPr>
            <p:spPr bwMode="auto">
              <a:xfrm>
                <a:off x="5336" y="2387"/>
                <a:ext cx="81" cy="23"/>
              </a:xfrm>
              <a:custGeom>
                <a:avLst/>
                <a:gdLst>
                  <a:gd name="T0" fmla="*/ 146 w 148"/>
                  <a:gd name="T1" fmla="*/ 41 h 41"/>
                  <a:gd name="T2" fmla="*/ 1 w 148"/>
                  <a:gd name="T3" fmla="*/ 2 h 41"/>
                  <a:gd name="T4" fmla="*/ 0 w 148"/>
                  <a:gd name="T5" fmla="*/ 1 h 41"/>
                  <a:gd name="T6" fmla="*/ 1 w 148"/>
                  <a:gd name="T7" fmla="*/ 0 h 41"/>
                  <a:gd name="T8" fmla="*/ 147 w 148"/>
                  <a:gd name="T9" fmla="*/ 39 h 41"/>
                  <a:gd name="T10" fmla="*/ 147 w 148"/>
                  <a:gd name="T11" fmla="*/ 40 h 41"/>
                  <a:gd name="T12" fmla="*/ 146 w 148"/>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48" h="41">
                    <a:moveTo>
                      <a:pt x="146" y="41"/>
                    </a:moveTo>
                    <a:cubicBezTo>
                      <a:pt x="1" y="2"/>
                      <a:pt x="1" y="2"/>
                      <a:pt x="1" y="2"/>
                    </a:cubicBezTo>
                    <a:cubicBezTo>
                      <a:pt x="0" y="2"/>
                      <a:pt x="0" y="1"/>
                      <a:pt x="0" y="1"/>
                    </a:cubicBezTo>
                    <a:cubicBezTo>
                      <a:pt x="0" y="0"/>
                      <a:pt x="1" y="0"/>
                      <a:pt x="1" y="0"/>
                    </a:cubicBezTo>
                    <a:cubicBezTo>
                      <a:pt x="147" y="39"/>
                      <a:pt x="147" y="39"/>
                      <a:pt x="147" y="39"/>
                    </a:cubicBezTo>
                    <a:cubicBezTo>
                      <a:pt x="147" y="39"/>
                      <a:pt x="148" y="40"/>
                      <a:pt x="147" y="40"/>
                    </a:cubicBezTo>
                    <a:cubicBezTo>
                      <a:pt x="147" y="41"/>
                      <a:pt x="147" y="41"/>
                      <a:pt x="146" y="41"/>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33">
                <a:extLst>
                  <a:ext uri="{FF2B5EF4-FFF2-40B4-BE49-F238E27FC236}">
                    <a16:creationId xmlns:a16="http://schemas.microsoft.com/office/drawing/2014/main" id="{B3A106E9-D298-477B-9D94-C48936C4658A}"/>
                  </a:ext>
                </a:extLst>
              </p:cNvPr>
              <p:cNvSpPr>
                <a:spLocks/>
              </p:cNvSpPr>
              <p:nvPr/>
            </p:nvSpPr>
            <p:spPr bwMode="auto">
              <a:xfrm>
                <a:off x="5350" y="2334"/>
                <a:ext cx="87" cy="52"/>
              </a:xfrm>
              <a:custGeom>
                <a:avLst/>
                <a:gdLst>
                  <a:gd name="T0" fmla="*/ 0 w 87"/>
                  <a:gd name="T1" fmla="*/ 47 h 52"/>
                  <a:gd name="T2" fmla="*/ 0 w 87"/>
                  <a:gd name="T3" fmla="*/ 47 h 52"/>
                  <a:gd name="T4" fmla="*/ 0 w 87"/>
                  <a:gd name="T5" fmla="*/ 47 h 52"/>
                  <a:gd name="T6" fmla="*/ 21 w 87"/>
                  <a:gd name="T7" fmla="*/ 27 h 52"/>
                  <a:gd name="T8" fmla="*/ 21 w 87"/>
                  <a:gd name="T9" fmla="*/ 27 h 52"/>
                  <a:gd name="T10" fmla="*/ 22 w 87"/>
                  <a:gd name="T11" fmla="*/ 27 h 52"/>
                  <a:gd name="T12" fmla="*/ 28 w 87"/>
                  <a:gd name="T13" fmla="*/ 35 h 52"/>
                  <a:gd name="T14" fmla="*/ 43 w 87"/>
                  <a:gd name="T15" fmla="*/ 15 h 52"/>
                  <a:gd name="T16" fmla="*/ 43 w 87"/>
                  <a:gd name="T17" fmla="*/ 15 h 52"/>
                  <a:gd name="T18" fmla="*/ 43 w 87"/>
                  <a:gd name="T19" fmla="*/ 15 h 52"/>
                  <a:gd name="T20" fmla="*/ 43 w 87"/>
                  <a:gd name="T21" fmla="*/ 15 h 52"/>
                  <a:gd name="T22" fmla="*/ 46 w 87"/>
                  <a:gd name="T23" fmla="*/ 50 h 52"/>
                  <a:gd name="T24" fmla="*/ 56 w 87"/>
                  <a:gd name="T25" fmla="*/ 31 h 52"/>
                  <a:gd name="T26" fmla="*/ 57 w 87"/>
                  <a:gd name="T27" fmla="*/ 30 h 52"/>
                  <a:gd name="T28" fmla="*/ 57 w 87"/>
                  <a:gd name="T29" fmla="*/ 31 h 52"/>
                  <a:gd name="T30" fmla="*/ 60 w 87"/>
                  <a:gd name="T31" fmla="*/ 39 h 52"/>
                  <a:gd name="T32" fmla="*/ 70 w 87"/>
                  <a:gd name="T33" fmla="*/ 17 h 52"/>
                  <a:gd name="T34" fmla="*/ 70 w 87"/>
                  <a:gd name="T35" fmla="*/ 17 h 52"/>
                  <a:gd name="T36" fmla="*/ 70 w 87"/>
                  <a:gd name="T37" fmla="*/ 17 h 52"/>
                  <a:gd name="T38" fmla="*/ 73 w 87"/>
                  <a:gd name="T39" fmla="*/ 22 h 52"/>
                  <a:gd name="T40" fmla="*/ 86 w 87"/>
                  <a:gd name="T41" fmla="*/ 0 h 52"/>
                  <a:gd name="T42" fmla="*/ 87 w 87"/>
                  <a:gd name="T43" fmla="*/ 0 h 52"/>
                  <a:gd name="T44" fmla="*/ 87 w 87"/>
                  <a:gd name="T45" fmla="*/ 1 h 52"/>
                  <a:gd name="T46" fmla="*/ 73 w 87"/>
                  <a:gd name="T47" fmla="*/ 23 h 52"/>
                  <a:gd name="T48" fmla="*/ 73 w 87"/>
                  <a:gd name="T49" fmla="*/ 23 h 52"/>
                  <a:gd name="T50" fmla="*/ 72 w 87"/>
                  <a:gd name="T51" fmla="*/ 23 h 52"/>
                  <a:gd name="T52" fmla="*/ 70 w 87"/>
                  <a:gd name="T53" fmla="*/ 19 h 52"/>
                  <a:gd name="T54" fmla="*/ 60 w 87"/>
                  <a:gd name="T55" fmla="*/ 40 h 52"/>
                  <a:gd name="T56" fmla="*/ 60 w 87"/>
                  <a:gd name="T57" fmla="*/ 40 h 52"/>
                  <a:gd name="T58" fmla="*/ 60 w 87"/>
                  <a:gd name="T59" fmla="*/ 40 h 52"/>
                  <a:gd name="T60" fmla="*/ 57 w 87"/>
                  <a:gd name="T61" fmla="*/ 32 h 52"/>
                  <a:gd name="T62" fmla="*/ 46 w 87"/>
                  <a:gd name="T63" fmla="*/ 52 h 52"/>
                  <a:gd name="T64" fmla="*/ 45 w 87"/>
                  <a:gd name="T65" fmla="*/ 52 h 52"/>
                  <a:gd name="T66" fmla="*/ 45 w 87"/>
                  <a:gd name="T67" fmla="*/ 52 h 52"/>
                  <a:gd name="T68" fmla="*/ 43 w 87"/>
                  <a:gd name="T69" fmla="*/ 16 h 52"/>
                  <a:gd name="T70" fmla="*/ 28 w 87"/>
                  <a:gd name="T71" fmla="*/ 36 h 52"/>
                  <a:gd name="T72" fmla="*/ 28 w 87"/>
                  <a:gd name="T73" fmla="*/ 36 h 52"/>
                  <a:gd name="T74" fmla="*/ 28 w 87"/>
                  <a:gd name="T75" fmla="*/ 36 h 52"/>
                  <a:gd name="T76" fmla="*/ 21 w 87"/>
                  <a:gd name="T77" fmla="*/ 28 h 52"/>
                  <a:gd name="T78" fmla="*/ 0 w 87"/>
                  <a:gd name="T79" fmla="*/ 47 h 52"/>
                  <a:gd name="T80" fmla="*/ 0 w 87"/>
                  <a:gd name="T81"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52">
                    <a:moveTo>
                      <a:pt x="0" y="47"/>
                    </a:moveTo>
                    <a:lnTo>
                      <a:pt x="0" y="47"/>
                    </a:lnTo>
                    <a:lnTo>
                      <a:pt x="0" y="47"/>
                    </a:lnTo>
                    <a:lnTo>
                      <a:pt x="21" y="27"/>
                    </a:lnTo>
                    <a:lnTo>
                      <a:pt x="21" y="27"/>
                    </a:lnTo>
                    <a:lnTo>
                      <a:pt x="22" y="27"/>
                    </a:lnTo>
                    <a:lnTo>
                      <a:pt x="28" y="35"/>
                    </a:lnTo>
                    <a:lnTo>
                      <a:pt x="43" y="15"/>
                    </a:lnTo>
                    <a:lnTo>
                      <a:pt x="43" y="15"/>
                    </a:lnTo>
                    <a:lnTo>
                      <a:pt x="43" y="15"/>
                    </a:lnTo>
                    <a:lnTo>
                      <a:pt x="43" y="15"/>
                    </a:lnTo>
                    <a:lnTo>
                      <a:pt x="46" y="50"/>
                    </a:lnTo>
                    <a:lnTo>
                      <a:pt x="56" y="31"/>
                    </a:lnTo>
                    <a:lnTo>
                      <a:pt x="57" y="30"/>
                    </a:lnTo>
                    <a:lnTo>
                      <a:pt x="57" y="31"/>
                    </a:lnTo>
                    <a:lnTo>
                      <a:pt x="60" y="39"/>
                    </a:lnTo>
                    <a:lnTo>
                      <a:pt x="70" y="17"/>
                    </a:lnTo>
                    <a:lnTo>
                      <a:pt x="70" y="17"/>
                    </a:lnTo>
                    <a:lnTo>
                      <a:pt x="70" y="17"/>
                    </a:lnTo>
                    <a:lnTo>
                      <a:pt x="73" y="22"/>
                    </a:lnTo>
                    <a:lnTo>
                      <a:pt x="86" y="0"/>
                    </a:lnTo>
                    <a:lnTo>
                      <a:pt x="87" y="0"/>
                    </a:lnTo>
                    <a:lnTo>
                      <a:pt x="87" y="1"/>
                    </a:lnTo>
                    <a:lnTo>
                      <a:pt x="73" y="23"/>
                    </a:lnTo>
                    <a:lnTo>
                      <a:pt x="73" y="23"/>
                    </a:lnTo>
                    <a:lnTo>
                      <a:pt x="72" y="23"/>
                    </a:lnTo>
                    <a:lnTo>
                      <a:pt x="70" y="19"/>
                    </a:lnTo>
                    <a:lnTo>
                      <a:pt x="60" y="40"/>
                    </a:lnTo>
                    <a:lnTo>
                      <a:pt x="60" y="40"/>
                    </a:lnTo>
                    <a:lnTo>
                      <a:pt x="60" y="40"/>
                    </a:lnTo>
                    <a:lnTo>
                      <a:pt x="57" y="32"/>
                    </a:lnTo>
                    <a:lnTo>
                      <a:pt x="46" y="52"/>
                    </a:lnTo>
                    <a:lnTo>
                      <a:pt x="45" y="52"/>
                    </a:lnTo>
                    <a:lnTo>
                      <a:pt x="45" y="52"/>
                    </a:lnTo>
                    <a:lnTo>
                      <a:pt x="43" y="16"/>
                    </a:lnTo>
                    <a:lnTo>
                      <a:pt x="28" y="36"/>
                    </a:lnTo>
                    <a:lnTo>
                      <a:pt x="28" y="36"/>
                    </a:lnTo>
                    <a:lnTo>
                      <a:pt x="28" y="36"/>
                    </a:lnTo>
                    <a:lnTo>
                      <a:pt x="21" y="28"/>
                    </a:lnTo>
                    <a:lnTo>
                      <a:pt x="0" y="47"/>
                    </a:lnTo>
                    <a:lnTo>
                      <a:pt x="0" y="47"/>
                    </a:ln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234">
                <a:extLst>
                  <a:ext uri="{FF2B5EF4-FFF2-40B4-BE49-F238E27FC236}">
                    <a16:creationId xmlns:a16="http://schemas.microsoft.com/office/drawing/2014/main" id="{4D1DCA91-FFF0-4EFE-986A-F086172B8DAD}"/>
                  </a:ext>
                </a:extLst>
              </p:cNvPr>
              <p:cNvSpPr>
                <a:spLocks/>
              </p:cNvSpPr>
              <p:nvPr/>
            </p:nvSpPr>
            <p:spPr bwMode="auto">
              <a:xfrm>
                <a:off x="5432" y="2334"/>
                <a:ext cx="5" cy="7"/>
              </a:xfrm>
              <a:custGeom>
                <a:avLst/>
                <a:gdLst>
                  <a:gd name="T0" fmla="*/ 6 w 9"/>
                  <a:gd name="T1" fmla="*/ 12 h 12"/>
                  <a:gd name="T2" fmla="*/ 5 w 9"/>
                  <a:gd name="T3" fmla="*/ 11 h 12"/>
                  <a:gd name="T4" fmla="*/ 7 w 9"/>
                  <a:gd name="T5" fmla="*/ 3 h 12"/>
                  <a:gd name="T6" fmla="*/ 1 w 9"/>
                  <a:gd name="T7" fmla="*/ 8 h 12"/>
                  <a:gd name="T8" fmla="*/ 0 w 9"/>
                  <a:gd name="T9" fmla="*/ 8 h 12"/>
                  <a:gd name="T10" fmla="*/ 0 w 9"/>
                  <a:gd name="T11" fmla="*/ 7 h 12"/>
                  <a:gd name="T12" fmla="*/ 8 w 9"/>
                  <a:gd name="T13" fmla="*/ 0 h 12"/>
                  <a:gd name="T14" fmla="*/ 9 w 9"/>
                  <a:gd name="T15" fmla="*/ 0 h 12"/>
                  <a:gd name="T16" fmla="*/ 9 w 9"/>
                  <a:gd name="T17" fmla="*/ 1 h 12"/>
                  <a:gd name="T18" fmla="*/ 7 w 9"/>
                  <a:gd name="T19" fmla="*/ 11 h 12"/>
                  <a:gd name="T20" fmla="*/ 6 w 9"/>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6" y="12"/>
                    </a:moveTo>
                    <a:cubicBezTo>
                      <a:pt x="5" y="11"/>
                      <a:pt x="5" y="11"/>
                      <a:pt x="5" y="11"/>
                    </a:cubicBezTo>
                    <a:cubicBezTo>
                      <a:pt x="7" y="3"/>
                      <a:pt x="7" y="3"/>
                      <a:pt x="7" y="3"/>
                    </a:cubicBezTo>
                    <a:cubicBezTo>
                      <a:pt x="1" y="8"/>
                      <a:pt x="1" y="8"/>
                      <a:pt x="1" y="8"/>
                    </a:cubicBezTo>
                    <a:cubicBezTo>
                      <a:pt x="0" y="8"/>
                      <a:pt x="0" y="8"/>
                      <a:pt x="0" y="8"/>
                    </a:cubicBezTo>
                    <a:cubicBezTo>
                      <a:pt x="0" y="7"/>
                      <a:pt x="0" y="7"/>
                      <a:pt x="0" y="7"/>
                    </a:cubicBezTo>
                    <a:cubicBezTo>
                      <a:pt x="8" y="0"/>
                      <a:pt x="8" y="0"/>
                      <a:pt x="8" y="0"/>
                    </a:cubicBezTo>
                    <a:cubicBezTo>
                      <a:pt x="9" y="0"/>
                      <a:pt x="9" y="0"/>
                      <a:pt x="9" y="0"/>
                    </a:cubicBezTo>
                    <a:cubicBezTo>
                      <a:pt x="9" y="1"/>
                      <a:pt x="9" y="1"/>
                      <a:pt x="9" y="1"/>
                    </a:cubicBezTo>
                    <a:cubicBezTo>
                      <a:pt x="7" y="11"/>
                      <a:pt x="7" y="11"/>
                      <a:pt x="7" y="11"/>
                    </a:cubicBezTo>
                    <a:cubicBezTo>
                      <a:pt x="7" y="11"/>
                      <a:pt x="6" y="12"/>
                      <a:pt x="6" y="12"/>
                    </a:cubicBezTo>
                    <a:close/>
                  </a:path>
                </a:pathLst>
              </a:custGeom>
              <a:solidFill>
                <a:srgbClr val="A0A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235">
                <a:extLst>
                  <a:ext uri="{FF2B5EF4-FFF2-40B4-BE49-F238E27FC236}">
                    <a16:creationId xmlns:a16="http://schemas.microsoft.com/office/drawing/2014/main" id="{6732AD72-9403-4264-A93A-E3AE94C5E0AF}"/>
                  </a:ext>
                </a:extLst>
              </p:cNvPr>
              <p:cNvSpPr>
                <a:spLocks/>
              </p:cNvSpPr>
              <p:nvPr/>
            </p:nvSpPr>
            <p:spPr bwMode="auto">
              <a:xfrm>
                <a:off x="5418" y="2307"/>
                <a:ext cx="85" cy="288"/>
              </a:xfrm>
              <a:custGeom>
                <a:avLst/>
                <a:gdLst>
                  <a:gd name="T0" fmla="*/ 8 w 85"/>
                  <a:gd name="T1" fmla="*/ 288 h 288"/>
                  <a:gd name="T2" fmla="*/ 0 w 85"/>
                  <a:gd name="T3" fmla="*/ 286 h 288"/>
                  <a:gd name="T4" fmla="*/ 77 w 85"/>
                  <a:gd name="T5" fmla="*/ 0 h 288"/>
                  <a:gd name="T6" fmla="*/ 85 w 85"/>
                  <a:gd name="T7" fmla="*/ 2 h 288"/>
                  <a:gd name="T8" fmla="*/ 8 w 85"/>
                  <a:gd name="T9" fmla="*/ 288 h 288"/>
                </a:gdLst>
                <a:ahLst/>
                <a:cxnLst>
                  <a:cxn ang="0">
                    <a:pos x="T0" y="T1"/>
                  </a:cxn>
                  <a:cxn ang="0">
                    <a:pos x="T2" y="T3"/>
                  </a:cxn>
                  <a:cxn ang="0">
                    <a:pos x="T4" y="T5"/>
                  </a:cxn>
                  <a:cxn ang="0">
                    <a:pos x="T6" y="T7"/>
                  </a:cxn>
                  <a:cxn ang="0">
                    <a:pos x="T8" y="T9"/>
                  </a:cxn>
                </a:cxnLst>
                <a:rect l="0" t="0" r="r" b="b"/>
                <a:pathLst>
                  <a:path w="85" h="288">
                    <a:moveTo>
                      <a:pt x="8" y="288"/>
                    </a:moveTo>
                    <a:lnTo>
                      <a:pt x="0" y="286"/>
                    </a:lnTo>
                    <a:lnTo>
                      <a:pt x="77" y="0"/>
                    </a:lnTo>
                    <a:lnTo>
                      <a:pt x="85" y="2"/>
                    </a:lnTo>
                    <a:lnTo>
                      <a:pt x="8" y="288"/>
                    </a:ln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236">
                <a:extLst>
                  <a:ext uri="{FF2B5EF4-FFF2-40B4-BE49-F238E27FC236}">
                    <a16:creationId xmlns:a16="http://schemas.microsoft.com/office/drawing/2014/main" id="{BA9D7340-C884-488F-B991-4DAEE78E1D1C}"/>
                  </a:ext>
                </a:extLst>
              </p:cNvPr>
              <p:cNvSpPr>
                <a:spLocks/>
              </p:cNvSpPr>
              <p:nvPr/>
            </p:nvSpPr>
            <p:spPr bwMode="auto">
              <a:xfrm>
                <a:off x="5254" y="2159"/>
                <a:ext cx="13" cy="30"/>
              </a:xfrm>
              <a:custGeom>
                <a:avLst/>
                <a:gdLst>
                  <a:gd name="T0" fmla="*/ 1 w 24"/>
                  <a:gd name="T1" fmla="*/ 40 h 55"/>
                  <a:gd name="T2" fmla="*/ 8 w 24"/>
                  <a:gd name="T3" fmla="*/ 11 h 55"/>
                  <a:gd name="T4" fmla="*/ 23 w 24"/>
                  <a:gd name="T5" fmla="*/ 2 h 55"/>
                  <a:gd name="T6" fmla="*/ 24 w 24"/>
                  <a:gd name="T7" fmla="*/ 2 h 55"/>
                  <a:gd name="T8" fmla="*/ 12 w 24"/>
                  <a:gd name="T9" fmla="*/ 55 h 55"/>
                  <a:gd name="T10" fmla="*/ 10 w 24"/>
                  <a:gd name="T11" fmla="*/ 54 h 55"/>
                  <a:gd name="T12" fmla="*/ 1 w 24"/>
                  <a:gd name="T13" fmla="*/ 40 h 55"/>
                </a:gdLst>
                <a:ahLst/>
                <a:cxnLst>
                  <a:cxn ang="0">
                    <a:pos x="T0" y="T1"/>
                  </a:cxn>
                  <a:cxn ang="0">
                    <a:pos x="T2" y="T3"/>
                  </a:cxn>
                  <a:cxn ang="0">
                    <a:pos x="T4" y="T5"/>
                  </a:cxn>
                  <a:cxn ang="0">
                    <a:pos x="T6" y="T7"/>
                  </a:cxn>
                  <a:cxn ang="0">
                    <a:pos x="T8" y="T9"/>
                  </a:cxn>
                  <a:cxn ang="0">
                    <a:pos x="T10" y="T11"/>
                  </a:cxn>
                  <a:cxn ang="0">
                    <a:pos x="T12" y="T13"/>
                  </a:cxn>
                </a:cxnLst>
                <a:rect l="0" t="0" r="r" b="b"/>
                <a:pathLst>
                  <a:path w="24" h="55">
                    <a:moveTo>
                      <a:pt x="1" y="40"/>
                    </a:moveTo>
                    <a:cubicBezTo>
                      <a:pt x="8" y="11"/>
                      <a:pt x="8" y="11"/>
                      <a:pt x="8" y="11"/>
                    </a:cubicBezTo>
                    <a:cubicBezTo>
                      <a:pt x="10" y="4"/>
                      <a:pt x="16" y="0"/>
                      <a:pt x="23" y="2"/>
                    </a:cubicBezTo>
                    <a:cubicBezTo>
                      <a:pt x="24" y="2"/>
                      <a:pt x="24" y="2"/>
                      <a:pt x="24" y="2"/>
                    </a:cubicBezTo>
                    <a:cubicBezTo>
                      <a:pt x="12" y="55"/>
                      <a:pt x="12" y="55"/>
                      <a:pt x="12" y="55"/>
                    </a:cubicBezTo>
                    <a:cubicBezTo>
                      <a:pt x="10" y="54"/>
                      <a:pt x="10" y="54"/>
                      <a:pt x="10" y="54"/>
                    </a:cubicBezTo>
                    <a:cubicBezTo>
                      <a:pt x="4" y="53"/>
                      <a:pt x="0" y="46"/>
                      <a:pt x="1" y="40"/>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237">
                <a:extLst>
                  <a:ext uri="{FF2B5EF4-FFF2-40B4-BE49-F238E27FC236}">
                    <a16:creationId xmlns:a16="http://schemas.microsoft.com/office/drawing/2014/main" id="{99F5156E-9E47-4592-807E-FD36680F7B9E}"/>
                  </a:ext>
                </a:extLst>
              </p:cNvPr>
              <p:cNvSpPr>
                <a:spLocks/>
              </p:cNvSpPr>
              <p:nvPr/>
            </p:nvSpPr>
            <p:spPr bwMode="auto">
              <a:xfrm>
                <a:off x="5257" y="2154"/>
                <a:ext cx="132" cy="66"/>
              </a:xfrm>
              <a:custGeom>
                <a:avLst/>
                <a:gdLst>
                  <a:gd name="T0" fmla="*/ 196 w 240"/>
                  <a:gd name="T1" fmla="*/ 120 h 121"/>
                  <a:gd name="T2" fmla="*/ 17 w 240"/>
                  <a:gd name="T3" fmla="*/ 79 h 121"/>
                  <a:gd name="T4" fmla="*/ 2 w 240"/>
                  <a:gd name="T5" fmla="*/ 61 h 121"/>
                  <a:gd name="T6" fmla="*/ 13 w 240"/>
                  <a:gd name="T7" fmla="*/ 12 h 121"/>
                  <a:gd name="T8" fmla="*/ 35 w 240"/>
                  <a:gd name="T9" fmla="*/ 2 h 121"/>
                  <a:gd name="T10" fmla="*/ 214 w 240"/>
                  <a:gd name="T11" fmla="*/ 43 h 121"/>
                  <a:gd name="T12" fmla="*/ 216 w 240"/>
                  <a:gd name="T13" fmla="*/ 44 h 121"/>
                  <a:gd name="T14" fmla="*/ 229 w 240"/>
                  <a:gd name="T15" fmla="*/ 74 h 121"/>
                  <a:gd name="T16" fmla="*/ 229 w 240"/>
                  <a:gd name="T17" fmla="*/ 73 h 121"/>
                  <a:gd name="T18" fmla="*/ 240 w 240"/>
                  <a:gd name="T19" fmla="*/ 76 h 121"/>
                  <a:gd name="T20" fmla="*/ 234 w 240"/>
                  <a:gd name="T21" fmla="*/ 102 h 121"/>
                  <a:gd name="T22" fmla="*/ 223 w 240"/>
                  <a:gd name="T23" fmla="*/ 100 h 121"/>
                  <a:gd name="T24" fmla="*/ 223 w 240"/>
                  <a:gd name="T25" fmla="*/ 100 h 121"/>
                  <a:gd name="T26" fmla="*/ 198 w 240"/>
                  <a:gd name="T27" fmla="*/ 121 h 121"/>
                  <a:gd name="T28" fmla="*/ 196 w 240"/>
                  <a:gd name="T29"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121">
                    <a:moveTo>
                      <a:pt x="196" y="120"/>
                    </a:moveTo>
                    <a:cubicBezTo>
                      <a:pt x="17" y="79"/>
                      <a:pt x="17" y="79"/>
                      <a:pt x="17" y="79"/>
                    </a:cubicBezTo>
                    <a:cubicBezTo>
                      <a:pt x="7" y="77"/>
                      <a:pt x="0" y="69"/>
                      <a:pt x="2" y="61"/>
                    </a:cubicBezTo>
                    <a:cubicBezTo>
                      <a:pt x="13" y="12"/>
                      <a:pt x="13" y="12"/>
                      <a:pt x="13" y="12"/>
                    </a:cubicBezTo>
                    <a:cubicBezTo>
                      <a:pt x="15" y="4"/>
                      <a:pt x="25" y="0"/>
                      <a:pt x="35" y="2"/>
                    </a:cubicBezTo>
                    <a:cubicBezTo>
                      <a:pt x="214" y="43"/>
                      <a:pt x="214" y="43"/>
                      <a:pt x="214" y="43"/>
                    </a:cubicBezTo>
                    <a:cubicBezTo>
                      <a:pt x="215" y="43"/>
                      <a:pt x="215" y="43"/>
                      <a:pt x="216" y="44"/>
                    </a:cubicBezTo>
                    <a:cubicBezTo>
                      <a:pt x="225" y="49"/>
                      <a:pt x="229" y="74"/>
                      <a:pt x="229" y="74"/>
                    </a:cubicBezTo>
                    <a:cubicBezTo>
                      <a:pt x="229" y="73"/>
                      <a:pt x="229" y="73"/>
                      <a:pt x="229" y="73"/>
                    </a:cubicBezTo>
                    <a:cubicBezTo>
                      <a:pt x="240" y="76"/>
                      <a:pt x="240" y="76"/>
                      <a:pt x="240" y="76"/>
                    </a:cubicBezTo>
                    <a:cubicBezTo>
                      <a:pt x="234" y="102"/>
                      <a:pt x="234" y="102"/>
                      <a:pt x="234" y="102"/>
                    </a:cubicBezTo>
                    <a:cubicBezTo>
                      <a:pt x="223" y="100"/>
                      <a:pt x="223" y="100"/>
                      <a:pt x="223" y="100"/>
                    </a:cubicBezTo>
                    <a:cubicBezTo>
                      <a:pt x="223" y="100"/>
                      <a:pt x="223" y="100"/>
                      <a:pt x="223" y="100"/>
                    </a:cubicBezTo>
                    <a:cubicBezTo>
                      <a:pt x="223" y="100"/>
                      <a:pt x="208" y="120"/>
                      <a:pt x="198" y="121"/>
                    </a:cubicBezTo>
                    <a:cubicBezTo>
                      <a:pt x="197" y="121"/>
                      <a:pt x="197" y="121"/>
                      <a:pt x="196" y="120"/>
                    </a:cubicBezTo>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38">
                <a:extLst>
                  <a:ext uri="{FF2B5EF4-FFF2-40B4-BE49-F238E27FC236}">
                    <a16:creationId xmlns:a16="http://schemas.microsoft.com/office/drawing/2014/main" id="{D7EAC1EA-79E6-4716-AF50-A81473C58858}"/>
                  </a:ext>
                </a:extLst>
              </p:cNvPr>
              <p:cNvSpPr>
                <a:spLocks/>
              </p:cNvSpPr>
              <p:nvPr/>
            </p:nvSpPr>
            <p:spPr bwMode="auto">
              <a:xfrm>
                <a:off x="5366" y="2178"/>
                <a:ext cx="23" cy="42"/>
              </a:xfrm>
              <a:custGeom>
                <a:avLst/>
                <a:gdLst>
                  <a:gd name="T0" fmla="*/ 0 w 42"/>
                  <a:gd name="T1" fmla="*/ 77 h 77"/>
                  <a:gd name="T2" fmla="*/ 18 w 42"/>
                  <a:gd name="T3" fmla="*/ 0 h 77"/>
                  <a:gd name="T4" fmla="*/ 31 w 42"/>
                  <a:gd name="T5" fmla="*/ 30 h 77"/>
                  <a:gd name="T6" fmla="*/ 31 w 42"/>
                  <a:gd name="T7" fmla="*/ 29 h 77"/>
                  <a:gd name="T8" fmla="*/ 42 w 42"/>
                  <a:gd name="T9" fmla="*/ 32 h 77"/>
                  <a:gd name="T10" fmla="*/ 36 w 42"/>
                  <a:gd name="T11" fmla="*/ 58 h 77"/>
                  <a:gd name="T12" fmla="*/ 25 w 42"/>
                  <a:gd name="T13" fmla="*/ 56 h 77"/>
                  <a:gd name="T14" fmla="*/ 25 w 42"/>
                  <a:gd name="T15" fmla="*/ 56 h 77"/>
                  <a:gd name="T16" fmla="*/ 0 w 42"/>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7">
                    <a:moveTo>
                      <a:pt x="0" y="77"/>
                    </a:moveTo>
                    <a:cubicBezTo>
                      <a:pt x="18" y="0"/>
                      <a:pt x="18" y="0"/>
                      <a:pt x="18" y="0"/>
                    </a:cubicBezTo>
                    <a:cubicBezTo>
                      <a:pt x="27" y="5"/>
                      <a:pt x="31" y="30"/>
                      <a:pt x="31" y="30"/>
                    </a:cubicBezTo>
                    <a:cubicBezTo>
                      <a:pt x="31" y="29"/>
                      <a:pt x="31" y="29"/>
                      <a:pt x="31" y="29"/>
                    </a:cubicBezTo>
                    <a:cubicBezTo>
                      <a:pt x="42" y="32"/>
                      <a:pt x="42" y="32"/>
                      <a:pt x="42" y="32"/>
                    </a:cubicBezTo>
                    <a:cubicBezTo>
                      <a:pt x="36" y="58"/>
                      <a:pt x="36" y="58"/>
                      <a:pt x="36" y="58"/>
                    </a:cubicBezTo>
                    <a:cubicBezTo>
                      <a:pt x="25" y="56"/>
                      <a:pt x="25" y="56"/>
                      <a:pt x="25" y="56"/>
                    </a:cubicBezTo>
                    <a:cubicBezTo>
                      <a:pt x="25" y="56"/>
                      <a:pt x="25" y="56"/>
                      <a:pt x="25" y="56"/>
                    </a:cubicBezTo>
                    <a:cubicBezTo>
                      <a:pt x="25" y="56"/>
                      <a:pt x="10" y="76"/>
                      <a:pt x="0" y="77"/>
                    </a:cubicBezTo>
                  </a:path>
                </a:pathLst>
              </a:custGeom>
              <a:solidFill>
                <a:srgbClr val="C9B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39">
                <a:extLst>
                  <a:ext uri="{FF2B5EF4-FFF2-40B4-BE49-F238E27FC236}">
                    <a16:creationId xmlns:a16="http://schemas.microsoft.com/office/drawing/2014/main" id="{5BD6F254-7E97-4564-AEA1-6414D5897D1D}"/>
                  </a:ext>
                </a:extLst>
              </p:cNvPr>
              <p:cNvSpPr>
                <a:spLocks/>
              </p:cNvSpPr>
              <p:nvPr/>
            </p:nvSpPr>
            <p:spPr bwMode="auto">
              <a:xfrm>
                <a:off x="5385" y="2197"/>
                <a:ext cx="14" cy="12"/>
              </a:xfrm>
              <a:custGeom>
                <a:avLst/>
                <a:gdLst>
                  <a:gd name="T0" fmla="*/ 0 w 24"/>
                  <a:gd name="T1" fmla="*/ 20 h 22"/>
                  <a:gd name="T2" fmla="*/ 5 w 24"/>
                  <a:gd name="T3" fmla="*/ 0 h 22"/>
                  <a:gd name="T4" fmla="*/ 23 w 24"/>
                  <a:gd name="T5" fmla="*/ 7 h 22"/>
                  <a:gd name="T6" fmla="*/ 24 w 24"/>
                  <a:gd name="T7" fmla="*/ 7 h 22"/>
                  <a:gd name="T8" fmla="*/ 24 w 24"/>
                  <a:gd name="T9" fmla="*/ 8 h 22"/>
                  <a:gd name="T10" fmla="*/ 21 w 24"/>
                  <a:gd name="T11" fmla="*/ 21 h 22"/>
                  <a:gd name="T12" fmla="*/ 20 w 24"/>
                  <a:gd name="T13" fmla="*/ 22 h 22"/>
                  <a:gd name="T14" fmla="*/ 19 w 24"/>
                  <a:gd name="T15" fmla="*/ 22 h 22"/>
                  <a:gd name="T16" fmla="*/ 0 w 2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2">
                    <a:moveTo>
                      <a:pt x="0" y="20"/>
                    </a:moveTo>
                    <a:cubicBezTo>
                      <a:pt x="5" y="0"/>
                      <a:pt x="5" y="0"/>
                      <a:pt x="5" y="0"/>
                    </a:cubicBezTo>
                    <a:cubicBezTo>
                      <a:pt x="23" y="7"/>
                      <a:pt x="23" y="7"/>
                      <a:pt x="23" y="7"/>
                    </a:cubicBezTo>
                    <a:cubicBezTo>
                      <a:pt x="24" y="7"/>
                      <a:pt x="24" y="7"/>
                      <a:pt x="24" y="7"/>
                    </a:cubicBezTo>
                    <a:cubicBezTo>
                      <a:pt x="24" y="7"/>
                      <a:pt x="24" y="8"/>
                      <a:pt x="24" y="8"/>
                    </a:cubicBezTo>
                    <a:cubicBezTo>
                      <a:pt x="21" y="21"/>
                      <a:pt x="21" y="21"/>
                      <a:pt x="21" y="21"/>
                    </a:cubicBezTo>
                    <a:cubicBezTo>
                      <a:pt x="21" y="21"/>
                      <a:pt x="21" y="22"/>
                      <a:pt x="20" y="22"/>
                    </a:cubicBezTo>
                    <a:cubicBezTo>
                      <a:pt x="19" y="22"/>
                      <a:pt x="19" y="22"/>
                      <a:pt x="19" y="22"/>
                    </a:cubicBezTo>
                    <a:cubicBezTo>
                      <a:pt x="0" y="20"/>
                      <a:pt x="0" y="20"/>
                      <a:pt x="0" y="20"/>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40">
                <a:extLst>
                  <a:ext uri="{FF2B5EF4-FFF2-40B4-BE49-F238E27FC236}">
                    <a16:creationId xmlns:a16="http://schemas.microsoft.com/office/drawing/2014/main" id="{DED403AA-BD71-4D1A-9A26-3218B38871AA}"/>
                  </a:ext>
                </a:extLst>
              </p:cNvPr>
              <p:cNvSpPr>
                <a:spLocks/>
              </p:cNvSpPr>
              <p:nvPr/>
            </p:nvSpPr>
            <p:spPr bwMode="auto">
              <a:xfrm>
                <a:off x="5396" y="2201"/>
                <a:ext cx="3" cy="8"/>
              </a:xfrm>
              <a:custGeom>
                <a:avLst/>
                <a:gdLst>
                  <a:gd name="T0" fmla="*/ 0 w 5"/>
                  <a:gd name="T1" fmla="*/ 15 h 15"/>
                  <a:gd name="T2" fmla="*/ 4 w 5"/>
                  <a:gd name="T3" fmla="*/ 0 h 15"/>
                  <a:gd name="T4" fmla="*/ 5 w 5"/>
                  <a:gd name="T5" fmla="*/ 0 h 15"/>
                  <a:gd name="T6" fmla="*/ 5 w 5"/>
                  <a:gd name="T7" fmla="*/ 1 h 15"/>
                  <a:gd name="T8" fmla="*/ 2 w 5"/>
                  <a:gd name="T9" fmla="*/ 14 h 15"/>
                  <a:gd name="T10" fmla="*/ 1 w 5"/>
                  <a:gd name="T11" fmla="*/ 15 h 15"/>
                  <a:gd name="T12" fmla="*/ 0 w 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5" h="15">
                    <a:moveTo>
                      <a:pt x="0" y="15"/>
                    </a:moveTo>
                    <a:cubicBezTo>
                      <a:pt x="4" y="0"/>
                      <a:pt x="4" y="0"/>
                      <a:pt x="4" y="0"/>
                    </a:cubicBezTo>
                    <a:cubicBezTo>
                      <a:pt x="5" y="0"/>
                      <a:pt x="5" y="0"/>
                      <a:pt x="5" y="0"/>
                    </a:cubicBezTo>
                    <a:cubicBezTo>
                      <a:pt x="5" y="0"/>
                      <a:pt x="5" y="1"/>
                      <a:pt x="5" y="1"/>
                    </a:cubicBezTo>
                    <a:cubicBezTo>
                      <a:pt x="2" y="14"/>
                      <a:pt x="2" y="14"/>
                      <a:pt x="2" y="14"/>
                    </a:cubicBezTo>
                    <a:cubicBezTo>
                      <a:pt x="2" y="14"/>
                      <a:pt x="2" y="15"/>
                      <a:pt x="1" y="15"/>
                    </a:cubicBezTo>
                    <a:lnTo>
                      <a:pt x="0" y="15"/>
                    </a:lnTo>
                    <a:close/>
                  </a:path>
                </a:pathLst>
              </a:custGeom>
              <a:solidFill>
                <a:srgbClr val="30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241">
                <a:extLst>
                  <a:ext uri="{FF2B5EF4-FFF2-40B4-BE49-F238E27FC236}">
                    <a16:creationId xmlns:a16="http://schemas.microsoft.com/office/drawing/2014/main" id="{6178053C-5132-4CEA-BFC7-65AB89BED177}"/>
                  </a:ext>
                </a:extLst>
              </p:cNvPr>
              <p:cNvSpPr>
                <a:spLocks noEditPoints="1"/>
              </p:cNvSpPr>
              <p:nvPr/>
            </p:nvSpPr>
            <p:spPr bwMode="auto">
              <a:xfrm>
                <a:off x="5254" y="2180"/>
                <a:ext cx="112" cy="40"/>
              </a:xfrm>
              <a:custGeom>
                <a:avLst/>
                <a:gdLst>
                  <a:gd name="T0" fmla="*/ 204 w 204"/>
                  <a:gd name="T1" fmla="*/ 74 h 74"/>
                  <a:gd name="T2" fmla="*/ 204 w 204"/>
                  <a:gd name="T3" fmla="*/ 74 h 74"/>
                  <a:gd name="T4" fmla="*/ 204 w 204"/>
                  <a:gd name="T5" fmla="*/ 74 h 74"/>
                  <a:gd name="T6" fmla="*/ 204 w 204"/>
                  <a:gd name="T7" fmla="*/ 74 h 74"/>
                  <a:gd name="T8" fmla="*/ 204 w 204"/>
                  <a:gd name="T9" fmla="*/ 74 h 74"/>
                  <a:gd name="T10" fmla="*/ 204 w 204"/>
                  <a:gd name="T11" fmla="*/ 74 h 74"/>
                  <a:gd name="T12" fmla="*/ 204 w 204"/>
                  <a:gd name="T13" fmla="*/ 74 h 74"/>
                  <a:gd name="T14" fmla="*/ 23 w 204"/>
                  <a:gd name="T15" fmla="*/ 32 h 74"/>
                  <a:gd name="T16" fmla="*/ 23 w 204"/>
                  <a:gd name="T17" fmla="*/ 32 h 74"/>
                  <a:gd name="T18" fmla="*/ 23 w 204"/>
                  <a:gd name="T19" fmla="*/ 32 h 74"/>
                  <a:gd name="T20" fmla="*/ 23 w 204"/>
                  <a:gd name="T21" fmla="*/ 32 h 74"/>
                  <a:gd name="T22" fmla="*/ 23 w 204"/>
                  <a:gd name="T23" fmla="*/ 32 h 74"/>
                  <a:gd name="T24" fmla="*/ 23 w 204"/>
                  <a:gd name="T25" fmla="*/ 32 h 74"/>
                  <a:gd name="T26" fmla="*/ 23 w 204"/>
                  <a:gd name="T27" fmla="*/ 32 h 74"/>
                  <a:gd name="T28" fmla="*/ 23 w 204"/>
                  <a:gd name="T29" fmla="*/ 32 h 74"/>
                  <a:gd name="T30" fmla="*/ 23 w 204"/>
                  <a:gd name="T31" fmla="*/ 32 h 74"/>
                  <a:gd name="T32" fmla="*/ 23 w 204"/>
                  <a:gd name="T33" fmla="*/ 32 h 74"/>
                  <a:gd name="T34" fmla="*/ 23 w 204"/>
                  <a:gd name="T35" fmla="*/ 32 h 74"/>
                  <a:gd name="T36" fmla="*/ 23 w 204"/>
                  <a:gd name="T37" fmla="*/ 32 h 74"/>
                  <a:gd name="T38" fmla="*/ 18 w 204"/>
                  <a:gd name="T39" fmla="*/ 30 h 74"/>
                  <a:gd name="T40" fmla="*/ 23 w 204"/>
                  <a:gd name="T41" fmla="*/ 32 h 74"/>
                  <a:gd name="T42" fmla="*/ 18 w 204"/>
                  <a:gd name="T43" fmla="*/ 30 h 74"/>
                  <a:gd name="T44" fmla="*/ 18 w 204"/>
                  <a:gd name="T45" fmla="*/ 30 h 74"/>
                  <a:gd name="T46" fmla="*/ 18 w 204"/>
                  <a:gd name="T47" fmla="*/ 30 h 74"/>
                  <a:gd name="T48" fmla="*/ 18 w 204"/>
                  <a:gd name="T49" fmla="*/ 30 h 74"/>
                  <a:gd name="T50" fmla="*/ 18 w 204"/>
                  <a:gd name="T51" fmla="*/ 30 h 74"/>
                  <a:gd name="T52" fmla="*/ 18 w 204"/>
                  <a:gd name="T53" fmla="*/ 30 h 74"/>
                  <a:gd name="T54" fmla="*/ 18 w 204"/>
                  <a:gd name="T55" fmla="*/ 30 h 74"/>
                  <a:gd name="T56" fmla="*/ 1 w 204"/>
                  <a:gd name="T57" fmla="*/ 0 h 74"/>
                  <a:gd name="T58" fmla="*/ 0 w 204"/>
                  <a:gd name="T59" fmla="*/ 3 h 74"/>
                  <a:gd name="T60" fmla="*/ 2 w 204"/>
                  <a:gd name="T61" fmla="*/ 11 h 74"/>
                  <a:gd name="T62" fmla="*/ 0 w 204"/>
                  <a:gd name="T63" fmla="*/ 2 h 74"/>
                  <a:gd name="T64" fmla="*/ 1 w 204"/>
                  <a:gd name="T6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74">
                    <a:moveTo>
                      <a:pt x="204" y="74"/>
                    </a:moveTo>
                    <a:cubicBezTo>
                      <a:pt x="204" y="74"/>
                      <a:pt x="204" y="74"/>
                      <a:pt x="204" y="74"/>
                    </a:cubicBezTo>
                    <a:cubicBezTo>
                      <a:pt x="204" y="74"/>
                      <a:pt x="204" y="74"/>
                      <a:pt x="204" y="74"/>
                    </a:cubicBezTo>
                    <a:cubicBezTo>
                      <a:pt x="204" y="74"/>
                      <a:pt x="204" y="74"/>
                      <a:pt x="204" y="74"/>
                    </a:cubicBezTo>
                    <a:moveTo>
                      <a:pt x="204" y="74"/>
                    </a:moveTo>
                    <a:cubicBezTo>
                      <a:pt x="204" y="74"/>
                      <a:pt x="204" y="74"/>
                      <a:pt x="204" y="74"/>
                    </a:cubicBezTo>
                    <a:cubicBezTo>
                      <a:pt x="204" y="74"/>
                      <a:pt x="204" y="74"/>
                      <a:pt x="204" y="74"/>
                    </a:cubicBezTo>
                    <a:moveTo>
                      <a:pt x="23" y="32"/>
                    </a:moveTo>
                    <a:cubicBezTo>
                      <a:pt x="23" y="32"/>
                      <a:pt x="23" y="32"/>
                      <a:pt x="23" y="32"/>
                    </a:cubicBezTo>
                    <a:cubicBezTo>
                      <a:pt x="23" y="32"/>
                      <a:pt x="23" y="32"/>
                      <a:pt x="23" y="32"/>
                    </a:cubicBezTo>
                    <a:moveTo>
                      <a:pt x="23" y="32"/>
                    </a:moveTo>
                    <a:cubicBezTo>
                      <a:pt x="23" y="32"/>
                      <a:pt x="23" y="32"/>
                      <a:pt x="23" y="32"/>
                    </a:cubicBezTo>
                    <a:cubicBezTo>
                      <a:pt x="23" y="32"/>
                      <a:pt x="23" y="32"/>
                      <a:pt x="23" y="32"/>
                    </a:cubicBezTo>
                    <a:moveTo>
                      <a:pt x="23" y="32"/>
                    </a:moveTo>
                    <a:cubicBezTo>
                      <a:pt x="23" y="32"/>
                      <a:pt x="23" y="32"/>
                      <a:pt x="23" y="32"/>
                    </a:cubicBezTo>
                    <a:cubicBezTo>
                      <a:pt x="23" y="32"/>
                      <a:pt x="23" y="32"/>
                      <a:pt x="23" y="32"/>
                    </a:cubicBezTo>
                    <a:moveTo>
                      <a:pt x="23" y="32"/>
                    </a:moveTo>
                    <a:cubicBezTo>
                      <a:pt x="23" y="32"/>
                      <a:pt x="23" y="32"/>
                      <a:pt x="23" y="32"/>
                    </a:cubicBezTo>
                    <a:cubicBezTo>
                      <a:pt x="23" y="32"/>
                      <a:pt x="23" y="32"/>
                      <a:pt x="23" y="32"/>
                    </a:cubicBezTo>
                    <a:moveTo>
                      <a:pt x="18" y="30"/>
                    </a:moveTo>
                    <a:cubicBezTo>
                      <a:pt x="19" y="31"/>
                      <a:pt x="21" y="32"/>
                      <a:pt x="23" y="32"/>
                    </a:cubicBezTo>
                    <a:cubicBezTo>
                      <a:pt x="21" y="32"/>
                      <a:pt x="19" y="31"/>
                      <a:pt x="18" y="30"/>
                    </a:cubicBezTo>
                    <a:moveTo>
                      <a:pt x="18" y="30"/>
                    </a:moveTo>
                    <a:cubicBezTo>
                      <a:pt x="18" y="30"/>
                      <a:pt x="18" y="30"/>
                      <a:pt x="18" y="30"/>
                    </a:cubicBezTo>
                    <a:cubicBezTo>
                      <a:pt x="18" y="30"/>
                      <a:pt x="18" y="30"/>
                      <a:pt x="18" y="30"/>
                    </a:cubicBezTo>
                    <a:moveTo>
                      <a:pt x="18" y="30"/>
                    </a:moveTo>
                    <a:cubicBezTo>
                      <a:pt x="18" y="30"/>
                      <a:pt x="18" y="30"/>
                      <a:pt x="18" y="30"/>
                    </a:cubicBezTo>
                    <a:cubicBezTo>
                      <a:pt x="18" y="30"/>
                      <a:pt x="18" y="30"/>
                      <a:pt x="18" y="30"/>
                    </a:cubicBezTo>
                    <a:moveTo>
                      <a:pt x="1" y="0"/>
                    </a:moveTo>
                    <a:cubicBezTo>
                      <a:pt x="0" y="3"/>
                      <a:pt x="0" y="3"/>
                      <a:pt x="0" y="3"/>
                    </a:cubicBezTo>
                    <a:cubicBezTo>
                      <a:pt x="0" y="6"/>
                      <a:pt x="0" y="9"/>
                      <a:pt x="2" y="11"/>
                    </a:cubicBezTo>
                    <a:cubicBezTo>
                      <a:pt x="0" y="8"/>
                      <a:pt x="0" y="5"/>
                      <a:pt x="0" y="2"/>
                    </a:cubicBezTo>
                    <a:cubicBezTo>
                      <a:pt x="1" y="0"/>
                      <a:pt x="1" y="0"/>
                      <a:pt x="1" y="0"/>
                    </a:cubicBezTo>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242">
                <a:extLst>
                  <a:ext uri="{FF2B5EF4-FFF2-40B4-BE49-F238E27FC236}">
                    <a16:creationId xmlns:a16="http://schemas.microsoft.com/office/drawing/2014/main" id="{8449E19B-FD82-4876-ACCA-CAA9E3B42F00}"/>
                  </a:ext>
                </a:extLst>
              </p:cNvPr>
              <p:cNvSpPr>
                <a:spLocks/>
              </p:cNvSpPr>
              <p:nvPr/>
            </p:nvSpPr>
            <p:spPr bwMode="auto">
              <a:xfrm>
                <a:off x="5254" y="2178"/>
                <a:ext cx="5" cy="10"/>
              </a:xfrm>
              <a:custGeom>
                <a:avLst/>
                <a:gdLst>
                  <a:gd name="T0" fmla="*/ 2 w 9"/>
                  <a:gd name="T1" fmla="*/ 0 h 18"/>
                  <a:gd name="T2" fmla="*/ 1 w 9"/>
                  <a:gd name="T3" fmla="*/ 3 h 18"/>
                  <a:gd name="T4" fmla="*/ 0 w 9"/>
                  <a:gd name="T5" fmla="*/ 5 h 18"/>
                  <a:gd name="T6" fmla="*/ 2 w 9"/>
                  <a:gd name="T7" fmla="*/ 14 h 18"/>
                  <a:gd name="T8" fmla="*/ 8 w 9"/>
                  <a:gd name="T9" fmla="*/ 18 h 18"/>
                  <a:gd name="T10" fmla="*/ 8 w 9"/>
                  <a:gd name="T11" fmla="*/ 17 h 18"/>
                  <a:gd name="T12" fmla="*/ 9 w 9"/>
                  <a:gd name="T13" fmla="*/ 12 h 18"/>
                  <a:gd name="T14" fmla="*/ 2 w 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8">
                    <a:moveTo>
                      <a:pt x="2" y="0"/>
                    </a:moveTo>
                    <a:cubicBezTo>
                      <a:pt x="1" y="3"/>
                      <a:pt x="1" y="3"/>
                      <a:pt x="1" y="3"/>
                    </a:cubicBezTo>
                    <a:cubicBezTo>
                      <a:pt x="0" y="5"/>
                      <a:pt x="0" y="5"/>
                      <a:pt x="0" y="5"/>
                    </a:cubicBezTo>
                    <a:cubicBezTo>
                      <a:pt x="0" y="8"/>
                      <a:pt x="0" y="11"/>
                      <a:pt x="2" y="14"/>
                    </a:cubicBezTo>
                    <a:cubicBezTo>
                      <a:pt x="3" y="16"/>
                      <a:pt x="5" y="17"/>
                      <a:pt x="8" y="18"/>
                    </a:cubicBezTo>
                    <a:cubicBezTo>
                      <a:pt x="8" y="18"/>
                      <a:pt x="8" y="17"/>
                      <a:pt x="8" y="17"/>
                    </a:cubicBezTo>
                    <a:cubicBezTo>
                      <a:pt x="9" y="12"/>
                      <a:pt x="9" y="12"/>
                      <a:pt x="9" y="12"/>
                    </a:cubicBezTo>
                    <a:cubicBezTo>
                      <a:pt x="4" y="9"/>
                      <a:pt x="1" y="4"/>
                      <a:pt x="2"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243">
                <a:extLst>
                  <a:ext uri="{FF2B5EF4-FFF2-40B4-BE49-F238E27FC236}">
                    <a16:creationId xmlns:a16="http://schemas.microsoft.com/office/drawing/2014/main" id="{264C59A7-6688-4C1A-810A-A22053853A62}"/>
                  </a:ext>
                </a:extLst>
              </p:cNvPr>
              <p:cNvSpPr>
                <a:spLocks/>
              </p:cNvSpPr>
              <p:nvPr/>
            </p:nvSpPr>
            <p:spPr bwMode="auto">
              <a:xfrm>
                <a:off x="5258" y="2185"/>
                <a:ext cx="109" cy="35"/>
              </a:xfrm>
              <a:custGeom>
                <a:avLst/>
                <a:gdLst>
                  <a:gd name="T0" fmla="*/ 2 w 199"/>
                  <a:gd name="T1" fmla="*/ 0 h 65"/>
                  <a:gd name="T2" fmla="*/ 1 w 199"/>
                  <a:gd name="T3" fmla="*/ 5 h 65"/>
                  <a:gd name="T4" fmla="*/ 1 w 199"/>
                  <a:gd name="T5" fmla="*/ 6 h 65"/>
                  <a:gd name="T6" fmla="*/ 1 w 199"/>
                  <a:gd name="T7" fmla="*/ 6 h 65"/>
                  <a:gd name="T8" fmla="*/ 11 w 199"/>
                  <a:gd name="T9" fmla="*/ 21 h 65"/>
                  <a:gd name="T10" fmla="*/ 11 w 199"/>
                  <a:gd name="T11" fmla="*/ 21 h 65"/>
                  <a:gd name="T12" fmla="*/ 11 w 199"/>
                  <a:gd name="T13" fmla="*/ 21 h 65"/>
                  <a:gd name="T14" fmla="*/ 11 w 199"/>
                  <a:gd name="T15" fmla="*/ 21 h 65"/>
                  <a:gd name="T16" fmla="*/ 11 w 199"/>
                  <a:gd name="T17" fmla="*/ 21 h 65"/>
                  <a:gd name="T18" fmla="*/ 16 w 199"/>
                  <a:gd name="T19" fmla="*/ 23 h 65"/>
                  <a:gd name="T20" fmla="*/ 16 w 199"/>
                  <a:gd name="T21" fmla="*/ 23 h 65"/>
                  <a:gd name="T22" fmla="*/ 16 w 199"/>
                  <a:gd name="T23" fmla="*/ 23 h 65"/>
                  <a:gd name="T24" fmla="*/ 16 w 199"/>
                  <a:gd name="T25" fmla="*/ 23 h 65"/>
                  <a:gd name="T26" fmla="*/ 16 w 199"/>
                  <a:gd name="T27" fmla="*/ 23 h 65"/>
                  <a:gd name="T28" fmla="*/ 16 w 199"/>
                  <a:gd name="T29" fmla="*/ 23 h 65"/>
                  <a:gd name="T30" fmla="*/ 16 w 199"/>
                  <a:gd name="T31" fmla="*/ 23 h 65"/>
                  <a:gd name="T32" fmla="*/ 16 w 199"/>
                  <a:gd name="T33" fmla="*/ 23 h 65"/>
                  <a:gd name="T34" fmla="*/ 16 w 199"/>
                  <a:gd name="T35" fmla="*/ 23 h 65"/>
                  <a:gd name="T36" fmla="*/ 16 w 199"/>
                  <a:gd name="T37" fmla="*/ 23 h 65"/>
                  <a:gd name="T38" fmla="*/ 195 w 199"/>
                  <a:gd name="T39" fmla="*/ 64 h 65"/>
                  <a:gd name="T40" fmla="*/ 197 w 199"/>
                  <a:gd name="T41" fmla="*/ 65 h 65"/>
                  <a:gd name="T42" fmla="*/ 197 w 199"/>
                  <a:gd name="T43" fmla="*/ 65 h 65"/>
                  <a:gd name="T44" fmla="*/ 197 w 199"/>
                  <a:gd name="T45" fmla="*/ 65 h 65"/>
                  <a:gd name="T46" fmla="*/ 197 w 199"/>
                  <a:gd name="T47" fmla="*/ 65 h 65"/>
                  <a:gd name="T48" fmla="*/ 197 w 199"/>
                  <a:gd name="T49" fmla="*/ 65 h 65"/>
                  <a:gd name="T50" fmla="*/ 197 w 199"/>
                  <a:gd name="T51" fmla="*/ 65 h 65"/>
                  <a:gd name="T52" fmla="*/ 199 w 199"/>
                  <a:gd name="T53" fmla="*/ 58 h 65"/>
                  <a:gd name="T54" fmla="*/ 198 w 199"/>
                  <a:gd name="T55" fmla="*/ 58 h 65"/>
                  <a:gd name="T56" fmla="*/ 197 w 199"/>
                  <a:gd name="T57" fmla="*/ 58 h 65"/>
                  <a:gd name="T58" fmla="*/ 18 w 199"/>
                  <a:gd name="T59" fmla="*/ 17 h 65"/>
                  <a:gd name="T60" fmla="*/ 2 w 199"/>
                  <a:gd name="T61" fmla="*/ 0 h 65"/>
                  <a:gd name="T62" fmla="*/ 2 w 199"/>
                  <a:gd name="T6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65">
                    <a:moveTo>
                      <a:pt x="2" y="0"/>
                    </a:moveTo>
                    <a:cubicBezTo>
                      <a:pt x="1" y="5"/>
                      <a:pt x="1" y="5"/>
                      <a:pt x="1" y="5"/>
                    </a:cubicBezTo>
                    <a:cubicBezTo>
                      <a:pt x="1" y="5"/>
                      <a:pt x="1" y="6"/>
                      <a:pt x="1" y="6"/>
                    </a:cubicBezTo>
                    <a:cubicBezTo>
                      <a:pt x="1" y="6"/>
                      <a:pt x="1" y="6"/>
                      <a:pt x="1" y="6"/>
                    </a:cubicBezTo>
                    <a:cubicBezTo>
                      <a:pt x="0" y="12"/>
                      <a:pt x="4" y="18"/>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2" y="22"/>
                      <a:pt x="14"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6" y="23"/>
                      <a:pt x="16" y="23"/>
                      <a:pt x="16" y="23"/>
                    </a:cubicBezTo>
                    <a:cubicBezTo>
                      <a:pt x="195" y="64"/>
                      <a:pt x="195" y="64"/>
                      <a:pt x="195" y="64"/>
                    </a:cubicBezTo>
                    <a:cubicBezTo>
                      <a:pt x="196" y="65"/>
                      <a:pt x="196" y="65"/>
                      <a:pt x="197" y="65"/>
                    </a:cubicBezTo>
                    <a:cubicBezTo>
                      <a:pt x="197" y="65"/>
                      <a:pt x="197" y="65"/>
                      <a:pt x="197" y="65"/>
                    </a:cubicBezTo>
                    <a:cubicBezTo>
                      <a:pt x="197" y="65"/>
                      <a:pt x="197" y="65"/>
                      <a:pt x="197" y="65"/>
                    </a:cubicBezTo>
                    <a:cubicBezTo>
                      <a:pt x="197" y="65"/>
                      <a:pt x="197" y="65"/>
                      <a:pt x="197" y="65"/>
                    </a:cubicBezTo>
                    <a:cubicBezTo>
                      <a:pt x="197" y="65"/>
                      <a:pt x="197" y="65"/>
                      <a:pt x="197" y="65"/>
                    </a:cubicBezTo>
                    <a:cubicBezTo>
                      <a:pt x="197" y="65"/>
                      <a:pt x="197" y="65"/>
                      <a:pt x="197" y="65"/>
                    </a:cubicBezTo>
                    <a:cubicBezTo>
                      <a:pt x="199" y="58"/>
                      <a:pt x="199" y="58"/>
                      <a:pt x="199" y="58"/>
                    </a:cubicBezTo>
                    <a:cubicBezTo>
                      <a:pt x="198" y="58"/>
                      <a:pt x="198" y="58"/>
                      <a:pt x="198" y="58"/>
                    </a:cubicBezTo>
                    <a:cubicBezTo>
                      <a:pt x="198" y="58"/>
                      <a:pt x="197" y="58"/>
                      <a:pt x="197" y="58"/>
                    </a:cubicBezTo>
                    <a:cubicBezTo>
                      <a:pt x="18" y="17"/>
                      <a:pt x="18" y="17"/>
                      <a:pt x="18" y="17"/>
                    </a:cubicBezTo>
                    <a:cubicBezTo>
                      <a:pt x="8" y="15"/>
                      <a:pt x="2" y="7"/>
                      <a:pt x="2" y="0"/>
                    </a:cubicBezTo>
                    <a:cubicBezTo>
                      <a:pt x="2" y="0"/>
                      <a:pt x="2" y="0"/>
                      <a:pt x="2" y="0"/>
                    </a:cubicBezTo>
                  </a:path>
                </a:pathLst>
              </a:custGeom>
              <a:solidFill>
                <a:srgbClr val="CABA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244">
                <a:extLst>
                  <a:ext uri="{FF2B5EF4-FFF2-40B4-BE49-F238E27FC236}">
                    <a16:creationId xmlns:a16="http://schemas.microsoft.com/office/drawing/2014/main" id="{DDC6264D-08B0-406A-82C6-5B73EEE51CC5}"/>
                  </a:ext>
                </a:extLst>
              </p:cNvPr>
              <p:cNvSpPr>
                <a:spLocks/>
              </p:cNvSpPr>
              <p:nvPr/>
            </p:nvSpPr>
            <p:spPr bwMode="auto">
              <a:xfrm>
                <a:off x="5366" y="2205"/>
                <a:ext cx="20" cy="15"/>
              </a:xfrm>
              <a:custGeom>
                <a:avLst/>
                <a:gdLst>
                  <a:gd name="T0" fmla="*/ 27 w 37"/>
                  <a:gd name="T1" fmla="*/ 0 h 28"/>
                  <a:gd name="T2" fmla="*/ 2 w 37"/>
                  <a:gd name="T3" fmla="*/ 21 h 28"/>
                  <a:gd name="T4" fmla="*/ 2 w 37"/>
                  <a:gd name="T5" fmla="*/ 21 h 28"/>
                  <a:gd name="T6" fmla="*/ 0 w 37"/>
                  <a:gd name="T7" fmla="*/ 28 h 28"/>
                  <a:gd name="T8" fmla="*/ 25 w 37"/>
                  <a:gd name="T9" fmla="*/ 7 h 28"/>
                  <a:gd name="T10" fmla="*/ 25 w 37"/>
                  <a:gd name="T11" fmla="*/ 7 h 28"/>
                  <a:gd name="T12" fmla="*/ 25 w 37"/>
                  <a:gd name="T13" fmla="*/ 7 h 28"/>
                  <a:gd name="T14" fmla="*/ 25 w 37"/>
                  <a:gd name="T15" fmla="*/ 7 h 28"/>
                  <a:gd name="T16" fmla="*/ 36 w 37"/>
                  <a:gd name="T17" fmla="*/ 9 h 28"/>
                  <a:gd name="T18" fmla="*/ 37 w 37"/>
                  <a:gd name="T19" fmla="*/ 3 h 28"/>
                  <a:gd name="T20" fmla="*/ 27 w 37"/>
                  <a:gd name="T21" fmla="*/ 0 h 28"/>
                  <a:gd name="T22" fmla="*/ 27 w 37"/>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8">
                    <a:moveTo>
                      <a:pt x="27" y="0"/>
                    </a:moveTo>
                    <a:cubicBezTo>
                      <a:pt x="27" y="0"/>
                      <a:pt x="12" y="21"/>
                      <a:pt x="2" y="21"/>
                    </a:cubicBezTo>
                    <a:cubicBezTo>
                      <a:pt x="2" y="21"/>
                      <a:pt x="2" y="21"/>
                      <a:pt x="2" y="21"/>
                    </a:cubicBezTo>
                    <a:cubicBezTo>
                      <a:pt x="0" y="28"/>
                      <a:pt x="0" y="28"/>
                      <a:pt x="0" y="28"/>
                    </a:cubicBezTo>
                    <a:cubicBezTo>
                      <a:pt x="10" y="27"/>
                      <a:pt x="25" y="7"/>
                      <a:pt x="25" y="7"/>
                    </a:cubicBezTo>
                    <a:cubicBezTo>
                      <a:pt x="25" y="7"/>
                      <a:pt x="25" y="7"/>
                      <a:pt x="25" y="7"/>
                    </a:cubicBezTo>
                    <a:cubicBezTo>
                      <a:pt x="25" y="7"/>
                      <a:pt x="25" y="7"/>
                      <a:pt x="25" y="7"/>
                    </a:cubicBezTo>
                    <a:cubicBezTo>
                      <a:pt x="25" y="7"/>
                      <a:pt x="25" y="7"/>
                      <a:pt x="25" y="7"/>
                    </a:cubicBezTo>
                    <a:cubicBezTo>
                      <a:pt x="36" y="9"/>
                      <a:pt x="36" y="9"/>
                      <a:pt x="36" y="9"/>
                    </a:cubicBezTo>
                    <a:cubicBezTo>
                      <a:pt x="37" y="3"/>
                      <a:pt x="37" y="3"/>
                      <a:pt x="37" y="3"/>
                    </a:cubicBezTo>
                    <a:cubicBezTo>
                      <a:pt x="27" y="0"/>
                      <a:pt x="27" y="0"/>
                      <a:pt x="27" y="0"/>
                    </a:cubicBezTo>
                    <a:cubicBezTo>
                      <a:pt x="27" y="0"/>
                      <a:pt x="27" y="0"/>
                      <a:pt x="27" y="0"/>
                    </a:cubicBezTo>
                  </a:path>
                </a:pathLst>
              </a:custGeom>
              <a:solidFill>
                <a:srgbClr val="9F9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245">
                <a:extLst>
                  <a:ext uri="{FF2B5EF4-FFF2-40B4-BE49-F238E27FC236}">
                    <a16:creationId xmlns:a16="http://schemas.microsoft.com/office/drawing/2014/main" id="{A0E5697D-D1C9-4DFE-BB7E-7BD917635E36}"/>
                  </a:ext>
                </a:extLst>
              </p:cNvPr>
              <p:cNvSpPr>
                <a:spLocks/>
              </p:cNvSpPr>
              <p:nvPr/>
            </p:nvSpPr>
            <p:spPr bwMode="auto">
              <a:xfrm>
                <a:off x="5283" y="2177"/>
                <a:ext cx="67" cy="19"/>
              </a:xfrm>
              <a:custGeom>
                <a:avLst/>
                <a:gdLst>
                  <a:gd name="T0" fmla="*/ 0 w 124"/>
                  <a:gd name="T1" fmla="*/ 3 h 35"/>
                  <a:gd name="T2" fmla="*/ 0 w 124"/>
                  <a:gd name="T3" fmla="*/ 3 h 35"/>
                  <a:gd name="T4" fmla="*/ 5 w 124"/>
                  <a:gd name="T5" fmla="*/ 0 h 35"/>
                  <a:gd name="T6" fmla="*/ 121 w 124"/>
                  <a:gd name="T7" fmla="*/ 27 h 35"/>
                  <a:gd name="T8" fmla="*/ 124 w 124"/>
                  <a:gd name="T9" fmla="*/ 32 h 35"/>
                  <a:gd name="T10" fmla="*/ 119 w 124"/>
                  <a:gd name="T11" fmla="*/ 34 h 35"/>
                  <a:gd name="T12" fmla="*/ 3 w 124"/>
                  <a:gd name="T13" fmla="*/ 8 h 35"/>
                  <a:gd name="T14" fmla="*/ 0 w 1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35">
                    <a:moveTo>
                      <a:pt x="0" y="3"/>
                    </a:moveTo>
                    <a:cubicBezTo>
                      <a:pt x="0" y="3"/>
                      <a:pt x="0" y="3"/>
                      <a:pt x="0" y="3"/>
                    </a:cubicBezTo>
                    <a:cubicBezTo>
                      <a:pt x="1" y="1"/>
                      <a:pt x="3" y="0"/>
                      <a:pt x="5" y="0"/>
                    </a:cubicBezTo>
                    <a:cubicBezTo>
                      <a:pt x="121" y="27"/>
                      <a:pt x="121" y="27"/>
                      <a:pt x="121" y="27"/>
                    </a:cubicBezTo>
                    <a:cubicBezTo>
                      <a:pt x="123" y="28"/>
                      <a:pt x="124" y="30"/>
                      <a:pt x="124" y="32"/>
                    </a:cubicBezTo>
                    <a:cubicBezTo>
                      <a:pt x="123" y="34"/>
                      <a:pt x="121" y="35"/>
                      <a:pt x="119" y="34"/>
                    </a:cubicBezTo>
                    <a:cubicBezTo>
                      <a:pt x="3" y="8"/>
                      <a:pt x="3" y="8"/>
                      <a:pt x="3" y="8"/>
                    </a:cubicBezTo>
                    <a:cubicBezTo>
                      <a:pt x="1" y="7"/>
                      <a:pt x="0" y="5"/>
                      <a:pt x="0" y="3"/>
                    </a:cubicBezTo>
                    <a:close/>
                  </a:path>
                </a:pathLst>
              </a:custGeom>
              <a:solidFill>
                <a:srgbClr val="C9B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246">
                <a:extLst>
                  <a:ext uri="{FF2B5EF4-FFF2-40B4-BE49-F238E27FC236}">
                    <a16:creationId xmlns:a16="http://schemas.microsoft.com/office/drawing/2014/main" id="{FE8B05E2-E65A-4E4F-9AFA-216D5FC52589}"/>
                  </a:ext>
                </a:extLst>
              </p:cNvPr>
              <p:cNvSpPr>
                <a:spLocks/>
              </p:cNvSpPr>
              <p:nvPr/>
            </p:nvSpPr>
            <p:spPr bwMode="auto">
              <a:xfrm>
                <a:off x="5473" y="1025"/>
                <a:ext cx="30" cy="7"/>
              </a:xfrm>
              <a:custGeom>
                <a:avLst/>
                <a:gdLst>
                  <a:gd name="T0" fmla="*/ 42 w 54"/>
                  <a:gd name="T1" fmla="*/ 0 h 14"/>
                  <a:gd name="T2" fmla="*/ 12 w 54"/>
                  <a:gd name="T3" fmla="*/ 0 h 14"/>
                  <a:gd name="T4" fmla="*/ 0 w 54"/>
                  <a:gd name="T5" fmla="*/ 12 h 14"/>
                  <a:gd name="T6" fmla="*/ 0 w 54"/>
                  <a:gd name="T7" fmla="*/ 14 h 14"/>
                  <a:gd name="T8" fmla="*/ 54 w 54"/>
                  <a:gd name="T9" fmla="*/ 14 h 14"/>
                  <a:gd name="T10" fmla="*/ 54 w 54"/>
                  <a:gd name="T11" fmla="*/ 12 h 14"/>
                  <a:gd name="T12" fmla="*/ 42 w 5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4" h="14">
                    <a:moveTo>
                      <a:pt x="42" y="0"/>
                    </a:moveTo>
                    <a:cubicBezTo>
                      <a:pt x="12" y="0"/>
                      <a:pt x="12" y="0"/>
                      <a:pt x="12" y="0"/>
                    </a:cubicBezTo>
                    <a:cubicBezTo>
                      <a:pt x="5" y="0"/>
                      <a:pt x="0" y="6"/>
                      <a:pt x="0" y="12"/>
                    </a:cubicBezTo>
                    <a:cubicBezTo>
                      <a:pt x="0" y="14"/>
                      <a:pt x="0" y="14"/>
                      <a:pt x="0" y="14"/>
                    </a:cubicBezTo>
                    <a:cubicBezTo>
                      <a:pt x="54" y="14"/>
                      <a:pt x="54" y="14"/>
                      <a:pt x="54" y="14"/>
                    </a:cubicBezTo>
                    <a:cubicBezTo>
                      <a:pt x="54" y="12"/>
                      <a:pt x="54" y="12"/>
                      <a:pt x="54" y="12"/>
                    </a:cubicBezTo>
                    <a:cubicBezTo>
                      <a:pt x="54" y="6"/>
                      <a:pt x="49" y="0"/>
                      <a:pt x="42" y="0"/>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247">
                <a:extLst>
                  <a:ext uri="{FF2B5EF4-FFF2-40B4-BE49-F238E27FC236}">
                    <a16:creationId xmlns:a16="http://schemas.microsoft.com/office/drawing/2014/main" id="{40C5B921-85EC-4D97-B1CB-6B01CA33DD33}"/>
                  </a:ext>
                </a:extLst>
              </p:cNvPr>
              <p:cNvSpPr>
                <a:spLocks/>
              </p:cNvSpPr>
              <p:nvPr/>
            </p:nvSpPr>
            <p:spPr bwMode="auto">
              <a:xfrm>
                <a:off x="5466" y="1030"/>
                <a:ext cx="44" cy="159"/>
              </a:xfrm>
              <a:custGeom>
                <a:avLst/>
                <a:gdLst>
                  <a:gd name="T0" fmla="*/ 63 w 80"/>
                  <a:gd name="T1" fmla="*/ 0 h 291"/>
                  <a:gd name="T2" fmla="*/ 17 w 80"/>
                  <a:gd name="T3" fmla="*/ 0 h 291"/>
                  <a:gd name="T4" fmla="*/ 0 w 80"/>
                  <a:gd name="T5" fmla="*/ 17 h 291"/>
                  <a:gd name="T6" fmla="*/ 0 w 80"/>
                  <a:gd name="T7" fmla="*/ 275 h 291"/>
                  <a:gd name="T8" fmla="*/ 17 w 80"/>
                  <a:gd name="T9" fmla="*/ 291 h 291"/>
                  <a:gd name="T10" fmla="*/ 63 w 80"/>
                  <a:gd name="T11" fmla="*/ 291 h 291"/>
                  <a:gd name="T12" fmla="*/ 80 w 80"/>
                  <a:gd name="T13" fmla="*/ 275 h 291"/>
                  <a:gd name="T14" fmla="*/ 80 w 80"/>
                  <a:gd name="T15" fmla="*/ 17 h 291"/>
                  <a:gd name="T16" fmla="*/ 63 w 80"/>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291">
                    <a:moveTo>
                      <a:pt x="63" y="0"/>
                    </a:moveTo>
                    <a:cubicBezTo>
                      <a:pt x="17" y="0"/>
                      <a:pt x="17" y="0"/>
                      <a:pt x="17" y="0"/>
                    </a:cubicBezTo>
                    <a:cubicBezTo>
                      <a:pt x="8" y="0"/>
                      <a:pt x="0" y="8"/>
                      <a:pt x="0" y="17"/>
                    </a:cubicBezTo>
                    <a:cubicBezTo>
                      <a:pt x="0" y="275"/>
                      <a:pt x="0" y="275"/>
                      <a:pt x="0" y="275"/>
                    </a:cubicBezTo>
                    <a:cubicBezTo>
                      <a:pt x="0" y="284"/>
                      <a:pt x="8" y="291"/>
                      <a:pt x="17" y="291"/>
                    </a:cubicBezTo>
                    <a:cubicBezTo>
                      <a:pt x="63" y="291"/>
                      <a:pt x="63" y="291"/>
                      <a:pt x="63" y="291"/>
                    </a:cubicBezTo>
                    <a:cubicBezTo>
                      <a:pt x="72" y="291"/>
                      <a:pt x="80" y="284"/>
                      <a:pt x="80" y="275"/>
                    </a:cubicBezTo>
                    <a:cubicBezTo>
                      <a:pt x="80" y="17"/>
                      <a:pt x="80" y="17"/>
                      <a:pt x="80" y="17"/>
                    </a:cubicBezTo>
                    <a:cubicBezTo>
                      <a:pt x="80" y="8"/>
                      <a:pt x="72" y="0"/>
                      <a:pt x="63" y="0"/>
                    </a:cubicBezTo>
                  </a:path>
                </a:pathLst>
              </a:custGeom>
              <a:solidFill>
                <a:srgbClr val="655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248">
                <a:extLst>
                  <a:ext uri="{FF2B5EF4-FFF2-40B4-BE49-F238E27FC236}">
                    <a16:creationId xmlns:a16="http://schemas.microsoft.com/office/drawing/2014/main" id="{655172B2-48DE-4394-A3EB-70C3F8E6B520}"/>
                  </a:ext>
                </a:extLst>
              </p:cNvPr>
              <p:cNvSpPr>
                <a:spLocks/>
              </p:cNvSpPr>
              <p:nvPr/>
            </p:nvSpPr>
            <p:spPr bwMode="auto">
              <a:xfrm>
                <a:off x="5466" y="1141"/>
                <a:ext cx="44" cy="48"/>
              </a:xfrm>
              <a:custGeom>
                <a:avLst/>
                <a:gdLst>
                  <a:gd name="T0" fmla="*/ 80 w 80"/>
                  <a:gd name="T1" fmla="*/ 0 h 88"/>
                  <a:gd name="T2" fmla="*/ 80 w 80"/>
                  <a:gd name="T3" fmla="*/ 69 h 88"/>
                  <a:gd name="T4" fmla="*/ 65 w 80"/>
                  <a:gd name="T5" fmla="*/ 88 h 88"/>
                  <a:gd name="T6" fmla="*/ 15 w 80"/>
                  <a:gd name="T7" fmla="*/ 88 h 88"/>
                  <a:gd name="T8" fmla="*/ 0 w 80"/>
                  <a:gd name="T9" fmla="*/ 69 h 88"/>
                  <a:gd name="T10" fmla="*/ 0 w 80"/>
                  <a:gd name="T11" fmla="*/ 0 h 88"/>
                  <a:gd name="T12" fmla="*/ 80 w 80"/>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80" h="88">
                    <a:moveTo>
                      <a:pt x="80" y="0"/>
                    </a:moveTo>
                    <a:cubicBezTo>
                      <a:pt x="80" y="69"/>
                      <a:pt x="80" y="69"/>
                      <a:pt x="80" y="69"/>
                    </a:cubicBezTo>
                    <a:cubicBezTo>
                      <a:pt x="80" y="80"/>
                      <a:pt x="73" y="88"/>
                      <a:pt x="65" y="88"/>
                    </a:cubicBezTo>
                    <a:cubicBezTo>
                      <a:pt x="15" y="88"/>
                      <a:pt x="15" y="88"/>
                      <a:pt x="15" y="88"/>
                    </a:cubicBezTo>
                    <a:cubicBezTo>
                      <a:pt x="7" y="88"/>
                      <a:pt x="0" y="80"/>
                      <a:pt x="0" y="69"/>
                    </a:cubicBezTo>
                    <a:cubicBezTo>
                      <a:pt x="0" y="0"/>
                      <a:pt x="0" y="0"/>
                      <a:pt x="0" y="0"/>
                    </a:cubicBezTo>
                    <a:cubicBezTo>
                      <a:pt x="80" y="0"/>
                      <a:pt x="80" y="0"/>
                      <a:pt x="80" y="0"/>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249">
                <a:extLst>
                  <a:ext uri="{FF2B5EF4-FFF2-40B4-BE49-F238E27FC236}">
                    <a16:creationId xmlns:a16="http://schemas.microsoft.com/office/drawing/2014/main" id="{3091854D-1B18-4313-A1D8-42500ABA9839}"/>
                  </a:ext>
                </a:extLst>
              </p:cNvPr>
              <p:cNvSpPr>
                <a:spLocks noChangeArrowheads="1"/>
              </p:cNvSpPr>
              <p:nvPr/>
            </p:nvSpPr>
            <p:spPr bwMode="auto">
              <a:xfrm>
                <a:off x="5466" y="1174"/>
                <a:ext cx="44" cy="4"/>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Rectangle 250">
                <a:extLst>
                  <a:ext uri="{FF2B5EF4-FFF2-40B4-BE49-F238E27FC236}">
                    <a16:creationId xmlns:a16="http://schemas.microsoft.com/office/drawing/2014/main" id="{8DAD6FC0-0AA0-48A1-9D35-B1068558E23A}"/>
                  </a:ext>
                </a:extLst>
              </p:cNvPr>
              <p:cNvSpPr>
                <a:spLocks noChangeArrowheads="1"/>
              </p:cNvSpPr>
              <p:nvPr/>
            </p:nvSpPr>
            <p:spPr bwMode="auto">
              <a:xfrm>
                <a:off x="5466" y="1174"/>
                <a:ext cx="44"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Rectangle 251">
                <a:extLst>
                  <a:ext uri="{FF2B5EF4-FFF2-40B4-BE49-F238E27FC236}">
                    <a16:creationId xmlns:a16="http://schemas.microsoft.com/office/drawing/2014/main" id="{634E3984-85B7-43CE-9614-1B4FE2FC1DC6}"/>
                  </a:ext>
                </a:extLst>
              </p:cNvPr>
              <p:cNvSpPr>
                <a:spLocks noChangeArrowheads="1"/>
              </p:cNvSpPr>
              <p:nvPr/>
            </p:nvSpPr>
            <p:spPr bwMode="auto">
              <a:xfrm>
                <a:off x="5466" y="1169"/>
                <a:ext cx="44" cy="3"/>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Rectangle 252">
                <a:extLst>
                  <a:ext uri="{FF2B5EF4-FFF2-40B4-BE49-F238E27FC236}">
                    <a16:creationId xmlns:a16="http://schemas.microsoft.com/office/drawing/2014/main" id="{95DA32BD-DD37-4FB2-923E-367A8F69D972}"/>
                  </a:ext>
                </a:extLst>
              </p:cNvPr>
              <p:cNvSpPr>
                <a:spLocks noChangeArrowheads="1"/>
              </p:cNvSpPr>
              <p:nvPr/>
            </p:nvSpPr>
            <p:spPr bwMode="auto">
              <a:xfrm>
                <a:off x="5466" y="1169"/>
                <a:ext cx="44"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Rectangle 253">
                <a:extLst>
                  <a:ext uri="{FF2B5EF4-FFF2-40B4-BE49-F238E27FC236}">
                    <a16:creationId xmlns:a16="http://schemas.microsoft.com/office/drawing/2014/main" id="{D168FD2D-C5E7-4C2D-98F7-88D25F7AB432}"/>
                  </a:ext>
                </a:extLst>
              </p:cNvPr>
              <p:cNvSpPr>
                <a:spLocks noChangeArrowheads="1"/>
              </p:cNvSpPr>
              <p:nvPr/>
            </p:nvSpPr>
            <p:spPr bwMode="auto">
              <a:xfrm>
                <a:off x="5466" y="1163"/>
                <a:ext cx="44" cy="3"/>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Rectangle 254">
                <a:extLst>
                  <a:ext uri="{FF2B5EF4-FFF2-40B4-BE49-F238E27FC236}">
                    <a16:creationId xmlns:a16="http://schemas.microsoft.com/office/drawing/2014/main" id="{F4E935A2-D583-43B9-9369-71B06A247D95}"/>
                  </a:ext>
                </a:extLst>
              </p:cNvPr>
              <p:cNvSpPr>
                <a:spLocks noChangeArrowheads="1"/>
              </p:cNvSpPr>
              <p:nvPr/>
            </p:nvSpPr>
            <p:spPr bwMode="auto">
              <a:xfrm>
                <a:off x="5466" y="1163"/>
                <a:ext cx="44"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Rectangle 255">
                <a:extLst>
                  <a:ext uri="{FF2B5EF4-FFF2-40B4-BE49-F238E27FC236}">
                    <a16:creationId xmlns:a16="http://schemas.microsoft.com/office/drawing/2014/main" id="{2F3219AB-F644-465D-A817-096816C80F93}"/>
                  </a:ext>
                </a:extLst>
              </p:cNvPr>
              <p:cNvSpPr>
                <a:spLocks noChangeArrowheads="1"/>
              </p:cNvSpPr>
              <p:nvPr/>
            </p:nvSpPr>
            <p:spPr bwMode="auto">
              <a:xfrm>
                <a:off x="5466" y="1157"/>
                <a:ext cx="44" cy="3"/>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Rectangle 256">
                <a:extLst>
                  <a:ext uri="{FF2B5EF4-FFF2-40B4-BE49-F238E27FC236}">
                    <a16:creationId xmlns:a16="http://schemas.microsoft.com/office/drawing/2014/main" id="{B6C7A092-5083-49F0-B2DA-E660375B366C}"/>
                  </a:ext>
                </a:extLst>
              </p:cNvPr>
              <p:cNvSpPr>
                <a:spLocks noChangeArrowheads="1"/>
              </p:cNvSpPr>
              <p:nvPr/>
            </p:nvSpPr>
            <p:spPr bwMode="auto">
              <a:xfrm>
                <a:off x="5466" y="1157"/>
                <a:ext cx="44"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Rectangle 257">
                <a:extLst>
                  <a:ext uri="{FF2B5EF4-FFF2-40B4-BE49-F238E27FC236}">
                    <a16:creationId xmlns:a16="http://schemas.microsoft.com/office/drawing/2014/main" id="{C00B78D8-FE7E-43B5-8A11-09451E29D9E8}"/>
                  </a:ext>
                </a:extLst>
              </p:cNvPr>
              <p:cNvSpPr>
                <a:spLocks noChangeArrowheads="1"/>
              </p:cNvSpPr>
              <p:nvPr/>
            </p:nvSpPr>
            <p:spPr bwMode="auto">
              <a:xfrm>
                <a:off x="5466" y="1151"/>
                <a:ext cx="44" cy="3"/>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Rectangle 258">
                <a:extLst>
                  <a:ext uri="{FF2B5EF4-FFF2-40B4-BE49-F238E27FC236}">
                    <a16:creationId xmlns:a16="http://schemas.microsoft.com/office/drawing/2014/main" id="{E905F2BF-0198-4693-AC8D-E085EDA042A4}"/>
                  </a:ext>
                </a:extLst>
              </p:cNvPr>
              <p:cNvSpPr>
                <a:spLocks noChangeArrowheads="1"/>
              </p:cNvSpPr>
              <p:nvPr/>
            </p:nvSpPr>
            <p:spPr bwMode="auto">
              <a:xfrm>
                <a:off x="5466" y="1151"/>
                <a:ext cx="44"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259">
                <a:extLst>
                  <a:ext uri="{FF2B5EF4-FFF2-40B4-BE49-F238E27FC236}">
                    <a16:creationId xmlns:a16="http://schemas.microsoft.com/office/drawing/2014/main" id="{42559889-AE7B-4CAE-B2D9-16ECDF2D3CE1}"/>
                  </a:ext>
                </a:extLst>
              </p:cNvPr>
              <p:cNvSpPr>
                <a:spLocks noChangeArrowheads="1"/>
              </p:cNvSpPr>
              <p:nvPr/>
            </p:nvSpPr>
            <p:spPr bwMode="auto">
              <a:xfrm>
                <a:off x="5466" y="1145"/>
                <a:ext cx="44" cy="4"/>
              </a:xfrm>
              <a:prstGeom prst="rect">
                <a:avLst/>
              </a:prstGeom>
              <a:solidFill>
                <a:srgbClr val="535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Rectangle 260">
                <a:extLst>
                  <a:ext uri="{FF2B5EF4-FFF2-40B4-BE49-F238E27FC236}">
                    <a16:creationId xmlns:a16="http://schemas.microsoft.com/office/drawing/2014/main" id="{F716DB4A-6603-44C4-B6A5-5B961D572515}"/>
                  </a:ext>
                </a:extLst>
              </p:cNvPr>
              <p:cNvSpPr>
                <a:spLocks noChangeArrowheads="1"/>
              </p:cNvSpPr>
              <p:nvPr/>
            </p:nvSpPr>
            <p:spPr bwMode="auto">
              <a:xfrm>
                <a:off x="5466" y="1145"/>
                <a:ext cx="44"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261">
                <a:extLst>
                  <a:ext uri="{FF2B5EF4-FFF2-40B4-BE49-F238E27FC236}">
                    <a16:creationId xmlns:a16="http://schemas.microsoft.com/office/drawing/2014/main" id="{89B3A667-F707-4D14-8899-78F04E83407E}"/>
                  </a:ext>
                </a:extLst>
              </p:cNvPr>
              <p:cNvSpPr>
                <a:spLocks/>
              </p:cNvSpPr>
              <p:nvPr/>
            </p:nvSpPr>
            <p:spPr bwMode="auto">
              <a:xfrm>
                <a:off x="5478" y="1123"/>
                <a:ext cx="23" cy="18"/>
              </a:xfrm>
              <a:custGeom>
                <a:avLst/>
                <a:gdLst>
                  <a:gd name="T0" fmla="*/ 29 w 41"/>
                  <a:gd name="T1" fmla="*/ 0 h 33"/>
                  <a:gd name="T2" fmla="*/ 11 w 41"/>
                  <a:gd name="T3" fmla="*/ 0 h 33"/>
                  <a:gd name="T4" fmla="*/ 0 w 41"/>
                  <a:gd name="T5" fmla="*/ 7 h 33"/>
                  <a:gd name="T6" fmla="*/ 8 w 41"/>
                  <a:gd name="T7" fmla="*/ 4 h 33"/>
                  <a:gd name="T8" fmla="*/ 26 w 41"/>
                  <a:gd name="T9" fmla="*/ 4 h 33"/>
                  <a:gd name="T10" fmla="*/ 38 w 41"/>
                  <a:gd name="T11" fmla="*/ 16 h 33"/>
                  <a:gd name="T12" fmla="*/ 38 w 41"/>
                  <a:gd name="T13" fmla="*/ 33 h 33"/>
                  <a:gd name="T14" fmla="*/ 41 w 41"/>
                  <a:gd name="T15" fmla="*/ 33 h 33"/>
                  <a:gd name="T16" fmla="*/ 41 w 41"/>
                  <a:gd name="T17" fmla="*/ 13 h 33"/>
                  <a:gd name="T18" fmla="*/ 29 w 41"/>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3">
                    <a:moveTo>
                      <a:pt x="29" y="0"/>
                    </a:moveTo>
                    <a:cubicBezTo>
                      <a:pt x="11" y="0"/>
                      <a:pt x="11" y="0"/>
                      <a:pt x="11" y="0"/>
                    </a:cubicBezTo>
                    <a:cubicBezTo>
                      <a:pt x="6" y="0"/>
                      <a:pt x="2" y="3"/>
                      <a:pt x="0" y="7"/>
                    </a:cubicBezTo>
                    <a:cubicBezTo>
                      <a:pt x="2" y="5"/>
                      <a:pt x="5" y="4"/>
                      <a:pt x="8" y="4"/>
                    </a:cubicBezTo>
                    <a:cubicBezTo>
                      <a:pt x="26" y="4"/>
                      <a:pt x="26" y="4"/>
                      <a:pt x="26" y="4"/>
                    </a:cubicBezTo>
                    <a:cubicBezTo>
                      <a:pt x="32" y="4"/>
                      <a:pt x="38" y="9"/>
                      <a:pt x="38" y="16"/>
                    </a:cubicBezTo>
                    <a:cubicBezTo>
                      <a:pt x="38" y="33"/>
                      <a:pt x="38" y="33"/>
                      <a:pt x="38" y="33"/>
                    </a:cubicBezTo>
                    <a:cubicBezTo>
                      <a:pt x="41" y="33"/>
                      <a:pt x="41" y="33"/>
                      <a:pt x="41" y="33"/>
                    </a:cubicBezTo>
                    <a:cubicBezTo>
                      <a:pt x="41" y="13"/>
                      <a:pt x="41" y="13"/>
                      <a:pt x="41" y="13"/>
                    </a:cubicBezTo>
                    <a:cubicBezTo>
                      <a:pt x="41" y="6"/>
                      <a:pt x="35" y="0"/>
                      <a:pt x="29" y="0"/>
                    </a:cubicBezTo>
                  </a:path>
                </a:pathLst>
              </a:custGeom>
              <a:solidFill>
                <a:srgbClr val="503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262">
                <a:extLst>
                  <a:ext uri="{FF2B5EF4-FFF2-40B4-BE49-F238E27FC236}">
                    <a16:creationId xmlns:a16="http://schemas.microsoft.com/office/drawing/2014/main" id="{FCA69BE7-CE15-473A-9C12-3BEAA70EB95E}"/>
                  </a:ext>
                </a:extLst>
              </p:cNvPr>
              <p:cNvSpPr>
                <a:spLocks noEditPoints="1"/>
              </p:cNvSpPr>
              <p:nvPr/>
            </p:nvSpPr>
            <p:spPr bwMode="auto">
              <a:xfrm>
                <a:off x="5499" y="1141"/>
                <a:ext cx="2" cy="48"/>
              </a:xfrm>
              <a:custGeom>
                <a:avLst/>
                <a:gdLst>
                  <a:gd name="T0" fmla="*/ 3 w 3"/>
                  <a:gd name="T1" fmla="*/ 67 h 87"/>
                  <a:gd name="T2" fmla="*/ 0 w 3"/>
                  <a:gd name="T3" fmla="*/ 67 h 87"/>
                  <a:gd name="T4" fmla="*/ 0 w 3"/>
                  <a:gd name="T5" fmla="*/ 87 h 87"/>
                  <a:gd name="T6" fmla="*/ 3 w 3"/>
                  <a:gd name="T7" fmla="*/ 86 h 87"/>
                  <a:gd name="T8" fmla="*/ 3 w 3"/>
                  <a:gd name="T9" fmla="*/ 67 h 87"/>
                  <a:gd name="T10" fmla="*/ 3 w 3"/>
                  <a:gd name="T11" fmla="*/ 56 h 87"/>
                  <a:gd name="T12" fmla="*/ 0 w 3"/>
                  <a:gd name="T13" fmla="*/ 56 h 87"/>
                  <a:gd name="T14" fmla="*/ 0 w 3"/>
                  <a:gd name="T15" fmla="*/ 61 h 87"/>
                  <a:gd name="T16" fmla="*/ 3 w 3"/>
                  <a:gd name="T17" fmla="*/ 61 h 87"/>
                  <a:gd name="T18" fmla="*/ 3 w 3"/>
                  <a:gd name="T19" fmla="*/ 56 h 87"/>
                  <a:gd name="T20" fmla="*/ 3 w 3"/>
                  <a:gd name="T21" fmla="*/ 46 h 87"/>
                  <a:gd name="T22" fmla="*/ 0 w 3"/>
                  <a:gd name="T23" fmla="*/ 46 h 87"/>
                  <a:gd name="T24" fmla="*/ 0 w 3"/>
                  <a:gd name="T25" fmla="*/ 51 h 87"/>
                  <a:gd name="T26" fmla="*/ 3 w 3"/>
                  <a:gd name="T27" fmla="*/ 51 h 87"/>
                  <a:gd name="T28" fmla="*/ 3 w 3"/>
                  <a:gd name="T29" fmla="*/ 46 h 87"/>
                  <a:gd name="T30" fmla="*/ 3 w 3"/>
                  <a:gd name="T31" fmla="*/ 35 h 87"/>
                  <a:gd name="T32" fmla="*/ 0 w 3"/>
                  <a:gd name="T33" fmla="*/ 35 h 87"/>
                  <a:gd name="T34" fmla="*/ 0 w 3"/>
                  <a:gd name="T35" fmla="*/ 40 h 87"/>
                  <a:gd name="T36" fmla="*/ 3 w 3"/>
                  <a:gd name="T37" fmla="*/ 40 h 87"/>
                  <a:gd name="T38" fmla="*/ 3 w 3"/>
                  <a:gd name="T39" fmla="*/ 35 h 87"/>
                  <a:gd name="T40" fmla="*/ 3 w 3"/>
                  <a:gd name="T41" fmla="*/ 24 h 87"/>
                  <a:gd name="T42" fmla="*/ 0 w 3"/>
                  <a:gd name="T43" fmla="*/ 24 h 87"/>
                  <a:gd name="T44" fmla="*/ 0 w 3"/>
                  <a:gd name="T45" fmla="*/ 29 h 87"/>
                  <a:gd name="T46" fmla="*/ 3 w 3"/>
                  <a:gd name="T47" fmla="*/ 29 h 87"/>
                  <a:gd name="T48" fmla="*/ 3 w 3"/>
                  <a:gd name="T49" fmla="*/ 24 h 87"/>
                  <a:gd name="T50" fmla="*/ 3 w 3"/>
                  <a:gd name="T51" fmla="*/ 14 h 87"/>
                  <a:gd name="T52" fmla="*/ 0 w 3"/>
                  <a:gd name="T53" fmla="*/ 14 h 87"/>
                  <a:gd name="T54" fmla="*/ 0 w 3"/>
                  <a:gd name="T55" fmla="*/ 19 h 87"/>
                  <a:gd name="T56" fmla="*/ 3 w 3"/>
                  <a:gd name="T57" fmla="*/ 19 h 87"/>
                  <a:gd name="T58" fmla="*/ 3 w 3"/>
                  <a:gd name="T59" fmla="*/ 14 h 87"/>
                  <a:gd name="T60" fmla="*/ 3 w 3"/>
                  <a:gd name="T61" fmla="*/ 0 h 87"/>
                  <a:gd name="T62" fmla="*/ 0 w 3"/>
                  <a:gd name="T63" fmla="*/ 0 h 87"/>
                  <a:gd name="T64" fmla="*/ 0 w 3"/>
                  <a:gd name="T65" fmla="*/ 8 h 87"/>
                  <a:gd name="T66" fmla="*/ 3 w 3"/>
                  <a:gd name="T67" fmla="*/ 8 h 87"/>
                  <a:gd name="T68" fmla="*/ 3 w 3"/>
                  <a:gd name="T6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 h="87">
                    <a:moveTo>
                      <a:pt x="3" y="67"/>
                    </a:moveTo>
                    <a:cubicBezTo>
                      <a:pt x="0" y="67"/>
                      <a:pt x="0" y="67"/>
                      <a:pt x="0" y="67"/>
                    </a:cubicBezTo>
                    <a:cubicBezTo>
                      <a:pt x="0" y="87"/>
                      <a:pt x="0" y="87"/>
                      <a:pt x="0" y="87"/>
                    </a:cubicBezTo>
                    <a:cubicBezTo>
                      <a:pt x="1" y="87"/>
                      <a:pt x="2" y="86"/>
                      <a:pt x="3" y="86"/>
                    </a:cubicBezTo>
                    <a:cubicBezTo>
                      <a:pt x="3" y="67"/>
                      <a:pt x="3" y="67"/>
                      <a:pt x="3" y="67"/>
                    </a:cubicBezTo>
                    <a:moveTo>
                      <a:pt x="3" y="56"/>
                    </a:moveTo>
                    <a:cubicBezTo>
                      <a:pt x="0" y="56"/>
                      <a:pt x="0" y="56"/>
                      <a:pt x="0" y="56"/>
                    </a:cubicBezTo>
                    <a:cubicBezTo>
                      <a:pt x="0" y="61"/>
                      <a:pt x="0" y="61"/>
                      <a:pt x="0" y="61"/>
                    </a:cubicBezTo>
                    <a:cubicBezTo>
                      <a:pt x="3" y="61"/>
                      <a:pt x="3" y="61"/>
                      <a:pt x="3" y="61"/>
                    </a:cubicBezTo>
                    <a:cubicBezTo>
                      <a:pt x="3" y="56"/>
                      <a:pt x="3" y="56"/>
                      <a:pt x="3" y="56"/>
                    </a:cubicBezTo>
                    <a:moveTo>
                      <a:pt x="3" y="46"/>
                    </a:moveTo>
                    <a:cubicBezTo>
                      <a:pt x="0" y="46"/>
                      <a:pt x="0" y="46"/>
                      <a:pt x="0" y="46"/>
                    </a:cubicBezTo>
                    <a:cubicBezTo>
                      <a:pt x="0" y="51"/>
                      <a:pt x="0" y="51"/>
                      <a:pt x="0" y="51"/>
                    </a:cubicBezTo>
                    <a:cubicBezTo>
                      <a:pt x="3" y="51"/>
                      <a:pt x="3" y="51"/>
                      <a:pt x="3" y="51"/>
                    </a:cubicBezTo>
                    <a:cubicBezTo>
                      <a:pt x="3" y="46"/>
                      <a:pt x="3" y="46"/>
                      <a:pt x="3" y="46"/>
                    </a:cubicBezTo>
                    <a:moveTo>
                      <a:pt x="3" y="35"/>
                    </a:moveTo>
                    <a:cubicBezTo>
                      <a:pt x="0" y="35"/>
                      <a:pt x="0" y="35"/>
                      <a:pt x="0" y="35"/>
                    </a:cubicBezTo>
                    <a:cubicBezTo>
                      <a:pt x="0" y="40"/>
                      <a:pt x="0" y="40"/>
                      <a:pt x="0" y="40"/>
                    </a:cubicBezTo>
                    <a:cubicBezTo>
                      <a:pt x="3" y="40"/>
                      <a:pt x="3" y="40"/>
                      <a:pt x="3" y="40"/>
                    </a:cubicBezTo>
                    <a:cubicBezTo>
                      <a:pt x="3" y="35"/>
                      <a:pt x="3" y="35"/>
                      <a:pt x="3" y="35"/>
                    </a:cubicBezTo>
                    <a:moveTo>
                      <a:pt x="3" y="24"/>
                    </a:moveTo>
                    <a:cubicBezTo>
                      <a:pt x="0" y="24"/>
                      <a:pt x="0" y="24"/>
                      <a:pt x="0" y="24"/>
                    </a:cubicBezTo>
                    <a:cubicBezTo>
                      <a:pt x="0" y="29"/>
                      <a:pt x="0" y="29"/>
                      <a:pt x="0" y="29"/>
                    </a:cubicBezTo>
                    <a:cubicBezTo>
                      <a:pt x="3" y="29"/>
                      <a:pt x="3" y="29"/>
                      <a:pt x="3" y="29"/>
                    </a:cubicBezTo>
                    <a:cubicBezTo>
                      <a:pt x="3" y="24"/>
                      <a:pt x="3" y="24"/>
                      <a:pt x="3" y="24"/>
                    </a:cubicBezTo>
                    <a:moveTo>
                      <a:pt x="3" y="14"/>
                    </a:moveTo>
                    <a:cubicBezTo>
                      <a:pt x="0" y="14"/>
                      <a:pt x="0" y="14"/>
                      <a:pt x="0" y="14"/>
                    </a:cubicBezTo>
                    <a:cubicBezTo>
                      <a:pt x="0" y="19"/>
                      <a:pt x="0" y="19"/>
                      <a:pt x="0" y="19"/>
                    </a:cubicBezTo>
                    <a:cubicBezTo>
                      <a:pt x="3" y="19"/>
                      <a:pt x="3" y="19"/>
                      <a:pt x="3" y="19"/>
                    </a:cubicBezTo>
                    <a:cubicBezTo>
                      <a:pt x="3" y="14"/>
                      <a:pt x="3" y="14"/>
                      <a:pt x="3" y="14"/>
                    </a:cubicBezTo>
                    <a:moveTo>
                      <a:pt x="3" y="0"/>
                    </a:moveTo>
                    <a:cubicBezTo>
                      <a:pt x="0" y="0"/>
                      <a:pt x="0" y="0"/>
                      <a:pt x="0" y="0"/>
                    </a:cubicBezTo>
                    <a:cubicBezTo>
                      <a:pt x="0" y="8"/>
                      <a:pt x="0" y="8"/>
                      <a:pt x="0" y="8"/>
                    </a:cubicBezTo>
                    <a:cubicBezTo>
                      <a:pt x="3" y="8"/>
                      <a:pt x="3" y="8"/>
                      <a:pt x="3" y="8"/>
                    </a:cubicBezTo>
                    <a:cubicBezTo>
                      <a:pt x="3" y="0"/>
                      <a:pt x="3" y="0"/>
                      <a:pt x="3"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Rectangle 263">
                <a:extLst>
                  <a:ext uri="{FF2B5EF4-FFF2-40B4-BE49-F238E27FC236}">
                    <a16:creationId xmlns:a16="http://schemas.microsoft.com/office/drawing/2014/main" id="{B42DA2AE-55A1-41DC-958B-EAC0B85B074E}"/>
                  </a:ext>
                </a:extLst>
              </p:cNvPr>
              <p:cNvSpPr>
                <a:spLocks noChangeArrowheads="1"/>
              </p:cNvSpPr>
              <p:nvPr/>
            </p:nvSpPr>
            <p:spPr bwMode="auto">
              <a:xfrm>
                <a:off x="5499" y="1174"/>
                <a:ext cx="2" cy="4"/>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Rectangle 264">
                <a:extLst>
                  <a:ext uri="{FF2B5EF4-FFF2-40B4-BE49-F238E27FC236}">
                    <a16:creationId xmlns:a16="http://schemas.microsoft.com/office/drawing/2014/main" id="{B787B2DA-7C09-4B87-AC9E-E40B5331734F}"/>
                  </a:ext>
                </a:extLst>
              </p:cNvPr>
              <p:cNvSpPr>
                <a:spLocks noChangeArrowheads="1"/>
              </p:cNvSpPr>
              <p:nvPr/>
            </p:nvSpPr>
            <p:spPr bwMode="auto">
              <a:xfrm>
                <a:off x="5499" y="1174"/>
                <a:ext cx="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265">
                <a:extLst>
                  <a:ext uri="{FF2B5EF4-FFF2-40B4-BE49-F238E27FC236}">
                    <a16:creationId xmlns:a16="http://schemas.microsoft.com/office/drawing/2014/main" id="{2D80265E-C8C5-47DE-BD66-729FEBE53E6A}"/>
                  </a:ext>
                </a:extLst>
              </p:cNvPr>
              <p:cNvSpPr>
                <a:spLocks noChangeArrowheads="1"/>
              </p:cNvSpPr>
              <p:nvPr/>
            </p:nvSpPr>
            <p:spPr bwMode="auto">
              <a:xfrm>
                <a:off x="5499" y="1169"/>
                <a:ext cx="2" cy="3"/>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Rectangle 266">
                <a:extLst>
                  <a:ext uri="{FF2B5EF4-FFF2-40B4-BE49-F238E27FC236}">
                    <a16:creationId xmlns:a16="http://schemas.microsoft.com/office/drawing/2014/main" id="{A863F956-6273-4925-9F5C-3F70B0571F12}"/>
                  </a:ext>
                </a:extLst>
              </p:cNvPr>
              <p:cNvSpPr>
                <a:spLocks noChangeArrowheads="1"/>
              </p:cNvSpPr>
              <p:nvPr/>
            </p:nvSpPr>
            <p:spPr bwMode="auto">
              <a:xfrm>
                <a:off x="5499" y="1169"/>
                <a:ext cx="2"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Rectangle 267">
                <a:extLst>
                  <a:ext uri="{FF2B5EF4-FFF2-40B4-BE49-F238E27FC236}">
                    <a16:creationId xmlns:a16="http://schemas.microsoft.com/office/drawing/2014/main" id="{759AEB5A-524C-4B0E-B4E0-AA8CB0F19010}"/>
                  </a:ext>
                </a:extLst>
              </p:cNvPr>
              <p:cNvSpPr>
                <a:spLocks noChangeArrowheads="1"/>
              </p:cNvSpPr>
              <p:nvPr/>
            </p:nvSpPr>
            <p:spPr bwMode="auto">
              <a:xfrm>
                <a:off x="5499" y="1163"/>
                <a:ext cx="2" cy="3"/>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268">
                <a:extLst>
                  <a:ext uri="{FF2B5EF4-FFF2-40B4-BE49-F238E27FC236}">
                    <a16:creationId xmlns:a16="http://schemas.microsoft.com/office/drawing/2014/main" id="{6F6E782A-0381-43A6-867E-A7AAED672312}"/>
                  </a:ext>
                </a:extLst>
              </p:cNvPr>
              <p:cNvSpPr>
                <a:spLocks noChangeArrowheads="1"/>
              </p:cNvSpPr>
              <p:nvPr/>
            </p:nvSpPr>
            <p:spPr bwMode="auto">
              <a:xfrm>
                <a:off x="5499" y="1163"/>
                <a:ext cx="2"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269">
                <a:extLst>
                  <a:ext uri="{FF2B5EF4-FFF2-40B4-BE49-F238E27FC236}">
                    <a16:creationId xmlns:a16="http://schemas.microsoft.com/office/drawing/2014/main" id="{CA3056B0-6482-4AD9-91A5-04C12019C969}"/>
                  </a:ext>
                </a:extLst>
              </p:cNvPr>
              <p:cNvSpPr>
                <a:spLocks noChangeArrowheads="1"/>
              </p:cNvSpPr>
              <p:nvPr/>
            </p:nvSpPr>
            <p:spPr bwMode="auto">
              <a:xfrm>
                <a:off x="5499" y="1157"/>
                <a:ext cx="2" cy="3"/>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270">
                <a:extLst>
                  <a:ext uri="{FF2B5EF4-FFF2-40B4-BE49-F238E27FC236}">
                    <a16:creationId xmlns:a16="http://schemas.microsoft.com/office/drawing/2014/main" id="{3DA2B673-739A-4FF9-A41E-A245EDB8A009}"/>
                  </a:ext>
                </a:extLst>
              </p:cNvPr>
              <p:cNvSpPr>
                <a:spLocks noChangeArrowheads="1"/>
              </p:cNvSpPr>
              <p:nvPr/>
            </p:nvSpPr>
            <p:spPr bwMode="auto">
              <a:xfrm>
                <a:off x="5499" y="1157"/>
                <a:ext cx="2"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271">
                <a:extLst>
                  <a:ext uri="{FF2B5EF4-FFF2-40B4-BE49-F238E27FC236}">
                    <a16:creationId xmlns:a16="http://schemas.microsoft.com/office/drawing/2014/main" id="{22AEC0A4-FBA6-4428-AFE9-C18D3EBA0498}"/>
                  </a:ext>
                </a:extLst>
              </p:cNvPr>
              <p:cNvSpPr>
                <a:spLocks noChangeArrowheads="1"/>
              </p:cNvSpPr>
              <p:nvPr/>
            </p:nvSpPr>
            <p:spPr bwMode="auto">
              <a:xfrm>
                <a:off x="5499" y="1151"/>
                <a:ext cx="2" cy="3"/>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272">
                <a:extLst>
                  <a:ext uri="{FF2B5EF4-FFF2-40B4-BE49-F238E27FC236}">
                    <a16:creationId xmlns:a16="http://schemas.microsoft.com/office/drawing/2014/main" id="{E72B4B22-E1B3-4D55-AAC3-A3464D176FA4}"/>
                  </a:ext>
                </a:extLst>
              </p:cNvPr>
              <p:cNvSpPr>
                <a:spLocks noChangeArrowheads="1"/>
              </p:cNvSpPr>
              <p:nvPr/>
            </p:nvSpPr>
            <p:spPr bwMode="auto">
              <a:xfrm>
                <a:off x="5499" y="1151"/>
                <a:ext cx="2"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273">
                <a:extLst>
                  <a:ext uri="{FF2B5EF4-FFF2-40B4-BE49-F238E27FC236}">
                    <a16:creationId xmlns:a16="http://schemas.microsoft.com/office/drawing/2014/main" id="{29F5F830-D260-4DD1-8BF5-6403171634A8}"/>
                  </a:ext>
                </a:extLst>
              </p:cNvPr>
              <p:cNvSpPr>
                <a:spLocks noChangeArrowheads="1"/>
              </p:cNvSpPr>
              <p:nvPr/>
            </p:nvSpPr>
            <p:spPr bwMode="auto">
              <a:xfrm>
                <a:off x="5499" y="1145"/>
                <a:ext cx="2" cy="4"/>
              </a:xfrm>
              <a:prstGeom prst="rect">
                <a:avLst/>
              </a:prstGeom>
              <a:solidFill>
                <a:srgbClr val="4242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274">
                <a:extLst>
                  <a:ext uri="{FF2B5EF4-FFF2-40B4-BE49-F238E27FC236}">
                    <a16:creationId xmlns:a16="http://schemas.microsoft.com/office/drawing/2014/main" id="{CCED615F-7B5B-4F65-AD62-2E2A9CEDB999}"/>
                  </a:ext>
                </a:extLst>
              </p:cNvPr>
              <p:cNvSpPr>
                <a:spLocks noChangeArrowheads="1"/>
              </p:cNvSpPr>
              <p:nvPr/>
            </p:nvSpPr>
            <p:spPr bwMode="auto">
              <a:xfrm>
                <a:off x="5499" y="1145"/>
                <a:ext cx="2"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275">
                <a:extLst>
                  <a:ext uri="{FF2B5EF4-FFF2-40B4-BE49-F238E27FC236}">
                    <a16:creationId xmlns:a16="http://schemas.microsoft.com/office/drawing/2014/main" id="{82C17471-658F-4D79-86A8-6B7C1E3058AA}"/>
                  </a:ext>
                </a:extLst>
              </p:cNvPr>
              <p:cNvSpPr>
                <a:spLocks/>
              </p:cNvSpPr>
              <p:nvPr/>
            </p:nvSpPr>
            <p:spPr bwMode="auto">
              <a:xfrm>
                <a:off x="5476" y="1125"/>
                <a:ext cx="23" cy="66"/>
              </a:xfrm>
              <a:custGeom>
                <a:avLst/>
                <a:gdLst>
                  <a:gd name="T0" fmla="*/ 30 w 42"/>
                  <a:gd name="T1" fmla="*/ 0 h 121"/>
                  <a:gd name="T2" fmla="*/ 12 w 42"/>
                  <a:gd name="T3" fmla="*/ 0 h 121"/>
                  <a:gd name="T4" fmla="*/ 0 w 42"/>
                  <a:gd name="T5" fmla="*/ 12 h 121"/>
                  <a:gd name="T6" fmla="*/ 0 w 42"/>
                  <a:gd name="T7" fmla="*/ 121 h 121"/>
                  <a:gd name="T8" fmla="*/ 42 w 42"/>
                  <a:gd name="T9" fmla="*/ 121 h 121"/>
                  <a:gd name="T10" fmla="*/ 42 w 42"/>
                  <a:gd name="T11" fmla="*/ 12 h 121"/>
                  <a:gd name="T12" fmla="*/ 30 w 42"/>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42" h="121">
                    <a:moveTo>
                      <a:pt x="30" y="0"/>
                    </a:moveTo>
                    <a:cubicBezTo>
                      <a:pt x="12" y="0"/>
                      <a:pt x="12" y="0"/>
                      <a:pt x="12" y="0"/>
                    </a:cubicBezTo>
                    <a:cubicBezTo>
                      <a:pt x="5" y="0"/>
                      <a:pt x="0" y="5"/>
                      <a:pt x="0" y="12"/>
                    </a:cubicBezTo>
                    <a:cubicBezTo>
                      <a:pt x="0" y="121"/>
                      <a:pt x="0" y="121"/>
                      <a:pt x="0" y="121"/>
                    </a:cubicBezTo>
                    <a:cubicBezTo>
                      <a:pt x="42" y="121"/>
                      <a:pt x="42" y="121"/>
                      <a:pt x="42" y="121"/>
                    </a:cubicBezTo>
                    <a:cubicBezTo>
                      <a:pt x="42" y="12"/>
                      <a:pt x="42" y="12"/>
                      <a:pt x="42" y="12"/>
                    </a:cubicBezTo>
                    <a:cubicBezTo>
                      <a:pt x="42" y="5"/>
                      <a:pt x="36" y="0"/>
                      <a:pt x="30" y="0"/>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276">
                <a:extLst>
                  <a:ext uri="{FF2B5EF4-FFF2-40B4-BE49-F238E27FC236}">
                    <a16:creationId xmlns:a16="http://schemas.microsoft.com/office/drawing/2014/main" id="{2E44F01F-A831-45EE-83F9-BA1989184144}"/>
                  </a:ext>
                </a:extLst>
              </p:cNvPr>
              <p:cNvSpPr>
                <a:spLocks noEditPoints="1"/>
              </p:cNvSpPr>
              <p:nvPr/>
            </p:nvSpPr>
            <p:spPr bwMode="auto">
              <a:xfrm>
                <a:off x="5492" y="1025"/>
                <a:ext cx="15" cy="8"/>
              </a:xfrm>
              <a:custGeom>
                <a:avLst/>
                <a:gdLst>
                  <a:gd name="T0" fmla="*/ 19 w 27"/>
                  <a:gd name="T1" fmla="*/ 11 h 16"/>
                  <a:gd name="T2" fmla="*/ 19 w 27"/>
                  <a:gd name="T3" fmla="*/ 11 h 16"/>
                  <a:gd name="T4" fmla="*/ 27 w 27"/>
                  <a:gd name="T5" fmla="*/ 16 h 16"/>
                  <a:gd name="T6" fmla="*/ 19 w 27"/>
                  <a:gd name="T7" fmla="*/ 11 h 16"/>
                  <a:gd name="T8" fmla="*/ 8 w 27"/>
                  <a:gd name="T9" fmla="*/ 0 h 16"/>
                  <a:gd name="T10" fmla="*/ 0 w 27"/>
                  <a:gd name="T11" fmla="*/ 0 h 16"/>
                  <a:gd name="T12" fmla="*/ 0 w 27"/>
                  <a:gd name="T13" fmla="*/ 0 h 16"/>
                  <a:gd name="T14" fmla="*/ 7 w 27"/>
                  <a:gd name="T15" fmla="*/ 0 h 16"/>
                  <a:gd name="T16" fmla="*/ 16 w 27"/>
                  <a:gd name="T17" fmla="*/ 4 h 16"/>
                  <a:gd name="T18" fmla="*/ 8 w 2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6">
                    <a:moveTo>
                      <a:pt x="19" y="11"/>
                    </a:moveTo>
                    <a:cubicBezTo>
                      <a:pt x="19" y="11"/>
                      <a:pt x="19" y="11"/>
                      <a:pt x="19" y="11"/>
                    </a:cubicBezTo>
                    <a:cubicBezTo>
                      <a:pt x="22" y="12"/>
                      <a:pt x="25" y="13"/>
                      <a:pt x="27" y="16"/>
                    </a:cubicBezTo>
                    <a:cubicBezTo>
                      <a:pt x="25" y="13"/>
                      <a:pt x="22" y="11"/>
                      <a:pt x="19" y="11"/>
                    </a:cubicBezTo>
                    <a:moveTo>
                      <a:pt x="8" y="0"/>
                    </a:moveTo>
                    <a:cubicBezTo>
                      <a:pt x="0" y="0"/>
                      <a:pt x="0" y="0"/>
                      <a:pt x="0" y="0"/>
                    </a:cubicBezTo>
                    <a:cubicBezTo>
                      <a:pt x="0" y="0"/>
                      <a:pt x="0" y="0"/>
                      <a:pt x="0" y="0"/>
                    </a:cubicBezTo>
                    <a:cubicBezTo>
                      <a:pt x="7" y="0"/>
                      <a:pt x="7" y="0"/>
                      <a:pt x="7" y="0"/>
                    </a:cubicBezTo>
                    <a:cubicBezTo>
                      <a:pt x="10" y="0"/>
                      <a:pt x="13" y="2"/>
                      <a:pt x="16" y="4"/>
                    </a:cubicBezTo>
                    <a:cubicBezTo>
                      <a:pt x="14" y="2"/>
                      <a:pt x="11" y="0"/>
                      <a:pt x="8" y="0"/>
                    </a:cubicBezTo>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277">
                <a:extLst>
                  <a:ext uri="{FF2B5EF4-FFF2-40B4-BE49-F238E27FC236}">
                    <a16:creationId xmlns:a16="http://schemas.microsoft.com/office/drawing/2014/main" id="{69CFBF8E-5DC4-4762-9DBA-577BD6D609A1}"/>
                  </a:ext>
                </a:extLst>
              </p:cNvPr>
              <p:cNvSpPr>
                <a:spLocks/>
              </p:cNvSpPr>
              <p:nvPr/>
            </p:nvSpPr>
            <p:spPr bwMode="auto">
              <a:xfrm>
                <a:off x="5492" y="1025"/>
                <a:ext cx="11" cy="6"/>
              </a:xfrm>
              <a:custGeom>
                <a:avLst/>
                <a:gdLst>
                  <a:gd name="T0" fmla="*/ 7 w 19"/>
                  <a:gd name="T1" fmla="*/ 0 h 11"/>
                  <a:gd name="T2" fmla="*/ 0 w 19"/>
                  <a:gd name="T3" fmla="*/ 0 h 11"/>
                  <a:gd name="T4" fmla="*/ 10 w 19"/>
                  <a:gd name="T5" fmla="*/ 10 h 11"/>
                  <a:gd name="T6" fmla="*/ 15 w 19"/>
                  <a:gd name="T7" fmla="*/ 10 h 11"/>
                  <a:gd name="T8" fmla="*/ 19 w 19"/>
                  <a:gd name="T9" fmla="*/ 11 h 11"/>
                  <a:gd name="T10" fmla="*/ 19 w 19"/>
                  <a:gd name="T11" fmla="*/ 11 h 11"/>
                  <a:gd name="T12" fmla="*/ 19 w 19"/>
                  <a:gd name="T13" fmla="*/ 11 h 11"/>
                  <a:gd name="T14" fmla="*/ 16 w 19"/>
                  <a:gd name="T15" fmla="*/ 4 h 11"/>
                  <a:gd name="T16" fmla="*/ 7 w 1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7" y="0"/>
                    </a:moveTo>
                    <a:cubicBezTo>
                      <a:pt x="0" y="0"/>
                      <a:pt x="0" y="0"/>
                      <a:pt x="0" y="0"/>
                    </a:cubicBezTo>
                    <a:cubicBezTo>
                      <a:pt x="5" y="0"/>
                      <a:pt x="9" y="5"/>
                      <a:pt x="10" y="10"/>
                    </a:cubicBezTo>
                    <a:cubicBezTo>
                      <a:pt x="15" y="10"/>
                      <a:pt x="15" y="10"/>
                      <a:pt x="15" y="10"/>
                    </a:cubicBezTo>
                    <a:cubicBezTo>
                      <a:pt x="16" y="10"/>
                      <a:pt x="18" y="11"/>
                      <a:pt x="19" y="11"/>
                    </a:cubicBezTo>
                    <a:cubicBezTo>
                      <a:pt x="19" y="11"/>
                      <a:pt x="19" y="11"/>
                      <a:pt x="19" y="11"/>
                    </a:cubicBezTo>
                    <a:cubicBezTo>
                      <a:pt x="19" y="11"/>
                      <a:pt x="19" y="11"/>
                      <a:pt x="19" y="11"/>
                    </a:cubicBezTo>
                    <a:cubicBezTo>
                      <a:pt x="18" y="8"/>
                      <a:pt x="17" y="6"/>
                      <a:pt x="16" y="4"/>
                    </a:cubicBezTo>
                    <a:cubicBezTo>
                      <a:pt x="13" y="2"/>
                      <a:pt x="10" y="0"/>
                      <a:pt x="7"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278">
                <a:extLst>
                  <a:ext uri="{FF2B5EF4-FFF2-40B4-BE49-F238E27FC236}">
                    <a16:creationId xmlns:a16="http://schemas.microsoft.com/office/drawing/2014/main" id="{1EE55227-8407-4DBC-9D2E-99CE025A8626}"/>
                  </a:ext>
                </a:extLst>
              </p:cNvPr>
              <p:cNvSpPr>
                <a:spLocks/>
              </p:cNvSpPr>
              <p:nvPr/>
            </p:nvSpPr>
            <p:spPr bwMode="auto">
              <a:xfrm>
                <a:off x="5498" y="1030"/>
                <a:ext cx="12" cy="111"/>
              </a:xfrm>
              <a:custGeom>
                <a:avLst/>
                <a:gdLst>
                  <a:gd name="T0" fmla="*/ 5 w 22"/>
                  <a:gd name="T1" fmla="*/ 0 h 203"/>
                  <a:gd name="T2" fmla="*/ 0 w 22"/>
                  <a:gd name="T3" fmla="*/ 0 h 203"/>
                  <a:gd name="T4" fmla="*/ 0 w 22"/>
                  <a:gd name="T5" fmla="*/ 1 h 203"/>
                  <a:gd name="T6" fmla="*/ 13 w 22"/>
                  <a:gd name="T7" fmla="*/ 20 h 203"/>
                  <a:gd name="T8" fmla="*/ 13 w 22"/>
                  <a:gd name="T9" fmla="*/ 203 h 203"/>
                  <a:gd name="T10" fmla="*/ 22 w 22"/>
                  <a:gd name="T11" fmla="*/ 203 h 203"/>
                  <a:gd name="T12" fmla="*/ 22 w 22"/>
                  <a:gd name="T13" fmla="*/ 20 h 203"/>
                  <a:gd name="T14" fmla="*/ 17 w 22"/>
                  <a:gd name="T15" fmla="*/ 6 h 203"/>
                  <a:gd name="T16" fmla="*/ 9 w 22"/>
                  <a:gd name="T17" fmla="*/ 1 h 203"/>
                  <a:gd name="T18" fmla="*/ 5 w 22"/>
                  <a:gd name="T1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03">
                    <a:moveTo>
                      <a:pt x="5" y="0"/>
                    </a:moveTo>
                    <a:cubicBezTo>
                      <a:pt x="0" y="0"/>
                      <a:pt x="0" y="0"/>
                      <a:pt x="0" y="0"/>
                    </a:cubicBezTo>
                    <a:cubicBezTo>
                      <a:pt x="0" y="0"/>
                      <a:pt x="0" y="0"/>
                      <a:pt x="0" y="1"/>
                    </a:cubicBezTo>
                    <a:cubicBezTo>
                      <a:pt x="7" y="2"/>
                      <a:pt x="13" y="10"/>
                      <a:pt x="13" y="20"/>
                    </a:cubicBezTo>
                    <a:cubicBezTo>
                      <a:pt x="13" y="203"/>
                      <a:pt x="13" y="203"/>
                      <a:pt x="13" y="203"/>
                    </a:cubicBezTo>
                    <a:cubicBezTo>
                      <a:pt x="22" y="203"/>
                      <a:pt x="22" y="203"/>
                      <a:pt x="22" y="203"/>
                    </a:cubicBezTo>
                    <a:cubicBezTo>
                      <a:pt x="22" y="20"/>
                      <a:pt x="22" y="20"/>
                      <a:pt x="22" y="20"/>
                    </a:cubicBezTo>
                    <a:cubicBezTo>
                      <a:pt x="22" y="14"/>
                      <a:pt x="20" y="9"/>
                      <a:pt x="17" y="6"/>
                    </a:cubicBezTo>
                    <a:cubicBezTo>
                      <a:pt x="15" y="3"/>
                      <a:pt x="12" y="2"/>
                      <a:pt x="9" y="1"/>
                    </a:cubicBezTo>
                    <a:cubicBezTo>
                      <a:pt x="8" y="1"/>
                      <a:pt x="6" y="0"/>
                      <a:pt x="5" y="0"/>
                    </a:cubicBezTo>
                  </a:path>
                </a:pathLst>
              </a:custGeom>
              <a:solidFill>
                <a:srgbClr val="503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279">
                <a:extLst>
                  <a:ext uri="{FF2B5EF4-FFF2-40B4-BE49-F238E27FC236}">
                    <a16:creationId xmlns:a16="http://schemas.microsoft.com/office/drawing/2014/main" id="{714F2CF0-A580-4F7B-B7E0-C32E076A34AD}"/>
                  </a:ext>
                </a:extLst>
              </p:cNvPr>
              <p:cNvSpPr>
                <a:spLocks noEditPoints="1"/>
              </p:cNvSpPr>
              <p:nvPr/>
            </p:nvSpPr>
            <p:spPr bwMode="auto">
              <a:xfrm>
                <a:off x="5501" y="1141"/>
                <a:ext cx="9" cy="48"/>
              </a:xfrm>
              <a:custGeom>
                <a:avLst/>
                <a:gdLst>
                  <a:gd name="T0" fmla="*/ 16 w 16"/>
                  <a:gd name="T1" fmla="*/ 67 h 88"/>
                  <a:gd name="T2" fmla="*/ 7 w 16"/>
                  <a:gd name="T3" fmla="*/ 67 h 88"/>
                  <a:gd name="T4" fmla="*/ 7 w 16"/>
                  <a:gd name="T5" fmla="*/ 69 h 88"/>
                  <a:gd name="T6" fmla="*/ 0 w 16"/>
                  <a:gd name="T7" fmla="*/ 86 h 88"/>
                  <a:gd name="T8" fmla="*/ 0 w 16"/>
                  <a:gd name="T9" fmla="*/ 88 h 88"/>
                  <a:gd name="T10" fmla="*/ 1 w 16"/>
                  <a:gd name="T11" fmla="*/ 88 h 88"/>
                  <a:gd name="T12" fmla="*/ 16 w 16"/>
                  <a:gd name="T13" fmla="*/ 69 h 88"/>
                  <a:gd name="T14" fmla="*/ 16 w 16"/>
                  <a:gd name="T15" fmla="*/ 67 h 88"/>
                  <a:gd name="T16" fmla="*/ 16 w 16"/>
                  <a:gd name="T17" fmla="*/ 56 h 88"/>
                  <a:gd name="T18" fmla="*/ 7 w 16"/>
                  <a:gd name="T19" fmla="*/ 56 h 88"/>
                  <a:gd name="T20" fmla="*/ 7 w 16"/>
                  <a:gd name="T21" fmla="*/ 61 h 88"/>
                  <a:gd name="T22" fmla="*/ 16 w 16"/>
                  <a:gd name="T23" fmla="*/ 61 h 88"/>
                  <a:gd name="T24" fmla="*/ 16 w 16"/>
                  <a:gd name="T25" fmla="*/ 56 h 88"/>
                  <a:gd name="T26" fmla="*/ 16 w 16"/>
                  <a:gd name="T27" fmla="*/ 46 h 88"/>
                  <a:gd name="T28" fmla="*/ 7 w 16"/>
                  <a:gd name="T29" fmla="*/ 46 h 88"/>
                  <a:gd name="T30" fmla="*/ 7 w 16"/>
                  <a:gd name="T31" fmla="*/ 51 h 88"/>
                  <a:gd name="T32" fmla="*/ 16 w 16"/>
                  <a:gd name="T33" fmla="*/ 51 h 88"/>
                  <a:gd name="T34" fmla="*/ 16 w 16"/>
                  <a:gd name="T35" fmla="*/ 46 h 88"/>
                  <a:gd name="T36" fmla="*/ 16 w 16"/>
                  <a:gd name="T37" fmla="*/ 35 h 88"/>
                  <a:gd name="T38" fmla="*/ 7 w 16"/>
                  <a:gd name="T39" fmla="*/ 35 h 88"/>
                  <a:gd name="T40" fmla="*/ 7 w 16"/>
                  <a:gd name="T41" fmla="*/ 40 h 88"/>
                  <a:gd name="T42" fmla="*/ 16 w 16"/>
                  <a:gd name="T43" fmla="*/ 40 h 88"/>
                  <a:gd name="T44" fmla="*/ 16 w 16"/>
                  <a:gd name="T45" fmla="*/ 35 h 88"/>
                  <a:gd name="T46" fmla="*/ 16 w 16"/>
                  <a:gd name="T47" fmla="*/ 24 h 88"/>
                  <a:gd name="T48" fmla="*/ 7 w 16"/>
                  <a:gd name="T49" fmla="*/ 24 h 88"/>
                  <a:gd name="T50" fmla="*/ 7 w 16"/>
                  <a:gd name="T51" fmla="*/ 29 h 88"/>
                  <a:gd name="T52" fmla="*/ 16 w 16"/>
                  <a:gd name="T53" fmla="*/ 29 h 88"/>
                  <a:gd name="T54" fmla="*/ 16 w 16"/>
                  <a:gd name="T55" fmla="*/ 24 h 88"/>
                  <a:gd name="T56" fmla="*/ 16 w 16"/>
                  <a:gd name="T57" fmla="*/ 14 h 88"/>
                  <a:gd name="T58" fmla="*/ 7 w 16"/>
                  <a:gd name="T59" fmla="*/ 14 h 88"/>
                  <a:gd name="T60" fmla="*/ 7 w 16"/>
                  <a:gd name="T61" fmla="*/ 19 h 88"/>
                  <a:gd name="T62" fmla="*/ 16 w 16"/>
                  <a:gd name="T63" fmla="*/ 19 h 88"/>
                  <a:gd name="T64" fmla="*/ 16 w 16"/>
                  <a:gd name="T65" fmla="*/ 14 h 88"/>
                  <a:gd name="T66" fmla="*/ 16 w 16"/>
                  <a:gd name="T67" fmla="*/ 0 h 88"/>
                  <a:gd name="T68" fmla="*/ 16 w 16"/>
                  <a:gd name="T69" fmla="*/ 0 h 88"/>
                  <a:gd name="T70" fmla="*/ 7 w 16"/>
                  <a:gd name="T71" fmla="*/ 0 h 88"/>
                  <a:gd name="T72" fmla="*/ 7 w 16"/>
                  <a:gd name="T73" fmla="*/ 8 h 88"/>
                  <a:gd name="T74" fmla="*/ 16 w 16"/>
                  <a:gd name="T75" fmla="*/ 8 h 88"/>
                  <a:gd name="T76" fmla="*/ 16 w 16"/>
                  <a:gd name="T7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88">
                    <a:moveTo>
                      <a:pt x="16" y="67"/>
                    </a:moveTo>
                    <a:cubicBezTo>
                      <a:pt x="7" y="67"/>
                      <a:pt x="7" y="67"/>
                      <a:pt x="7" y="67"/>
                    </a:cubicBezTo>
                    <a:cubicBezTo>
                      <a:pt x="7" y="69"/>
                      <a:pt x="7" y="69"/>
                      <a:pt x="7" y="69"/>
                    </a:cubicBezTo>
                    <a:cubicBezTo>
                      <a:pt x="7" y="76"/>
                      <a:pt x="4" y="82"/>
                      <a:pt x="0" y="86"/>
                    </a:cubicBezTo>
                    <a:cubicBezTo>
                      <a:pt x="0" y="88"/>
                      <a:pt x="0" y="88"/>
                      <a:pt x="0" y="88"/>
                    </a:cubicBezTo>
                    <a:cubicBezTo>
                      <a:pt x="1" y="88"/>
                      <a:pt x="1" y="88"/>
                      <a:pt x="1" y="88"/>
                    </a:cubicBezTo>
                    <a:cubicBezTo>
                      <a:pt x="9" y="88"/>
                      <a:pt x="16" y="80"/>
                      <a:pt x="16" y="69"/>
                    </a:cubicBezTo>
                    <a:cubicBezTo>
                      <a:pt x="16" y="67"/>
                      <a:pt x="16" y="67"/>
                      <a:pt x="16" y="67"/>
                    </a:cubicBezTo>
                    <a:moveTo>
                      <a:pt x="16" y="56"/>
                    </a:moveTo>
                    <a:cubicBezTo>
                      <a:pt x="7" y="56"/>
                      <a:pt x="7" y="56"/>
                      <a:pt x="7" y="56"/>
                    </a:cubicBezTo>
                    <a:cubicBezTo>
                      <a:pt x="7" y="61"/>
                      <a:pt x="7" y="61"/>
                      <a:pt x="7" y="61"/>
                    </a:cubicBezTo>
                    <a:cubicBezTo>
                      <a:pt x="16" y="61"/>
                      <a:pt x="16" y="61"/>
                      <a:pt x="16" y="61"/>
                    </a:cubicBezTo>
                    <a:cubicBezTo>
                      <a:pt x="16" y="56"/>
                      <a:pt x="16" y="56"/>
                      <a:pt x="16" y="56"/>
                    </a:cubicBezTo>
                    <a:moveTo>
                      <a:pt x="16" y="46"/>
                    </a:moveTo>
                    <a:cubicBezTo>
                      <a:pt x="7" y="46"/>
                      <a:pt x="7" y="46"/>
                      <a:pt x="7" y="46"/>
                    </a:cubicBezTo>
                    <a:cubicBezTo>
                      <a:pt x="7" y="51"/>
                      <a:pt x="7" y="51"/>
                      <a:pt x="7" y="51"/>
                    </a:cubicBezTo>
                    <a:cubicBezTo>
                      <a:pt x="16" y="51"/>
                      <a:pt x="16" y="51"/>
                      <a:pt x="16" y="51"/>
                    </a:cubicBezTo>
                    <a:cubicBezTo>
                      <a:pt x="16" y="46"/>
                      <a:pt x="16" y="46"/>
                      <a:pt x="16" y="46"/>
                    </a:cubicBezTo>
                    <a:moveTo>
                      <a:pt x="16" y="35"/>
                    </a:moveTo>
                    <a:cubicBezTo>
                      <a:pt x="7" y="35"/>
                      <a:pt x="7" y="35"/>
                      <a:pt x="7" y="35"/>
                    </a:cubicBezTo>
                    <a:cubicBezTo>
                      <a:pt x="7" y="40"/>
                      <a:pt x="7" y="40"/>
                      <a:pt x="7" y="40"/>
                    </a:cubicBezTo>
                    <a:cubicBezTo>
                      <a:pt x="16" y="40"/>
                      <a:pt x="16" y="40"/>
                      <a:pt x="16" y="40"/>
                    </a:cubicBezTo>
                    <a:cubicBezTo>
                      <a:pt x="16" y="35"/>
                      <a:pt x="16" y="35"/>
                      <a:pt x="16" y="35"/>
                    </a:cubicBezTo>
                    <a:moveTo>
                      <a:pt x="16" y="24"/>
                    </a:moveTo>
                    <a:cubicBezTo>
                      <a:pt x="7" y="24"/>
                      <a:pt x="7" y="24"/>
                      <a:pt x="7" y="24"/>
                    </a:cubicBezTo>
                    <a:cubicBezTo>
                      <a:pt x="7" y="29"/>
                      <a:pt x="7" y="29"/>
                      <a:pt x="7" y="29"/>
                    </a:cubicBezTo>
                    <a:cubicBezTo>
                      <a:pt x="16" y="29"/>
                      <a:pt x="16" y="29"/>
                      <a:pt x="16" y="29"/>
                    </a:cubicBezTo>
                    <a:cubicBezTo>
                      <a:pt x="16" y="24"/>
                      <a:pt x="16" y="24"/>
                      <a:pt x="16" y="24"/>
                    </a:cubicBezTo>
                    <a:moveTo>
                      <a:pt x="16" y="14"/>
                    </a:moveTo>
                    <a:cubicBezTo>
                      <a:pt x="7" y="14"/>
                      <a:pt x="7" y="14"/>
                      <a:pt x="7" y="14"/>
                    </a:cubicBezTo>
                    <a:cubicBezTo>
                      <a:pt x="7" y="19"/>
                      <a:pt x="7" y="19"/>
                      <a:pt x="7" y="19"/>
                    </a:cubicBezTo>
                    <a:cubicBezTo>
                      <a:pt x="16" y="19"/>
                      <a:pt x="16" y="19"/>
                      <a:pt x="16" y="19"/>
                    </a:cubicBezTo>
                    <a:cubicBezTo>
                      <a:pt x="16" y="14"/>
                      <a:pt x="16" y="14"/>
                      <a:pt x="16" y="14"/>
                    </a:cubicBezTo>
                    <a:moveTo>
                      <a:pt x="16" y="0"/>
                    </a:moveTo>
                    <a:cubicBezTo>
                      <a:pt x="16" y="0"/>
                      <a:pt x="16" y="0"/>
                      <a:pt x="16" y="0"/>
                    </a:cubicBezTo>
                    <a:cubicBezTo>
                      <a:pt x="7" y="0"/>
                      <a:pt x="7" y="0"/>
                      <a:pt x="7" y="0"/>
                    </a:cubicBezTo>
                    <a:cubicBezTo>
                      <a:pt x="7" y="8"/>
                      <a:pt x="7" y="8"/>
                      <a:pt x="7" y="8"/>
                    </a:cubicBezTo>
                    <a:cubicBezTo>
                      <a:pt x="16" y="8"/>
                      <a:pt x="16" y="8"/>
                      <a:pt x="16" y="8"/>
                    </a:cubicBezTo>
                    <a:cubicBezTo>
                      <a:pt x="16" y="0"/>
                      <a:pt x="16" y="0"/>
                      <a:pt x="16"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280">
                <a:extLst>
                  <a:ext uri="{FF2B5EF4-FFF2-40B4-BE49-F238E27FC236}">
                    <a16:creationId xmlns:a16="http://schemas.microsoft.com/office/drawing/2014/main" id="{2270E81A-102E-4936-91D0-812548463BF5}"/>
                  </a:ext>
                </a:extLst>
              </p:cNvPr>
              <p:cNvSpPr>
                <a:spLocks/>
              </p:cNvSpPr>
              <p:nvPr/>
            </p:nvSpPr>
            <p:spPr bwMode="auto">
              <a:xfrm>
                <a:off x="5505" y="1174"/>
                <a:ext cx="5" cy="4"/>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281">
                <a:extLst>
                  <a:ext uri="{FF2B5EF4-FFF2-40B4-BE49-F238E27FC236}">
                    <a16:creationId xmlns:a16="http://schemas.microsoft.com/office/drawing/2014/main" id="{09F69975-325F-42CF-B807-6624B0AE9FA9}"/>
                  </a:ext>
                </a:extLst>
              </p:cNvPr>
              <p:cNvSpPr>
                <a:spLocks/>
              </p:cNvSpPr>
              <p:nvPr/>
            </p:nvSpPr>
            <p:spPr bwMode="auto">
              <a:xfrm>
                <a:off x="5505" y="1174"/>
                <a:ext cx="5" cy="4"/>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282">
                <a:extLst>
                  <a:ext uri="{FF2B5EF4-FFF2-40B4-BE49-F238E27FC236}">
                    <a16:creationId xmlns:a16="http://schemas.microsoft.com/office/drawing/2014/main" id="{951B4EB7-E605-4E02-BA09-2F95858BAC53}"/>
                  </a:ext>
                </a:extLst>
              </p:cNvPr>
              <p:cNvSpPr>
                <a:spLocks/>
              </p:cNvSpPr>
              <p:nvPr/>
            </p:nvSpPr>
            <p:spPr bwMode="auto">
              <a:xfrm>
                <a:off x="5505" y="1169"/>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283">
                <a:extLst>
                  <a:ext uri="{FF2B5EF4-FFF2-40B4-BE49-F238E27FC236}">
                    <a16:creationId xmlns:a16="http://schemas.microsoft.com/office/drawing/2014/main" id="{EF6D7A92-7B17-483F-B642-C4C7A47B3198}"/>
                  </a:ext>
                </a:extLst>
              </p:cNvPr>
              <p:cNvSpPr>
                <a:spLocks/>
              </p:cNvSpPr>
              <p:nvPr/>
            </p:nvSpPr>
            <p:spPr bwMode="auto">
              <a:xfrm>
                <a:off x="5505" y="1169"/>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284">
                <a:extLst>
                  <a:ext uri="{FF2B5EF4-FFF2-40B4-BE49-F238E27FC236}">
                    <a16:creationId xmlns:a16="http://schemas.microsoft.com/office/drawing/2014/main" id="{5D07A1D8-3975-43F5-A598-66C824FB90A5}"/>
                  </a:ext>
                </a:extLst>
              </p:cNvPr>
              <p:cNvSpPr>
                <a:spLocks/>
              </p:cNvSpPr>
              <p:nvPr/>
            </p:nvSpPr>
            <p:spPr bwMode="auto">
              <a:xfrm>
                <a:off x="5505" y="1163"/>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285">
                <a:extLst>
                  <a:ext uri="{FF2B5EF4-FFF2-40B4-BE49-F238E27FC236}">
                    <a16:creationId xmlns:a16="http://schemas.microsoft.com/office/drawing/2014/main" id="{CD701FCA-D437-40C4-9D03-97B7CE0E777A}"/>
                  </a:ext>
                </a:extLst>
              </p:cNvPr>
              <p:cNvSpPr>
                <a:spLocks/>
              </p:cNvSpPr>
              <p:nvPr/>
            </p:nvSpPr>
            <p:spPr bwMode="auto">
              <a:xfrm>
                <a:off x="5505" y="1163"/>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286">
                <a:extLst>
                  <a:ext uri="{FF2B5EF4-FFF2-40B4-BE49-F238E27FC236}">
                    <a16:creationId xmlns:a16="http://schemas.microsoft.com/office/drawing/2014/main" id="{545F19E8-1BB1-447E-9442-D0B41BDC52A2}"/>
                  </a:ext>
                </a:extLst>
              </p:cNvPr>
              <p:cNvSpPr>
                <a:spLocks/>
              </p:cNvSpPr>
              <p:nvPr/>
            </p:nvSpPr>
            <p:spPr bwMode="auto">
              <a:xfrm>
                <a:off x="5505" y="1157"/>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287">
                <a:extLst>
                  <a:ext uri="{FF2B5EF4-FFF2-40B4-BE49-F238E27FC236}">
                    <a16:creationId xmlns:a16="http://schemas.microsoft.com/office/drawing/2014/main" id="{695DDBBF-D411-4075-A805-B01D419E5144}"/>
                  </a:ext>
                </a:extLst>
              </p:cNvPr>
              <p:cNvSpPr>
                <a:spLocks/>
              </p:cNvSpPr>
              <p:nvPr/>
            </p:nvSpPr>
            <p:spPr bwMode="auto">
              <a:xfrm>
                <a:off x="5505" y="1157"/>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288">
                <a:extLst>
                  <a:ext uri="{FF2B5EF4-FFF2-40B4-BE49-F238E27FC236}">
                    <a16:creationId xmlns:a16="http://schemas.microsoft.com/office/drawing/2014/main" id="{BC93D625-0429-4893-B576-AB8780890732}"/>
                  </a:ext>
                </a:extLst>
              </p:cNvPr>
              <p:cNvSpPr>
                <a:spLocks/>
              </p:cNvSpPr>
              <p:nvPr/>
            </p:nvSpPr>
            <p:spPr bwMode="auto">
              <a:xfrm>
                <a:off x="5505" y="1151"/>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289">
                <a:extLst>
                  <a:ext uri="{FF2B5EF4-FFF2-40B4-BE49-F238E27FC236}">
                    <a16:creationId xmlns:a16="http://schemas.microsoft.com/office/drawing/2014/main" id="{B8CD1789-9C34-4B88-BBF4-A567CFCC6529}"/>
                  </a:ext>
                </a:extLst>
              </p:cNvPr>
              <p:cNvSpPr>
                <a:spLocks/>
              </p:cNvSpPr>
              <p:nvPr/>
            </p:nvSpPr>
            <p:spPr bwMode="auto">
              <a:xfrm>
                <a:off x="5505" y="1151"/>
                <a:ext cx="5" cy="3"/>
              </a:xfrm>
              <a:custGeom>
                <a:avLst/>
                <a:gdLst>
                  <a:gd name="T0" fmla="*/ 5 w 5"/>
                  <a:gd name="T1" fmla="*/ 0 h 3"/>
                  <a:gd name="T2" fmla="*/ 5 w 5"/>
                  <a:gd name="T3" fmla="*/ 0 h 3"/>
                  <a:gd name="T4" fmla="*/ 0 w 5"/>
                  <a:gd name="T5" fmla="*/ 0 h 3"/>
                  <a:gd name="T6" fmla="*/ 0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5" y="0"/>
                    </a:lnTo>
                    <a:lnTo>
                      <a:pt x="0" y="0"/>
                    </a:lnTo>
                    <a:lnTo>
                      <a:pt x="0" y="3"/>
                    </a:lnTo>
                    <a:lnTo>
                      <a:pt x="5" y="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290">
                <a:extLst>
                  <a:ext uri="{FF2B5EF4-FFF2-40B4-BE49-F238E27FC236}">
                    <a16:creationId xmlns:a16="http://schemas.microsoft.com/office/drawing/2014/main" id="{531DA057-D7F8-4ACA-9BEF-744E5D69AA1A}"/>
                  </a:ext>
                </a:extLst>
              </p:cNvPr>
              <p:cNvSpPr>
                <a:spLocks/>
              </p:cNvSpPr>
              <p:nvPr/>
            </p:nvSpPr>
            <p:spPr bwMode="auto">
              <a:xfrm>
                <a:off x="5505" y="1145"/>
                <a:ext cx="5" cy="4"/>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291">
                <a:extLst>
                  <a:ext uri="{FF2B5EF4-FFF2-40B4-BE49-F238E27FC236}">
                    <a16:creationId xmlns:a16="http://schemas.microsoft.com/office/drawing/2014/main" id="{52BEA705-55B3-46D9-B40E-16B1BE0DEADD}"/>
                  </a:ext>
                </a:extLst>
              </p:cNvPr>
              <p:cNvSpPr>
                <a:spLocks/>
              </p:cNvSpPr>
              <p:nvPr/>
            </p:nvSpPr>
            <p:spPr bwMode="auto">
              <a:xfrm>
                <a:off x="5505" y="1145"/>
                <a:ext cx="5" cy="4"/>
              </a:xfrm>
              <a:custGeom>
                <a:avLst/>
                <a:gdLst>
                  <a:gd name="T0" fmla="*/ 5 w 5"/>
                  <a:gd name="T1" fmla="*/ 0 h 4"/>
                  <a:gd name="T2" fmla="*/ 5 w 5"/>
                  <a:gd name="T3" fmla="*/ 0 h 4"/>
                  <a:gd name="T4" fmla="*/ 0 w 5"/>
                  <a:gd name="T5" fmla="*/ 0 h 4"/>
                  <a:gd name="T6" fmla="*/ 0 w 5"/>
                  <a:gd name="T7" fmla="*/ 4 h 4"/>
                  <a:gd name="T8" fmla="*/ 5 w 5"/>
                  <a:gd name="T9" fmla="*/ 4 h 4"/>
                  <a:gd name="T10" fmla="*/ 5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0"/>
                    </a:moveTo>
                    <a:lnTo>
                      <a:pt x="5" y="0"/>
                    </a:lnTo>
                    <a:lnTo>
                      <a:pt x="0" y="0"/>
                    </a:lnTo>
                    <a:lnTo>
                      <a:pt x="0" y="4"/>
                    </a:lnTo>
                    <a:lnTo>
                      <a:pt x="5"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292">
                <a:extLst>
                  <a:ext uri="{FF2B5EF4-FFF2-40B4-BE49-F238E27FC236}">
                    <a16:creationId xmlns:a16="http://schemas.microsoft.com/office/drawing/2014/main" id="{1EAD208A-8B4A-41A9-BC14-22C2B722EB16}"/>
                  </a:ext>
                </a:extLst>
              </p:cNvPr>
              <p:cNvSpPr>
                <a:spLocks/>
              </p:cNvSpPr>
              <p:nvPr/>
            </p:nvSpPr>
            <p:spPr bwMode="auto">
              <a:xfrm>
                <a:off x="5499" y="1188"/>
                <a:ext cx="2" cy="1"/>
              </a:xfrm>
              <a:custGeom>
                <a:avLst/>
                <a:gdLst>
                  <a:gd name="T0" fmla="*/ 3 w 3"/>
                  <a:gd name="T1" fmla="*/ 0 h 2"/>
                  <a:gd name="T2" fmla="*/ 0 w 3"/>
                  <a:gd name="T3" fmla="*/ 1 h 2"/>
                  <a:gd name="T4" fmla="*/ 0 w 3"/>
                  <a:gd name="T5" fmla="*/ 2 h 2"/>
                  <a:gd name="T6" fmla="*/ 3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2" y="0"/>
                      <a:pt x="1" y="1"/>
                      <a:pt x="0" y="1"/>
                    </a:cubicBezTo>
                    <a:cubicBezTo>
                      <a:pt x="0" y="2"/>
                      <a:pt x="0" y="2"/>
                      <a:pt x="0" y="2"/>
                    </a:cubicBezTo>
                    <a:cubicBezTo>
                      <a:pt x="3" y="2"/>
                      <a:pt x="3" y="2"/>
                      <a:pt x="3" y="2"/>
                    </a:cubicBezTo>
                    <a:cubicBezTo>
                      <a:pt x="3" y="0"/>
                      <a:pt x="3" y="0"/>
                      <a:pt x="3" y="0"/>
                    </a:cubicBezTo>
                  </a:path>
                </a:pathLst>
              </a:custGeom>
              <a:solidFill>
                <a:srgbClr val="282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293">
                <a:extLst>
                  <a:ext uri="{FF2B5EF4-FFF2-40B4-BE49-F238E27FC236}">
                    <a16:creationId xmlns:a16="http://schemas.microsoft.com/office/drawing/2014/main" id="{5B2A0D1D-51F1-4C0F-9A4C-52E6962CBD49}"/>
                  </a:ext>
                </a:extLst>
              </p:cNvPr>
              <p:cNvSpPr>
                <a:spLocks/>
              </p:cNvSpPr>
              <p:nvPr/>
            </p:nvSpPr>
            <p:spPr bwMode="auto">
              <a:xfrm>
                <a:off x="5497" y="1189"/>
                <a:ext cx="2" cy="0"/>
              </a:xfrm>
              <a:custGeom>
                <a:avLst/>
                <a:gdLst>
                  <a:gd name="T0" fmla="*/ 5 w 5"/>
                  <a:gd name="T1" fmla="*/ 0 h 1"/>
                  <a:gd name="T2" fmla="*/ 0 w 5"/>
                  <a:gd name="T3" fmla="*/ 1 h 1"/>
                  <a:gd name="T4" fmla="*/ 5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5" y="1"/>
                      <a:pt x="5" y="1"/>
                      <a:pt x="5" y="1"/>
                    </a:cubicBezTo>
                    <a:cubicBezTo>
                      <a:pt x="5" y="0"/>
                      <a:pt x="5" y="0"/>
                      <a:pt x="5"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294">
                <a:extLst>
                  <a:ext uri="{FF2B5EF4-FFF2-40B4-BE49-F238E27FC236}">
                    <a16:creationId xmlns:a16="http://schemas.microsoft.com/office/drawing/2014/main" id="{0E474AF7-E52C-4349-9F8A-83BDC0851827}"/>
                  </a:ext>
                </a:extLst>
              </p:cNvPr>
              <p:cNvSpPr>
                <a:spLocks/>
              </p:cNvSpPr>
              <p:nvPr/>
            </p:nvSpPr>
            <p:spPr bwMode="auto">
              <a:xfrm>
                <a:off x="5486" y="1052"/>
                <a:ext cx="4" cy="69"/>
              </a:xfrm>
              <a:custGeom>
                <a:avLst/>
                <a:gdLst>
                  <a:gd name="T0" fmla="*/ 4 w 8"/>
                  <a:gd name="T1" fmla="*/ 0 h 127"/>
                  <a:gd name="T2" fmla="*/ 4 w 8"/>
                  <a:gd name="T3" fmla="*/ 0 h 127"/>
                  <a:gd name="T4" fmla="*/ 0 w 8"/>
                  <a:gd name="T5" fmla="*/ 4 h 127"/>
                  <a:gd name="T6" fmla="*/ 0 w 8"/>
                  <a:gd name="T7" fmla="*/ 123 h 127"/>
                  <a:gd name="T8" fmla="*/ 4 w 8"/>
                  <a:gd name="T9" fmla="*/ 127 h 127"/>
                  <a:gd name="T10" fmla="*/ 8 w 8"/>
                  <a:gd name="T11" fmla="*/ 123 h 127"/>
                  <a:gd name="T12" fmla="*/ 8 w 8"/>
                  <a:gd name="T13" fmla="*/ 4 h 127"/>
                  <a:gd name="T14" fmla="*/ 4 w 8"/>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7">
                    <a:moveTo>
                      <a:pt x="4" y="0"/>
                    </a:moveTo>
                    <a:cubicBezTo>
                      <a:pt x="4" y="0"/>
                      <a:pt x="4" y="0"/>
                      <a:pt x="4" y="0"/>
                    </a:cubicBezTo>
                    <a:cubicBezTo>
                      <a:pt x="2" y="0"/>
                      <a:pt x="0" y="2"/>
                      <a:pt x="0" y="4"/>
                    </a:cubicBezTo>
                    <a:cubicBezTo>
                      <a:pt x="0" y="123"/>
                      <a:pt x="0" y="123"/>
                      <a:pt x="0" y="123"/>
                    </a:cubicBezTo>
                    <a:cubicBezTo>
                      <a:pt x="0" y="125"/>
                      <a:pt x="2" y="127"/>
                      <a:pt x="4" y="127"/>
                    </a:cubicBezTo>
                    <a:cubicBezTo>
                      <a:pt x="6" y="127"/>
                      <a:pt x="8" y="125"/>
                      <a:pt x="8" y="123"/>
                    </a:cubicBezTo>
                    <a:cubicBezTo>
                      <a:pt x="8" y="4"/>
                      <a:pt x="8" y="4"/>
                      <a:pt x="8" y="4"/>
                    </a:cubicBezTo>
                    <a:cubicBezTo>
                      <a:pt x="8" y="2"/>
                      <a:pt x="6" y="0"/>
                      <a:pt x="4" y="0"/>
                    </a:cubicBezTo>
                    <a:close/>
                  </a:path>
                </a:pathLst>
              </a:custGeom>
              <a:solidFill>
                <a:srgbClr val="2C40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295">
                <a:extLst>
                  <a:ext uri="{FF2B5EF4-FFF2-40B4-BE49-F238E27FC236}">
                    <a16:creationId xmlns:a16="http://schemas.microsoft.com/office/drawing/2014/main" id="{28EF8B93-35D6-4089-942A-986DA9C0FBD7}"/>
                  </a:ext>
                </a:extLst>
              </p:cNvPr>
              <p:cNvSpPr>
                <a:spLocks/>
              </p:cNvSpPr>
              <p:nvPr/>
            </p:nvSpPr>
            <p:spPr bwMode="auto">
              <a:xfrm>
                <a:off x="5442" y="2184"/>
                <a:ext cx="57" cy="53"/>
              </a:xfrm>
              <a:custGeom>
                <a:avLst/>
                <a:gdLst>
                  <a:gd name="T0" fmla="*/ 0 w 103"/>
                  <a:gd name="T1" fmla="*/ 78 h 96"/>
                  <a:gd name="T2" fmla="*/ 68 w 103"/>
                  <a:gd name="T3" fmla="*/ 93 h 96"/>
                  <a:gd name="T4" fmla="*/ 90 w 103"/>
                  <a:gd name="T5" fmla="*/ 83 h 96"/>
                  <a:gd name="T6" fmla="*/ 101 w 103"/>
                  <a:gd name="T7" fmla="*/ 35 h 96"/>
                  <a:gd name="T8" fmla="*/ 85 w 103"/>
                  <a:gd name="T9" fmla="*/ 16 h 96"/>
                  <a:gd name="T10" fmla="*/ 18 w 103"/>
                  <a:gd name="T11" fmla="*/ 0 h 96"/>
                  <a:gd name="T12" fmla="*/ 0 w 103"/>
                  <a:gd name="T13" fmla="*/ 78 h 96"/>
                </a:gdLst>
                <a:ahLst/>
                <a:cxnLst>
                  <a:cxn ang="0">
                    <a:pos x="T0" y="T1"/>
                  </a:cxn>
                  <a:cxn ang="0">
                    <a:pos x="T2" y="T3"/>
                  </a:cxn>
                  <a:cxn ang="0">
                    <a:pos x="T4" y="T5"/>
                  </a:cxn>
                  <a:cxn ang="0">
                    <a:pos x="T6" y="T7"/>
                  </a:cxn>
                  <a:cxn ang="0">
                    <a:pos x="T8" y="T9"/>
                  </a:cxn>
                  <a:cxn ang="0">
                    <a:pos x="T10" y="T11"/>
                  </a:cxn>
                  <a:cxn ang="0">
                    <a:pos x="T12" y="T13"/>
                  </a:cxn>
                </a:cxnLst>
                <a:rect l="0" t="0" r="r" b="b"/>
                <a:pathLst>
                  <a:path w="103" h="96">
                    <a:moveTo>
                      <a:pt x="0" y="78"/>
                    </a:moveTo>
                    <a:cubicBezTo>
                      <a:pt x="68" y="93"/>
                      <a:pt x="68" y="93"/>
                      <a:pt x="68" y="93"/>
                    </a:cubicBezTo>
                    <a:cubicBezTo>
                      <a:pt x="78" y="96"/>
                      <a:pt x="88" y="91"/>
                      <a:pt x="90" y="83"/>
                    </a:cubicBezTo>
                    <a:cubicBezTo>
                      <a:pt x="101" y="35"/>
                      <a:pt x="101" y="35"/>
                      <a:pt x="101" y="35"/>
                    </a:cubicBezTo>
                    <a:cubicBezTo>
                      <a:pt x="103" y="27"/>
                      <a:pt x="96" y="18"/>
                      <a:pt x="85" y="16"/>
                    </a:cubicBezTo>
                    <a:cubicBezTo>
                      <a:pt x="18" y="0"/>
                      <a:pt x="18" y="0"/>
                      <a:pt x="18" y="0"/>
                    </a:cubicBezTo>
                    <a:cubicBezTo>
                      <a:pt x="0" y="78"/>
                      <a:pt x="0" y="78"/>
                      <a:pt x="0" y="78"/>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296">
                <a:extLst>
                  <a:ext uri="{FF2B5EF4-FFF2-40B4-BE49-F238E27FC236}">
                    <a16:creationId xmlns:a16="http://schemas.microsoft.com/office/drawing/2014/main" id="{886F9BDC-91E4-4B2C-9794-425A0303F5AA}"/>
                  </a:ext>
                </a:extLst>
              </p:cNvPr>
              <p:cNvSpPr>
                <a:spLocks/>
              </p:cNvSpPr>
              <p:nvPr/>
            </p:nvSpPr>
            <p:spPr bwMode="auto">
              <a:xfrm>
                <a:off x="5475" y="2192"/>
                <a:ext cx="13" cy="43"/>
              </a:xfrm>
              <a:custGeom>
                <a:avLst/>
                <a:gdLst>
                  <a:gd name="T0" fmla="*/ 0 w 13"/>
                  <a:gd name="T1" fmla="*/ 42 h 43"/>
                  <a:gd name="T2" fmla="*/ 10 w 13"/>
                  <a:gd name="T3" fmla="*/ 0 h 43"/>
                  <a:gd name="T4" fmla="*/ 13 w 13"/>
                  <a:gd name="T5" fmla="*/ 1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3" y="43"/>
                    </a:lnTo>
                    <a:lnTo>
                      <a:pt x="0" y="42"/>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297">
                <a:extLst>
                  <a:ext uri="{FF2B5EF4-FFF2-40B4-BE49-F238E27FC236}">
                    <a16:creationId xmlns:a16="http://schemas.microsoft.com/office/drawing/2014/main" id="{84AB0C22-5AE4-4D9E-9B55-0BB9821442E1}"/>
                  </a:ext>
                </a:extLst>
              </p:cNvPr>
              <p:cNvSpPr>
                <a:spLocks/>
              </p:cNvSpPr>
              <p:nvPr/>
            </p:nvSpPr>
            <p:spPr bwMode="auto">
              <a:xfrm>
                <a:off x="5475" y="2192"/>
                <a:ext cx="13" cy="43"/>
              </a:xfrm>
              <a:custGeom>
                <a:avLst/>
                <a:gdLst>
                  <a:gd name="T0" fmla="*/ 0 w 13"/>
                  <a:gd name="T1" fmla="*/ 42 h 43"/>
                  <a:gd name="T2" fmla="*/ 10 w 13"/>
                  <a:gd name="T3" fmla="*/ 0 h 43"/>
                  <a:gd name="T4" fmla="*/ 13 w 13"/>
                  <a:gd name="T5" fmla="*/ 1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3" y="43"/>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298">
                <a:extLst>
                  <a:ext uri="{FF2B5EF4-FFF2-40B4-BE49-F238E27FC236}">
                    <a16:creationId xmlns:a16="http://schemas.microsoft.com/office/drawing/2014/main" id="{ED5D00F5-4E26-4B35-A14B-7F5A5B9345EC}"/>
                  </a:ext>
                </a:extLst>
              </p:cNvPr>
              <p:cNvSpPr>
                <a:spLocks/>
              </p:cNvSpPr>
              <p:nvPr/>
            </p:nvSpPr>
            <p:spPr bwMode="auto">
              <a:xfrm>
                <a:off x="5469" y="2191"/>
                <a:ext cx="13" cy="43"/>
              </a:xfrm>
              <a:custGeom>
                <a:avLst/>
                <a:gdLst>
                  <a:gd name="T0" fmla="*/ 0 w 13"/>
                  <a:gd name="T1" fmla="*/ 42 h 43"/>
                  <a:gd name="T2" fmla="*/ 10 w 13"/>
                  <a:gd name="T3" fmla="*/ 0 h 43"/>
                  <a:gd name="T4" fmla="*/ 13 w 13"/>
                  <a:gd name="T5" fmla="*/ 0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0"/>
                    </a:lnTo>
                    <a:lnTo>
                      <a:pt x="3" y="43"/>
                    </a:lnTo>
                    <a:lnTo>
                      <a:pt x="0" y="42"/>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299">
                <a:extLst>
                  <a:ext uri="{FF2B5EF4-FFF2-40B4-BE49-F238E27FC236}">
                    <a16:creationId xmlns:a16="http://schemas.microsoft.com/office/drawing/2014/main" id="{7096A632-5CF5-4EC3-A707-026562DC8489}"/>
                  </a:ext>
                </a:extLst>
              </p:cNvPr>
              <p:cNvSpPr>
                <a:spLocks/>
              </p:cNvSpPr>
              <p:nvPr/>
            </p:nvSpPr>
            <p:spPr bwMode="auto">
              <a:xfrm>
                <a:off x="5469" y="2191"/>
                <a:ext cx="13" cy="43"/>
              </a:xfrm>
              <a:custGeom>
                <a:avLst/>
                <a:gdLst>
                  <a:gd name="T0" fmla="*/ 0 w 13"/>
                  <a:gd name="T1" fmla="*/ 42 h 43"/>
                  <a:gd name="T2" fmla="*/ 10 w 13"/>
                  <a:gd name="T3" fmla="*/ 0 h 43"/>
                  <a:gd name="T4" fmla="*/ 13 w 13"/>
                  <a:gd name="T5" fmla="*/ 0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0"/>
                    </a:lnTo>
                    <a:lnTo>
                      <a:pt x="3" y="43"/>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300">
                <a:extLst>
                  <a:ext uri="{FF2B5EF4-FFF2-40B4-BE49-F238E27FC236}">
                    <a16:creationId xmlns:a16="http://schemas.microsoft.com/office/drawing/2014/main" id="{5985318C-571B-4BB7-9851-8A3BDCADE690}"/>
                  </a:ext>
                </a:extLst>
              </p:cNvPr>
              <p:cNvSpPr>
                <a:spLocks/>
              </p:cNvSpPr>
              <p:nvPr/>
            </p:nvSpPr>
            <p:spPr bwMode="auto">
              <a:xfrm>
                <a:off x="5464" y="2189"/>
                <a:ext cx="12" cy="43"/>
              </a:xfrm>
              <a:custGeom>
                <a:avLst/>
                <a:gdLst>
                  <a:gd name="T0" fmla="*/ 0 w 12"/>
                  <a:gd name="T1" fmla="*/ 43 h 43"/>
                  <a:gd name="T2" fmla="*/ 10 w 12"/>
                  <a:gd name="T3" fmla="*/ 0 h 43"/>
                  <a:gd name="T4" fmla="*/ 12 w 12"/>
                  <a:gd name="T5" fmla="*/ 1 h 43"/>
                  <a:gd name="T6" fmla="*/ 3 w 12"/>
                  <a:gd name="T7" fmla="*/ 43 h 43"/>
                  <a:gd name="T8" fmla="*/ 0 w 12"/>
                  <a:gd name="T9" fmla="*/ 43 h 43"/>
                </a:gdLst>
                <a:ahLst/>
                <a:cxnLst>
                  <a:cxn ang="0">
                    <a:pos x="T0" y="T1"/>
                  </a:cxn>
                  <a:cxn ang="0">
                    <a:pos x="T2" y="T3"/>
                  </a:cxn>
                  <a:cxn ang="0">
                    <a:pos x="T4" y="T5"/>
                  </a:cxn>
                  <a:cxn ang="0">
                    <a:pos x="T6" y="T7"/>
                  </a:cxn>
                  <a:cxn ang="0">
                    <a:pos x="T8" y="T9"/>
                  </a:cxn>
                </a:cxnLst>
                <a:rect l="0" t="0" r="r" b="b"/>
                <a:pathLst>
                  <a:path w="12" h="43">
                    <a:moveTo>
                      <a:pt x="0" y="43"/>
                    </a:moveTo>
                    <a:lnTo>
                      <a:pt x="10" y="0"/>
                    </a:lnTo>
                    <a:lnTo>
                      <a:pt x="12" y="1"/>
                    </a:lnTo>
                    <a:lnTo>
                      <a:pt x="3" y="43"/>
                    </a:lnTo>
                    <a:lnTo>
                      <a:pt x="0" y="43"/>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301">
                <a:extLst>
                  <a:ext uri="{FF2B5EF4-FFF2-40B4-BE49-F238E27FC236}">
                    <a16:creationId xmlns:a16="http://schemas.microsoft.com/office/drawing/2014/main" id="{4C03E55F-8F0E-4589-AB32-970271AD4816}"/>
                  </a:ext>
                </a:extLst>
              </p:cNvPr>
              <p:cNvSpPr>
                <a:spLocks/>
              </p:cNvSpPr>
              <p:nvPr/>
            </p:nvSpPr>
            <p:spPr bwMode="auto">
              <a:xfrm>
                <a:off x="5464" y="2189"/>
                <a:ext cx="12" cy="43"/>
              </a:xfrm>
              <a:custGeom>
                <a:avLst/>
                <a:gdLst>
                  <a:gd name="T0" fmla="*/ 0 w 12"/>
                  <a:gd name="T1" fmla="*/ 43 h 43"/>
                  <a:gd name="T2" fmla="*/ 10 w 12"/>
                  <a:gd name="T3" fmla="*/ 0 h 43"/>
                  <a:gd name="T4" fmla="*/ 12 w 12"/>
                  <a:gd name="T5" fmla="*/ 1 h 43"/>
                  <a:gd name="T6" fmla="*/ 3 w 12"/>
                  <a:gd name="T7" fmla="*/ 43 h 43"/>
                  <a:gd name="T8" fmla="*/ 0 w 12"/>
                  <a:gd name="T9" fmla="*/ 43 h 43"/>
                </a:gdLst>
                <a:ahLst/>
                <a:cxnLst>
                  <a:cxn ang="0">
                    <a:pos x="T0" y="T1"/>
                  </a:cxn>
                  <a:cxn ang="0">
                    <a:pos x="T2" y="T3"/>
                  </a:cxn>
                  <a:cxn ang="0">
                    <a:pos x="T4" y="T5"/>
                  </a:cxn>
                  <a:cxn ang="0">
                    <a:pos x="T6" y="T7"/>
                  </a:cxn>
                  <a:cxn ang="0">
                    <a:pos x="T8" y="T9"/>
                  </a:cxn>
                </a:cxnLst>
                <a:rect l="0" t="0" r="r" b="b"/>
                <a:pathLst>
                  <a:path w="12" h="43">
                    <a:moveTo>
                      <a:pt x="0" y="43"/>
                    </a:moveTo>
                    <a:lnTo>
                      <a:pt x="10" y="0"/>
                    </a:lnTo>
                    <a:lnTo>
                      <a:pt x="12" y="1"/>
                    </a:lnTo>
                    <a:lnTo>
                      <a:pt x="3" y="43"/>
                    </a:lnTo>
                    <a:lnTo>
                      <a:pt x="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302">
                <a:extLst>
                  <a:ext uri="{FF2B5EF4-FFF2-40B4-BE49-F238E27FC236}">
                    <a16:creationId xmlns:a16="http://schemas.microsoft.com/office/drawing/2014/main" id="{40E01002-F6F9-409B-82B6-2E3AD920C3FB}"/>
                  </a:ext>
                </a:extLst>
              </p:cNvPr>
              <p:cNvSpPr>
                <a:spLocks/>
              </p:cNvSpPr>
              <p:nvPr/>
            </p:nvSpPr>
            <p:spPr bwMode="auto">
              <a:xfrm>
                <a:off x="5458" y="2188"/>
                <a:ext cx="13" cy="43"/>
              </a:xfrm>
              <a:custGeom>
                <a:avLst/>
                <a:gdLst>
                  <a:gd name="T0" fmla="*/ 0 w 13"/>
                  <a:gd name="T1" fmla="*/ 42 h 43"/>
                  <a:gd name="T2" fmla="*/ 10 w 13"/>
                  <a:gd name="T3" fmla="*/ 0 h 43"/>
                  <a:gd name="T4" fmla="*/ 13 w 13"/>
                  <a:gd name="T5" fmla="*/ 1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3" y="43"/>
                    </a:lnTo>
                    <a:lnTo>
                      <a:pt x="0" y="42"/>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303">
                <a:extLst>
                  <a:ext uri="{FF2B5EF4-FFF2-40B4-BE49-F238E27FC236}">
                    <a16:creationId xmlns:a16="http://schemas.microsoft.com/office/drawing/2014/main" id="{514269D5-5AE2-43F1-8CD5-D19B0031A607}"/>
                  </a:ext>
                </a:extLst>
              </p:cNvPr>
              <p:cNvSpPr>
                <a:spLocks/>
              </p:cNvSpPr>
              <p:nvPr/>
            </p:nvSpPr>
            <p:spPr bwMode="auto">
              <a:xfrm>
                <a:off x="5458" y="2188"/>
                <a:ext cx="13" cy="43"/>
              </a:xfrm>
              <a:custGeom>
                <a:avLst/>
                <a:gdLst>
                  <a:gd name="T0" fmla="*/ 0 w 13"/>
                  <a:gd name="T1" fmla="*/ 42 h 43"/>
                  <a:gd name="T2" fmla="*/ 10 w 13"/>
                  <a:gd name="T3" fmla="*/ 0 h 43"/>
                  <a:gd name="T4" fmla="*/ 13 w 13"/>
                  <a:gd name="T5" fmla="*/ 1 h 43"/>
                  <a:gd name="T6" fmla="*/ 3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3" y="43"/>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304">
                <a:extLst>
                  <a:ext uri="{FF2B5EF4-FFF2-40B4-BE49-F238E27FC236}">
                    <a16:creationId xmlns:a16="http://schemas.microsoft.com/office/drawing/2014/main" id="{D88CB003-30F5-44C9-91F2-8F929AC05EDC}"/>
                  </a:ext>
                </a:extLst>
              </p:cNvPr>
              <p:cNvSpPr>
                <a:spLocks/>
              </p:cNvSpPr>
              <p:nvPr/>
            </p:nvSpPr>
            <p:spPr bwMode="auto">
              <a:xfrm>
                <a:off x="5452" y="2187"/>
                <a:ext cx="13" cy="43"/>
              </a:xfrm>
              <a:custGeom>
                <a:avLst/>
                <a:gdLst>
                  <a:gd name="T0" fmla="*/ 0 w 13"/>
                  <a:gd name="T1" fmla="*/ 42 h 43"/>
                  <a:gd name="T2" fmla="*/ 10 w 13"/>
                  <a:gd name="T3" fmla="*/ 0 h 43"/>
                  <a:gd name="T4" fmla="*/ 13 w 13"/>
                  <a:gd name="T5" fmla="*/ 1 h 43"/>
                  <a:gd name="T6" fmla="*/ 4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4" y="43"/>
                    </a:lnTo>
                    <a:lnTo>
                      <a:pt x="0" y="42"/>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305">
                <a:extLst>
                  <a:ext uri="{FF2B5EF4-FFF2-40B4-BE49-F238E27FC236}">
                    <a16:creationId xmlns:a16="http://schemas.microsoft.com/office/drawing/2014/main" id="{18128655-92FE-4A39-B224-A22A65942B89}"/>
                  </a:ext>
                </a:extLst>
              </p:cNvPr>
              <p:cNvSpPr>
                <a:spLocks/>
              </p:cNvSpPr>
              <p:nvPr/>
            </p:nvSpPr>
            <p:spPr bwMode="auto">
              <a:xfrm>
                <a:off x="5452" y="2187"/>
                <a:ext cx="13" cy="43"/>
              </a:xfrm>
              <a:custGeom>
                <a:avLst/>
                <a:gdLst>
                  <a:gd name="T0" fmla="*/ 0 w 13"/>
                  <a:gd name="T1" fmla="*/ 42 h 43"/>
                  <a:gd name="T2" fmla="*/ 10 w 13"/>
                  <a:gd name="T3" fmla="*/ 0 h 43"/>
                  <a:gd name="T4" fmla="*/ 13 w 13"/>
                  <a:gd name="T5" fmla="*/ 1 h 43"/>
                  <a:gd name="T6" fmla="*/ 4 w 13"/>
                  <a:gd name="T7" fmla="*/ 43 h 43"/>
                  <a:gd name="T8" fmla="*/ 0 w 13"/>
                  <a:gd name="T9" fmla="*/ 42 h 43"/>
                </a:gdLst>
                <a:ahLst/>
                <a:cxnLst>
                  <a:cxn ang="0">
                    <a:pos x="T0" y="T1"/>
                  </a:cxn>
                  <a:cxn ang="0">
                    <a:pos x="T2" y="T3"/>
                  </a:cxn>
                  <a:cxn ang="0">
                    <a:pos x="T4" y="T5"/>
                  </a:cxn>
                  <a:cxn ang="0">
                    <a:pos x="T6" y="T7"/>
                  </a:cxn>
                  <a:cxn ang="0">
                    <a:pos x="T8" y="T9"/>
                  </a:cxn>
                </a:cxnLst>
                <a:rect l="0" t="0" r="r" b="b"/>
                <a:pathLst>
                  <a:path w="13" h="43">
                    <a:moveTo>
                      <a:pt x="0" y="42"/>
                    </a:moveTo>
                    <a:lnTo>
                      <a:pt x="10" y="0"/>
                    </a:lnTo>
                    <a:lnTo>
                      <a:pt x="13" y="1"/>
                    </a:lnTo>
                    <a:lnTo>
                      <a:pt x="4" y="43"/>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306">
                <a:extLst>
                  <a:ext uri="{FF2B5EF4-FFF2-40B4-BE49-F238E27FC236}">
                    <a16:creationId xmlns:a16="http://schemas.microsoft.com/office/drawing/2014/main" id="{DF894BD8-8009-4004-8AD7-98B88081893C}"/>
                  </a:ext>
                </a:extLst>
              </p:cNvPr>
              <p:cNvSpPr>
                <a:spLocks/>
              </p:cNvSpPr>
              <p:nvPr/>
            </p:nvSpPr>
            <p:spPr bwMode="auto">
              <a:xfrm>
                <a:off x="5447" y="2185"/>
                <a:ext cx="12" cy="44"/>
              </a:xfrm>
              <a:custGeom>
                <a:avLst/>
                <a:gdLst>
                  <a:gd name="T0" fmla="*/ 0 w 12"/>
                  <a:gd name="T1" fmla="*/ 43 h 44"/>
                  <a:gd name="T2" fmla="*/ 10 w 12"/>
                  <a:gd name="T3" fmla="*/ 0 h 44"/>
                  <a:gd name="T4" fmla="*/ 12 w 12"/>
                  <a:gd name="T5" fmla="*/ 1 h 44"/>
                  <a:gd name="T6" fmla="*/ 2 w 12"/>
                  <a:gd name="T7" fmla="*/ 44 h 44"/>
                  <a:gd name="T8" fmla="*/ 0 w 12"/>
                  <a:gd name="T9" fmla="*/ 43 h 44"/>
                </a:gdLst>
                <a:ahLst/>
                <a:cxnLst>
                  <a:cxn ang="0">
                    <a:pos x="T0" y="T1"/>
                  </a:cxn>
                  <a:cxn ang="0">
                    <a:pos x="T2" y="T3"/>
                  </a:cxn>
                  <a:cxn ang="0">
                    <a:pos x="T4" y="T5"/>
                  </a:cxn>
                  <a:cxn ang="0">
                    <a:pos x="T6" y="T7"/>
                  </a:cxn>
                  <a:cxn ang="0">
                    <a:pos x="T8" y="T9"/>
                  </a:cxn>
                </a:cxnLst>
                <a:rect l="0" t="0" r="r" b="b"/>
                <a:pathLst>
                  <a:path w="12" h="44">
                    <a:moveTo>
                      <a:pt x="0" y="43"/>
                    </a:moveTo>
                    <a:lnTo>
                      <a:pt x="10" y="0"/>
                    </a:lnTo>
                    <a:lnTo>
                      <a:pt x="12" y="1"/>
                    </a:lnTo>
                    <a:lnTo>
                      <a:pt x="2" y="44"/>
                    </a:lnTo>
                    <a:lnTo>
                      <a:pt x="0" y="43"/>
                    </a:lnTo>
                    <a:close/>
                  </a:path>
                </a:pathLst>
              </a:custGeom>
              <a:solidFill>
                <a:srgbClr val="5353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307">
                <a:extLst>
                  <a:ext uri="{FF2B5EF4-FFF2-40B4-BE49-F238E27FC236}">
                    <a16:creationId xmlns:a16="http://schemas.microsoft.com/office/drawing/2014/main" id="{0E3E2912-A20B-4CB7-BF00-981DE897C730}"/>
                  </a:ext>
                </a:extLst>
              </p:cNvPr>
              <p:cNvSpPr>
                <a:spLocks/>
              </p:cNvSpPr>
              <p:nvPr/>
            </p:nvSpPr>
            <p:spPr bwMode="auto">
              <a:xfrm>
                <a:off x="5447" y="2185"/>
                <a:ext cx="12" cy="44"/>
              </a:xfrm>
              <a:custGeom>
                <a:avLst/>
                <a:gdLst>
                  <a:gd name="T0" fmla="*/ 0 w 12"/>
                  <a:gd name="T1" fmla="*/ 43 h 44"/>
                  <a:gd name="T2" fmla="*/ 10 w 12"/>
                  <a:gd name="T3" fmla="*/ 0 h 44"/>
                  <a:gd name="T4" fmla="*/ 12 w 12"/>
                  <a:gd name="T5" fmla="*/ 1 h 44"/>
                  <a:gd name="T6" fmla="*/ 2 w 12"/>
                  <a:gd name="T7" fmla="*/ 44 h 44"/>
                  <a:gd name="T8" fmla="*/ 0 w 12"/>
                  <a:gd name="T9" fmla="*/ 43 h 44"/>
                </a:gdLst>
                <a:ahLst/>
                <a:cxnLst>
                  <a:cxn ang="0">
                    <a:pos x="T0" y="T1"/>
                  </a:cxn>
                  <a:cxn ang="0">
                    <a:pos x="T2" y="T3"/>
                  </a:cxn>
                  <a:cxn ang="0">
                    <a:pos x="T4" y="T5"/>
                  </a:cxn>
                  <a:cxn ang="0">
                    <a:pos x="T6" y="T7"/>
                  </a:cxn>
                  <a:cxn ang="0">
                    <a:pos x="T8" y="T9"/>
                  </a:cxn>
                </a:cxnLst>
                <a:rect l="0" t="0" r="r" b="b"/>
                <a:pathLst>
                  <a:path w="12" h="44">
                    <a:moveTo>
                      <a:pt x="0" y="43"/>
                    </a:moveTo>
                    <a:lnTo>
                      <a:pt x="10" y="0"/>
                    </a:lnTo>
                    <a:lnTo>
                      <a:pt x="12" y="1"/>
                    </a:lnTo>
                    <a:lnTo>
                      <a:pt x="2" y="44"/>
                    </a:lnTo>
                    <a:lnTo>
                      <a:pt x="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308">
                <a:extLst>
                  <a:ext uri="{FF2B5EF4-FFF2-40B4-BE49-F238E27FC236}">
                    <a16:creationId xmlns:a16="http://schemas.microsoft.com/office/drawing/2014/main" id="{EBD39137-F98F-4BF3-8DEA-DBF39B935FFA}"/>
                  </a:ext>
                </a:extLst>
              </p:cNvPr>
              <p:cNvSpPr>
                <a:spLocks/>
              </p:cNvSpPr>
              <p:nvPr/>
            </p:nvSpPr>
            <p:spPr bwMode="auto">
              <a:xfrm>
                <a:off x="5428" y="2194"/>
                <a:ext cx="17" cy="24"/>
              </a:xfrm>
              <a:custGeom>
                <a:avLst/>
                <a:gdLst>
                  <a:gd name="T0" fmla="*/ 14 w 31"/>
                  <a:gd name="T1" fmla="*/ 0 h 45"/>
                  <a:gd name="T2" fmla="*/ 5 w 31"/>
                  <a:gd name="T3" fmla="*/ 9 h 45"/>
                  <a:gd name="T4" fmla="*/ 2 w 31"/>
                  <a:gd name="T5" fmla="*/ 26 h 45"/>
                  <a:gd name="T6" fmla="*/ 11 w 31"/>
                  <a:gd name="T7" fmla="*/ 41 h 45"/>
                  <a:gd name="T8" fmla="*/ 31 w 31"/>
                  <a:gd name="T9" fmla="*/ 45 h 45"/>
                  <a:gd name="T10" fmla="*/ 31 w 31"/>
                  <a:gd name="T11" fmla="*/ 43 h 45"/>
                  <a:gd name="T12" fmla="*/ 15 w 31"/>
                  <a:gd name="T13" fmla="*/ 39 h 45"/>
                  <a:gd name="T14" fmla="*/ 6 w 31"/>
                  <a:gd name="T15" fmla="*/ 24 h 45"/>
                  <a:gd name="T16" fmla="*/ 10 w 31"/>
                  <a:gd name="T17" fmla="*/ 7 h 45"/>
                  <a:gd name="T18" fmla="*/ 14 w 31"/>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5">
                    <a:moveTo>
                      <a:pt x="14" y="0"/>
                    </a:moveTo>
                    <a:cubicBezTo>
                      <a:pt x="10" y="1"/>
                      <a:pt x="7" y="4"/>
                      <a:pt x="5" y="9"/>
                    </a:cubicBezTo>
                    <a:cubicBezTo>
                      <a:pt x="2" y="26"/>
                      <a:pt x="2" y="26"/>
                      <a:pt x="2" y="26"/>
                    </a:cubicBezTo>
                    <a:cubicBezTo>
                      <a:pt x="0" y="33"/>
                      <a:pt x="4" y="39"/>
                      <a:pt x="11" y="41"/>
                    </a:cubicBezTo>
                    <a:cubicBezTo>
                      <a:pt x="31" y="45"/>
                      <a:pt x="31" y="45"/>
                      <a:pt x="31" y="45"/>
                    </a:cubicBezTo>
                    <a:cubicBezTo>
                      <a:pt x="31" y="43"/>
                      <a:pt x="31" y="43"/>
                      <a:pt x="31" y="43"/>
                    </a:cubicBezTo>
                    <a:cubicBezTo>
                      <a:pt x="15" y="39"/>
                      <a:pt x="15" y="39"/>
                      <a:pt x="15" y="39"/>
                    </a:cubicBezTo>
                    <a:cubicBezTo>
                      <a:pt x="8" y="37"/>
                      <a:pt x="4" y="31"/>
                      <a:pt x="6" y="24"/>
                    </a:cubicBezTo>
                    <a:cubicBezTo>
                      <a:pt x="10" y="7"/>
                      <a:pt x="10" y="7"/>
                      <a:pt x="10" y="7"/>
                    </a:cubicBezTo>
                    <a:cubicBezTo>
                      <a:pt x="10" y="4"/>
                      <a:pt x="12" y="1"/>
                      <a:pt x="14" y="0"/>
                    </a:cubicBezTo>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309">
                <a:extLst>
                  <a:ext uri="{FF2B5EF4-FFF2-40B4-BE49-F238E27FC236}">
                    <a16:creationId xmlns:a16="http://schemas.microsoft.com/office/drawing/2014/main" id="{6D0CC0B9-E9A3-402A-99CC-8B0F57921658}"/>
                  </a:ext>
                </a:extLst>
              </p:cNvPr>
              <p:cNvSpPr>
                <a:spLocks noEditPoints="1"/>
              </p:cNvSpPr>
              <p:nvPr/>
            </p:nvSpPr>
            <p:spPr bwMode="auto">
              <a:xfrm>
                <a:off x="5445" y="2217"/>
                <a:ext cx="27" cy="8"/>
              </a:xfrm>
              <a:custGeom>
                <a:avLst/>
                <a:gdLst>
                  <a:gd name="T0" fmla="*/ 24 w 27"/>
                  <a:gd name="T1" fmla="*/ 6 h 8"/>
                  <a:gd name="T2" fmla="*/ 24 w 27"/>
                  <a:gd name="T3" fmla="*/ 7 h 8"/>
                  <a:gd name="T4" fmla="*/ 26 w 27"/>
                  <a:gd name="T5" fmla="*/ 8 h 8"/>
                  <a:gd name="T6" fmla="*/ 27 w 27"/>
                  <a:gd name="T7" fmla="*/ 6 h 8"/>
                  <a:gd name="T8" fmla="*/ 24 w 27"/>
                  <a:gd name="T9" fmla="*/ 6 h 8"/>
                  <a:gd name="T10" fmla="*/ 18 w 27"/>
                  <a:gd name="T11" fmla="*/ 4 h 8"/>
                  <a:gd name="T12" fmla="*/ 18 w 27"/>
                  <a:gd name="T13" fmla="*/ 6 h 8"/>
                  <a:gd name="T14" fmla="*/ 21 w 27"/>
                  <a:gd name="T15" fmla="*/ 6 h 8"/>
                  <a:gd name="T16" fmla="*/ 21 w 27"/>
                  <a:gd name="T17" fmla="*/ 5 h 8"/>
                  <a:gd name="T18" fmla="*/ 18 w 27"/>
                  <a:gd name="T19" fmla="*/ 4 h 8"/>
                  <a:gd name="T20" fmla="*/ 13 w 27"/>
                  <a:gd name="T21" fmla="*/ 3 h 8"/>
                  <a:gd name="T22" fmla="*/ 12 w 27"/>
                  <a:gd name="T23" fmla="*/ 4 h 8"/>
                  <a:gd name="T24" fmla="*/ 15 w 27"/>
                  <a:gd name="T25" fmla="*/ 5 h 8"/>
                  <a:gd name="T26" fmla="*/ 15 w 27"/>
                  <a:gd name="T27" fmla="*/ 3 h 8"/>
                  <a:gd name="T28" fmla="*/ 13 w 27"/>
                  <a:gd name="T29" fmla="*/ 3 h 8"/>
                  <a:gd name="T30" fmla="*/ 7 w 27"/>
                  <a:gd name="T31" fmla="*/ 2 h 8"/>
                  <a:gd name="T32" fmla="*/ 7 w 27"/>
                  <a:gd name="T33" fmla="*/ 3 h 8"/>
                  <a:gd name="T34" fmla="*/ 9 w 27"/>
                  <a:gd name="T35" fmla="*/ 4 h 8"/>
                  <a:gd name="T36" fmla="*/ 10 w 27"/>
                  <a:gd name="T37" fmla="*/ 2 h 8"/>
                  <a:gd name="T38" fmla="*/ 7 w 27"/>
                  <a:gd name="T39" fmla="*/ 2 h 8"/>
                  <a:gd name="T40" fmla="*/ 0 w 27"/>
                  <a:gd name="T41" fmla="*/ 0 h 8"/>
                  <a:gd name="T42" fmla="*/ 0 w 27"/>
                  <a:gd name="T43" fmla="*/ 1 h 8"/>
                  <a:gd name="T44" fmla="*/ 4 w 27"/>
                  <a:gd name="T45" fmla="*/ 2 h 8"/>
                  <a:gd name="T46" fmla="*/ 4 w 27"/>
                  <a:gd name="T47" fmla="*/ 1 h 8"/>
                  <a:gd name="T48" fmla="*/ 0 w 27"/>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8">
                    <a:moveTo>
                      <a:pt x="24" y="6"/>
                    </a:moveTo>
                    <a:lnTo>
                      <a:pt x="24" y="7"/>
                    </a:lnTo>
                    <a:lnTo>
                      <a:pt x="26" y="8"/>
                    </a:lnTo>
                    <a:lnTo>
                      <a:pt x="27" y="6"/>
                    </a:lnTo>
                    <a:lnTo>
                      <a:pt x="24" y="6"/>
                    </a:lnTo>
                    <a:close/>
                    <a:moveTo>
                      <a:pt x="18" y="4"/>
                    </a:moveTo>
                    <a:lnTo>
                      <a:pt x="18" y="6"/>
                    </a:lnTo>
                    <a:lnTo>
                      <a:pt x="21" y="6"/>
                    </a:lnTo>
                    <a:lnTo>
                      <a:pt x="21" y="5"/>
                    </a:lnTo>
                    <a:lnTo>
                      <a:pt x="18" y="4"/>
                    </a:lnTo>
                    <a:close/>
                    <a:moveTo>
                      <a:pt x="13" y="3"/>
                    </a:moveTo>
                    <a:lnTo>
                      <a:pt x="12" y="4"/>
                    </a:lnTo>
                    <a:lnTo>
                      <a:pt x="15" y="5"/>
                    </a:lnTo>
                    <a:lnTo>
                      <a:pt x="15" y="3"/>
                    </a:lnTo>
                    <a:lnTo>
                      <a:pt x="13" y="3"/>
                    </a:lnTo>
                    <a:close/>
                    <a:moveTo>
                      <a:pt x="7" y="2"/>
                    </a:moveTo>
                    <a:lnTo>
                      <a:pt x="7" y="3"/>
                    </a:lnTo>
                    <a:lnTo>
                      <a:pt x="9" y="4"/>
                    </a:lnTo>
                    <a:lnTo>
                      <a:pt x="10" y="2"/>
                    </a:lnTo>
                    <a:lnTo>
                      <a:pt x="7" y="2"/>
                    </a:lnTo>
                    <a:close/>
                    <a:moveTo>
                      <a:pt x="0" y="0"/>
                    </a:moveTo>
                    <a:lnTo>
                      <a:pt x="0" y="1"/>
                    </a:lnTo>
                    <a:lnTo>
                      <a:pt x="4" y="2"/>
                    </a:lnTo>
                    <a:lnTo>
                      <a:pt x="4" y="1"/>
                    </a:lnTo>
                    <a:lnTo>
                      <a:pt x="0" y="0"/>
                    </a:lnTo>
                    <a:close/>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310">
                <a:extLst>
                  <a:ext uri="{FF2B5EF4-FFF2-40B4-BE49-F238E27FC236}">
                    <a16:creationId xmlns:a16="http://schemas.microsoft.com/office/drawing/2014/main" id="{5E59173D-37ED-4261-A904-5F33C8416A58}"/>
                  </a:ext>
                </a:extLst>
              </p:cNvPr>
              <p:cNvSpPr>
                <a:spLocks noEditPoints="1"/>
              </p:cNvSpPr>
              <p:nvPr/>
            </p:nvSpPr>
            <p:spPr bwMode="auto">
              <a:xfrm>
                <a:off x="5445" y="2217"/>
                <a:ext cx="27" cy="8"/>
              </a:xfrm>
              <a:custGeom>
                <a:avLst/>
                <a:gdLst>
                  <a:gd name="T0" fmla="*/ 24 w 27"/>
                  <a:gd name="T1" fmla="*/ 6 h 8"/>
                  <a:gd name="T2" fmla="*/ 24 w 27"/>
                  <a:gd name="T3" fmla="*/ 7 h 8"/>
                  <a:gd name="T4" fmla="*/ 26 w 27"/>
                  <a:gd name="T5" fmla="*/ 8 h 8"/>
                  <a:gd name="T6" fmla="*/ 27 w 27"/>
                  <a:gd name="T7" fmla="*/ 6 h 8"/>
                  <a:gd name="T8" fmla="*/ 24 w 27"/>
                  <a:gd name="T9" fmla="*/ 6 h 8"/>
                  <a:gd name="T10" fmla="*/ 18 w 27"/>
                  <a:gd name="T11" fmla="*/ 4 h 8"/>
                  <a:gd name="T12" fmla="*/ 18 w 27"/>
                  <a:gd name="T13" fmla="*/ 6 h 8"/>
                  <a:gd name="T14" fmla="*/ 21 w 27"/>
                  <a:gd name="T15" fmla="*/ 6 h 8"/>
                  <a:gd name="T16" fmla="*/ 21 w 27"/>
                  <a:gd name="T17" fmla="*/ 5 h 8"/>
                  <a:gd name="T18" fmla="*/ 18 w 27"/>
                  <a:gd name="T19" fmla="*/ 4 h 8"/>
                  <a:gd name="T20" fmla="*/ 13 w 27"/>
                  <a:gd name="T21" fmla="*/ 3 h 8"/>
                  <a:gd name="T22" fmla="*/ 12 w 27"/>
                  <a:gd name="T23" fmla="*/ 4 h 8"/>
                  <a:gd name="T24" fmla="*/ 15 w 27"/>
                  <a:gd name="T25" fmla="*/ 5 h 8"/>
                  <a:gd name="T26" fmla="*/ 15 w 27"/>
                  <a:gd name="T27" fmla="*/ 3 h 8"/>
                  <a:gd name="T28" fmla="*/ 13 w 27"/>
                  <a:gd name="T29" fmla="*/ 3 h 8"/>
                  <a:gd name="T30" fmla="*/ 7 w 27"/>
                  <a:gd name="T31" fmla="*/ 2 h 8"/>
                  <a:gd name="T32" fmla="*/ 7 w 27"/>
                  <a:gd name="T33" fmla="*/ 3 h 8"/>
                  <a:gd name="T34" fmla="*/ 9 w 27"/>
                  <a:gd name="T35" fmla="*/ 4 h 8"/>
                  <a:gd name="T36" fmla="*/ 10 w 27"/>
                  <a:gd name="T37" fmla="*/ 2 h 8"/>
                  <a:gd name="T38" fmla="*/ 7 w 27"/>
                  <a:gd name="T39" fmla="*/ 2 h 8"/>
                  <a:gd name="T40" fmla="*/ 0 w 27"/>
                  <a:gd name="T41" fmla="*/ 0 h 8"/>
                  <a:gd name="T42" fmla="*/ 0 w 27"/>
                  <a:gd name="T43" fmla="*/ 1 h 8"/>
                  <a:gd name="T44" fmla="*/ 4 w 27"/>
                  <a:gd name="T45" fmla="*/ 2 h 8"/>
                  <a:gd name="T46" fmla="*/ 4 w 27"/>
                  <a:gd name="T47" fmla="*/ 1 h 8"/>
                  <a:gd name="T48" fmla="*/ 0 w 27"/>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8">
                    <a:moveTo>
                      <a:pt x="24" y="6"/>
                    </a:moveTo>
                    <a:lnTo>
                      <a:pt x="24" y="7"/>
                    </a:lnTo>
                    <a:lnTo>
                      <a:pt x="26" y="8"/>
                    </a:lnTo>
                    <a:lnTo>
                      <a:pt x="27" y="6"/>
                    </a:lnTo>
                    <a:lnTo>
                      <a:pt x="24" y="6"/>
                    </a:lnTo>
                    <a:moveTo>
                      <a:pt x="18" y="4"/>
                    </a:moveTo>
                    <a:lnTo>
                      <a:pt x="18" y="6"/>
                    </a:lnTo>
                    <a:lnTo>
                      <a:pt x="21" y="6"/>
                    </a:lnTo>
                    <a:lnTo>
                      <a:pt x="21" y="5"/>
                    </a:lnTo>
                    <a:lnTo>
                      <a:pt x="18" y="4"/>
                    </a:lnTo>
                    <a:moveTo>
                      <a:pt x="13" y="3"/>
                    </a:moveTo>
                    <a:lnTo>
                      <a:pt x="12" y="4"/>
                    </a:lnTo>
                    <a:lnTo>
                      <a:pt x="15" y="5"/>
                    </a:lnTo>
                    <a:lnTo>
                      <a:pt x="15" y="3"/>
                    </a:lnTo>
                    <a:lnTo>
                      <a:pt x="13" y="3"/>
                    </a:lnTo>
                    <a:moveTo>
                      <a:pt x="7" y="2"/>
                    </a:moveTo>
                    <a:lnTo>
                      <a:pt x="7" y="3"/>
                    </a:lnTo>
                    <a:lnTo>
                      <a:pt x="9" y="4"/>
                    </a:lnTo>
                    <a:lnTo>
                      <a:pt x="10" y="2"/>
                    </a:lnTo>
                    <a:lnTo>
                      <a:pt x="7" y="2"/>
                    </a:lnTo>
                    <a:moveTo>
                      <a:pt x="0" y="0"/>
                    </a:moveTo>
                    <a:lnTo>
                      <a:pt x="0" y="1"/>
                    </a:lnTo>
                    <a:lnTo>
                      <a:pt x="4" y="2"/>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311">
                <a:extLst>
                  <a:ext uri="{FF2B5EF4-FFF2-40B4-BE49-F238E27FC236}">
                    <a16:creationId xmlns:a16="http://schemas.microsoft.com/office/drawing/2014/main" id="{9AD7DE13-AAFE-4369-97FD-05FE5D548462}"/>
                  </a:ext>
                </a:extLst>
              </p:cNvPr>
              <p:cNvSpPr>
                <a:spLocks noChangeArrowheads="1"/>
              </p:cNvSpPr>
              <p:nvPr/>
            </p:nvSpPr>
            <p:spPr bwMode="auto">
              <a:xfrm>
                <a:off x="5492" y="2228"/>
                <a:ext cx="1" cy="1"/>
              </a:xfrm>
              <a:prstGeom prst="rect">
                <a:avLst/>
              </a:prstGeom>
              <a:solidFill>
                <a:srgbClr val="977C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312">
                <a:extLst>
                  <a:ext uri="{FF2B5EF4-FFF2-40B4-BE49-F238E27FC236}">
                    <a16:creationId xmlns:a16="http://schemas.microsoft.com/office/drawing/2014/main" id="{E16D78B7-27DA-4CF0-AB57-CE645A047875}"/>
                  </a:ext>
                </a:extLst>
              </p:cNvPr>
              <p:cNvSpPr>
                <a:spLocks noChangeArrowheads="1"/>
              </p:cNvSpPr>
              <p:nvPr/>
            </p:nvSpPr>
            <p:spPr bwMode="auto">
              <a:xfrm>
                <a:off x="5492" y="2228"/>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313">
                <a:extLst>
                  <a:ext uri="{FF2B5EF4-FFF2-40B4-BE49-F238E27FC236}">
                    <a16:creationId xmlns:a16="http://schemas.microsoft.com/office/drawing/2014/main" id="{0E19076A-7656-4EE8-B50C-E5DC6D512950}"/>
                  </a:ext>
                </a:extLst>
              </p:cNvPr>
              <p:cNvSpPr>
                <a:spLocks noEditPoints="1"/>
              </p:cNvSpPr>
              <p:nvPr/>
            </p:nvSpPr>
            <p:spPr bwMode="auto">
              <a:xfrm>
                <a:off x="5474" y="2224"/>
                <a:ext cx="18" cy="5"/>
              </a:xfrm>
              <a:custGeom>
                <a:avLst/>
                <a:gdLst>
                  <a:gd name="T0" fmla="*/ 11 w 32"/>
                  <a:gd name="T1" fmla="*/ 3 h 10"/>
                  <a:gd name="T2" fmla="*/ 11 w 32"/>
                  <a:gd name="T3" fmla="*/ 5 h 10"/>
                  <a:gd name="T4" fmla="*/ 29 w 32"/>
                  <a:gd name="T5" fmla="*/ 10 h 10"/>
                  <a:gd name="T6" fmla="*/ 32 w 32"/>
                  <a:gd name="T7" fmla="*/ 7 h 10"/>
                  <a:gd name="T8" fmla="*/ 11 w 32"/>
                  <a:gd name="T9" fmla="*/ 3 h 10"/>
                  <a:gd name="T10" fmla="*/ 1 w 32"/>
                  <a:gd name="T11" fmla="*/ 0 h 10"/>
                  <a:gd name="T12" fmla="*/ 0 w 32"/>
                  <a:gd name="T13" fmla="*/ 3 h 10"/>
                  <a:gd name="T14" fmla="*/ 5 w 32"/>
                  <a:gd name="T15" fmla="*/ 4 h 10"/>
                  <a:gd name="T16" fmla="*/ 6 w 32"/>
                  <a:gd name="T17" fmla="*/ 1 h 10"/>
                  <a:gd name="T18" fmla="*/ 1 w 32"/>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
                    <a:moveTo>
                      <a:pt x="11" y="3"/>
                    </a:moveTo>
                    <a:cubicBezTo>
                      <a:pt x="11" y="5"/>
                      <a:pt x="11" y="5"/>
                      <a:pt x="11" y="5"/>
                    </a:cubicBezTo>
                    <a:cubicBezTo>
                      <a:pt x="29" y="10"/>
                      <a:pt x="29" y="10"/>
                      <a:pt x="29" y="10"/>
                    </a:cubicBezTo>
                    <a:cubicBezTo>
                      <a:pt x="30" y="9"/>
                      <a:pt x="31" y="8"/>
                      <a:pt x="32" y="7"/>
                    </a:cubicBezTo>
                    <a:cubicBezTo>
                      <a:pt x="11" y="3"/>
                      <a:pt x="11" y="3"/>
                      <a:pt x="11" y="3"/>
                    </a:cubicBezTo>
                    <a:moveTo>
                      <a:pt x="1" y="0"/>
                    </a:moveTo>
                    <a:cubicBezTo>
                      <a:pt x="0" y="3"/>
                      <a:pt x="0" y="3"/>
                      <a:pt x="0" y="3"/>
                    </a:cubicBezTo>
                    <a:cubicBezTo>
                      <a:pt x="5" y="4"/>
                      <a:pt x="5" y="4"/>
                      <a:pt x="5" y="4"/>
                    </a:cubicBezTo>
                    <a:cubicBezTo>
                      <a:pt x="6" y="1"/>
                      <a:pt x="6" y="1"/>
                      <a:pt x="6" y="1"/>
                    </a:cubicBezTo>
                    <a:cubicBezTo>
                      <a:pt x="1" y="0"/>
                      <a:pt x="1" y="0"/>
                      <a:pt x="1"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314">
                <a:extLst>
                  <a:ext uri="{FF2B5EF4-FFF2-40B4-BE49-F238E27FC236}">
                    <a16:creationId xmlns:a16="http://schemas.microsoft.com/office/drawing/2014/main" id="{0F5D374D-8AC1-4BE4-A086-993889EA1858}"/>
                  </a:ext>
                </a:extLst>
              </p:cNvPr>
              <p:cNvSpPr>
                <a:spLocks/>
              </p:cNvSpPr>
              <p:nvPr/>
            </p:nvSpPr>
            <p:spPr bwMode="auto">
              <a:xfrm>
                <a:off x="5477" y="2224"/>
                <a:ext cx="3" cy="2"/>
              </a:xfrm>
              <a:custGeom>
                <a:avLst/>
                <a:gdLst>
                  <a:gd name="T0" fmla="*/ 0 w 3"/>
                  <a:gd name="T1" fmla="*/ 0 h 2"/>
                  <a:gd name="T2" fmla="*/ 0 w 3"/>
                  <a:gd name="T3" fmla="*/ 2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3" y="2"/>
                    </a:lnTo>
                    <a:lnTo>
                      <a:pt x="3" y="1"/>
                    </a:lnTo>
                    <a:lnTo>
                      <a:pt x="0"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315">
                <a:extLst>
                  <a:ext uri="{FF2B5EF4-FFF2-40B4-BE49-F238E27FC236}">
                    <a16:creationId xmlns:a16="http://schemas.microsoft.com/office/drawing/2014/main" id="{81F23A47-CC08-48D4-9BA2-AD20C80D5DD8}"/>
                  </a:ext>
                </a:extLst>
              </p:cNvPr>
              <p:cNvSpPr>
                <a:spLocks/>
              </p:cNvSpPr>
              <p:nvPr/>
            </p:nvSpPr>
            <p:spPr bwMode="auto">
              <a:xfrm>
                <a:off x="5477" y="2224"/>
                <a:ext cx="3" cy="2"/>
              </a:xfrm>
              <a:custGeom>
                <a:avLst/>
                <a:gdLst>
                  <a:gd name="T0" fmla="*/ 0 w 3"/>
                  <a:gd name="T1" fmla="*/ 0 h 2"/>
                  <a:gd name="T2" fmla="*/ 0 w 3"/>
                  <a:gd name="T3" fmla="*/ 2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3" y="2"/>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316">
                <a:extLst>
                  <a:ext uri="{FF2B5EF4-FFF2-40B4-BE49-F238E27FC236}">
                    <a16:creationId xmlns:a16="http://schemas.microsoft.com/office/drawing/2014/main" id="{D46FC136-779D-41A1-9D55-5FDB87B0D56E}"/>
                  </a:ext>
                </a:extLst>
              </p:cNvPr>
              <p:cNvSpPr>
                <a:spLocks/>
              </p:cNvSpPr>
              <p:nvPr/>
            </p:nvSpPr>
            <p:spPr bwMode="auto">
              <a:xfrm>
                <a:off x="5471" y="2223"/>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317">
                <a:extLst>
                  <a:ext uri="{FF2B5EF4-FFF2-40B4-BE49-F238E27FC236}">
                    <a16:creationId xmlns:a16="http://schemas.microsoft.com/office/drawing/2014/main" id="{B5AA8F1A-8521-4D58-BC9C-E09B9EDDF3B6}"/>
                  </a:ext>
                </a:extLst>
              </p:cNvPr>
              <p:cNvSpPr>
                <a:spLocks/>
              </p:cNvSpPr>
              <p:nvPr/>
            </p:nvSpPr>
            <p:spPr bwMode="auto">
              <a:xfrm>
                <a:off x="5471" y="2223"/>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318">
                <a:extLst>
                  <a:ext uri="{FF2B5EF4-FFF2-40B4-BE49-F238E27FC236}">
                    <a16:creationId xmlns:a16="http://schemas.microsoft.com/office/drawing/2014/main" id="{76BE28C4-C918-4584-8495-E44E006D7578}"/>
                  </a:ext>
                </a:extLst>
              </p:cNvPr>
              <p:cNvSpPr>
                <a:spLocks/>
              </p:cNvSpPr>
              <p:nvPr/>
            </p:nvSpPr>
            <p:spPr bwMode="auto">
              <a:xfrm>
                <a:off x="5466" y="2222"/>
                <a:ext cx="3" cy="2"/>
              </a:xfrm>
              <a:custGeom>
                <a:avLst/>
                <a:gdLst>
                  <a:gd name="T0" fmla="*/ 0 w 3"/>
                  <a:gd name="T1" fmla="*/ 0 h 2"/>
                  <a:gd name="T2" fmla="*/ 0 w 3"/>
                  <a:gd name="T3" fmla="*/ 1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1"/>
                    </a:lnTo>
                    <a:lnTo>
                      <a:pt x="3" y="2"/>
                    </a:lnTo>
                    <a:lnTo>
                      <a:pt x="3" y="1"/>
                    </a:lnTo>
                    <a:lnTo>
                      <a:pt x="0"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319">
                <a:extLst>
                  <a:ext uri="{FF2B5EF4-FFF2-40B4-BE49-F238E27FC236}">
                    <a16:creationId xmlns:a16="http://schemas.microsoft.com/office/drawing/2014/main" id="{6548F4B1-5804-4316-9AE1-6E0A09DD6CFD}"/>
                  </a:ext>
                </a:extLst>
              </p:cNvPr>
              <p:cNvSpPr>
                <a:spLocks/>
              </p:cNvSpPr>
              <p:nvPr/>
            </p:nvSpPr>
            <p:spPr bwMode="auto">
              <a:xfrm>
                <a:off x="5466" y="2222"/>
                <a:ext cx="3" cy="2"/>
              </a:xfrm>
              <a:custGeom>
                <a:avLst/>
                <a:gdLst>
                  <a:gd name="T0" fmla="*/ 0 w 3"/>
                  <a:gd name="T1" fmla="*/ 0 h 2"/>
                  <a:gd name="T2" fmla="*/ 0 w 3"/>
                  <a:gd name="T3" fmla="*/ 1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1"/>
                    </a:lnTo>
                    <a:lnTo>
                      <a:pt x="3" y="2"/>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320">
                <a:extLst>
                  <a:ext uri="{FF2B5EF4-FFF2-40B4-BE49-F238E27FC236}">
                    <a16:creationId xmlns:a16="http://schemas.microsoft.com/office/drawing/2014/main" id="{6697C27F-E433-44EC-9B30-1E9A525F7EAB}"/>
                  </a:ext>
                </a:extLst>
              </p:cNvPr>
              <p:cNvSpPr>
                <a:spLocks/>
              </p:cNvSpPr>
              <p:nvPr/>
            </p:nvSpPr>
            <p:spPr bwMode="auto">
              <a:xfrm>
                <a:off x="5460" y="2220"/>
                <a:ext cx="3" cy="3"/>
              </a:xfrm>
              <a:custGeom>
                <a:avLst/>
                <a:gdLst>
                  <a:gd name="T0" fmla="*/ 0 w 3"/>
                  <a:gd name="T1" fmla="*/ 0 h 3"/>
                  <a:gd name="T2" fmla="*/ 0 w 3"/>
                  <a:gd name="T3" fmla="*/ 2 h 3"/>
                  <a:gd name="T4" fmla="*/ 3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3" y="1"/>
                    </a:lnTo>
                    <a:lnTo>
                      <a:pt x="0"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321">
                <a:extLst>
                  <a:ext uri="{FF2B5EF4-FFF2-40B4-BE49-F238E27FC236}">
                    <a16:creationId xmlns:a16="http://schemas.microsoft.com/office/drawing/2014/main" id="{F57788D8-1228-4FC8-9AB3-9CAB96A40187}"/>
                  </a:ext>
                </a:extLst>
              </p:cNvPr>
              <p:cNvSpPr>
                <a:spLocks/>
              </p:cNvSpPr>
              <p:nvPr/>
            </p:nvSpPr>
            <p:spPr bwMode="auto">
              <a:xfrm>
                <a:off x="5460" y="2220"/>
                <a:ext cx="3" cy="3"/>
              </a:xfrm>
              <a:custGeom>
                <a:avLst/>
                <a:gdLst>
                  <a:gd name="T0" fmla="*/ 0 w 3"/>
                  <a:gd name="T1" fmla="*/ 0 h 3"/>
                  <a:gd name="T2" fmla="*/ 0 w 3"/>
                  <a:gd name="T3" fmla="*/ 2 h 3"/>
                  <a:gd name="T4" fmla="*/ 3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322">
                <a:extLst>
                  <a:ext uri="{FF2B5EF4-FFF2-40B4-BE49-F238E27FC236}">
                    <a16:creationId xmlns:a16="http://schemas.microsoft.com/office/drawing/2014/main" id="{D9B31C0A-69E9-43C9-ACA5-51FA9C524AE8}"/>
                  </a:ext>
                </a:extLst>
              </p:cNvPr>
              <p:cNvSpPr>
                <a:spLocks/>
              </p:cNvSpPr>
              <p:nvPr/>
            </p:nvSpPr>
            <p:spPr bwMode="auto">
              <a:xfrm>
                <a:off x="5454" y="2219"/>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323">
                <a:extLst>
                  <a:ext uri="{FF2B5EF4-FFF2-40B4-BE49-F238E27FC236}">
                    <a16:creationId xmlns:a16="http://schemas.microsoft.com/office/drawing/2014/main" id="{3691F7EC-B6B3-459C-AB5B-594B9A6C9126}"/>
                  </a:ext>
                </a:extLst>
              </p:cNvPr>
              <p:cNvSpPr>
                <a:spLocks/>
              </p:cNvSpPr>
              <p:nvPr/>
            </p:nvSpPr>
            <p:spPr bwMode="auto">
              <a:xfrm>
                <a:off x="5454" y="2219"/>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324">
                <a:extLst>
                  <a:ext uri="{FF2B5EF4-FFF2-40B4-BE49-F238E27FC236}">
                    <a16:creationId xmlns:a16="http://schemas.microsoft.com/office/drawing/2014/main" id="{EFEBAD90-2B2E-489A-AA49-07C0D7568879}"/>
                  </a:ext>
                </a:extLst>
              </p:cNvPr>
              <p:cNvSpPr>
                <a:spLocks/>
              </p:cNvSpPr>
              <p:nvPr/>
            </p:nvSpPr>
            <p:spPr bwMode="auto">
              <a:xfrm>
                <a:off x="5449" y="2218"/>
                <a:ext cx="3" cy="2"/>
              </a:xfrm>
              <a:custGeom>
                <a:avLst/>
                <a:gdLst>
                  <a:gd name="T0" fmla="*/ 0 w 3"/>
                  <a:gd name="T1" fmla="*/ 0 h 2"/>
                  <a:gd name="T2" fmla="*/ 0 w 3"/>
                  <a:gd name="T3" fmla="*/ 1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1"/>
                    </a:lnTo>
                    <a:lnTo>
                      <a:pt x="3" y="2"/>
                    </a:lnTo>
                    <a:lnTo>
                      <a:pt x="3" y="1"/>
                    </a:lnTo>
                    <a:lnTo>
                      <a:pt x="0"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325">
                <a:extLst>
                  <a:ext uri="{FF2B5EF4-FFF2-40B4-BE49-F238E27FC236}">
                    <a16:creationId xmlns:a16="http://schemas.microsoft.com/office/drawing/2014/main" id="{06A543B3-7B01-41BE-B670-A93CF0D15CC1}"/>
                  </a:ext>
                </a:extLst>
              </p:cNvPr>
              <p:cNvSpPr>
                <a:spLocks/>
              </p:cNvSpPr>
              <p:nvPr/>
            </p:nvSpPr>
            <p:spPr bwMode="auto">
              <a:xfrm>
                <a:off x="5449" y="2218"/>
                <a:ext cx="3" cy="2"/>
              </a:xfrm>
              <a:custGeom>
                <a:avLst/>
                <a:gdLst>
                  <a:gd name="T0" fmla="*/ 0 w 3"/>
                  <a:gd name="T1" fmla="*/ 0 h 2"/>
                  <a:gd name="T2" fmla="*/ 0 w 3"/>
                  <a:gd name="T3" fmla="*/ 1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1"/>
                    </a:lnTo>
                    <a:lnTo>
                      <a:pt x="3" y="2"/>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326">
                <a:extLst>
                  <a:ext uri="{FF2B5EF4-FFF2-40B4-BE49-F238E27FC236}">
                    <a16:creationId xmlns:a16="http://schemas.microsoft.com/office/drawing/2014/main" id="{DC857BAD-B7EF-4914-A165-A6D9BF742BB6}"/>
                  </a:ext>
                </a:extLst>
              </p:cNvPr>
              <p:cNvSpPr>
                <a:spLocks/>
              </p:cNvSpPr>
              <p:nvPr/>
            </p:nvSpPr>
            <p:spPr bwMode="auto">
              <a:xfrm>
                <a:off x="5430" y="2191"/>
                <a:ext cx="69" cy="37"/>
              </a:xfrm>
              <a:custGeom>
                <a:avLst/>
                <a:gdLst>
                  <a:gd name="T0" fmla="*/ 2 w 127"/>
                  <a:gd name="T1" fmla="*/ 28 h 67"/>
                  <a:gd name="T2" fmla="*/ 6 w 127"/>
                  <a:gd name="T3" fmla="*/ 11 h 67"/>
                  <a:gd name="T4" fmla="*/ 20 w 127"/>
                  <a:gd name="T5" fmla="*/ 2 h 67"/>
                  <a:gd name="T6" fmla="*/ 127 w 127"/>
                  <a:gd name="T7" fmla="*/ 26 h 67"/>
                  <a:gd name="T8" fmla="*/ 117 w 127"/>
                  <a:gd name="T9" fmla="*/ 67 h 67"/>
                  <a:gd name="T10" fmla="*/ 11 w 127"/>
                  <a:gd name="T11" fmla="*/ 43 h 67"/>
                  <a:gd name="T12" fmla="*/ 2 w 127"/>
                  <a:gd name="T13" fmla="*/ 28 h 67"/>
                </a:gdLst>
                <a:ahLst/>
                <a:cxnLst>
                  <a:cxn ang="0">
                    <a:pos x="T0" y="T1"/>
                  </a:cxn>
                  <a:cxn ang="0">
                    <a:pos x="T2" y="T3"/>
                  </a:cxn>
                  <a:cxn ang="0">
                    <a:pos x="T4" y="T5"/>
                  </a:cxn>
                  <a:cxn ang="0">
                    <a:pos x="T6" y="T7"/>
                  </a:cxn>
                  <a:cxn ang="0">
                    <a:pos x="T8" y="T9"/>
                  </a:cxn>
                  <a:cxn ang="0">
                    <a:pos x="T10" y="T11"/>
                  </a:cxn>
                  <a:cxn ang="0">
                    <a:pos x="T12" y="T13"/>
                  </a:cxn>
                </a:cxnLst>
                <a:rect l="0" t="0" r="r" b="b"/>
                <a:pathLst>
                  <a:path w="127" h="67">
                    <a:moveTo>
                      <a:pt x="2" y="28"/>
                    </a:moveTo>
                    <a:cubicBezTo>
                      <a:pt x="6" y="11"/>
                      <a:pt x="6" y="11"/>
                      <a:pt x="6" y="11"/>
                    </a:cubicBezTo>
                    <a:cubicBezTo>
                      <a:pt x="7" y="4"/>
                      <a:pt x="14" y="0"/>
                      <a:pt x="20" y="2"/>
                    </a:cubicBezTo>
                    <a:cubicBezTo>
                      <a:pt x="127" y="26"/>
                      <a:pt x="127" y="26"/>
                      <a:pt x="127" y="26"/>
                    </a:cubicBezTo>
                    <a:cubicBezTo>
                      <a:pt x="117" y="67"/>
                      <a:pt x="117" y="67"/>
                      <a:pt x="117" y="67"/>
                    </a:cubicBezTo>
                    <a:cubicBezTo>
                      <a:pt x="11" y="43"/>
                      <a:pt x="11" y="43"/>
                      <a:pt x="11" y="43"/>
                    </a:cubicBezTo>
                    <a:cubicBezTo>
                      <a:pt x="4" y="41"/>
                      <a:pt x="0" y="35"/>
                      <a:pt x="2" y="28"/>
                    </a:cubicBezTo>
                  </a:path>
                </a:pathLst>
              </a:custGeom>
              <a:solidFill>
                <a:srgbClr val="3F3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327">
                <a:extLst>
                  <a:ext uri="{FF2B5EF4-FFF2-40B4-BE49-F238E27FC236}">
                    <a16:creationId xmlns:a16="http://schemas.microsoft.com/office/drawing/2014/main" id="{46CC2F71-F3D1-4BA3-8BB9-D25AA38881F3}"/>
                  </a:ext>
                </a:extLst>
              </p:cNvPr>
              <p:cNvSpPr>
                <a:spLocks noEditPoints="1"/>
              </p:cNvSpPr>
              <p:nvPr/>
            </p:nvSpPr>
            <p:spPr bwMode="auto">
              <a:xfrm>
                <a:off x="5491" y="2229"/>
                <a:ext cx="1" cy="3"/>
              </a:xfrm>
              <a:custGeom>
                <a:avLst/>
                <a:gdLst>
                  <a:gd name="T0" fmla="*/ 0 w 2"/>
                  <a:gd name="T1" fmla="*/ 5 h 5"/>
                  <a:gd name="T2" fmla="*/ 0 w 2"/>
                  <a:gd name="T3" fmla="*/ 5 h 5"/>
                  <a:gd name="T4" fmla="*/ 0 w 2"/>
                  <a:gd name="T5" fmla="*/ 5 h 5"/>
                  <a:gd name="T6" fmla="*/ 0 w 2"/>
                  <a:gd name="T7" fmla="*/ 5 h 5"/>
                  <a:gd name="T8" fmla="*/ 0 w 2"/>
                  <a:gd name="T9" fmla="*/ 5 h 5"/>
                  <a:gd name="T10" fmla="*/ 0 w 2"/>
                  <a:gd name="T11" fmla="*/ 5 h 5"/>
                  <a:gd name="T12" fmla="*/ 0 w 2"/>
                  <a:gd name="T13" fmla="*/ 5 h 5"/>
                  <a:gd name="T14" fmla="*/ 0 w 2"/>
                  <a:gd name="T15" fmla="*/ 5 h 5"/>
                  <a:gd name="T16" fmla="*/ 0 w 2"/>
                  <a:gd name="T17" fmla="*/ 5 h 5"/>
                  <a:gd name="T18" fmla="*/ 0 w 2"/>
                  <a:gd name="T19" fmla="*/ 5 h 5"/>
                  <a:gd name="T20" fmla="*/ 0 w 2"/>
                  <a:gd name="T21" fmla="*/ 5 h 5"/>
                  <a:gd name="T22" fmla="*/ 0 w 2"/>
                  <a:gd name="T23" fmla="*/ 5 h 5"/>
                  <a:gd name="T24" fmla="*/ 1 w 2"/>
                  <a:gd name="T25" fmla="*/ 4 h 5"/>
                  <a:gd name="T26" fmla="*/ 0 w 2"/>
                  <a:gd name="T27" fmla="*/ 4 h 5"/>
                  <a:gd name="T28" fmla="*/ 1 w 2"/>
                  <a:gd name="T29" fmla="*/ 4 h 5"/>
                  <a:gd name="T30" fmla="*/ 1 w 2"/>
                  <a:gd name="T31" fmla="*/ 4 h 5"/>
                  <a:gd name="T32" fmla="*/ 1 w 2"/>
                  <a:gd name="T33" fmla="*/ 4 h 5"/>
                  <a:gd name="T34" fmla="*/ 1 w 2"/>
                  <a:gd name="T35" fmla="*/ 4 h 5"/>
                  <a:gd name="T36" fmla="*/ 1 w 2"/>
                  <a:gd name="T37" fmla="*/ 4 h 5"/>
                  <a:gd name="T38" fmla="*/ 1 w 2"/>
                  <a:gd name="T39" fmla="*/ 4 h 5"/>
                  <a:gd name="T40" fmla="*/ 1 w 2"/>
                  <a:gd name="T41" fmla="*/ 4 h 5"/>
                  <a:gd name="T42" fmla="*/ 1 w 2"/>
                  <a:gd name="T43" fmla="*/ 4 h 5"/>
                  <a:gd name="T44" fmla="*/ 1 w 2"/>
                  <a:gd name="T45" fmla="*/ 4 h 5"/>
                  <a:gd name="T46" fmla="*/ 1 w 2"/>
                  <a:gd name="T47" fmla="*/ 4 h 5"/>
                  <a:gd name="T48" fmla="*/ 1 w 2"/>
                  <a:gd name="T49" fmla="*/ 4 h 5"/>
                  <a:gd name="T50" fmla="*/ 1 w 2"/>
                  <a:gd name="T51" fmla="*/ 4 h 5"/>
                  <a:gd name="T52" fmla="*/ 1 w 2"/>
                  <a:gd name="T53" fmla="*/ 4 h 5"/>
                  <a:gd name="T54" fmla="*/ 1 w 2"/>
                  <a:gd name="T55" fmla="*/ 4 h 5"/>
                  <a:gd name="T56" fmla="*/ 1 w 2"/>
                  <a:gd name="T57" fmla="*/ 4 h 5"/>
                  <a:gd name="T58" fmla="*/ 1 w 2"/>
                  <a:gd name="T59" fmla="*/ 4 h 5"/>
                  <a:gd name="T60" fmla="*/ 1 w 2"/>
                  <a:gd name="T61" fmla="*/ 3 h 5"/>
                  <a:gd name="T62" fmla="*/ 1 w 2"/>
                  <a:gd name="T63" fmla="*/ 4 h 5"/>
                  <a:gd name="T64" fmla="*/ 1 w 2"/>
                  <a:gd name="T65" fmla="*/ 3 h 5"/>
                  <a:gd name="T66" fmla="*/ 1 w 2"/>
                  <a:gd name="T67" fmla="*/ 3 h 5"/>
                  <a:gd name="T68" fmla="*/ 1 w 2"/>
                  <a:gd name="T69" fmla="*/ 3 h 5"/>
                  <a:gd name="T70" fmla="*/ 1 w 2"/>
                  <a:gd name="T71" fmla="*/ 3 h 5"/>
                  <a:gd name="T72" fmla="*/ 1 w 2"/>
                  <a:gd name="T73" fmla="*/ 3 h 5"/>
                  <a:gd name="T74" fmla="*/ 1 w 2"/>
                  <a:gd name="T75" fmla="*/ 3 h 5"/>
                  <a:gd name="T76" fmla="*/ 1 w 2"/>
                  <a:gd name="T77" fmla="*/ 3 h 5"/>
                  <a:gd name="T78" fmla="*/ 1 w 2"/>
                  <a:gd name="T79" fmla="*/ 2 h 5"/>
                  <a:gd name="T80" fmla="*/ 1 w 2"/>
                  <a:gd name="T81" fmla="*/ 3 h 5"/>
                  <a:gd name="T82" fmla="*/ 1 w 2"/>
                  <a:gd name="T83" fmla="*/ 2 h 5"/>
                  <a:gd name="T84" fmla="*/ 1 w 2"/>
                  <a:gd name="T85" fmla="*/ 2 h 5"/>
                  <a:gd name="T86" fmla="*/ 1 w 2"/>
                  <a:gd name="T87" fmla="*/ 2 h 5"/>
                  <a:gd name="T88" fmla="*/ 1 w 2"/>
                  <a:gd name="T89" fmla="*/ 2 h 5"/>
                  <a:gd name="T90" fmla="*/ 2 w 2"/>
                  <a:gd name="T91" fmla="*/ 2 h 5"/>
                  <a:gd name="T92" fmla="*/ 2 w 2"/>
                  <a:gd name="T93" fmla="*/ 2 h 5"/>
                  <a:gd name="T94" fmla="*/ 2 w 2"/>
                  <a:gd name="T95" fmla="*/ 2 h 5"/>
                  <a:gd name="T96" fmla="*/ 2 w 2"/>
                  <a:gd name="T97" fmla="*/ 1 h 5"/>
                  <a:gd name="T98" fmla="*/ 2 w 2"/>
                  <a:gd name="T99" fmla="*/ 1 h 5"/>
                  <a:gd name="T100" fmla="*/ 2 w 2"/>
                  <a:gd name="T101" fmla="*/ 1 h 5"/>
                  <a:gd name="T102" fmla="*/ 2 w 2"/>
                  <a:gd name="T103" fmla="*/ 1 h 5"/>
                  <a:gd name="T104" fmla="*/ 2 w 2"/>
                  <a:gd name="T105" fmla="*/ 1 h 5"/>
                  <a:gd name="T106" fmla="*/ 2 w 2"/>
                  <a:gd name="T107" fmla="*/ 1 h 5"/>
                  <a:gd name="T108" fmla="*/ 2 w 2"/>
                  <a:gd name="T109" fmla="*/ 0 h 5"/>
                  <a:gd name="T110" fmla="*/ 2 w 2"/>
                  <a:gd name="T111" fmla="*/ 1 h 5"/>
                  <a:gd name="T112" fmla="*/ 2 w 2"/>
                  <a:gd name="T113" fmla="*/ 0 h 5"/>
                  <a:gd name="T114" fmla="*/ 2 w 2"/>
                  <a:gd name="T11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 h="5">
                    <a:moveTo>
                      <a:pt x="0" y="5"/>
                    </a:moveTo>
                    <a:cubicBezTo>
                      <a:pt x="0" y="5"/>
                      <a:pt x="0" y="5"/>
                      <a:pt x="0" y="5"/>
                    </a:cubicBezTo>
                    <a:cubicBezTo>
                      <a:pt x="0" y="5"/>
                      <a:pt x="0" y="5"/>
                      <a:pt x="0" y="5"/>
                    </a:cubicBezTo>
                    <a:moveTo>
                      <a:pt x="0" y="5"/>
                    </a:moveTo>
                    <a:cubicBezTo>
                      <a:pt x="0" y="5"/>
                      <a:pt x="0" y="5"/>
                      <a:pt x="0" y="5"/>
                    </a:cubicBezTo>
                    <a:cubicBezTo>
                      <a:pt x="0" y="5"/>
                      <a:pt x="0" y="5"/>
                      <a:pt x="0" y="5"/>
                    </a:cubicBezTo>
                    <a:moveTo>
                      <a:pt x="0" y="5"/>
                    </a:moveTo>
                    <a:cubicBezTo>
                      <a:pt x="0" y="5"/>
                      <a:pt x="0" y="5"/>
                      <a:pt x="0" y="5"/>
                    </a:cubicBezTo>
                    <a:cubicBezTo>
                      <a:pt x="0" y="5"/>
                      <a:pt x="0" y="5"/>
                      <a:pt x="0" y="5"/>
                    </a:cubicBezTo>
                    <a:moveTo>
                      <a:pt x="0" y="5"/>
                    </a:moveTo>
                    <a:cubicBezTo>
                      <a:pt x="0" y="5"/>
                      <a:pt x="0" y="5"/>
                      <a:pt x="0" y="5"/>
                    </a:cubicBezTo>
                    <a:cubicBezTo>
                      <a:pt x="0" y="5"/>
                      <a:pt x="0" y="5"/>
                      <a:pt x="0" y="5"/>
                    </a:cubicBezTo>
                    <a:moveTo>
                      <a:pt x="1" y="4"/>
                    </a:moveTo>
                    <a:cubicBezTo>
                      <a:pt x="0" y="4"/>
                      <a:pt x="0" y="4"/>
                      <a:pt x="0" y="4"/>
                    </a:cubicBezTo>
                    <a:cubicBezTo>
                      <a:pt x="0" y="4"/>
                      <a:pt x="0"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1" y="3"/>
                    </a:moveTo>
                    <a:cubicBezTo>
                      <a:pt x="1" y="3"/>
                      <a:pt x="1" y="4"/>
                      <a:pt x="1" y="4"/>
                    </a:cubicBezTo>
                    <a:cubicBezTo>
                      <a:pt x="1" y="4"/>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2"/>
                      <a:pt x="1" y="3"/>
                      <a:pt x="1" y="3"/>
                    </a:cubicBezTo>
                    <a:cubicBezTo>
                      <a:pt x="1" y="3"/>
                      <a:pt x="1" y="2"/>
                      <a:pt x="1" y="2"/>
                    </a:cubicBezTo>
                    <a:moveTo>
                      <a:pt x="1" y="2"/>
                    </a:moveTo>
                    <a:cubicBezTo>
                      <a:pt x="1" y="2"/>
                      <a:pt x="1" y="2"/>
                      <a:pt x="1" y="2"/>
                    </a:cubicBezTo>
                    <a:cubicBezTo>
                      <a:pt x="1" y="2"/>
                      <a:pt x="1" y="2"/>
                      <a:pt x="1" y="2"/>
                    </a:cubicBezTo>
                    <a:moveTo>
                      <a:pt x="2" y="2"/>
                    </a:moveTo>
                    <a:cubicBezTo>
                      <a:pt x="2" y="2"/>
                      <a:pt x="2" y="2"/>
                      <a:pt x="2" y="2"/>
                    </a:cubicBezTo>
                    <a:cubicBezTo>
                      <a:pt x="2" y="2"/>
                      <a:pt x="2" y="2"/>
                      <a:pt x="2" y="2"/>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1"/>
                      <a:pt x="2" y="1"/>
                      <a:pt x="2" y="1"/>
                    </a:cubicBezTo>
                    <a:cubicBezTo>
                      <a:pt x="2" y="0"/>
                      <a:pt x="2" y="0"/>
                      <a:pt x="2" y="0"/>
                    </a:cubicBezTo>
                    <a:cubicBezTo>
                      <a:pt x="2" y="0"/>
                      <a:pt x="2" y="0"/>
                      <a:pt x="2" y="0"/>
                    </a:cubicBezTo>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328">
                <a:extLst>
                  <a:ext uri="{FF2B5EF4-FFF2-40B4-BE49-F238E27FC236}">
                    <a16:creationId xmlns:a16="http://schemas.microsoft.com/office/drawing/2014/main" id="{FDE0045B-5F4A-41EC-8206-2957640CB282}"/>
                  </a:ext>
                </a:extLst>
              </p:cNvPr>
              <p:cNvSpPr>
                <a:spLocks noEditPoints="1"/>
              </p:cNvSpPr>
              <p:nvPr/>
            </p:nvSpPr>
            <p:spPr bwMode="auto">
              <a:xfrm>
                <a:off x="5442" y="2222"/>
                <a:ext cx="50" cy="14"/>
              </a:xfrm>
              <a:custGeom>
                <a:avLst/>
                <a:gdLst>
                  <a:gd name="T0" fmla="*/ 55 w 90"/>
                  <a:gd name="T1" fmla="*/ 21 h 25"/>
                  <a:gd name="T2" fmla="*/ 62 w 90"/>
                  <a:gd name="T3" fmla="*/ 14 h 25"/>
                  <a:gd name="T4" fmla="*/ 87 w 90"/>
                  <a:gd name="T5" fmla="*/ 13 h 25"/>
                  <a:gd name="T6" fmla="*/ 70 w 90"/>
                  <a:gd name="T7" fmla="*/ 16 h 25"/>
                  <a:gd name="T8" fmla="*/ 65 w 90"/>
                  <a:gd name="T9" fmla="*/ 24 h 25"/>
                  <a:gd name="T10" fmla="*/ 73 w 90"/>
                  <a:gd name="T11" fmla="*/ 25 h 25"/>
                  <a:gd name="T12" fmla="*/ 88 w 90"/>
                  <a:gd name="T13" fmla="*/ 18 h 25"/>
                  <a:gd name="T14" fmla="*/ 88 w 90"/>
                  <a:gd name="T15" fmla="*/ 18 h 25"/>
                  <a:gd name="T16" fmla="*/ 88 w 90"/>
                  <a:gd name="T17" fmla="*/ 18 h 25"/>
                  <a:gd name="T18" fmla="*/ 88 w 90"/>
                  <a:gd name="T19" fmla="*/ 18 h 25"/>
                  <a:gd name="T20" fmla="*/ 89 w 90"/>
                  <a:gd name="T21" fmla="*/ 17 h 25"/>
                  <a:gd name="T22" fmla="*/ 89 w 90"/>
                  <a:gd name="T23" fmla="*/ 17 h 25"/>
                  <a:gd name="T24" fmla="*/ 89 w 90"/>
                  <a:gd name="T25" fmla="*/ 17 h 25"/>
                  <a:gd name="T26" fmla="*/ 89 w 90"/>
                  <a:gd name="T27" fmla="*/ 17 h 25"/>
                  <a:gd name="T28" fmla="*/ 89 w 90"/>
                  <a:gd name="T29" fmla="*/ 17 h 25"/>
                  <a:gd name="T30" fmla="*/ 89 w 90"/>
                  <a:gd name="T31" fmla="*/ 17 h 25"/>
                  <a:gd name="T32" fmla="*/ 89 w 90"/>
                  <a:gd name="T33" fmla="*/ 16 h 25"/>
                  <a:gd name="T34" fmla="*/ 89 w 90"/>
                  <a:gd name="T35" fmla="*/ 16 h 25"/>
                  <a:gd name="T36" fmla="*/ 89 w 90"/>
                  <a:gd name="T37" fmla="*/ 16 h 25"/>
                  <a:gd name="T38" fmla="*/ 89 w 90"/>
                  <a:gd name="T39" fmla="*/ 15 h 25"/>
                  <a:gd name="T40" fmla="*/ 89 w 90"/>
                  <a:gd name="T41" fmla="*/ 15 h 25"/>
                  <a:gd name="T42" fmla="*/ 90 w 90"/>
                  <a:gd name="T43" fmla="*/ 15 h 25"/>
                  <a:gd name="T44" fmla="*/ 90 w 90"/>
                  <a:gd name="T45" fmla="*/ 14 h 25"/>
                  <a:gd name="T46" fmla="*/ 90 w 90"/>
                  <a:gd name="T47" fmla="*/ 14 h 25"/>
                  <a:gd name="T48" fmla="*/ 90 w 90"/>
                  <a:gd name="T49" fmla="*/ 13 h 25"/>
                  <a:gd name="T50" fmla="*/ 46 w 90"/>
                  <a:gd name="T51" fmla="*/ 11 h 25"/>
                  <a:gd name="T52" fmla="*/ 49 w 90"/>
                  <a:gd name="T53" fmla="*/ 20 h 25"/>
                  <a:gd name="T54" fmla="*/ 46 w 90"/>
                  <a:gd name="T55" fmla="*/ 11 h 25"/>
                  <a:gd name="T56" fmla="*/ 34 w 90"/>
                  <a:gd name="T57" fmla="*/ 17 h 25"/>
                  <a:gd name="T58" fmla="*/ 39 w 90"/>
                  <a:gd name="T59" fmla="*/ 18 h 25"/>
                  <a:gd name="T60" fmla="*/ 36 w 90"/>
                  <a:gd name="T61" fmla="*/ 8 h 25"/>
                  <a:gd name="T62" fmla="*/ 24 w 90"/>
                  <a:gd name="T63" fmla="*/ 14 h 25"/>
                  <a:gd name="T64" fmla="*/ 31 w 90"/>
                  <a:gd name="T65" fmla="*/ 7 h 25"/>
                  <a:gd name="T66" fmla="*/ 15 w 90"/>
                  <a:gd name="T67" fmla="*/ 3 h 25"/>
                  <a:gd name="T68" fmla="*/ 18 w 90"/>
                  <a:gd name="T69" fmla="*/ 13 h 25"/>
                  <a:gd name="T70" fmla="*/ 15 w 90"/>
                  <a:gd name="T71" fmla="*/ 3 h 25"/>
                  <a:gd name="T72" fmla="*/ 0 w 90"/>
                  <a:gd name="T73" fmla="*/ 9 h 25"/>
                  <a:gd name="T74" fmla="*/ 8 w 90"/>
                  <a:gd name="T75" fmla="*/ 11 h 25"/>
                  <a:gd name="T76" fmla="*/ 2 w 90"/>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0" h="25">
                    <a:moveTo>
                      <a:pt x="57" y="13"/>
                    </a:moveTo>
                    <a:cubicBezTo>
                      <a:pt x="55" y="21"/>
                      <a:pt x="55" y="21"/>
                      <a:pt x="55" y="21"/>
                    </a:cubicBezTo>
                    <a:cubicBezTo>
                      <a:pt x="60" y="22"/>
                      <a:pt x="60" y="22"/>
                      <a:pt x="60" y="22"/>
                    </a:cubicBezTo>
                    <a:cubicBezTo>
                      <a:pt x="62" y="14"/>
                      <a:pt x="62" y="14"/>
                      <a:pt x="62" y="14"/>
                    </a:cubicBezTo>
                    <a:cubicBezTo>
                      <a:pt x="57" y="13"/>
                      <a:pt x="57" y="13"/>
                      <a:pt x="57" y="13"/>
                    </a:cubicBezTo>
                    <a:moveTo>
                      <a:pt x="87" y="13"/>
                    </a:moveTo>
                    <a:cubicBezTo>
                      <a:pt x="84" y="15"/>
                      <a:pt x="80" y="17"/>
                      <a:pt x="75" y="17"/>
                    </a:cubicBezTo>
                    <a:cubicBezTo>
                      <a:pt x="73" y="17"/>
                      <a:pt x="72" y="16"/>
                      <a:pt x="70" y="16"/>
                    </a:cubicBezTo>
                    <a:cubicBezTo>
                      <a:pt x="67" y="15"/>
                      <a:pt x="67" y="15"/>
                      <a:pt x="67" y="15"/>
                    </a:cubicBezTo>
                    <a:cubicBezTo>
                      <a:pt x="65" y="24"/>
                      <a:pt x="65" y="24"/>
                      <a:pt x="65" y="24"/>
                    </a:cubicBezTo>
                    <a:cubicBezTo>
                      <a:pt x="68" y="24"/>
                      <a:pt x="68" y="24"/>
                      <a:pt x="68" y="24"/>
                    </a:cubicBezTo>
                    <a:cubicBezTo>
                      <a:pt x="70" y="25"/>
                      <a:pt x="71" y="25"/>
                      <a:pt x="73" y="25"/>
                    </a:cubicBezTo>
                    <a:cubicBezTo>
                      <a:pt x="80" y="25"/>
                      <a:pt x="85" y="22"/>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8"/>
                      <a:pt x="88" y="18"/>
                      <a:pt x="88" y="18"/>
                    </a:cubicBezTo>
                    <a:cubicBezTo>
                      <a:pt x="88" y="17"/>
                      <a:pt x="88" y="17"/>
                      <a:pt x="88" y="17"/>
                    </a:cubicBezTo>
                    <a:cubicBezTo>
                      <a:pt x="88" y="17"/>
                      <a:pt x="88"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7"/>
                      <a:pt x="89" y="17"/>
                    </a:cubicBezTo>
                    <a:cubicBezTo>
                      <a:pt x="89" y="17"/>
                      <a:pt x="89" y="16"/>
                      <a:pt x="89" y="16"/>
                    </a:cubicBezTo>
                    <a:cubicBezTo>
                      <a:pt x="89" y="16"/>
                      <a:pt x="89" y="16"/>
                      <a:pt x="89" y="16"/>
                    </a:cubicBezTo>
                    <a:cubicBezTo>
                      <a:pt x="89" y="16"/>
                      <a:pt x="89" y="16"/>
                      <a:pt x="89" y="16"/>
                    </a:cubicBezTo>
                    <a:cubicBezTo>
                      <a:pt x="89" y="16"/>
                      <a:pt x="89" y="16"/>
                      <a:pt x="89" y="16"/>
                    </a:cubicBezTo>
                    <a:cubicBezTo>
                      <a:pt x="89" y="16"/>
                      <a:pt x="89" y="16"/>
                      <a:pt x="89" y="16"/>
                    </a:cubicBezTo>
                    <a:cubicBezTo>
                      <a:pt x="89" y="16"/>
                      <a:pt x="89" y="16"/>
                      <a:pt x="89" y="16"/>
                    </a:cubicBezTo>
                    <a:cubicBezTo>
                      <a:pt x="89" y="16"/>
                      <a:pt x="89" y="15"/>
                      <a:pt x="89" y="15"/>
                    </a:cubicBezTo>
                    <a:cubicBezTo>
                      <a:pt x="89" y="15"/>
                      <a:pt x="89" y="15"/>
                      <a:pt x="89" y="15"/>
                    </a:cubicBezTo>
                    <a:cubicBezTo>
                      <a:pt x="89" y="15"/>
                      <a:pt x="89" y="15"/>
                      <a:pt x="89" y="15"/>
                    </a:cubicBezTo>
                    <a:cubicBezTo>
                      <a:pt x="89" y="15"/>
                      <a:pt x="89" y="15"/>
                      <a:pt x="90" y="15"/>
                    </a:cubicBezTo>
                    <a:cubicBezTo>
                      <a:pt x="90" y="15"/>
                      <a:pt x="90" y="15"/>
                      <a:pt x="90" y="15"/>
                    </a:cubicBezTo>
                    <a:cubicBezTo>
                      <a:pt x="90" y="15"/>
                      <a:pt x="90" y="14"/>
                      <a:pt x="90" y="14"/>
                    </a:cubicBezTo>
                    <a:cubicBezTo>
                      <a:pt x="90" y="14"/>
                      <a:pt x="90" y="14"/>
                      <a:pt x="90" y="14"/>
                    </a:cubicBezTo>
                    <a:cubicBezTo>
                      <a:pt x="90" y="14"/>
                      <a:pt x="90" y="14"/>
                      <a:pt x="90" y="14"/>
                    </a:cubicBezTo>
                    <a:cubicBezTo>
                      <a:pt x="90" y="14"/>
                      <a:pt x="90" y="14"/>
                      <a:pt x="90" y="14"/>
                    </a:cubicBezTo>
                    <a:cubicBezTo>
                      <a:pt x="90" y="14"/>
                      <a:pt x="90" y="14"/>
                      <a:pt x="90" y="14"/>
                    </a:cubicBezTo>
                    <a:cubicBezTo>
                      <a:pt x="90" y="13"/>
                      <a:pt x="90" y="13"/>
                      <a:pt x="90" y="13"/>
                    </a:cubicBezTo>
                    <a:cubicBezTo>
                      <a:pt x="87" y="13"/>
                      <a:pt x="87" y="13"/>
                      <a:pt x="87" y="13"/>
                    </a:cubicBezTo>
                    <a:moveTo>
                      <a:pt x="46" y="11"/>
                    </a:moveTo>
                    <a:cubicBezTo>
                      <a:pt x="45" y="19"/>
                      <a:pt x="45" y="19"/>
                      <a:pt x="45" y="19"/>
                    </a:cubicBezTo>
                    <a:cubicBezTo>
                      <a:pt x="49" y="20"/>
                      <a:pt x="49" y="20"/>
                      <a:pt x="49" y="20"/>
                    </a:cubicBezTo>
                    <a:cubicBezTo>
                      <a:pt x="51" y="12"/>
                      <a:pt x="51" y="12"/>
                      <a:pt x="51" y="12"/>
                    </a:cubicBezTo>
                    <a:cubicBezTo>
                      <a:pt x="46" y="11"/>
                      <a:pt x="46" y="11"/>
                      <a:pt x="46" y="11"/>
                    </a:cubicBezTo>
                    <a:moveTo>
                      <a:pt x="36" y="8"/>
                    </a:moveTo>
                    <a:cubicBezTo>
                      <a:pt x="34" y="17"/>
                      <a:pt x="34" y="17"/>
                      <a:pt x="34" y="17"/>
                    </a:cubicBezTo>
                    <a:cubicBezTo>
                      <a:pt x="30" y="16"/>
                      <a:pt x="30" y="16"/>
                      <a:pt x="30" y="16"/>
                    </a:cubicBezTo>
                    <a:cubicBezTo>
                      <a:pt x="39" y="18"/>
                      <a:pt x="39" y="18"/>
                      <a:pt x="39" y="18"/>
                    </a:cubicBezTo>
                    <a:cubicBezTo>
                      <a:pt x="41" y="9"/>
                      <a:pt x="41" y="9"/>
                      <a:pt x="41" y="9"/>
                    </a:cubicBezTo>
                    <a:cubicBezTo>
                      <a:pt x="36" y="8"/>
                      <a:pt x="36" y="8"/>
                      <a:pt x="36" y="8"/>
                    </a:cubicBezTo>
                    <a:moveTo>
                      <a:pt x="26" y="6"/>
                    </a:moveTo>
                    <a:cubicBezTo>
                      <a:pt x="24" y="14"/>
                      <a:pt x="24" y="14"/>
                      <a:pt x="24" y="14"/>
                    </a:cubicBezTo>
                    <a:cubicBezTo>
                      <a:pt x="29" y="15"/>
                      <a:pt x="29" y="15"/>
                      <a:pt x="29" y="15"/>
                    </a:cubicBezTo>
                    <a:cubicBezTo>
                      <a:pt x="31" y="7"/>
                      <a:pt x="31" y="7"/>
                      <a:pt x="31" y="7"/>
                    </a:cubicBezTo>
                    <a:cubicBezTo>
                      <a:pt x="26" y="6"/>
                      <a:pt x="26" y="6"/>
                      <a:pt x="26" y="6"/>
                    </a:cubicBezTo>
                    <a:moveTo>
                      <a:pt x="15" y="3"/>
                    </a:moveTo>
                    <a:cubicBezTo>
                      <a:pt x="13" y="12"/>
                      <a:pt x="13" y="12"/>
                      <a:pt x="13" y="12"/>
                    </a:cubicBezTo>
                    <a:cubicBezTo>
                      <a:pt x="18" y="13"/>
                      <a:pt x="18" y="13"/>
                      <a:pt x="18" y="13"/>
                    </a:cubicBezTo>
                    <a:cubicBezTo>
                      <a:pt x="20" y="5"/>
                      <a:pt x="20" y="5"/>
                      <a:pt x="20" y="5"/>
                    </a:cubicBezTo>
                    <a:cubicBezTo>
                      <a:pt x="15" y="3"/>
                      <a:pt x="15" y="3"/>
                      <a:pt x="15" y="3"/>
                    </a:cubicBezTo>
                    <a:moveTo>
                      <a:pt x="2" y="0"/>
                    </a:moveTo>
                    <a:cubicBezTo>
                      <a:pt x="0" y="9"/>
                      <a:pt x="0" y="9"/>
                      <a:pt x="0" y="9"/>
                    </a:cubicBezTo>
                    <a:cubicBezTo>
                      <a:pt x="9" y="11"/>
                      <a:pt x="9" y="11"/>
                      <a:pt x="9" y="11"/>
                    </a:cubicBezTo>
                    <a:cubicBezTo>
                      <a:pt x="8" y="11"/>
                      <a:pt x="8" y="11"/>
                      <a:pt x="8" y="11"/>
                    </a:cubicBezTo>
                    <a:cubicBezTo>
                      <a:pt x="10" y="2"/>
                      <a:pt x="10" y="2"/>
                      <a:pt x="10" y="2"/>
                    </a:cubicBezTo>
                    <a:cubicBezTo>
                      <a:pt x="2" y="0"/>
                      <a:pt x="2" y="0"/>
                      <a:pt x="2"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329">
                <a:extLst>
                  <a:ext uri="{FF2B5EF4-FFF2-40B4-BE49-F238E27FC236}">
                    <a16:creationId xmlns:a16="http://schemas.microsoft.com/office/drawing/2014/main" id="{21C40211-3DF2-4900-B294-5FC56038D07C}"/>
                  </a:ext>
                </a:extLst>
              </p:cNvPr>
              <p:cNvSpPr>
                <a:spLocks/>
              </p:cNvSpPr>
              <p:nvPr/>
            </p:nvSpPr>
            <p:spPr bwMode="auto">
              <a:xfrm>
                <a:off x="5475" y="2230"/>
                <a:ext cx="4" cy="5"/>
              </a:xfrm>
              <a:custGeom>
                <a:avLst/>
                <a:gdLst>
                  <a:gd name="T0" fmla="*/ 1 w 4"/>
                  <a:gd name="T1" fmla="*/ 0 h 5"/>
                  <a:gd name="T2" fmla="*/ 0 w 4"/>
                  <a:gd name="T3" fmla="*/ 4 h 5"/>
                  <a:gd name="T4" fmla="*/ 3 w 4"/>
                  <a:gd name="T5" fmla="*/ 5 h 5"/>
                  <a:gd name="T6" fmla="*/ 4 w 4"/>
                  <a:gd name="T7" fmla="*/ 0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4"/>
                    </a:lnTo>
                    <a:lnTo>
                      <a:pt x="3" y="5"/>
                    </a:lnTo>
                    <a:lnTo>
                      <a:pt x="4" y="0"/>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330">
                <a:extLst>
                  <a:ext uri="{FF2B5EF4-FFF2-40B4-BE49-F238E27FC236}">
                    <a16:creationId xmlns:a16="http://schemas.microsoft.com/office/drawing/2014/main" id="{84EF45CB-FA20-423D-90C9-6D206FB469DA}"/>
                  </a:ext>
                </a:extLst>
              </p:cNvPr>
              <p:cNvSpPr>
                <a:spLocks/>
              </p:cNvSpPr>
              <p:nvPr/>
            </p:nvSpPr>
            <p:spPr bwMode="auto">
              <a:xfrm>
                <a:off x="5475" y="2230"/>
                <a:ext cx="4" cy="5"/>
              </a:xfrm>
              <a:custGeom>
                <a:avLst/>
                <a:gdLst>
                  <a:gd name="T0" fmla="*/ 1 w 4"/>
                  <a:gd name="T1" fmla="*/ 0 h 5"/>
                  <a:gd name="T2" fmla="*/ 0 w 4"/>
                  <a:gd name="T3" fmla="*/ 4 h 5"/>
                  <a:gd name="T4" fmla="*/ 3 w 4"/>
                  <a:gd name="T5" fmla="*/ 5 h 5"/>
                  <a:gd name="T6" fmla="*/ 4 w 4"/>
                  <a:gd name="T7" fmla="*/ 0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4"/>
                    </a:lnTo>
                    <a:lnTo>
                      <a:pt x="3" y="5"/>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331">
                <a:extLst>
                  <a:ext uri="{FF2B5EF4-FFF2-40B4-BE49-F238E27FC236}">
                    <a16:creationId xmlns:a16="http://schemas.microsoft.com/office/drawing/2014/main" id="{03FC9952-746E-49A8-B733-CF602BB6EB2A}"/>
                  </a:ext>
                </a:extLst>
              </p:cNvPr>
              <p:cNvSpPr>
                <a:spLocks/>
              </p:cNvSpPr>
              <p:nvPr/>
            </p:nvSpPr>
            <p:spPr bwMode="auto">
              <a:xfrm>
                <a:off x="5469" y="2229"/>
                <a:ext cx="5" cy="5"/>
              </a:xfrm>
              <a:custGeom>
                <a:avLst/>
                <a:gdLst>
                  <a:gd name="T0" fmla="*/ 1 w 5"/>
                  <a:gd name="T1" fmla="*/ 0 h 5"/>
                  <a:gd name="T2" fmla="*/ 0 w 5"/>
                  <a:gd name="T3" fmla="*/ 4 h 5"/>
                  <a:gd name="T4" fmla="*/ 3 w 5"/>
                  <a:gd name="T5" fmla="*/ 5 h 5"/>
                  <a:gd name="T6" fmla="*/ 5 w 5"/>
                  <a:gd name="T7" fmla="*/ 0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4"/>
                    </a:lnTo>
                    <a:lnTo>
                      <a:pt x="3" y="5"/>
                    </a:lnTo>
                    <a:lnTo>
                      <a:pt x="5" y="0"/>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332">
                <a:extLst>
                  <a:ext uri="{FF2B5EF4-FFF2-40B4-BE49-F238E27FC236}">
                    <a16:creationId xmlns:a16="http://schemas.microsoft.com/office/drawing/2014/main" id="{3D573F7C-4178-4BF1-8E36-14411A4291CD}"/>
                  </a:ext>
                </a:extLst>
              </p:cNvPr>
              <p:cNvSpPr>
                <a:spLocks/>
              </p:cNvSpPr>
              <p:nvPr/>
            </p:nvSpPr>
            <p:spPr bwMode="auto">
              <a:xfrm>
                <a:off x="5469" y="2229"/>
                <a:ext cx="5" cy="5"/>
              </a:xfrm>
              <a:custGeom>
                <a:avLst/>
                <a:gdLst>
                  <a:gd name="T0" fmla="*/ 1 w 5"/>
                  <a:gd name="T1" fmla="*/ 0 h 5"/>
                  <a:gd name="T2" fmla="*/ 0 w 5"/>
                  <a:gd name="T3" fmla="*/ 4 h 5"/>
                  <a:gd name="T4" fmla="*/ 3 w 5"/>
                  <a:gd name="T5" fmla="*/ 5 h 5"/>
                  <a:gd name="T6" fmla="*/ 5 w 5"/>
                  <a:gd name="T7" fmla="*/ 0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4"/>
                    </a:lnTo>
                    <a:lnTo>
                      <a:pt x="3" y="5"/>
                    </a:lnTo>
                    <a:lnTo>
                      <a:pt x="5"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333">
                <a:extLst>
                  <a:ext uri="{FF2B5EF4-FFF2-40B4-BE49-F238E27FC236}">
                    <a16:creationId xmlns:a16="http://schemas.microsoft.com/office/drawing/2014/main" id="{F5765AE4-2359-4CFF-A084-003A85E242D0}"/>
                  </a:ext>
                </a:extLst>
              </p:cNvPr>
              <p:cNvSpPr>
                <a:spLocks/>
              </p:cNvSpPr>
              <p:nvPr/>
            </p:nvSpPr>
            <p:spPr bwMode="auto">
              <a:xfrm>
                <a:off x="5464" y="2227"/>
                <a:ext cx="4" cy="5"/>
              </a:xfrm>
              <a:custGeom>
                <a:avLst/>
                <a:gdLst>
                  <a:gd name="T0" fmla="*/ 1 w 4"/>
                  <a:gd name="T1" fmla="*/ 0 h 5"/>
                  <a:gd name="T2" fmla="*/ 0 w 4"/>
                  <a:gd name="T3" fmla="*/ 5 h 5"/>
                  <a:gd name="T4" fmla="*/ 3 w 4"/>
                  <a:gd name="T5" fmla="*/ 5 h 5"/>
                  <a:gd name="T6" fmla="*/ 4 w 4"/>
                  <a:gd name="T7" fmla="*/ 1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5"/>
                    </a:lnTo>
                    <a:lnTo>
                      <a:pt x="3" y="5"/>
                    </a:lnTo>
                    <a:lnTo>
                      <a:pt x="4" y="1"/>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334">
                <a:extLst>
                  <a:ext uri="{FF2B5EF4-FFF2-40B4-BE49-F238E27FC236}">
                    <a16:creationId xmlns:a16="http://schemas.microsoft.com/office/drawing/2014/main" id="{99A1B14B-E957-4900-AA63-4B65096A432C}"/>
                  </a:ext>
                </a:extLst>
              </p:cNvPr>
              <p:cNvSpPr>
                <a:spLocks/>
              </p:cNvSpPr>
              <p:nvPr/>
            </p:nvSpPr>
            <p:spPr bwMode="auto">
              <a:xfrm>
                <a:off x="5464" y="2227"/>
                <a:ext cx="4" cy="5"/>
              </a:xfrm>
              <a:custGeom>
                <a:avLst/>
                <a:gdLst>
                  <a:gd name="T0" fmla="*/ 1 w 4"/>
                  <a:gd name="T1" fmla="*/ 0 h 5"/>
                  <a:gd name="T2" fmla="*/ 0 w 4"/>
                  <a:gd name="T3" fmla="*/ 5 h 5"/>
                  <a:gd name="T4" fmla="*/ 3 w 4"/>
                  <a:gd name="T5" fmla="*/ 5 h 5"/>
                  <a:gd name="T6" fmla="*/ 4 w 4"/>
                  <a:gd name="T7" fmla="*/ 1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5"/>
                    </a:lnTo>
                    <a:lnTo>
                      <a:pt x="3" y="5"/>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335">
                <a:extLst>
                  <a:ext uri="{FF2B5EF4-FFF2-40B4-BE49-F238E27FC236}">
                    <a16:creationId xmlns:a16="http://schemas.microsoft.com/office/drawing/2014/main" id="{0FF797DB-6F86-476D-8B85-9EB86E6F0383}"/>
                  </a:ext>
                </a:extLst>
              </p:cNvPr>
              <p:cNvSpPr>
                <a:spLocks/>
              </p:cNvSpPr>
              <p:nvPr/>
            </p:nvSpPr>
            <p:spPr bwMode="auto">
              <a:xfrm>
                <a:off x="5458" y="2226"/>
                <a:ext cx="4" cy="5"/>
              </a:xfrm>
              <a:custGeom>
                <a:avLst/>
                <a:gdLst>
                  <a:gd name="T0" fmla="*/ 1 w 4"/>
                  <a:gd name="T1" fmla="*/ 0 h 5"/>
                  <a:gd name="T2" fmla="*/ 0 w 4"/>
                  <a:gd name="T3" fmla="*/ 4 h 5"/>
                  <a:gd name="T4" fmla="*/ 1 w 4"/>
                  <a:gd name="T5" fmla="*/ 5 h 5"/>
                  <a:gd name="T6" fmla="*/ 3 w 4"/>
                  <a:gd name="T7" fmla="*/ 5 h 5"/>
                  <a:gd name="T8" fmla="*/ 4 w 4"/>
                  <a:gd name="T9" fmla="*/ 0 h 5"/>
                  <a:gd name="T10" fmla="*/ 1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1" y="0"/>
                    </a:moveTo>
                    <a:lnTo>
                      <a:pt x="0" y="4"/>
                    </a:lnTo>
                    <a:lnTo>
                      <a:pt x="1" y="5"/>
                    </a:lnTo>
                    <a:lnTo>
                      <a:pt x="3" y="5"/>
                    </a:lnTo>
                    <a:lnTo>
                      <a:pt x="4" y="0"/>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336">
                <a:extLst>
                  <a:ext uri="{FF2B5EF4-FFF2-40B4-BE49-F238E27FC236}">
                    <a16:creationId xmlns:a16="http://schemas.microsoft.com/office/drawing/2014/main" id="{26FB6D40-410D-4E60-AB29-3E9A9A367E12}"/>
                  </a:ext>
                </a:extLst>
              </p:cNvPr>
              <p:cNvSpPr>
                <a:spLocks/>
              </p:cNvSpPr>
              <p:nvPr/>
            </p:nvSpPr>
            <p:spPr bwMode="auto">
              <a:xfrm>
                <a:off x="5458" y="2226"/>
                <a:ext cx="4" cy="5"/>
              </a:xfrm>
              <a:custGeom>
                <a:avLst/>
                <a:gdLst>
                  <a:gd name="T0" fmla="*/ 1 w 4"/>
                  <a:gd name="T1" fmla="*/ 0 h 5"/>
                  <a:gd name="T2" fmla="*/ 0 w 4"/>
                  <a:gd name="T3" fmla="*/ 4 h 5"/>
                  <a:gd name="T4" fmla="*/ 1 w 4"/>
                  <a:gd name="T5" fmla="*/ 5 h 5"/>
                  <a:gd name="T6" fmla="*/ 3 w 4"/>
                  <a:gd name="T7" fmla="*/ 5 h 5"/>
                  <a:gd name="T8" fmla="*/ 4 w 4"/>
                  <a:gd name="T9" fmla="*/ 0 h 5"/>
                  <a:gd name="T10" fmla="*/ 1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1" y="0"/>
                    </a:moveTo>
                    <a:lnTo>
                      <a:pt x="0" y="4"/>
                    </a:lnTo>
                    <a:lnTo>
                      <a:pt x="1" y="5"/>
                    </a:lnTo>
                    <a:lnTo>
                      <a:pt x="3" y="5"/>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337">
                <a:extLst>
                  <a:ext uri="{FF2B5EF4-FFF2-40B4-BE49-F238E27FC236}">
                    <a16:creationId xmlns:a16="http://schemas.microsoft.com/office/drawing/2014/main" id="{FACBE5FC-1D07-48C0-9EDC-2DBE50E98E63}"/>
                  </a:ext>
                </a:extLst>
              </p:cNvPr>
              <p:cNvSpPr>
                <a:spLocks/>
              </p:cNvSpPr>
              <p:nvPr/>
            </p:nvSpPr>
            <p:spPr bwMode="auto">
              <a:xfrm>
                <a:off x="5452" y="2225"/>
                <a:ext cx="5" cy="5"/>
              </a:xfrm>
              <a:custGeom>
                <a:avLst/>
                <a:gdLst>
                  <a:gd name="T0" fmla="*/ 1 w 5"/>
                  <a:gd name="T1" fmla="*/ 0 h 5"/>
                  <a:gd name="T2" fmla="*/ 0 w 5"/>
                  <a:gd name="T3" fmla="*/ 4 h 5"/>
                  <a:gd name="T4" fmla="*/ 4 w 5"/>
                  <a:gd name="T5" fmla="*/ 5 h 5"/>
                  <a:gd name="T6" fmla="*/ 5 w 5"/>
                  <a:gd name="T7" fmla="*/ 0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4"/>
                    </a:lnTo>
                    <a:lnTo>
                      <a:pt x="4" y="5"/>
                    </a:lnTo>
                    <a:lnTo>
                      <a:pt x="5" y="0"/>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338">
                <a:extLst>
                  <a:ext uri="{FF2B5EF4-FFF2-40B4-BE49-F238E27FC236}">
                    <a16:creationId xmlns:a16="http://schemas.microsoft.com/office/drawing/2014/main" id="{CF4A6D40-44DF-4F96-B013-6513621F0BCF}"/>
                  </a:ext>
                </a:extLst>
              </p:cNvPr>
              <p:cNvSpPr>
                <a:spLocks/>
              </p:cNvSpPr>
              <p:nvPr/>
            </p:nvSpPr>
            <p:spPr bwMode="auto">
              <a:xfrm>
                <a:off x="5452" y="2225"/>
                <a:ext cx="5" cy="5"/>
              </a:xfrm>
              <a:custGeom>
                <a:avLst/>
                <a:gdLst>
                  <a:gd name="T0" fmla="*/ 1 w 5"/>
                  <a:gd name="T1" fmla="*/ 0 h 5"/>
                  <a:gd name="T2" fmla="*/ 0 w 5"/>
                  <a:gd name="T3" fmla="*/ 4 h 5"/>
                  <a:gd name="T4" fmla="*/ 4 w 5"/>
                  <a:gd name="T5" fmla="*/ 5 h 5"/>
                  <a:gd name="T6" fmla="*/ 5 w 5"/>
                  <a:gd name="T7" fmla="*/ 0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4"/>
                    </a:lnTo>
                    <a:lnTo>
                      <a:pt x="4" y="5"/>
                    </a:lnTo>
                    <a:lnTo>
                      <a:pt x="5"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339">
                <a:extLst>
                  <a:ext uri="{FF2B5EF4-FFF2-40B4-BE49-F238E27FC236}">
                    <a16:creationId xmlns:a16="http://schemas.microsoft.com/office/drawing/2014/main" id="{757DF09E-3DD4-4BEF-813D-995F0C97DEDD}"/>
                  </a:ext>
                </a:extLst>
              </p:cNvPr>
              <p:cNvSpPr>
                <a:spLocks/>
              </p:cNvSpPr>
              <p:nvPr/>
            </p:nvSpPr>
            <p:spPr bwMode="auto">
              <a:xfrm>
                <a:off x="5447" y="2223"/>
                <a:ext cx="4" cy="6"/>
              </a:xfrm>
              <a:custGeom>
                <a:avLst/>
                <a:gdLst>
                  <a:gd name="T0" fmla="*/ 1 w 4"/>
                  <a:gd name="T1" fmla="*/ 0 h 6"/>
                  <a:gd name="T2" fmla="*/ 0 w 4"/>
                  <a:gd name="T3" fmla="*/ 5 h 6"/>
                  <a:gd name="T4" fmla="*/ 0 w 4"/>
                  <a:gd name="T5" fmla="*/ 5 h 6"/>
                  <a:gd name="T6" fmla="*/ 2 w 4"/>
                  <a:gd name="T7" fmla="*/ 6 h 6"/>
                  <a:gd name="T8" fmla="*/ 4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lnTo>
                      <a:pt x="0" y="5"/>
                    </a:lnTo>
                    <a:lnTo>
                      <a:pt x="0" y="5"/>
                    </a:lnTo>
                    <a:lnTo>
                      <a:pt x="2" y="6"/>
                    </a:lnTo>
                    <a:lnTo>
                      <a:pt x="4" y="1"/>
                    </a:lnTo>
                    <a:lnTo>
                      <a:pt x="1" y="0"/>
                    </a:lnTo>
                    <a:close/>
                  </a:path>
                </a:pathLst>
              </a:custGeom>
              <a:solidFill>
                <a:srgbClr val="424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340">
                <a:extLst>
                  <a:ext uri="{FF2B5EF4-FFF2-40B4-BE49-F238E27FC236}">
                    <a16:creationId xmlns:a16="http://schemas.microsoft.com/office/drawing/2014/main" id="{871A3B9E-3D28-4AEE-A16C-0B3B097151DA}"/>
                  </a:ext>
                </a:extLst>
              </p:cNvPr>
              <p:cNvSpPr>
                <a:spLocks/>
              </p:cNvSpPr>
              <p:nvPr/>
            </p:nvSpPr>
            <p:spPr bwMode="auto">
              <a:xfrm>
                <a:off x="5447" y="2223"/>
                <a:ext cx="4" cy="6"/>
              </a:xfrm>
              <a:custGeom>
                <a:avLst/>
                <a:gdLst>
                  <a:gd name="T0" fmla="*/ 1 w 4"/>
                  <a:gd name="T1" fmla="*/ 0 h 6"/>
                  <a:gd name="T2" fmla="*/ 0 w 4"/>
                  <a:gd name="T3" fmla="*/ 5 h 6"/>
                  <a:gd name="T4" fmla="*/ 0 w 4"/>
                  <a:gd name="T5" fmla="*/ 5 h 6"/>
                  <a:gd name="T6" fmla="*/ 2 w 4"/>
                  <a:gd name="T7" fmla="*/ 6 h 6"/>
                  <a:gd name="T8" fmla="*/ 4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lnTo>
                      <a:pt x="0" y="5"/>
                    </a:lnTo>
                    <a:lnTo>
                      <a:pt x="0" y="5"/>
                    </a:lnTo>
                    <a:lnTo>
                      <a:pt x="2" y="6"/>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Rectangle 341">
                <a:extLst>
                  <a:ext uri="{FF2B5EF4-FFF2-40B4-BE49-F238E27FC236}">
                    <a16:creationId xmlns:a16="http://schemas.microsoft.com/office/drawing/2014/main" id="{60536545-BC3E-4D2A-9F3A-1BEEF422CF89}"/>
                  </a:ext>
                </a:extLst>
              </p:cNvPr>
              <p:cNvSpPr>
                <a:spLocks noChangeArrowheads="1"/>
              </p:cNvSpPr>
              <p:nvPr/>
            </p:nvSpPr>
            <p:spPr bwMode="auto">
              <a:xfrm>
                <a:off x="5492" y="2228"/>
                <a:ext cx="1" cy="1"/>
              </a:xfrm>
              <a:prstGeom prst="rect">
                <a:avLst/>
              </a:prstGeom>
              <a:solidFill>
                <a:srgbClr val="7862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Rectangle 342">
                <a:extLst>
                  <a:ext uri="{FF2B5EF4-FFF2-40B4-BE49-F238E27FC236}">
                    <a16:creationId xmlns:a16="http://schemas.microsoft.com/office/drawing/2014/main" id="{EB03FCEA-5C19-4BDE-B21B-1511E3A3E38C}"/>
                  </a:ext>
                </a:extLst>
              </p:cNvPr>
              <p:cNvSpPr>
                <a:spLocks noChangeArrowheads="1"/>
              </p:cNvSpPr>
              <p:nvPr/>
            </p:nvSpPr>
            <p:spPr bwMode="auto">
              <a:xfrm>
                <a:off x="5492" y="2228"/>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343">
                <a:extLst>
                  <a:ext uri="{FF2B5EF4-FFF2-40B4-BE49-F238E27FC236}">
                    <a16:creationId xmlns:a16="http://schemas.microsoft.com/office/drawing/2014/main" id="{17ED124B-52DC-4AC7-8ECE-D64F1DA1509D}"/>
                  </a:ext>
                </a:extLst>
              </p:cNvPr>
              <p:cNvSpPr>
                <a:spLocks/>
              </p:cNvSpPr>
              <p:nvPr/>
            </p:nvSpPr>
            <p:spPr bwMode="auto">
              <a:xfrm>
                <a:off x="5490" y="2228"/>
                <a:ext cx="2" cy="1"/>
              </a:xfrm>
              <a:custGeom>
                <a:avLst/>
                <a:gdLst>
                  <a:gd name="T0" fmla="*/ 3 w 4"/>
                  <a:gd name="T1" fmla="*/ 0 h 3"/>
                  <a:gd name="T2" fmla="*/ 0 w 4"/>
                  <a:gd name="T3" fmla="*/ 3 h 3"/>
                  <a:gd name="T4" fmla="*/ 3 w 4"/>
                  <a:gd name="T5" fmla="*/ 3 h 3"/>
                  <a:gd name="T6" fmla="*/ 4 w 4"/>
                  <a:gd name="T7" fmla="*/ 0 h 3"/>
                  <a:gd name="T8" fmla="*/ 3 w 4"/>
                  <a:gd name="T9" fmla="*/ 0 h 3"/>
                </a:gdLst>
                <a:ahLst/>
                <a:cxnLst>
                  <a:cxn ang="0">
                    <a:pos x="T0" y="T1"/>
                  </a:cxn>
                  <a:cxn ang="0">
                    <a:pos x="T2" y="T3"/>
                  </a:cxn>
                  <a:cxn ang="0">
                    <a:pos x="T4" y="T5"/>
                  </a:cxn>
                  <a:cxn ang="0">
                    <a:pos x="T6" y="T7"/>
                  </a:cxn>
                  <a:cxn ang="0">
                    <a:pos x="T8" y="T9"/>
                  </a:cxn>
                </a:cxnLst>
                <a:rect l="0" t="0" r="r" b="b"/>
                <a:pathLst>
                  <a:path w="4" h="3">
                    <a:moveTo>
                      <a:pt x="3" y="0"/>
                    </a:moveTo>
                    <a:cubicBezTo>
                      <a:pt x="2" y="1"/>
                      <a:pt x="1" y="2"/>
                      <a:pt x="0" y="3"/>
                    </a:cubicBezTo>
                    <a:cubicBezTo>
                      <a:pt x="3" y="3"/>
                      <a:pt x="3" y="3"/>
                      <a:pt x="3" y="3"/>
                    </a:cubicBezTo>
                    <a:cubicBezTo>
                      <a:pt x="4" y="0"/>
                      <a:pt x="4" y="0"/>
                      <a:pt x="4" y="0"/>
                    </a:cubicBezTo>
                    <a:cubicBezTo>
                      <a:pt x="3" y="0"/>
                      <a:pt x="3" y="0"/>
                      <a:pt x="3" y="0"/>
                    </a:cubicBezTo>
                  </a:path>
                </a:pathLst>
              </a:custGeom>
              <a:solidFill>
                <a:srgbClr val="282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344">
                <a:extLst>
                  <a:ext uri="{FF2B5EF4-FFF2-40B4-BE49-F238E27FC236}">
                    <a16:creationId xmlns:a16="http://schemas.microsoft.com/office/drawing/2014/main" id="{1B1A09E1-7067-4370-9829-7EDFBAD32463}"/>
                  </a:ext>
                </a:extLst>
              </p:cNvPr>
              <p:cNvSpPr>
                <a:spLocks/>
              </p:cNvSpPr>
              <p:nvPr/>
            </p:nvSpPr>
            <p:spPr bwMode="auto">
              <a:xfrm>
                <a:off x="5492" y="2225"/>
                <a:ext cx="1" cy="3"/>
              </a:xfrm>
              <a:custGeom>
                <a:avLst/>
                <a:gdLst>
                  <a:gd name="T0" fmla="*/ 2 w 2"/>
                  <a:gd name="T1" fmla="*/ 0 h 4"/>
                  <a:gd name="T2" fmla="*/ 0 w 2"/>
                  <a:gd name="T3" fmla="*/ 4 h 4"/>
                  <a:gd name="T4" fmla="*/ 1 w 2"/>
                  <a:gd name="T5" fmla="*/ 4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1"/>
                      <a:pt x="1" y="3"/>
                      <a:pt x="0" y="4"/>
                    </a:cubicBezTo>
                    <a:cubicBezTo>
                      <a:pt x="1" y="4"/>
                      <a:pt x="1" y="4"/>
                      <a:pt x="1" y="4"/>
                    </a:cubicBezTo>
                    <a:cubicBezTo>
                      <a:pt x="1" y="4"/>
                      <a:pt x="1" y="4"/>
                      <a:pt x="1" y="4"/>
                    </a:cubicBezTo>
                    <a:cubicBezTo>
                      <a:pt x="2" y="0"/>
                      <a:pt x="2" y="0"/>
                      <a:pt x="2" y="0"/>
                    </a:cubicBezTo>
                  </a:path>
                </a:pathLst>
              </a:custGeom>
              <a:solidFill>
                <a:srgbClr val="32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345">
                <a:extLst>
                  <a:ext uri="{FF2B5EF4-FFF2-40B4-BE49-F238E27FC236}">
                    <a16:creationId xmlns:a16="http://schemas.microsoft.com/office/drawing/2014/main" id="{05E34CA3-275D-4C3F-9CCA-E4345264F883}"/>
                  </a:ext>
                </a:extLst>
              </p:cNvPr>
              <p:cNvSpPr>
                <a:spLocks noEditPoints="1"/>
              </p:cNvSpPr>
              <p:nvPr/>
            </p:nvSpPr>
            <p:spPr bwMode="auto">
              <a:xfrm>
                <a:off x="5598" y="863"/>
                <a:ext cx="397" cy="316"/>
              </a:xfrm>
              <a:custGeom>
                <a:avLst/>
                <a:gdLst>
                  <a:gd name="T0" fmla="*/ 205 w 397"/>
                  <a:gd name="T1" fmla="*/ 285 h 316"/>
                  <a:gd name="T2" fmla="*/ 164 w 397"/>
                  <a:gd name="T3" fmla="*/ 285 h 316"/>
                  <a:gd name="T4" fmla="*/ 0 w 397"/>
                  <a:gd name="T5" fmla="*/ 310 h 316"/>
                  <a:gd name="T6" fmla="*/ 1 w 397"/>
                  <a:gd name="T7" fmla="*/ 316 h 316"/>
                  <a:gd name="T8" fmla="*/ 205 w 397"/>
                  <a:gd name="T9" fmla="*/ 285 h 316"/>
                  <a:gd name="T10" fmla="*/ 379 w 397"/>
                  <a:gd name="T11" fmla="*/ 142 h 316"/>
                  <a:gd name="T12" fmla="*/ 379 w 397"/>
                  <a:gd name="T13" fmla="*/ 181 h 316"/>
                  <a:gd name="T14" fmla="*/ 390 w 397"/>
                  <a:gd name="T15" fmla="*/ 251 h 316"/>
                  <a:gd name="T16" fmla="*/ 379 w 397"/>
                  <a:gd name="T17" fmla="*/ 253 h 316"/>
                  <a:gd name="T18" fmla="*/ 379 w 397"/>
                  <a:gd name="T19" fmla="*/ 259 h 316"/>
                  <a:gd name="T20" fmla="*/ 397 w 397"/>
                  <a:gd name="T21" fmla="*/ 256 h 316"/>
                  <a:gd name="T22" fmla="*/ 379 w 397"/>
                  <a:gd name="T23" fmla="*/ 142 h 316"/>
                  <a:gd name="T24" fmla="*/ 358 w 397"/>
                  <a:gd name="T25" fmla="*/ 0 h 316"/>
                  <a:gd name="T26" fmla="*/ 352 w 397"/>
                  <a:gd name="T27" fmla="*/ 0 h 316"/>
                  <a:gd name="T28" fmla="*/ 356 w 397"/>
                  <a:gd name="T29" fmla="*/ 25 h 316"/>
                  <a:gd name="T30" fmla="*/ 362 w 397"/>
                  <a:gd name="T31" fmla="*/ 25 h 316"/>
                  <a:gd name="T32" fmla="*/ 358 w 397"/>
                  <a:gd name="T3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7" h="316">
                    <a:moveTo>
                      <a:pt x="205" y="285"/>
                    </a:moveTo>
                    <a:lnTo>
                      <a:pt x="164" y="285"/>
                    </a:lnTo>
                    <a:lnTo>
                      <a:pt x="0" y="310"/>
                    </a:lnTo>
                    <a:lnTo>
                      <a:pt x="1" y="316"/>
                    </a:lnTo>
                    <a:lnTo>
                      <a:pt x="205" y="285"/>
                    </a:lnTo>
                    <a:close/>
                    <a:moveTo>
                      <a:pt x="379" y="142"/>
                    </a:moveTo>
                    <a:lnTo>
                      <a:pt x="379" y="181"/>
                    </a:lnTo>
                    <a:lnTo>
                      <a:pt x="390" y="251"/>
                    </a:lnTo>
                    <a:lnTo>
                      <a:pt x="379" y="253"/>
                    </a:lnTo>
                    <a:lnTo>
                      <a:pt x="379" y="259"/>
                    </a:lnTo>
                    <a:lnTo>
                      <a:pt x="397" y="256"/>
                    </a:lnTo>
                    <a:lnTo>
                      <a:pt x="379" y="142"/>
                    </a:lnTo>
                    <a:close/>
                    <a:moveTo>
                      <a:pt x="358" y="0"/>
                    </a:moveTo>
                    <a:lnTo>
                      <a:pt x="352" y="0"/>
                    </a:lnTo>
                    <a:lnTo>
                      <a:pt x="356" y="25"/>
                    </a:lnTo>
                    <a:lnTo>
                      <a:pt x="362" y="25"/>
                    </a:lnTo>
                    <a:lnTo>
                      <a:pt x="358" y="0"/>
                    </a:lnTo>
                    <a:close/>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346">
                <a:extLst>
                  <a:ext uri="{FF2B5EF4-FFF2-40B4-BE49-F238E27FC236}">
                    <a16:creationId xmlns:a16="http://schemas.microsoft.com/office/drawing/2014/main" id="{211DC401-82E8-464C-8C3E-10BD8D269073}"/>
                  </a:ext>
                </a:extLst>
              </p:cNvPr>
              <p:cNvSpPr>
                <a:spLocks noEditPoints="1"/>
              </p:cNvSpPr>
              <p:nvPr/>
            </p:nvSpPr>
            <p:spPr bwMode="auto">
              <a:xfrm>
                <a:off x="5598" y="863"/>
                <a:ext cx="397" cy="316"/>
              </a:xfrm>
              <a:custGeom>
                <a:avLst/>
                <a:gdLst>
                  <a:gd name="T0" fmla="*/ 205 w 397"/>
                  <a:gd name="T1" fmla="*/ 285 h 316"/>
                  <a:gd name="T2" fmla="*/ 164 w 397"/>
                  <a:gd name="T3" fmla="*/ 285 h 316"/>
                  <a:gd name="T4" fmla="*/ 0 w 397"/>
                  <a:gd name="T5" fmla="*/ 310 h 316"/>
                  <a:gd name="T6" fmla="*/ 1 w 397"/>
                  <a:gd name="T7" fmla="*/ 316 h 316"/>
                  <a:gd name="T8" fmla="*/ 205 w 397"/>
                  <a:gd name="T9" fmla="*/ 285 h 316"/>
                  <a:gd name="T10" fmla="*/ 379 w 397"/>
                  <a:gd name="T11" fmla="*/ 142 h 316"/>
                  <a:gd name="T12" fmla="*/ 379 w 397"/>
                  <a:gd name="T13" fmla="*/ 181 h 316"/>
                  <a:gd name="T14" fmla="*/ 390 w 397"/>
                  <a:gd name="T15" fmla="*/ 251 h 316"/>
                  <a:gd name="T16" fmla="*/ 379 w 397"/>
                  <a:gd name="T17" fmla="*/ 253 h 316"/>
                  <a:gd name="T18" fmla="*/ 379 w 397"/>
                  <a:gd name="T19" fmla="*/ 259 h 316"/>
                  <a:gd name="T20" fmla="*/ 397 w 397"/>
                  <a:gd name="T21" fmla="*/ 256 h 316"/>
                  <a:gd name="T22" fmla="*/ 379 w 397"/>
                  <a:gd name="T23" fmla="*/ 142 h 316"/>
                  <a:gd name="T24" fmla="*/ 358 w 397"/>
                  <a:gd name="T25" fmla="*/ 0 h 316"/>
                  <a:gd name="T26" fmla="*/ 352 w 397"/>
                  <a:gd name="T27" fmla="*/ 0 h 316"/>
                  <a:gd name="T28" fmla="*/ 356 w 397"/>
                  <a:gd name="T29" fmla="*/ 25 h 316"/>
                  <a:gd name="T30" fmla="*/ 362 w 397"/>
                  <a:gd name="T31" fmla="*/ 25 h 316"/>
                  <a:gd name="T32" fmla="*/ 358 w 397"/>
                  <a:gd name="T3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7" h="316">
                    <a:moveTo>
                      <a:pt x="205" y="285"/>
                    </a:moveTo>
                    <a:lnTo>
                      <a:pt x="164" y="285"/>
                    </a:lnTo>
                    <a:lnTo>
                      <a:pt x="0" y="310"/>
                    </a:lnTo>
                    <a:lnTo>
                      <a:pt x="1" y="316"/>
                    </a:lnTo>
                    <a:lnTo>
                      <a:pt x="205" y="285"/>
                    </a:lnTo>
                    <a:moveTo>
                      <a:pt x="379" y="142"/>
                    </a:moveTo>
                    <a:lnTo>
                      <a:pt x="379" y="181"/>
                    </a:lnTo>
                    <a:lnTo>
                      <a:pt x="390" y="251"/>
                    </a:lnTo>
                    <a:lnTo>
                      <a:pt x="379" y="253"/>
                    </a:lnTo>
                    <a:lnTo>
                      <a:pt x="379" y="259"/>
                    </a:lnTo>
                    <a:lnTo>
                      <a:pt x="397" y="256"/>
                    </a:lnTo>
                    <a:lnTo>
                      <a:pt x="379" y="142"/>
                    </a:lnTo>
                    <a:moveTo>
                      <a:pt x="358" y="0"/>
                    </a:moveTo>
                    <a:lnTo>
                      <a:pt x="352" y="0"/>
                    </a:lnTo>
                    <a:lnTo>
                      <a:pt x="356" y="25"/>
                    </a:lnTo>
                    <a:lnTo>
                      <a:pt x="362" y="25"/>
                    </a:lnTo>
                    <a:lnTo>
                      <a:pt x="3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347">
                <a:extLst>
                  <a:ext uri="{FF2B5EF4-FFF2-40B4-BE49-F238E27FC236}">
                    <a16:creationId xmlns:a16="http://schemas.microsoft.com/office/drawing/2014/main" id="{B43D8D5F-F283-4466-90DA-E186C0D946C5}"/>
                  </a:ext>
                </a:extLst>
              </p:cNvPr>
              <p:cNvSpPr>
                <a:spLocks/>
              </p:cNvSpPr>
              <p:nvPr/>
            </p:nvSpPr>
            <p:spPr bwMode="auto">
              <a:xfrm>
                <a:off x="5553" y="857"/>
                <a:ext cx="435" cy="317"/>
              </a:xfrm>
              <a:custGeom>
                <a:avLst/>
                <a:gdLst>
                  <a:gd name="T0" fmla="*/ 435 w 435"/>
                  <a:gd name="T1" fmla="*/ 257 h 317"/>
                  <a:gd name="T2" fmla="*/ 39 w 435"/>
                  <a:gd name="T3" fmla="*/ 317 h 317"/>
                  <a:gd name="T4" fmla="*/ 0 w 435"/>
                  <a:gd name="T5" fmla="*/ 60 h 317"/>
                  <a:gd name="T6" fmla="*/ 396 w 435"/>
                  <a:gd name="T7" fmla="*/ 0 h 317"/>
                  <a:gd name="T8" fmla="*/ 435 w 435"/>
                  <a:gd name="T9" fmla="*/ 257 h 317"/>
                </a:gdLst>
                <a:ahLst/>
                <a:cxnLst>
                  <a:cxn ang="0">
                    <a:pos x="T0" y="T1"/>
                  </a:cxn>
                  <a:cxn ang="0">
                    <a:pos x="T2" y="T3"/>
                  </a:cxn>
                  <a:cxn ang="0">
                    <a:pos x="T4" y="T5"/>
                  </a:cxn>
                  <a:cxn ang="0">
                    <a:pos x="T6" y="T7"/>
                  </a:cxn>
                  <a:cxn ang="0">
                    <a:pos x="T8" y="T9"/>
                  </a:cxn>
                </a:cxnLst>
                <a:rect l="0" t="0" r="r" b="b"/>
                <a:pathLst>
                  <a:path w="435" h="317">
                    <a:moveTo>
                      <a:pt x="435" y="257"/>
                    </a:moveTo>
                    <a:lnTo>
                      <a:pt x="39" y="317"/>
                    </a:lnTo>
                    <a:lnTo>
                      <a:pt x="0" y="60"/>
                    </a:lnTo>
                    <a:lnTo>
                      <a:pt x="396" y="0"/>
                    </a:lnTo>
                    <a:lnTo>
                      <a:pt x="435" y="257"/>
                    </a:lnTo>
                    <a:close/>
                  </a:path>
                </a:pathLst>
              </a:custGeom>
              <a:solidFill>
                <a:srgbClr val="E2D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348">
                <a:extLst>
                  <a:ext uri="{FF2B5EF4-FFF2-40B4-BE49-F238E27FC236}">
                    <a16:creationId xmlns:a16="http://schemas.microsoft.com/office/drawing/2014/main" id="{ADE9F6AA-1DF4-4685-9D61-5DA0738ABFC7}"/>
                  </a:ext>
                </a:extLst>
              </p:cNvPr>
              <p:cNvSpPr>
                <a:spLocks/>
              </p:cNvSpPr>
              <p:nvPr/>
            </p:nvSpPr>
            <p:spPr bwMode="auto">
              <a:xfrm>
                <a:off x="5553" y="857"/>
                <a:ext cx="435" cy="317"/>
              </a:xfrm>
              <a:custGeom>
                <a:avLst/>
                <a:gdLst>
                  <a:gd name="T0" fmla="*/ 435 w 435"/>
                  <a:gd name="T1" fmla="*/ 257 h 317"/>
                  <a:gd name="T2" fmla="*/ 39 w 435"/>
                  <a:gd name="T3" fmla="*/ 317 h 317"/>
                  <a:gd name="T4" fmla="*/ 0 w 435"/>
                  <a:gd name="T5" fmla="*/ 60 h 317"/>
                  <a:gd name="T6" fmla="*/ 396 w 435"/>
                  <a:gd name="T7" fmla="*/ 0 h 317"/>
                  <a:gd name="T8" fmla="*/ 435 w 435"/>
                  <a:gd name="T9" fmla="*/ 257 h 317"/>
                </a:gdLst>
                <a:ahLst/>
                <a:cxnLst>
                  <a:cxn ang="0">
                    <a:pos x="T0" y="T1"/>
                  </a:cxn>
                  <a:cxn ang="0">
                    <a:pos x="T2" y="T3"/>
                  </a:cxn>
                  <a:cxn ang="0">
                    <a:pos x="T4" y="T5"/>
                  </a:cxn>
                  <a:cxn ang="0">
                    <a:pos x="T6" y="T7"/>
                  </a:cxn>
                  <a:cxn ang="0">
                    <a:pos x="T8" y="T9"/>
                  </a:cxn>
                </a:cxnLst>
                <a:rect l="0" t="0" r="r" b="b"/>
                <a:pathLst>
                  <a:path w="435" h="317">
                    <a:moveTo>
                      <a:pt x="435" y="257"/>
                    </a:moveTo>
                    <a:lnTo>
                      <a:pt x="39" y="317"/>
                    </a:lnTo>
                    <a:lnTo>
                      <a:pt x="0" y="60"/>
                    </a:lnTo>
                    <a:lnTo>
                      <a:pt x="396" y="0"/>
                    </a:lnTo>
                    <a:lnTo>
                      <a:pt x="435" y="2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349">
                <a:extLst>
                  <a:ext uri="{FF2B5EF4-FFF2-40B4-BE49-F238E27FC236}">
                    <a16:creationId xmlns:a16="http://schemas.microsoft.com/office/drawing/2014/main" id="{EEDA03AD-1B6C-450A-82F1-3E3B1857AE85}"/>
                  </a:ext>
                </a:extLst>
              </p:cNvPr>
              <p:cNvSpPr>
                <a:spLocks noEditPoints="1"/>
              </p:cNvSpPr>
              <p:nvPr/>
            </p:nvSpPr>
            <p:spPr bwMode="auto">
              <a:xfrm>
                <a:off x="5577" y="888"/>
                <a:ext cx="400" cy="260"/>
              </a:xfrm>
              <a:custGeom>
                <a:avLst/>
                <a:gdLst>
                  <a:gd name="T0" fmla="*/ 400 w 400"/>
                  <a:gd name="T1" fmla="*/ 234 h 260"/>
                  <a:gd name="T2" fmla="*/ 226 w 400"/>
                  <a:gd name="T3" fmla="*/ 260 h 260"/>
                  <a:gd name="T4" fmla="*/ 400 w 400"/>
                  <a:gd name="T5" fmla="*/ 260 h 260"/>
                  <a:gd name="T6" fmla="*/ 400 w 400"/>
                  <a:gd name="T7" fmla="*/ 234 h 260"/>
                  <a:gd name="T8" fmla="*/ 0 w 400"/>
                  <a:gd name="T9" fmla="*/ 186 h 260"/>
                  <a:gd name="T10" fmla="*/ 0 w 400"/>
                  <a:gd name="T11" fmla="*/ 260 h 260"/>
                  <a:gd name="T12" fmla="*/ 12 w 400"/>
                  <a:gd name="T13" fmla="*/ 260 h 260"/>
                  <a:gd name="T14" fmla="*/ 0 w 400"/>
                  <a:gd name="T15" fmla="*/ 186 h 260"/>
                  <a:gd name="T16" fmla="*/ 165 w 400"/>
                  <a:gd name="T17" fmla="*/ 0 h 260"/>
                  <a:gd name="T18" fmla="*/ 0 w 400"/>
                  <a:gd name="T19" fmla="*/ 0 h 260"/>
                  <a:gd name="T20" fmla="*/ 0 w 400"/>
                  <a:gd name="T21" fmla="*/ 25 h 260"/>
                  <a:gd name="T22" fmla="*/ 165 w 400"/>
                  <a:gd name="T23" fmla="*/ 0 h 260"/>
                  <a:gd name="T24" fmla="*/ 400 w 400"/>
                  <a:gd name="T25" fmla="*/ 0 h 260"/>
                  <a:gd name="T26" fmla="*/ 383 w 400"/>
                  <a:gd name="T27" fmla="*/ 0 h 260"/>
                  <a:gd name="T28" fmla="*/ 400 w 400"/>
                  <a:gd name="T29" fmla="*/ 117 h 260"/>
                  <a:gd name="T30" fmla="*/ 400 w 400"/>
                  <a:gd name="T3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60">
                    <a:moveTo>
                      <a:pt x="400" y="234"/>
                    </a:moveTo>
                    <a:lnTo>
                      <a:pt x="226" y="260"/>
                    </a:lnTo>
                    <a:lnTo>
                      <a:pt x="400" y="260"/>
                    </a:lnTo>
                    <a:lnTo>
                      <a:pt x="400" y="234"/>
                    </a:lnTo>
                    <a:close/>
                    <a:moveTo>
                      <a:pt x="0" y="186"/>
                    </a:moveTo>
                    <a:lnTo>
                      <a:pt x="0" y="260"/>
                    </a:lnTo>
                    <a:lnTo>
                      <a:pt x="12" y="260"/>
                    </a:lnTo>
                    <a:lnTo>
                      <a:pt x="0" y="186"/>
                    </a:lnTo>
                    <a:close/>
                    <a:moveTo>
                      <a:pt x="165" y="0"/>
                    </a:moveTo>
                    <a:lnTo>
                      <a:pt x="0" y="0"/>
                    </a:lnTo>
                    <a:lnTo>
                      <a:pt x="0" y="25"/>
                    </a:lnTo>
                    <a:lnTo>
                      <a:pt x="165" y="0"/>
                    </a:lnTo>
                    <a:close/>
                    <a:moveTo>
                      <a:pt x="400" y="0"/>
                    </a:moveTo>
                    <a:lnTo>
                      <a:pt x="383" y="0"/>
                    </a:lnTo>
                    <a:lnTo>
                      <a:pt x="400" y="117"/>
                    </a:lnTo>
                    <a:lnTo>
                      <a:pt x="400" y="0"/>
                    </a:lnTo>
                    <a:close/>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350">
                <a:extLst>
                  <a:ext uri="{FF2B5EF4-FFF2-40B4-BE49-F238E27FC236}">
                    <a16:creationId xmlns:a16="http://schemas.microsoft.com/office/drawing/2014/main" id="{94EA1242-9382-4D61-B59C-E324C0CEF9FD}"/>
                  </a:ext>
                </a:extLst>
              </p:cNvPr>
              <p:cNvSpPr>
                <a:spLocks noEditPoints="1"/>
              </p:cNvSpPr>
              <p:nvPr/>
            </p:nvSpPr>
            <p:spPr bwMode="auto">
              <a:xfrm>
                <a:off x="5577" y="888"/>
                <a:ext cx="400" cy="260"/>
              </a:xfrm>
              <a:custGeom>
                <a:avLst/>
                <a:gdLst>
                  <a:gd name="T0" fmla="*/ 400 w 400"/>
                  <a:gd name="T1" fmla="*/ 234 h 260"/>
                  <a:gd name="T2" fmla="*/ 226 w 400"/>
                  <a:gd name="T3" fmla="*/ 260 h 260"/>
                  <a:gd name="T4" fmla="*/ 400 w 400"/>
                  <a:gd name="T5" fmla="*/ 260 h 260"/>
                  <a:gd name="T6" fmla="*/ 400 w 400"/>
                  <a:gd name="T7" fmla="*/ 234 h 260"/>
                  <a:gd name="T8" fmla="*/ 0 w 400"/>
                  <a:gd name="T9" fmla="*/ 186 h 260"/>
                  <a:gd name="T10" fmla="*/ 0 w 400"/>
                  <a:gd name="T11" fmla="*/ 260 h 260"/>
                  <a:gd name="T12" fmla="*/ 12 w 400"/>
                  <a:gd name="T13" fmla="*/ 260 h 260"/>
                  <a:gd name="T14" fmla="*/ 0 w 400"/>
                  <a:gd name="T15" fmla="*/ 186 h 260"/>
                  <a:gd name="T16" fmla="*/ 165 w 400"/>
                  <a:gd name="T17" fmla="*/ 0 h 260"/>
                  <a:gd name="T18" fmla="*/ 0 w 400"/>
                  <a:gd name="T19" fmla="*/ 0 h 260"/>
                  <a:gd name="T20" fmla="*/ 0 w 400"/>
                  <a:gd name="T21" fmla="*/ 25 h 260"/>
                  <a:gd name="T22" fmla="*/ 165 w 400"/>
                  <a:gd name="T23" fmla="*/ 0 h 260"/>
                  <a:gd name="T24" fmla="*/ 400 w 400"/>
                  <a:gd name="T25" fmla="*/ 0 h 260"/>
                  <a:gd name="T26" fmla="*/ 383 w 400"/>
                  <a:gd name="T27" fmla="*/ 0 h 260"/>
                  <a:gd name="T28" fmla="*/ 400 w 400"/>
                  <a:gd name="T29" fmla="*/ 117 h 260"/>
                  <a:gd name="T30" fmla="*/ 400 w 400"/>
                  <a:gd name="T3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60">
                    <a:moveTo>
                      <a:pt x="400" y="234"/>
                    </a:moveTo>
                    <a:lnTo>
                      <a:pt x="226" y="260"/>
                    </a:lnTo>
                    <a:lnTo>
                      <a:pt x="400" y="260"/>
                    </a:lnTo>
                    <a:lnTo>
                      <a:pt x="400" y="234"/>
                    </a:lnTo>
                    <a:moveTo>
                      <a:pt x="0" y="186"/>
                    </a:moveTo>
                    <a:lnTo>
                      <a:pt x="0" y="260"/>
                    </a:lnTo>
                    <a:lnTo>
                      <a:pt x="12" y="260"/>
                    </a:lnTo>
                    <a:lnTo>
                      <a:pt x="0" y="186"/>
                    </a:lnTo>
                    <a:moveTo>
                      <a:pt x="165" y="0"/>
                    </a:moveTo>
                    <a:lnTo>
                      <a:pt x="0" y="0"/>
                    </a:lnTo>
                    <a:lnTo>
                      <a:pt x="0" y="25"/>
                    </a:lnTo>
                    <a:lnTo>
                      <a:pt x="165" y="0"/>
                    </a:lnTo>
                    <a:moveTo>
                      <a:pt x="400" y="0"/>
                    </a:moveTo>
                    <a:lnTo>
                      <a:pt x="383" y="0"/>
                    </a:lnTo>
                    <a:lnTo>
                      <a:pt x="400" y="117"/>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351">
                <a:extLst>
                  <a:ext uri="{FF2B5EF4-FFF2-40B4-BE49-F238E27FC236}">
                    <a16:creationId xmlns:a16="http://schemas.microsoft.com/office/drawing/2014/main" id="{50A2B9DA-02EA-4494-ADD1-5E28ED918D0F}"/>
                  </a:ext>
                </a:extLst>
              </p:cNvPr>
              <p:cNvSpPr>
                <a:spLocks noEditPoints="1"/>
              </p:cNvSpPr>
              <p:nvPr/>
            </p:nvSpPr>
            <p:spPr bwMode="auto">
              <a:xfrm>
                <a:off x="5762" y="888"/>
                <a:ext cx="215" cy="260"/>
              </a:xfrm>
              <a:custGeom>
                <a:avLst/>
                <a:gdLst>
                  <a:gd name="T0" fmla="*/ 215 w 215"/>
                  <a:gd name="T1" fmla="*/ 228 h 260"/>
                  <a:gd name="T2" fmla="*/ 0 w 215"/>
                  <a:gd name="T3" fmla="*/ 260 h 260"/>
                  <a:gd name="T4" fmla="*/ 41 w 215"/>
                  <a:gd name="T5" fmla="*/ 260 h 260"/>
                  <a:gd name="T6" fmla="*/ 215 w 215"/>
                  <a:gd name="T7" fmla="*/ 234 h 260"/>
                  <a:gd name="T8" fmla="*/ 215 w 215"/>
                  <a:gd name="T9" fmla="*/ 228 h 260"/>
                  <a:gd name="T10" fmla="*/ 198 w 215"/>
                  <a:gd name="T11" fmla="*/ 0 h 260"/>
                  <a:gd name="T12" fmla="*/ 192 w 215"/>
                  <a:gd name="T13" fmla="*/ 0 h 260"/>
                  <a:gd name="T14" fmla="*/ 215 w 215"/>
                  <a:gd name="T15" fmla="*/ 156 h 260"/>
                  <a:gd name="T16" fmla="*/ 215 w 215"/>
                  <a:gd name="T17" fmla="*/ 117 h 260"/>
                  <a:gd name="T18" fmla="*/ 198 w 215"/>
                  <a:gd name="T1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60">
                    <a:moveTo>
                      <a:pt x="215" y="228"/>
                    </a:moveTo>
                    <a:lnTo>
                      <a:pt x="0" y="260"/>
                    </a:lnTo>
                    <a:lnTo>
                      <a:pt x="41" y="260"/>
                    </a:lnTo>
                    <a:lnTo>
                      <a:pt x="215" y="234"/>
                    </a:lnTo>
                    <a:lnTo>
                      <a:pt x="215" y="228"/>
                    </a:lnTo>
                    <a:close/>
                    <a:moveTo>
                      <a:pt x="198" y="0"/>
                    </a:moveTo>
                    <a:lnTo>
                      <a:pt x="192" y="0"/>
                    </a:lnTo>
                    <a:lnTo>
                      <a:pt x="215" y="156"/>
                    </a:lnTo>
                    <a:lnTo>
                      <a:pt x="215" y="117"/>
                    </a:lnTo>
                    <a:lnTo>
                      <a:pt x="198" y="0"/>
                    </a:lnTo>
                    <a:close/>
                  </a:path>
                </a:pathLst>
              </a:custGeom>
              <a:solidFill>
                <a:srgbClr val="786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352">
                <a:extLst>
                  <a:ext uri="{FF2B5EF4-FFF2-40B4-BE49-F238E27FC236}">
                    <a16:creationId xmlns:a16="http://schemas.microsoft.com/office/drawing/2014/main" id="{FE8C425A-8CEB-4F94-988E-EC904B03D083}"/>
                  </a:ext>
                </a:extLst>
              </p:cNvPr>
              <p:cNvSpPr>
                <a:spLocks noEditPoints="1"/>
              </p:cNvSpPr>
              <p:nvPr/>
            </p:nvSpPr>
            <p:spPr bwMode="auto">
              <a:xfrm>
                <a:off x="5762" y="888"/>
                <a:ext cx="215" cy="260"/>
              </a:xfrm>
              <a:custGeom>
                <a:avLst/>
                <a:gdLst>
                  <a:gd name="T0" fmla="*/ 215 w 215"/>
                  <a:gd name="T1" fmla="*/ 228 h 260"/>
                  <a:gd name="T2" fmla="*/ 0 w 215"/>
                  <a:gd name="T3" fmla="*/ 260 h 260"/>
                  <a:gd name="T4" fmla="*/ 41 w 215"/>
                  <a:gd name="T5" fmla="*/ 260 h 260"/>
                  <a:gd name="T6" fmla="*/ 215 w 215"/>
                  <a:gd name="T7" fmla="*/ 234 h 260"/>
                  <a:gd name="T8" fmla="*/ 215 w 215"/>
                  <a:gd name="T9" fmla="*/ 228 h 260"/>
                  <a:gd name="T10" fmla="*/ 198 w 215"/>
                  <a:gd name="T11" fmla="*/ 0 h 260"/>
                  <a:gd name="T12" fmla="*/ 192 w 215"/>
                  <a:gd name="T13" fmla="*/ 0 h 260"/>
                  <a:gd name="T14" fmla="*/ 215 w 215"/>
                  <a:gd name="T15" fmla="*/ 156 h 260"/>
                  <a:gd name="T16" fmla="*/ 215 w 215"/>
                  <a:gd name="T17" fmla="*/ 117 h 260"/>
                  <a:gd name="T18" fmla="*/ 198 w 215"/>
                  <a:gd name="T1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60">
                    <a:moveTo>
                      <a:pt x="215" y="228"/>
                    </a:moveTo>
                    <a:lnTo>
                      <a:pt x="0" y="260"/>
                    </a:lnTo>
                    <a:lnTo>
                      <a:pt x="41" y="260"/>
                    </a:lnTo>
                    <a:lnTo>
                      <a:pt x="215" y="234"/>
                    </a:lnTo>
                    <a:lnTo>
                      <a:pt x="215" y="228"/>
                    </a:lnTo>
                    <a:moveTo>
                      <a:pt x="198" y="0"/>
                    </a:moveTo>
                    <a:lnTo>
                      <a:pt x="192" y="0"/>
                    </a:lnTo>
                    <a:lnTo>
                      <a:pt x="215" y="156"/>
                    </a:lnTo>
                    <a:lnTo>
                      <a:pt x="215" y="117"/>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353">
                <a:extLst>
                  <a:ext uri="{FF2B5EF4-FFF2-40B4-BE49-F238E27FC236}">
                    <a16:creationId xmlns:a16="http://schemas.microsoft.com/office/drawing/2014/main" id="{CE36DA48-5493-42CA-A086-D0F41E39A2FB}"/>
                  </a:ext>
                </a:extLst>
              </p:cNvPr>
              <p:cNvSpPr>
                <a:spLocks/>
              </p:cNvSpPr>
              <p:nvPr/>
            </p:nvSpPr>
            <p:spPr bwMode="auto">
              <a:xfrm>
                <a:off x="5577" y="888"/>
                <a:ext cx="400" cy="260"/>
              </a:xfrm>
              <a:custGeom>
                <a:avLst/>
                <a:gdLst>
                  <a:gd name="T0" fmla="*/ 377 w 400"/>
                  <a:gd name="T1" fmla="*/ 0 h 260"/>
                  <a:gd name="T2" fmla="*/ 165 w 400"/>
                  <a:gd name="T3" fmla="*/ 0 h 260"/>
                  <a:gd name="T4" fmla="*/ 0 w 400"/>
                  <a:gd name="T5" fmla="*/ 25 h 260"/>
                  <a:gd name="T6" fmla="*/ 0 w 400"/>
                  <a:gd name="T7" fmla="*/ 186 h 260"/>
                  <a:gd name="T8" fmla="*/ 12 w 400"/>
                  <a:gd name="T9" fmla="*/ 260 h 260"/>
                  <a:gd name="T10" fmla="*/ 185 w 400"/>
                  <a:gd name="T11" fmla="*/ 260 h 260"/>
                  <a:gd name="T12" fmla="*/ 400 w 400"/>
                  <a:gd name="T13" fmla="*/ 228 h 260"/>
                  <a:gd name="T14" fmla="*/ 400 w 400"/>
                  <a:gd name="T15" fmla="*/ 156 h 260"/>
                  <a:gd name="T16" fmla="*/ 377 w 40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260">
                    <a:moveTo>
                      <a:pt x="377" y="0"/>
                    </a:moveTo>
                    <a:lnTo>
                      <a:pt x="165" y="0"/>
                    </a:lnTo>
                    <a:lnTo>
                      <a:pt x="0" y="25"/>
                    </a:lnTo>
                    <a:lnTo>
                      <a:pt x="0" y="186"/>
                    </a:lnTo>
                    <a:lnTo>
                      <a:pt x="12" y="260"/>
                    </a:lnTo>
                    <a:lnTo>
                      <a:pt x="185" y="260"/>
                    </a:lnTo>
                    <a:lnTo>
                      <a:pt x="400" y="228"/>
                    </a:lnTo>
                    <a:lnTo>
                      <a:pt x="400" y="156"/>
                    </a:lnTo>
                    <a:lnTo>
                      <a:pt x="377" y="0"/>
                    </a:lnTo>
                    <a:close/>
                  </a:path>
                </a:pathLst>
              </a:custGeom>
              <a:solidFill>
                <a:srgbClr val="B3AF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354">
                <a:extLst>
                  <a:ext uri="{FF2B5EF4-FFF2-40B4-BE49-F238E27FC236}">
                    <a16:creationId xmlns:a16="http://schemas.microsoft.com/office/drawing/2014/main" id="{65256C17-12CD-499C-9879-5224FE64A963}"/>
                  </a:ext>
                </a:extLst>
              </p:cNvPr>
              <p:cNvSpPr>
                <a:spLocks/>
              </p:cNvSpPr>
              <p:nvPr/>
            </p:nvSpPr>
            <p:spPr bwMode="auto">
              <a:xfrm>
                <a:off x="5577" y="888"/>
                <a:ext cx="400" cy="260"/>
              </a:xfrm>
              <a:custGeom>
                <a:avLst/>
                <a:gdLst>
                  <a:gd name="T0" fmla="*/ 377 w 400"/>
                  <a:gd name="T1" fmla="*/ 0 h 260"/>
                  <a:gd name="T2" fmla="*/ 165 w 400"/>
                  <a:gd name="T3" fmla="*/ 0 h 260"/>
                  <a:gd name="T4" fmla="*/ 0 w 400"/>
                  <a:gd name="T5" fmla="*/ 25 h 260"/>
                  <a:gd name="T6" fmla="*/ 0 w 400"/>
                  <a:gd name="T7" fmla="*/ 186 h 260"/>
                  <a:gd name="T8" fmla="*/ 12 w 400"/>
                  <a:gd name="T9" fmla="*/ 260 h 260"/>
                  <a:gd name="T10" fmla="*/ 185 w 400"/>
                  <a:gd name="T11" fmla="*/ 260 h 260"/>
                  <a:gd name="T12" fmla="*/ 400 w 400"/>
                  <a:gd name="T13" fmla="*/ 228 h 260"/>
                  <a:gd name="T14" fmla="*/ 400 w 400"/>
                  <a:gd name="T15" fmla="*/ 156 h 260"/>
                  <a:gd name="T16" fmla="*/ 377 w 40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260">
                    <a:moveTo>
                      <a:pt x="377" y="0"/>
                    </a:moveTo>
                    <a:lnTo>
                      <a:pt x="165" y="0"/>
                    </a:lnTo>
                    <a:lnTo>
                      <a:pt x="0" y="25"/>
                    </a:lnTo>
                    <a:lnTo>
                      <a:pt x="0" y="186"/>
                    </a:lnTo>
                    <a:lnTo>
                      <a:pt x="12" y="260"/>
                    </a:lnTo>
                    <a:lnTo>
                      <a:pt x="185" y="260"/>
                    </a:lnTo>
                    <a:lnTo>
                      <a:pt x="400" y="228"/>
                    </a:lnTo>
                    <a:lnTo>
                      <a:pt x="400" y="156"/>
                    </a:lnTo>
                    <a:lnTo>
                      <a:pt x="3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Rectangle 355">
                <a:extLst>
                  <a:ext uri="{FF2B5EF4-FFF2-40B4-BE49-F238E27FC236}">
                    <a16:creationId xmlns:a16="http://schemas.microsoft.com/office/drawing/2014/main" id="{5D9088E9-EE67-4A3E-BF04-C976C2EF6B5E}"/>
                  </a:ext>
                </a:extLst>
              </p:cNvPr>
              <p:cNvSpPr>
                <a:spLocks noChangeArrowheads="1"/>
              </p:cNvSpPr>
              <p:nvPr/>
            </p:nvSpPr>
            <p:spPr bwMode="auto">
              <a:xfrm>
                <a:off x="5572" y="882"/>
                <a:ext cx="400"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356">
                <a:extLst>
                  <a:ext uri="{FF2B5EF4-FFF2-40B4-BE49-F238E27FC236}">
                    <a16:creationId xmlns:a16="http://schemas.microsoft.com/office/drawing/2014/main" id="{00D702F8-A621-4BA8-BEC2-7F5C99C23EE2}"/>
                  </a:ext>
                </a:extLst>
              </p:cNvPr>
              <p:cNvSpPr>
                <a:spLocks/>
              </p:cNvSpPr>
              <p:nvPr/>
            </p:nvSpPr>
            <p:spPr bwMode="auto">
              <a:xfrm>
                <a:off x="5204" y="1270"/>
                <a:ext cx="166" cy="100"/>
              </a:xfrm>
              <a:custGeom>
                <a:avLst/>
                <a:gdLst>
                  <a:gd name="T0" fmla="*/ 304 w 304"/>
                  <a:gd name="T1" fmla="*/ 172 h 183"/>
                  <a:gd name="T2" fmla="*/ 98 w 304"/>
                  <a:gd name="T3" fmla="*/ 4 h 183"/>
                  <a:gd name="T4" fmla="*/ 8 w 304"/>
                  <a:gd name="T5" fmla="*/ 0 h 183"/>
                  <a:gd name="T6" fmla="*/ 0 w 304"/>
                  <a:gd name="T7" fmla="*/ 7 h 183"/>
                  <a:gd name="T8" fmla="*/ 0 w 304"/>
                  <a:gd name="T9" fmla="*/ 9 h 183"/>
                  <a:gd name="T10" fmla="*/ 44 w 304"/>
                  <a:gd name="T11" fmla="*/ 17 h 183"/>
                  <a:gd name="T12" fmla="*/ 95 w 304"/>
                  <a:gd name="T13" fmla="*/ 14 h 183"/>
                  <a:gd name="T14" fmla="*/ 302 w 304"/>
                  <a:gd name="T15" fmla="*/ 183 h 183"/>
                  <a:gd name="T16" fmla="*/ 304 w 304"/>
                  <a:gd name="T17" fmla="*/ 17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83">
                    <a:moveTo>
                      <a:pt x="304" y="172"/>
                    </a:moveTo>
                    <a:cubicBezTo>
                      <a:pt x="304" y="172"/>
                      <a:pt x="123" y="13"/>
                      <a:pt x="98" y="4"/>
                    </a:cubicBezTo>
                    <a:cubicBezTo>
                      <a:pt x="76" y="2"/>
                      <a:pt x="25" y="0"/>
                      <a:pt x="8" y="0"/>
                    </a:cubicBezTo>
                    <a:cubicBezTo>
                      <a:pt x="4" y="0"/>
                      <a:pt x="0" y="3"/>
                      <a:pt x="0" y="7"/>
                    </a:cubicBezTo>
                    <a:cubicBezTo>
                      <a:pt x="0" y="8"/>
                      <a:pt x="0" y="8"/>
                      <a:pt x="0" y="9"/>
                    </a:cubicBezTo>
                    <a:cubicBezTo>
                      <a:pt x="6" y="18"/>
                      <a:pt x="33" y="17"/>
                      <a:pt x="44" y="17"/>
                    </a:cubicBezTo>
                    <a:cubicBezTo>
                      <a:pt x="56" y="16"/>
                      <a:pt x="83" y="11"/>
                      <a:pt x="95" y="14"/>
                    </a:cubicBezTo>
                    <a:cubicBezTo>
                      <a:pt x="147" y="43"/>
                      <a:pt x="302" y="183"/>
                      <a:pt x="302" y="183"/>
                    </a:cubicBezTo>
                    <a:cubicBezTo>
                      <a:pt x="304" y="172"/>
                      <a:pt x="304" y="172"/>
                      <a:pt x="304" y="172"/>
                    </a:cubicBezTo>
                  </a:path>
                </a:pathLst>
              </a:custGeom>
              <a:solidFill>
                <a:srgbClr val="19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357">
                <a:extLst>
                  <a:ext uri="{FF2B5EF4-FFF2-40B4-BE49-F238E27FC236}">
                    <a16:creationId xmlns:a16="http://schemas.microsoft.com/office/drawing/2014/main" id="{3F852924-712C-458F-8648-8A2C247DBAFA}"/>
                  </a:ext>
                </a:extLst>
              </p:cNvPr>
              <p:cNvSpPr>
                <a:spLocks/>
              </p:cNvSpPr>
              <p:nvPr/>
            </p:nvSpPr>
            <p:spPr bwMode="auto">
              <a:xfrm>
                <a:off x="5234" y="1234"/>
                <a:ext cx="101" cy="166"/>
              </a:xfrm>
              <a:custGeom>
                <a:avLst/>
                <a:gdLst>
                  <a:gd name="T0" fmla="*/ 11 w 184"/>
                  <a:gd name="T1" fmla="*/ 0 h 304"/>
                  <a:gd name="T2" fmla="*/ 179 w 184"/>
                  <a:gd name="T3" fmla="*/ 205 h 304"/>
                  <a:gd name="T4" fmla="*/ 184 w 184"/>
                  <a:gd name="T5" fmla="*/ 295 h 304"/>
                  <a:gd name="T6" fmla="*/ 176 w 184"/>
                  <a:gd name="T7" fmla="*/ 304 h 304"/>
                  <a:gd name="T8" fmla="*/ 175 w 184"/>
                  <a:gd name="T9" fmla="*/ 304 h 304"/>
                  <a:gd name="T10" fmla="*/ 167 w 184"/>
                  <a:gd name="T11" fmla="*/ 259 h 304"/>
                  <a:gd name="T12" fmla="*/ 169 w 184"/>
                  <a:gd name="T13" fmla="*/ 209 h 304"/>
                  <a:gd name="T14" fmla="*/ 0 w 184"/>
                  <a:gd name="T15" fmla="*/ 2 h 304"/>
                  <a:gd name="T16" fmla="*/ 11 w 184"/>
                  <a:gd name="T1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04">
                    <a:moveTo>
                      <a:pt x="11" y="0"/>
                    </a:moveTo>
                    <a:cubicBezTo>
                      <a:pt x="11" y="0"/>
                      <a:pt x="170" y="180"/>
                      <a:pt x="179" y="205"/>
                    </a:cubicBezTo>
                    <a:cubicBezTo>
                      <a:pt x="181" y="228"/>
                      <a:pt x="183" y="278"/>
                      <a:pt x="184" y="295"/>
                    </a:cubicBezTo>
                    <a:cubicBezTo>
                      <a:pt x="184" y="300"/>
                      <a:pt x="181" y="304"/>
                      <a:pt x="176" y="304"/>
                    </a:cubicBezTo>
                    <a:cubicBezTo>
                      <a:pt x="176" y="304"/>
                      <a:pt x="175" y="304"/>
                      <a:pt x="175" y="304"/>
                    </a:cubicBezTo>
                    <a:cubicBezTo>
                      <a:pt x="165" y="298"/>
                      <a:pt x="166" y="271"/>
                      <a:pt x="167" y="259"/>
                    </a:cubicBezTo>
                    <a:cubicBezTo>
                      <a:pt x="168" y="247"/>
                      <a:pt x="172" y="220"/>
                      <a:pt x="169" y="209"/>
                    </a:cubicBezTo>
                    <a:cubicBezTo>
                      <a:pt x="140" y="156"/>
                      <a:pt x="0" y="2"/>
                      <a:pt x="0" y="2"/>
                    </a:cubicBezTo>
                    <a:cubicBezTo>
                      <a:pt x="11" y="0"/>
                      <a:pt x="11" y="0"/>
                      <a:pt x="11" y="0"/>
                    </a:cubicBezTo>
                  </a:path>
                </a:pathLst>
              </a:custGeom>
              <a:solidFill>
                <a:srgbClr val="19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358">
                <a:extLst>
                  <a:ext uri="{FF2B5EF4-FFF2-40B4-BE49-F238E27FC236}">
                    <a16:creationId xmlns:a16="http://schemas.microsoft.com/office/drawing/2014/main" id="{5E5CC89C-BE8D-4F18-9042-5B9C3B1F7551}"/>
                  </a:ext>
                </a:extLst>
              </p:cNvPr>
              <p:cNvSpPr>
                <a:spLocks noEditPoints="1"/>
              </p:cNvSpPr>
              <p:nvPr/>
            </p:nvSpPr>
            <p:spPr bwMode="auto">
              <a:xfrm>
                <a:off x="5290" y="1305"/>
                <a:ext cx="86" cy="91"/>
              </a:xfrm>
              <a:custGeom>
                <a:avLst/>
                <a:gdLst>
                  <a:gd name="T0" fmla="*/ 148 w 156"/>
                  <a:gd name="T1" fmla="*/ 104 h 167"/>
                  <a:gd name="T2" fmla="*/ 48 w 156"/>
                  <a:gd name="T3" fmla="*/ 3 h 167"/>
                  <a:gd name="T4" fmla="*/ 36 w 156"/>
                  <a:gd name="T5" fmla="*/ 3 h 167"/>
                  <a:gd name="T6" fmla="*/ 30 w 156"/>
                  <a:gd name="T7" fmla="*/ 10 h 167"/>
                  <a:gd name="T8" fmla="*/ 0 w 156"/>
                  <a:gd name="T9" fmla="*/ 76 h 167"/>
                  <a:gd name="T10" fmla="*/ 16 w 156"/>
                  <a:gd name="T11" fmla="*/ 121 h 167"/>
                  <a:gd name="T12" fmla="*/ 53 w 156"/>
                  <a:gd name="T13" fmla="*/ 154 h 167"/>
                  <a:gd name="T14" fmla="*/ 129 w 156"/>
                  <a:gd name="T15" fmla="*/ 138 h 167"/>
                  <a:gd name="T16" fmla="*/ 148 w 156"/>
                  <a:gd name="T17" fmla="*/ 104 h 167"/>
                  <a:gd name="T18" fmla="*/ 124 w 156"/>
                  <a:gd name="T19" fmla="*/ 130 h 167"/>
                  <a:gd name="T20" fmla="*/ 57 w 156"/>
                  <a:gd name="T21" fmla="*/ 146 h 167"/>
                  <a:gd name="T22" fmla="*/ 34 w 156"/>
                  <a:gd name="T23" fmla="*/ 129 h 167"/>
                  <a:gd name="T24" fmla="*/ 23 w 156"/>
                  <a:gd name="T25" fmla="*/ 116 h 167"/>
                  <a:gd name="T26" fmla="*/ 8 w 156"/>
                  <a:gd name="T27" fmla="*/ 76 h 167"/>
                  <a:gd name="T28" fmla="*/ 36 w 156"/>
                  <a:gd name="T29" fmla="*/ 16 h 167"/>
                  <a:gd name="T30" fmla="*/ 41 w 156"/>
                  <a:gd name="T31" fmla="*/ 10 h 167"/>
                  <a:gd name="T32" fmla="*/ 43 w 156"/>
                  <a:gd name="T33" fmla="*/ 11 h 167"/>
                  <a:gd name="T34" fmla="*/ 94 w 156"/>
                  <a:gd name="T35" fmla="*/ 53 h 167"/>
                  <a:gd name="T36" fmla="*/ 141 w 156"/>
                  <a:gd name="T37" fmla="*/ 108 h 167"/>
                  <a:gd name="T38" fmla="*/ 124 w 156"/>
                  <a:gd name="T39" fmla="*/ 13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67">
                    <a:moveTo>
                      <a:pt x="148" y="104"/>
                    </a:moveTo>
                    <a:cubicBezTo>
                      <a:pt x="129" y="74"/>
                      <a:pt x="78" y="22"/>
                      <a:pt x="48" y="3"/>
                    </a:cubicBezTo>
                    <a:cubicBezTo>
                      <a:pt x="45" y="2"/>
                      <a:pt x="39" y="0"/>
                      <a:pt x="36" y="3"/>
                    </a:cubicBezTo>
                    <a:cubicBezTo>
                      <a:pt x="30" y="10"/>
                      <a:pt x="30" y="10"/>
                      <a:pt x="30" y="10"/>
                    </a:cubicBezTo>
                    <a:cubicBezTo>
                      <a:pt x="12" y="27"/>
                      <a:pt x="0" y="51"/>
                      <a:pt x="0" y="76"/>
                    </a:cubicBezTo>
                    <a:cubicBezTo>
                      <a:pt x="0" y="91"/>
                      <a:pt x="6" y="107"/>
                      <a:pt x="16" y="121"/>
                    </a:cubicBezTo>
                    <a:cubicBezTo>
                      <a:pt x="26" y="135"/>
                      <a:pt x="39" y="147"/>
                      <a:pt x="53" y="154"/>
                    </a:cubicBezTo>
                    <a:cubicBezTo>
                      <a:pt x="79" y="167"/>
                      <a:pt x="113" y="149"/>
                      <a:pt x="129" y="138"/>
                    </a:cubicBezTo>
                    <a:cubicBezTo>
                      <a:pt x="136" y="132"/>
                      <a:pt x="156" y="115"/>
                      <a:pt x="148" y="104"/>
                    </a:cubicBezTo>
                    <a:moveTo>
                      <a:pt x="124" y="130"/>
                    </a:moveTo>
                    <a:cubicBezTo>
                      <a:pt x="112" y="139"/>
                      <a:pt x="80" y="158"/>
                      <a:pt x="57" y="146"/>
                    </a:cubicBezTo>
                    <a:cubicBezTo>
                      <a:pt x="49" y="142"/>
                      <a:pt x="41" y="136"/>
                      <a:pt x="34" y="129"/>
                    </a:cubicBezTo>
                    <a:cubicBezTo>
                      <a:pt x="30" y="125"/>
                      <a:pt x="26" y="120"/>
                      <a:pt x="23" y="116"/>
                    </a:cubicBezTo>
                    <a:cubicBezTo>
                      <a:pt x="13" y="102"/>
                      <a:pt x="8" y="88"/>
                      <a:pt x="8" y="76"/>
                    </a:cubicBezTo>
                    <a:cubicBezTo>
                      <a:pt x="8" y="55"/>
                      <a:pt x="18" y="33"/>
                      <a:pt x="36" y="16"/>
                    </a:cubicBezTo>
                    <a:cubicBezTo>
                      <a:pt x="41" y="10"/>
                      <a:pt x="41" y="10"/>
                      <a:pt x="41" y="10"/>
                    </a:cubicBezTo>
                    <a:cubicBezTo>
                      <a:pt x="42" y="10"/>
                      <a:pt x="43" y="11"/>
                      <a:pt x="43" y="11"/>
                    </a:cubicBezTo>
                    <a:cubicBezTo>
                      <a:pt x="56" y="19"/>
                      <a:pt x="75" y="34"/>
                      <a:pt x="94" y="53"/>
                    </a:cubicBezTo>
                    <a:cubicBezTo>
                      <a:pt x="113" y="73"/>
                      <a:pt x="131" y="94"/>
                      <a:pt x="141" y="108"/>
                    </a:cubicBezTo>
                    <a:cubicBezTo>
                      <a:pt x="143" y="112"/>
                      <a:pt x="133" y="124"/>
                      <a:pt x="124" y="130"/>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359">
                <a:extLst>
                  <a:ext uri="{FF2B5EF4-FFF2-40B4-BE49-F238E27FC236}">
                    <a16:creationId xmlns:a16="http://schemas.microsoft.com/office/drawing/2014/main" id="{62940D13-D518-489A-B1ED-431F94A1F96E}"/>
                  </a:ext>
                </a:extLst>
              </p:cNvPr>
              <p:cNvSpPr>
                <a:spLocks noEditPoints="1"/>
              </p:cNvSpPr>
              <p:nvPr/>
            </p:nvSpPr>
            <p:spPr bwMode="auto">
              <a:xfrm>
                <a:off x="5310" y="1310"/>
                <a:ext cx="56" cy="76"/>
              </a:xfrm>
              <a:custGeom>
                <a:avLst/>
                <a:gdLst>
                  <a:gd name="T0" fmla="*/ 10 w 102"/>
                  <a:gd name="T1" fmla="*/ 24 h 139"/>
                  <a:gd name="T2" fmla="*/ 39 w 102"/>
                  <a:gd name="T3" fmla="*/ 66 h 139"/>
                  <a:gd name="T4" fmla="*/ 43 w 102"/>
                  <a:gd name="T5" fmla="*/ 139 h 139"/>
                  <a:gd name="T6" fmla="*/ 86 w 102"/>
                  <a:gd name="T7" fmla="*/ 121 h 139"/>
                  <a:gd name="T8" fmla="*/ 86 w 102"/>
                  <a:gd name="T9" fmla="*/ 121 h 139"/>
                  <a:gd name="T10" fmla="*/ 87 w 102"/>
                  <a:gd name="T11" fmla="*/ 121 h 139"/>
                  <a:gd name="T12" fmla="*/ 87 w 102"/>
                  <a:gd name="T13" fmla="*/ 121 h 139"/>
                  <a:gd name="T14" fmla="*/ 87 w 102"/>
                  <a:gd name="T15" fmla="*/ 120 h 139"/>
                  <a:gd name="T16" fmla="*/ 87 w 102"/>
                  <a:gd name="T17" fmla="*/ 120 h 139"/>
                  <a:gd name="T18" fmla="*/ 102 w 102"/>
                  <a:gd name="T19" fmla="*/ 105 h 139"/>
                  <a:gd name="T20" fmla="*/ 10 w 102"/>
                  <a:gd name="T21" fmla="*/ 24 h 139"/>
                  <a:gd name="T22" fmla="*/ 4 w 102"/>
                  <a:gd name="T23" fmla="*/ 0 h 139"/>
                  <a:gd name="T24" fmla="*/ 0 w 102"/>
                  <a:gd name="T25" fmla="*/ 5 h 139"/>
                  <a:gd name="T26" fmla="*/ 95 w 102"/>
                  <a:gd name="T27" fmla="*/ 86 h 139"/>
                  <a:gd name="T28" fmla="*/ 57 w 102"/>
                  <a:gd name="T29" fmla="*/ 43 h 139"/>
                  <a:gd name="T30" fmla="*/ 6 w 102"/>
                  <a:gd name="T31" fmla="*/ 1 h 139"/>
                  <a:gd name="T32" fmla="*/ 4 w 102"/>
                  <a:gd name="T3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39">
                    <a:moveTo>
                      <a:pt x="10" y="24"/>
                    </a:moveTo>
                    <a:cubicBezTo>
                      <a:pt x="26" y="44"/>
                      <a:pt x="37" y="60"/>
                      <a:pt x="39" y="66"/>
                    </a:cubicBezTo>
                    <a:cubicBezTo>
                      <a:pt x="41" y="83"/>
                      <a:pt x="42" y="117"/>
                      <a:pt x="43" y="139"/>
                    </a:cubicBezTo>
                    <a:cubicBezTo>
                      <a:pt x="60" y="137"/>
                      <a:pt x="77" y="127"/>
                      <a:pt x="86" y="121"/>
                    </a:cubicBezTo>
                    <a:cubicBezTo>
                      <a:pt x="86" y="121"/>
                      <a:pt x="86" y="121"/>
                      <a:pt x="86" y="121"/>
                    </a:cubicBezTo>
                    <a:cubicBezTo>
                      <a:pt x="86" y="121"/>
                      <a:pt x="86" y="121"/>
                      <a:pt x="87" y="121"/>
                    </a:cubicBezTo>
                    <a:cubicBezTo>
                      <a:pt x="87" y="121"/>
                      <a:pt x="87" y="121"/>
                      <a:pt x="87" y="121"/>
                    </a:cubicBezTo>
                    <a:cubicBezTo>
                      <a:pt x="87" y="121"/>
                      <a:pt x="87" y="120"/>
                      <a:pt x="87" y="120"/>
                    </a:cubicBezTo>
                    <a:cubicBezTo>
                      <a:pt x="87" y="120"/>
                      <a:pt x="87" y="120"/>
                      <a:pt x="87" y="120"/>
                    </a:cubicBezTo>
                    <a:cubicBezTo>
                      <a:pt x="93" y="116"/>
                      <a:pt x="99" y="110"/>
                      <a:pt x="102" y="105"/>
                    </a:cubicBezTo>
                    <a:cubicBezTo>
                      <a:pt x="89" y="93"/>
                      <a:pt x="51" y="59"/>
                      <a:pt x="10" y="24"/>
                    </a:cubicBezTo>
                    <a:moveTo>
                      <a:pt x="4" y="0"/>
                    </a:moveTo>
                    <a:cubicBezTo>
                      <a:pt x="0" y="5"/>
                      <a:pt x="0" y="5"/>
                      <a:pt x="0" y="5"/>
                    </a:cubicBezTo>
                    <a:cubicBezTo>
                      <a:pt x="37" y="36"/>
                      <a:pt x="75" y="69"/>
                      <a:pt x="95" y="86"/>
                    </a:cubicBezTo>
                    <a:cubicBezTo>
                      <a:pt x="85" y="73"/>
                      <a:pt x="71" y="58"/>
                      <a:pt x="57" y="43"/>
                    </a:cubicBezTo>
                    <a:cubicBezTo>
                      <a:pt x="38" y="24"/>
                      <a:pt x="19" y="9"/>
                      <a:pt x="6" y="1"/>
                    </a:cubicBezTo>
                    <a:cubicBezTo>
                      <a:pt x="6" y="1"/>
                      <a:pt x="5" y="0"/>
                      <a:pt x="4" y="0"/>
                    </a:cubicBezTo>
                  </a:path>
                </a:pathLst>
              </a:custGeom>
              <a:solidFill>
                <a:srgbClr val="ADB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360">
                <a:extLst>
                  <a:ext uri="{FF2B5EF4-FFF2-40B4-BE49-F238E27FC236}">
                    <a16:creationId xmlns:a16="http://schemas.microsoft.com/office/drawing/2014/main" id="{B5214982-566F-44C0-88CA-121AF6684481}"/>
                  </a:ext>
                </a:extLst>
              </p:cNvPr>
              <p:cNvSpPr>
                <a:spLocks/>
              </p:cNvSpPr>
              <p:nvPr/>
            </p:nvSpPr>
            <p:spPr bwMode="auto">
              <a:xfrm>
                <a:off x="5309" y="1313"/>
                <a:ext cx="58" cy="55"/>
              </a:xfrm>
              <a:custGeom>
                <a:avLst/>
                <a:gdLst>
                  <a:gd name="T0" fmla="*/ 3 w 107"/>
                  <a:gd name="T1" fmla="*/ 0 h 100"/>
                  <a:gd name="T2" fmla="*/ 2 w 107"/>
                  <a:gd name="T3" fmla="*/ 1 h 100"/>
                  <a:gd name="T4" fmla="*/ 0 w 107"/>
                  <a:gd name="T5" fmla="*/ 3 h 100"/>
                  <a:gd name="T6" fmla="*/ 13 w 107"/>
                  <a:gd name="T7" fmla="*/ 19 h 100"/>
                  <a:gd name="T8" fmla="*/ 105 w 107"/>
                  <a:gd name="T9" fmla="*/ 100 h 100"/>
                  <a:gd name="T10" fmla="*/ 107 w 107"/>
                  <a:gd name="T11" fmla="*/ 95 h 100"/>
                  <a:gd name="T12" fmla="*/ 107 w 107"/>
                  <a:gd name="T13" fmla="*/ 93 h 100"/>
                  <a:gd name="T14" fmla="*/ 98 w 107"/>
                  <a:gd name="T15" fmla="*/ 81 h 100"/>
                  <a:gd name="T16" fmla="*/ 3 w 107"/>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0">
                    <a:moveTo>
                      <a:pt x="3" y="0"/>
                    </a:moveTo>
                    <a:cubicBezTo>
                      <a:pt x="2" y="1"/>
                      <a:pt x="2" y="1"/>
                      <a:pt x="2" y="1"/>
                    </a:cubicBezTo>
                    <a:cubicBezTo>
                      <a:pt x="1" y="2"/>
                      <a:pt x="0" y="2"/>
                      <a:pt x="0" y="3"/>
                    </a:cubicBezTo>
                    <a:cubicBezTo>
                      <a:pt x="4" y="9"/>
                      <a:pt x="9" y="14"/>
                      <a:pt x="13" y="19"/>
                    </a:cubicBezTo>
                    <a:cubicBezTo>
                      <a:pt x="54" y="54"/>
                      <a:pt x="92" y="88"/>
                      <a:pt x="105" y="100"/>
                    </a:cubicBezTo>
                    <a:cubicBezTo>
                      <a:pt x="106" y="98"/>
                      <a:pt x="107" y="96"/>
                      <a:pt x="107" y="95"/>
                    </a:cubicBezTo>
                    <a:cubicBezTo>
                      <a:pt x="107" y="94"/>
                      <a:pt x="107" y="94"/>
                      <a:pt x="107" y="93"/>
                    </a:cubicBezTo>
                    <a:cubicBezTo>
                      <a:pt x="104" y="90"/>
                      <a:pt x="101" y="86"/>
                      <a:pt x="98" y="81"/>
                    </a:cubicBezTo>
                    <a:cubicBezTo>
                      <a:pt x="78" y="64"/>
                      <a:pt x="40" y="31"/>
                      <a:pt x="3" y="0"/>
                    </a:cubicBezTo>
                  </a:path>
                </a:pathLst>
              </a:custGeom>
              <a:solidFill>
                <a:srgbClr val="405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361">
                <a:extLst>
                  <a:ext uri="{FF2B5EF4-FFF2-40B4-BE49-F238E27FC236}">
                    <a16:creationId xmlns:a16="http://schemas.microsoft.com/office/drawing/2014/main" id="{55FDCFF2-EA98-4569-8E96-FBEA99DE9FAA}"/>
                  </a:ext>
                </a:extLst>
              </p:cNvPr>
              <p:cNvSpPr>
                <a:spLocks/>
              </p:cNvSpPr>
              <p:nvPr/>
            </p:nvSpPr>
            <p:spPr bwMode="auto">
              <a:xfrm>
                <a:off x="5295" y="1318"/>
                <a:ext cx="33" cy="68"/>
              </a:xfrm>
              <a:custGeom>
                <a:avLst/>
                <a:gdLst>
                  <a:gd name="T0" fmla="*/ 20 w 61"/>
                  <a:gd name="T1" fmla="*/ 0 h 123"/>
                  <a:gd name="T2" fmla="*/ 0 w 61"/>
                  <a:gd name="T3" fmla="*/ 51 h 123"/>
                  <a:gd name="T4" fmla="*/ 0 w 61"/>
                  <a:gd name="T5" fmla="*/ 51 h 123"/>
                  <a:gd name="T6" fmla="*/ 15 w 61"/>
                  <a:gd name="T7" fmla="*/ 91 h 123"/>
                  <a:gd name="T8" fmla="*/ 26 w 61"/>
                  <a:gd name="T9" fmla="*/ 104 h 123"/>
                  <a:gd name="T10" fmla="*/ 49 w 61"/>
                  <a:gd name="T11" fmla="*/ 121 h 123"/>
                  <a:gd name="T12" fmla="*/ 56 w 61"/>
                  <a:gd name="T13" fmla="*/ 123 h 123"/>
                  <a:gd name="T14" fmla="*/ 56 w 61"/>
                  <a:gd name="T15" fmla="*/ 105 h 123"/>
                  <a:gd name="T16" fmla="*/ 58 w 61"/>
                  <a:gd name="T17" fmla="*/ 55 h 123"/>
                  <a:gd name="T18" fmla="*/ 20 w 61"/>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3">
                    <a:moveTo>
                      <a:pt x="20" y="0"/>
                    </a:moveTo>
                    <a:cubicBezTo>
                      <a:pt x="7" y="16"/>
                      <a:pt x="0" y="34"/>
                      <a:pt x="0" y="51"/>
                    </a:cubicBezTo>
                    <a:cubicBezTo>
                      <a:pt x="0" y="51"/>
                      <a:pt x="0" y="51"/>
                      <a:pt x="0" y="51"/>
                    </a:cubicBezTo>
                    <a:cubicBezTo>
                      <a:pt x="0" y="63"/>
                      <a:pt x="5" y="78"/>
                      <a:pt x="15" y="91"/>
                    </a:cubicBezTo>
                    <a:cubicBezTo>
                      <a:pt x="18" y="95"/>
                      <a:pt x="22" y="100"/>
                      <a:pt x="26" y="104"/>
                    </a:cubicBezTo>
                    <a:cubicBezTo>
                      <a:pt x="33" y="111"/>
                      <a:pt x="41" y="117"/>
                      <a:pt x="49" y="121"/>
                    </a:cubicBezTo>
                    <a:cubicBezTo>
                      <a:pt x="51" y="122"/>
                      <a:pt x="53" y="123"/>
                      <a:pt x="56" y="123"/>
                    </a:cubicBezTo>
                    <a:cubicBezTo>
                      <a:pt x="55" y="117"/>
                      <a:pt x="56" y="110"/>
                      <a:pt x="56" y="105"/>
                    </a:cubicBezTo>
                    <a:cubicBezTo>
                      <a:pt x="57" y="93"/>
                      <a:pt x="61" y="66"/>
                      <a:pt x="58" y="55"/>
                    </a:cubicBezTo>
                    <a:cubicBezTo>
                      <a:pt x="51" y="42"/>
                      <a:pt x="37" y="22"/>
                      <a:pt x="20" y="0"/>
                    </a:cubicBezTo>
                  </a:path>
                </a:pathLst>
              </a:custGeom>
              <a:solidFill>
                <a:srgbClr val="ADB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362">
                <a:extLst>
                  <a:ext uri="{FF2B5EF4-FFF2-40B4-BE49-F238E27FC236}">
                    <a16:creationId xmlns:a16="http://schemas.microsoft.com/office/drawing/2014/main" id="{51BBE0B3-C676-4902-BAD3-0FB9B903FF8D}"/>
                  </a:ext>
                </a:extLst>
              </p:cNvPr>
              <p:cNvSpPr>
                <a:spLocks/>
              </p:cNvSpPr>
              <p:nvPr/>
            </p:nvSpPr>
            <p:spPr bwMode="auto">
              <a:xfrm>
                <a:off x="5306" y="1315"/>
                <a:ext cx="28" cy="72"/>
              </a:xfrm>
              <a:custGeom>
                <a:avLst/>
                <a:gdLst>
                  <a:gd name="T0" fmla="*/ 6 w 52"/>
                  <a:gd name="T1" fmla="*/ 0 h 132"/>
                  <a:gd name="T2" fmla="*/ 0 w 52"/>
                  <a:gd name="T3" fmla="*/ 7 h 132"/>
                  <a:gd name="T4" fmla="*/ 38 w 52"/>
                  <a:gd name="T5" fmla="*/ 62 h 132"/>
                  <a:gd name="T6" fmla="*/ 36 w 52"/>
                  <a:gd name="T7" fmla="*/ 112 h 132"/>
                  <a:gd name="T8" fmla="*/ 36 w 52"/>
                  <a:gd name="T9" fmla="*/ 130 h 132"/>
                  <a:gd name="T10" fmla="*/ 46 w 52"/>
                  <a:gd name="T11" fmla="*/ 132 h 132"/>
                  <a:gd name="T12" fmla="*/ 46 w 52"/>
                  <a:gd name="T13" fmla="*/ 132 h 132"/>
                  <a:gd name="T14" fmla="*/ 46 w 52"/>
                  <a:gd name="T15" fmla="*/ 132 h 132"/>
                  <a:gd name="T16" fmla="*/ 52 w 52"/>
                  <a:gd name="T17" fmla="*/ 131 h 132"/>
                  <a:gd name="T18" fmla="*/ 48 w 52"/>
                  <a:gd name="T19" fmla="*/ 58 h 132"/>
                  <a:gd name="T20" fmla="*/ 19 w 52"/>
                  <a:gd name="T21" fmla="*/ 16 h 132"/>
                  <a:gd name="T22" fmla="*/ 6 w 52"/>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132">
                    <a:moveTo>
                      <a:pt x="6" y="0"/>
                    </a:moveTo>
                    <a:cubicBezTo>
                      <a:pt x="4" y="2"/>
                      <a:pt x="2" y="5"/>
                      <a:pt x="0" y="7"/>
                    </a:cubicBezTo>
                    <a:cubicBezTo>
                      <a:pt x="17" y="29"/>
                      <a:pt x="31" y="49"/>
                      <a:pt x="38" y="62"/>
                    </a:cubicBezTo>
                    <a:cubicBezTo>
                      <a:pt x="41" y="73"/>
                      <a:pt x="37" y="100"/>
                      <a:pt x="36" y="112"/>
                    </a:cubicBezTo>
                    <a:cubicBezTo>
                      <a:pt x="36" y="117"/>
                      <a:pt x="35" y="124"/>
                      <a:pt x="36" y="130"/>
                    </a:cubicBezTo>
                    <a:cubicBezTo>
                      <a:pt x="39" y="131"/>
                      <a:pt x="42" y="132"/>
                      <a:pt x="46" y="132"/>
                    </a:cubicBezTo>
                    <a:cubicBezTo>
                      <a:pt x="46" y="132"/>
                      <a:pt x="46" y="132"/>
                      <a:pt x="46" y="132"/>
                    </a:cubicBezTo>
                    <a:cubicBezTo>
                      <a:pt x="46" y="132"/>
                      <a:pt x="46" y="132"/>
                      <a:pt x="46" y="132"/>
                    </a:cubicBezTo>
                    <a:cubicBezTo>
                      <a:pt x="48" y="132"/>
                      <a:pt x="50" y="132"/>
                      <a:pt x="52" y="131"/>
                    </a:cubicBezTo>
                    <a:cubicBezTo>
                      <a:pt x="51" y="109"/>
                      <a:pt x="50" y="75"/>
                      <a:pt x="48" y="58"/>
                    </a:cubicBezTo>
                    <a:cubicBezTo>
                      <a:pt x="46" y="52"/>
                      <a:pt x="35" y="36"/>
                      <a:pt x="19" y="16"/>
                    </a:cubicBezTo>
                    <a:cubicBezTo>
                      <a:pt x="15" y="11"/>
                      <a:pt x="10" y="6"/>
                      <a:pt x="6" y="0"/>
                    </a:cubicBezTo>
                  </a:path>
                </a:pathLst>
              </a:custGeom>
              <a:solidFill>
                <a:srgbClr val="405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363">
                <a:extLst>
                  <a:ext uri="{FF2B5EF4-FFF2-40B4-BE49-F238E27FC236}">
                    <a16:creationId xmlns:a16="http://schemas.microsoft.com/office/drawing/2014/main" id="{0438741C-B16F-46F4-8F6C-3CE534E30939}"/>
                  </a:ext>
                </a:extLst>
              </p:cNvPr>
              <p:cNvSpPr>
                <a:spLocks noEditPoints="1"/>
              </p:cNvSpPr>
              <p:nvPr/>
            </p:nvSpPr>
            <p:spPr bwMode="auto">
              <a:xfrm>
                <a:off x="5295" y="1310"/>
                <a:ext cx="72" cy="77"/>
              </a:xfrm>
              <a:custGeom>
                <a:avLst/>
                <a:gdLst>
                  <a:gd name="T0" fmla="*/ 66 w 133"/>
                  <a:gd name="T1" fmla="*/ 140 h 140"/>
                  <a:gd name="T2" fmla="*/ 66 w 133"/>
                  <a:gd name="T3" fmla="*/ 140 h 140"/>
                  <a:gd name="T4" fmla="*/ 66 w 133"/>
                  <a:gd name="T5" fmla="*/ 140 h 140"/>
                  <a:gd name="T6" fmla="*/ 66 w 133"/>
                  <a:gd name="T7" fmla="*/ 140 h 140"/>
                  <a:gd name="T8" fmla="*/ 115 w 133"/>
                  <a:gd name="T9" fmla="*/ 121 h 140"/>
                  <a:gd name="T10" fmla="*/ 72 w 133"/>
                  <a:gd name="T11" fmla="*/ 139 h 140"/>
                  <a:gd name="T12" fmla="*/ 66 w 133"/>
                  <a:gd name="T13" fmla="*/ 140 h 140"/>
                  <a:gd name="T14" fmla="*/ 115 w 133"/>
                  <a:gd name="T15" fmla="*/ 121 h 140"/>
                  <a:gd name="T16" fmla="*/ 116 w 133"/>
                  <a:gd name="T17" fmla="*/ 121 h 140"/>
                  <a:gd name="T18" fmla="*/ 115 w 133"/>
                  <a:gd name="T19" fmla="*/ 121 h 140"/>
                  <a:gd name="T20" fmla="*/ 116 w 133"/>
                  <a:gd name="T21" fmla="*/ 121 h 140"/>
                  <a:gd name="T22" fmla="*/ 116 w 133"/>
                  <a:gd name="T23" fmla="*/ 120 h 140"/>
                  <a:gd name="T24" fmla="*/ 116 w 133"/>
                  <a:gd name="T25" fmla="*/ 121 h 140"/>
                  <a:gd name="T26" fmla="*/ 116 w 133"/>
                  <a:gd name="T27" fmla="*/ 120 h 140"/>
                  <a:gd name="T28" fmla="*/ 33 w 133"/>
                  <a:gd name="T29" fmla="*/ 0 h 140"/>
                  <a:gd name="T30" fmla="*/ 28 w 133"/>
                  <a:gd name="T31" fmla="*/ 6 h 140"/>
                  <a:gd name="T32" fmla="*/ 0 w 133"/>
                  <a:gd name="T33" fmla="*/ 66 h 140"/>
                  <a:gd name="T34" fmla="*/ 0 w 133"/>
                  <a:gd name="T35" fmla="*/ 66 h 140"/>
                  <a:gd name="T36" fmla="*/ 0 w 133"/>
                  <a:gd name="T37" fmla="*/ 66 h 140"/>
                  <a:gd name="T38" fmla="*/ 20 w 133"/>
                  <a:gd name="T39" fmla="*/ 15 h 140"/>
                  <a:gd name="T40" fmla="*/ 26 w 133"/>
                  <a:gd name="T41" fmla="*/ 8 h 140"/>
                  <a:gd name="T42" fmla="*/ 28 w 133"/>
                  <a:gd name="T43" fmla="*/ 6 h 140"/>
                  <a:gd name="T44" fmla="*/ 29 w 133"/>
                  <a:gd name="T45" fmla="*/ 5 h 140"/>
                  <a:gd name="T46" fmla="*/ 33 w 133"/>
                  <a:gd name="T47" fmla="*/ 0 h 140"/>
                  <a:gd name="T48" fmla="*/ 35 w 133"/>
                  <a:gd name="T49" fmla="*/ 1 h 140"/>
                  <a:gd name="T50" fmla="*/ 86 w 133"/>
                  <a:gd name="T51" fmla="*/ 43 h 140"/>
                  <a:gd name="T52" fmla="*/ 124 w 133"/>
                  <a:gd name="T53" fmla="*/ 86 h 140"/>
                  <a:gd name="T54" fmla="*/ 133 w 133"/>
                  <a:gd name="T55" fmla="*/ 98 h 140"/>
                  <a:gd name="T56" fmla="*/ 133 w 133"/>
                  <a:gd name="T57" fmla="*/ 100 h 140"/>
                  <a:gd name="T58" fmla="*/ 133 w 133"/>
                  <a:gd name="T59" fmla="*/ 98 h 140"/>
                  <a:gd name="T60" fmla="*/ 86 w 133"/>
                  <a:gd name="T61" fmla="*/ 43 h 140"/>
                  <a:gd name="T62" fmla="*/ 35 w 133"/>
                  <a:gd name="T63" fmla="*/ 1 h 140"/>
                  <a:gd name="T64" fmla="*/ 33 w 133"/>
                  <a:gd name="T6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40">
                    <a:moveTo>
                      <a:pt x="66" y="140"/>
                    </a:moveTo>
                    <a:cubicBezTo>
                      <a:pt x="66" y="140"/>
                      <a:pt x="66" y="140"/>
                      <a:pt x="66" y="140"/>
                    </a:cubicBezTo>
                    <a:cubicBezTo>
                      <a:pt x="66" y="140"/>
                      <a:pt x="66" y="140"/>
                      <a:pt x="66" y="140"/>
                    </a:cubicBezTo>
                    <a:cubicBezTo>
                      <a:pt x="66" y="140"/>
                      <a:pt x="66" y="140"/>
                      <a:pt x="66" y="140"/>
                    </a:cubicBezTo>
                    <a:moveTo>
                      <a:pt x="115" y="121"/>
                    </a:moveTo>
                    <a:cubicBezTo>
                      <a:pt x="106" y="127"/>
                      <a:pt x="89" y="137"/>
                      <a:pt x="72" y="139"/>
                    </a:cubicBezTo>
                    <a:cubicBezTo>
                      <a:pt x="70" y="140"/>
                      <a:pt x="68" y="140"/>
                      <a:pt x="66" y="140"/>
                    </a:cubicBezTo>
                    <a:cubicBezTo>
                      <a:pt x="85" y="140"/>
                      <a:pt x="105" y="128"/>
                      <a:pt x="115" y="121"/>
                    </a:cubicBezTo>
                    <a:moveTo>
                      <a:pt x="116" y="121"/>
                    </a:moveTo>
                    <a:cubicBezTo>
                      <a:pt x="115" y="121"/>
                      <a:pt x="115" y="121"/>
                      <a:pt x="115" y="121"/>
                    </a:cubicBezTo>
                    <a:cubicBezTo>
                      <a:pt x="115" y="121"/>
                      <a:pt x="115" y="121"/>
                      <a:pt x="116" y="121"/>
                    </a:cubicBezTo>
                    <a:moveTo>
                      <a:pt x="116" y="120"/>
                    </a:moveTo>
                    <a:cubicBezTo>
                      <a:pt x="116" y="120"/>
                      <a:pt x="116" y="121"/>
                      <a:pt x="116" y="121"/>
                    </a:cubicBezTo>
                    <a:cubicBezTo>
                      <a:pt x="116" y="121"/>
                      <a:pt x="116" y="120"/>
                      <a:pt x="116" y="120"/>
                    </a:cubicBezTo>
                    <a:moveTo>
                      <a:pt x="33" y="0"/>
                    </a:moveTo>
                    <a:cubicBezTo>
                      <a:pt x="28" y="6"/>
                      <a:pt x="28" y="6"/>
                      <a:pt x="28" y="6"/>
                    </a:cubicBezTo>
                    <a:cubicBezTo>
                      <a:pt x="10" y="23"/>
                      <a:pt x="0" y="45"/>
                      <a:pt x="0" y="66"/>
                    </a:cubicBezTo>
                    <a:cubicBezTo>
                      <a:pt x="0" y="66"/>
                      <a:pt x="0" y="66"/>
                      <a:pt x="0" y="66"/>
                    </a:cubicBezTo>
                    <a:cubicBezTo>
                      <a:pt x="0" y="66"/>
                      <a:pt x="0" y="66"/>
                      <a:pt x="0" y="66"/>
                    </a:cubicBezTo>
                    <a:cubicBezTo>
                      <a:pt x="0" y="49"/>
                      <a:pt x="7" y="31"/>
                      <a:pt x="20" y="15"/>
                    </a:cubicBezTo>
                    <a:cubicBezTo>
                      <a:pt x="22" y="13"/>
                      <a:pt x="24" y="10"/>
                      <a:pt x="26" y="8"/>
                    </a:cubicBezTo>
                    <a:cubicBezTo>
                      <a:pt x="26" y="7"/>
                      <a:pt x="27" y="7"/>
                      <a:pt x="28" y="6"/>
                    </a:cubicBezTo>
                    <a:cubicBezTo>
                      <a:pt x="29" y="5"/>
                      <a:pt x="29" y="5"/>
                      <a:pt x="29" y="5"/>
                    </a:cubicBezTo>
                    <a:cubicBezTo>
                      <a:pt x="33" y="0"/>
                      <a:pt x="33" y="0"/>
                      <a:pt x="33" y="0"/>
                    </a:cubicBezTo>
                    <a:cubicBezTo>
                      <a:pt x="34" y="0"/>
                      <a:pt x="35" y="1"/>
                      <a:pt x="35" y="1"/>
                    </a:cubicBezTo>
                    <a:cubicBezTo>
                      <a:pt x="48" y="9"/>
                      <a:pt x="67" y="24"/>
                      <a:pt x="86" y="43"/>
                    </a:cubicBezTo>
                    <a:cubicBezTo>
                      <a:pt x="100" y="58"/>
                      <a:pt x="114" y="73"/>
                      <a:pt x="124" y="86"/>
                    </a:cubicBezTo>
                    <a:cubicBezTo>
                      <a:pt x="127" y="91"/>
                      <a:pt x="130" y="95"/>
                      <a:pt x="133" y="98"/>
                    </a:cubicBezTo>
                    <a:cubicBezTo>
                      <a:pt x="133" y="99"/>
                      <a:pt x="133" y="99"/>
                      <a:pt x="133" y="100"/>
                    </a:cubicBezTo>
                    <a:cubicBezTo>
                      <a:pt x="133" y="99"/>
                      <a:pt x="133" y="99"/>
                      <a:pt x="133" y="98"/>
                    </a:cubicBezTo>
                    <a:cubicBezTo>
                      <a:pt x="123" y="84"/>
                      <a:pt x="105" y="63"/>
                      <a:pt x="86" y="43"/>
                    </a:cubicBezTo>
                    <a:cubicBezTo>
                      <a:pt x="67" y="24"/>
                      <a:pt x="48" y="9"/>
                      <a:pt x="35" y="1"/>
                    </a:cubicBezTo>
                    <a:cubicBezTo>
                      <a:pt x="35" y="1"/>
                      <a:pt x="34" y="0"/>
                      <a:pt x="33" y="0"/>
                    </a:cubicBezTo>
                  </a:path>
                </a:pathLst>
              </a:custGeom>
              <a:solidFill>
                <a:srgbClr val="48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364">
                <a:extLst>
                  <a:ext uri="{FF2B5EF4-FFF2-40B4-BE49-F238E27FC236}">
                    <a16:creationId xmlns:a16="http://schemas.microsoft.com/office/drawing/2014/main" id="{495BA7B8-2B4A-4EB9-AF60-41D9BAC3B23E}"/>
                  </a:ext>
                </a:extLst>
              </p:cNvPr>
              <p:cNvSpPr>
                <a:spLocks noEditPoints="1"/>
              </p:cNvSpPr>
              <p:nvPr/>
            </p:nvSpPr>
            <p:spPr bwMode="auto">
              <a:xfrm>
                <a:off x="5208" y="1229"/>
                <a:ext cx="91" cy="85"/>
              </a:xfrm>
              <a:custGeom>
                <a:avLst/>
                <a:gdLst>
                  <a:gd name="T0" fmla="*/ 163 w 167"/>
                  <a:gd name="T1" fmla="*/ 108 h 156"/>
                  <a:gd name="T2" fmla="*/ 63 w 167"/>
                  <a:gd name="T3" fmla="*/ 8 h 156"/>
                  <a:gd name="T4" fmla="*/ 29 w 167"/>
                  <a:gd name="T5" fmla="*/ 27 h 156"/>
                  <a:gd name="T6" fmla="*/ 13 w 167"/>
                  <a:gd name="T7" fmla="*/ 103 h 156"/>
                  <a:gd name="T8" fmla="*/ 46 w 167"/>
                  <a:gd name="T9" fmla="*/ 140 h 156"/>
                  <a:gd name="T10" fmla="*/ 91 w 167"/>
                  <a:gd name="T11" fmla="*/ 156 h 156"/>
                  <a:gd name="T12" fmla="*/ 157 w 167"/>
                  <a:gd name="T13" fmla="*/ 126 h 156"/>
                  <a:gd name="T14" fmla="*/ 163 w 167"/>
                  <a:gd name="T15" fmla="*/ 120 h 156"/>
                  <a:gd name="T16" fmla="*/ 163 w 167"/>
                  <a:gd name="T17" fmla="*/ 108 h 156"/>
                  <a:gd name="T18" fmla="*/ 151 w 167"/>
                  <a:gd name="T19" fmla="*/ 120 h 156"/>
                  <a:gd name="T20" fmla="*/ 91 w 167"/>
                  <a:gd name="T21" fmla="*/ 147 h 156"/>
                  <a:gd name="T22" fmla="*/ 51 w 167"/>
                  <a:gd name="T23" fmla="*/ 133 h 156"/>
                  <a:gd name="T24" fmla="*/ 38 w 167"/>
                  <a:gd name="T25" fmla="*/ 122 h 156"/>
                  <a:gd name="T26" fmla="*/ 21 w 167"/>
                  <a:gd name="T27" fmla="*/ 99 h 156"/>
                  <a:gd name="T28" fmla="*/ 36 w 167"/>
                  <a:gd name="T29" fmla="*/ 32 h 156"/>
                  <a:gd name="T30" fmla="*/ 58 w 167"/>
                  <a:gd name="T31" fmla="*/ 15 h 156"/>
                  <a:gd name="T32" fmla="*/ 114 w 167"/>
                  <a:gd name="T33" fmla="*/ 62 h 156"/>
                  <a:gd name="T34" fmla="*/ 156 w 167"/>
                  <a:gd name="T35" fmla="*/ 113 h 156"/>
                  <a:gd name="T36" fmla="*/ 157 w 167"/>
                  <a:gd name="T37" fmla="*/ 114 h 156"/>
                  <a:gd name="T38" fmla="*/ 151 w 167"/>
                  <a:gd name="T39" fmla="*/ 12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7" h="156">
                    <a:moveTo>
                      <a:pt x="163" y="108"/>
                    </a:moveTo>
                    <a:cubicBezTo>
                      <a:pt x="145" y="78"/>
                      <a:pt x="93" y="27"/>
                      <a:pt x="63" y="8"/>
                    </a:cubicBezTo>
                    <a:cubicBezTo>
                      <a:pt x="51" y="0"/>
                      <a:pt x="34" y="19"/>
                      <a:pt x="29" y="27"/>
                    </a:cubicBezTo>
                    <a:cubicBezTo>
                      <a:pt x="18" y="43"/>
                      <a:pt x="0" y="76"/>
                      <a:pt x="13" y="103"/>
                    </a:cubicBezTo>
                    <a:cubicBezTo>
                      <a:pt x="20" y="117"/>
                      <a:pt x="32" y="130"/>
                      <a:pt x="46" y="140"/>
                    </a:cubicBezTo>
                    <a:cubicBezTo>
                      <a:pt x="60" y="150"/>
                      <a:pt x="76" y="156"/>
                      <a:pt x="91" y="156"/>
                    </a:cubicBezTo>
                    <a:cubicBezTo>
                      <a:pt x="116" y="156"/>
                      <a:pt x="139" y="144"/>
                      <a:pt x="157" y="126"/>
                    </a:cubicBezTo>
                    <a:cubicBezTo>
                      <a:pt x="163" y="120"/>
                      <a:pt x="163" y="120"/>
                      <a:pt x="163" y="120"/>
                    </a:cubicBezTo>
                    <a:cubicBezTo>
                      <a:pt x="167" y="117"/>
                      <a:pt x="165" y="111"/>
                      <a:pt x="163" y="108"/>
                    </a:cubicBezTo>
                    <a:moveTo>
                      <a:pt x="151" y="120"/>
                    </a:moveTo>
                    <a:cubicBezTo>
                      <a:pt x="133" y="137"/>
                      <a:pt x="112" y="147"/>
                      <a:pt x="91" y="147"/>
                    </a:cubicBezTo>
                    <a:cubicBezTo>
                      <a:pt x="79" y="148"/>
                      <a:pt x="64" y="142"/>
                      <a:pt x="51" y="133"/>
                    </a:cubicBezTo>
                    <a:cubicBezTo>
                      <a:pt x="46" y="130"/>
                      <a:pt x="42" y="126"/>
                      <a:pt x="38" y="122"/>
                    </a:cubicBezTo>
                    <a:cubicBezTo>
                      <a:pt x="31" y="115"/>
                      <a:pt x="25" y="107"/>
                      <a:pt x="21" y="99"/>
                    </a:cubicBezTo>
                    <a:cubicBezTo>
                      <a:pt x="9" y="76"/>
                      <a:pt x="28" y="44"/>
                      <a:pt x="36" y="32"/>
                    </a:cubicBezTo>
                    <a:cubicBezTo>
                      <a:pt x="43" y="22"/>
                      <a:pt x="55" y="13"/>
                      <a:pt x="58" y="15"/>
                    </a:cubicBezTo>
                    <a:cubicBezTo>
                      <a:pt x="73" y="24"/>
                      <a:pt x="94" y="42"/>
                      <a:pt x="114" y="62"/>
                    </a:cubicBezTo>
                    <a:cubicBezTo>
                      <a:pt x="133" y="81"/>
                      <a:pt x="148" y="100"/>
                      <a:pt x="156" y="113"/>
                    </a:cubicBezTo>
                    <a:cubicBezTo>
                      <a:pt x="156" y="113"/>
                      <a:pt x="156" y="114"/>
                      <a:pt x="157" y="114"/>
                    </a:cubicBezTo>
                    <a:cubicBezTo>
                      <a:pt x="151" y="120"/>
                      <a:pt x="151" y="120"/>
                      <a:pt x="151" y="120"/>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365">
                <a:extLst>
                  <a:ext uri="{FF2B5EF4-FFF2-40B4-BE49-F238E27FC236}">
                    <a16:creationId xmlns:a16="http://schemas.microsoft.com/office/drawing/2014/main" id="{CACDA52B-611F-4AF0-99C4-8B0470C534C2}"/>
                  </a:ext>
                </a:extLst>
              </p:cNvPr>
              <p:cNvSpPr>
                <a:spLocks/>
              </p:cNvSpPr>
              <p:nvPr/>
            </p:nvSpPr>
            <p:spPr bwMode="auto">
              <a:xfrm>
                <a:off x="5289" y="1294"/>
                <a:ext cx="21" cy="21"/>
              </a:xfrm>
              <a:custGeom>
                <a:avLst/>
                <a:gdLst>
                  <a:gd name="T0" fmla="*/ 39 w 39"/>
                  <a:gd name="T1" fmla="*/ 29 h 38"/>
                  <a:gd name="T2" fmla="*/ 8 w 39"/>
                  <a:gd name="T3" fmla="*/ 0 h 38"/>
                  <a:gd name="T4" fmla="*/ 0 w 39"/>
                  <a:gd name="T5" fmla="*/ 9 h 38"/>
                  <a:gd name="T6" fmla="*/ 31 w 39"/>
                  <a:gd name="T7" fmla="*/ 38 h 38"/>
                  <a:gd name="T8" fmla="*/ 39 w 39"/>
                  <a:gd name="T9" fmla="*/ 29 h 38"/>
                </a:gdLst>
                <a:ahLst/>
                <a:cxnLst>
                  <a:cxn ang="0">
                    <a:pos x="T0" y="T1"/>
                  </a:cxn>
                  <a:cxn ang="0">
                    <a:pos x="T2" y="T3"/>
                  </a:cxn>
                  <a:cxn ang="0">
                    <a:pos x="T4" y="T5"/>
                  </a:cxn>
                  <a:cxn ang="0">
                    <a:pos x="T6" y="T7"/>
                  </a:cxn>
                  <a:cxn ang="0">
                    <a:pos x="T8" y="T9"/>
                  </a:cxn>
                </a:cxnLst>
                <a:rect l="0" t="0" r="r" b="b"/>
                <a:pathLst>
                  <a:path w="39" h="38">
                    <a:moveTo>
                      <a:pt x="39" y="29"/>
                    </a:moveTo>
                    <a:cubicBezTo>
                      <a:pt x="31" y="17"/>
                      <a:pt x="21" y="7"/>
                      <a:pt x="8" y="0"/>
                    </a:cubicBezTo>
                    <a:cubicBezTo>
                      <a:pt x="6" y="3"/>
                      <a:pt x="3" y="6"/>
                      <a:pt x="0" y="9"/>
                    </a:cubicBezTo>
                    <a:cubicBezTo>
                      <a:pt x="12" y="16"/>
                      <a:pt x="23" y="26"/>
                      <a:pt x="31" y="38"/>
                    </a:cubicBezTo>
                    <a:cubicBezTo>
                      <a:pt x="33" y="35"/>
                      <a:pt x="36" y="32"/>
                      <a:pt x="39" y="29"/>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366">
                <a:extLst>
                  <a:ext uri="{FF2B5EF4-FFF2-40B4-BE49-F238E27FC236}">
                    <a16:creationId xmlns:a16="http://schemas.microsoft.com/office/drawing/2014/main" id="{BD44EC43-DBC3-48DB-8578-B56C5C6CC92C}"/>
                  </a:ext>
                </a:extLst>
              </p:cNvPr>
              <p:cNvSpPr>
                <a:spLocks noEditPoints="1"/>
              </p:cNvSpPr>
              <p:nvPr/>
            </p:nvSpPr>
            <p:spPr bwMode="auto">
              <a:xfrm>
                <a:off x="5218" y="1238"/>
                <a:ext cx="68" cy="71"/>
              </a:xfrm>
              <a:custGeom>
                <a:avLst/>
                <a:gdLst>
                  <a:gd name="T0" fmla="*/ 58 w 124"/>
                  <a:gd name="T1" fmla="*/ 71 h 130"/>
                  <a:gd name="T2" fmla="*/ 18 w 124"/>
                  <a:gd name="T3" fmla="*/ 75 h 130"/>
                  <a:gd name="T4" fmla="*/ 5 w 124"/>
                  <a:gd name="T5" fmla="*/ 75 h 130"/>
                  <a:gd name="T6" fmla="*/ 0 w 124"/>
                  <a:gd name="T7" fmla="*/ 75 h 130"/>
                  <a:gd name="T8" fmla="*/ 3 w 124"/>
                  <a:gd name="T9" fmla="*/ 82 h 130"/>
                  <a:gd name="T10" fmla="*/ 20 w 124"/>
                  <a:gd name="T11" fmla="*/ 105 h 130"/>
                  <a:gd name="T12" fmla="*/ 33 w 124"/>
                  <a:gd name="T13" fmla="*/ 116 h 130"/>
                  <a:gd name="T14" fmla="*/ 73 w 124"/>
                  <a:gd name="T15" fmla="*/ 130 h 130"/>
                  <a:gd name="T16" fmla="*/ 73 w 124"/>
                  <a:gd name="T17" fmla="*/ 130 h 130"/>
                  <a:gd name="T18" fmla="*/ 124 w 124"/>
                  <a:gd name="T19" fmla="*/ 111 h 130"/>
                  <a:gd name="T20" fmla="*/ 69 w 124"/>
                  <a:gd name="T21" fmla="*/ 72 h 130"/>
                  <a:gd name="T22" fmla="*/ 58 w 124"/>
                  <a:gd name="T23" fmla="*/ 71 h 130"/>
                  <a:gd name="T24" fmla="*/ 34 w 124"/>
                  <a:gd name="T25" fmla="*/ 0 h 130"/>
                  <a:gd name="T26" fmla="*/ 18 w 124"/>
                  <a:gd name="T27" fmla="*/ 15 h 130"/>
                  <a:gd name="T28" fmla="*/ 0 w 124"/>
                  <a:gd name="T29" fmla="*/ 58 h 130"/>
                  <a:gd name="T30" fmla="*/ 72 w 124"/>
                  <a:gd name="T31" fmla="*/ 62 h 130"/>
                  <a:gd name="T32" fmla="*/ 114 w 124"/>
                  <a:gd name="T33" fmla="*/ 92 h 130"/>
                  <a:gd name="T34" fmla="*/ 34 w 124"/>
                  <a:gd name="T3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130">
                    <a:moveTo>
                      <a:pt x="58" y="71"/>
                    </a:moveTo>
                    <a:cubicBezTo>
                      <a:pt x="45" y="71"/>
                      <a:pt x="27" y="74"/>
                      <a:pt x="18" y="75"/>
                    </a:cubicBezTo>
                    <a:cubicBezTo>
                      <a:pt x="15" y="75"/>
                      <a:pt x="10" y="75"/>
                      <a:pt x="5" y="75"/>
                    </a:cubicBezTo>
                    <a:cubicBezTo>
                      <a:pt x="4" y="75"/>
                      <a:pt x="2" y="75"/>
                      <a:pt x="0" y="75"/>
                    </a:cubicBezTo>
                    <a:cubicBezTo>
                      <a:pt x="1" y="77"/>
                      <a:pt x="2" y="80"/>
                      <a:pt x="3" y="82"/>
                    </a:cubicBezTo>
                    <a:cubicBezTo>
                      <a:pt x="7" y="90"/>
                      <a:pt x="13" y="98"/>
                      <a:pt x="20" y="105"/>
                    </a:cubicBezTo>
                    <a:cubicBezTo>
                      <a:pt x="24" y="109"/>
                      <a:pt x="28" y="113"/>
                      <a:pt x="33" y="116"/>
                    </a:cubicBezTo>
                    <a:cubicBezTo>
                      <a:pt x="46" y="125"/>
                      <a:pt x="60" y="130"/>
                      <a:pt x="73" y="130"/>
                    </a:cubicBezTo>
                    <a:cubicBezTo>
                      <a:pt x="73" y="130"/>
                      <a:pt x="73" y="130"/>
                      <a:pt x="73" y="130"/>
                    </a:cubicBezTo>
                    <a:cubicBezTo>
                      <a:pt x="90" y="130"/>
                      <a:pt x="108" y="124"/>
                      <a:pt x="124" y="111"/>
                    </a:cubicBezTo>
                    <a:cubicBezTo>
                      <a:pt x="102" y="94"/>
                      <a:pt x="82" y="79"/>
                      <a:pt x="69" y="72"/>
                    </a:cubicBezTo>
                    <a:cubicBezTo>
                      <a:pt x="66" y="72"/>
                      <a:pt x="62" y="71"/>
                      <a:pt x="58" y="71"/>
                    </a:cubicBezTo>
                    <a:moveTo>
                      <a:pt x="34" y="0"/>
                    </a:moveTo>
                    <a:cubicBezTo>
                      <a:pt x="29" y="3"/>
                      <a:pt x="23" y="9"/>
                      <a:pt x="18" y="15"/>
                    </a:cubicBezTo>
                    <a:cubicBezTo>
                      <a:pt x="13" y="23"/>
                      <a:pt x="2" y="41"/>
                      <a:pt x="0" y="58"/>
                    </a:cubicBezTo>
                    <a:cubicBezTo>
                      <a:pt x="22" y="59"/>
                      <a:pt x="55" y="61"/>
                      <a:pt x="72" y="62"/>
                    </a:cubicBezTo>
                    <a:cubicBezTo>
                      <a:pt x="79" y="64"/>
                      <a:pt x="94" y="76"/>
                      <a:pt x="114" y="92"/>
                    </a:cubicBezTo>
                    <a:cubicBezTo>
                      <a:pt x="80" y="51"/>
                      <a:pt x="46" y="13"/>
                      <a:pt x="34" y="0"/>
                    </a:cubicBezTo>
                  </a:path>
                </a:pathLst>
              </a:custGeom>
              <a:solidFill>
                <a:srgbClr val="ADB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367">
                <a:extLst>
                  <a:ext uri="{FF2B5EF4-FFF2-40B4-BE49-F238E27FC236}">
                    <a16:creationId xmlns:a16="http://schemas.microsoft.com/office/drawing/2014/main" id="{620DCD07-A940-42F3-BCA2-B54A63148692}"/>
                  </a:ext>
                </a:extLst>
              </p:cNvPr>
              <p:cNvSpPr>
                <a:spLocks/>
              </p:cNvSpPr>
              <p:nvPr/>
            </p:nvSpPr>
            <p:spPr bwMode="auto">
              <a:xfrm>
                <a:off x="5217" y="1270"/>
                <a:ext cx="71" cy="29"/>
              </a:xfrm>
              <a:custGeom>
                <a:avLst/>
                <a:gdLst>
                  <a:gd name="T0" fmla="*/ 1 w 129"/>
                  <a:gd name="T1" fmla="*/ 0 h 53"/>
                  <a:gd name="T2" fmla="*/ 0 w 129"/>
                  <a:gd name="T3" fmla="*/ 7 h 53"/>
                  <a:gd name="T4" fmla="*/ 1 w 129"/>
                  <a:gd name="T5" fmla="*/ 17 h 53"/>
                  <a:gd name="T6" fmla="*/ 6 w 129"/>
                  <a:gd name="T7" fmla="*/ 17 h 53"/>
                  <a:gd name="T8" fmla="*/ 19 w 129"/>
                  <a:gd name="T9" fmla="*/ 17 h 53"/>
                  <a:gd name="T10" fmla="*/ 59 w 129"/>
                  <a:gd name="T11" fmla="*/ 13 h 53"/>
                  <a:gd name="T12" fmla="*/ 70 w 129"/>
                  <a:gd name="T13" fmla="*/ 14 h 53"/>
                  <a:gd name="T14" fmla="*/ 125 w 129"/>
                  <a:gd name="T15" fmla="*/ 53 h 53"/>
                  <a:gd name="T16" fmla="*/ 129 w 129"/>
                  <a:gd name="T17" fmla="*/ 50 h 53"/>
                  <a:gd name="T18" fmla="*/ 115 w 129"/>
                  <a:gd name="T19" fmla="*/ 34 h 53"/>
                  <a:gd name="T20" fmla="*/ 73 w 129"/>
                  <a:gd name="T21" fmla="*/ 4 h 53"/>
                  <a:gd name="T22" fmla="*/ 1 w 129"/>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53">
                    <a:moveTo>
                      <a:pt x="1" y="0"/>
                    </a:moveTo>
                    <a:cubicBezTo>
                      <a:pt x="0" y="3"/>
                      <a:pt x="0" y="5"/>
                      <a:pt x="0" y="7"/>
                    </a:cubicBezTo>
                    <a:cubicBezTo>
                      <a:pt x="0" y="11"/>
                      <a:pt x="1" y="14"/>
                      <a:pt x="1" y="17"/>
                    </a:cubicBezTo>
                    <a:cubicBezTo>
                      <a:pt x="3" y="17"/>
                      <a:pt x="5" y="17"/>
                      <a:pt x="6" y="17"/>
                    </a:cubicBezTo>
                    <a:cubicBezTo>
                      <a:pt x="11" y="17"/>
                      <a:pt x="16" y="17"/>
                      <a:pt x="19" y="17"/>
                    </a:cubicBezTo>
                    <a:cubicBezTo>
                      <a:pt x="28" y="16"/>
                      <a:pt x="46" y="13"/>
                      <a:pt x="59" y="13"/>
                    </a:cubicBezTo>
                    <a:cubicBezTo>
                      <a:pt x="63" y="13"/>
                      <a:pt x="67" y="14"/>
                      <a:pt x="70" y="14"/>
                    </a:cubicBezTo>
                    <a:cubicBezTo>
                      <a:pt x="83" y="21"/>
                      <a:pt x="103" y="36"/>
                      <a:pt x="125" y="53"/>
                    </a:cubicBezTo>
                    <a:cubicBezTo>
                      <a:pt x="126" y="52"/>
                      <a:pt x="127" y="51"/>
                      <a:pt x="129" y="50"/>
                    </a:cubicBezTo>
                    <a:cubicBezTo>
                      <a:pt x="124" y="44"/>
                      <a:pt x="120" y="39"/>
                      <a:pt x="115" y="34"/>
                    </a:cubicBezTo>
                    <a:cubicBezTo>
                      <a:pt x="95" y="18"/>
                      <a:pt x="80" y="6"/>
                      <a:pt x="73" y="4"/>
                    </a:cubicBezTo>
                    <a:cubicBezTo>
                      <a:pt x="56" y="3"/>
                      <a:pt x="23" y="1"/>
                      <a:pt x="1" y="0"/>
                    </a:cubicBezTo>
                  </a:path>
                </a:pathLst>
              </a:custGeom>
              <a:solidFill>
                <a:srgbClr val="405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368">
                <a:extLst>
                  <a:ext uri="{FF2B5EF4-FFF2-40B4-BE49-F238E27FC236}">
                    <a16:creationId xmlns:a16="http://schemas.microsoft.com/office/drawing/2014/main" id="{7BE2DF5E-8710-4894-8955-1D8FCC9B1BE3}"/>
                  </a:ext>
                </a:extLst>
              </p:cNvPr>
              <p:cNvSpPr>
                <a:spLocks/>
              </p:cNvSpPr>
              <p:nvPr/>
            </p:nvSpPr>
            <p:spPr bwMode="auto">
              <a:xfrm>
                <a:off x="5247" y="1242"/>
                <a:ext cx="47" cy="52"/>
              </a:xfrm>
              <a:custGeom>
                <a:avLst/>
                <a:gdLst>
                  <a:gd name="T0" fmla="*/ 0 w 86"/>
                  <a:gd name="T1" fmla="*/ 0 h 95"/>
                  <a:gd name="T2" fmla="*/ 81 w 86"/>
                  <a:gd name="T3" fmla="*/ 95 h 95"/>
                  <a:gd name="T4" fmla="*/ 86 w 86"/>
                  <a:gd name="T5" fmla="*/ 90 h 95"/>
                  <a:gd name="T6" fmla="*/ 85 w 86"/>
                  <a:gd name="T7" fmla="*/ 89 h 95"/>
                  <a:gd name="T8" fmla="*/ 43 w 86"/>
                  <a:gd name="T9" fmla="*/ 38 h 95"/>
                  <a:gd name="T10" fmla="*/ 0 w 86"/>
                  <a:gd name="T11" fmla="*/ 0 h 95"/>
                </a:gdLst>
                <a:ahLst/>
                <a:cxnLst>
                  <a:cxn ang="0">
                    <a:pos x="T0" y="T1"/>
                  </a:cxn>
                  <a:cxn ang="0">
                    <a:pos x="T2" y="T3"/>
                  </a:cxn>
                  <a:cxn ang="0">
                    <a:pos x="T4" y="T5"/>
                  </a:cxn>
                  <a:cxn ang="0">
                    <a:pos x="T6" y="T7"/>
                  </a:cxn>
                  <a:cxn ang="0">
                    <a:pos x="T8" y="T9"/>
                  </a:cxn>
                  <a:cxn ang="0">
                    <a:pos x="T10" y="T11"/>
                  </a:cxn>
                </a:cxnLst>
                <a:rect l="0" t="0" r="r" b="b"/>
                <a:pathLst>
                  <a:path w="86" h="95">
                    <a:moveTo>
                      <a:pt x="0" y="0"/>
                    </a:moveTo>
                    <a:cubicBezTo>
                      <a:pt x="17" y="20"/>
                      <a:pt x="50" y="58"/>
                      <a:pt x="81" y="95"/>
                    </a:cubicBezTo>
                    <a:cubicBezTo>
                      <a:pt x="86" y="90"/>
                      <a:pt x="86" y="90"/>
                      <a:pt x="86" y="90"/>
                    </a:cubicBezTo>
                    <a:cubicBezTo>
                      <a:pt x="85" y="90"/>
                      <a:pt x="85" y="89"/>
                      <a:pt x="85" y="89"/>
                    </a:cubicBezTo>
                    <a:cubicBezTo>
                      <a:pt x="77" y="76"/>
                      <a:pt x="62" y="57"/>
                      <a:pt x="43" y="38"/>
                    </a:cubicBezTo>
                    <a:cubicBezTo>
                      <a:pt x="28" y="23"/>
                      <a:pt x="12" y="10"/>
                      <a:pt x="0" y="0"/>
                    </a:cubicBezTo>
                  </a:path>
                </a:pathLst>
              </a:custGeom>
              <a:solidFill>
                <a:srgbClr val="ADB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369">
                <a:extLst>
                  <a:ext uri="{FF2B5EF4-FFF2-40B4-BE49-F238E27FC236}">
                    <a16:creationId xmlns:a16="http://schemas.microsoft.com/office/drawing/2014/main" id="{37102B75-C423-4133-9187-B00C035988E0}"/>
                  </a:ext>
                </a:extLst>
              </p:cNvPr>
              <p:cNvSpPr>
                <a:spLocks/>
              </p:cNvSpPr>
              <p:nvPr/>
            </p:nvSpPr>
            <p:spPr bwMode="auto">
              <a:xfrm>
                <a:off x="5237" y="1237"/>
                <a:ext cx="54" cy="60"/>
              </a:xfrm>
              <a:custGeom>
                <a:avLst/>
                <a:gdLst>
                  <a:gd name="T0" fmla="*/ 5 w 100"/>
                  <a:gd name="T1" fmla="*/ 0 h 110"/>
                  <a:gd name="T2" fmla="*/ 0 w 100"/>
                  <a:gd name="T3" fmla="*/ 2 h 110"/>
                  <a:gd name="T4" fmla="*/ 80 w 100"/>
                  <a:gd name="T5" fmla="*/ 94 h 110"/>
                  <a:gd name="T6" fmla="*/ 94 w 100"/>
                  <a:gd name="T7" fmla="*/ 110 h 110"/>
                  <a:gd name="T8" fmla="*/ 99 w 100"/>
                  <a:gd name="T9" fmla="*/ 105 h 110"/>
                  <a:gd name="T10" fmla="*/ 100 w 100"/>
                  <a:gd name="T11" fmla="*/ 104 h 110"/>
                  <a:gd name="T12" fmla="*/ 19 w 100"/>
                  <a:gd name="T13" fmla="*/ 9 h 110"/>
                  <a:gd name="T14" fmla="*/ 6 w 100"/>
                  <a:gd name="T15" fmla="*/ 0 h 110"/>
                  <a:gd name="T16" fmla="*/ 5 w 100"/>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10">
                    <a:moveTo>
                      <a:pt x="5" y="0"/>
                    </a:moveTo>
                    <a:cubicBezTo>
                      <a:pt x="4" y="0"/>
                      <a:pt x="2" y="0"/>
                      <a:pt x="0" y="2"/>
                    </a:cubicBezTo>
                    <a:cubicBezTo>
                      <a:pt x="12" y="15"/>
                      <a:pt x="46" y="53"/>
                      <a:pt x="80" y="94"/>
                    </a:cubicBezTo>
                    <a:cubicBezTo>
                      <a:pt x="85" y="99"/>
                      <a:pt x="89" y="104"/>
                      <a:pt x="94" y="110"/>
                    </a:cubicBezTo>
                    <a:cubicBezTo>
                      <a:pt x="95" y="108"/>
                      <a:pt x="97" y="107"/>
                      <a:pt x="99" y="105"/>
                    </a:cubicBezTo>
                    <a:cubicBezTo>
                      <a:pt x="100" y="104"/>
                      <a:pt x="100" y="104"/>
                      <a:pt x="100" y="104"/>
                    </a:cubicBezTo>
                    <a:cubicBezTo>
                      <a:pt x="69" y="67"/>
                      <a:pt x="36" y="29"/>
                      <a:pt x="19" y="9"/>
                    </a:cubicBezTo>
                    <a:cubicBezTo>
                      <a:pt x="14" y="5"/>
                      <a:pt x="10" y="3"/>
                      <a:pt x="6" y="0"/>
                    </a:cubicBezTo>
                    <a:cubicBezTo>
                      <a:pt x="6" y="0"/>
                      <a:pt x="6" y="0"/>
                      <a:pt x="5" y="0"/>
                    </a:cubicBezTo>
                  </a:path>
                </a:pathLst>
              </a:custGeom>
              <a:solidFill>
                <a:srgbClr val="405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370">
                <a:extLst>
                  <a:ext uri="{FF2B5EF4-FFF2-40B4-BE49-F238E27FC236}">
                    <a16:creationId xmlns:a16="http://schemas.microsoft.com/office/drawing/2014/main" id="{82ADC757-9319-48E7-8A35-BC7A3D1D1D75}"/>
                  </a:ext>
                </a:extLst>
              </p:cNvPr>
              <p:cNvSpPr>
                <a:spLocks/>
              </p:cNvSpPr>
              <p:nvPr/>
            </p:nvSpPr>
            <p:spPr bwMode="auto">
              <a:xfrm>
                <a:off x="5217" y="1237"/>
                <a:ext cx="77" cy="54"/>
              </a:xfrm>
              <a:custGeom>
                <a:avLst/>
                <a:gdLst>
                  <a:gd name="T0" fmla="*/ 40 w 140"/>
                  <a:gd name="T1" fmla="*/ 0 h 99"/>
                  <a:gd name="T2" fmla="*/ 19 w 140"/>
                  <a:gd name="T3" fmla="*/ 17 h 99"/>
                  <a:gd name="T4" fmla="*/ 0 w 140"/>
                  <a:gd name="T5" fmla="*/ 67 h 99"/>
                  <a:gd name="T6" fmla="*/ 1 w 140"/>
                  <a:gd name="T7" fmla="*/ 60 h 99"/>
                  <a:gd name="T8" fmla="*/ 19 w 140"/>
                  <a:gd name="T9" fmla="*/ 17 h 99"/>
                  <a:gd name="T10" fmla="*/ 35 w 140"/>
                  <a:gd name="T11" fmla="*/ 2 h 99"/>
                  <a:gd name="T12" fmla="*/ 40 w 140"/>
                  <a:gd name="T13" fmla="*/ 0 h 99"/>
                  <a:gd name="T14" fmla="*/ 41 w 140"/>
                  <a:gd name="T15" fmla="*/ 0 h 99"/>
                  <a:gd name="T16" fmla="*/ 54 w 140"/>
                  <a:gd name="T17" fmla="*/ 9 h 99"/>
                  <a:gd name="T18" fmla="*/ 97 w 140"/>
                  <a:gd name="T19" fmla="*/ 47 h 99"/>
                  <a:gd name="T20" fmla="*/ 139 w 140"/>
                  <a:gd name="T21" fmla="*/ 98 h 99"/>
                  <a:gd name="T22" fmla="*/ 140 w 140"/>
                  <a:gd name="T23" fmla="*/ 99 h 99"/>
                  <a:gd name="T24" fmla="*/ 140 w 140"/>
                  <a:gd name="T25" fmla="*/ 99 h 99"/>
                  <a:gd name="T26" fmla="*/ 139 w 140"/>
                  <a:gd name="T27" fmla="*/ 98 h 99"/>
                  <a:gd name="T28" fmla="*/ 97 w 140"/>
                  <a:gd name="T29" fmla="*/ 47 h 99"/>
                  <a:gd name="T30" fmla="*/ 41 w 140"/>
                  <a:gd name="T31" fmla="*/ 0 h 99"/>
                  <a:gd name="T32" fmla="*/ 40 w 140"/>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99">
                    <a:moveTo>
                      <a:pt x="40" y="0"/>
                    </a:moveTo>
                    <a:cubicBezTo>
                      <a:pt x="35" y="0"/>
                      <a:pt x="25" y="8"/>
                      <a:pt x="19" y="17"/>
                    </a:cubicBezTo>
                    <a:cubicBezTo>
                      <a:pt x="13" y="26"/>
                      <a:pt x="0" y="48"/>
                      <a:pt x="0" y="67"/>
                    </a:cubicBezTo>
                    <a:cubicBezTo>
                      <a:pt x="0" y="65"/>
                      <a:pt x="0" y="63"/>
                      <a:pt x="1" y="60"/>
                    </a:cubicBezTo>
                    <a:cubicBezTo>
                      <a:pt x="3" y="43"/>
                      <a:pt x="14" y="25"/>
                      <a:pt x="19" y="17"/>
                    </a:cubicBezTo>
                    <a:cubicBezTo>
                      <a:pt x="24" y="11"/>
                      <a:pt x="30" y="5"/>
                      <a:pt x="35" y="2"/>
                    </a:cubicBezTo>
                    <a:cubicBezTo>
                      <a:pt x="37" y="0"/>
                      <a:pt x="39" y="0"/>
                      <a:pt x="40" y="0"/>
                    </a:cubicBezTo>
                    <a:cubicBezTo>
                      <a:pt x="41" y="0"/>
                      <a:pt x="41" y="0"/>
                      <a:pt x="41" y="0"/>
                    </a:cubicBezTo>
                    <a:cubicBezTo>
                      <a:pt x="45" y="3"/>
                      <a:pt x="49" y="5"/>
                      <a:pt x="54" y="9"/>
                    </a:cubicBezTo>
                    <a:cubicBezTo>
                      <a:pt x="66" y="19"/>
                      <a:pt x="82" y="32"/>
                      <a:pt x="97" y="47"/>
                    </a:cubicBezTo>
                    <a:cubicBezTo>
                      <a:pt x="116" y="66"/>
                      <a:pt x="131" y="85"/>
                      <a:pt x="139" y="98"/>
                    </a:cubicBezTo>
                    <a:cubicBezTo>
                      <a:pt x="139" y="98"/>
                      <a:pt x="139" y="99"/>
                      <a:pt x="140" y="99"/>
                    </a:cubicBezTo>
                    <a:cubicBezTo>
                      <a:pt x="140" y="99"/>
                      <a:pt x="140" y="99"/>
                      <a:pt x="140" y="99"/>
                    </a:cubicBezTo>
                    <a:cubicBezTo>
                      <a:pt x="139" y="99"/>
                      <a:pt x="139" y="98"/>
                      <a:pt x="139" y="98"/>
                    </a:cubicBezTo>
                    <a:cubicBezTo>
                      <a:pt x="131" y="85"/>
                      <a:pt x="116" y="66"/>
                      <a:pt x="97" y="47"/>
                    </a:cubicBezTo>
                    <a:cubicBezTo>
                      <a:pt x="77" y="27"/>
                      <a:pt x="56" y="9"/>
                      <a:pt x="41" y="0"/>
                    </a:cubicBezTo>
                    <a:cubicBezTo>
                      <a:pt x="41" y="0"/>
                      <a:pt x="41" y="0"/>
                      <a:pt x="40" y="0"/>
                    </a:cubicBezTo>
                  </a:path>
                </a:pathLst>
              </a:custGeom>
              <a:solidFill>
                <a:srgbClr val="48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371">
                <a:extLst>
                  <a:ext uri="{FF2B5EF4-FFF2-40B4-BE49-F238E27FC236}">
                    <a16:creationId xmlns:a16="http://schemas.microsoft.com/office/drawing/2014/main" id="{B7909B09-4D75-4109-8EBE-ED2424720FFE}"/>
                  </a:ext>
                </a:extLst>
              </p:cNvPr>
              <p:cNvSpPr>
                <a:spLocks/>
              </p:cNvSpPr>
              <p:nvPr/>
            </p:nvSpPr>
            <p:spPr bwMode="auto">
              <a:xfrm>
                <a:off x="6240" y="1904"/>
                <a:ext cx="125" cy="31"/>
              </a:xfrm>
              <a:custGeom>
                <a:avLst/>
                <a:gdLst>
                  <a:gd name="T0" fmla="*/ 2 w 125"/>
                  <a:gd name="T1" fmla="*/ 0 h 31"/>
                  <a:gd name="T2" fmla="*/ 0 w 125"/>
                  <a:gd name="T3" fmla="*/ 10 h 31"/>
                  <a:gd name="T4" fmla="*/ 124 w 125"/>
                  <a:gd name="T5" fmla="*/ 31 h 31"/>
                  <a:gd name="T6" fmla="*/ 125 w 125"/>
                  <a:gd name="T7" fmla="*/ 22 h 31"/>
                  <a:gd name="T8" fmla="*/ 2 w 125"/>
                  <a:gd name="T9" fmla="*/ 0 h 31"/>
                </a:gdLst>
                <a:ahLst/>
                <a:cxnLst>
                  <a:cxn ang="0">
                    <a:pos x="T0" y="T1"/>
                  </a:cxn>
                  <a:cxn ang="0">
                    <a:pos x="T2" y="T3"/>
                  </a:cxn>
                  <a:cxn ang="0">
                    <a:pos x="T4" y="T5"/>
                  </a:cxn>
                  <a:cxn ang="0">
                    <a:pos x="T6" y="T7"/>
                  </a:cxn>
                  <a:cxn ang="0">
                    <a:pos x="T8" y="T9"/>
                  </a:cxn>
                </a:cxnLst>
                <a:rect l="0" t="0" r="r" b="b"/>
                <a:pathLst>
                  <a:path w="125" h="31">
                    <a:moveTo>
                      <a:pt x="2" y="0"/>
                    </a:moveTo>
                    <a:lnTo>
                      <a:pt x="0" y="10"/>
                    </a:lnTo>
                    <a:lnTo>
                      <a:pt x="124" y="31"/>
                    </a:lnTo>
                    <a:lnTo>
                      <a:pt x="125" y="22"/>
                    </a:lnTo>
                    <a:lnTo>
                      <a:pt x="2" y="0"/>
                    </a:lnTo>
                    <a:close/>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372">
                <a:extLst>
                  <a:ext uri="{FF2B5EF4-FFF2-40B4-BE49-F238E27FC236}">
                    <a16:creationId xmlns:a16="http://schemas.microsoft.com/office/drawing/2014/main" id="{D3AB4F54-6CC0-4126-829F-75E5416E5CE1}"/>
                  </a:ext>
                </a:extLst>
              </p:cNvPr>
              <p:cNvSpPr>
                <a:spLocks/>
              </p:cNvSpPr>
              <p:nvPr/>
            </p:nvSpPr>
            <p:spPr bwMode="auto">
              <a:xfrm>
                <a:off x="6240" y="1904"/>
                <a:ext cx="125" cy="31"/>
              </a:xfrm>
              <a:custGeom>
                <a:avLst/>
                <a:gdLst>
                  <a:gd name="T0" fmla="*/ 2 w 125"/>
                  <a:gd name="T1" fmla="*/ 0 h 31"/>
                  <a:gd name="T2" fmla="*/ 0 w 125"/>
                  <a:gd name="T3" fmla="*/ 10 h 31"/>
                  <a:gd name="T4" fmla="*/ 124 w 125"/>
                  <a:gd name="T5" fmla="*/ 31 h 31"/>
                  <a:gd name="T6" fmla="*/ 125 w 125"/>
                  <a:gd name="T7" fmla="*/ 22 h 31"/>
                  <a:gd name="T8" fmla="*/ 2 w 125"/>
                  <a:gd name="T9" fmla="*/ 0 h 31"/>
                </a:gdLst>
                <a:ahLst/>
                <a:cxnLst>
                  <a:cxn ang="0">
                    <a:pos x="T0" y="T1"/>
                  </a:cxn>
                  <a:cxn ang="0">
                    <a:pos x="T2" y="T3"/>
                  </a:cxn>
                  <a:cxn ang="0">
                    <a:pos x="T4" y="T5"/>
                  </a:cxn>
                  <a:cxn ang="0">
                    <a:pos x="T6" y="T7"/>
                  </a:cxn>
                  <a:cxn ang="0">
                    <a:pos x="T8" y="T9"/>
                  </a:cxn>
                </a:cxnLst>
                <a:rect l="0" t="0" r="r" b="b"/>
                <a:pathLst>
                  <a:path w="125" h="31">
                    <a:moveTo>
                      <a:pt x="2" y="0"/>
                    </a:moveTo>
                    <a:lnTo>
                      <a:pt x="0" y="10"/>
                    </a:lnTo>
                    <a:lnTo>
                      <a:pt x="124" y="31"/>
                    </a:lnTo>
                    <a:lnTo>
                      <a:pt x="125" y="2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373">
                <a:extLst>
                  <a:ext uri="{FF2B5EF4-FFF2-40B4-BE49-F238E27FC236}">
                    <a16:creationId xmlns:a16="http://schemas.microsoft.com/office/drawing/2014/main" id="{206A8866-9713-40EC-9FF2-84F59C938851}"/>
                  </a:ext>
                </a:extLst>
              </p:cNvPr>
              <p:cNvSpPr>
                <a:spLocks/>
              </p:cNvSpPr>
              <p:nvPr/>
            </p:nvSpPr>
            <p:spPr bwMode="auto">
              <a:xfrm>
                <a:off x="6241" y="1908"/>
                <a:ext cx="124" cy="24"/>
              </a:xfrm>
              <a:custGeom>
                <a:avLst/>
                <a:gdLst>
                  <a:gd name="T0" fmla="*/ 0 w 124"/>
                  <a:gd name="T1" fmla="*/ 0 h 24"/>
                  <a:gd name="T2" fmla="*/ 0 w 124"/>
                  <a:gd name="T3" fmla="*/ 3 h 24"/>
                  <a:gd name="T4" fmla="*/ 123 w 124"/>
                  <a:gd name="T5" fmla="*/ 24 h 24"/>
                  <a:gd name="T6" fmla="*/ 124 w 124"/>
                  <a:gd name="T7" fmla="*/ 21 h 24"/>
                  <a:gd name="T8" fmla="*/ 0 w 124"/>
                  <a:gd name="T9" fmla="*/ 0 h 24"/>
                </a:gdLst>
                <a:ahLst/>
                <a:cxnLst>
                  <a:cxn ang="0">
                    <a:pos x="T0" y="T1"/>
                  </a:cxn>
                  <a:cxn ang="0">
                    <a:pos x="T2" y="T3"/>
                  </a:cxn>
                  <a:cxn ang="0">
                    <a:pos x="T4" y="T5"/>
                  </a:cxn>
                  <a:cxn ang="0">
                    <a:pos x="T6" y="T7"/>
                  </a:cxn>
                  <a:cxn ang="0">
                    <a:pos x="T8" y="T9"/>
                  </a:cxn>
                </a:cxnLst>
                <a:rect l="0" t="0" r="r" b="b"/>
                <a:pathLst>
                  <a:path w="124" h="24">
                    <a:moveTo>
                      <a:pt x="0" y="0"/>
                    </a:moveTo>
                    <a:lnTo>
                      <a:pt x="0" y="3"/>
                    </a:lnTo>
                    <a:lnTo>
                      <a:pt x="123" y="24"/>
                    </a:lnTo>
                    <a:lnTo>
                      <a:pt x="124" y="21"/>
                    </a:lnTo>
                    <a:lnTo>
                      <a:pt x="0" y="0"/>
                    </a:lnTo>
                    <a:close/>
                  </a:path>
                </a:pathLst>
              </a:custGeom>
              <a:solidFill>
                <a:srgbClr val="EFD9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374">
                <a:extLst>
                  <a:ext uri="{FF2B5EF4-FFF2-40B4-BE49-F238E27FC236}">
                    <a16:creationId xmlns:a16="http://schemas.microsoft.com/office/drawing/2014/main" id="{50F5B320-CEAB-4C99-AA4E-AA132BF9CF8C}"/>
                  </a:ext>
                </a:extLst>
              </p:cNvPr>
              <p:cNvSpPr>
                <a:spLocks/>
              </p:cNvSpPr>
              <p:nvPr/>
            </p:nvSpPr>
            <p:spPr bwMode="auto">
              <a:xfrm>
                <a:off x="6241" y="1908"/>
                <a:ext cx="124" cy="24"/>
              </a:xfrm>
              <a:custGeom>
                <a:avLst/>
                <a:gdLst>
                  <a:gd name="T0" fmla="*/ 0 w 124"/>
                  <a:gd name="T1" fmla="*/ 0 h 24"/>
                  <a:gd name="T2" fmla="*/ 0 w 124"/>
                  <a:gd name="T3" fmla="*/ 3 h 24"/>
                  <a:gd name="T4" fmla="*/ 123 w 124"/>
                  <a:gd name="T5" fmla="*/ 24 h 24"/>
                  <a:gd name="T6" fmla="*/ 124 w 124"/>
                  <a:gd name="T7" fmla="*/ 21 h 24"/>
                  <a:gd name="T8" fmla="*/ 0 w 124"/>
                  <a:gd name="T9" fmla="*/ 0 h 24"/>
                </a:gdLst>
                <a:ahLst/>
                <a:cxnLst>
                  <a:cxn ang="0">
                    <a:pos x="T0" y="T1"/>
                  </a:cxn>
                  <a:cxn ang="0">
                    <a:pos x="T2" y="T3"/>
                  </a:cxn>
                  <a:cxn ang="0">
                    <a:pos x="T4" y="T5"/>
                  </a:cxn>
                  <a:cxn ang="0">
                    <a:pos x="T6" y="T7"/>
                  </a:cxn>
                  <a:cxn ang="0">
                    <a:pos x="T8" y="T9"/>
                  </a:cxn>
                </a:cxnLst>
                <a:rect l="0" t="0" r="r" b="b"/>
                <a:pathLst>
                  <a:path w="124" h="24">
                    <a:moveTo>
                      <a:pt x="0" y="0"/>
                    </a:moveTo>
                    <a:lnTo>
                      <a:pt x="0" y="3"/>
                    </a:lnTo>
                    <a:lnTo>
                      <a:pt x="123" y="24"/>
                    </a:lnTo>
                    <a:lnTo>
                      <a:pt x="124" y="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375">
                <a:extLst>
                  <a:ext uri="{FF2B5EF4-FFF2-40B4-BE49-F238E27FC236}">
                    <a16:creationId xmlns:a16="http://schemas.microsoft.com/office/drawing/2014/main" id="{0AFC7B68-01EE-4557-9C7D-F23C34DE6D49}"/>
                  </a:ext>
                </a:extLst>
              </p:cNvPr>
              <p:cNvSpPr>
                <a:spLocks/>
              </p:cNvSpPr>
              <p:nvPr/>
            </p:nvSpPr>
            <p:spPr bwMode="auto">
              <a:xfrm>
                <a:off x="6241" y="1904"/>
                <a:ext cx="124" cy="25"/>
              </a:xfrm>
              <a:custGeom>
                <a:avLst/>
                <a:gdLst>
                  <a:gd name="T0" fmla="*/ 1 w 124"/>
                  <a:gd name="T1" fmla="*/ 0 h 25"/>
                  <a:gd name="T2" fmla="*/ 0 w 124"/>
                  <a:gd name="T3" fmla="*/ 4 h 25"/>
                  <a:gd name="T4" fmla="*/ 124 w 124"/>
                  <a:gd name="T5" fmla="*/ 25 h 25"/>
                  <a:gd name="T6" fmla="*/ 124 w 124"/>
                  <a:gd name="T7" fmla="*/ 22 h 25"/>
                  <a:gd name="T8" fmla="*/ 1 w 124"/>
                  <a:gd name="T9" fmla="*/ 0 h 25"/>
                </a:gdLst>
                <a:ahLst/>
                <a:cxnLst>
                  <a:cxn ang="0">
                    <a:pos x="T0" y="T1"/>
                  </a:cxn>
                  <a:cxn ang="0">
                    <a:pos x="T2" y="T3"/>
                  </a:cxn>
                  <a:cxn ang="0">
                    <a:pos x="T4" y="T5"/>
                  </a:cxn>
                  <a:cxn ang="0">
                    <a:pos x="T6" y="T7"/>
                  </a:cxn>
                  <a:cxn ang="0">
                    <a:pos x="T8" y="T9"/>
                  </a:cxn>
                </a:cxnLst>
                <a:rect l="0" t="0" r="r" b="b"/>
                <a:pathLst>
                  <a:path w="124" h="25">
                    <a:moveTo>
                      <a:pt x="1" y="0"/>
                    </a:moveTo>
                    <a:lnTo>
                      <a:pt x="0" y="4"/>
                    </a:lnTo>
                    <a:lnTo>
                      <a:pt x="124" y="25"/>
                    </a:lnTo>
                    <a:lnTo>
                      <a:pt x="124" y="22"/>
                    </a:lnTo>
                    <a:lnTo>
                      <a:pt x="1" y="0"/>
                    </a:lnTo>
                    <a:close/>
                  </a:path>
                </a:pathLst>
              </a:custGeom>
              <a:solidFill>
                <a:srgbClr val="EDB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376">
                <a:extLst>
                  <a:ext uri="{FF2B5EF4-FFF2-40B4-BE49-F238E27FC236}">
                    <a16:creationId xmlns:a16="http://schemas.microsoft.com/office/drawing/2014/main" id="{1299662E-305A-40E1-B984-1F2D961F7225}"/>
                  </a:ext>
                </a:extLst>
              </p:cNvPr>
              <p:cNvSpPr>
                <a:spLocks/>
              </p:cNvSpPr>
              <p:nvPr/>
            </p:nvSpPr>
            <p:spPr bwMode="auto">
              <a:xfrm>
                <a:off x="6241" y="1904"/>
                <a:ext cx="124" cy="25"/>
              </a:xfrm>
              <a:custGeom>
                <a:avLst/>
                <a:gdLst>
                  <a:gd name="T0" fmla="*/ 1 w 124"/>
                  <a:gd name="T1" fmla="*/ 0 h 25"/>
                  <a:gd name="T2" fmla="*/ 0 w 124"/>
                  <a:gd name="T3" fmla="*/ 4 h 25"/>
                  <a:gd name="T4" fmla="*/ 124 w 124"/>
                  <a:gd name="T5" fmla="*/ 25 h 25"/>
                  <a:gd name="T6" fmla="*/ 124 w 124"/>
                  <a:gd name="T7" fmla="*/ 22 h 25"/>
                  <a:gd name="T8" fmla="*/ 1 w 124"/>
                  <a:gd name="T9" fmla="*/ 0 h 25"/>
                </a:gdLst>
                <a:ahLst/>
                <a:cxnLst>
                  <a:cxn ang="0">
                    <a:pos x="T0" y="T1"/>
                  </a:cxn>
                  <a:cxn ang="0">
                    <a:pos x="T2" y="T3"/>
                  </a:cxn>
                  <a:cxn ang="0">
                    <a:pos x="T4" y="T5"/>
                  </a:cxn>
                  <a:cxn ang="0">
                    <a:pos x="T6" y="T7"/>
                  </a:cxn>
                  <a:cxn ang="0">
                    <a:pos x="T8" y="T9"/>
                  </a:cxn>
                </a:cxnLst>
                <a:rect l="0" t="0" r="r" b="b"/>
                <a:pathLst>
                  <a:path w="124" h="25">
                    <a:moveTo>
                      <a:pt x="1" y="0"/>
                    </a:moveTo>
                    <a:lnTo>
                      <a:pt x="0" y="4"/>
                    </a:lnTo>
                    <a:lnTo>
                      <a:pt x="124" y="25"/>
                    </a:lnTo>
                    <a:lnTo>
                      <a:pt x="124" y="2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377">
                <a:extLst>
                  <a:ext uri="{FF2B5EF4-FFF2-40B4-BE49-F238E27FC236}">
                    <a16:creationId xmlns:a16="http://schemas.microsoft.com/office/drawing/2014/main" id="{7C639E82-6AE7-440B-8C37-EA257EA9EECD}"/>
                  </a:ext>
                </a:extLst>
              </p:cNvPr>
              <p:cNvSpPr>
                <a:spLocks/>
              </p:cNvSpPr>
              <p:nvPr/>
            </p:nvSpPr>
            <p:spPr bwMode="auto">
              <a:xfrm>
                <a:off x="6363" y="1926"/>
                <a:ext cx="17" cy="9"/>
              </a:xfrm>
              <a:custGeom>
                <a:avLst/>
                <a:gdLst>
                  <a:gd name="T0" fmla="*/ 4 w 30"/>
                  <a:gd name="T1" fmla="*/ 0 h 18"/>
                  <a:gd name="T2" fmla="*/ 1 w 30"/>
                  <a:gd name="T3" fmla="*/ 9 h 18"/>
                  <a:gd name="T4" fmla="*/ 1 w 30"/>
                  <a:gd name="T5" fmla="*/ 18 h 18"/>
                  <a:gd name="T6" fmla="*/ 29 w 30"/>
                  <a:gd name="T7" fmla="*/ 14 h 18"/>
                  <a:gd name="T8" fmla="*/ 30 w 30"/>
                  <a:gd name="T9" fmla="*/ 14 h 18"/>
                  <a:gd name="T10" fmla="*/ 30 w 30"/>
                  <a:gd name="T11" fmla="*/ 13 h 18"/>
                  <a:gd name="T12" fmla="*/ 4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4" y="0"/>
                    </a:moveTo>
                    <a:cubicBezTo>
                      <a:pt x="4" y="0"/>
                      <a:pt x="2" y="4"/>
                      <a:pt x="1" y="9"/>
                    </a:cubicBezTo>
                    <a:cubicBezTo>
                      <a:pt x="0" y="13"/>
                      <a:pt x="1" y="18"/>
                      <a:pt x="1" y="18"/>
                    </a:cubicBezTo>
                    <a:cubicBezTo>
                      <a:pt x="29" y="14"/>
                      <a:pt x="29" y="14"/>
                      <a:pt x="29" y="14"/>
                    </a:cubicBezTo>
                    <a:cubicBezTo>
                      <a:pt x="30" y="14"/>
                      <a:pt x="30" y="14"/>
                      <a:pt x="30" y="14"/>
                    </a:cubicBezTo>
                    <a:cubicBezTo>
                      <a:pt x="30" y="13"/>
                      <a:pt x="30" y="13"/>
                      <a:pt x="30" y="13"/>
                    </a:cubicBezTo>
                    <a:cubicBezTo>
                      <a:pt x="4" y="0"/>
                      <a:pt x="4" y="0"/>
                      <a:pt x="4" y="0"/>
                    </a:cubicBezTo>
                  </a:path>
                </a:pathLst>
              </a:custGeom>
              <a:solidFill>
                <a:srgbClr val="F2D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378">
                <a:extLst>
                  <a:ext uri="{FF2B5EF4-FFF2-40B4-BE49-F238E27FC236}">
                    <a16:creationId xmlns:a16="http://schemas.microsoft.com/office/drawing/2014/main" id="{807C67F4-8BC0-44E5-956F-2CBD6556AE44}"/>
                  </a:ext>
                </a:extLst>
              </p:cNvPr>
              <p:cNvSpPr>
                <a:spLocks/>
              </p:cNvSpPr>
              <p:nvPr/>
            </p:nvSpPr>
            <p:spPr bwMode="auto">
              <a:xfrm>
                <a:off x="6225" y="1902"/>
                <a:ext cx="17" cy="12"/>
              </a:xfrm>
              <a:custGeom>
                <a:avLst/>
                <a:gdLst>
                  <a:gd name="T0" fmla="*/ 31 w 31"/>
                  <a:gd name="T1" fmla="*/ 4 h 22"/>
                  <a:gd name="T2" fmla="*/ 8 w 31"/>
                  <a:gd name="T3" fmla="*/ 0 h 22"/>
                  <a:gd name="T4" fmla="*/ 2 w 31"/>
                  <a:gd name="T5" fmla="*/ 5 h 22"/>
                  <a:gd name="T6" fmla="*/ 0 w 31"/>
                  <a:gd name="T7" fmla="*/ 12 h 22"/>
                  <a:gd name="T8" fmla="*/ 5 w 31"/>
                  <a:gd name="T9" fmla="*/ 18 h 22"/>
                  <a:gd name="T10" fmla="*/ 28 w 31"/>
                  <a:gd name="T11" fmla="*/ 22 h 22"/>
                  <a:gd name="T12" fmla="*/ 31 w 31"/>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31" h="22">
                    <a:moveTo>
                      <a:pt x="31" y="4"/>
                    </a:moveTo>
                    <a:cubicBezTo>
                      <a:pt x="8" y="0"/>
                      <a:pt x="8" y="0"/>
                      <a:pt x="8" y="0"/>
                    </a:cubicBezTo>
                    <a:cubicBezTo>
                      <a:pt x="5" y="0"/>
                      <a:pt x="2" y="2"/>
                      <a:pt x="2" y="5"/>
                    </a:cubicBezTo>
                    <a:cubicBezTo>
                      <a:pt x="0" y="12"/>
                      <a:pt x="0" y="12"/>
                      <a:pt x="0" y="12"/>
                    </a:cubicBezTo>
                    <a:cubicBezTo>
                      <a:pt x="0" y="15"/>
                      <a:pt x="2" y="18"/>
                      <a:pt x="5" y="18"/>
                    </a:cubicBezTo>
                    <a:cubicBezTo>
                      <a:pt x="28" y="22"/>
                      <a:pt x="28" y="22"/>
                      <a:pt x="28" y="22"/>
                    </a:cubicBezTo>
                    <a:cubicBezTo>
                      <a:pt x="31" y="4"/>
                      <a:pt x="31" y="4"/>
                      <a:pt x="31" y="4"/>
                    </a:cubicBezTo>
                  </a:path>
                </a:pathLst>
              </a:custGeom>
              <a:solidFill>
                <a:srgbClr val="EDB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379">
                <a:extLst>
                  <a:ext uri="{FF2B5EF4-FFF2-40B4-BE49-F238E27FC236}">
                    <a16:creationId xmlns:a16="http://schemas.microsoft.com/office/drawing/2014/main" id="{B2516412-1948-4C95-A96F-92CFAEFCC16D}"/>
                  </a:ext>
                </a:extLst>
              </p:cNvPr>
              <p:cNvSpPr>
                <a:spLocks/>
              </p:cNvSpPr>
              <p:nvPr/>
            </p:nvSpPr>
            <p:spPr bwMode="auto">
              <a:xfrm>
                <a:off x="6233" y="1903"/>
                <a:ext cx="9" cy="12"/>
              </a:xfrm>
              <a:custGeom>
                <a:avLst/>
                <a:gdLst>
                  <a:gd name="T0" fmla="*/ 9 w 9"/>
                  <a:gd name="T1" fmla="*/ 1 h 12"/>
                  <a:gd name="T2" fmla="*/ 2 w 9"/>
                  <a:gd name="T3" fmla="*/ 0 h 12"/>
                  <a:gd name="T4" fmla="*/ 0 w 9"/>
                  <a:gd name="T5" fmla="*/ 11 h 12"/>
                  <a:gd name="T6" fmla="*/ 7 w 9"/>
                  <a:gd name="T7" fmla="*/ 12 h 12"/>
                  <a:gd name="T8" fmla="*/ 9 w 9"/>
                  <a:gd name="T9" fmla="*/ 1 h 12"/>
                </a:gdLst>
                <a:ahLst/>
                <a:cxnLst>
                  <a:cxn ang="0">
                    <a:pos x="T0" y="T1"/>
                  </a:cxn>
                  <a:cxn ang="0">
                    <a:pos x="T2" y="T3"/>
                  </a:cxn>
                  <a:cxn ang="0">
                    <a:pos x="T4" y="T5"/>
                  </a:cxn>
                  <a:cxn ang="0">
                    <a:pos x="T6" y="T7"/>
                  </a:cxn>
                  <a:cxn ang="0">
                    <a:pos x="T8" y="T9"/>
                  </a:cxn>
                </a:cxnLst>
                <a:rect l="0" t="0" r="r" b="b"/>
                <a:pathLst>
                  <a:path w="9" h="12">
                    <a:moveTo>
                      <a:pt x="9" y="1"/>
                    </a:moveTo>
                    <a:lnTo>
                      <a:pt x="2" y="0"/>
                    </a:lnTo>
                    <a:lnTo>
                      <a:pt x="0" y="11"/>
                    </a:lnTo>
                    <a:lnTo>
                      <a:pt x="7" y="12"/>
                    </a:lnTo>
                    <a:lnTo>
                      <a:pt x="9" y="1"/>
                    </a:lnTo>
                    <a:close/>
                  </a:path>
                </a:pathLst>
              </a:custGeom>
              <a:solidFill>
                <a:srgbClr val="F2D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380">
                <a:extLst>
                  <a:ext uri="{FF2B5EF4-FFF2-40B4-BE49-F238E27FC236}">
                    <a16:creationId xmlns:a16="http://schemas.microsoft.com/office/drawing/2014/main" id="{0105CCF7-99D8-4057-9645-B2FF2554719D}"/>
                  </a:ext>
                </a:extLst>
              </p:cNvPr>
              <p:cNvSpPr>
                <a:spLocks/>
              </p:cNvSpPr>
              <p:nvPr/>
            </p:nvSpPr>
            <p:spPr bwMode="auto">
              <a:xfrm>
                <a:off x="6233" y="1903"/>
                <a:ext cx="9" cy="12"/>
              </a:xfrm>
              <a:custGeom>
                <a:avLst/>
                <a:gdLst>
                  <a:gd name="T0" fmla="*/ 9 w 9"/>
                  <a:gd name="T1" fmla="*/ 1 h 12"/>
                  <a:gd name="T2" fmla="*/ 2 w 9"/>
                  <a:gd name="T3" fmla="*/ 0 h 12"/>
                  <a:gd name="T4" fmla="*/ 0 w 9"/>
                  <a:gd name="T5" fmla="*/ 11 h 12"/>
                  <a:gd name="T6" fmla="*/ 7 w 9"/>
                  <a:gd name="T7" fmla="*/ 12 h 12"/>
                  <a:gd name="T8" fmla="*/ 9 w 9"/>
                  <a:gd name="T9" fmla="*/ 1 h 12"/>
                </a:gdLst>
                <a:ahLst/>
                <a:cxnLst>
                  <a:cxn ang="0">
                    <a:pos x="T0" y="T1"/>
                  </a:cxn>
                  <a:cxn ang="0">
                    <a:pos x="T2" y="T3"/>
                  </a:cxn>
                  <a:cxn ang="0">
                    <a:pos x="T4" y="T5"/>
                  </a:cxn>
                  <a:cxn ang="0">
                    <a:pos x="T6" y="T7"/>
                  </a:cxn>
                  <a:cxn ang="0">
                    <a:pos x="T8" y="T9"/>
                  </a:cxn>
                </a:cxnLst>
                <a:rect l="0" t="0" r="r" b="b"/>
                <a:pathLst>
                  <a:path w="9" h="12">
                    <a:moveTo>
                      <a:pt x="9" y="1"/>
                    </a:moveTo>
                    <a:lnTo>
                      <a:pt x="2" y="0"/>
                    </a:lnTo>
                    <a:lnTo>
                      <a:pt x="0" y="11"/>
                    </a:lnTo>
                    <a:lnTo>
                      <a:pt x="7" y="12"/>
                    </a:lnTo>
                    <a:lnTo>
                      <a:pt x="9"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381">
                <a:extLst>
                  <a:ext uri="{FF2B5EF4-FFF2-40B4-BE49-F238E27FC236}">
                    <a16:creationId xmlns:a16="http://schemas.microsoft.com/office/drawing/2014/main" id="{1E54C398-CFA7-465C-9B64-86DBB11A3162}"/>
                  </a:ext>
                </a:extLst>
              </p:cNvPr>
              <p:cNvSpPr>
                <a:spLocks/>
              </p:cNvSpPr>
              <p:nvPr/>
            </p:nvSpPr>
            <p:spPr bwMode="auto">
              <a:xfrm>
                <a:off x="6373" y="1930"/>
                <a:ext cx="7" cy="4"/>
              </a:xfrm>
              <a:custGeom>
                <a:avLst/>
                <a:gdLst>
                  <a:gd name="T0" fmla="*/ 2 w 12"/>
                  <a:gd name="T1" fmla="*/ 0 h 7"/>
                  <a:gd name="T2" fmla="*/ 12 w 12"/>
                  <a:gd name="T3" fmla="*/ 4 h 7"/>
                  <a:gd name="T4" fmla="*/ 11 w 12"/>
                  <a:gd name="T5" fmla="*/ 5 h 7"/>
                  <a:gd name="T6" fmla="*/ 1 w 12"/>
                  <a:gd name="T7" fmla="*/ 7 h 7"/>
                  <a:gd name="T8" fmla="*/ 0 w 12"/>
                  <a:gd name="T9" fmla="*/ 3 h 7"/>
                  <a:gd name="T10" fmla="*/ 2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2" y="0"/>
                    </a:moveTo>
                    <a:cubicBezTo>
                      <a:pt x="12" y="4"/>
                      <a:pt x="12" y="4"/>
                      <a:pt x="12" y="4"/>
                    </a:cubicBezTo>
                    <a:cubicBezTo>
                      <a:pt x="12" y="5"/>
                      <a:pt x="12" y="5"/>
                      <a:pt x="11" y="5"/>
                    </a:cubicBezTo>
                    <a:cubicBezTo>
                      <a:pt x="1" y="7"/>
                      <a:pt x="1" y="7"/>
                      <a:pt x="1" y="7"/>
                    </a:cubicBezTo>
                    <a:cubicBezTo>
                      <a:pt x="1" y="7"/>
                      <a:pt x="0" y="5"/>
                      <a:pt x="0" y="3"/>
                    </a:cubicBezTo>
                    <a:cubicBezTo>
                      <a:pt x="1" y="1"/>
                      <a:pt x="2" y="0"/>
                      <a:pt x="2" y="0"/>
                    </a:cubicBezTo>
                  </a:path>
                </a:pathLst>
              </a:custGeom>
              <a:solidFill>
                <a:srgbClr val="333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382">
                <a:extLst>
                  <a:ext uri="{FF2B5EF4-FFF2-40B4-BE49-F238E27FC236}">
                    <a16:creationId xmlns:a16="http://schemas.microsoft.com/office/drawing/2014/main" id="{896FB7CE-3B6B-42C6-9F7A-4563CB0726C6}"/>
                  </a:ext>
                </a:extLst>
              </p:cNvPr>
              <p:cNvSpPr>
                <a:spLocks/>
              </p:cNvSpPr>
              <p:nvPr/>
            </p:nvSpPr>
            <p:spPr bwMode="auto">
              <a:xfrm>
                <a:off x="6364" y="1926"/>
                <a:ext cx="10" cy="6"/>
              </a:xfrm>
              <a:custGeom>
                <a:avLst/>
                <a:gdLst>
                  <a:gd name="T0" fmla="*/ 3 w 19"/>
                  <a:gd name="T1" fmla="*/ 0 h 12"/>
                  <a:gd name="T2" fmla="*/ 3 w 19"/>
                  <a:gd name="T3" fmla="*/ 0 h 12"/>
                  <a:gd name="T4" fmla="*/ 0 w 19"/>
                  <a:gd name="T5" fmla="*/ 6 h 12"/>
                  <a:gd name="T6" fmla="*/ 0 w 19"/>
                  <a:gd name="T7" fmla="*/ 6 h 12"/>
                  <a:gd name="T8" fmla="*/ 0 w 19"/>
                  <a:gd name="T9" fmla="*/ 9 h 12"/>
                  <a:gd name="T10" fmla="*/ 17 w 19"/>
                  <a:gd name="T11" fmla="*/ 12 h 12"/>
                  <a:gd name="T12" fmla="*/ 17 w 19"/>
                  <a:gd name="T13" fmla="*/ 12 h 12"/>
                  <a:gd name="T14" fmla="*/ 19 w 19"/>
                  <a:gd name="T15" fmla="*/ 9 h 12"/>
                  <a:gd name="T16" fmla="*/ 3 w 1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3" y="0"/>
                    </a:moveTo>
                    <a:cubicBezTo>
                      <a:pt x="3" y="0"/>
                      <a:pt x="3" y="0"/>
                      <a:pt x="3" y="0"/>
                    </a:cubicBezTo>
                    <a:cubicBezTo>
                      <a:pt x="3" y="0"/>
                      <a:pt x="1" y="3"/>
                      <a:pt x="0" y="6"/>
                    </a:cubicBezTo>
                    <a:cubicBezTo>
                      <a:pt x="0" y="6"/>
                      <a:pt x="0" y="6"/>
                      <a:pt x="0" y="6"/>
                    </a:cubicBezTo>
                    <a:cubicBezTo>
                      <a:pt x="0" y="7"/>
                      <a:pt x="0" y="8"/>
                      <a:pt x="0" y="9"/>
                    </a:cubicBezTo>
                    <a:cubicBezTo>
                      <a:pt x="17" y="12"/>
                      <a:pt x="17" y="12"/>
                      <a:pt x="17" y="12"/>
                    </a:cubicBezTo>
                    <a:cubicBezTo>
                      <a:pt x="17" y="12"/>
                      <a:pt x="17" y="12"/>
                      <a:pt x="17" y="12"/>
                    </a:cubicBezTo>
                    <a:cubicBezTo>
                      <a:pt x="18" y="10"/>
                      <a:pt x="19" y="9"/>
                      <a:pt x="19" y="9"/>
                    </a:cubicBezTo>
                    <a:cubicBezTo>
                      <a:pt x="3" y="0"/>
                      <a:pt x="3" y="0"/>
                      <a:pt x="3" y="0"/>
                    </a:cubicBezTo>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383">
                <a:extLst>
                  <a:ext uri="{FF2B5EF4-FFF2-40B4-BE49-F238E27FC236}">
                    <a16:creationId xmlns:a16="http://schemas.microsoft.com/office/drawing/2014/main" id="{05AC44AD-B32D-455B-A728-BC1AFAEC1FE5}"/>
                  </a:ext>
                </a:extLst>
              </p:cNvPr>
              <p:cNvSpPr>
                <a:spLocks/>
              </p:cNvSpPr>
              <p:nvPr/>
            </p:nvSpPr>
            <p:spPr bwMode="auto">
              <a:xfrm>
                <a:off x="6373" y="1930"/>
                <a:ext cx="7" cy="3"/>
              </a:xfrm>
              <a:custGeom>
                <a:avLst/>
                <a:gdLst>
                  <a:gd name="T0" fmla="*/ 2 w 12"/>
                  <a:gd name="T1" fmla="*/ 0 h 5"/>
                  <a:gd name="T2" fmla="*/ 2 w 12"/>
                  <a:gd name="T3" fmla="*/ 0 h 5"/>
                  <a:gd name="T4" fmla="*/ 0 w 12"/>
                  <a:gd name="T5" fmla="*/ 3 h 5"/>
                  <a:gd name="T6" fmla="*/ 0 w 12"/>
                  <a:gd name="T7" fmla="*/ 3 h 5"/>
                  <a:gd name="T8" fmla="*/ 12 w 12"/>
                  <a:gd name="T9" fmla="*/ 5 h 5"/>
                  <a:gd name="T10" fmla="*/ 12 w 12"/>
                  <a:gd name="T11" fmla="*/ 4 h 5"/>
                  <a:gd name="T12" fmla="*/ 12 w 12"/>
                  <a:gd name="T13" fmla="*/ 4 h 5"/>
                  <a:gd name="T14" fmla="*/ 2 w 12"/>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0"/>
                    </a:moveTo>
                    <a:cubicBezTo>
                      <a:pt x="2" y="0"/>
                      <a:pt x="2" y="0"/>
                      <a:pt x="2" y="0"/>
                    </a:cubicBezTo>
                    <a:cubicBezTo>
                      <a:pt x="2" y="0"/>
                      <a:pt x="1" y="1"/>
                      <a:pt x="0" y="3"/>
                    </a:cubicBezTo>
                    <a:cubicBezTo>
                      <a:pt x="0" y="3"/>
                      <a:pt x="0" y="3"/>
                      <a:pt x="0" y="3"/>
                    </a:cubicBezTo>
                    <a:cubicBezTo>
                      <a:pt x="12" y="5"/>
                      <a:pt x="12" y="5"/>
                      <a:pt x="12" y="5"/>
                    </a:cubicBezTo>
                    <a:cubicBezTo>
                      <a:pt x="12" y="4"/>
                      <a:pt x="12" y="4"/>
                      <a:pt x="12" y="4"/>
                    </a:cubicBezTo>
                    <a:cubicBezTo>
                      <a:pt x="12" y="4"/>
                      <a:pt x="12" y="4"/>
                      <a:pt x="12" y="4"/>
                    </a:cubicBezTo>
                    <a:cubicBezTo>
                      <a:pt x="2" y="0"/>
                      <a:pt x="2" y="0"/>
                      <a:pt x="2" y="0"/>
                    </a:cubicBezTo>
                  </a:path>
                </a:pathLst>
              </a:custGeom>
              <a:solidFill>
                <a:srgbClr val="28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384">
                <a:extLst>
                  <a:ext uri="{FF2B5EF4-FFF2-40B4-BE49-F238E27FC236}">
                    <a16:creationId xmlns:a16="http://schemas.microsoft.com/office/drawing/2014/main" id="{6A4423B9-8FAC-403A-A409-FA8EDC1328E9}"/>
                  </a:ext>
                </a:extLst>
              </p:cNvPr>
              <p:cNvSpPr>
                <a:spLocks noEditPoints="1"/>
              </p:cNvSpPr>
              <p:nvPr/>
            </p:nvSpPr>
            <p:spPr bwMode="auto">
              <a:xfrm>
                <a:off x="6226" y="1902"/>
                <a:ext cx="16" cy="3"/>
              </a:xfrm>
              <a:custGeom>
                <a:avLst/>
                <a:gdLst>
                  <a:gd name="T0" fmla="*/ 30 w 30"/>
                  <a:gd name="T1" fmla="*/ 4 h 5"/>
                  <a:gd name="T2" fmla="*/ 29 w 30"/>
                  <a:gd name="T3" fmla="*/ 4 h 5"/>
                  <a:gd name="T4" fmla="*/ 29 w 30"/>
                  <a:gd name="T5" fmla="*/ 4 h 5"/>
                  <a:gd name="T6" fmla="*/ 30 w 30"/>
                  <a:gd name="T7" fmla="*/ 4 h 5"/>
                  <a:gd name="T8" fmla="*/ 5 w 30"/>
                  <a:gd name="T9" fmla="*/ 0 h 5"/>
                  <a:gd name="T10" fmla="*/ 0 w 30"/>
                  <a:gd name="T11" fmla="*/ 5 h 5"/>
                  <a:gd name="T12" fmla="*/ 0 w 30"/>
                  <a:gd name="T13" fmla="*/ 5 h 5"/>
                  <a:gd name="T14" fmla="*/ 5 w 30"/>
                  <a:gd name="T15" fmla="*/ 0 h 5"/>
                  <a:gd name="T16" fmla="*/ 6 w 30"/>
                  <a:gd name="T17" fmla="*/ 0 h 5"/>
                  <a:gd name="T18" fmla="*/ 17 w 30"/>
                  <a:gd name="T19" fmla="*/ 2 h 5"/>
                  <a:gd name="T20" fmla="*/ 17 w 30"/>
                  <a:gd name="T21" fmla="*/ 2 h 5"/>
                  <a:gd name="T22" fmla="*/ 6 w 30"/>
                  <a:gd name="T23" fmla="*/ 0 h 5"/>
                  <a:gd name="T24" fmla="*/ 5 w 3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
                    <a:moveTo>
                      <a:pt x="30" y="4"/>
                    </a:moveTo>
                    <a:cubicBezTo>
                      <a:pt x="29" y="4"/>
                      <a:pt x="29" y="4"/>
                      <a:pt x="29" y="4"/>
                    </a:cubicBezTo>
                    <a:cubicBezTo>
                      <a:pt x="29" y="4"/>
                      <a:pt x="29" y="4"/>
                      <a:pt x="29" y="4"/>
                    </a:cubicBezTo>
                    <a:cubicBezTo>
                      <a:pt x="30" y="4"/>
                      <a:pt x="30" y="4"/>
                      <a:pt x="30" y="4"/>
                    </a:cubicBezTo>
                    <a:moveTo>
                      <a:pt x="5" y="0"/>
                    </a:moveTo>
                    <a:cubicBezTo>
                      <a:pt x="2" y="0"/>
                      <a:pt x="0" y="2"/>
                      <a:pt x="0" y="5"/>
                    </a:cubicBezTo>
                    <a:cubicBezTo>
                      <a:pt x="0" y="5"/>
                      <a:pt x="0" y="5"/>
                      <a:pt x="0" y="5"/>
                    </a:cubicBezTo>
                    <a:cubicBezTo>
                      <a:pt x="0" y="2"/>
                      <a:pt x="2" y="0"/>
                      <a:pt x="5" y="0"/>
                    </a:cubicBezTo>
                    <a:cubicBezTo>
                      <a:pt x="5" y="0"/>
                      <a:pt x="5" y="0"/>
                      <a:pt x="6" y="0"/>
                    </a:cubicBezTo>
                    <a:cubicBezTo>
                      <a:pt x="17" y="2"/>
                      <a:pt x="17" y="2"/>
                      <a:pt x="17" y="2"/>
                    </a:cubicBezTo>
                    <a:cubicBezTo>
                      <a:pt x="17" y="2"/>
                      <a:pt x="17" y="2"/>
                      <a:pt x="17" y="2"/>
                    </a:cubicBezTo>
                    <a:cubicBezTo>
                      <a:pt x="6" y="0"/>
                      <a:pt x="6" y="0"/>
                      <a:pt x="6" y="0"/>
                    </a:cubicBezTo>
                    <a:cubicBezTo>
                      <a:pt x="5" y="0"/>
                      <a:pt x="5" y="0"/>
                      <a:pt x="5" y="0"/>
                    </a:cubicBezTo>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385">
                <a:extLst>
                  <a:ext uri="{FF2B5EF4-FFF2-40B4-BE49-F238E27FC236}">
                    <a16:creationId xmlns:a16="http://schemas.microsoft.com/office/drawing/2014/main" id="{68D40DAB-CDA5-423B-96C9-AF66D0C45129}"/>
                  </a:ext>
                </a:extLst>
              </p:cNvPr>
              <p:cNvSpPr>
                <a:spLocks noChangeArrowheads="1"/>
              </p:cNvSpPr>
              <p:nvPr/>
            </p:nvSpPr>
            <p:spPr bwMode="auto">
              <a:xfrm>
                <a:off x="6241" y="1908"/>
                <a:ext cx="1" cy="1"/>
              </a:xfrm>
              <a:prstGeom prst="rect">
                <a:avLst/>
              </a:prstGeom>
              <a:solidFill>
                <a:srgbClr val="BDAC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Rectangle 386">
                <a:extLst>
                  <a:ext uri="{FF2B5EF4-FFF2-40B4-BE49-F238E27FC236}">
                    <a16:creationId xmlns:a16="http://schemas.microsoft.com/office/drawing/2014/main" id="{B459FC52-0A21-4E08-A17C-FA6A7353CA9A}"/>
                  </a:ext>
                </a:extLst>
              </p:cNvPr>
              <p:cNvSpPr>
                <a:spLocks noChangeArrowheads="1"/>
              </p:cNvSpPr>
              <p:nvPr/>
            </p:nvSpPr>
            <p:spPr bwMode="auto">
              <a:xfrm>
                <a:off x="6241" y="1908"/>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387">
                <a:extLst>
                  <a:ext uri="{FF2B5EF4-FFF2-40B4-BE49-F238E27FC236}">
                    <a16:creationId xmlns:a16="http://schemas.microsoft.com/office/drawing/2014/main" id="{10CE0AD1-52AE-4A55-9742-9BEBF51012DA}"/>
                  </a:ext>
                </a:extLst>
              </p:cNvPr>
              <p:cNvSpPr>
                <a:spLocks noEditPoints="1"/>
              </p:cNvSpPr>
              <p:nvPr/>
            </p:nvSpPr>
            <p:spPr bwMode="auto">
              <a:xfrm>
                <a:off x="6241" y="1904"/>
                <a:ext cx="1" cy="4"/>
              </a:xfrm>
              <a:custGeom>
                <a:avLst/>
                <a:gdLst>
                  <a:gd name="T0" fmla="*/ 1 w 1"/>
                  <a:gd name="T1" fmla="*/ 2 h 4"/>
                  <a:gd name="T2" fmla="*/ 0 w 1"/>
                  <a:gd name="T3" fmla="*/ 4 h 4"/>
                  <a:gd name="T4" fmla="*/ 0 w 1"/>
                  <a:gd name="T5" fmla="*/ 4 h 4"/>
                  <a:gd name="T6" fmla="*/ 1 w 1"/>
                  <a:gd name="T7" fmla="*/ 2 h 4"/>
                  <a:gd name="T8" fmla="*/ 1 w 1"/>
                  <a:gd name="T9" fmla="*/ 0 h 4"/>
                  <a:gd name="T10" fmla="*/ 1 w 1"/>
                  <a:gd name="T11" fmla="*/ 0 h 4"/>
                  <a:gd name="T12" fmla="*/ 1 w 1"/>
                  <a:gd name="T13" fmla="*/ 0 h 4"/>
                  <a:gd name="T14" fmla="*/ 1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lnTo>
                      <a:pt x="0" y="4"/>
                    </a:lnTo>
                    <a:lnTo>
                      <a:pt x="0" y="4"/>
                    </a:lnTo>
                    <a:lnTo>
                      <a:pt x="1" y="2"/>
                    </a:lnTo>
                    <a:close/>
                    <a:moveTo>
                      <a:pt x="1" y="0"/>
                    </a:moveTo>
                    <a:lnTo>
                      <a:pt x="1" y="0"/>
                    </a:lnTo>
                    <a:lnTo>
                      <a:pt x="1" y="0"/>
                    </a:lnTo>
                    <a:lnTo>
                      <a:pt x="1" y="0"/>
                    </a:lnTo>
                    <a:lnTo>
                      <a:pt x="1" y="0"/>
                    </a:lnTo>
                    <a:close/>
                  </a:path>
                </a:pathLst>
              </a:custGeom>
              <a:solidFill>
                <a:srgbClr val="BC8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388">
                <a:extLst>
                  <a:ext uri="{FF2B5EF4-FFF2-40B4-BE49-F238E27FC236}">
                    <a16:creationId xmlns:a16="http://schemas.microsoft.com/office/drawing/2014/main" id="{30BA4BB7-0EB6-4BE2-BBC8-7826FE917C03}"/>
                  </a:ext>
                </a:extLst>
              </p:cNvPr>
              <p:cNvSpPr>
                <a:spLocks noEditPoints="1"/>
              </p:cNvSpPr>
              <p:nvPr/>
            </p:nvSpPr>
            <p:spPr bwMode="auto">
              <a:xfrm>
                <a:off x="6241" y="1904"/>
                <a:ext cx="1" cy="4"/>
              </a:xfrm>
              <a:custGeom>
                <a:avLst/>
                <a:gdLst>
                  <a:gd name="T0" fmla="*/ 1 w 1"/>
                  <a:gd name="T1" fmla="*/ 2 h 4"/>
                  <a:gd name="T2" fmla="*/ 0 w 1"/>
                  <a:gd name="T3" fmla="*/ 4 h 4"/>
                  <a:gd name="T4" fmla="*/ 0 w 1"/>
                  <a:gd name="T5" fmla="*/ 4 h 4"/>
                  <a:gd name="T6" fmla="*/ 1 w 1"/>
                  <a:gd name="T7" fmla="*/ 2 h 4"/>
                  <a:gd name="T8" fmla="*/ 1 w 1"/>
                  <a:gd name="T9" fmla="*/ 0 h 4"/>
                  <a:gd name="T10" fmla="*/ 1 w 1"/>
                  <a:gd name="T11" fmla="*/ 0 h 4"/>
                  <a:gd name="T12" fmla="*/ 1 w 1"/>
                  <a:gd name="T13" fmla="*/ 0 h 4"/>
                  <a:gd name="T14" fmla="*/ 1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lnTo>
                      <a:pt x="0" y="4"/>
                    </a:lnTo>
                    <a:lnTo>
                      <a:pt x="0" y="4"/>
                    </a:lnTo>
                    <a:lnTo>
                      <a:pt x="1" y="2"/>
                    </a:lnTo>
                    <a:moveTo>
                      <a:pt x="1" y="0"/>
                    </a:moveTo>
                    <a:lnTo>
                      <a:pt x="1" y="0"/>
                    </a:lnTo>
                    <a:lnTo>
                      <a:pt x="1" y="0"/>
                    </a:lnTo>
                    <a:lnTo>
                      <a:pt x="1"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389">
                <a:extLst>
                  <a:ext uri="{FF2B5EF4-FFF2-40B4-BE49-F238E27FC236}">
                    <a16:creationId xmlns:a16="http://schemas.microsoft.com/office/drawing/2014/main" id="{B47C0A6A-2F2B-4F94-9AC2-25F8CBEA58C4}"/>
                  </a:ext>
                </a:extLst>
              </p:cNvPr>
              <p:cNvSpPr>
                <a:spLocks noEditPoints="1"/>
              </p:cNvSpPr>
              <p:nvPr/>
            </p:nvSpPr>
            <p:spPr bwMode="auto">
              <a:xfrm>
                <a:off x="6225" y="1902"/>
                <a:ext cx="17" cy="7"/>
              </a:xfrm>
              <a:custGeom>
                <a:avLst/>
                <a:gdLst>
                  <a:gd name="T0" fmla="*/ 30 w 30"/>
                  <a:gd name="T1" fmla="*/ 4 h 13"/>
                  <a:gd name="T2" fmla="*/ 29 w 30"/>
                  <a:gd name="T3" fmla="*/ 13 h 13"/>
                  <a:gd name="T4" fmla="*/ 29 w 30"/>
                  <a:gd name="T5" fmla="*/ 13 h 13"/>
                  <a:gd name="T6" fmla="*/ 29 w 30"/>
                  <a:gd name="T7" fmla="*/ 10 h 13"/>
                  <a:gd name="T8" fmla="*/ 30 w 30"/>
                  <a:gd name="T9" fmla="*/ 8 h 13"/>
                  <a:gd name="T10" fmla="*/ 30 w 30"/>
                  <a:gd name="T11" fmla="*/ 4 h 13"/>
                  <a:gd name="T12" fmla="*/ 30 w 30"/>
                  <a:gd name="T13" fmla="*/ 4 h 13"/>
                  <a:gd name="T14" fmla="*/ 6 w 30"/>
                  <a:gd name="T15" fmla="*/ 0 h 13"/>
                  <a:gd name="T16" fmla="*/ 1 w 30"/>
                  <a:gd name="T17" fmla="*/ 5 h 13"/>
                  <a:gd name="T18" fmla="*/ 1 w 30"/>
                  <a:gd name="T19" fmla="*/ 5 h 13"/>
                  <a:gd name="T20" fmla="*/ 0 w 30"/>
                  <a:gd name="T21" fmla="*/ 8 h 13"/>
                  <a:gd name="T22" fmla="*/ 16 w 30"/>
                  <a:gd name="T23" fmla="*/ 11 h 13"/>
                  <a:gd name="T24" fmla="*/ 18 w 30"/>
                  <a:gd name="T25" fmla="*/ 2 h 13"/>
                  <a:gd name="T26" fmla="*/ 7 w 30"/>
                  <a:gd name="T27" fmla="*/ 0 h 13"/>
                  <a:gd name="T28" fmla="*/ 6 w 3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3">
                    <a:moveTo>
                      <a:pt x="30" y="4"/>
                    </a:moveTo>
                    <a:cubicBezTo>
                      <a:pt x="29" y="13"/>
                      <a:pt x="29" y="13"/>
                      <a:pt x="29" y="13"/>
                    </a:cubicBezTo>
                    <a:cubicBezTo>
                      <a:pt x="29" y="13"/>
                      <a:pt x="29" y="13"/>
                      <a:pt x="29" y="13"/>
                    </a:cubicBezTo>
                    <a:cubicBezTo>
                      <a:pt x="29" y="10"/>
                      <a:pt x="29" y="10"/>
                      <a:pt x="29" y="10"/>
                    </a:cubicBezTo>
                    <a:cubicBezTo>
                      <a:pt x="30" y="8"/>
                      <a:pt x="30" y="8"/>
                      <a:pt x="30" y="8"/>
                    </a:cubicBezTo>
                    <a:cubicBezTo>
                      <a:pt x="30" y="4"/>
                      <a:pt x="30" y="4"/>
                      <a:pt x="30" y="4"/>
                    </a:cubicBezTo>
                    <a:cubicBezTo>
                      <a:pt x="30" y="4"/>
                      <a:pt x="30" y="4"/>
                      <a:pt x="30" y="4"/>
                    </a:cubicBezTo>
                    <a:moveTo>
                      <a:pt x="6" y="0"/>
                    </a:moveTo>
                    <a:cubicBezTo>
                      <a:pt x="3" y="0"/>
                      <a:pt x="1" y="2"/>
                      <a:pt x="1" y="5"/>
                    </a:cubicBezTo>
                    <a:cubicBezTo>
                      <a:pt x="1" y="5"/>
                      <a:pt x="1" y="5"/>
                      <a:pt x="1" y="5"/>
                    </a:cubicBezTo>
                    <a:cubicBezTo>
                      <a:pt x="0" y="8"/>
                      <a:pt x="0" y="8"/>
                      <a:pt x="0" y="8"/>
                    </a:cubicBezTo>
                    <a:cubicBezTo>
                      <a:pt x="16" y="11"/>
                      <a:pt x="16" y="11"/>
                      <a:pt x="16" y="11"/>
                    </a:cubicBezTo>
                    <a:cubicBezTo>
                      <a:pt x="18" y="2"/>
                      <a:pt x="18" y="2"/>
                      <a:pt x="18" y="2"/>
                    </a:cubicBezTo>
                    <a:cubicBezTo>
                      <a:pt x="7" y="0"/>
                      <a:pt x="7" y="0"/>
                      <a:pt x="7" y="0"/>
                    </a:cubicBezTo>
                    <a:cubicBezTo>
                      <a:pt x="6" y="0"/>
                      <a:pt x="6" y="0"/>
                      <a:pt x="6" y="0"/>
                    </a:cubicBezTo>
                  </a:path>
                </a:pathLst>
              </a:custGeom>
              <a:solidFill>
                <a:srgbClr val="BC8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390">
                <a:extLst>
                  <a:ext uri="{FF2B5EF4-FFF2-40B4-BE49-F238E27FC236}">
                    <a16:creationId xmlns:a16="http://schemas.microsoft.com/office/drawing/2014/main" id="{DE41B888-30F9-4A71-8504-76A54546F13B}"/>
                  </a:ext>
                </a:extLst>
              </p:cNvPr>
              <p:cNvSpPr>
                <a:spLocks/>
              </p:cNvSpPr>
              <p:nvPr/>
            </p:nvSpPr>
            <p:spPr bwMode="auto">
              <a:xfrm>
                <a:off x="6234" y="1903"/>
                <a:ext cx="8" cy="6"/>
              </a:xfrm>
              <a:custGeom>
                <a:avLst/>
                <a:gdLst>
                  <a:gd name="T0" fmla="*/ 1 w 8"/>
                  <a:gd name="T1" fmla="*/ 0 h 6"/>
                  <a:gd name="T2" fmla="*/ 1 w 8"/>
                  <a:gd name="T3" fmla="*/ 0 h 6"/>
                  <a:gd name="T4" fmla="*/ 1 w 8"/>
                  <a:gd name="T5" fmla="*/ 0 h 6"/>
                  <a:gd name="T6" fmla="*/ 1 w 8"/>
                  <a:gd name="T7" fmla="*/ 0 h 6"/>
                  <a:gd name="T8" fmla="*/ 1 w 8"/>
                  <a:gd name="T9" fmla="*/ 0 h 6"/>
                  <a:gd name="T10" fmla="*/ 0 w 8"/>
                  <a:gd name="T11" fmla="*/ 5 h 6"/>
                  <a:gd name="T12" fmla="*/ 7 w 8"/>
                  <a:gd name="T13" fmla="*/ 6 h 6"/>
                  <a:gd name="T14" fmla="*/ 8 w 8"/>
                  <a:gd name="T15" fmla="*/ 1 h 6"/>
                  <a:gd name="T16" fmla="*/ 8 w 8"/>
                  <a:gd name="T17" fmla="*/ 1 h 6"/>
                  <a:gd name="T18" fmla="*/ 8 w 8"/>
                  <a:gd name="T19" fmla="*/ 1 h 6"/>
                  <a:gd name="T20" fmla="*/ 1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1" y="0"/>
                    </a:moveTo>
                    <a:lnTo>
                      <a:pt x="1" y="0"/>
                    </a:lnTo>
                    <a:lnTo>
                      <a:pt x="1" y="0"/>
                    </a:lnTo>
                    <a:lnTo>
                      <a:pt x="1" y="0"/>
                    </a:lnTo>
                    <a:lnTo>
                      <a:pt x="1" y="0"/>
                    </a:lnTo>
                    <a:lnTo>
                      <a:pt x="0" y="5"/>
                    </a:lnTo>
                    <a:lnTo>
                      <a:pt x="7" y="6"/>
                    </a:lnTo>
                    <a:lnTo>
                      <a:pt x="8" y="1"/>
                    </a:lnTo>
                    <a:lnTo>
                      <a:pt x="8" y="1"/>
                    </a:lnTo>
                    <a:lnTo>
                      <a:pt x="8" y="1"/>
                    </a:lnTo>
                    <a:lnTo>
                      <a:pt x="1" y="0"/>
                    </a:lnTo>
                    <a:close/>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391">
                <a:extLst>
                  <a:ext uri="{FF2B5EF4-FFF2-40B4-BE49-F238E27FC236}">
                    <a16:creationId xmlns:a16="http://schemas.microsoft.com/office/drawing/2014/main" id="{EA39F0BE-D5E8-4D02-8D6F-78E82ECE61F6}"/>
                  </a:ext>
                </a:extLst>
              </p:cNvPr>
              <p:cNvSpPr>
                <a:spLocks/>
              </p:cNvSpPr>
              <p:nvPr/>
            </p:nvSpPr>
            <p:spPr bwMode="auto">
              <a:xfrm>
                <a:off x="6234" y="1903"/>
                <a:ext cx="8" cy="6"/>
              </a:xfrm>
              <a:custGeom>
                <a:avLst/>
                <a:gdLst>
                  <a:gd name="T0" fmla="*/ 1 w 8"/>
                  <a:gd name="T1" fmla="*/ 0 h 6"/>
                  <a:gd name="T2" fmla="*/ 1 w 8"/>
                  <a:gd name="T3" fmla="*/ 0 h 6"/>
                  <a:gd name="T4" fmla="*/ 1 w 8"/>
                  <a:gd name="T5" fmla="*/ 0 h 6"/>
                  <a:gd name="T6" fmla="*/ 1 w 8"/>
                  <a:gd name="T7" fmla="*/ 0 h 6"/>
                  <a:gd name="T8" fmla="*/ 1 w 8"/>
                  <a:gd name="T9" fmla="*/ 0 h 6"/>
                  <a:gd name="T10" fmla="*/ 0 w 8"/>
                  <a:gd name="T11" fmla="*/ 5 h 6"/>
                  <a:gd name="T12" fmla="*/ 7 w 8"/>
                  <a:gd name="T13" fmla="*/ 6 h 6"/>
                  <a:gd name="T14" fmla="*/ 8 w 8"/>
                  <a:gd name="T15" fmla="*/ 1 h 6"/>
                  <a:gd name="T16" fmla="*/ 8 w 8"/>
                  <a:gd name="T17" fmla="*/ 1 h 6"/>
                  <a:gd name="T18" fmla="*/ 8 w 8"/>
                  <a:gd name="T19" fmla="*/ 1 h 6"/>
                  <a:gd name="T20" fmla="*/ 1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1" y="0"/>
                    </a:moveTo>
                    <a:lnTo>
                      <a:pt x="1" y="0"/>
                    </a:lnTo>
                    <a:lnTo>
                      <a:pt x="1" y="0"/>
                    </a:lnTo>
                    <a:lnTo>
                      <a:pt x="1" y="0"/>
                    </a:lnTo>
                    <a:lnTo>
                      <a:pt x="1" y="0"/>
                    </a:lnTo>
                    <a:lnTo>
                      <a:pt x="0" y="5"/>
                    </a:lnTo>
                    <a:lnTo>
                      <a:pt x="7" y="6"/>
                    </a:lnTo>
                    <a:lnTo>
                      <a:pt x="8" y="1"/>
                    </a:lnTo>
                    <a:lnTo>
                      <a:pt x="8" y="1"/>
                    </a:lnTo>
                    <a:lnTo>
                      <a:pt x="8"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392">
                <a:extLst>
                  <a:ext uri="{FF2B5EF4-FFF2-40B4-BE49-F238E27FC236}">
                    <a16:creationId xmlns:a16="http://schemas.microsoft.com/office/drawing/2014/main" id="{052A66CC-FBEC-47B5-AFD2-79C6DCACFA14}"/>
                  </a:ext>
                </a:extLst>
              </p:cNvPr>
              <p:cNvSpPr>
                <a:spLocks/>
              </p:cNvSpPr>
              <p:nvPr/>
            </p:nvSpPr>
            <p:spPr bwMode="auto">
              <a:xfrm>
                <a:off x="6220" y="1948"/>
                <a:ext cx="107" cy="17"/>
              </a:xfrm>
              <a:custGeom>
                <a:avLst/>
                <a:gdLst>
                  <a:gd name="T0" fmla="*/ 0 w 107"/>
                  <a:gd name="T1" fmla="*/ 6 h 17"/>
                  <a:gd name="T2" fmla="*/ 1 w 107"/>
                  <a:gd name="T3" fmla="*/ 17 h 17"/>
                  <a:gd name="T4" fmla="*/ 107 w 107"/>
                  <a:gd name="T5" fmla="*/ 10 h 17"/>
                  <a:gd name="T6" fmla="*/ 106 w 107"/>
                  <a:gd name="T7" fmla="*/ 0 h 17"/>
                  <a:gd name="T8" fmla="*/ 0 w 107"/>
                  <a:gd name="T9" fmla="*/ 6 h 17"/>
                </a:gdLst>
                <a:ahLst/>
                <a:cxnLst>
                  <a:cxn ang="0">
                    <a:pos x="T0" y="T1"/>
                  </a:cxn>
                  <a:cxn ang="0">
                    <a:pos x="T2" y="T3"/>
                  </a:cxn>
                  <a:cxn ang="0">
                    <a:pos x="T4" y="T5"/>
                  </a:cxn>
                  <a:cxn ang="0">
                    <a:pos x="T6" y="T7"/>
                  </a:cxn>
                  <a:cxn ang="0">
                    <a:pos x="T8" y="T9"/>
                  </a:cxn>
                </a:cxnLst>
                <a:rect l="0" t="0" r="r" b="b"/>
                <a:pathLst>
                  <a:path w="107" h="17">
                    <a:moveTo>
                      <a:pt x="0" y="6"/>
                    </a:moveTo>
                    <a:lnTo>
                      <a:pt x="1" y="17"/>
                    </a:lnTo>
                    <a:lnTo>
                      <a:pt x="107" y="10"/>
                    </a:lnTo>
                    <a:lnTo>
                      <a:pt x="106" y="0"/>
                    </a:lnTo>
                    <a:lnTo>
                      <a:pt x="0" y="6"/>
                    </a:lnTo>
                    <a:close/>
                  </a:path>
                </a:pathLst>
              </a:custGeom>
              <a:solidFill>
                <a:srgbClr val="66BF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393">
                <a:extLst>
                  <a:ext uri="{FF2B5EF4-FFF2-40B4-BE49-F238E27FC236}">
                    <a16:creationId xmlns:a16="http://schemas.microsoft.com/office/drawing/2014/main" id="{C839BD60-5C9C-400B-9A3D-5D672383F4A1}"/>
                  </a:ext>
                </a:extLst>
              </p:cNvPr>
              <p:cNvSpPr>
                <a:spLocks/>
              </p:cNvSpPr>
              <p:nvPr/>
            </p:nvSpPr>
            <p:spPr bwMode="auto">
              <a:xfrm>
                <a:off x="6220" y="1948"/>
                <a:ext cx="107" cy="17"/>
              </a:xfrm>
              <a:custGeom>
                <a:avLst/>
                <a:gdLst>
                  <a:gd name="T0" fmla="*/ 0 w 107"/>
                  <a:gd name="T1" fmla="*/ 6 h 17"/>
                  <a:gd name="T2" fmla="*/ 1 w 107"/>
                  <a:gd name="T3" fmla="*/ 17 h 17"/>
                  <a:gd name="T4" fmla="*/ 107 w 107"/>
                  <a:gd name="T5" fmla="*/ 10 h 17"/>
                  <a:gd name="T6" fmla="*/ 106 w 107"/>
                  <a:gd name="T7" fmla="*/ 0 h 17"/>
                  <a:gd name="T8" fmla="*/ 0 w 107"/>
                  <a:gd name="T9" fmla="*/ 6 h 17"/>
                </a:gdLst>
                <a:ahLst/>
                <a:cxnLst>
                  <a:cxn ang="0">
                    <a:pos x="T0" y="T1"/>
                  </a:cxn>
                  <a:cxn ang="0">
                    <a:pos x="T2" y="T3"/>
                  </a:cxn>
                  <a:cxn ang="0">
                    <a:pos x="T4" y="T5"/>
                  </a:cxn>
                  <a:cxn ang="0">
                    <a:pos x="T6" y="T7"/>
                  </a:cxn>
                  <a:cxn ang="0">
                    <a:pos x="T8" y="T9"/>
                  </a:cxn>
                </a:cxnLst>
                <a:rect l="0" t="0" r="r" b="b"/>
                <a:pathLst>
                  <a:path w="107" h="17">
                    <a:moveTo>
                      <a:pt x="0" y="6"/>
                    </a:moveTo>
                    <a:lnTo>
                      <a:pt x="1" y="17"/>
                    </a:lnTo>
                    <a:lnTo>
                      <a:pt x="107" y="10"/>
                    </a:lnTo>
                    <a:lnTo>
                      <a:pt x="106"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394">
                <a:extLst>
                  <a:ext uri="{FF2B5EF4-FFF2-40B4-BE49-F238E27FC236}">
                    <a16:creationId xmlns:a16="http://schemas.microsoft.com/office/drawing/2014/main" id="{04B1AC27-BEA5-4D97-AAA2-9EE67C00E853}"/>
                  </a:ext>
                </a:extLst>
              </p:cNvPr>
              <p:cNvSpPr>
                <a:spLocks/>
              </p:cNvSpPr>
              <p:nvPr/>
            </p:nvSpPr>
            <p:spPr bwMode="auto">
              <a:xfrm>
                <a:off x="6220" y="1951"/>
                <a:ext cx="106" cy="10"/>
              </a:xfrm>
              <a:custGeom>
                <a:avLst/>
                <a:gdLst>
                  <a:gd name="T0" fmla="*/ 0 w 106"/>
                  <a:gd name="T1" fmla="*/ 7 h 10"/>
                  <a:gd name="T2" fmla="*/ 0 w 106"/>
                  <a:gd name="T3" fmla="*/ 10 h 10"/>
                  <a:gd name="T4" fmla="*/ 106 w 106"/>
                  <a:gd name="T5" fmla="*/ 4 h 10"/>
                  <a:gd name="T6" fmla="*/ 106 w 106"/>
                  <a:gd name="T7" fmla="*/ 0 h 10"/>
                  <a:gd name="T8" fmla="*/ 0 w 106"/>
                  <a:gd name="T9" fmla="*/ 7 h 10"/>
                </a:gdLst>
                <a:ahLst/>
                <a:cxnLst>
                  <a:cxn ang="0">
                    <a:pos x="T0" y="T1"/>
                  </a:cxn>
                  <a:cxn ang="0">
                    <a:pos x="T2" y="T3"/>
                  </a:cxn>
                  <a:cxn ang="0">
                    <a:pos x="T4" y="T5"/>
                  </a:cxn>
                  <a:cxn ang="0">
                    <a:pos x="T6" y="T7"/>
                  </a:cxn>
                  <a:cxn ang="0">
                    <a:pos x="T8" y="T9"/>
                  </a:cxn>
                </a:cxnLst>
                <a:rect l="0" t="0" r="r" b="b"/>
                <a:pathLst>
                  <a:path w="106" h="10">
                    <a:moveTo>
                      <a:pt x="0" y="7"/>
                    </a:moveTo>
                    <a:lnTo>
                      <a:pt x="0" y="10"/>
                    </a:lnTo>
                    <a:lnTo>
                      <a:pt x="106" y="4"/>
                    </a:lnTo>
                    <a:lnTo>
                      <a:pt x="106" y="0"/>
                    </a:lnTo>
                    <a:lnTo>
                      <a:pt x="0" y="7"/>
                    </a:lnTo>
                    <a:close/>
                  </a:path>
                </a:pathLst>
              </a:custGeom>
              <a:solidFill>
                <a:srgbClr val="8FE5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395">
                <a:extLst>
                  <a:ext uri="{FF2B5EF4-FFF2-40B4-BE49-F238E27FC236}">
                    <a16:creationId xmlns:a16="http://schemas.microsoft.com/office/drawing/2014/main" id="{F44D9D01-632E-46E1-9698-5783EB5B1A71}"/>
                  </a:ext>
                </a:extLst>
              </p:cNvPr>
              <p:cNvSpPr>
                <a:spLocks/>
              </p:cNvSpPr>
              <p:nvPr/>
            </p:nvSpPr>
            <p:spPr bwMode="auto">
              <a:xfrm>
                <a:off x="6220" y="1951"/>
                <a:ext cx="106" cy="10"/>
              </a:xfrm>
              <a:custGeom>
                <a:avLst/>
                <a:gdLst>
                  <a:gd name="T0" fmla="*/ 0 w 106"/>
                  <a:gd name="T1" fmla="*/ 7 h 10"/>
                  <a:gd name="T2" fmla="*/ 0 w 106"/>
                  <a:gd name="T3" fmla="*/ 10 h 10"/>
                  <a:gd name="T4" fmla="*/ 106 w 106"/>
                  <a:gd name="T5" fmla="*/ 4 h 10"/>
                  <a:gd name="T6" fmla="*/ 106 w 106"/>
                  <a:gd name="T7" fmla="*/ 0 h 10"/>
                  <a:gd name="T8" fmla="*/ 0 w 106"/>
                  <a:gd name="T9" fmla="*/ 7 h 10"/>
                </a:gdLst>
                <a:ahLst/>
                <a:cxnLst>
                  <a:cxn ang="0">
                    <a:pos x="T0" y="T1"/>
                  </a:cxn>
                  <a:cxn ang="0">
                    <a:pos x="T2" y="T3"/>
                  </a:cxn>
                  <a:cxn ang="0">
                    <a:pos x="T4" y="T5"/>
                  </a:cxn>
                  <a:cxn ang="0">
                    <a:pos x="T6" y="T7"/>
                  </a:cxn>
                  <a:cxn ang="0">
                    <a:pos x="T8" y="T9"/>
                  </a:cxn>
                </a:cxnLst>
                <a:rect l="0" t="0" r="r" b="b"/>
                <a:pathLst>
                  <a:path w="106" h="10">
                    <a:moveTo>
                      <a:pt x="0" y="7"/>
                    </a:moveTo>
                    <a:lnTo>
                      <a:pt x="0" y="10"/>
                    </a:lnTo>
                    <a:lnTo>
                      <a:pt x="106" y="4"/>
                    </a:lnTo>
                    <a:lnTo>
                      <a:pt x="106" y="0"/>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396">
                <a:extLst>
                  <a:ext uri="{FF2B5EF4-FFF2-40B4-BE49-F238E27FC236}">
                    <a16:creationId xmlns:a16="http://schemas.microsoft.com/office/drawing/2014/main" id="{5EB20974-249B-4424-BE1E-6892BB0EA1DA}"/>
                  </a:ext>
                </a:extLst>
              </p:cNvPr>
              <p:cNvSpPr>
                <a:spLocks/>
              </p:cNvSpPr>
              <p:nvPr/>
            </p:nvSpPr>
            <p:spPr bwMode="auto">
              <a:xfrm>
                <a:off x="6220" y="1948"/>
                <a:ext cx="106" cy="10"/>
              </a:xfrm>
              <a:custGeom>
                <a:avLst/>
                <a:gdLst>
                  <a:gd name="T0" fmla="*/ 0 w 106"/>
                  <a:gd name="T1" fmla="*/ 6 h 10"/>
                  <a:gd name="T2" fmla="*/ 0 w 106"/>
                  <a:gd name="T3" fmla="*/ 10 h 10"/>
                  <a:gd name="T4" fmla="*/ 106 w 106"/>
                  <a:gd name="T5" fmla="*/ 3 h 10"/>
                  <a:gd name="T6" fmla="*/ 106 w 106"/>
                  <a:gd name="T7" fmla="*/ 0 h 10"/>
                  <a:gd name="T8" fmla="*/ 0 w 106"/>
                  <a:gd name="T9" fmla="*/ 6 h 10"/>
                </a:gdLst>
                <a:ahLst/>
                <a:cxnLst>
                  <a:cxn ang="0">
                    <a:pos x="T0" y="T1"/>
                  </a:cxn>
                  <a:cxn ang="0">
                    <a:pos x="T2" y="T3"/>
                  </a:cxn>
                  <a:cxn ang="0">
                    <a:pos x="T4" y="T5"/>
                  </a:cxn>
                  <a:cxn ang="0">
                    <a:pos x="T6" y="T7"/>
                  </a:cxn>
                  <a:cxn ang="0">
                    <a:pos x="T8" y="T9"/>
                  </a:cxn>
                </a:cxnLst>
                <a:rect l="0" t="0" r="r" b="b"/>
                <a:pathLst>
                  <a:path w="106" h="10">
                    <a:moveTo>
                      <a:pt x="0" y="6"/>
                    </a:moveTo>
                    <a:lnTo>
                      <a:pt x="0" y="10"/>
                    </a:lnTo>
                    <a:lnTo>
                      <a:pt x="106" y="3"/>
                    </a:lnTo>
                    <a:lnTo>
                      <a:pt x="106" y="0"/>
                    </a:lnTo>
                    <a:lnTo>
                      <a:pt x="0" y="6"/>
                    </a:lnTo>
                    <a:close/>
                  </a:path>
                </a:pathLst>
              </a:custGeom>
              <a:solidFill>
                <a:srgbClr val="78C9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397">
                <a:extLst>
                  <a:ext uri="{FF2B5EF4-FFF2-40B4-BE49-F238E27FC236}">
                    <a16:creationId xmlns:a16="http://schemas.microsoft.com/office/drawing/2014/main" id="{5DDA87C2-7823-429E-BDF5-99D072D6FFE9}"/>
                  </a:ext>
                </a:extLst>
              </p:cNvPr>
              <p:cNvSpPr>
                <a:spLocks/>
              </p:cNvSpPr>
              <p:nvPr/>
            </p:nvSpPr>
            <p:spPr bwMode="auto">
              <a:xfrm>
                <a:off x="6220" y="1948"/>
                <a:ext cx="106" cy="10"/>
              </a:xfrm>
              <a:custGeom>
                <a:avLst/>
                <a:gdLst>
                  <a:gd name="T0" fmla="*/ 0 w 106"/>
                  <a:gd name="T1" fmla="*/ 6 h 10"/>
                  <a:gd name="T2" fmla="*/ 0 w 106"/>
                  <a:gd name="T3" fmla="*/ 10 h 10"/>
                  <a:gd name="T4" fmla="*/ 106 w 106"/>
                  <a:gd name="T5" fmla="*/ 3 h 10"/>
                  <a:gd name="T6" fmla="*/ 106 w 106"/>
                  <a:gd name="T7" fmla="*/ 0 h 10"/>
                  <a:gd name="T8" fmla="*/ 0 w 106"/>
                  <a:gd name="T9" fmla="*/ 6 h 10"/>
                </a:gdLst>
                <a:ahLst/>
                <a:cxnLst>
                  <a:cxn ang="0">
                    <a:pos x="T0" y="T1"/>
                  </a:cxn>
                  <a:cxn ang="0">
                    <a:pos x="T2" y="T3"/>
                  </a:cxn>
                  <a:cxn ang="0">
                    <a:pos x="T4" y="T5"/>
                  </a:cxn>
                  <a:cxn ang="0">
                    <a:pos x="T6" y="T7"/>
                  </a:cxn>
                  <a:cxn ang="0">
                    <a:pos x="T8" y="T9"/>
                  </a:cxn>
                </a:cxnLst>
                <a:rect l="0" t="0" r="r" b="b"/>
                <a:pathLst>
                  <a:path w="106" h="10">
                    <a:moveTo>
                      <a:pt x="0" y="6"/>
                    </a:moveTo>
                    <a:lnTo>
                      <a:pt x="0" y="10"/>
                    </a:lnTo>
                    <a:lnTo>
                      <a:pt x="106" y="3"/>
                    </a:lnTo>
                    <a:lnTo>
                      <a:pt x="106" y="0"/>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398">
                <a:extLst>
                  <a:ext uri="{FF2B5EF4-FFF2-40B4-BE49-F238E27FC236}">
                    <a16:creationId xmlns:a16="http://schemas.microsoft.com/office/drawing/2014/main" id="{28BBA9A9-0A1E-4465-ACBB-3A76F0BBEF05}"/>
                  </a:ext>
                </a:extLst>
              </p:cNvPr>
              <p:cNvSpPr>
                <a:spLocks/>
              </p:cNvSpPr>
              <p:nvPr/>
            </p:nvSpPr>
            <p:spPr bwMode="auto">
              <a:xfrm>
                <a:off x="6325" y="1948"/>
                <a:ext cx="18" cy="10"/>
              </a:xfrm>
              <a:custGeom>
                <a:avLst/>
                <a:gdLst>
                  <a:gd name="T0" fmla="*/ 1 w 33"/>
                  <a:gd name="T1" fmla="*/ 0 h 19"/>
                  <a:gd name="T2" fmla="*/ 0 w 33"/>
                  <a:gd name="T3" fmla="*/ 10 h 19"/>
                  <a:gd name="T4" fmla="*/ 3 w 33"/>
                  <a:gd name="T5" fmla="*/ 19 h 19"/>
                  <a:gd name="T6" fmla="*/ 32 w 33"/>
                  <a:gd name="T7" fmla="*/ 8 h 19"/>
                  <a:gd name="T8" fmla="*/ 33 w 33"/>
                  <a:gd name="T9" fmla="*/ 8 h 19"/>
                  <a:gd name="T10" fmla="*/ 32 w 33"/>
                  <a:gd name="T11" fmla="*/ 7 h 19"/>
                  <a:gd name="T12" fmla="*/ 1 w 3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3" h="19">
                    <a:moveTo>
                      <a:pt x="1" y="0"/>
                    </a:moveTo>
                    <a:cubicBezTo>
                      <a:pt x="1" y="0"/>
                      <a:pt x="0" y="4"/>
                      <a:pt x="0" y="10"/>
                    </a:cubicBezTo>
                    <a:cubicBezTo>
                      <a:pt x="1" y="15"/>
                      <a:pt x="3" y="19"/>
                      <a:pt x="3" y="19"/>
                    </a:cubicBezTo>
                    <a:cubicBezTo>
                      <a:pt x="32" y="8"/>
                      <a:pt x="32" y="8"/>
                      <a:pt x="32" y="8"/>
                    </a:cubicBezTo>
                    <a:cubicBezTo>
                      <a:pt x="33" y="8"/>
                      <a:pt x="33" y="8"/>
                      <a:pt x="33" y="8"/>
                    </a:cubicBezTo>
                    <a:cubicBezTo>
                      <a:pt x="32" y="7"/>
                      <a:pt x="32" y="7"/>
                      <a:pt x="32" y="7"/>
                    </a:cubicBezTo>
                    <a:cubicBezTo>
                      <a:pt x="1" y="0"/>
                      <a:pt x="1" y="0"/>
                      <a:pt x="1" y="0"/>
                    </a:cubicBezTo>
                  </a:path>
                </a:pathLst>
              </a:custGeom>
              <a:solidFill>
                <a:srgbClr val="F2D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399">
                <a:extLst>
                  <a:ext uri="{FF2B5EF4-FFF2-40B4-BE49-F238E27FC236}">
                    <a16:creationId xmlns:a16="http://schemas.microsoft.com/office/drawing/2014/main" id="{1EE99242-5520-4CF5-BAE3-8664A2F4C909}"/>
                  </a:ext>
                </a:extLst>
              </p:cNvPr>
              <p:cNvSpPr>
                <a:spLocks/>
              </p:cNvSpPr>
              <p:nvPr/>
            </p:nvSpPr>
            <p:spPr bwMode="auto">
              <a:xfrm>
                <a:off x="6203" y="1954"/>
                <a:ext cx="18" cy="12"/>
              </a:xfrm>
              <a:custGeom>
                <a:avLst/>
                <a:gdLst>
                  <a:gd name="T0" fmla="*/ 31 w 33"/>
                  <a:gd name="T1" fmla="*/ 0 h 22"/>
                  <a:gd name="T2" fmla="*/ 5 w 33"/>
                  <a:gd name="T3" fmla="*/ 2 h 22"/>
                  <a:gd name="T4" fmla="*/ 0 w 33"/>
                  <a:gd name="T5" fmla="*/ 8 h 22"/>
                  <a:gd name="T6" fmla="*/ 0 w 33"/>
                  <a:gd name="T7" fmla="*/ 16 h 22"/>
                  <a:gd name="T8" fmla="*/ 6 w 33"/>
                  <a:gd name="T9" fmla="*/ 21 h 22"/>
                  <a:gd name="T10" fmla="*/ 33 w 33"/>
                  <a:gd name="T11" fmla="*/ 20 h 22"/>
                  <a:gd name="T12" fmla="*/ 31 w 3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31" y="0"/>
                    </a:moveTo>
                    <a:cubicBezTo>
                      <a:pt x="5" y="2"/>
                      <a:pt x="5" y="2"/>
                      <a:pt x="5" y="2"/>
                    </a:cubicBezTo>
                    <a:cubicBezTo>
                      <a:pt x="2" y="2"/>
                      <a:pt x="0" y="5"/>
                      <a:pt x="0" y="8"/>
                    </a:cubicBezTo>
                    <a:cubicBezTo>
                      <a:pt x="0" y="16"/>
                      <a:pt x="0" y="16"/>
                      <a:pt x="0" y="16"/>
                    </a:cubicBezTo>
                    <a:cubicBezTo>
                      <a:pt x="0" y="19"/>
                      <a:pt x="3" y="22"/>
                      <a:pt x="6" y="21"/>
                    </a:cubicBezTo>
                    <a:cubicBezTo>
                      <a:pt x="33" y="20"/>
                      <a:pt x="33" y="20"/>
                      <a:pt x="33" y="20"/>
                    </a:cubicBezTo>
                    <a:cubicBezTo>
                      <a:pt x="31" y="0"/>
                      <a:pt x="31" y="0"/>
                      <a:pt x="31" y="0"/>
                    </a:cubicBezTo>
                  </a:path>
                </a:pathLst>
              </a:custGeom>
              <a:solidFill>
                <a:srgbClr val="EDB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400">
                <a:extLst>
                  <a:ext uri="{FF2B5EF4-FFF2-40B4-BE49-F238E27FC236}">
                    <a16:creationId xmlns:a16="http://schemas.microsoft.com/office/drawing/2014/main" id="{187C4E14-4B08-4E3F-B5BD-B26F5164DC6F}"/>
                  </a:ext>
                </a:extLst>
              </p:cNvPr>
              <p:cNvSpPr>
                <a:spLocks/>
              </p:cNvSpPr>
              <p:nvPr/>
            </p:nvSpPr>
            <p:spPr bwMode="auto">
              <a:xfrm>
                <a:off x="6213" y="1953"/>
                <a:ext cx="8" cy="12"/>
              </a:xfrm>
              <a:custGeom>
                <a:avLst/>
                <a:gdLst>
                  <a:gd name="T0" fmla="*/ 7 w 8"/>
                  <a:gd name="T1" fmla="*/ 0 h 12"/>
                  <a:gd name="T2" fmla="*/ 0 w 8"/>
                  <a:gd name="T3" fmla="*/ 1 h 12"/>
                  <a:gd name="T4" fmla="*/ 0 w 8"/>
                  <a:gd name="T5" fmla="*/ 12 h 12"/>
                  <a:gd name="T6" fmla="*/ 8 w 8"/>
                  <a:gd name="T7" fmla="*/ 12 h 12"/>
                  <a:gd name="T8" fmla="*/ 7 w 8"/>
                  <a:gd name="T9" fmla="*/ 0 h 12"/>
                </a:gdLst>
                <a:ahLst/>
                <a:cxnLst>
                  <a:cxn ang="0">
                    <a:pos x="T0" y="T1"/>
                  </a:cxn>
                  <a:cxn ang="0">
                    <a:pos x="T2" y="T3"/>
                  </a:cxn>
                  <a:cxn ang="0">
                    <a:pos x="T4" y="T5"/>
                  </a:cxn>
                  <a:cxn ang="0">
                    <a:pos x="T6" y="T7"/>
                  </a:cxn>
                  <a:cxn ang="0">
                    <a:pos x="T8" y="T9"/>
                  </a:cxn>
                </a:cxnLst>
                <a:rect l="0" t="0" r="r" b="b"/>
                <a:pathLst>
                  <a:path w="8" h="12">
                    <a:moveTo>
                      <a:pt x="7" y="0"/>
                    </a:moveTo>
                    <a:lnTo>
                      <a:pt x="0" y="1"/>
                    </a:lnTo>
                    <a:lnTo>
                      <a:pt x="0" y="12"/>
                    </a:lnTo>
                    <a:lnTo>
                      <a:pt x="8" y="12"/>
                    </a:lnTo>
                    <a:lnTo>
                      <a:pt x="7" y="0"/>
                    </a:lnTo>
                    <a:close/>
                  </a:path>
                </a:pathLst>
              </a:custGeom>
              <a:solidFill>
                <a:srgbClr val="F2D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401">
                <a:extLst>
                  <a:ext uri="{FF2B5EF4-FFF2-40B4-BE49-F238E27FC236}">
                    <a16:creationId xmlns:a16="http://schemas.microsoft.com/office/drawing/2014/main" id="{CE005939-F5CB-48D9-BE55-FB84C10CA23B}"/>
                  </a:ext>
                </a:extLst>
              </p:cNvPr>
              <p:cNvSpPr>
                <a:spLocks/>
              </p:cNvSpPr>
              <p:nvPr/>
            </p:nvSpPr>
            <p:spPr bwMode="auto">
              <a:xfrm>
                <a:off x="6213" y="1953"/>
                <a:ext cx="8" cy="12"/>
              </a:xfrm>
              <a:custGeom>
                <a:avLst/>
                <a:gdLst>
                  <a:gd name="T0" fmla="*/ 7 w 8"/>
                  <a:gd name="T1" fmla="*/ 0 h 12"/>
                  <a:gd name="T2" fmla="*/ 0 w 8"/>
                  <a:gd name="T3" fmla="*/ 1 h 12"/>
                  <a:gd name="T4" fmla="*/ 0 w 8"/>
                  <a:gd name="T5" fmla="*/ 12 h 12"/>
                  <a:gd name="T6" fmla="*/ 8 w 8"/>
                  <a:gd name="T7" fmla="*/ 12 h 12"/>
                  <a:gd name="T8" fmla="*/ 7 w 8"/>
                  <a:gd name="T9" fmla="*/ 0 h 12"/>
                </a:gdLst>
                <a:ahLst/>
                <a:cxnLst>
                  <a:cxn ang="0">
                    <a:pos x="T0" y="T1"/>
                  </a:cxn>
                  <a:cxn ang="0">
                    <a:pos x="T2" y="T3"/>
                  </a:cxn>
                  <a:cxn ang="0">
                    <a:pos x="T4" y="T5"/>
                  </a:cxn>
                  <a:cxn ang="0">
                    <a:pos x="T6" y="T7"/>
                  </a:cxn>
                  <a:cxn ang="0">
                    <a:pos x="T8" y="T9"/>
                  </a:cxn>
                </a:cxnLst>
                <a:rect l="0" t="0" r="r" b="b"/>
                <a:pathLst>
                  <a:path w="8" h="12">
                    <a:moveTo>
                      <a:pt x="7" y="0"/>
                    </a:moveTo>
                    <a:lnTo>
                      <a:pt x="0" y="1"/>
                    </a:lnTo>
                    <a:lnTo>
                      <a:pt x="0" y="12"/>
                    </a:lnTo>
                    <a:lnTo>
                      <a:pt x="8" y="1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402">
                <a:extLst>
                  <a:ext uri="{FF2B5EF4-FFF2-40B4-BE49-F238E27FC236}">
                    <a16:creationId xmlns:a16="http://schemas.microsoft.com/office/drawing/2014/main" id="{F20FE99A-1DAD-47C1-A931-3E0C34F63CD2}"/>
                  </a:ext>
                </a:extLst>
              </p:cNvPr>
              <p:cNvSpPr>
                <a:spLocks/>
              </p:cNvSpPr>
              <p:nvPr/>
            </p:nvSpPr>
            <p:spPr bwMode="auto">
              <a:xfrm>
                <a:off x="6336" y="1950"/>
                <a:ext cx="7" cy="5"/>
              </a:xfrm>
              <a:custGeom>
                <a:avLst/>
                <a:gdLst>
                  <a:gd name="T0" fmla="*/ 1 w 13"/>
                  <a:gd name="T1" fmla="*/ 0 h 8"/>
                  <a:gd name="T2" fmla="*/ 12 w 13"/>
                  <a:gd name="T3" fmla="*/ 3 h 8"/>
                  <a:gd name="T4" fmla="*/ 12 w 13"/>
                  <a:gd name="T5" fmla="*/ 4 h 8"/>
                  <a:gd name="T6" fmla="*/ 1 w 13"/>
                  <a:gd name="T7" fmla="*/ 8 h 8"/>
                  <a:gd name="T8" fmla="*/ 0 w 13"/>
                  <a:gd name="T9" fmla="*/ 4 h 8"/>
                  <a:gd name="T10" fmla="*/ 1 w 13"/>
                  <a:gd name="T11" fmla="*/ 0 h 8"/>
                </a:gdLst>
                <a:ahLst/>
                <a:cxnLst>
                  <a:cxn ang="0">
                    <a:pos x="T0" y="T1"/>
                  </a:cxn>
                  <a:cxn ang="0">
                    <a:pos x="T2" y="T3"/>
                  </a:cxn>
                  <a:cxn ang="0">
                    <a:pos x="T4" y="T5"/>
                  </a:cxn>
                  <a:cxn ang="0">
                    <a:pos x="T6" y="T7"/>
                  </a:cxn>
                  <a:cxn ang="0">
                    <a:pos x="T8" y="T9"/>
                  </a:cxn>
                  <a:cxn ang="0">
                    <a:pos x="T10" y="T11"/>
                  </a:cxn>
                </a:cxnLst>
                <a:rect l="0" t="0" r="r" b="b"/>
                <a:pathLst>
                  <a:path w="13" h="8">
                    <a:moveTo>
                      <a:pt x="1" y="0"/>
                    </a:moveTo>
                    <a:cubicBezTo>
                      <a:pt x="12" y="3"/>
                      <a:pt x="12" y="3"/>
                      <a:pt x="12" y="3"/>
                    </a:cubicBezTo>
                    <a:cubicBezTo>
                      <a:pt x="13" y="3"/>
                      <a:pt x="13" y="4"/>
                      <a:pt x="12" y="4"/>
                    </a:cubicBezTo>
                    <a:cubicBezTo>
                      <a:pt x="1" y="8"/>
                      <a:pt x="1" y="8"/>
                      <a:pt x="1" y="8"/>
                    </a:cubicBezTo>
                    <a:cubicBezTo>
                      <a:pt x="1" y="8"/>
                      <a:pt x="0" y="7"/>
                      <a:pt x="0" y="4"/>
                    </a:cubicBezTo>
                    <a:cubicBezTo>
                      <a:pt x="0" y="2"/>
                      <a:pt x="1" y="0"/>
                      <a:pt x="1" y="0"/>
                    </a:cubicBezTo>
                  </a:path>
                </a:pathLst>
              </a:custGeom>
              <a:solidFill>
                <a:srgbClr val="333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403">
                <a:extLst>
                  <a:ext uri="{FF2B5EF4-FFF2-40B4-BE49-F238E27FC236}">
                    <a16:creationId xmlns:a16="http://schemas.microsoft.com/office/drawing/2014/main" id="{BBC9176D-253C-4D86-91D8-D737E2142AA4}"/>
                  </a:ext>
                </a:extLst>
              </p:cNvPr>
              <p:cNvSpPr>
                <a:spLocks/>
              </p:cNvSpPr>
              <p:nvPr/>
            </p:nvSpPr>
            <p:spPr bwMode="auto">
              <a:xfrm>
                <a:off x="6325" y="1948"/>
                <a:ext cx="12" cy="5"/>
              </a:xfrm>
              <a:custGeom>
                <a:avLst/>
                <a:gdLst>
                  <a:gd name="T0" fmla="*/ 1 w 21"/>
                  <a:gd name="T1" fmla="*/ 0 h 10"/>
                  <a:gd name="T2" fmla="*/ 1 w 21"/>
                  <a:gd name="T3" fmla="*/ 0 h 10"/>
                  <a:gd name="T4" fmla="*/ 0 w 21"/>
                  <a:gd name="T5" fmla="*/ 6 h 10"/>
                  <a:gd name="T6" fmla="*/ 0 w 21"/>
                  <a:gd name="T7" fmla="*/ 8 h 10"/>
                  <a:gd name="T8" fmla="*/ 0 w 21"/>
                  <a:gd name="T9" fmla="*/ 10 h 10"/>
                  <a:gd name="T10" fmla="*/ 20 w 21"/>
                  <a:gd name="T11" fmla="*/ 8 h 10"/>
                  <a:gd name="T12" fmla="*/ 20 w 21"/>
                  <a:gd name="T13" fmla="*/ 8 h 10"/>
                  <a:gd name="T14" fmla="*/ 21 w 21"/>
                  <a:gd name="T15" fmla="*/ 4 h 10"/>
                  <a:gd name="T16" fmla="*/ 1 w 21"/>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1" y="0"/>
                    </a:moveTo>
                    <a:cubicBezTo>
                      <a:pt x="1" y="0"/>
                      <a:pt x="1" y="0"/>
                      <a:pt x="1" y="0"/>
                    </a:cubicBezTo>
                    <a:cubicBezTo>
                      <a:pt x="1" y="0"/>
                      <a:pt x="0" y="3"/>
                      <a:pt x="0" y="6"/>
                    </a:cubicBezTo>
                    <a:cubicBezTo>
                      <a:pt x="0" y="7"/>
                      <a:pt x="0" y="7"/>
                      <a:pt x="0" y="8"/>
                    </a:cubicBezTo>
                    <a:cubicBezTo>
                      <a:pt x="0" y="9"/>
                      <a:pt x="0" y="9"/>
                      <a:pt x="0" y="10"/>
                    </a:cubicBezTo>
                    <a:cubicBezTo>
                      <a:pt x="20" y="8"/>
                      <a:pt x="20" y="8"/>
                      <a:pt x="20" y="8"/>
                    </a:cubicBezTo>
                    <a:cubicBezTo>
                      <a:pt x="20" y="8"/>
                      <a:pt x="20" y="8"/>
                      <a:pt x="20" y="8"/>
                    </a:cubicBezTo>
                    <a:cubicBezTo>
                      <a:pt x="20" y="6"/>
                      <a:pt x="21" y="5"/>
                      <a:pt x="21" y="4"/>
                    </a:cubicBezTo>
                    <a:cubicBezTo>
                      <a:pt x="1" y="0"/>
                      <a:pt x="1" y="0"/>
                      <a:pt x="1" y="0"/>
                    </a:cubicBezTo>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404">
                <a:extLst>
                  <a:ext uri="{FF2B5EF4-FFF2-40B4-BE49-F238E27FC236}">
                    <a16:creationId xmlns:a16="http://schemas.microsoft.com/office/drawing/2014/main" id="{3DF9A79C-DC55-4DCC-BBE6-6FDBDFEB7F63}"/>
                  </a:ext>
                </a:extLst>
              </p:cNvPr>
              <p:cNvSpPr>
                <a:spLocks/>
              </p:cNvSpPr>
              <p:nvPr/>
            </p:nvSpPr>
            <p:spPr bwMode="auto">
              <a:xfrm>
                <a:off x="6336" y="1950"/>
                <a:ext cx="7" cy="2"/>
              </a:xfrm>
              <a:custGeom>
                <a:avLst/>
                <a:gdLst>
                  <a:gd name="T0" fmla="*/ 1 w 13"/>
                  <a:gd name="T1" fmla="*/ 0 h 4"/>
                  <a:gd name="T2" fmla="*/ 1 w 13"/>
                  <a:gd name="T3" fmla="*/ 0 h 4"/>
                  <a:gd name="T4" fmla="*/ 0 w 13"/>
                  <a:gd name="T5" fmla="*/ 4 h 4"/>
                  <a:gd name="T6" fmla="*/ 0 w 13"/>
                  <a:gd name="T7" fmla="*/ 4 h 4"/>
                  <a:gd name="T8" fmla="*/ 13 w 13"/>
                  <a:gd name="T9" fmla="*/ 4 h 4"/>
                  <a:gd name="T10" fmla="*/ 12 w 13"/>
                  <a:gd name="T11" fmla="*/ 3 h 4"/>
                  <a:gd name="T12" fmla="*/ 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 y="0"/>
                    </a:moveTo>
                    <a:cubicBezTo>
                      <a:pt x="1" y="0"/>
                      <a:pt x="1" y="0"/>
                      <a:pt x="1" y="0"/>
                    </a:cubicBezTo>
                    <a:cubicBezTo>
                      <a:pt x="1" y="1"/>
                      <a:pt x="0" y="2"/>
                      <a:pt x="0" y="4"/>
                    </a:cubicBezTo>
                    <a:cubicBezTo>
                      <a:pt x="0" y="4"/>
                      <a:pt x="0" y="4"/>
                      <a:pt x="0" y="4"/>
                    </a:cubicBezTo>
                    <a:cubicBezTo>
                      <a:pt x="13" y="4"/>
                      <a:pt x="13" y="4"/>
                      <a:pt x="13" y="4"/>
                    </a:cubicBezTo>
                    <a:cubicBezTo>
                      <a:pt x="12" y="3"/>
                      <a:pt x="12" y="3"/>
                      <a:pt x="12" y="3"/>
                    </a:cubicBezTo>
                    <a:cubicBezTo>
                      <a:pt x="1" y="0"/>
                      <a:pt x="1" y="0"/>
                      <a:pt x="1" y="0"/>
                    </a:cubicBezTo>
                  </a:path>
                </a:pathLst>
              </a:custGeom>
              <a:solidFill>
                <a:srgbClr val="28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405">
                <a:extLst>
                  <a:ext uri="{FF2B5EF4-FFF2-40B4-BE49-F238E27FC236}">
                    <a16:creationId xmlns:a16="http://schemas.microsoft.com/office/drawing/2014/main" id="{6962ACA4-07CF-444F-956F-A4DAE82C3A51}"/>
                  </a:ext>
                </a:extLst>
              </p:cNvPr>
              <p:cNvSpPr>
                <a:spLocks noChangeArrowheads="1"/>
              </p:cNvSpPr>
              <p:nvPr/>
            </p:nvSpPr>
            <p:spPr bwMode="auto">
              <a:xfrm>
                <a:off x="6203" y="1958"/>
                <a:ext cx="1" cy="3"/>
              </a:xfrm>
              <a:prstGeom prst="rect">
                <a:avLst/>
              </a:prstGeom>
              <a:solidFill>
                <a:srgbClr val="977C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607">
              <a:extLst>
                <a:ext uri="{FF2B5EF4-FFF2-40B4-BE49-F238E27FC236}">
                  <a16:creationId xmlns:a16="http://schemas.microsoft.com/office/drawing/2014/main" id="{764FAE67-B6EA-4418-A66F-411FBDDA76F4}"/>
                </a:ext>
              </a:extLst>
            </p:cNvPr>
            <p:cNvGrpSpPr>
              <a:grpSpLocks/>
            </p:cNvGrpSpPr>
            <p:nvPr/>
          </p:nvGrpSpPr>
          <p:grpSpPr bwMode="auto">
            <a:xfrm>
              <a:off x="8243888" y="3100388"/>
              <a:ext cx="2105025" cy="1087438"/>
              <a:chOff x="5193" y="1953"/>
              <a:chExt cx="1326" cy="685"/>
            </a:xfrm>
          </p:grpSpPr>
          <p:sp>
            <p:nvSpPr>
              <p:cNvPr id="167" name="Freeform 407">
                <a:extLst>
                  <a:ext uri="{FF2B5EF4-FFF2-40B4-BE49-F238E27FC236}">
                    <a16:creationId xmlns:a16="http://schemas.microsoft.com/office/drawing/2014/main" id="{2FB82784-21B0-41A2-98B7-841491C92E77}"/>
                  </a:ext>
                </a:extLst>
              </p:cNvPr>
              <p:cNvSpPr>
                <a:spLocks/>
              </p:cNvSpPr>
              <p:nvPr/>
            </p:nvSpPr>
            <p:spPr bwMode="auto">
              <a:xfrm>
                <a:off x="6203" y="1958"/>
                <a:ext cx="0" cy="3"/>
              </a:xfrm>
              <a:custGeom>
                <a:avLst/>
                <a:gdLst>
                  <a:gd name="T0" fmla="*/ 0 h 3"/>
                  <a:gd name="T1" fmla="*/ 3 h 3"/>
                  <a:gd name="T2" fmla="*/ 3 h 3"/>
                  <a:gd name="T3" fmla="*/ 0 h 3"/>
                </a:gdLst>
                <a:ahLst/>
                <a:cxnLst>
                  <a:cxn ang="0">
                    <a:pos x="0" y="T0"/>
                  </a:cxn>
                  <a:cxn ang="0">
                    <a:pos x="0" y="T1"/>
                  </a:cxn>
                  <a:cxn ang="0">
                    <a:pos x="0" y="T2"/>
                  </a:cxn>
                  <a:cxn ang="0">
                    <a:pos x="0" y="T3"/>
                  </a:cxn>
                </a:cxnLst>
                <a:rect l="0" t="0" r="r" b="b"/>
                <a:pathLst>
                  <a:path h="3">
                    <a:moveTo>
                      <a:pt x="0" y="0"/>
                    </a:moveTo>
                    <a:lnTo>
                      <a:pt x="0" y="3"/>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08">
                <a:extLst>
                  <a:ext uri="{FF2B5EF4-FFF2-40B4-BE49-F238E27FC236}">
                    <a16:creationId xmlns:a16="http://schemas.microsoft.com/office/drawing/2014/main" id="{4F2C6425-3F72-4B3B-A922-09039E34A951}"/>
                  </a:ext>
                </a:extLst>
              </p:cNvPr>
              <p:cNvSpPr>
                <a:spLocks/>
              </p:cNvSpPr>
              <p:nvPr/>
            </p:nvSpPr>
            <p:spPr bwMode="auto">
              <a:xfrm>
                <a:off x="6203" y="1955"/>
                <a:ext cx="10" cy="6"/>
              </a:xfrm>
              <a:custGeom>
                <a:avLst/>
                <a:gdLst>
                  <a:gd name="T0" fmla="*/ 18 w 18"/>
                  <a:gd name="T1" fmla="*/ 0 h 11"/>
                  <a:gd name="T2" fmla="*/ 5 w 18"/>
                  <a:gd name="T3" fmla="*/ 1 h 11"/>
                  <a:gd name="T4" fmla="*/ 0 w 18"/>
                  <a:gd name="T5" fmla="*/ 6 h 11"/>
                  <a:gd name="T6" fmla="*/ 0 w 18"/>
                  <a:gd name="T7" fmla="*/ 7 h 11"/>
                  <a:gd name="T8" fmla="*/ 0 w 18"/>
                  <a:gd name="T9" fmla="*/ 7 h 11"/>
                  <a:gd name="T10" fmla="*/ 0 w 18"/>
                  <a:gd name="T11" fmla="*/ 11 h 11"/>
                  <a:gd name="T12" fmla="*/ 18 w 18"/>
                  <a:gd name="T13" fmla="*/ 10 h 11"/>
                  <a:gd name="T14" fmla="*/ 18 w 1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18" y="0"/>
                    </a:moveTo>
                    <a:cubicBezTo>
                      <a:pt x="5" y="1"/>
                      <a:pt x="5" y="1"/>
                      <a:pt x="5" y="1"/>
                    </a:cubicBezTo>
                    <a:cubicBezTo>
                      <a:pt x="2" y="1"/>
                      <a:pt x="0" y="3"/>
                      <a:pt x="0" y="6"/>
                    </a:cubicBezTo>
                    <a:cubicBezTo>
                      <a:pt x="0" y="7"/>
                      <a:pt x="0" y="7"/>
                      <a:pt x="0" y="7"/>
                    </a:cubicBezTo>
                    <a:cubicBezTo>
                      <a:pt x="0" y="7"/>
                      <a:pt x="0" y="7"/>
                      <a:pt x="0" y="7"/>
                    </a:cubicBezTo>
                    <a:cubicBezTo>
                      <a:pt x="0" y="11"/>
                      <a:pt x="0" y="11"/>
                      <a:pt x="0" y="11"/>
                    </a:cubicBezTo>
                    <a:cubicBezTo>
                      <a:pt x="18" y="10"/>
                      <a:pt x="18" y="10"/>
                      <a:pt x="18" y="10"/>
                    </a:cubicBezTo>
                    <a:cubicBezTo>
                      <a:pt x="18" y="0"/>
                      <a:pt x="18" y="0"/>
                      <a:pt x="18" y="0"/>
                    </a:cubicBezTo>
                  </a:path>
                </a:pathLst>
              </a:custGeom>
              <a:solidFill>
                <a:srgbClr val="BC8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09">
                <a:extLst>
                  <a:ext uri="{FF2B5EF4-FFF2-40B4-BE49-F238E27FC236}">
                    <a16:creationId xmlns:a16="http://schemas.microsoft.com/office/drawing/2014/main" id="{06414C1D-CF89-49FA-A974-B063A4BD25AD}"/>
                  </a:ext>
                </a:extLst>
              </p:cNvPr>
              <p:cNvSpPr>
                <a:spLocks/>
              </p:cNvSpPr>
              <p:nvPr/>
            </p:nvSpPr>
            <p:spPr bwMode="auto">
              <a:xfrm>
                <a:off x="6213" y="1953"/>
                <a:ext cx="7" cy="7"/>
              </a:xfrm>
              <a:custGeom>
                <a:avLst/>
                <a:gdLst>
                  <a:gd name="T0" fmla="*/ 7 w 7"/>
                  <a:gd name="T1" fmla="*/ 0 h 7"/>
                  <a:gd name="T2" fmla="*/ 0 w 7"/>
                  <a:gd name="T3" fmla="*/ 1 h 7"/>
                  <a:gd name="T4" fmla="*/ 0 w 7"/>
                  <a:gd name="T5" fmla="*/ 2 h 7"/>
                  <a:gd name="T6" fmla="*/ 0 w 7"/>
                  <a:gd name="T7" fmla="*/ 7 h 7"/>
                  <a:gd name="T8" fmla="*/ 7 w 7"/>
                  <a:gd name="T9" fmla="*/ 6 h 7"/>
                  <a:gd name="T10" fmla="*/ 7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7" y="0"/>
                    </a:moveTo>
                    <a:lnTo>
                      <a:pt x="0" y="1"/>
                    </a:lnTo>
                    <a:lnTo>
                      <a:pt x="0" y="2"/>
                    </a:lnTo>
                    <a:lnTo>
                      <a:pt x="0" y="7"/>
                    </a:lnTo>
                    <a:lnTo>
                      <a:pt x="7" y="6"/>
                    </a:lnTo>
                    <a:lnTo>
                      <a:pt x="7" y="0"/>
                    </a:lnTo>
                    <a:close/>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10">
                <a:extLst>
                  <a:ext uri="{FF2B5EF4-FFF2-40B4-BE49-F238E27FC236}">
                    <a16:creationId xmlns:a16="http://schemas.microsoft.com/office/drawing/2014/main" id="{87D8F1AD-1B9A-4D51-91FF-7DEC390AC3AF}"/>
                  </a:ext>
                </a:extLst>
              </p:cNvPr>
              <p:cNvSpPr>
                <a:spLocks/>
              </p:cNvSpPr>
              <p:nvPr/>
            </p:nvSpPr>
            <p:spPr bwMode="auto">
              <a:xfrm>
                <a:off x="6213" y="1953"/>
                <a:ext cx="7" cy="7"/>
              </a:xfrm>
              <a:custGeom>
                <a:avLst/>
                <a:gdLst>
                  <a:gd name="T0" fmla="*/ 7 w 7"/>
                  <a:gd name="T1" fmla="*/ 0 h 7"/>
                  <a:gd name="T2" fmla="*/ 0 w 7"/>
                  <a:gd name="T3" fmla="*/ 1 h 7"/>
                  <a:gd name="T4" fmla="*/ 0 w 7"/>
                  <a:gd name="T5" fmla="*/ 2 h 7"/>
                  <a:gd name="T6" fmla="*/ 0 w 7"/>
                  <a:gd name="T7" fmla="*/ 7 h 7"/>
                  <a:gd name="T8" fmla="*/ 7 w 7"/>
                  <a:gd name="T9" fmla="*/ 6 h 7"/>
                  <a:gd name="T10" fmla="*/ 7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7" y="0"/>
                    </a:moveTo>
                    <a:lnTo>
                      <a:pt x="0" y="1"/>
                    </a:lnTo>
                    <a:lnTo>
                      <a:pt x="0" y="2"/>
                    </a:lnTo>
                    <a:lnTo>
                      <a:pt x="0" y="7"/>
                    </a:lnTo>
                    <a:lnTo>
                      <a:pt x="7" y="6"/>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11">
                <a:extLst>
                  <a:ext uri="{FF2B5EF4-FFF2-40B4-BE49-F238E27FC236}">
                    <a16:creationId xmlns:a16="http://schemas.microsoft.com/office/drawing/2014/main" id="{9F0AEB16-6BD2-492C-85F1-018DB75F40AA}"/>
                  </a:ext>
                </a:extLst>
              </p:cNvPr>
              <p:cNvSpPr>
                <a:spLocks noChangeArrowheads="1"/>
              </p:cNvSpPr>
              <p:nvPr/>
            </p:nvSpPr>
            <p:spPr bwMode="auto">
              <a:xfrm>
                <a:off x="5601" y="2333"/>
                <a:ext cx="16" cy="160"/>
              </a:xfrm>
              <a:prstGeom prst="rect">
                <a:avLst/>
              </a:prstGeom>
              <a:solidFill>
                <a:srgbClr val="D4E1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412">
                <a:extLst>
                  <a:ext uri="{FF2B5EF4-FFF2-40B4-BE49-F238E27FC236}">
                    <a16:creationId xmlns:a16="http://schemas.microsoft.com/office/drawing/2014/main" id="{5D110498-6EEF-45C7-9826-A24360504DB5}"/>
                  </a:ext>
                </a:extLst>
              </p:cNvPr>
              <p:cNvSpPr>
                <a:spLocks noChangeArrowheads="1"/>
              </p:cNvSpPr>
              <p:nvPr/>
            </p:nvSpPr>
            <p:spPr bwMode="auto">
              <a:xfrm>
                <a:off x="5601" y="2333"/>
                <a:ext cx="1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413">
                <a:extLst>
                  <a:ext uri="{FF2B5EF4-FFF2-40B4-BE49-F238E27FC236}">
                    <a16:creationId xmlns:a16="http://schemas.microsoft.com/office/drawing/2014/main" id="{8E2CBA07-3EF2-4BF4-8281-9BA3453C278F}"/>
                  </a:ext>
                </a:extLst>
              </p:cNvPr>
              <p:cNvSpPr>
                <a:spLocks noChangeArrowheads="1"/>
              </p:cNvSpPr>
              <p:nvPr/>
            </p:nvSpPr>
            <p:spPr bwMode="auto">
              <a:xfrm>
                <a:off x="5606" y="2333"/>
                <a:ext cx="6" cy="160"/>
              </a:xfrm>
              <a:prstGeom prst="rect">
                <a:avLst/>
              </a:prstGeom>
              <a:solidFill>
                <a:srgbClr val="CDD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414">
                <a:extLst>
                  <a:ext uri="{FF2B5EF4-FFF2-40B4-BE49-F238E27FC236}">
                    <a16:creationId xmlns:a16="http://schemas.microsoft.com/office/drawing/2014/main" id="{80231E61-88F3-4C63-BF4C-EE9AEF90333C}"/>
                  </a:ext>
                </a:extLst>
              </p:cNvPr>
              <p:cNvSpPr>
                <a:spLocks noChangeArrowheads="1"/>
              </p:cNvSpPr>
              <p:nvPr/>
            </p:nvSpPr>
            <p:spPr bwMode="auto">
              <a:xfrm>
                <a:off x="5606" y="2333"/>
                <a:ext cx="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415">
                <a:extLst>
                  <a:ext uri="{FF2B5EF4-FFF2-40B4-BE49-F238E27FC236}">
                    <a16:creationId xmlns:a16="http://schemas.microsoft.com/office/drawing/2014/main" id="{0C79B413-7483-48F8-9F17-43F3BE39B850}"/>
                  </a:ext>
                </a:extLst>
              </p:cNvPr>
              <p:cNvSpPr>
                <a:spLocks noChangeArrowheads="1"/>
              </p:cNvSpPr>
              <p:nvPr/>
            </p:nvSpPr>
            <p:spPr bwMode="auto">
              <a:xfrm>
                <a:off x="5612" y="2333"/>
                <a:ext cx="5" cy="160"/>
              </a:xfrm>
              <a:prstGeom prst="rect">
                <a:avLst/>
              </a:prstGeom>
              <a:solidFill>
                <a:srgbClr val="C0CA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416">
                <a:extLst>
                  <a:ext uri="{FF2B5EF4-FFF2-40B4-BE49-F238E27FC236}">
                    <a16:creationId xmlns:a16="http://schemas.microsoft.com/office/drawing/2014/main" id="{85B7D001-9571-4C1D-BBC1-C7B89A6BA622}"/>
                  </a:ext>
                </a:extLst>
              </p:cNvPr>
              <p:cNvSpPr>
                <a:spLocks noChangeArrowheads="1"/>
              </p:cNvSpPr>
              <p:nvPr/>
            </p:nvSpPr>
            <p:spPr bwMode="auto">
              <a:xfrm>
                <a:off x="5612" y="2333"/>
                <a:ext cx="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17">
                <a:extLst>
                  <a:ext uri="{FF2B5EF4-FFF2-40B4-BE49-F238E27FC236}">
                    <a16:creationId xmlns:a16="http://schemas.microsoft.com/office/drawing/2014/main" id="{EBF15E9C-A22B-4DF9-99B7-E8F2FF3BAA8A}"/>
                  </a:ext>
                </a:extLst>
              </p:cNvPr>
              <p:cNvSpPr>
                <a:spLocks/>
              </p:cNvSpPr>
              <p:nvPr/>
            </p:nvSpPr>
            <p:spPr bwMode="auto">
              <a:xfrm>
                <a:off x="5601" y="2308"/>
                <a:ext cx="16" cy="27"/>
              </a:xfrm>
              <a:custGeom>
                <a:avLst/>
                <a:gdLst>
                  <a:gd name="T0" fmla="*/ 30 w 30"/>
                  <a:gd name="T1" fmla="*/ 47 h 49"/>
                  <a:gd name="T2" fmla="*/ 15 w 30"/>
                  <a:gd name="T3" fmla="*/ 49 h 49"/>
                  <a:gd name="T4" fmla="*/ 0 w 30"/>
                  <a:gd name="T5" fmla="*/ 47 h 49"/>
                  <a:gd name="T6" fmla="*/ 15 w 30"/>
                  <a:gd name="T7" fmla="*/ 1 h 49"/>
                  <a:gd name="T8" fmla="*/ 15 w 30"/>
                  <a:gd name="T9" fmla="*/ 0 h 49"/>
                  <a:gd name="T10" fmla="*/ 16 w 30"/>
                  <a:gd name="T11" fmla="*/ 1 h 49"/>
                  <a:gd name="T12" fmla="*/ 30 w 30"/>
                  <a:gd name="T13" fmla="*/ 47 h 49"/>
                </a:gdLst>
                <a:ahLst/>
                <a:cxnLst>
                  <a:cxn ang="0">
                    <a:pos x="T0" y="T1"/>
                  </a:cxn>
                  <a:cxn ang="0">
                    <a:pos x="T2" y="T3"/>
                  </a:cxn>
                  <a:cxn ang="0">
                    <a:pos x="T4" y="T5"/>
                  </a:cxn>
                  <a:cxn ang="0">
                    <a:pos x="T6" y="T7"/>
                  </a:cxn>
                  <a:cxn ang="0">
                    <a:pos x="T8" y="T9"/>
                  </a:cxn>
                  <a:cxn ang="0">
                    <a:pos x="T10" y="T11"/>
                  </a:cxn>
                  <a:cxn ang="0">
                    <a:pos x="T12" y="T13"/>
                  </a:cxn>
                </a:cxnLst>
                <a:rect l="0" t="0" r="r" b="b"/>
                <a:pathLst>
                  <a:path w="30" h="49">
                    <a:moveTo>
                      <a:pt x="30" y="47"/>
                    </a:moveTo>
                    <a:cubicBezTo>
                      <a:pt x="30" y="47"/>
                      <a:pt x="23" y="49"/>
                      <a:pt x="15" y="49"/>
                    </a:cubicBezTo>
                    <a:cubicBezTo>
                      <a:pt x="8" y="49"/>
                      <a:pt x="0" y="47"/>
                      <a:pt x="0" y="47"/>
                    </a:cubicBezTo>
                    <a:cubicBezTo>
                      <a:pt x="15" y="1"/>
                      <a:pt x="15" y="1"/>
                      <a:pt x="15" y="1"/>
                    </a:cubicBezTo>
                    <a:cubicBezTo>
                      <a:pt x="15" y="0"/>
                      <a:pt x="15" y="0"/>
                      <a:pt x="15" y="0"/>
                    </a:cubicBezTo>
                    <a:cubicBezTo>
                      <a:pt x="16" y="1"/>
                      <a:pt x="16" y="1"/>
                      <a:pt x="16" y="1"/>
                    </a:cubicBezTo>
                    <a:cubicBezTo>
                      <a:pt x="30" y="47"/>
                      <a:pt x="30" y="47"/>
                      <a:pt x="30" y="47"/>
                    </a:cubicBezTo>
                  </a:path>
                </a:pathLst>
              </a:custGeom>
              <a:solidFill>
                <a:srgbClr val="F2D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18">
                <a:extLst>
                  <a:ext uri="{FF2B5EF4-FFF2-40B4-BE49-F238E27FC236}">
                    <a16:creationId xmlns:a16="http://schemas.microsoft.com/office/drawing/2014/main" id="{F99FDF2B-1704-4AB2-8713-E55DAB23FB61}"/>
                  </a:ext>
                </a:extLst>
              </p:cNvPr>
              <p:cNvSpPr>
                <a:spLocks/>
              </p:cNvSpPr>
              <p:nvPr/>
            </p:nvSpPr>
            <p:spPr bwMode="auto">
              <a:xfrm>
                <a:off x="5601" y="2493"/>
                <a:ext cx="16" cy="27"/>
              </a:xfrm>
              <a:custGeom>
                <a:avLst/>
                <a:gdLst>
                  <a:gd name="T0" fmla="*/ 30 w 30"/>
                  <a:gd name="T1" fmla="*/ 0 h 48"/>
                  <a:gd name="T2" fmla="*/ 30 w 30"/>
                  <a:gd name="T3" fmla="*/ 40 h 48"/>
                  <a:gd name="T4" fmla="*/ 21 w 30"/>
                  <a:gd name="T5" fmla="*/ 48 h 48"/>
                  <a:gd name="T6" fmla="*/ 9 w 30"/>
                  <a:gd name="T7" fmla="*/ 48 h 48"/>
                  <a:gd name="T8" fmla="*/ 0 w 30"/>
                  <a:gd name="T9" fmla="*/ 40 h 48"/>
                  <a:gd name="T10" fmla="*/ 0 w 30"/>
                  <a:gd name="T11" fmla="*/ 0 h 48"/>
                  <a:gd name="T12" fmla="*/ 30 w 30"/>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0" h="48">
                    <a:moveTo>
                      <a:pt x="30" y="0"/>
                    </a:moveTo>
                    <a:cubicBezTo>
                      <a:pt x="30" y="40"/>
                      <a:pt x="30" y="40"/>
                      <a:pt x="30" y="40"/>
                    </a:cubicBezTo>
                    <a:cubicBezTo>
                      <a:pt x="30" y="44"/>
                      <a:pt x="26" y="48"/>
                      <a:pt x="21" y="48"/>
                    </a:cubicBezTo>
                    <a:cubicBezTo>
                      <a:pt x="9" y="48"/>
                      <a:pt x="9" y="48"/>
                      <a:pt x="9" y="48"/>
                    </a:cubicBezTo>
                    <a:cubicBezTo>
                      <a:pt x="4" y="48"/>
                      <a:pt x="0" y="44"/>
                      <a:pt x="0" y="40"/>
                    </a:cubicBezTo>
                    <a:cubicBezTo>
                      <a:pt x="0" y="0"/>
                      <a:pt x="0" y="0"/>
                      <a:pt x="0" y="0"/>
                    </a:cubicBezTo>
                    <a:cubicBezTo>
                      <a:pt x="30" y="0"/>
                      <a:pt x="30" y="0"/>
                      <a:pt x="30" y="0"/>
                    </a:cubicBezTo>
                  </a:path>
                </a:pathLst>
              </a:custGeom>
              <a:solidFill>
                <a:srgbClr val="D4E1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419">
                <a:extLst>
                  <a:ext uri="{FF2B5EF4-FFF2-40B4-BE49-F238E27FC236}">
                    <a16:creationId xmlns:a16="http://schemas.microsoft.com/office/drawing/2014/main" id="{AB32D940-7AB9-4119-B7AD-CE1E7069C12D}"/>
                  </a:ext>
                </a:extLst>
              </p:cNvPr>
              <p:cNvSpPr>
                <a:spLocks noChangeArrowheads="1"/>
              </p:cNvSpPr>
              <p:nvPr/>
            </p:nvSpPr>
            <p:spPr bwMode="auto">
              <a:xfrm>
                <a:off x="5600" y="2493"/>
                <a:ext cx="18" cy="12"/>
              </a:xfrm>
              <a:prstGeom prst="rect">
                <a:avLst/>
              </a:prstGeom>
              <a:solidFill>
                <a:srgbClr val="F2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420">
                <a:extLst>
                  <a:ext uri="{FF2B5EF4-FFF2-40B4-BE49-F238E27FC236}">
                    <a16:creationId xmlns:a16="http://schemas.microsoft.com/office/drawing/2014/main" id="{915FFAA4-4731-4460-8283-CA7F6FEED569}"/>
                  </a:ext>
                </a:extLst>
              </p:cNvPr>
              <p:cNvSpPr>
                <a:spLocks noChangeArrowheads="1"/>
              </p:cNvSpPr>
              <p:nvPr/>
            </p:nvSpPr>
            <p:spPr bwMode="auto">
              <a:xfrm>
                <a:off x="5600" y="2493"/>
                <a:ext cx="18"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421">
                <a:extLst>
                  <a:ext uri="{FF2B5EF4-FFF2-40B4-BE49-F238E27FC236}">
                    <a16:creationId xmlns:a16="http://schemas.microsoft.com/office/drawing/2014/main" id="{3CC23432-2C65-4058-B01C-81E1F175C1B0}"/>
                  </a:ext>
                </a:extLst>
              </p:cNvPr>
              <p:cNvSpPr>
                <a:spLocks noChangeArrowheads="1"/>
              </p:cNvSpPr>
              <p:nvPr/>
            </p:nvSpPr>
            <p:spPr bwMode="auto">
              <a:xfrm>
                <a:off x="5600" y="2498"/>
                <a:ext cx="18" cy="2"/>
              </a:xfrm>
              <a:prstGeom prst="rect">
                <a:avLst/>
              </a:prstGeom>
              <a:solidFill>
                <a:srgbClr val="3837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422">
                <a:extLst>
                  <a:ext uri="{FF2B5EF4-FFF2-40B4-BE49-F238E27FC236}">
                    <a16:creationId xmlns:a16="http://schemas.microsoft.com/office/drawing/2014/main" id="{B219592C-59E5-46AB-A2E0-C53E1559F46F}"/>
                  </a:ext>
                </a:extLst>
              </p:cNvPr>
              <p:cNvSpPr>
                <a:spLocks noChangeArrowheads="1"/>
              </p:cNvSpPr>
              <p:nvPr/>
            </p:nvSpPr>
            <p:spPr bwMode="auto">
              <a:xfrm>
                <a:off x="5600" y="2498"/>
                <a:ext cx="18"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23">
                <a:extLst>
                  <a:ext uri="{FF2B5EF4-FFF2-40B4-BE49-F238E27FC236}">
                    <a16:creationId xmlns:a16="http://schemas.microsoft.com/office/drawing/2014/main" id="{D456BDCA-CED2-47A7-B09F-DF0A9333F2A7}"/>
                  </a:ext>
                </a:extLst>
              </p:cNvPr>
              <p:cNvSpPr>
                <a:spLocks/>
              </p:cNvSpPr>
              <p:nvPr/>
            </p:nvSpPr>
            <p:spPr bwMode="auto">
              <a:xfrm>
                <a:off x="5606" y="2308"/>
                <a:ext cx="6" cy="11"/>
              </a:xfrm>
              <a:custGeom>
                <a:avLst/>
                <a:gdLst>
                  <a:gd name="T0" fmla="*/ 12 w 12"/>
                  <a:gd name="T1" fmla="*/ 18 h 20"/>
                  <a:gd name="T2" fmla="*/ 7 w 12"/>
                  <a:gd name="T3" fmla="*/ 1 h 20"/>
                  <a:gd name="T4" fmla="*/ 6 w 12"/>
                  <a:gd name="T5" fmla="*/ 1 h 20"/>
                  <a:gd name="T6" fmla="*/ 0 w 12"/>
                  <a:gd name="T7" fmla="*/ 18 h 20"/>
                  <a:gd name="T8" fmla="*/ 6 w 12"/>
                  <a:gd name="T9" fmla="*/ 20 h 20"/>
                  <a:gd name="T10" fmla="*/ 12 w 12"/>
                  <a:gd name="T11" fmla="*/ 18 h 20"/>
                </a:gdLst>
                <a:ahLst/>
                <a:cxnLst>
                  <a:cxn ang="0">
                    <a:pos x="T0" y="T1"/>
                  </a:cxn>
                  <a:cxn ang="0">
                    <a:pos x="T2" y="T3"/>
                  </a:cxn>
                  <a:cxn ang="0">
                    <a:pos x="T4" y="T5"/>
                  </a:cxn>
                  <a:cxn ang="0">
                    <a:pos x="T6" y="T7"/>
                  </a:cxn>
                  <a:cxn ang="0">
                    <a:pos x="T8" y="T9"/>
                  </a:cxn>
                  <a:cxn ang="0">
                    <a:pos x="T10" y="T11"/>
                  </a:cxn>
                </a:cxnLst>
                <a:rect l="0" t="0" r="r" b="b"/>
                <a:pathLst>
                  <a:path w="12" h="20">
                    <a:moveTo>
                      <a:pt x="12" y="18"/>
                    </a:moveTo>
                    <a:cubicBezTo>
                      <a:pt x="7" y="1"/>
                      <a:pt x="7" y="1"/>
                      <a:pt x="7" y="1"/>
                    </a:cubicBezTo>
                    <a:cubicBezTo>
                      <a:pt x="7" y="0"/>
                      <a:pt x="6" y="0"/>
                      <a:pt x="6" y="1"/>
                    </a:cubicBezTo>
                    <a:cubicBezTo>
                      <a:pt x="0" y="18"/>
                      <a:pt x="0" y="18"/>
                      <a:pt x="0" y="18"/>
                    </a:cubicBezTo>
                    <a:cubicBezTo>
                      <a:pt x="0" y="18"/>
                      <a:pt x="2" y="20"/>
                      <a:pt x="6" y="20"/>
                    </a:cubicBezTo>
                    <a:cubicBezTo>
                      <a:pt x="10" y="20"/>
                      <a:pt x="12" y="18"/>
                      <a:pt x="12" y="18"/>
                    </a:cubicBezTo>
                  </a:path>
                </a:pathLst>
              </a:custGeom>
              <a:solidFill>
                <a:srgbClr val="333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24">
                <a:extLst>
                  <a:ext uri="{FF2B5EF4-FFF2-40B4-BE49-F238E27FC236}">
                    <a16:creationId xmlns:a16="http://schemas.microsoft.com/office/drawing/2014/main" id="{6B97EE5F-F13A-4ADC-9501-0DE1A1CB8B35}"/>
                  </a:ext>
                </a:extLst>
              </p:cNvPr>
              <p:cNvSpPr>
                <a:spLocks/>
              </p:cNvSpPr>
              <p:nvPr/>
            </p:nvSpPr>
            <p:spPr bwMode="auto">
              <a:xfrm>
                <a:off x="5609" y="2318"/>
                <a:ext cx="8" cy="17"/>
              </a:xfrm>
              <a:custGeom>
                <a:avLst/>
                <a:gdLst>
                  <a:gd name="T0" fmla="*/ 6 w 15"/>
                  <a:gd name="T1" fmla="*/ 0 h 31"/>
                  <a:gd name="T2" fmla="*/ 0 w 15"/>
                  <a:gd name="T3" fmla="*/ 2 h 31"/>
                  <a:gd name="T4" fmla="*/ 0 w 15"/>
                  <a:gd name="T5" fmla="*/ 2 h 31"/>
                  <a:gd name="T6" fmla="*/ 0 w 15"/>
                  <a:gd name="T7" fmla="*/ 31 h 31"/>
                  <a:gd name="T8" fmla="*/ 15 w 15"/>
                  <a:gd name="T9" fmla="*/ 29 h 31"/>
                  <a:gd name="T10" fmla="*/ 6 w 15"/>
                  <a:gd name="T11" fmla="*/ 0 h 31"/>
                </a:gdLst>
                <a:ahLst/>
                <a:cxnLst>
                  <a:cxn ang="0">
                    <a:pos x="T0" y="T1"/>
                  </a:cxn>
                  <a:cxn ang="0">
                    <a:pos x="T2" y="T3"/>
                  </a:cxn>
                  <a:cxn ang="0">
                    <a:pos x="T4" y="T5"/>
                  </a:cxn>
                  <a:cxn ang="0">
                    <a:pos x="T6" y="T7"/>
                  </a:cxn>
                  <a:cxn ang="0">
                    <a:pos x="T8" y="T9"/>
                  </a:cxn>
                  <a:cxn ang="0">
                    <a:pos x="T10" y="T11"/>
                  </a:cxn>
                </a:cxnLst>
                <a:rect l="0" t="0" r="r" b="b"/>
                <a:pathLst>
                  <a:path w="15" h="31">
                    <a:moveTo>
                      <a:pt x="6" y="0"/>
                    </a:moveTo>
                    <a:cubicBezTo>
                      <a:pt x="6" y="0"/>
                      <a:pt x="4" y="2"/>
                      <a:pt x="0" y="2"/>
                    </a:cubicBezTo>
                    <a:cubicBezTo>
                      <a:pt x="0" y="2"/>
                      <a:pt x="0" y="2"/>
                      <a:pt x="0" y="2"/>
                    </a:cubicBezTo>
                    <a:cubicBezTo>
                      <a:pt x="0" y="31"/>
                      <a:pt x="0" y="31"/>
                      <a:pt x="0" y="31"/>
                    </a:cubicBezTo>
                    <a:cubicBezTo>
                      <a:pt x="8" y="31"/>
                      <a:pt x="15" y="29"/>
                      <a:pt x="15" y="29"/>
                    </a:cubicBezTo>
                    <a:cubicBezTo>
                      <a:pt x="6" y="0"/>
                      <a:pt x="6" y="0"/>
                      <a:pt x="6" y="0"/>
                    </a:cubicBezTo>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25">
                <a:extLst>
                  <a:ext uri="{FF2B5EF4-FFF2-40B4-BE49-F238E27FC236}">
                    <a16:creationId xmlns:a16="http://schemas.microsoft.com/office/drawing/2014/main" id="{38DA11F0-0516-45BB-933F-FB12FCAFC075}"/>
                  </a:ext>
                </a:extLst>
              </p:cNvPr>
              <p:cNvSpPr>
                <a:spLocks/>
              </p:cNvSpPr>
              <p:nvPr/>
            </p:nvSpPr>
            <p:spPr bwMode="auto">
              <a:xfrm>
                <a:off x="5609" y="2308"/>
                <a:ext cx="3" cy="11"/>
              </a:xfrm>
              <a:custGeom>
                <a:avLst/>
                <a:gdLst>
                  <a:gd name="T0" fmla="*/ 0 w 6"/>
                  <a:gd name="T1" fmla="*/ 0 h 20"/>
                  <a:gd name="T2" fmla="*/ 0 w 6"/>
                  <a:gd name="T3" fmla="*/ 20 h 20"/>
                  <a:gd name="T4" fmla="*/ 0 w 6"/>
                  <a:gd name="T5" fmla="*/ 20 h 20"/>
                  <a:gd name="T6" fmla="*/ 6 w 6"/>
                  <a:gd name="T7" fmla="*/ 18 h 20"/>
                  <a:gd name="T8" fmla="*/ 6 w 6"/>
                  <a:gd name="T9" fmla="*/ 18 h 20"/>
                  <a:gd name="T10" fmla="*/ 1 w 6"/>
                  <a:gd name="T11" fmla="*/ 1 h 20"/>
                  <a:gd name="T12" fmla="*/ 0 w 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6" h="20">
                    <a:moveTo>
                      <a:pt x="0" y="0"/>
                    </a:moveTo>
                    <a:cubicBezTo>
                      <a:pt x="0" y="20"/>
                      <a:pt x="0" y="20"/>
                      <a:pt x="0" y="20"/>
                    </a:cubicBezTo>
                    <a:cubicBezTo>
                      <a:pt x="0" y="20"/>
                      <a:pt x="0" y="20"/>
                      <a:pt x="0" y="20"/>
                    </a:cubicBezTo>
                    <a:cubicBezTo>
                      <a:pt x="4" y="20"/>
                      <a:pt x="6" y="18"/>
                      <a:pt x="6" y="18"/>
                    </a:cubicBezTo>
                    <a:cubicBezTo>
                      <a:pt x="6" y="18"/>
                      <a:pt x="6" y="18"/>
                      <a:pt x="6" y="18"/>
                    </a:cubicBezTo>
                    <a:cubicBezTo>
                      <a:pt x="1" y="1"/>
                      <a:pt x="1" y="1"/>
                      <a:pt x="1" y="1"/>
                    </a:cubicBezTo>
                    <a:cubicBezTo>
                      <a:pt x="0" y="0"/>
                      <a:pt x="0" y="0"/>
                      <a:pt x="0" y="0"/>
                    </a:cubicBezTo>
                  </a:path>
                </a:pathLst>
              </a:custGeom>
              <a:solidFill>
                <a:srgbClr val="282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26">
                <a:extLst>
                  <a:ext uri="{FF2B5EF4-FFF2-40B4-BE49-F238E27FC236}">
                    <a16:creationId xmlns:a16="http://schemas.microsoft.com/office/drawing/2014/main" id="{1D2330FD-2ED4-42E1-8C03-B631E0A6112B}"/>
                  </a:ext>
                </a:extLst>
              </p:cNvPr>
              <p:cNvSpPr>
                <a:spLocks noChangeArrowheads="1"/>
              </p:cNvSpPr>
              <p:nvPr/>
            </p:nvSpPr>
            <p:spPr bwMode="auto">
              <a:xfrm>
                <a:off x="5612" y="2493"/>
                <a:ext cx="5" cy="1"/>
              </a:xfrm>
              <a:prstGeom prst="rect">
                <a:avLst/>
              </a:prstGeom>
              <a:solidFill>
                <a:srgbClr val="98A0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427">
                <a:extLst>
                  <a:ext uri="{FF2B5EF4-FFF2-40B4-BE49-F238E27FC236}">
                    <a16:creationId xmlns:a16="http://schemas.microsoft.com/office/drawing/2014/main" id="{5275919D-B33A-4F67-AC29-D8F3FB293C1F}"/>
                  </a:ext>
                </a:extLst>
              </p:cNvPr>
              <p:cNvSpPr>
                <a:spLocks noChangeArrowheads="1"/>
              </p:cNvSpPr>
              <p:nvPr/>
            </p:nvSpPr>
            <p:spPr bwMode="auto">
              <a:xfrm>
                <a:off x="5612" y="2493"/>
                <a:ext cx="5"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428">
                <a:extLst>
                  <a:ext uri="{FF2B5EF4-FFF2-40B4-BE49-F238E27FC236}">
                    <a16:creationId xmlns:a16="http://schemas.microsoft.com/office/drawing/2014/main" id="{2CC03B84-B821-4FC4-9137-60DD32E4F005}"/>
                  </a:ext>
                </a:extLst>
              </p:cNvPr>
              <p:cNvSpPr>
                <a:spLocks/>
              </p:cNvSpPr>
              <p:nvPr/>
            </p:nvSpPr>
            <p:spPr bwMode="auto">
              <a:xfrm>
                <a:off x="5609" y="2505"/>
                <a:ext cx="8" cy="15"/>
              </a:xfrm>
              <a:custGeom>
                <a:avLst/>
                <a:gdLst>
                  <a:gd name="T0" fmla="*/ 15 w 15"/>
                  <a:gd name="T1" fmla="*/ 0 h 27"/>
                  <a:gd name="T2" fmla="*/ 0 w 15"/>
                  <a:gd name="T3" fmla="*/ 0 h 27"/>
                  <a:gd name="T4" fmla="*/ 0 w 15"/>
                  <a:gd name="T5" fmla="*/ 27 h 27"/>
                  <a:gd name="T6" fmla="*/ 6 w 15"/>
                  <a:gd name="T7" fmla="*/ 27 h 27"/>
                  <a:gd name="T8" fmla="*/ 15 w 15"/>
                  <a:gd name="T9" fmla="*/ 19 h 27"/>
                  <a:gd name="T10" fmla="*/ 15 w 15"/>
                  <a:gd name="T11" fmla="*/ 0 h 27"/>
                </a:gdLst>
                <a:ahLst/>
                <a:cxnLst>
                  <a:cxn ang="0">
                    <a:pos x="T0" y="T1"/>
                  </a:cxn>
                  <a:cxn ang="0">
                    <a:pos x="T2" y="T3"/>
                  </a:cxn>
                  <a:cxn ang="0">
                    <a:pos x="T4" y="T5"/>
                  </a:cxn>
                  <a:cxn ang="0">
                    <a:pos x="T6" y="T7"/>
                  </a:cxn>
                  <a:cxn ang="0">
                    <a:pos x="T8" y="T9"/>
                  </a:cxn>
                  <a:cxn ang="0">
                    <a:pos x="T10" y="T11"/>
                  </a:cxn>
                </a:cxnLst>
                <a:rect l="0" t="0" r="r" b="b"/>
                <a:pathLst>
                  <a:path w="15" h="27">
                    <a:moveTo>
                      <a:pt x="15" y="0"/>
                    </a:moveTo>
                    <a:cubicBezTo>
                      <a:pt x="0" y="0"/>
                      <a:pt x="0" y="0"/>
                      <a:pt x="0" y="0"/>
                    </a:cubicBezTo>
                    <a:cubicBezTo>
                      <a:pt x="0" y="27"/>
                      <a:pt x="0" y="27"/>
                      <a:pt x="0" y="27"/>
                    </a:cubicBezTo>
                    <a:cubicBezTo>
                      <a:pt x="6" y="27"/>
                      <a:pt x="6" y="27"/>
                      <a:pt x="6" y="27"/>
                    </a:cubicBezTo>
                    <a:cubicBezTo>
                      <a:pt x="11" y="27"/>
                      <a:pt x="15" y="23"/>
                      <a:pt x="15" y="19"/>
                    </a:cubicBezTo>
                    <a:cubicBezTo>
                      <a:pt x="15" y="0"/>
                      <a:pt x="15" y="0"/>
                      <a:pt x="15" y="0"/>
                    </a:cubicBezTo>
                  </a:path>
                </a:pathLst>
              </a:custGeom>
              <a:solidFill>
                <a:srgbClr val="A8B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429">
                <a:extLst>
                  <a:ext uri="{FF2B5EF4-FFF2-40B4-BE49-F238E27FC236}">
                    <a16:creationId xmlns:a16="http://schemas.microsoft.com/office/drawing/2014/main" id="{CE769E4A-16E2-4514-A8C7-8CF2C73B66D0}"/>
                  </a:ext>
                </a:extLst>
              </p:cNvPr>
              <p:cNvSpPr>
                <a:spLocks/>
              </p:cNvSpPr>
              <p:nvPr/>
            </p:nvSpPr>
            <p:spPr bwMode="auto">
              <a:xfrm>
                <a:off x="5609" y="2493"/>
                <a:ext cx="9" cy="12"/>
              </a:xfrm>
              <a:custGeom>
                <a:avLst/>
                <a:gdLst>
                  <a:gd name="T0" fmla="*/ 9 w 9"/>
                  <a:gd name="T1" fmla="*/ 0 h 12"/>
                  <a:gd name="T2" fmla="*/ 8 w 9"/>
                  <a:gd name="T3" fmla="*/ 0 h 12"/>
                  <a:gd name="T4" fmla="*/ 3 w 9"/>
                  <a:gd name="T5" fmla="*/ 0 h 12"/>
                  <a:gd name="T6" fmla="*/ 0 w 9"/>
                  <a:gd name="T7" fmla="*/ 0 h 12"/>
                  <a:gd name="T8" fmla="*/ 0 w 9"/>
                  <a:gd name="T9" fmla="*/ 5 h 12"/>
                  <a:gd name="T10" fmla="*/ 9 w 9"/>
                  <a:gd name="T11" fmla="*/ 5 h 12"/>
                  <a:gd name="T12" fmla="*/ 9 w 9"/>
                  <a:gd name="T13" fmla="*/ 7 h 12"/>
                  <a:gd name="T14" fmla="*/ 0 w 9"/>
                  <a:gd name="T15" fmla="*/ 7 h 12"/>
                  <a:gd name="T16" fmla="*/ 0 w 9"/>
                  <a:gd name="T17" fmla="*/ 12 h 12"/>
                  <a:gd name="T18" fmla="*/ 8 w 9"/>
                  <a:gd name="T19" fmla="*/ 12 h 12"/>
                  <a:gd name="T20" fmla="*/ 9 w 9"/>
                  <a:gd name="T21" fmla="*/ 12 h 12"/>
                  <a:gd name="T22" fmla="*/ 9 w 9"/>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0"/>
                    </a:moveTo>
                    <a:lnTo>
                      <a:pt x="8" y="0"/>
                    </a:lnTo>
                    <a:lnTo>
                      <a:pt x="3" y="0"/>
                    </a:lnTo>
                    <a:lnTo>
                      <a:pt x="0" y="0"/>
                    </a:lnTo>
                    <a:lnTo>
                      <a:pt x="0" y="5"/>
                    </a:lnTo>
                    <a:lnTo>
                      <a:pt x="9" y="5"/>
                    </a:lnTo>
                    <a:lnTo>
                      <a:pt x="9" y="7"/>
                    </a:lnTo>
                    <a:lnTo>
                      <a:pt x="0" y="7"/>
                    </a:lnTo>
                    <a:lnTo>
                      <a:pt x="0" y="12"/>
                    </a:lnTo>
                    <a:lnTo>
                      <a:pt x="8" y="12"/>
                    </a:lnTo>
                    <a:lnTo>
                      <a:pt x="9" y="12"/>
                    </a:lnTo>
                    <a:lnTo>
                      <a:pt x="9" y="0"/>
                    </a:lnTo>
                    <a:close/>
                  </a:path>
                </a:pathLst>
              </a:custGeom>
              <a:solidFill>
                <a:srgbClr val="C0A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430">
                <a:extLst>
                  <a:ext uri="{FF2B5EF4-FFF2-40B4-BE49-F238E27FC236}">
                    <a16:creationId xmlns:a16="http://schemas.microsoft.com/office/drawing/2014/main" id="{776C5EAC-E3E3-42D5-A69A-F7F4CF1C859E}"/>
                  </a:ext>
                </a:extLst>
              </p:cNvPr>
              <p:cNvSpPr>
                <a:spLocks/>
              </p:cNvSpPr>
              <p:nvPr/>
            </p:nvSpPr>
            <p:spPr bwMode="auto">
              <a:xfrm>
                <a:off x="5609" y="2493"/>
                <a:ext cx="9" cy="12"/>
              </a:xfrm>
              <a:custGeom>
                <a:avLst/>
                <a:gdLst>
                  <a:gd name="T0" fmla="*/ 9 w 9"/>
                  <a:gd name="T1" fmla="*/ 0 h 12"/>
                  <a:gd name="T2" fmla="*/ 8 w 9"/>
                  <a:gd name="T3" fmla="*/ 0 h 12"/>
                  <a:gd name="T4" fmla="*/ 3 w 9"/>
                  <a:gd name="T5" fmla="*/ 0 h 12"/>
                  <a:gd name="T6" fmla="*/ 0 w 9"/>
                  <a:gd name="T7" fmla="*/ 0 h 12"/>
                  <a:gd name="T8" fmla="*/ 0 w 9"/>
                  <a:gd name="T9" fmla="*/ 5 h 12"/>
                  <a:gd name="T10" fmla="*/ 9 w 9"/>
                  <a:gd name="T11" fmla="*/ 5 h 12"/>
                  <a:gd name="T12" fmla="*/ 9 w 9"/>
                  <a:gd name="T13" fmla="*/ 7 h 12"/>
                  <a:gd name="T14" fmla="*/ 0 w 9"/>
                  <a:gd name="T15" fmla="*/ 7 h 12"/>
                  <a:gd name="T16" fmla="*/ 0 w 9"/>
                  <a:gd name="T17" fmla="*/ 12 h 12"/>
                  <a:gd name="T18" fmla="*/ 8 w 9"/>
                  <a:gd name="T19" fmla="*/ 12 h 12"/>
                  <a:gd name="T20" fmla="*/ 9 w 9"/>
                  <a:gd name="T21" fmla="*/ 12 h 12"/>
                  <a:gd name="T22" fmla="*/ 9 w 9"/>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0"/>
                    </a:moveTo>
                    <a:lnTo>
                      <a:pt x="8" y="0"/>
                    </a:lnTo>
                    <a:lnTo>
                      <a:pt x="3" y="0"/>
                    </a:lnTo>
                    <a:lnTo>
                      <a:pt x="0" y="0"/>
                    </a:lnTo>
                    <a:lnTo>
                      <a:pt x="0" y="5"/>
                    </a:lnTo>
                    <a:lnTo>
                      <a:pt x="9" y="5"/>
                    </a:lnTo>
                    <a:lnTo>
                      <a:pt x="9" y="7"/>
                    </a:lnTo>
                    <a:lnTo>
                      <a:pt x="0" y="7"/>
                    </a:lnTo>
                    <a:lnTo>
                      <a:pt x="0" y="12"/>
                    </a:lnTo>
                    <a:lnTo>
                      <a:pt x="8" y="12"/>
                    </a:lnTo>
                    <a:lnTo>
                      <a:pt x="9" y="12"/>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431">
                <a:extLst>
                  <a:ext uri="{FF2B5EF4-FFF2-40B4-BE49-F238E27FC236}">
                    <a16:creationId xmlns:a16="http://schemas.microsoft.com/office/drawing/2014/main" id="{EC6916E4-F3F3-4BED-AF79-F8BE3DAE4D85}"/>
                  </a:ext>
                </a:extLst>
              </p:cNvPr>
              <p:cNvSpPr>
                <a:spLocks noChangeArrowheads="1"/>
              </p:cNvSpPr>
              <p:nvPr/>
            </p:nvSpPr>
            <p:spPr bwMode="auto">
              <a:xfrm>
                <a:off x="5609" y="2498"/>
                <a:ext cx="9" cy="2"/>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432">
                <a:extLst>
                  <a:ext uri="{FF2B5EF4-FFF2-40B4-BE49-F238E27FC236}">
                    <a16:creationId xmlns:a16="http://schemas.microsoft.com/office/drawing/2014/main" id="{650A1F53-6689-40CE-977F-61ED93A8FABA}"/>
                  </a:ext>
                </a:extLst>
              </p:cNvPr>
              <p:cNvSpPr>
                <a:spLocks noChangeArrowheads="1"/>
              </p:cNvSpPr>
              <p:nvPr/>
            </p:nvSpPr>
            <p:spPr bwMode="auto">
              <a:xfrm>
                <a:off x="5609" y="2498"/>
                <a:ext cx="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433">
                <a:extLst>
                  <a:ext uri="{FF2B5EF4-FFF2-40B4-BE49-F238E27FC236}">
                    <a16:creationId xmlns:a16="http://schemas.microsoft.com/office/drawing/2014/main" id="{88D422E1-3C21-464B-A7F6-70D63A512812}"/>
                  </a:ext>
                </a:extLst>
              </p:cNvPr>
              <p:cNvSpPr>
                <a:spLocks/>
              </p:cNvSpPr>
              <p:nvPr/>
            </p:nvSpPr>
            <p:spPr bwMode="auto">
              <a:xfrm>
                <a:off x="5193" y="2368"/>
                <a:ext cx="19" cy="165"/>
              </a:xfrm>
              <a:custGeom>
                <a:avLst/>
                <a:gdLst>
                  <a:gd name="T0" fmla="*/ 5 w 36"/>
                  <a:gd name="T1" fmla="*/ 0 h 302"/>
                  <a:gd name="T2" fmla="*/ 31 w 36"/>
                  <a:gd name="T3" fmla="*/ 0 h 302"/>
                  <a:gd name="T4" fmla="*/ 36 w 36"/>
                  <a:gd name="T5" fmla="*/ 138 h 302"/>
                  <a:gd name="T6" fmla="*/ 36 w 36"/>
                  <a:gd name="T7" fmla="*/ 187 h 302"/>
                  <a:gd name="T8" fmla="*/ 36 w 36"/>
                  <a:gd name="T9" fmla="*/ 192 h 302"/>
                  <a:gd name="T10" fmla="*/ 36 w 36"/>
                  <a:gd name="T11" fmla="*/ 195 h 302"/>
                  <a:gd name="T12" fmla="*/ 31 w 36"/>
                  <a:gd name="T13" fmla="*/ 302 h 302"/>
                  <a:gd name="T14" fmla="*/ 31 w 36"/>
                  <a:gd name="T15" fmla="*/ 302 h 302"/>
                  <a:gd name="T16" fmla="*/ 6 w 36"/>
                  <a:gd name="T17" fmla="*/ 302 h 302"/>
                  <a:gd name="T18" fmla="*/ 1 w 36"/>
                  <a:gd name="T19" fmla="*/ 195 h 302"/>
                  <a:gd name="T20" fmla="*/ 1 w 36"/>
                  <a:gd name="T21" fmla="*/ 192 h 302"/>
                  <a:gd name="T22" fmla="*/ 0 w 36"/>
                  <a:gd name="T23" fmla="*/ 187 h 302"/>
                  <a:gd name="T24" fmla="*/ 0 w 36"/>
                  <a:gd name="T25" fmla="*/ 138 h 302"/>
                  <a:gd name="T26" fmla="*/ 5 w 36"/>
                  <a:gd name="T2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02">
                    <a:moveTo>
                      <a:pt x="5" y="0"/>
                    </a:moveTo>
                    <a:cubicBezTo>
                      <a:pt x="31" y="0"/>
                      <a:pt x="31" y="0"/>
                      <a:pt x="31" y="0"/>
                    </a:cubicBezTo>
                    <a:cubicBezTo>
                      <a:pt x="33" y="50"/>
                      <a:pt x="36" y="88"/>
                      <a:pt x="36" y="138"/>
                    </a:cubicBezTo>
                    <a:cubicBezTo>
                      <a:pt x="36" y="149"/>
                      <a:pt x="36" y="174"/>
                      <a:pt x="36" y="187"/>
                    </a:cubicBezTo>
                    <a:cubicBezTo>
                      <a:pt x="36" y="188"/>
                      <a:pt x="36" y="190"/>
                      <a:pt x="36" y="192"/>
                    </a:cubicBezTo>
                    <a:cubicBezTo>
                      <a:pt x="36" y="193"/>
                      <a:pt x="36" y="194"/>
                      <a:pt x="36" y="195"/>
                    </a:cubicBezTo>
                    <a:cubicBezTo>
                      <a:pt x="34" y="239"/>
                      <a:pt x="32" y="265"/>
                      <a:pt x="31" y="302"/>
                    </a:cubicBezTo>
                    <a:cubicBezTo>
                      <a:pt x="31" y="302"/>
                      <a:pt x="31" y="302"/>
                      <a:pt x="31" y="302"/>
                    </a:cubicBezTo>
                    <a:cubicBezTo>
                      <a:pt x="6" y="302"/>
                      <a:pt x="6" y="302"/>
                      <a:pt x="6" y="302"/>
                    </a:cubicBezTo>
                    <a:cubicBezTo>
                      <a:pt x="4" y="265"/>
                      <a:pt x="2" y="239"/>
                      <a:pt x="1" y="195"/>
                    </a:cubicBezTo>
                    <a:cubicBezTo>
                      <a:pt x="1" y="194"/>
                      <a:pt x="1" y="193"/>
                      <a:pt x="1" y="192"/>
                    </a:cubicBezTo>
                    <a:cubicBezTo>
                      <a:pt x="0" y="190"/>
                      <a:pt x="0" y="188"/>
                      <a:pt x="0" y="187"/>
                    </a:cubicBezTo>
                    <a:cubicBezTo>
                      <a:pt x="0" y="174"/>
                      <a:pt x="0" y="149"/>
                      <a:pt x="0" y="138"/>
                    </a:cubicBezTo>
                    <a:cubicBezTo>
                      <a:pt x="0" y="88"/>
                      <a:pt x="3" y="50"/>
                      <a:pt x="5" y="0"/>
                    </a:cubicBezTo>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434">
                <a:extLst>
                  <a:ext uri="{FF2B5EF4-FFF2-40B4-BE49-F238E27FC236}">
                    <a16:creationId xmlns:a16="http://schemas.microsoft.com/office/drawing/2014/main" id="{E6F09E0B-81C2-44FC-8D67-2E5C7FB92E94}"/>
                  </a:ext>
                </a:extLst>
              </p:cNvPr>
              <p:cNvSpPr>
                <a:spLocks/>
              </p:cNvSpPr>
              <p:nvPr/>
            </p:nvSpPr>
            <p:spPr bwMode="auto">
              <a:xfrm>
                <a:off x="5195" y="2358"/>
                <a:ext cx="15" cy="10"/>
              </a:xfrm>
              <a:custGeom>
                <a:avLst/>
                <a:gdLst>
                  <a:gd name="T0" fmla="*/ 12 w 26"/>
                  <a:gd name="T1" fmla="*/ 0 h 19"/>
                  <a:gd name="T2" fmla="*/ 14 w 26"/>
                  <a:gd name="T3" fmla="*/ 0 h 19"/>
                  <a:gd name="T4" fmla="*/ 26 w 26"/>
                  <a:gd name="T5" fmla="*/ 13 h 19"/>
                  <a:gd name="T6" fmla="*/ 26 w 26"/>
                  <a:gd name="T7" fmla="*/ 19 h 19"/>
                  <a:gd name="T8" fmla="*/ 0 w 26"/>
                  <a:gd name="T9" fmla="*/ 19 h 19"/>
                  <a:gd name="T10" fmla="*/ 0 w 26"/>
                  <a:gd name="T11" fmla="*/ 13 h 19"/>
                  <a:gd name="T12" fmla="*/ 12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12" y="0"/>
                    </a:moveTo>
                    <a:cubicBezTo>
                      <a:pt x="14" y="0"/>
                      <a:pt x="14" y="0"/>
                      <a:pt x="14" y="0"/>
                    </a:cubicBezTo>
                    <a:cubicBezTo>
                      <a:pt x="21" y="0"/>
                      <a:pt x="26" y="6"/>
                      <a:pt x="26" y="13"/>
                    </a:cubicBezTo>
                    <a:cubicBezTo>
                      <a:pt x="26" y="19"/>
                      <a:pt x="26" y="19"/>
                      <a:pt x="26" y="19"/>
                    </a:cubicBezTo>
                    <a:cubicBezTo>
                      <a:pt x="0" y="19"/>
                      <a:pt x="0" y="19"/>
                      <a:pt x="0" y="19"/>
                    </a:cubicBezTo>
                    <a:cubicBezTo>
                      <a:pt x="0" y="13"/>
                      <a:pt x="0" y="13"/>
                      <a:pt x="0" y="13"/>
                    </a:cubicBezTo>
                    <a:cubicBezTo>
                      <a:pt x="0" y="6"/>
                      <a:pt x="5" y="0"/>
                      <a:pt x="12"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435">
                <a:extLst>
                  <a:ext uri="{FF2B5EF4-FFF2-40B4-BE49-F238E27FC236}">
                    <a16:creationId xmlns:a16="http://schemas.microsoft.com/office/drawing/2014/main" id="{5E7221C1-7A6D-469B-9AC2-11A82827F433}"/>
                  </a:ext>
                </a:extLst>
              </p:cNvPr>
              <p:cNvSpPr>
                <a:spLocks noChangeArrowheads="1"/>
              </p:cNvSpPr>
              <p:nvPr/>
            </p:nvSpPr>
            <p:spPr bwMode="auto">
              <a:xfrm>
                <a:off x="5209" y="2365"/>
                <a:ext cx="6" cy="2"/>
              </a:xfrm>
              <a:prstGeom prst="rect">
                <a:avLst/>
              </a:prstGeom>
              <a:solidFill>
                <a:srgbClr val="0321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436">
                <a:extLst>
                  <a:ext uri="{FF2B5EF4-FFF2-40B4-BE49-F238E27FC236}">
                    <a16:creationId xmlns:a16="http://schemas.microsoft.com/office/drawing/2014/main" id="{B0E087A0-E53B-4F17-86D1-EDEB80A62A0B}"/>
                  </a:ext>
                </a:extLst>
              </p:cNvPr>
              <p:cNvSpPr>
                <a:spLocks noChangeArrowheads="1"/>
              </p:cNvSpPr>
              <p:nvPr/>
            </p:nvSpPr>
            <p:spPr bwMode="auto">
              <a:xfrm>
                <a:off x="5209" y="2365"/>
                <a:ext cx="6"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437">
                <a:extLst>
                  <a:ext uri="{FF2B5EF4-FFF2-40B4-BE49-F238E27FC236}">
                    <a16:creationId xmlns:a16="http://schemas.microsoft.com/office/drawing/2014/main" id="{1828DB6B-1A57-49EC-BD7B-12E84713EB97}"/>
                  </a:ext>
                </a:extLst>
              </p:cNvPr>
              <p:cNvSpPr>
                <a:spLocks/>
              </p:cNvSpPr>
              <p:nvPr/>
            </p:nvSpPr>
            <p:spPr bwMode="auto">
              <a:xfrm>
                <a:off x="5214" y="2365"/>
                <a:ext cx="13" cy="65"/>
              </a:xfrm>
              <a:custGeom>
                <a:avLst/>
                <a:gdLst>
                  <a:gd name="T0" fmla="*/ 2 w 24"/>
                  <a:gd name="T1" fmla="*/ 0 h 118"/>
                  <a:gd name="T2" fmla="*/ 3 w 24"/>
                  <a:gd name="T3" fmla="*/ 0 h 118"/>
                  <a:gd name="T4" fmla="*/ 5 w 24"/>
                  <a:gd name="T5" fmla="*/ 1 h 118"/>
                  <a:gd name="T6" fmla="*/ 5 w 24"/>
                  <a:gd name="T7" fmla="*/ 112 h 118"/>
                  <a:gd name="T8" fmla="*/ 7 w 24"/>
                  <a:gd name="T9" fmla="*/ 113 h 118"/>
                  <a:gd name="T10" fmla="*/ 7 w 24"/>
                  <a:gd name="T11" fmla="*/ 117 h 118"/>
                  <a:gd name="T12" fmla="*/ 0 w 24"/>
                  <a:gd name="T13" fmla="*/ 117 h 118"/>
                  <a:gd name="T14" fmla="*/ 1 w 24"/>
                  <a:gd name="T15" fmla="*/ 3 h 118"/>
                  <a:gd name="T16" fmla="*/ 0 w 24"/>
                  <a:gd name="T17" fmla="*/ 1 h 118"/>
                  <a:gd name="T18" fmla="*/ 2 w 24"/>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18">
                    <a:moveTo>
                      <a:pt x="2" y="0"/>
                    </a:moveTo>
                    <a:cubicBezTo>
                      <a:pt x="2" y="0"/>
                      <a:pt x="3" y="0"/>
                      <a:pt x="3" y="0"/>
                    </a:cubicBezTo>
                    <a:cubicBezTo>
                      <a:pt x="4" y="1"/>
                      <a:pt x="5" y="1"/>
                      <a:pt x="5" y="1"/>
                    </a:cubicBezTo>
                    <a:cubicBezTo>
                      <a:pt x="24" y="20"/>
                      <a:pt x="8" y="101"/>
                      <a:pt x="5" y="112"/>
                    </a:cubicBezTo>
                    <a:cubicBezTo>
                      <a:pt x="6" y="112"/>
                      <a:pt x="7" y="112"/>
                      <a:pt x="7" y="113"/>
                    </a:cubicBezTo>
                    <a:cubicBezTo>
                      <a:pt x="8" y="113"/>
                      <a:pt x="8" y="116"/>
                      <a:pt x="7" y="117"/>
                    </a:cubicBezTo>
                    <a:cubicBezTo>
                      <a:pt x="6" y="118"/>
                      <a:pt x="0" y="117"/>
                      <a:pt x="0" y="117"/>
                    </a:cubicBezTo>
                    <a:cubicBezTo>
                      <a:pt x="0" y="117"/>
                      <a:pt x="9" y="27"/>
                      <a:pt x="1" y="3"/>
                    </a:cubicBezTo>
                    <a:cubicBezTo>
                      <a:pt x="1" y="3"/>
                      <a:pt x="1" y="2"/>
                      <a:pt x="0" y="1"/>
                    </a:cubicBezTo>
                    <a:cubicBezTo>
                      <a:pt x="0" y="1"/>
                      <a:pt x="1" y="0"/>
                      <a:pt x="2"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38">
                <a:extLst>
                  <a:ext uri="{FF2B5EF4-FFF2-40B4-BE49-F238E27FC236}">
                    <a16:creationId xmlns:a16="http://schemas.microsoft.com/office/drawing/2014/main" id="{F890825E-E460-4351-B586-42A7BDEC9C74}"/>
                  </a:ext>
                </a:extLst>
              </p:cNvPr>
              <p:cNvSpPr>
                <a:spLocks/>
              </p:cNvSpPr>
              <p:nvPr/>
            </p:nvSpPr>
            <p:spPr bwMode="auto">
              <a:xfrm>
                <a:off x="5193" y="2474"/>
                <a:ext cx="19" cy="59"/>
              </a:xfrm>
              <a:custGeom>
                <a:avLst/>
                <a:gdLst>
                  <a:gd name="T0" fmla="*/ 17 w 35"/>
                  <a:gd name="T1" fmla="*/ 0 h 109"/>
                  <a:gd name="T2" fmla="*/ 17 w 35"/>
                  <a:gd name="T3" fmla="*/ 0 h 109"/>
                  <a:gd name="T4" fmla="*/ 35 w 35"/>
                  <a:gd name="T5" fmla="*/ 2 h 109"/>
                  <a:gd name="T6" fmla="*/ 30 w 35"/>
                  <a:gd name="T7" fmla="*/ 109 h 109"/>
                  <a:gd name="T8" fmla="*/ 30 w 35"/>
                  <a:gd name="T9" fmla="*/ 109 h 109"/>
                  <a:gd name="T10" fmla="*/ 5 w 35"/>
                  <a:gd name="T11" fmla="*/ 109 h 109"/>
                  <a:gd name="T12" fmla="*/ 0 w 35"/>
                  <a:gd name="T13" fmla="*/ 2 h 109"/>
                  <a:gd name="T14" fmla="*/ 17 w 35"/>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09">
                    <a:moveTo>
                      <a:pt x="17" y="0"/>
                    </a:moveTo>
                    <a:cubicBezTo>
                      <a:pt x="17" y="0"/>
                      <a:pt x="17" y="0"/>
                      <a:pt x="17" y="0"/>
                    </a:cubicBezTo>
                    <a:cubicBezTo>
                      <a:pt x="26" y="0"/>
                      <a:pt x="35" y="2"/>
                      <a:pt x="35" y="2"/>
                    </a:cubicBezTo>
                    <a:cubicBezTo>
                      <a:pt x="33" y="46"/>
                      <a:pt x="31" y="72"/>
                      <a:pt x="30" y="109"/>
                    </a:cubicBezTo>
                    <a:cubicBezTo>
                      <a:pt x="30" y="109"/>
                      <a:pt x="30" y="109"/>
                      <a:pt x="30" y="109"/>
                    </a:cubicBezTo>
                    <a:cubicBezTo>
                      <a:pt x="5" y="109"/>
                      <a:pt x="5" y="109"/>
                      <a:pt x="5" y="109"/>
                    </a:cubicBezTo>
                    <a:cubicBezTo>
                      <a:pt x="3" y="72"/>
                      <a:pt x="1" y="46"/>
                      <a:pt x="0" y="2"/>
                    </a:cubicBezTo>
                    <a:cubicBezTo>
                      <a:pt x="0" y="2"/>
                      <a:pt x="10" y="0"/>
                      <a:pt x="17"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439">
                <a:extLst>
                  <a:ext uri="{FF2B5EF4-FFF2-40B4-BE49-F238E27FC236}">
                    <a16:creationId xmlns:a16="http://schemas.microsoft.com/office/drawing/2014/main" id="{613367DD-F1E1-49C2-9C9E-E21C58B35D57}"/>
                  </a:ext>
                </a:extLst>
              </p:cNvPr>
              <p:cNvSpPr>
                <a:spLocks/>
              </p:cNvSpPr>
              <p:nvPr/>
            </p:nvSpPr>
            <p:spPr bwMode="auto">
              <a:xfrm>
                <a:off x="5193" y="2474"/>
                <a:ext cx="19" cy="59"/>
              </a:xfrm>
              <a:custGeom>
                <a:avLst/>
                <a:gdLst>
                  <a:gd name="T0" fmla="*/ 17 w 35"/>
                  <a:gd name="T1" fmla="*/ 0 h 109"/>
                  <a:gd name="T2" fmla="*/ 17 w 35"/>
                  <a:gd name="T3" fmla="*/ 0 h 109"/>
                  <a:gd name="T4" fmla="*/ 35 w 35"/>
                  <a:gd name="T5" fmla="*/ 2 h 109"/>
                  <a:gd name="T6" fmla="*/ 30 w 35"/>
                  <a:gd name="T7" fmla="*/ 109 h 109"/>
                  <a:gd name="T8" fmla="*/ 30 w 35"/>
                  <a:gd name="T9" fmla="*/ 109 h 109"/>
                  <a:gd name="T10" fmla="*/ 5 w 35"/>
                  <a:gd name="T11" fmla="*/ 109 h 109"/>
                  <a:gd name="T12" fmla="*/ 0 w 35"/>
                  <a:gd name="T13" fmla="*/ 2 h 109"/>
                  <a:gd name="T14" fmla="*/ 17 w 35"/>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09">
                    <a:moveTo>
                      <a:pt x="17" y="0"/>
                    </a:moveTo>
                    <a:cubicBezTo>
                      <a:pt x="17" y="0"/>
                      <a:pt x="17" y="0"/>
                      <a:pt x="17" y="0"/>
                    </a:cubicBezTo>
                    <a:cubicBezTo>
                      <a:pt x="26" y="0"/>
                      <a:pt x="35" y="2"/>
                      <a:pt x="35" y="2"/>
                    </a:cubicBezTo>
                    <a:cubicBezTo>
                      <a:pt x="33" y="46"/>
                      <a:pt x="31" y="72"/>
                      <a:pt x="30" y="109"/>
                    </a:cubicBezTo>
                    <a:cubicBezTo>
                      <a:pt x="30" y="109"/>
                      <a:pt x="30" y="109"/>
                      <a:pt x="30" y="109"/>
                    </a:cubicBezTo>
                    <a:cubicBezTo>
                      <a:pt x="5" y="109"/>
                      <a:pt x="5" y="109"/>
                      <a:pt x="5" y="109"/>
                    </a:cubicBezTo>
                    <a:cubicBezTo>
                      <a:pt x="3" y="72"/>
                      <a:pt x="1" y="46"/>
                      <a:pt x="0" y="2"/>
                    </a:cubicBezTo>
                    <a:cubicBezTo>
                      <a:pt x="0" y="2"/>
                      <a:pt x="10" y="0"/>
                      <a:pt x="17"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40">
                <a:extLst>
                  <a:ext uri="{FF2B5EF4-FFF2-40B4-BE49-F238E27FC236}">
                    <a16:creationId xmlns:a16="http://schemas.microsoft.com/office/drawing/2014/main" id="{DAE9DB01-7BDE-4644-9CE1-DA53CC765CA2}"/>
                  </a:ext>
                </a:extLst>
              </p:cNvPr>
              <p:cNvSpPr>
                <a:spLocks/>
              </p:cNvSpPr>
              <p:nvPr/>
            </p:nvSpPr>
            <p:spPr bwMode="auto">
              <a:xfrm>
                <a:off x="5193" y="2469"/>
                <a:ext cx="19" cy="4"/>
              </a:xfrm>
              <a:custGeom>
                <a:avLst/>
                <a:gdLst>
                  <a:gd name="T0" fmla="*/ 18 w 36"/>
                  <a:gd name="T1" fmla="*/ 0 h 7"/>
                  <a:gd name="T2" fmla="*/ 18 w 36"/>
                  <a:gd name="T3" fmla="*/ 0 h 7"/>
                  <a:gd name="T4" fmla="*/ 36 w 36"/>
                  <a:gd name="T5" fmla="*/ 2 h 7"/>
                  <a:gd name="T6" fmla="*/ 36 w 36"/>
                  <a:gd name="T7" fmla="*/ 7 h 7"/>
                  <a:gd name="T8" fmla="*/ 18 w 36"/>
                  <a:gd name="T9" fmla="*/ 5 h 7"/>
                  <a:gd name="T10" fmla="*/ 18 w 36"/>
                  <a:gd name="T11" fmla="*/ 5 h 7"/>
                  <a:gd name="T12" fmla="*/ 1 w 36"/>
                  <a:gd name="T13" fmla="*/ 7 h 7"/>
                  <a:gd name="T14" fmla="*/ 0 w 36"/>
                  <a:gd name="T15" fmla="*/ 2 h 7"/>
                  <a:gd name="T16" fmla="*/ 18 w 3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
                    <a:moveTo>
                      <a:pt x="18" y="0"/>
                    </a:moveTo>
                    <a:cubicBezTo>
                      <a:pt x="18" y="0"/>
                      <a:pt x="18" y="0"/>
                      <a:pt x="18" y="0"/>
                    </a:cubicBezTo>
                    <a:cubicBezTo>
                      <a:pt x="26" y="0"/>
                      <a:pt x="34" y="1"/>
                      <a:pt x="36" y="2"/>
                    </a:cubicBezTo>
                    <a:cubicBezTo>
                      <a:pt x="36" y="3"/>
                      <a:pt x="36" y="5"/>
                      <a:pt x="36" y="7"/>
                    </a:cubicBezTo>
                    <a:cubicBezTo>
                      <a:pt x="34" y="6"/>
                      <a:pt x="26" y="5"/>
                      <a:pt x="18" y="5"/>
                    </a:cubicBezTo>
                    <a:cubicBezTo>
                      <a:pt x="18" y="5"/>
                      <a:pt x="18" y="5"/>
                      <a:pt x="18" y="5"/>
                    </a:cubicBezTo>
                    <a:cubicBezTo>
                      <a:pt x="12" y="5"/>
                      <a:pt x="2" y="6"/>
                      <a:pt x="1" y="7"/>
                    </a:cubicBezTo>
                    <a:cubicBezTo>
                      <a:pt x="0" y="5"/>
                      <a:pt x="0" y="3"/>
                      <a:pt x="0" y="2"/>
                    </a:cubicBezTo>
                    <a:cubicBezTo>
                      <a:pt x="2" y="1"/>
                      <a:pt x="11" y="0"/>
                      <a:pt x="18"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41">
                <a:extLst>
                  <a:ext uri="{FF2B5EF4-FFF2-40B4-BE49-F238E27FC236}">
                    <a16:creationId xmlns:a16="http://schemas.microsoft.com/office/drawing/2014/main" id="{B7F23BCD-7291-42A1-A21F-BCA9489D4B3C}"/>
                  </a:ext>
                </a:extLst>
              </p:cNvPr>
              <p:cNvSpPr>
                <a:spLocks/>
              </p:cNvSpPr>
              <p:nvPr/>
            </p:nvSpPr>
            <p:spPr bwMode="auto">
              <a:xfrm>
                <a:off x="5202" y="2545"/>
                <a:ext cx="2" cy="6"/>
              </a:xfrm>
              <a:custGeom>
                <a:avLst/>
                <a:gdLst>
                  <a:gd name="T0" fmla="*/ 0 w 3"/>
                  <a:gd name="T1" fmla="*/ 0 h 11"/>
                  <a:gd name="T2" fmla="*/ 3 w 3"/>
                  <a:gd name="T3" fmla="*/ 0 h 11"/>
                  <a:gd name="T4" fmla="*/ 3 w 3"/>
                  <a:gd name="T5" fmla="*/ 9 h 11"/>
                  <a:gd name="T6" fmla="*/ 1 w 3"/>
                  <a:gd name="T7" fmla="*/ 11 h 11"/>
                  <a:gd name="T8" fmla="*/ 1 w 3"/>
                  <a:gd name="T9" fmla="*/ 11 h 11"/>
                  <a:gd name="T10" fmla="*/ 0 w 3"/>
                  <a:gd name="T11" fmla="*/ 11 h 11"/>
                  <a:gd name="T12" fmla="*/ 0 w 3"/>
                  <a:gd name="T13" fmla="*/ 9 h 11"/>
                  <a:gd name="T14" fmla="*/ 0 w 3"/>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0" y="0"/>
                    </a:moveTo>
                    <a:cubicBezTo>
                      <a:pt x="3" y="0"/>
                      <a:pt x="3" y="0"/>
                      <a:pt x="3" y="0"/>
                    </a:cubicBezTo>
                    <a:cubicBezTo>
                      <a:pt x="3" y="9"/>
                      <a:pt x="3" y="9"/>
                      <a:pt x="3" y="9"/>
                    </a:cubicBezTo>
                    <a:cubicBezTo>
                      <a:pt x="3" y="10"/>
                      <a:pt x="2" y="11"/>
                      <a:pt x="1" y="11"/>
                    </a:cubicBezTo>
                    <a:cubicBezTo>
                      <a:pt x="1" y="11"/>
                      <a:pt x="1" y="11"/>
                      <a:pt x="1" y="11"/>
                    </a:cubicBezTo>
                    <a:cubicBezTo>
                      <a:pt x="1" y="11"/>
                      <a:pt x="0" y="11"/>
                      <a:pt x="0" y="11"/>
                    </a:cubicBezTo>
                    <a:cubicBezTo>
                      <a:pt x="0" y="10"/>
                      <a:pt x="0" y="10"/>
                      <a:pt x="0" y="9"/>
                    </a:cubicBezTo>
                    <a:cubicBezTo>
                      <a:pt x="0" y="0"/>
                      <a:pt x="0" y="0"/>
                      <a:pt x="0" y="0"/>
                    </a:cubicBezTo>
                  </a:path>
                </a:pathLst>
              </a:custGeom>
              <a:solidFill>
                <a:srgbClr val="032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42">
                <a:extLst>
                  <a:ext uri="{FF2B5EF4-FFF2-40B4-BE49-F238E27FC236}">
                    <a16:creationId xmlns:a16="http://schemas.microsoft.com/office/drawing/2014/main" id="{9215A3D7-4A65-411A-8417-E89E3EB19823}"/>
                  </a:ext>
                </a:extLst>
              </p:cNvPr>
              <p:cNvSpPr>
                <a:spLocks/>
              </p:cNvSpPr>
              <p:nvPr/>
            </p:nvSpPr>
            <p:spPr bwMode="auto">
              <a:xfrm>
                <a:off x="5196" y="2532"/>
                <a:ext cx="14" cy="14"/>
              </a:xfrm>
              <a:custGeom>
                <a:avLst/>
                <a:gdLst>
                  <a:gd name="T0" fmla="*/ 12 w 25"/>
                  <a:gd name="T1" fmla="*/ 0 h 27"/>
                  <a:gd name="T2" fmla="*/ 25 w 25"/>
                  <a:gd name="T3" fmla="*/ 3 h 27"/>
                  <a:gd name="T4" fmla="*/ 25 w 25"/>
                  <a:gd name="T5" fmla="*/ 3 h 27"/>
                  <a:gd name="T6" fmla="*/ 15 w 25"/>
                  <a:gd name="T7" fmla="*/ 27 h 27"/>
                  <a:gd name="T8" fmla="*/ 14 w 25"/>
                  <a:gd name="T9" fmla="*/ 27 h 27"/>
                  <a:gd name="T10" fmla="*/ 12 w 25"/>
                  <a:gd name="T11" fmla="*/ 27 h 27"/>
                  <a:gd name="T12" fmla="*/ 12 w 25"/>
                  <a:gd name="T13" fmla="*/ 27 h 27"/>
                  <a:gd name="T14" fmla="*/ 11 w 25"/>
                  <a:gd name="T15" fmla="*/ 27 h 27"/>
                  <a:gd name="T16" fmla="*/ 10 w 25"/>
                  <a:gd name="T17" fmla="*/ 27 h 27"/>
                  <a:gd name="T18" fmla="*/ 0 w 25"/>
                  <a:gd name="T19" fmla="*/ 3 h 27"/>
                  <a:gd name="T20" fmla="*/ 12 w 25"/>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7">
                    <a:moveTo>
                      <a:pt x="12" y="0"/>
                    </a:moveTo>
                    <a:cubicBezTo>
                      <a:pt x="18" y="0"/>
                      <a:pt x="24" y="1"/>
                      <a:pt x="25" y="3"/>
                    </a:cubicBezTo>
                    <a:cubicBezTo>
                      <a:pt x="25" y="3"/>
                      <a:pt x="25" y="3"/>
                      <a:pt x="25" y="3"/>
                    </a:cubicBezTo>
                    <a:cubicBezTo>
                      <a:pt x="24" y="10"/>
                      <a:pt x="18" y="21"/>
                      <a:pt x="15" y="27"/>
                    </a:cubicBezTo>
                    <a:cubicBezTo>
                      <a:pt x="15" y="27"/>
                      <a:pt x="14" y="27"/>
                      <a:pt x="14" y="27"/>
                    </a:cubicBezTo>
                    <a:cubicBezTo>
                      <a:pt x="13" y="27"/>
                      <a:pt x="13" y="27"/>
                      <a:pt x="12" y="27"/>
                    </a:cubicBezTo>
                    <a:cubicBezTo>
                      <a:pt x="12" y="27"/>
                      <a:pt x="12" y="27"/>
                      <a:pt x="12" y="27"/>
                    </a:cubicBezTo>
                    <a:cubicBezTo>
                      <a:pt x="12" y="27"/>
                      <a:pt x="11" y="27"/>
                      <a:pt x="11" y="27"/>
                    </a:cubicBezTo>
                    <a:cubicBezTo>
                      <a:pt x="10" y="27"/>
                      <a:pt x="10" y="27"/>
                      <a:pt x="10" y="27"/>
                    </a:cubicBezTo>
                    <a:cubicBezTo>
                      <a:pt x="6" y="21"/>
                      <a:pt x="0" y="9"/>
                      <a:pt x="0" y="3"/>
                    </a:cubicBezTo>
                    <a:cubicBezTo>
                      <a:pt x="0" y="1"/>
                      <a:pt x="6" y="0"/>
                      <a:pt x="12" y="0"/>
                    </a:cubicBezTo>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43">
                <a:extLst>
                  <a:ext uri="{FF2B5EF4-FFF2-40B4-BE49-F238E27FC236}">
                    <a16:creationId xmlns:a16="http://schemas.microsoft.com/office/drawing/2014/main" id="{478B5557-FFF7-49A5-A64C-C85625664E62}"/>
                  </a:ext>
                </a:extLst>
              </p:cNvPr>
              <p:cNvSpPr>
                <a:spLocks noEditPoints="1"/>
              </p:cNvSpPr>
              <p:nvPr/>
            </p:nvSpPr>
            <p:spPr bwMode="auto">
              <a:xfrm>
                <a:off x="5203" y="2368"/>
                <a:ext cx="9" cy="107"/>
              </a:xfrm>
              <a:custGeom>
                <a:avLst/>
                <a:gdLst>
                  <a:gd name="T0" fmla="*/ 0 w 18"/>
                  <a:gd name="T1" fmla="*/ 190 h 195"/>
                  <a:gd name="T2" fmla="*/ 0 w 18"/>
                  <a:gd name="T3" fmla="*/ 190 h 195"/>
                  <a:gd name="T4" fmla="*/ 0 w 18"/>
                  <a:gd name="T5" fmla="*/ 193 h 195"/>
                  <a:gd name="T6" fmla="*/ 0 w 18"/>
                  <a:gd name="T7" fmla="*/ 193 h 195"/>
                  <a:gd name="T8" fmla="*/ 18 w 18"/>
                  <a:gd name="T9" fmla="*/ 195 h 195"/>
                  <a:gd name="T10" fmla="*/ 18 w 18"/>
                  <a:gd name="T11" fmla="*/ 195 h 195"/>
                  <a:gd name="T12" fmla="*/ 18 w 18"/>
                  <a:gd name="T13" fmla="*/ 192 h 195"/>
                  <a:gd name="T14" fmla="*/ 0 w 18"/>
                  <a:gd name="T15" fmla="*/ 190 h 195"/>
                  <a:gd name="T16" fmla="*/ 13 w 18"/>
                  <a:gd name="T17" fmla="*/ 0 h 195"/>
                  <a:gd name="T18" fmla="*/ 0 w 18"/>
                  <a:gd name="T19" fmla="*/ 0 h 195"/>
                  <a:gd name="T20" fmla="*/ 0 w 18"/>
                  <a:gd name="T21" fmla="*/ 185 h 195"/>
                  <a:gd name="T22" fmla="*/ 0 w 18"/>
                  <a:gd name="T23" fmla="*/ 185 h 195"/>
                  <a:gd name="T24" fmla="*/ 18 w 18"/>
                  <a:gd name="T25" fmla="*/ 187 h 195"/>
                  <a:gd name="T26" fmla="*/ 18 w 18"/>
                  <a:gd name="T27" fmla="*/ 187 h 195"/>
                  <a:gd name="T28" fmla="*/ 18 w 18"/>
                  <a:gd name="T29" fmla="*/ 138 h 195"/>
                  <a:gd name="T30" fmla="*/ 13 w 18"/>
                  <a:gd name="T3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95">
                    <a:moveTo>
                      <a:pt x="0" y="190"/>
                    </a:moveTo>
                    <a:cubicBezTo>
                      <a:pt x="0" y="190"/>
                      <a:pt x="0" y="190"/>
                      <a:pt x="0" y="190"/>
                    </a:cubicBezTo>
                    <a:cubicBezTo>
                      <a:pt x="0" y="193"/>
                      <a:pt x="0" y="193"/>
                      <a:pt x="0" y="193"/>
                    </a:cubicBezTo>
                    <a:cubicBezTo>
                      <a:pt x="0" y="193"/>
                      <a:pt x="0" y="193"/>
                      <a:pt x="0" y="193"/>
                    </a:cubicBezTo>
                    <a:cubicBezTo>
                      <a:pt x="9" y="193"/>
                      <a:pt x="18" y="195"/>
                      <a:pt x="18" y="195"/>
                    </a:cubicBezTo>
                    <a:cubicBezTo>
                      <a:pt x="18" y="195"/>
                      <a:pt x="18" y="195"/>
                      <a:pt x="18" y="195"/>
                    </a:cubicBezTo>
                    <a:cubicBezTo>
                      <a:pt x="18" y="194"/>
                      <a:pt x="18" y="193"/>
                      <a:pt x="18" y="192"/>
                    </a:cubicBezTo>
                    <a:cubicBezTo>
                      <a:pt x="16" y="191"/>
                      <a:pt x="8" y="190"/>
                      <a:pt x="0" y="190"/>
                    </a:cubicBezTo>
                    <a:moveTo>
                      <a:pt x="13" y="0"/>
                    </a:moveTo>
                    <a:cubicBezTo>
                      <a:pt x="0" y="0"/>
                      <a:pt x="0" y="0"/>
                      <a:pt x="0" y="0"/>
                    </a:cubicBezTo>
                    <a:cubicBezTo>
                      <a:pt x="0" y="185"/>
                      <a:pt x="0" y="185"/>
                      <a:pt x="0" y="185"/>
                    </a:cubicBezTo>
                    <a:cubicBezTo>
                      <a:pt x="0" y="185"/>
                      <a:pt x="0" y="185"/>
                      <a:pt x="0" y="185"/>
                    </a:cubicBezTo>
                    <a:cubicBezTo>
                      <a:pt x="8" y="185"/>
                      <a:pt x="16" y="186"/>
                      <a:pt x="18" y="187"/>
                    </a:cubicBezTo>
                    <a:cubicBezTo>
                      <a:pt x="18" y="187"/>
                      <a:pt x="18" y="187"/>
                      <a:pt x="18" y="187"/>
                    </a:cubicBezTo>
                    <a:cubicBezTo>
                      <a:pt x="18" y="174"/>
                      <a:pt x="18" y="149"/>
                      <a:pt x="18" y="138"/>
                    </a:cubicBezTo>
                    <a:cubicBezTo>
                      <a:pt x="18" y="88"/>
                      <a:pt x="15" y="50"/>
                      <a:pt x="13" y="0"/>
                    </a:cubicBezTo>
                  </a:path>
                </a:pathLst>
              </a:custGeom>
              <a:solidFill>
                <a:srgbClr val="CABA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44">
                <a:extLst>
                  <a:ext uri="{FF2B5EF4-FFF2-40B4-BE49-F238E27FC236}">
                    <a16:creationId xmlns:a16="http://schemas.microsoft.com/office/drawing/2014/main" id="{17498DD3-4E74-4D0E-98A9-8B5124978803}"/>
                  </a:ext>
                </a:extLst>
              </p:cNvPr>
              <p:cNvSpPr>
                <a:spLocks/>
              </p:cNvSpPr>
              <p:nvPr/>
            </p:nvSpPr>
            <p:spPr bwMode="auto">
              <a:xfrm>
                <a:off x="5203" y="2358"/>
                <a:ext cx="7" cy="10"/>
              </a:xfrm>
              <a:custGeom>
                <a:avLst/>
                <a:gdLst>
                  <a:gd name="T0" fmla="*/ 1 w 13"/>
                  <a:gd name="T1" fmla="*/ 0 h 19"/>
                  <a:gd name="T2" fmla="*/ 0 w 13"/>
                  <a:gd name="T3" fmla="*/ 0 h 19"/>
                  <a:gd name="T4" fmla="*/ 0 w 13"/>
                  <a:gd name="T5" fmla="*/ 19 h 19"/>
                  <a:gd name="T6" fmla="*/ 13 w 13"/>
                  <a:gd name="T7" fmla="*/ 19 h 19"/>
                  <a:gd name="T8" fmla="*/ 13 w 13"/>
                  <a:gd name="T9" fmla="*/ 16 h 19"/>
                  <a:gd name="T10" fmla="*/ 12 w 13"/>
                  <a:gd name="T11" fmla="*/ 16 h 19"/>
                  <a:gd name="T12" fmla="*/ 12 w 13"/>
                  <a:gd name="T13" fmla="*/ 13 h 19"/>
                  <a:gd name="T14" fmla="*/ 13 w 13"/>
                  <a:gd name="T15" fmla="*/ 13 h 19"/>
                  <a:gd name="T16" fmla="*/ 13 w 13"/>
                  <a:gd name="T17" fmla="*/ 13 h 19"/>
                  <a:gd name="T18" fmla="*/ 1 w 13"/>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9">
                    <a:moveTo>
                      <a:pt x="1" y="0"/>
                    </a:moveTo>
                    <a:cubicBezTo>
                      <a:pt x="0" y="0"/>
                      <a:pt x="0" y="0"/>
                      <a:pt x="0" y="0"/>
                    </a:cubicBezTo>
                    <a:cubicBezTo>
                      <a:pt x="0" y="19"/>
                      <a:pt x="0" y="19"/>
                      <a:pt x="0" y="19"/>
                    </a:cubicBezTo>
                    <a:cubicBezTo>
                      <a:pt x="13" y="19"/>
                      <a:pt x="13" y="19"/>
                      <a:pt x="13" y="19"/>
                    </a:cubicBezTo>
                    <a:cubicBezTo>
                      <a:pt x="13" y="16"/>
                      <a:pt x="13" y="16"/>
                      <a:pt x="13" y="16"/>
                    </a:cubicBezTo>
                    <a:cubicBezTo>
                      <a:pt x="12" y="16"/>
                      <a:pt x="12" y="16"/>
                      <a:pt x="12" y="16"/>
                    </a:cubicBezTo>
                    <a:cubicBezTo>
                      <a:pt x="12" y="13"/>
                      <a:pt x="12" y="13"/>
                      <a:pt x="12" y="13"/>
                    </a:cubicBezTo>
                    <a:cubicBezTo>
                      <a:pt x="13" y="13"/>
                      <a:pt x="13" y="13"/>
                      <a:pt x="13" y="13"/>
                    </a:cubicBezTo>
                    <a:cubicBezTo>
                      <a:pt x="13" y="13"/>
                      <a:pt x="13" y="13"/>
                      <a:pt x="13" y="13"/>
                    </a:cubicBezTo>
                    <a:cubicBezTo>
                      <a:pt x="13" y="6"/>
                      <a:pt x="8" y="0"/>
                      <a:pt x="1"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45">
                <a:extLst>
                  <a:ext uri="{FF2B5EF4-FFF2-40B4-BE49-F238E27FC236}">
                    <a16:creationId xmlns:a16="http://schemas.microsoft.com/office/drawing/2014/main" id="{64E4E2F8-6597-4EF0-BD7D-108BA247C7DC}"/>
                  </a:ext>
                </a:extLst>
              </p:cNvPr>
              <p:cNvSpPr>
                <a:spLocks noEditPoints="1"/>
              </p:cNvSpPr>
              <p:nvPr/>
            </p:nvSpPr>
            <p:spPr bwMode="auto">
              <a:xfrm>
                <a:off x="5209" y="2365"/>
                <a:ext cx="6" cy="2"/>
              </a:xfrm>
              <a:custGeom>
                <a:avLst/>
                <a:gdLst>
                  <a:gd name="T0" fmla="*/ 10 w 11"/>
                  <a:gd name="T1" fmla="*/ 0 h 3"/>
                  <a:gd name="T2" fmla="*/ 1 w 11"/>
                  <a:gd name="T3" fmla="*/ 0 h 3"/>
                  <a:gd name="T4" fmla="*/ 0 w 11"/>
                  <a:gd name="T5" fmla="*/ 0 h 3"/>
                  <a:gd name="T6" fmla="*/ 0 w 11"/>
                  <a:gd name="T7" fmla="*/ 3 h 3"/>
                  <a:gd name="T8" fmla="*/ 1 w 11"/>
                  <a:gd name="T9" fmla="*/ 3 h 3"/>
                  <a:gd name="T10" fmla="*/ 9 w 11"/>
                  <a:gd name="T11" fmla="*/ 3 h 3"/>
                  <a:gd name="T12" fmla="*/ 8 w 11"/>
                  <a:gd name="T13" fmla="*/ 1 h 3"/>
                  <a:gd name="T14" fmla="*/ 10 w 11"/>
                  <a:gd name="T15" fmla="*/ 0 h 3"/>
                  <a:gd name="T16" fmla="*/ 11 w 11"/>
                  <a:gd name="T17" fmla="*/ 0 h 3"/>
                  <a:gd name="T18" fmla="*/ 10 w 11"/>
                  <a:gd name="T19" fmla="*/ 0 h 3"/>
                  <a:gd name="T20" fmla="*/ 11 w 11"/>
                  <a:gd name="T21" fmla="*/ 0 h 3"/>
                  <a:gd name="T22" fmla="*/ 11 w 11"/>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3">
                    <a:moveTo>
                      <a:pt x="10" y="0"/>
                    </a:moveTo>
                    <a:cubicBezTo>
                      <a:pt x="1" y="0"/>
                      <a:pt x="1" y="0"/>
                      <a:pt x="1" y="0"/>
                    </a:cubicBezTo>
                    <a:cubicBezTo>
                      <a:pt x="0" y="0"/>
                      <a:pt x="0" y="0"/>
                      <a:pt x="0" y="0"/>
                    </a:cubicBezTo>
                    <a:cubicBezTo>
                      <a:pt x="0" y="3"/>
                      <a:pt x="0" y="3"/>
                      <a:pt x="0" y="3"/>
                    </a:cubicBezTo>
                    <a:cubicBezTo>
                      <a:pt x="1" y="3"/>
                      <a:pt x="1" y="3"/>
                      <a:pt x="1" y="3"/>
                    </a:cubicBezTo>
                    <a:cubicBezTo>
                      <a:pt x="9" y="3"/>
                      <a:pt x="9" y="3"/>
                      <a:pt x="9" y="3"/>
                    </a:cubicBezTo>
                    <a:cubicBezTo>
                      <a:pt x="9" y="3"/>
                      <a:pt x="9" y="2"/>
                      <a:pt x="8" y="1"/>
                    </a:cubicBezTo>
                    <a:cubicBezTo>
                      <a:pt x="8" y="1"/>
                      <a:pt x="9" y="0"/>
                      <a:pt x="10" y="0"/>
                    </a:cubicBezTo>
                    <a:moveTo>
                      <a:pt x="11" y="0"/>
                    </a:moveTo>
                    <a:cubicBezTo>
                      <a:pt x="10" y="0"/>
                      <a:pt x="10" y="0"/>
                      <a:pt x="10" y="0"/>
                    </a:cubicBezTo>
                    <a:cubicBezTo>
                      <a:pt x="10" y="0"/>
                      <a:pt x="11" y="0"/>
                      <a:pt x="11" y="0"/>
                    </a:cubicBezTo>
                    <a:cubicBezTo>
                      <a:pt x="11" y="0"/>
                      <a:pt x="11" y="0"/>
                      <a:pt x="11"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46">
                <a:extLst>
                  <a:ext uri="{FF2B5EF4-FFF2-40B4-BE49-F238E27FC236}">
                    <a16:creationId xmlns:a16="http://schemas.microsoft.com/office/drawing/2014/main" id="{178BFD43-1F73-4C78-8572-DFDCE910CB3A}"/>
                  </a:ext>
                </a:extLst>
              </p:cNvPr>
              <p:cNvSpPr>
                <a:spLocks/>
              </p:cNvSpPr>
              <p:nvPr/>
            </p:nvSpPr>
            <p:spPr bwMode="auto">
              <a:xfrm>
                <a:off x="5214" y="2365"/>
                <a:ext cx="7" cy="64"/>
              </a:xfrm>
              <a:custGeom>
                <a:avLst/>
                <a:gdLst>
                  <a:gd name="T0" fmla="*/ 2 w 14"/>
                  <a:gd name="T1" fmla="*/ 0 h 117"/>
                  <a:gd name="T2" fmla="*/ 2 w 14"/>
                  <a:gd name="T3" fmla="*/ 0 h 117"/>
                  <a:gd name="T4" fmla="*/ 0 w 14"/>
                  <a:gd name="T5" fmla="*/ 1 h 117"/>
                  <a:gd name="T6" fmla="*/ 1 w 14"/>
                  <a:gd name="T7" fmla="*/ 3 h 117"/>
                  <a:gd name="T8" fmla="*/ 1 w 14"/>
                  <a:gd name="T9" fmla="*/ 3 h 117"/>
                  <a:gd name="T10" fmla="*/ 4 w 14"/>
                  <a:gd name="T11" fmla="*/ 40 h 117"/>
                  <a:gd name="T12" fmla="*/ 4 w 14"/>
                  <a:gd name="T13" fmla="*/ 61 h 117"/>
                  <a:gd name="T14" fmla="*/ 4 w 14"/>
                  <a:gd name="T15" fmla="*/ 63 h 117"/>
                  <a:gd name="T16" fmla="*/ 3 w 14"/>
                  <a:gd name="T17" fmla="*/ 86 h 117"/>
                  <a:gd name="T18" fmla="*/ 3 w 14"/>
                  <a:gd name="T19" fmla="*/ 87 h 117"/>
                  <a:gd name="T20" fmla="*/ 1 w 14"/>
                  <a:gd name="T21" fmla="*/ 110 h 117"/>
                  <a:gd name="T22" fmla="*/ 1 w 14"/>
                  <a:gd name="T23" fmla="*/ 112 h 117"/>
                  <a:gd name="T24" fmla="*/ 0 w 14"/>
                  <a:gd name="T25" fmla="*/ 117 h 117"/>
                  <a:gd name="T26" fmla="*/ 5 w 14"/>
                  <a:gd name="T27" fmla="*/ 117 h 117"/>
                  <a:gd name="T28" fmla="*/ 7 w 14"/>
                  <a:gd name="T29" fmla="*/ 117 h 117"/>
                  <a:gd name="T30" fmla="*/ 8 w 14"/>
                  <a:gd name="T31" fmla="*/ 115 h 117"/>
                  <a:gd name="T32" fmla="*/ 7 w 14"/>
                  <a:gd name="T33" fmla="*/ 113 h 117"/>
                  <a:gd name="T34" fmla="*/ 5 w 14"/>
                  <a:gd name="T35" fmla="*/ 112 h 117"/>
                  <a:gd name="T36" fmla="*/ 5 w 14"/>
                  <a:gd name="T37" fmla="*/ 112 h 117"/>
                  <a:gd name="T38" fmla="*/ 5 w 14"/>
                  <a:gd name="T39" fmla="*/ 112 h 117"/>
                  <a:gd name="T40" fmla="*/ 14 w 14"/>
                  <a:gd name="T41" fmla="*/ 39 h 117"/>
                  <a:gd name="T42" fmla="*/ 5 w 14"/>
                  <a:gd name="T43" fmla="*/ 1 h 117"/>
                  <a:gd name="T44" fmla="*/ 3 w 14"/>
                  <a:gd name="T45" fmla="*/ 0 h 117"/>
                  <a:gd name="T46" fmla="*/ 3 w 14"/>
                  <a:gd name="T47" fmla="*/ 0 h 117"/>
                  <a:gd name="T48" fmla="*/ 2 w 14"/>
                  <a:gd name="T49" fmla="*/ 0 h 117"/>
                  <a:gd name="T50" fmla="*/ 2 w 14"/>
                  <a:gd name="T5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 h="117">
                    <a:moveTo>
                      <a:pt x="2" y="0"/>
                    </a:moveTo>
                    <a:cubicBezTo>
                      <a:pt x="2" y="0"/>
                      <a:pt x="2" y="0"/>
                      <a:pt x="2" y="0"/>
                    </a:cubicBezTo>
                    <a:cubicBezTo>
                      <a:pt x="1" y="0"/>
                      <a:pt x="0" y="1"/>
                      <a:pt x="0" y="1"/>
                    </a:cubicBezTo>
                    <a:cubicBezTo>
                      <a:pt x="1" y="2"/>
                      <a:pt x="1" y="3"/>
                      <a:pt x="1" y="3"/>
                    </a:cubicBezTo>
                    <a:cubicBezTo>
                      <a:pt x="1" y="3"/>
                      <a:pt x="1" y="3"/>
                      <a:pt x="1" y="3"/>
                    </a:cubicBezTo>
                    <a:cubicBezTo>
                      <a:pt x="4" y="11"/>
                      <a:pt x="4" y="24"/>
                      <a:pt x="4" y="40"/>
                    </a:cubicBezTo>
                    <a:cubicBezTo>
                      <a:pt x="4" y="47"/>
                      <a:pt x="4" y="54"/>
                      <a:pt x="4" y="61"/>
                    </a:cubicBezTo>
                    <a:cubicBezTo>
                      <a:pt x="4" y="62"/>
                      <a:pt x="4" y="63"/>
                      <a:pt x="4" y="63"/>
                    </a:cubicBezTo>
                    <a:cubicBezTo>
                      <a:pt x="4" y="71"/>
                      <a:pt x="3" y="79"/>
                      <a:pt x="3" y="86"/>
                    </a:cubicBezTo>
                    <a:cubicBezTo>
                      <a:pt x="3" y="86"/>
                      <a:pt x="3" y="87"/>
                      <a:pt x="3" y="87"/>
                    </a:cubicBezTo>
                    <a:cubicBezTo>
                      <a:pt x="2" y="97"/>
                      <a:pt x="1" y="105"/>
                      <a:pt x="1" y="110"/>
                    </a:cubicBezTo>
                    <a:cubicBezTo>
                      <a:pt x="1" y="111"/>
                      <a:pt x="1" y="111"/>
                      <a:pt x="1" y="112"/>
                    </a:cubicBezTo>
                    <a:cubicBezTo>
                      <a:pt x="0" y="115"/>
                      <a:pt x="0" y="117"/>
                      <a:pt x="0" y="117"/>
                    </a:cubicBezTo>
                    <a:cubicBezTo>
                      <a:pt x="0" y="117"/>
                      <a:pt x="3" y="117"/>
                      <a:pt x="5" y="117"/>
                    </a:cubicBezTo>
                    <a:cubicBezTo>
                      <a:pt x="6" y="117"/>
                      <a:pt x="7" y="117"/>
                      <a:pt x="7" y="117"/>
                    </a:cubicBezTo>
                    <a:cubicBezTo>
                      <a:pt x="8" y="116"/>
                      <a:pt x="8" y="116"/>
                      <a:pt x="8" y="115"/>
                    </a:cubicBezTo>
                    <a:cubicBezTo>
                      <a:pt x="8" y="114"/>
                      <a:pt x="8" y="113"/>
                      <a:pt x="7" y="113"/>
                    </a:cubicBezTo>
                    <a:cubicBezTo>
                      <a:pt x="7" y="112"/>
                      <a:pt x="6" y="112"/>
                      <a:pt x="5" y="112"/>
                    </a:cubicBezTo>
                    <a:cubicBezTo>
                      <a:pt x="5" y="112"/>
                      <a:pt x="5" y="112"/>
                      <a:pt x="5" y="112"/>
                    </a:cubicBezTo>
                    <a:cubicBezTo>
                      <a:pt x="5" y="112"/>
                      <a:pt x="5" y="112"/>
                      <a:pt x="5" y="112"/>
                    </a:cubicBezTo>
                    <a:cubicBezTo>
                      <a:pt x="7" y="105"/>
                      <a:pt x="14" y="69"/>
                      <a:pt x="14" y="39"/>
                    </a:cubicBezTo>
                    <a:cubicBezTo>
                      <a:pt x="14" y="22"/>
                      <a:pt x="12" y="8"/>
                      <a:pt x="5" y="1"/>
                    </a:cubicBezTo>
                    <a:cubicBezTo>
                      <a:pt x="5" y="1"/>
                      <a:pt x="4" y="1"/>
                      <a:pt x="3" y="0"/>
                    </a:cubicBezTo>
                    <a:cubicBezTo>
                      <a:pt x="3" y="0"/>
                      <a:pt x="3" y="0"/>
                      <a:pt x="3" y="0"/>
                    </a:cubicBezTo>
                    <a:cubicBezTo>
                      <a:pt x="3" y="0"/>
                      <a:pt x="2" y="0"/>
                      <a:pt x="2" y="0"/>
                    </a:cubicBezTo>
                    <a:cubicBezTo>
                      <a:pt x="2" y="0"/>
                      <a:pt x="2" y="0"/>
                      <a:pt x="2"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47">
                <a:extLst>
                  <a:ext uri="{FF2B5EF4-FFF2-40B4-BE49-F238E27FC236}">
                    <a16:creationId xmlns:a16="http://schemas.microsoft.com/office/drawing/2014/main" id="{DB9D77ED-B32C-4C0D-A146-982D2163D8C1}"/>
                  </a:ext>
                </a:extLst>
              </p:cNvPr>
              <p:cNvSpPr>
                <a:spLocks/>
              </p:cNvSpPr>
              <p:nvPr/>
            </p:nvSpPr>
            <p:spPr bwMode="auto">
              <a:xfrm>
                <a:off x="5203" y="2474"/>
                <a:ext cx="9" cy="59"/>
              </a:xfrm>
              <a:custGeom>
                <a:avLst/>
                <a:gdLst>
                  <a:gd name="T0" fmla="*/ 0 w 18"/>
                  <a:gd name="T1" fmla="*/ 0 h 109"/>
                  <a:gd name="T2" fmla="*/ 0 w 18"/>
                  <a:gd name="T3" fmla="*/ 0 h 109"/>
                  <a:gd name="T4" fmla="*/ 0 w 18"/>
                  <a:gd name="T5" fmla="*/ 106 h 109"/>
                  <a:gd name="T6" fmla="*/ 13 w 18"/>
                  <a:gd name="T7" fmla="*/ 109 h 109"/>
                  <a:gd name="T8" fmla="*/ 13 w 18"/>
                  <a:gd name="T9" fmla="*/ 109 h 109"/>
                  <a:gd name="T10" fmla="*/ 13 w 18"/>
                  <a:gd name="T11" fmla="*/ 109 h 109"/>
                  <a:gd name="T12" fmla="*/ 18 w 18"/>
                  <a:gd name="T13" fmla="*/ 2 h 109"/>
                  <a:gd name="T14" fmla="*/ 0 w 18"/>
                  <a:gd name="T15" fmla="*/ 0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9">
                    <a:moveTo>
                      <a:pt x="0" y="0"/>
                    </a:moveTo>
                    <a:cubicBezTo>
                      <a:pt x="0" y="0"/>
                      <a:pt x="0" y="0"/>
                      <a:pt x="0" y="0"/>
                    </a:cubicBezTo>
                    <a:cubicBezTo>
                      <a:pt x="0" y="106"/>
                      <a:pt x="0" y="106"/>
                      <a:pt x="0" y="106"/>
                    </a:cubicBezTo>
                    <a:cubicBezTo>
                      <a:pt x="6" y="106"/>
                      <a:pt x="12" y="107"/>
                      <a:pt x="13" y="109"/>
                    </a:cubicBezTo>
                    <a:cubicBezTo>
                      <a:pt x="13" y="109"/>
                      <a:pt x="13" y="109"/>
                      <a:pt x="13" y="109"/>
                    </a:cubicBezTo>
                    <a:cubicBezTo>
                      <a:pt x="13" y="109"/>
                      <a:pt x="13" y="109"/>
                      <a:pt x="13" y="109"/>
                    </a:cubicBezTo>
                    <a:cubicBezTo>
                      <a:pt x="14" y="72"/>
                      <a:pt x="16" y="46"/>
                      <a:pt x="18" y="2"/>
                    </a:cubicBezTo>
                    <a:cubicBezTo>
                      <a:pt x="18" y="2"/>
                      <a:pt x="9" y="0"/>
                      <a:pt x="0"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48">
                <a:extLst>
                  <a:ext uri="{FF2B5EF4-FFF2-40B4-BE49-F238E27FC236}">
                    <a16:creationId xmlns:a16="http://schemas.microsoft.com/office/drawing/2014/main" id="{DFB48736-B053-4E47-8E66-2B69573E2B96}"/>
                  </a:ext>
                </a:extLst>
              </p:cNvPr>
              <p:cNvSpPr>
                <a:spLocks/>
              </p:cNvSpPr>
              <p:nvPr/>
            </p:nvSpPr>
            <p:spPr bwMode="auto">
              <a:xfrm>
                <a:off x="5203" y="2469"/>
                <a:ext cx="9" cy="4"/>
              </a:xfrm>
              <a:custGeom>
                <a:avLst/>
                <a:gdLst>
                  <a:gd name="T0" fmla="*/ 0 w 18"/>
                  <a:gd name="T1" fmla="*/ 0 h 7"/>
                  <a:gd name="T2" fmla="*/ 0 w 18"/>
                  <a:gd name="T3" fmla="*/ 0 h 7"/>
                  <a:gd name="T4" fmla="*/ 0 w 18"/>
                  <a:gd name="T5" fmla="*/ 5 h 7"/>
                  <a:gd name="T6" fmla="*/ 0 w 18"/>
                  <a:gd name="T7" fmla="*/ 5 h 7"/>
                  <a:gd name="T8" fmla="*/ 18 w 18"/>
                  <a:gd name="T9" fmla="*/ 7 h 7"/>
                  <a:gd name="T10" fmla="*/ 18 w 18"/>
                  <a:gd name="T11" fmla="*/ 7 h 7"/>
                  <a:gd name="T12" fmla="*/ 18 w 18"/>
                  <a:gd name="T13" fmla="*/ 2 h 7"/>
                  <a:gd name="T14" fmla="*/ 0 w 18"/>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0" y="0"/>
                    </a:moveTo>
                    <a:cubicBezTo>
                      <a:pt x="0" y="0"/>
                      <a:pt x="0" y="0"/>
                      <a:pt x="0" y="0"/>
                    </a:cubicBezTo>
                    <a:cubicBezTo>
                      <a:pt x="0" y="5"/>
                      <a:pt x="0" y="5"/>
                      <a:pt x="0" y="5"/>
                    </a:cubicBezTo>
                    <a:cubicBezTo>
                      <a:pt x="0" y="5"/>
                      <a:pt x="0" y="5"/>
                      <a:pt x="0" y="5"/>
                    </a:cubicBezTo>
                    <a:cubicBezTo>
                      <a:pt x="8" y="5"/>
                      <a:pt x="16" y="6"/>
                      <a:pt x="18" y="7"/>
                    </a:cubicBezTo>
                    <a:cubicBezTo>
                      <a:pt x="18" y="7"/>
                      <a:pt x="18" y="7"/>
                      <a:pt x="18" y="7"/>
                    </a:cubicBezTo>
                    <a:cubicBezTo>
                      <a:pt x="18" y="5"/>
                      <a:pt x="18" y="3"/>
                      <a:pt x="18" y="2"/>
                    </a:cubicBezTo>
                    <a:cubicBezTo>
                      <a:pt x="16" y="1"/>
                      <a:pt x="8" y="0"/>
                      <a:pt x="0"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49">
                <a:extLst>
                  <a:ext uri="{FF2B5EF4-FFF2-40B4-BE49-F238E27FC236}">
                    <a16:creationId xmlns:a16="http://schemas.microsoft.com/office/drawing/2014/main" id="{EE67C20A-7262-451F-A13A-4FFB9B317545}"/>
                  </a:ext>
                </a:extLst>
              </p:cNvPr>
              <p:cNvSpPr>
                <a:spLocks/>
              </p:cNvSpPr>
              <p:nvPr/>
            </p:nvSpPr>
            <p:spPr bwMode="auto">
              <a:xfrm>
                <a:off x="5203" y="2546"/>
                <a:ext cx="1" cy="5"/>
              </a:xfrm>
              <a:custGeom>
                <a:avLst/>
                <a:gdLst>
                  <a:gd name="T0" fmla="*/ 0 w 2"/>
                  <a:gd name="T1" fmla="*/ 0 h 8"/>
                  <a:gd name="T2" fmla="*/ 0 w 2"/>
                  <a:gd name="T3" fmla="*/ 0 h 8"/>
                  <a:gd name="T4" fmla="*/ 0 w 2"/>
                  <a:gd name="T5" fmla="*/ 8 h 8"/>
                  <a:gd name="T6" fmla="*/ 0 w 2"/>
                  <a:gd name="T7" fmla="*/ 8 h 8"/>
                  <a:gd name="T8" fmla="*/ 2 w 2"/>
                  <a:gd name="T9" fmla="*/ 6 h 8"/>
                  <a:gd name="T10" fmla="*/ 2 w 2"/>
                  <a:gd name="T11" fmla="*/ 0 h 8"/>
                  <a:gd name="T12" fmla="*/ 0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0" y="0"/>
                    </a:moveTo>
                    <a:cubicBezTo>
                      <a:pt x="0" y="0"/>
                      <a:pt x="0" y="0"/>
                      <a:pt x="0" y="0"/>
                    </a:cubicBezTo>
                    <a:cubicBezTo>
                      <a:pt x="0" y="8"/>
                      <a:pt x="0" y="8"/>
                      <a:pt x="0" y="8"/>
                    </a:cubicBezTo>
                    <a:cubicBezTo>
                      <a:pt x="0" y="8"/>
                      <a:pt x="0" y="8"/>
                      <a:pt x="0" y="8"/>
                    </a:cubicBezTo>
                    <a:cubicBezTo>
                      <a:pt x="1" y="8"/>
                      <a:pt x="2" y="7"/>
                      <a:pt x="2" y="6"/>
                    </a:cubicBezTo>
                    <a:cubicBezTo>
                      <a:pt x="2" y="0"/>
                      <a:pt x="2" y="0"/>
                      <a:pt x="2" y="0"/>
                    </a:cubicBezTo>
                    <a:cubicBezTo>
                      <a:pt x="1" y="0"/>
                      <a:pt x="1" y="0"/>
                      <a:pt x="0" y="0"/>
                    </a:cubicBezTo>
                  </a:path>
                </a:pathLst>
              </a:custGeom>
              <a:solidFill>
                <a:srgbClr val="021A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50">
                <a:extLst>
                  <a:ext uri="{FF2B5EF4-FFF2-40B4-BE49-F238E27FC236}">
                    <a16:creationId xmlns:a16="http://schemas.microsoft.com/office/drawing/2014/main" id="{19AA9A6F-C13A-4874-B973-48D06D31DD8B}"/>
                  </a:ext>
                </a:extLst>
              </p:cNvPr>
              <p:cNvSpPr>
                <a:spLocks/>
              </p:cNvSpPr>
              <p:nvPr/>
            </p:nvSpPr>
            <p:spPr bwMode="auto">
              <a:xfrm>
                <a:off x="5203" y="2532"/>
                <a:ext cx="7" cy="14"/>
              </a:xfrm>
              <a:custGeom>
                <a:avLst/>
                <a:gdLst>
                  <a:gd name="T0" fmla="*/ 0 w 13"/>
                  <a:gd name="T1" fmla="*/ 0 h 27"/>
                  <a:gd name="T2" fmla="*/ 0 w 13"/>
                  <a:gd name="T3" fmla="*/ 27 h 27"/>
                  <a:gd name="T4" fmla="*/ 0 w 13"/>
                  <a:gd name="T5" fmla="*/ 27 h 27"/>
                  <a:gd name="T6" fmla="*/ 2 w 13"/>
                  <a:gd name="T7" fmla="*/ 27 h 27"/>
                  <a:gd name="T8" fmla="*/ 2 w 13"/>
                  <a:gd name="T9" fmla="*/ 27 h 27"/>
                  <a:gd name="T10" fmla="*/ 2 w 13"/>
                  <a:gd name="T11" fmla="*/ 27 h 27"/>
                  <a:gd name="T12" fmla="*/ 3 w 13"/>
                  <a:gd name="T13" fmla="*/ 27 h 27"/>
                  <a:gd name="T14" fmla="*/ 13 w 13"/>
                  <a:gd name="T15" fmla="*/ 3 h 27"/>
                  <a:gd name="T16" fmla="*/ 13 w 13"/>
                  <a:gd name="T17" fmla="*/ 3 h 27"/>
                  <a:gd name="T18" fmla="*/ 0 w 1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7">
                    <a:moveTo>
                      <a:pt x="0" y="0"/>
                    </a:moveTo>
                    <a:cubicBezTo>
                      <a:pt x="0" y="27"/>
                      <a:pt x="0" y="27"/>
                      <a:pt x="0" y="27"/>
                    </a:cubicBezTo>
                    <a:cubicBezTo>
                      <a:pt x="0" y="27"/>
                      <a:pt x="0" y="27"/>
                      <a:pt x="0" y="27"/>
                    </a:cubicBezTo>
                    <a:cubicBezTo>
                      <a:pt x="1" y="27"/>
                      <a:pt x="1" y="27"/>
                      <a:pt x="2" y="27"/>
                    </a:cubicBezTo>
                    <a:cubicBezTo>
                      <a:pt x="2" y="27"/>
                      <a:pt x="2" y="27"/>
                      <a:pt x="2" y="27"/>
                    </a:cubicBezTo>
                    <a:cubicBezTo>
                      <a:pt x="2" y="27"/>
                      <a:pt x="2" y="27"/>
                      <a:pt x="2" y="27"/>
                    </a:cubicBezTo>
                    <a:cubicBezTo>
                      <a:pt x="2" y="27"/>
                      <a:pt x="3" y="27"/>
                      <a:pt x="3" y="27"/>
                    </a:cubicBezTo>
                    <a:cubicBezTo>
                      <a:pt x="6" y="21"/>
                      <a:pt x="12" y="10"/>
                      <a:pt x="13" y="3"/>
                    </a:cubicBezTo>
                    <a:cubicBezTo>
                      <a:pt x="13" y="3"/>
                      <a:pt x="13" y="3"/>
                      <a:pt x="13" y="3"/>
                    </a:cubicBezTo>
                    <a:cubicBezTo>
                      <a:pt x="12" y="1"/>
                      <a:pt x="6" y="0"/>
                      <a:pt x="0" y="0"/>
                    </a:cubicBezTo>
                  </a:path>
                </a:pathLst>
              </a:custGeom>
              <a:solidFill>
                <a:srgbClr val="CABA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51">
                <a:extLst>
                  <a:ext uri="{FF2B5EF4-FFF2-40B4-BE49-F238E27FC236}">
                    <a16:creationId xmlns:a16="http://schemas.microsoft.com/office/drawing/2014/main" id="{9E3CC415-918E-4FBB-8B4C-83A60F454C83}"/>
                  </a:ext>
                </a:extLst>
              </p:cNvPr>
              <p:cNvSpPr>
                <a:spLocks/>
              </p:cNvSpPr>
              <p:nvPr/>
            </p:nvSpPr>
            <p:spPr bwMode="auto">
              <a:xfrm>
                <a:off x="6134" y="2208"/>
                <a:ext cx="385" cy="430"/>
              </a:xfrm>
              <a:custGeom>
                <a:avLst/>
                <a:gdLst>
                  <a:gd name="T0" fmla="*/ 217 w 385"/>
                  <a:gd name="T1" fmla="*/ 0 h 430"/>
                  <a:gd name="T2" fmla="*/ 385 w 385"/>
                  <a:gd name="T3" fmla="*/ 33 h 430"/>
                  <a:gd name="T4" fmla="*/ 364 w 385"/>
                  <a:gd name="T5" fmla="*/ 172 h 430"/>
                  <a:gd name="T6" fmla="*/ 22 w 385"/>
                  <a:gd name="T7" fmla="*/ 430 h 430"/>
                  <a:gd name="T8" fmla="*/ 0 w 385"/>
                  <a:gd name="T9" fmla="*/ 387 h 430"/>
                  <a:gd name="T10" fmla="*/ 217 w 385"/>
                  <a:gd name="T11" fmla="*/ 0 h 430"/>
                </a:gdLst>
                <a:ahLst/>
                <a:cxnLst>
                  <a:cxn ang="0">
                    <a:pos x="T0" y="T1"/>
                  </a:cxn>
                  <a:cxn ang="0">
                    <a:pos x="T2" y="T3"/>
                  </a:cxn>
                  <a:cxn ang="0">
                    <a:pos x="T4" y="T5"/>
                  </a:cxn>
                  <a:cxn ang="0">
                    <a:pos x="T6" y="T7"/>
                  </a:cxn>
                  <a:cxn ang="0">
                    <a:pos x="T8" y="T9"/>
                  </a:cxn>
                  <a:cxn ang="0">
                    <a:pos x="T10" y="T11"/>
                  </a:cxn>
                </a:cxnLst>
                <a:rect l="0" t="0" r="r" b="b"/>
                <a:pathLst>
                  <a:path w="385" h="430">
                    <a:moveTo>
                      <a:pt x="217" y="0"/>
                    </a:moveTo>
                    <a:lnTo>
                      <a:pt x="385" y="33"/>
                    </a:lnTo>
                    <a:lnTo>
                      <a:pt x="364" y="172"/>
                    </a:lnTo>
                    <a:lnTo>
                      <a:pt x="22" y="430"/>
                    </a:lnTo>
                    <a:lnTo>
                      <a:pt x="0" y="387"/>
                    </a:lnTo>
                    <a:lnTo>
                      <a:pt x="217" y="0"/>
                    </a:ln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52">
                <a:extLst>
                  <a:ext uri="{FF2B5EF4-FFF2-40B4-BE49-F238E27FC236}">
                    <a16:creationId xmlns:a16="http://schemas.microsoft.com/office/drawing/2014/main" id="{F0613E80-FB5E-4D05-A633-80255709948A}"/>
                  </a:ext>
                </a:extLst>
              </p:cNvPr>
              <p:cNvSpPr>
                <a:spLocks/>
              </p:cNvSpPr>
              <p:nvPr/>
            </p:nvSpPr>
            <p:spPr bwMode="auto">
              <a:xfrm>
                <a:off x="6198" y="2110"/>
                <a:ext cx="28" cy="27"/>
              </a:xfrm>
              <a:custGeom>
                <a:avLst/>
                <a:gdLst>
                  <a:gd name="T0" fmla="*/ 14 w 28"/>
                  <a:gd name="T1" fmla="*/ 0 h 27"/>
                  <a:gd name="T2" fmla="*/ 28 w 28"/>
                  <a:gd name="T3" fmla="*/ 13 h 27"/>
                  <a:gd name="T4" fmla="*/ 14 w 28"/>
                  <a:gd name="T5" fmla="*/ 27 h 27"/>
                  <a:gd name="T6" fmla="*/ 0 w 28"/>
                  <a:gd name="T7" fmla="*/ 14 h 27"/>
                  <a:gd name="T8" fmla="*/ 14 w 28"/>
                  <a:gd name="T9" fmla="*/ 0 h 27"/>
                </a:gdLst>
                <a:ahLst/>
                <a:cxnLst>
                  <a:cxn ang="0">
                    <a:pos x="T0" y="T1"/>
                  </a:cxn>
                  <a:cxn ang="0">
                    <a:pos x="T2" y="T3"/>
                  </a:cxn>
                  <a:cxn ang="0">
                    <a:pos x="T4" y="T5"/>
                  </a:cxn>
                  <a:cxn ang="0">
                    <a:pos x="T6" y="T7"/>
                  </a:cxn>
                  <a:cxn ang="0">
                    <a:pos x="T8" y="T9"/>
                  </a:cxn>
                </a:cxnLst>
                <a:rect l="0" t="0" r="r" b="b"/>
                <a:pathLst>
                  <a:path w="28" h="27">
                    <a:moveTo>
                      <a:pt x="14" y="0"/>
                    </a:moveTo>
                    <a:lnTo>
                      <a:pt x="28" y="13"/>
                    </a:lnTo>
                    <a:lnTo>
                      <a:pt x="14" y="27"/>
                    </a:lnTo>
                    <a:lnTo>
                      <a:pt x="0" y="14"/>
                    </a:lnTo>
                    <a:lnTo>
                      <a:pt x="14" y="0"/>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53">
                <a:extLst>
                  <a:ext uri="{FF2B5EF4-FFF2-40B4-BE49-F238E27FC236}">
                    <a16:creationId xmlns:a16="http://schemas.microsoft.com/office/drawing/2014/main" id="{8B4F3E16-AFD0-4119-90C0-591B01E65FB4}"/>
                  </a:ext>
                </a:extLst>
              </p:cNvPr>
              <p:cNvSpPr>
                <a:spLocks/>
              </p:cNvSpPr>
              <p:nvPr/>
            </p:nvSpPr>
            <p:spPr bwMode="auto">
              <a:xfrm>
                <a:off x="6198" y="2110"/>
                <a:ext cx="28" cy="27"/>
              </a:xfrm>
              <a:custGeom>
                <a:avLst/>
                <a:gdLst>
                  <a:gd name="T0" fmla="*/ 14 w 28"/>
                  <a:gd name="T1" fmla="*/ 0 h 27"/>
                  <a:gd name="T2" fmla="*/ 28 w 28"/>
                  <a:gd name="T3" fmla="*/ 13 h 27"/>
                  <a:gd name="T4" fmla="*/ 14 w 28"/>
                  <a:gd name="T5" fmla="*/ 27 h 27"/>
                  <a:gd name="T6" fmla="*/ 0 w 28"/>
                  <a:gd name="T7" fmla="*/ 14 h 27"/>
                  <a:gd name="T8" fmla="*/ 14 w 28"/>
                  <a:gd name="T9" fmla="*/ 0 h 27"/>
                </a:gdLst>
                <a:ahLst/>
                <a:cxnLst>
                  <a:cxn ang="0">
                    <a:pos x="T0" y="T1"/>
                  </a:cxn>
                  <a:cxn ang="0">
                    <a:pos x="T2" y="T3"/>
                  </a:cxn>
                  <a:cxn ang="0">
                    <a:pos x="T4" y="T5"/>
                  </a:cxn>
                  <a:cxn ang="0">
                    <a:pos x="T6" y="T7"/>
                  </a:cxn>
                  <a:cxn ang="0">
                    <a:pos x="T8" y="T9"/>
                  </a:cxn>
                </a:cxnLst>
                <a:rect l="0" t="0" r="r" b="b"/>
                <a:pathLst>
                  <a:path w="28" h="27">
                    <a:moveTo>
                      <a:pt x="14" y="0"/>
                    </a:moveTo>
                    <a:lnTo>
                      <a:pt x="28" y="13"/>
                    </a:lnTo>
                    <a:lnTo>
                      <a:pt x="14" y="27"/>
                    </a:lnTo>
                    <a:lnTo>
                      <a:pt x="0" y="14"/>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54">
                <a:extLst>
                  <a:ext uri="{FF2B5EF4-FFF2-40B4-BE49-F238E27FC236}">
                    <a16:creationId xmlns:a16="http://schemas.microsoft.com/office/drawing/2014/main" id="{D3E7D7A5-8042-401A-BD13-13236A1BBBB1}"/>
                  </a:ext>
                </a:extLst>
              </p:cNvPr>
              <p:cNvSpPr>
                <a:spLocks/>
              </p:cNvSpPr>
              <p:nvPr/>
            </p:nvSpPr>
            <p:spPr bwMode="auto">
              <a:xfrm>
                <a:off x="6208" y="2104"/>
                <a:ext cx="24" cy="24"/>
              </a:xfrm>
              <a:custGeom>
                <a:avLst/>
                <a:gdLst>
                  <a:gd name="T0" fmla="*/ 6 w 24"/>
                  <a:gd name="T1" fmla="*/ 0 h 24"/>
                  <a:gd name="T2" fmla="*/ 24 w 24"/>
                  <a:gd name="T3" fmla="*/ 18 h 24"/>
                  <a:gd name="T4" fmla="*/ 18 w 24"/>
                  <a:gd name="T5" fmla="*/ 24 h 24"/>
                  <a:gd name="T6" fmla="*/ 0 w 24"/>
                  <a:gd name="T7" fmla="*/ 5 h 24"/>
                  <a:gd name="T8" fmla="*/ 6 w 24"/>
                  <a:gd name="T9" fmla="*/ 0 h 24"/>
                </a:gdLst>
                <a:ahLst/>
                <a:cxnLst>
                  <a:cxn ang="0">
                    <a:pos x="T0" y="T1"/>
                  </a:cxn>
                  <a:cxn ang="0">
                    <a:pos x="T2" y="T3"/>
                  </a:cxn>
                  <a:cxn ang="0">
                    <a:pos x="T4" y="T5"/>
                  </a:cxn>
                  <a:cxn ang="0">
                    <a:pos x="T6" y="T7"/>
                  </a:cxn>
                  <a:cxn ang="0">
                    <a:pos x="T8" y="T9"/>
                  </a:cxn>
                </a:cxnLst>
                <a:rect l="0" t="0" r="r" b="b"/>
                <a:pathLst>
                  <a:path w="24" h="24">
                    <a:moveTo>
                      <a:pt x="6" y="0"/>
                    </a:moveTo>
                    <a:lnTo>
                      <a:pt x="24" y="18"/>
                    </a:lnTo>
                    <a:lnTo>
                      <a:pt x="18" y="24"/>
                    </a:lnTo>
                    <a:lnTo>
                      <a:pt x="0" y="5"/>
                    </a:lnTo>
                    <a:lnTo>
                      <a:pt x="6" y="0"/>
                    </a:lnTo>
                    <a:close/>
                  </a:path>
                </a:pathLst>
              </a:custGeom>
              <a:solidFill>
                <a:srgbClr val="E9E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455">
                <a:extLst>
                  <a:ext uri="{FF2B5EF4-FFF2-40B4-BE49-F238E27FC236}">
                    <a16:creationId xmlns:a16="http://schemas.microsoft.com/office/drawing/2014/main" id="{9C0C497F-D75E-4359-98A4-465AEE7A6BE6}"/>
                  </a:ext>
                </a:extLst>
              </p:cNvPr>
              <p:cNvSpPr>
                <a:spLocks/>
              </p:cNvSpPr>
              <p:nvPr/>
            </p:nvSpPr>
            <p:spPr bwMode="auto">
              <a:xfrm>
                <a:off x="6208" y="2104"/>
                <a:ext cx="24" cy="24"/>
              </a:xfrm>
              <a:custGeom>
                <a:avLst/>
                <a:gdLst>
                  <a:gd name="T0" fmla="*/ 6 w 24"/>
                  <a:gd name="T1" fmla="*/ 0 h 24"/>
                  <a:gd name="T2" fmla="*/ 24 w 24"/>
                  <a:gd name="T3" fmla="*/ 18 h 24"/>
                  <a:gd name="T4" fmla="*/ 18 w 24"/>
                  <a:gd name="T5" fmla="*/ 24 h 24"/>
                  <a:gd name="T6" fmla="*/ 0 w 24"/>
                  <a:gd name="T7" fmla="*/ 5 h 24"/>
                  <a:gd name="T8" fmla="*/ 6 w 24"/>
                  <a:gd name="T9" fmla="*/ 0 h 24"/>
                </a:gdLst>
                <a:ahLst/>
                <a:cxnLst>
                  <a:cxn ang="0">
                    <a:pos x="T0" y="T1"/>
                  </a:cxn>
                  <a:cxn ang="0">
                    <a:pos x="T2" y="T3"/>
                  </a:cxn>
                  <a:cxn ang="0">
                    <a:pos x="T4" y="T5"/>
                  </a:cxn>
                  <a:cxn ang="0">
                    <a:pos x="T6" y="T7"/>
                  </a:cxn>
                  <a:cxn ang="0">
                    <a:pos x="T8" y="T9"/>
                  </a:cxn>
                </a:cxnLst>
                <a:rect l="0" t="0" r="r" b="b"/>
                <a:pathLst>
                  <a:path w="24" h="24">
                    <a:moveTo>
                      <a:pt x="6" y="0"/>
                    </a:moveTo>
                    <a:lnTo>
                      <a:pt x="24" y="18"/>
                    </a:lnTo>
                    <a:lnTo>
                      <a:pt x="18" y="24"/>
                    </a:lnTo>
                    <a:lnTo>
                      <a:pt x="0" y="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456">
                <a:extLst>
                  <a:ext uri="{FF2B5EF4-FFF2-40B4-BE49-F238E27FC236}">
                    <a16:creationId xmlns:a16="http://schemas.microsoft.com/office/drawing/2014/main" id="{FFA8D5FD-07C3-466A-97FA-4DE89C9BAC70}"/>
                  </a:ext>
                </a:extLst>
              </p:cNvPr>
              <p:cNvSpPr>
                <a:spLocks/>
              </p:cNvSpPr>
              <p:nvPr/>
            </p:nvSpPr>
            <p:spPr bwMode="auto">
              <a:xfrm>
                <a:off x="6210" y="2052"/>
                <a:ext cx="74" cy="73"/>
              </a:xfrm>
              <a:custGeom>
                <a:avLst/>
                <a:gdLst>
                  <a:gd name="T0" fmla="*/ 96 w 135"/>
                  <a:gd name="T1" fmla="*/ 0 h 134"/>
                  <a:gd name="T2" fmla="*/ 135 w 135"/>
                  <a:gd name="T3" fmla="*/ 38 h 134"/>
                  <a:gd name="T4" fmla="*/ 39 w 135"/>
                  <a:gd name="T5" fmla="*/ 134 h 134"/>
                  <a:gd name="T6" fmla="*/ 0 w 135"/>
                  <a:gd name="T7" fmla="*/ 96 h 134"/>
                  <a:gd name="T8" fmla="*/ 96 w 135"/>
                  <a:gd name="T9" fmla="*/ 0 h 134"/>
                </a:gdLst>
                <a:ahLst/>
                <a:cxnLst>
                  <a:cxn ang="0">
                    <a:pos x="T0" y="T1"/>
                  </a:cxn>
                  <a:cxn ang="0">
                    <a:pos x="T2" y="T3"/>
                  </a:cxn>
                  <a:cxn ang="0">
                    <a:pos x="T4" y="T5"/>
                  </a:cxn>
                  <a:cxn ang="0">
                    <a:pos x="T6" y="T7"/>
                  </a:cxn>
                  <a:cxn ang="0">
                    <a:pos x="T8" y="T9"/>
                  </a:cxn>
                </a:cxnLst>
                <a:rect l="0" t="0" r="r" b="b"/>
                <a:pathLst>
                  <a:path w="135" h="134">
                    <a:moveTo>
                      <a:pt x="96" y="0"/>
                    </a:moveTo>
                    <a:cubicBezTo>
                      <a:pt x="135" y="38"/>
                      <a:pt x="135" y="38"/>
                      <a:pt x="135" y="38"/>
                    </a:cubicBezTo>
                    <a:cubicBezTo>
                      <a:pt x="106" y="79"/>
                      <a:pt x="80" y="106"/>
                      <a:pt x="39" y="134"/>
                    </a:cubicBezTo>
                    <a:cubicBezTo>
                      <a:pt x="0" y="96"/>
                      <a:pt x="0" y="96"/>
                      <a:pt x="0" y="96"/>
                    </a:cubicBezTo>
                    <a:cubicBezTo>
                      <a:pt x="29" y="55"/>
                      <a:pt x="55" y="28"/>
                      <a:pt x="96" y="0"/>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457">
                <a:extLst>
                  <a:ext uri="{FF2B5EF4-FFF2-40B4-BE49-F238E27FC236}">
                    <a16:creationId xmlns:a16="http://schemas.microsoft.com/office/drawing/2014/main" id="{2DEDA6B9-13B8-4068-BB83-A64FD9172FA2}"/>
                  </a:ext>
                </a:extLst>
              </p:cNvPr>
              <p:cNvSpPr>
                <a:spLocks/>
              </p:cNvSpPr>
              <p:nvPr/>
            </p:nvSpPr>
            <p:spPr bwMode="auto">
              <a:xfrm>
                <a:off x="6225" y="2067"/>
                <a:ext cx="44" cy="44"/>
              </a:xfrm>
              <a:custGeom>
                <a:avLst/>
                <a:gdLst>
                  <a:gd name="T0" fmla="*/ 78 w 81"/>
                  <a:gd name="T1" fmla="*/ 26 h 80"/>
                  <a:gd name="T2" fmla="*/ 27 w 81"/>
                  <a:gd name="T3" fmla="*/ 77 h 80"/>
                  <a:gd name="T4" fmla="*/ 16 w 81"/>
                  <a:gd name="T5" fmla="*/ 77 h 80"/>
                  <a:gd name="T6" fmla="*/ 3 w 81"/>
                  <a:gd name="T7" fmla="*/ 64 h 80"/>
                  <a:gd name="T8" fmla="*/ 3 w 81"/>
                  <a:gd name="T9" fmla="*/ 54 h 80"/>
                  <a:gd name="T10" fmla="*/ 54 w 81"/>
                  <a:gd name="T11" fmla="*/ 3 h 80"/>
                  <a:gd name="T12" fmla="*/ 65 w 81"/>
                  <a:gd name="T13" fmla="*/ 3 h 80"/>
                  <a:gd name="T14" fmla="*/ 78 w 81"/>
                  <a:gd name="T15" fmla="*/ 16 h 80"/>
                  <a:gd name="T16" fmla="*/ 78 w 81"/>
                  <a:gd name="T17" fmla="*/ 2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0">
                    <a:moveTo>
                      <a:pt x="78" y="26"/>
                    </a:moveTo>
                    <a:cubicBezTo>
                      <a:pt x="27" y="77"/>
                      <a:pt x="27" y="77"/>
                      <a:pt x="27" y="77"/>
                    </a:cubicBezTo>
                    <a:cubicBezTo>
                      <a:pt x="24" y="80"/>
                      <a:pt x="19" y="80"/>
                      <a:pt x="16" y="77"/>
                    </a:cubicBezTo>
                    <a:cubicBezTo>
                      <a:pt x="3" y="64"/>
                      <a:pt x="3" y="64"/>
                      <a:pt x="3" y="64"/>
                    </a:cubicBezTo>
                    <a:cubicBezTo>
                      <a:pt x="0" y="61"/>
                      <a:pt x="0" y="57"/>
                      <a:pt x="3" y="54"/>
                    </a:cubicBezTo>
                    <a:cubicBezTo>
                      <a:pt x="54" y="3"/>
                      <a:pt x="54" y="3"/>
                      <a:pt x="54" y="3"/>
                    </a:cubicBezTo>
                    <a:cubicBezTo>
                      <a:pt x="57" y="0"/>
                      <a:pt x="62" y="0"/>
                      <a:pt x="65" y="3"/>
                    </a:cubicBezTo>
                    <a:cubicBezTo>
                      <a:pt x="78" y="16"/>
                      <a:pt x="78" y="16"/>
                      <a:pt x="78" y="16"/>
                    </a:cubicBezTo>
                    <a:cubicBezTo>
                      <a:pt x="81" y="19"/>
                      <a:pt x="81" y="23"/>
                      <a:pt x="78" y="26"/>
                    </a:cubicBezTo>
                  </a:path>
                </a:pathLst>
              </a:custGeom>
              <a:solidFill>
                <a:srgbClr val="E9E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458">
                <a:extLst>
                  <a:ext uri="{FF2B5EF4-FFF2-40B4-BE49-F238E27FC236}">
                    <a16:creationId xmlns:a16="http://schemas.microsoft.com/office/drawing/2014/main" id="{975B9AE6-B436-4511-8B46-0245280CA95C}"/>
                  </a:ext>
                </a:extLst>
              </p:cNvPr>
              <p:cNvSpPr>
                <a:spLocks/>
              </p:cNvSpPr>
              <p:nvPr/>
            </p:nvSpPr>
            <p:spPr bwMode="auto">
              <a:xfrm>
                <a:off x="6208" y="2117"/>
                <a:ext cx="5" cy="4"/>
              </a:xfrm>
              <a:custGeom>
                <a:avLst/>
                <a:gdLst>
                  <a:gd name="T0" fmla="*/ 5 w 5"/>
                  <a:gd name="T1" fmla="*/ 2 h 4"/>
                  <a:gd name="T2" fmla="*/ 2 w 5"/>
                  <a:gd name="T3" fmla="*/ 4 h 4"/>
                  <a:gd name="T4" fmla="*/ 0 w 5"/>
                  <a:gd name="T5" fmla="*/ 2 h 4"/>
                  <a:gd name="T6" fmla="*/ 2 w 5"/>
                  <a:gd name="T7" fmla="*/ 0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lnTo>
                      <a:pt x="2" y="4"/>
                    </a:lnTo>
                    <a:lnTo>
                      <a:pt x="0" y="2"/>
                    </a:lnTo>
                    <a:lnTo>
                      <a:pt x="2" y="0"/>
                    </a:lnTo>
                    <a:lnTo>
                      <a:pt x="5" y="2"/>
                    </a:lnTo>
                    <a:close/>
                  </a:path>
                </a:pathLst>
              </a:custGeom>
              <a:solidFill>
                <a:srgbClr val="2A2A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59">
                <a:extLst>
                  <a:ext uri="{FF2B5EF4-FFF2-40B4-BE49-F238E27FC236}">
                    <a16:creationId xmlns:a16="http://schemas.microsoft.com/office/drawing/2014/main" id="{D2F387AD-0957-4D3C-8725-0DB78847E683}"/>
                  </a:ext>
                </a:extLst>
              </p:cNvPr>
              <p:cNvSpPr>
                <a:spLocks/>
              </p:cNvSpPr>
              <p:nvPr/>
            </p:nvSpPr>
            <p:spPr bwMode="auto">
              <a:xfrm>
                <a:off x="6215" y="2123"/>
                <a:ext cx="4" cy="4"/>
              </a:xfrm>
              <a:custGeom>
                <a:avLst/>
                <a:gdLst>
                  <a:gd name="T0" fmla="*/ 4 w 4"/>
                  <a:gd name="T1" fmla="*/ 2 h 4"/>
                  <a:gd name="T2" fmla="*/ 2 w 4"/>
                  <a:gd name="T3" fmla="*/ 4 h 4"/>
                  <a:gd name="T4" fmla="*/ 0 w 4"/>
                  <a:gd name="T5" fmla="*/ 2 h 4"/>
                  <a:gd name="T6" fmla="*/ 2 w 4"/>
                  <a:gd name="T7" fmla="*/ 0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lnTo>
                      <a:pt x="2" y="4"/>
                    </a:lnTo>
                    <a:lnTo>
                      <a:pt x="0" y="2"/>
                    </a:lnTo>
                    <a:lnTo>
                      <a:pt x="2" y="0"/>
                    </a:lnTo>
                    <a:lnTo>
                      <a:pt x="4" y="2"/>
                    </a:lnTo>
                    <a:close/>
                  </a:path>
                </a:pathLst>
              </a:custGeom>
              <a:solidFill>
                <a:srgbClr val="2A2A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60">
                <a:extLst>
                  <a:ext uri="{FF2B5EF4-FFF2-40B4-BE49-F238E27FC236}">
                    <a16:creationId xmlns:a16="http://schemas.microsoft.com/office/drawing/2014/main" id="{B6FD6709-28AB-4555-A625-0B49E6FF8629}"/>
                  </a:ext>
                </a:extLst>
              </p:cNvPr>
              <p:cNvSpPr>
                <a:spLocks/>
              </p:cNvSpPr>
              <p:nvPr/>
            </p:nvSpPr>
            <p:spPr bwMode="auto">
              <a:xfrm>
                <a:off x="6215" y="2123"/>
                <a:ext cx="4" cy="4"/>
              </a:xfrm>
              <a:custGeom>
                <a:avLst/>
                <a:gdLst>
                  <a:gd name="T0" fmla="*/ 4 w 4"/>
                  <a:gd name="T1" fmla="*/ 2 h 4"/>
                  <a:gd name="T2" fmla="*/ 2 w 4"/>
                  <a:gd name="T3" fmla="*/ 4 h 4"/>
                  <a:gd name="T4" fmla="*/ 0 w 4"/>
                  <a:gd name="T5" fmla="*/ 2 h 4"/>
                  <a:gd name="T6" fmla="*/ 2 w 4"/>
                  <a:gd name="T7" fmla="*/ 0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lnTo>
                      <a:pt x="2" y="4"/>
                    </a:lnTo>
                    <a:lnTo>
                      <a:pt x="0" y="2"/>
                    </a:lnTo>
                    <a:lnTo>
                      <a:pt x="2" y="0"/>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61">
                <a:extLst>
                  <a:ext uri="{FF2B5EF4-FFF2-40B4-BE49-F238E27FC236}">
                    <a16:creationId xmlns:a16="http://schemas.microsoft.com/office/drawing/2014/main" id="{D1BC37D3-EA04-4F1B-9613-BE00CAF45881}"/>
                  </a:ext>
                </a:extLst>
              </p:cNvPr>
              <p:cNvSpPr>
                <a:spLocks/>
              </p:cNvSpPr>
              <p:nvPr/>
            </p:nvSpPr>
            <p:spPr bwMode="auto">
              <a:xfrm>
                <a:off x="6262" y="2048"/>
                <a:ext cx="26" cy="25"/>
              </a:xfrm>
              <a:custGeom>
                <a:avLst/>
                <a:gdLst>
                  <a:gd name="T0" fmla="*/ 33 w 46"/>
                  <a:gd name="T1" fmla="*/ 13 h 46"/>
                  <a:gd name="T2" fmla="*/ 45 w 46"/>
                  <a:gd name="T3" fmla="*/ 32 h 46"/>
                  <a:gd name="T4" fmla="*/ 39 w 46"/>
                  <a:gd name="T5" fmla="*/ 46 h 46"/>
                  <a:gd name="T6" fmla="*/ 0 w 46"/>
                  <a:gd name="T7" fmla="*/ 8 h 46"/>
                  <a:gd name="T8" fmla="*/ 14 w 46"/>
                  <a:gd name="T9" fmla="*/ 1 h 46"/>
                  <a:gd name="T10" fmla="*/ 33 w 46"/>
                  <a:gd name="T11" fmla="*/ 13 h 46"/>
                </a:gdLst>
                <a:ahLst/>
                <a:cxnLst>
                  <a:cxn ang="0">
                    <a:pos x="T0" y="T1"/>
                  </a:cxn>
                  <a:cxn ang="0">
                    <a:pos x="T2" y="T3"/>
                  </a:cxn>
                  <a:cxn ang="0">
                    <a:pos x="T4" y="T5"/>
                  </a:cxn>
                  <a:cxn ang="0">
                    <a:pos x="T6" y="T7"/>
                  </a:cxn>
                  <a:cxn ang="0">
                    <a:pos x="T8" y="T9"/>
                  </a:cxn>
                  <a:cxn ang="0">
                    <a:pos x="T10" y="T11"/>
                  </a:cxn>
                </a:cxnLst>
                <a:rect l="0" t="0" r="r" b="b"/>
                <a:pathLst>
                  <a:path w="46" h="46">
                    <a:moveTo>
                      <a:pt x="33" y="13"/>
                    </a:moveTo>
                    <a:cubicBezTo>
                      <a:pt x="39" y="20"/>
                      <a:pt x="44" y="27"/>
                      <a:pt x="45" y="32"/>
                    </a:cubicBezTo>
                    <a:cubicBezTo>
                      <a:pt x="46" y="36"/>
                      <a:pt x="39" y="46"/>
                      <a:pt x="39" y="46"/>
                    </a:cubicBezTo>
                    <a:cubicBezTo>
                      <a:pt x="0" y="8"/>
                      <a:pt x="0" y="8"/>
                      <a:pt x="0" y="8"/>
                    </a:cubicBezTo>
                    <a:cubicBezTo>
                      <a:pt x="0" y="8"/>
                      <a:pt x="10" y="0"/>
                      <a:pt x="14" y="1"/>
                    </a:cubicBezTo>
                    <a:cubicBezTo>
                      <a:pt x="19" y="2"/>
                      <a:pt x="27" y="7"/>
                      <a:pt x="33" y="13"/>
                    </a:cubicBezTo>
                  </a:path>
                </a:pathLst>
              </a:custGeom>
              <a:solidFill>
                <a:srgbClr val="E9EF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62">
                <a:extLst>
                  <a:ext uri="{FF2B5EF4-FFF2-40B4-BE49-F238E27FC236}">
                    <a16:creationId xmlns:a16="http://schemas.microsoft.com/office/drawing/2014/main" id="{BCDDFEAA-A612-4F86-950C-01F1921BAC70}"/>
                  </a:ext>
                </a:extLst>
              </p:cNvPr>
              <p:cNvSpPr>
                <a:spLocks/>
              </p:cNvSpPr>
              <p:nvPr/>
            </p:nvSpPr>
            <p:spPr bwMode="auto">
              <a:xfrm>
                <a:off x="6246" y="2087"/>
                <a:ext cx="7" cy="6"/>
              </a:xfrm>
              <a:custGeom>
                <a:avLst/>
                <a:gdLst>
                  <a:gd name="T0" fmla="*/ 5 w 7"/>
                  <a:gd name="T1" fmla="*/ 3 h 6"/>
                  <a:gd name="T2" fmla="*/ 2 w 7"/>
                  <a:gd name="T3" fmla="*/ 0 h 6"/>
                  <a:gd name="T4" fmla="*/ 0 w 7"/>
                  <a:gd name="T5" fmla="*/ 1 h 6"/>
                  <a:gd name="T6" fmla="*/ 1 w 7"/>
                  <a:gd name="T7" fmla="*/ 2 h 6"/>
                  <a:gd name="T8" fmla="*/ 2 w 7"/>
                  <a:gd name="T9" fmla="*/ 1 h 6"/>
                  <a:gd name="T10" fmla="*/ 4 w 7"/>
                  <a:gd name="T11" fmla="*/ 5 h 6"/>
                  <a:gd name="T12" fmla="*/ 4 w 7"/>
                  <a:gd name="T13" fmla="*/ 5 h 6"/>
                  <a:gd name="T14" fmla="*/ 4 w 7"/>
                  <a:gd name="T15" fmla="*/ 6 h 6"/>
                  <a:gd name="T16" fmla="*/ 7 w 7"/>
                  <a:gd name="T17" fmla="*/ 3 h 6"/>
                  <a:gd name="T18" fmla="*/ 6 w 7"/>
                  <a:gd name="T19" fmla="*/ 3 h 6"/>
                  <a:gd name="T20" fmla="*/ 5 w 7"/>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5" y="3"/>
                    </a:moveTo>
                    <a:lnTo>
                      <a:pt x="2" y="0"/>
                    </a:lnTo>
                    <a:lnTo>
                      <a:pt x="0" y="1"/>
                    </a:lnTo>
                    <a:lnTo>
                      <a:pt x="1" y="2"/>
                    </a:lnTo>
                    <a:lnTo>
                      <a:pt x="2" y="1"/>
                    </a:lnTo>
                    <a:lnTo>
                      <a:pt x="4" y="5"/>
                    </a:lnTo>
                    <a:lnTo>
                      <a:pt x="4" y="5"/>
                    </a:lnTo>
                    <a:lnTo>
                      <a:pt x="4" y="6"/>
                    </a:lnTo>
                    <a:lnTo>
                      <a:pt x="7" y="3"/>
                    </a:lnTo>
                    <a:lnTo>
                      <a:pt x="6" y="3"/>
                    </a:lnTo>
                    <a:lnTo>
                      <a:pt x="5" y="3"/>
                    </a:lnTo>
                    <a:close/>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463">
                <a:extLst>
                  <a:ext uri="{FF2B5EF4-FFF2-40B4-BE49-F238E27FC236}">
                    <a16:creationId xmlns:a16="http://schemas.microsoft.com/office/drawing/2014/main" id="{94D09D39-114B-4175-B2C8-D49670E6E898}"/>
                  </a:ext>
                </a:extLst>
              </p:cNvPr>
              <p:cNvSpPr>
                <a:spLocks/>
              </p:cNvSpPr>
              <p:nvPr/>
            </p:nvSpPr>
            <p:spPr bwMode="auto">
              <a:xfrm>
                <a:off x="6246" y="2087"/>
                <a:ext cx="7" cy="6"/>
              </a:xfrm>
              <a:custGeom>
                <a:avLst/>
                <a:gdLst>
                  <a:gd name="T0" fmla="*/ 5 w 7"/>
                  <a:gd name="T1" fmla="*/ 3 h 6"/>
                  <a:gd name="T2" fmla="*/ 2 w 7"/>
                  <a:gd name="T3" fmla="*/ 0 h 6"/>
                  <a:gd name="T4" fmla="*/ 0 w 7"/>
                  <a:gd name="T5" fmla="*/ 1 h 6"/>
                  <a:gd name="T6" fmla="*/ 1 w 7"/>
                  <a:gd name="T7" fmla="*/ 2 h 6"/>
                  <a:gd name="T8" fmla="*/ 2 w 7"/>
                  <a:gd name="T9" fmla="*/ 1 h 6"/>
                  <a:gd name="T10" fmla="*/ 4 w 7"/>
                  <a:gd name="T11" fmla="*/ 5 h 6"/>
                  <a:gd name="T12" fmla="*/ 4 w 7"/>
                  <a:gd name="T13" fmla="*/ 5 h 6"/>
                  <a:gd name="T14" fmla="*/ 4 w 7"/>
                  <a:gd name="T15" fmla="*/ 6 h 6"/>
                  <a:gd name="T16" fmla="*/ 7 w 7"/>
                  <a:gd name="T17" fmla="*/ 3 h 6"/>
                  <a:gd name="T18" fmla="*/ 6 w 7"/>
                  <a:gd name="T19" fmla="*/ 3 h 6"/>
                  <a:gd name="T20" fmla="*/ 5 w 7"/>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5" y="3"/>
                    </a:moveTo>
                    <a:lnTo>
                      <a:pt x="2" y="0"/>
                    </a:lnTo>
                    <a:lnTo>
                      <a:pt x="0" y="1"/>
                    </a:lnTo>
                    <a:lnTo>
                      <a:pt x="1" y="2"/>
                    </a:lnTo>
                    <a:lnTo>
                      <a:pt x="2" y="1"/>
                    </a:lnTo>
                    <a:lnTo>
                      <a:pt x="4" y="5"/>
                    </a:lnTo>
                    <a:lnTo>
                      <a:pt x="4" y="5"/>
                    </a:lnTo>
                    <a:lnTo>
                      <a:pt x="4" y="6"/>
                    </a:lnTo>
                    <a:lnTo>
                      <a:pt x="7" y="3"/>
                    </a:lnTo>
                    <a:lnTo>
                      <a:pt x="6" y="3"/>
                    </a:lnTo>
                    <a:lnTo>
                      <a:pt x="5"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64">
                <a:extLst>
                  <a:ext uri="{FF2B5EF4-FFF2-40B4-BE49-F238E27FC236}">
                    <a16:creationId xmlns:a16="http://schemas.microsoft.com/office/drawing/2014/main" id="{E2250410-A058-4ACF-BA9F-0AB0093835CF}"/>
                  </a:ext>
                </a:extLst>
              </p:cNvPr>
              <p:cNvSpPr>
                <a:spLocks noEditPoints="1"/>
              </p:cNvSpPr>
              <p:nvPr/>
            </p:nvSpPr>
            <p:spPr bwMode="auto">
              <a:xfrm>
                <a:off x="6250" y="2083"/>
                <a:ext cx="6" cy="7"/>
              </a:xfrm>
              <a:custGeom>
                <a:avLst/>
                <a:gdLst>
                  <a:gd name="T0" fmla="*/ 4 w 11"/>
                  <a:gd name="T1" fmla="*/ 5 h 13"/>
                  <a:gd name="T2" fmla="*/ 3 w 11"/>
                  <a:gd name="T3" fmla="*/ 2 h 13"/>
                  <a:gd name="T4" fmla="*/ 3 w 11"/>
                  <a:gd name="T5" fmla="*/ 0 h 13"/>
                  <a:gd name="T6" fmla="*/ 0 w 11"/>
                  <a:gd name="T7" fmla="*/ 2 h 13"/>
                  <a:gd name="T8" fmla="*/ 1 w 11"/>
                  <a:gd name="T9" fmla="*/ 4 h 13"/>
                  <a:gd name="T10" fmla="*/ 2 w 11"/>
                  <a:gd name="T11" fmla="*/ 8 h 13"/>
                  <a:gd name="T12" fmla="*/ 4 w 11"/>
                  <a:gd name="T13" fmla="*/ 11 h 13"/>
                  <a:gd name="T14" fmla="*/ 9 w 11"/>
                  <a:gd name="T15" fmla="*/ 11 h 13"/>
                  <a:gd name="T16" fmla="*/ 9 w 11"/>
                  <a:gd name="T17" fmla="*/ 5 h 13"/>
                  <a:gd name="T18" fmla="*/ 4 w 11"/>
                  <a:gd name="T19" fmla="*/ 5 h 13"/>
                  <a:gd name="T20" fmla="*/ 8 w 11"/>
                  <a:gd name="T21" fmla="*/ 9 h 13"/>
                  <a:gd name="T22" fmla="*/ 6 w 11"/>
                  <a:gd name="T23" fmla="*/ 9 h 13"/>
                  <a:gd name="T24" fmla="*/ 5 w 11"/>
                  <a:gd name="T25" fmla="*/ 7 h 13"/>
                  <a:gd name="T26" fmla="*/ 7 w 11"/>
                  <a:gd name="T27" fmla="*/ 7 h 13"/>
                  <a:gd name="T28" fmla="*/ 8 w 11"/>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4" y="5"/>
                    </a:moveTo>
                    <a:cubicBezTo>
                      <a:pt x="3" y="2"/>
                      <a:pt x="3" y="2"/>
                      <a:pt x="3" y="2"/>
                    </a:cubicBezTo>
                    <a:cubicBezTo>
                      <a:pt x="3" y="0"/>
                      <a:pt x="3" y="0"/>
                      <a:pt x="3" y="0"/>
                    </a:cubicBezTo>
                    <a:cubicBezTo>
                      <a:pt x="0" y="2"/>
                      <a:pt x="0" y="2"/>
                      <a:pt x="0" y="2"/>
                    </a:cubicBezTo>
                    <a:cubicBezTo>
                      <a:pt x="1" y="4"/>
                      <a:pt x="1" y="4"/>
                      <a:pt x="1" y="4"/>
                    </a:cubicBezTo>
                    <a:cubicBezTo>
                      <a:pt x="2" y="8"/>
                      <a:pt x="2" y="8"/>
                      <a:pt x="2" y="8"/>
                    </a:cubicBezTo>
                    <a:cubicBezTo>
                      <a:pt x="3" y="9"/>
                      <a:pt x="3" y="10"/>
                      <a:pt x="4" y="11"/>
                    </a:cubicBezTo>
                    <a:cubicBezTo>
                      <a:pt x="5" y="13"/>
                      <a:pt x="8" y="13"/>
                      <a:pt x="9" y="11"/>
                    </a:cubicBezTo>
                    <a:cubicBezTo>
                      <a:pt x="11" y="9"/>
                      <a:pt x="11" y="7"/>
                      <a:pt x="9" y="5"/>
                    </a:cubicBezTo>
                    <a:cubicBezTo>
                      <a:pt x="8" y="3"/>
                      <a:pt x="6" y="3"/>
                      <a:pt x="4" y="5"/>
                    </a:cubicBezTo>
                    <a:moveTo>
                      <a:pt x="8" y="9"/>
                    </a:moveTo>
                    <a:cubicBezTo>
                      <a:pt x="7" y="9"/>
                      <a:pt x="6" y="9"/>
                      <a:pt x="6" y="9"/>
                    </a:cubicBezTo>
                    <a:cubicBezTo>
                      <a:pt x="5" y="8"/>
                      <a:pt x="5" y="7"/>
                      <a:pt x="5" y="7"/>
                    </a:cubicBezTo>
                    <a:cubicBezTo>
                      <a:pt x="6" y="6"/>
                      <a:pt x="7" y="6"/>
                      <a:pt x="7" y="7"/>
                    </a:cubicBezTo>
                    <a:cubicBezTo>
                      <a:pt x="8" y="8"/>
                      <a:pt x="8" y="8"/>
                      <a:pt x="8" y="9"/>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65">
                <a:extLst>
                  <a:ext uri="{FF2B5EF4-FFF2-40B4-BE49-F238E27FC236}">
                    <a16:creationId xmlns:a16="http://schemas.microsoft.com/office/drawing/2014/main" id="{2071BBA6-C37F-4673-B4D4-E3F4B06EA908}"/>
                  </a:ext>
                </a:extLst>
              </p:cNvPr>
              <p:cNvSpPr>
                <a:spLocks/>
              </p:cNvSpPr>
              <p:nvPr/>
            </p:nvSpPr>
            <p:spPr bwMode="auto">
              <a:xfrm>
                <a:off x="6253" y="2079"/>
                <a:ext cx="8" cy="7"/>
              </a:xfrm>
              <a:custGeom>
                <a:avLst/>
                <a:gdLst>
                  <a:gd name="T0" fmla="*/ 9 w 14"/>
                  <a:gd name="T1" fmla="*/ 2 h 13"/>
                  <a:gd name="T2" fmla="*/ 6 w 14"/>
                  <a:gd name="T3" fmla="*/ 5 h 13"/>
                  <a:gd name="T4" fmla="*/ 8 w 14"/>
                  <a:gd name="T5" fmla="*/ 7 h 13"/>
                  <a:gd name="T6" fmla="*/ 9 w 14"/>
                  <a:gd name="T7" fmla="*/ 6 h 13"/>
                  <a:gd name="T8" fmla="*/ 9 w 14"/>
                  <a:gd name="T9" fmla="*/ 8 h 13"/>
                  <a:gd name="T10" fmla="*/ 5 w 14"/>
                  <a:gd name="T11" fmla="*/ 7 h 13"/>
                  <a:gd name="T12" fmla="*/ 4 w 14"/>
                  <a:gd name="T13" fmla="*/ 3 h 13"/>
                  <a:gd name="T14" fmla="*/ 6 w 14"/>
                  <a:gd name="T15" fmla="*/ 3 h 13"/>
                  <a:gd name="T16" fmla="*/ 8 w 14"/>
                  <a:gd name="T17" fmla="*/ 1 h 13"/>
                  <a:gd name="T18" fmla="*/ 6 w 14"/>
                  <a:gd name="T19" fmla="*/ 0 h 13"/>
                  <a:gd name="T20" fmla="*/ 2 w 14"/>
                  <a:gd name="T21" fmla="*/ 1 h 13"/>
                  <a:gd name="T22" fmla="*/ 1 w 14"/>
                  <a:gd name="T23" fmla="*/ 6 h 13"/>
                  <a:gd name="T24" fmla="*/ 3 w 14"/>
                  <a:gd name="T25" fmla="*/ 10 h 13"/>
                  <a:gd name="T26" fmla="*/ 11 w 14"/>
                  <a:gd name="T27" fmla="*/ 10 h 13"/>
                  <a:gd name="T28" fmla="*/ 9 w 14"/>
                  <a:gd name="T2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9" y="2"/>
                    </a:moveTo>
                    <a:cubicBezTo>
                      <a:pt x="6" y="5"/>
                      <a:pt x="6" y="5"/>
                      <a:pt x="6" y="5"/>
                    </a:cubicBezTo>
                    <a:cubicBezTo>
                      <a:pt x="8" y="7"/>
                      <a:pt x="8" y="7"/>
                      <a:pt x="8" y="7"/>
                    </a:cubicBezTo>
                    <a:cubicBezTo>
                      <a:pt x="9" y="6"/>
                      <a:pt x="9" y="6"/>
                      <a:pt x="9" y="6"/>
                    </a:cubicBezTo>
                    <a:cubicBezTo>
                      <a:pt x="10" y="7"/>
                      <a:pt x="10" y="8"/>
                      <a:pt x="9" y="8"/>
                    </a:cubicBezTo>
                    <a:cubicBezTo>
                      <a:pt x="8" y="9"/>
                      <a:pt x="6" y="9"/>
                      <a:pt x="5" y="7"/>
                    </a:cubicBezTo>
                    <a:cubicBezTo>
                      <a:pt x="3" y="6"/>
                      <a:pt x="3" y="4"/>
                      <a:pt x="4" y="3"/>
                    </a:cubicBezTo>
                    <a:cubicBezTo>
                      <a:pt x="5" y="3"/>
                      <a:pt x="5" y="3"/>
                      <a:pt x="6" y="3"/>
                    </a:cubicBezTo>
                    <a:cubicBezTo>
                      <a:pt x="8" y="1"/>
                      <a:pt x="8" y="1"/>
                      <a:pt x="8" y="1"/>
                    </a:cubicBezTo>
                    <a:cubicBezTo>
                      <a:pt x="8" y="0"/>
                      <a:pt x="7" y="0"/>
                      <a:pt x="6" y="0"/>
                    </a:cubicBezTo>
                    <a:cubicBezTo>
                      <a:pt x="5" y="0"/>
                      <a:pt x="3" y="0"/>
                      <a:pt x="2" y="1"/>
                    </a:cubicBezTo>
                    <a:cubicBezTo>
                      <a:pt x="1" y="3"/>
                      <a:pt x="0" y="4"/>
                      <a:pt x="1" y="6"/>
                    </a:cubicBezTo>
                    <a:cubicBezTo>
                      <a:pt x="1" y="7"/>
                      <a:pt x="1" y="8"/>
                      <a:pt x="3" y="10"/>
                    </a:cubicBezTo>
                    <a:cubicBezTo>
                      <a:pt x="5" y="12"/>
                      <a:pt x="9" y="13"/>
                      <a:pt x="11" y="10"/>
                    </a:cubicBezTo>
                    <a:cubicBezTo>
                      <a:pt x="14" y="8"/>
                      <a:pt x="12" y="4"/>
                      <a:pt x="9" y="2"/>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466">
                <a:extLst>
                  <a:ext uri="{FF2B5EF4-FFF2-40B4-BE49-F238E27FC236}">
                    <a16:creationId xmlns:a16="http://schemas.microsoft.com/office/drawing/2014/main" id="{F12699FD-486B-457A-9A26-5FC12EBE18F3}"/>
                  </a:ext>
                </a:extLst>
              </p:cNvPr>
              <p:cNvSpPr>
                <a:spLocks noEditPoints="1"/>
              </p:cNvSpPr>
              <p:nvPr/>
            </p:nvSpPr>
            <p:spPr bwMode="auto">
              <a:xfrm>
                <a:off x="6257" y="2075"/>
                <a:ext cx="8" cy="7"/>
              </a:xfrm>
              <a:custGeom>
                <a:avLst/>
                <a:gdLst>
                  <a:gd name="T0" fmla="*/ 9 w 14"/>
                  <a:gd name="T1" fmla="*/ 4 h 14"/>
                  <a:gd name="T2" fmla="*/ 8 w 14"/>
                  <a:gd name="T3" fmla="*/ 2 h 14"/>
                  <a:gd name="T4" fmla="*/ 7 w 14"/>
                  <a:gd name="T5" fmla="*/ 1 h 14"/>
                  <a:gd name="T6" fmla="*/ 3 w 14"/>
                  <a:gd name="T7" fmla="*/ 2 h 14"/>
                  <a:gd name="T8" fmla="*/ 0 w 14"/>
                  <a:gd name="T9" fmla="*/ 5 h 14"/>
                  <a:gd name="T10" fmla="*/ 8 w 14"/>
                  <a:gd name="T11" fmla="*/ 14 h 14"/>
                  <a:gd name="T12" fmla="*/ 12 w 14"/>
                  <a:gd name="T13" fmla="*/ 10 h 14"/>
                  <a:gd name="T14" fmla="*/ 12 w 14"/>
                  <a:gd name="T15" fmla="*/ 5 h 14"/>
                  <a:gd name="T16" fmla="*/ 9 w 14"/>
                  <a:gd name="T17" fmla="*/ 4 h 14"/>
                  <a:gd name="T18" fmla="*/ 6 w 14"/>
                  <a:gd name="T19" fmla="*/ 4 h 14"/>
                  <a:gd name="T20" fmla="*/ 6 w 14"/>
                  <a:gd name="T21" fmla="*/ 5 h 14"/>
                  <a:gd name="T22" fmla="*/ 5 w 14"/>
                  <a:gd name="T23" fmla="*/ 6 h 14"/>
                  <a:gd name="T24" fmla="*/ 4 w 14"/>
                  <a:gd name="T25" fmla="*/ 5 h 14"/>
                  <a:gd name="T26" fmla="*/ 5 w 14"/>
                  <a:gd name="T27" fmla="*/ 4 h 14"/>
                  <a:gd name="T28" fmla="*/ 6 w 14"/>
                  <a:gd name="T29" fmla="*/ 4 h 14"/>
                  <a:gd name="T30" fmla="*/ 10 w 14"/>
                  <a:gd name="T31" fmla="*/ 8 h 14"/>
                  <a:gd name="T32" fmla="*/ 9 w 14"/>
                  <a:gd name="T33" fmla="*/ 9 h 14"/>
                  <a:gd name="T34" fmla="*/ 7 w 14"/>
                  <a:gd name="T35" fmla="*/ 8 h 14"/>
                  <a:gd name="T36" fmla="*/ 8 w 14"/>
                  <a:gd name="T37" fmla="*/ 7 h 14"/>
                  <a:gd name="T38" fmla="*/ 10 w 14"/>
                  <a:gd name="T39" fmla="*/ 7 h 14"/>
                  <a:gd name="T40" fmla="*/ 10 w 1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14">
                    <a:moveTo>
                      <a:pt x="9" y="4"/>
                    </a:moveTo>
                    <a:cubicBezTo>
                      <a:pt x="9" y="3"/>
                      <a:pt x="9" y="2"/>
                      <a:pt x="8" y="2"/>
                    </a:cubicBezTo>
                    <a:cubicBezTo>
                      <a:pt x="8" y="1"/>
                      <a:pt x="7" y="1"/>
                      <a:pt x="7" y="1"/>
                    </a:cubicBezTo>
                    <a:cubicBezTo>
                      <a:pt x="5" y="0"/>
                      <a:pt x="4" y="1"/>
                      <a:pt x="3" y="2"/>
                    </a:cubicBezTo>
                    <a:cubicBezTo>
                      <a:pt x="0" y="5"/>
                      <a:pt x="0" y="5"/>
                      <a:pt x="0" y="5"/>
                    </a:cubicBezTo>
                    <a:cubicBezTo>
                      <a:pt x="8" y="14"/>
                      <a:pt x="8" y="14"/>
                      <a:pt x="8" y="14"/>
                    </a:cubicBezTo>
                    <a:cubicBezTo>
                      <a:pt x="12" y="10"/>
                      <a:pt x="12" y="10"/>
                      <a:pt x="12" y="10"/>
                    </a:cubicBezTo>
                    <a:cubicBezTo>
                      <a:pt x="14" y="9"/>
                      <a:pt x="14" y="6"/>
                      <a:pt x="12" y="5"/>
                    </a:cubicBezTo>
                    <a:cubicBezTo>
                      <a:pt x="11" y="4"/>
                      <a:pt x="10" y="4"/>
                      <a:pt x="9" y="4"/>
                    </a:cubicBezTo>
                    <a:moveTo>
                      <a:pt x="6" y="4"/>
                    </a:moveTo>
                    <a:cubicBezTo>
                      <a:pt x="7" y="4"/>
                      <a:pt x="7" y="5"/>
                      <a:pt x="6" y="5"/>
                    </a:cubicBezTo>
                    <a:cubicBezTo>
                      <a:pt x="5" y="6"/>
                      <a:pt x="5" y="6"/>
                      <a:pt x="5" y="6"/>
                    </a:cubicBezTo>
                    <a:cubicBezTo>
                      <a:pt x="4" y="5"/>
                      <a:pt x="4" y="5"/>
                      <a:pt x="4" y="5"/>
                    </a:cubicBezTo>
                    <a:cubicBezTo>
                      <a:pt x="5" y="4"/>
                      <a:pt x="5" y="4"/>
                      <a:pt x="5" y="4"/>
                    </a:cubicBezTo>
                    <a:cubicBezTo>
                      <a:pt x="5" y="3"/>
                      <a:pt x="6" y="3"/>
                      <a:pt x="6" y="4"/>
                    </a:cubicBezTo>
                    <a:moveTo>
                      <a:pt x="10" y="8"/>
                    </a:moveTo>
                    <a:cubicBezTo>
                      <a:pt x="9" y="9"/>
                      <a:pt x="9" y="9"/>
                      <a:pt x="9" y="9"/>
                    </a:cubicBezTo>
                    <a:cubicBezTo>
                      <a:pt x="7" y="8"/>
                      <a:pt x="7" y="8"/>
                      <a:pt x="7" y="8"/>
                    </a:cubicBezTo>
                    <a:cubicBezTo>
                      <a:pt x="8" y="7"/>
                      <a:pt x="8" y="7"/>
                      <a:pt x="8" y="7"/>
                    </a:cubicBezTo>
                    <a:cubicBezTo>
                      <a:pt x="9" y="6"/>
                      <a:pt x="9" y="6"/>
                      <a:pt x="10" y="7"/>
                    </a:cubicBezTo>
                    <a:cubicBezTo>
                      <a:pt x="10" y="7"/>
                      <a:pt x="10" y="8"/>
                      <a:pt x="10" y="8"/>
                    </a:cubicBezTo>
                  </a:path>
                </a:pathLst>
              </a:custGeom>
              <a:solidFill>
                <a:srgbClr val="2523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467">
                <a:extLst>
                  <a:ext uri="{FF2B5EF4-FFF2-40B4-BE49-F238E27FC236}">
                    <a16:creationId xmlns:a16="http://schemas.microsoft.com/office/drawing/2014/main" id="{F2614764-1365-4F27-AEF1-CE127655A655}"/>
                  </a:ext>
                </a:extLst>
              </p:cNvPr>
              <p:cNvSpPr>
                <a:spLocks noEditPoints="1"/>
              </p:cNvSpPr>
              <p:nvPr/>
            </p:nvSpPr>
            <p:spPr bwMode="auto">
              <a:xfrm>
                <a:off x="6212" y="2124"/>
                <a:ext cx="18" cy="13"/>
              </a:xfrm>
              <a:custGeom>
                <a:avLst/>
                <a:gdLst>
                  <a:gd name="T0" fmla="*/ 12 w 18"/>
                  <a:gd name="T1" fmla="*/ 1 h 13"/>
                  <a:gd name="T2" fmla="*/ 0 w 18"/>
                  <a:gd name="T3" fmla="*/ 13 h 13"/>
                  <a:gd name="T4" fmla="*/ 12 w 18"/>
                  <a:gd name="T5" fmla="*/ 1 h 13"/>
                  <a:gd name="T6" fmla="*/ 14 w 18"/>
                  <a:gd name="T7" fmla="*/ 4 h 13"/>
                  <a:gd name="T8" fmla="*/ 12 w 18"/>
                  <a:gd name="T9" fmla="*/ 1 h 13"/>
                  <a:gd name="T10" fmla="*/ 18 w 18"/>
                  <a:gd name="T11" fmla="*/ 0 h 13"/>
                  <a:gd name="T12" fmla="*/ 14 w 18"/>
                  <a:gd name="T13" fmla="*/ 4 h 13"/>
                  <a:gd name="T14" fmla="*/ 18 w 18"/>
                  <a:gd name="T15" fmla="*/ 0 h 13"/>
                  <a:gd name="T16" fmla="*/ 18 w 18"/>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3">
                    <a:moveTo>
                      <a:pt x="12" y="1"/>
                    </a:moveTo>
                    <a:lnTo>
                      <a:pt x="0" y="13"/>
                    </a:lnTo>
                    <a:lnTo>
                      <a:pt x="12" y="1"/>
                    </a:lnTo>
                    <a:lnTo>
                      <a:pt x="14" y="4"/>
                    </a:lnTo>
                    <a:lnTo>
                      <a:pt x="12" y="1"/>
                    </a:lnTo>
                    <a:close/>
                    <a:moveTo>
                      <a:pt x="18" y="0"/>
                    </a:moveTo>
                    <a:lnTo>
                      <a:pt x="14" y="4"/>
                    </a:lnTo>
                    <a:lnTo>
                      <a:pt x="18" y="0"/>
                    </a:lnTo>
                    <a:lnTo>
                      <a:pt x="18" y="0"/>
                    </a:lnTo>
                    <a:close/>
                  </a:path>
                </a:pathLst>
              </a:custGeom>
              <a:solidFill>
                <a:srgbClr val="977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468">
                <a:extLst>
                  <a:ext uri="{FF2B5EF4-FFF2-40B4-BE49-F238E27FC236}">
                    <a16:creationId xmlns:a16="http://schemas.microsoft.com/office/drawing/2014/main" id="{CABADD48-CF9D-4961-8A29-1CD5870E9C80}"/>
                  </a:ext>
                </a:extLst>
              </p:cNvPr>
              <p:cNvSpPr>
                <a:spLocks noEditPoints="1"/>
              </p:cNvSpPr>
              <p:nvPr/>
            </p:nvSpPr>
            <p:spPr bwMode="auto">
              <a:xfrm>
                <a:off x="6212" y="2124"/>
                <a:ext cx="18" cy="13"/>
              </a:xfrm>
              <a:custGeom>
                <a:avLst/>
                <a:gdLst>
                  <a:gd name="T0" fmla="*/ 12 w 18"/>
                  <a:gd name="T1" fmla="*/ 1 h 13"/>
                  <a:gd name="T2" fmla="*/ 0 w 18"/>
                  <a:gd name="T3" fmla="*/ 13 h 13"/>
                  <a:gd name="T4" fmla="*/ 12 w 18"/>
                  <a:gd name="T5" fmla="*/ 1 h 13"/>
                  <a:gd name="T6" fmla="*/ 14 w 18"/>
                  <a:gd name="T7" fmla="*/ 4 h 13"/>
                  <a:gd name="T8" fmla="*/ 12 w 18"/>
                  <a:gd name="T9" fmla="*/ 1 h 13"/>
                  <a:gd name="T10" fmla="*/ 18 w 18"/>
                  <a:gd name="T11" fmla="*/ 0 h 13"/>
                  <a:gd name="T12" fmla="*/ 14 w 18"/>
                  <a:gd name="T13" fmla="*/ 4 h 13"/>
                  <a:gd name="T14" fmla="*/ 18 w 18"/>
                  <a:gd name="T15" fmla="*/ 0 h 13"/>
                  <a:gd name="T16" fmla="*/ 18 w 18"/>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3">
                    <a:moveTo>
                      <a:pt x="12" y="1"/>
                    </a:moveTo>
                    <a:lnTo>
                      <a:pt x="0" y="13"/>
                    </a:lnTo>
                    <a:lnTo>
                      <a:pt x="12" y="1"/>
                    </a:lnTo>
                    <a:lnTo>
                      <a:pt x="14" y="4"/>
                    </a:lnTo>
                    <a:lnTo>
                      <a:pt x="12" y="1"/>
                    </a:lnTo>
                    <a:moveTo>
                      <a:pt x="18" y="0"/>
                    </a:moveTo>
                    <a:lnTo>
                      <a:pt x="14" y="4"/>
                    </a:lnTo>
                    <a:lnTo>
                      <a:pt x="18" y="0"/>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469">
                <a:extLst>
                  <a:ext uri="{FF2B5EF4-FFF2-40B4-BE49-F238E27FC236}">
                    <a16:creationId xmlns:a16="http://schemas.microsoft.com/office/drawing/2014/main" id="{2066793D-4130-455F-9BD9-FD983A6D3987}"/>
                  </a:ext>
                </a:extLst>
              </p:cNvPr>
              <p:cNvSpPr>
                <a:spLocks noEditPoints="1"/>
              </p:cNvSpPr>
              <p:nvPr/>
            </p:nvSpPr>
            <p:spPr bwMode="auto">
              <a:xfrm>
                <a:off x="6205" y="2118"/>
                <a:ext cx="19" cy="19"/>
              </a:xfrm>
              <a:custGeom>
                <a:avLst/>
                <a:gdLst>
                  <a:gd name="T0" fmla="*/ 12 w 19"/>
                  <a:gd name="T1" fmla="*/ 9 h 19"/>
                  <a:gd name="T2" fmla="*/ 10 w 19"/>
                  <a:gd name="T3" fmla="*/ 7 h 19"/>
                  <a:gd name="T4" fmla="*/ 12 w 19"/>
                  <a:gd name="T5" fmla="*/ 5 h 19"/>
                  <a:gd name="T6" fmla="*/ 14 w 19"/>
                  <a:gd name="T7" fmla="*/ 7 h 19"/>
                  <a:gd name="T8" fmla="*/ 12 w 19"/>
                  <a:gd name="T9" fmla="*/ 9 h 19"/>
                  <a:gd name="T10" fmla="*/ 12 w 19"/>
                  <a:gd name="T11" fmla="*/ 0 h 19"/>
                  <a:gd name="T12" fmla="*/ 0 w 19"/>
                  <a:gd name="T13" fmla="*/ 12 h 19"/>
                  <a:gd name="T14" fmla="*/ 7 w 19"/>
                  <a:gd name="T15" fmla="*/ 19 h 19"/>
                  <a:gd name="T16" fmla="*/ 19 w 19"/>
                  <a:gd name="T17" fmla="*/ 7 h 19"/>
                  <a:gd name="T18" fmla="*/ 12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2" y="9"/>
                    </a:moveTo>
                    <a:lnTo>
                      <a:pt x="10" y="7"/>
                    </a:lnTo>
                    <a:lnTo>
                      <a:pt x="12" y="5"/>
                    </a:lnTo>
                    <a:lnTo>
                      <a:pt x="14" y="7"/>
                    </a:lnTo>
                    <a:lnTo>
                      <a:pt x="12" y="9"/>
                    </a:lnTo>
                    <a:close/>
                    <a:moveTo>
                      <a:pt x="12" y="0"/>
                    </a:moveTo>
                    <a:lnTo>
                      <a:pt x="0" y="12"/>
                    </a:lnTo>
                    <a:lnTo>
                      <a:pt x="7" y="19"/>
                    </a:lnTo>
                    <a:lnTo>
                      <a:pt x="19" y="7"/>
                    </a:lnTo>
                    <a:lnTo>
                      <a:pt x="12" y="0"/>
                    </a:lnTo>
                    <a:close/>
                  </a:path>
                </a:pathLst>
              </a:custGeom>
              <a:solidFill>
                <a:srgbClr val="525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470">
                <a:extLst>
                  <a:ext uri="{FF2B5EF4-FFF2-40B4-BE49-F238E27FC236}">
                    <a16:creationId xmlns:a16="http://schemas.microsoft.com/office/drawing/2014/main" id="{665F8116-5153-46D7-A4A4-BA2725640A54}"/>
                  </a:ext>
                </a:extLst>
              </p:cNvPr>
              <p:cNvSpPr>
                <a:spLocks noEditPoints="1"/>
              </p:cNvSpPr>
              <p:nvPr/>
            </p:nvSpPr>
            <p:spPr bwMode="auto">
              <a:xfrm>
                <a:off x="6205" y="2118"/>
                <a:ext cx="19" cy="19"/>
              </a:xfrm>
              <a:custGeom>
                <a:avLst/>
                <a:gdLst>
                  <a:gd name="T0" fmla="*/ 12 w 19"/>
                  <a:gd name="T1" fmla="*/ 9 h 19"/>
                  <a:gd name="T2" fmla="*/ 10 w 19"/>
                  <a:gd name="T3" fmla="*/ 7 h 19"/>
                  <a:gd name="T4" fmla="*/ 12 w 19"/>
                  <a:gd name="T5" fmla="*/ 5 h 19"/>
                  <a:gd name="T6" fmla="*/ 14 w 19"/>
                  <a:gd name="T7" fmla="*/ 7 h 19"/>
                  <a:gd name="T8" fmla="*/ 12 w 19"/>
                  <a:gd name="T9" fmla="*/ 9 h 19"/>
                  <a:gd name="T10" fmla="*/ 12 w 19"/>
                  <a:gd name="T11" fmla="*/ 0 h 19"/>
                  <a:gd name="T12" fmla="*/ 0 w 19"/>
                  <a:gd name="T13" fmla="*/ 12 h 19"/>
                  <a:gd name="T14" fmla="*/ 7 w 19"/>
                  <a:gd name="T15" fmla="*/ 19 h 19"/>
                  <a:gd name="T16" fmla="*/ 19 w 19"/>
                  <a:gd name="T17" fmla="*/ 7 h 19"/>
                  <a:gd name="T18" fmla="*/ 12 w 1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2" y="9"/>
                    </a:moveTo>
                    <a:lnTo>
                      <a:pt x="10" y="7"/>
                    </a:lnTo>
                    <a:lnTo>
                      <a:pt x="12" y="5"/>
                    </a:lnTo>
                    <a:lnTo>
                      <a:pt x="14" y="7"/>
                    </a:lnTo>
                    <a:lnTo>
                      <a:pt x="12" y="9"/>
                    </a:lnTo>
                    <a:moveTo>
                      <a:pt x="12" y="0"/>
                    </a:moveTo>
                    <a:lnTo>
                      <a:pt x="0" y="12"/>
                    </a:lnTo>
                    <a:lnTo>
                      <a:pt x="7" y="19"/>
                    </a:lnTo>
                    <a:lnTo>
                      <a:pt x="19" y="7"/>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471">
                <a:extLst>
                  <a:ext uri="{FF2B5EF4-FFF2-40B4-BE49-F238E27FC236}">
                    <a16:creationId xmlns:a16="http://schemas.microsoft.com/office/drawing/2014/main" id="{AA418549-5FAE-4EEA-AFCE-A6DF0F898EDB}"/>
                  </a:ext>
                </a:extLst>
              </p:cNvPr>
              <p:cNvSpPr>
                <a:spLocks/>
              </p:cNvSpPr>
              <p:nvPr/>
            </p:nvSpPr>
            <p:spPr bwMode="auto">
              <a:xfrm>
                <a:off x="6217" y="2115"/>
                <a:ext cx="13" cy="13"/>
              </a:xfrm>
              <a:custGeom>
                <a:avLst/>
                <a:gdLst>
                  <a:gd name="T0" fmla="*/ 3 w 13"/>
                  <a:gd name="T1" fmla="*/ 0 h 13"/>
                  <a:gd name="T2" fmla="*/ 0 w 13"/>
                  <a:gd name="T3" fmla="*/ 3 h 13"/>
                  <a:gd name="T4" fmla="*/ 7 w 13"/>
                  <a:gd name="T5" fmla="*/ 10 h 13"/>
                  <a:gd name="T6" fmla="*/ 9 w 13"/>
                  <a:gd name="T7" fmla="*/ 13 h 13"/>
                  <a:gd name="T8" fmla="*/ 13 w 13"/>
                  <a:gd name="T9" fmla="*/ 9 h 13"/>
                  <a:gd name="T10" fmla="*/ 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3" y="0"/>
                    </a:moveTo>
                    <a:lnTo>
                      <a:pt x="0" y="3"/>
                    </a:lnTo>
                    <a:lnTo>
                      <a:pt x="7" y="10"/>
                    </a:lnTo>
                    <a:lnTo>
                      <a:pt x="9" y="13"/>
                    </a:lnTo>
                    <a:lnTo>
                      <a:pt x="13" y="9"/>
                    </a:lnTo>
                    <a:lnTo>
                      <a:pt x="3" y="0"/>
                    </a:lnTo>
                    <a:close/>
                  </a:path>
                </a:pathLst>
              </a:custGeom>
              <a:solidFill>
                <a:srgbClr val="B9B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472">
                <a:extLst>
                  <a:ext uri="{FF2B5EF4-FFF2-40B4-BE49-F238E27FC236}">
                    <a16:creationId xmlns:a16="http://schemas.microsoft.com/office/drawing/2014/main" id="{1ED8E840-1F31-4A81-9F17-032BE78894BD}"/>
                  </a:ext>
                </a:extLst>
              </p:cNvPr>
              <p:cNvSpPr>
                <a:spLocks/>
              </p:cNvSpPr>
              <p:nvPr/>
            </p:nvSpPr>
            <p:spPr bwMode="auto">
              <a:xfrm>
                <a:off x="6217" y="2115"/>
                <a:ext cx="13" cy="13"/>
              </a:xfrm>
              <a:custGeom>
                <a:avLst/>
                <a:gdLst>
                  <a:gd name="T0" fmla="*/ 3 w 13"/>
                  <a:gd name="T1" fmla="*/ 0 h 13"/>
                  <a:gd name="T2" fmla="*/ 0 w 13"/>
                  <a:gd name="T3" fmla="*/ 3 h 13"/>
                  <a:gd name="T4" fmla="*/ 7 w 13"/>
                  <a:gd name="T5" fmla="*/ 10 h 13"/>
                  <a:gd name="T6" fmla="*/ 9 w 13"/>
                  <a:gd name="T7" fmla="*/ 13 h 13"/>
                  <a:gd name="T8" fmla="*/ 13 w 13"/>
                  <a:gd name="T9" fmla="*/ 9 h 13"/>
                  <a:gd name="T10" fmla="*/ 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3" y="0"/>
                    </a:moveTo>
                    <a:lnTo>
                      <a:pt x="0" y="3"/>
                    </a:lnTo>
                    <a:lnTo>
                      <a:pt x="7" y="10"/>
                    </a:lnTo>
                    <a:lnTo>
                      <a:pt x="9" y="13"/>
                    </a:lnTo>
                    <a:lnTo>
                      <a:pt x="13" y="9"/>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473">
                <a:extLst>
                  <a:ext uri="{FF2B5EF4-FFF2-40B4-BE49-F238E27FC236}">
                    <a16:creationId xmlns:a16="http://schemas.microsoft.com/office/drawing/2014/main" id="{A2C3C835-DF53-4908-B2DF-AC76CC1CF4E0}"/>
                  </a:ext>
                </a:extLst>
              </p:cNvPr>
              <p:cNvSpPr>
                <a:spLocks/>
              </p:cNvSpPr>
              <p:nvPr/>
            </p:nvSpPr>
            <p:spPr bwMode="auto">
              <a:xfrm>
                <a:off x="6220" y="2063"/>
                <a:ext cx="64" cy="62"/>
              </a:xfrm>
              <a:custGeom>
                <a:avLst/>
                <a:gdLst>
                  <a:gd name="T0" fmla="*/ 96 w 116"/>
                  <a:gd name="T1" fmla="*/ 0 h 115"/>
                  <a:gd name="T2" fmla="*/ 79 w 116"/>
                  <a:gd name="T3" fmla="*/ 17 h 115"/>
                  <a:gd name="T4" fmla="*/ 86 w 116"/>
                  <a:gd name="T5" fmla="*/ 24 h 115"/>
                  <a:gd name="T6" fmla="*/ 86 w 116"/>
                  <a:gd name="T7" fmla="*/ 34 h 115"/>
                  <a:gd name="T8" fmla="*/ 35 w 116"/>
                  <a:gd name="T9" fmla="*/ 85 h 115"/>
                  <a:gd name="T10" fmla="*/ 29 w 116"/>
                  <a:gd name="T11" fmla="*/ 88 h 115"/>
                  <a:gd name="T12" fmla="*/ 24 w 116"/>
                  <a:gd name="T13" fmla="*/ 85 h 115"/>
                  <a:gd name="T14" fmla="*/ 17 w 116"/>
                  <a:gd name="T15" fmla="*/ 79 h 115"/>
                  <a:gd name="T16" fmla="*/ 0 w 116"/>
                  <a:gd name="T17" fmla="*/ 96 h 115"/>
                  <a:gd name="T18" fmla="*/ 17 w 116"/>
                  <a:gd name="T19" fmla="*/ 113 h 115"/>
                  <a:gd name="T20" fmla="*/ 17 w 116"/>
                  <a:gd name="T21" fmla="*/ 113 h 115"/>
                  <a:gd name="T22" fmla="*/ 20 w 116"/>
                  <a:gd name="T23" fmla="*/ 115 h 115"/>
                  <a:gd name="T24" fmla="*/ 116 w 116"/>
                  <a:gd name="T25" fmla="*/ 19 h 115"/>
                  <a:gd name="T26" fmla="*/ 96 w 116"/>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5">
                    <a:moveTo>
                      <a:pt x="96" y="0"/>
                    </a:moveTo>
                    <a:cubicBezTo>
                      <a:pt x="79" y="17"/>
                      <a:pt x="79" y="17"/>
                      <a:pt x="79" y="17"/>
                    </a:cubicBezTo>
                    <a:cubicBezTo>
                      <a:pt x="86" y="24"/>
                      <a:pt x="86" y="24"/>
                      <a:pt x="86" y="24"/>
                    </a:cubicBezTo>
                    <a:cubicBezTo>
                      <a:pt x="89" y="27"/>
                      <a:pt x="89" y="31"/>
                      <a:pt x="86" y="34"/>
                    </a:cubicBezTo>
                    <a:cubicBezTo>
                      <a:pt x="35" y="85"/>
                      <a:pt x="35" y="85"/>
                      <a:pt x="35" y="85"/>
                    </a:cubicBezTo>
                    <a:cubicBezTo>
                      <a:pt x="33" y="87"/>
                      <a:pt x="31" y="88"/>
                      <a:pt x="29" y="88"/>
                    </a:cubicBezTo>
                    <a:cubicBezTo>
                      <a:pt x="27" y="88"/>
                      <a:pt x="25" y="87"/>
                      <a:pt x="24" y="85"/>
                    </a:cubicBezTo>
                    <a:cubicBezTo>
                      <a:pt x="17" y="79"/>
                      <a:pt x="17" y="79"/>
                      <a:pt x="17" y="79"/>
                    </a:cubicBezTo>
                    <a:cubicBezTo>
                      <a:pt x="0" y="96"/>
                      <a:pt x="0" y="96"/>
                      <a:pt x="0" y="96"/>
                    </a:cubicBezTo>
                    <a:cubicBezTo>
                      <a:pt x="17" y="113"/>
                      <a:pt x="17" y="113"/>
                      <a:pt x="17" y="113"/>
                    </a:cubicBezTo>
                    <a:cubicBezTo>
                      <a:pt x="17" y="113"/>
                      <a:pt x="17" y="113"/>
                      <a:pt x="17" y="113"/>
                    </a:cubicBezTo>
                    <a:cubicBezTo>
                      <a:pt x="20" y="115"/>
                      <a:pt x="20" y="115"/>
                      <a:pt x="20" y="115"/>
                    </a:cubicBezTo>
                    <a:cubicBezTo>
                      <a:pt x="61" y="87"/>
                      <a:pt x="87" y="60"/>
                      <a:pt x="116" y="19"/>
                    </a:cubicBezTo>
                    <a:cubicBezTo>
                      <a:pt x="96" y="0"/>
                      <a:pt x="96" y="0"/>
                      <a:pt x="96" y="0"/>
                    </a:cubicBezTo>
                  </a:path>
                </a:pathLst>
              </a:custGeom>
              <a:solidFill>
                <a:srgbClr val="1D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474">
                <a:extLst>
                  <a:ext uri="{FF2B5EF4-FFF2-40B4-BE49-F238E27FC236}">
                    <a16:creationId xmlns:a16="http://schemas.microsoft.com/office/drawing/2014/main" id="{D08D8E9F-25FC-4523-94E0-91A5FE877E45}"/>
                  </a:ext>
                </a:extLst>
              </p:cNvPr>
              <p:cNvSpPr>
                <a:spLocks noEditPoints="1"/>
              </p:cNvSpPr>
              <p:nvPr/>
            </p:nvSpPr>
            <p:spPr bwMode="auto">
              <a:xfrm>
                <a:off x="6230" y="2072"/>
                <a:ext cx="39" cy="39"/>
              </a:xfrm>
              <a:custGeom>
                <a:avLst/>
                <a:gdLst>
                  <a:gd name="T0" fmla="*/ 43 w 72"/>
                  <a:gd name="T1" fmla="*/ 26 h 71"/>
                  <a:gd name="T2" fmla="*/ 42 w 72"/>
                  <a:gd name="T3" fmla="*/ 27 h 71"/>
                  <a:gd name="T4" fmla="*/ 43 w 72"/>
                  <a:gd name="T5" fmla="*/ 29 h 71"/>
                  <a:gd name="T6" fmla="*/ 44 w 72"/>
                  <a:gd name="T7" fmla="*/ 29 h 71"/>
                  <a:gd name="T8" fmla="*/ 45 w 72"/>
                  <a:gd name="T9" fmla="*/ 29 h 71"/>
                  <a:gd name="T10" fmla="*/ 44 w 72"/>
                  <a:gd name="T11" fmla="*/ 27 h 71"/>
                  <a:gd name="T12" fmla="*/ 43 w 72"/>
                  <a:gd name="T13" fmla="*/ 26 h 71"/>
                  <a:gd name="T14" fmla="*/ 62 w 72"/>
                  <a:gd name="T15" fmla="*/ 0 h 71"/>
                  <a:gd name="T16" fmla="*/ 57 w 72"/>
                  <a:gd name="T17" fmla="*/ 6 h 71"/>
                  <a:gd name="T18" fmla="*/ 57 w 72"/>
                  <a:gd name="T19" fmla="*/ 6 h 71"/>
                  <a:gd name="T20" fmla="*/ 58 w 72"/>
                  <a:gd name="T21" fmla="*/ 7 h 71"/>
                  <a:gd name="T22" fmla="*/ 59 w 72"/>
                  <a:gd name="T23" fmla="*/ 9 h 71"/>
                  <a:gd name="T24" fmla="*/ 60 w 72"/>
                  <a:gd name="T25" fmla="*/ 9 h 71"/>
                  <a:gd name="T26" fmla="*/ 62 w 72"/>
                  <a:gd name="T27" fmla="*/ 10 h 71"/>
                  <a:gd name="T28" fmla="*/ 62 w 72"/>
                  <a:gd name="T29" fmla="*/ 15 h 71"/>
                  <a:gd name="T30" fmla="*/ 58 w 72"/>
                  <a:gd name="T31" fmla="*/ 19 h 71"/>
                  <a:gd name="T32" fmla="*/ 51 w 72"/>
                  <a:gd name="T33" fmla="*/ 11 h 71"/>
                  <a:gd name="T34" fmla="*/ 49 w 72"/>
                  <a:gd name="T35" fmla="*/ 13 h 71"/>
                  <a:gd name="T36" fmla="*/ 49 w 72"/>
                  <a:gd name="T37" fmla="*/ 13 h 71"/>
                  <a:gd name="T38" fmla="*/ 51 w 72"/>
                  <a:gd name="T39" fmla="*/ 14 h 71"/>
                  <a:gd name="T40" fmla="*/ 49 w 72"/>
                  <a:gd name="T41" fmla="*/ 16 h 71"/>
                  <a:gd name="T42" fmla="*/ 48 w 72"/>
                  <a:gd name="T43" fmla="*/ 16 h 71"/>
                  <a:gd name="T44" fmla="*/ 47 w 72"/>
                  <a:gd name="T45" fmla="*/ 16 h 71"/>
                  <a:gd name="T46" fmla="*/ 48 w 72"/>
                  <a:gd name="T47" fmla="*/ 20 h 71"/>
                  <a:gd name="T48" fmla="*/ 50 w 72"/>
                  <a:gd name="T49" fmla="*/ 22 h 71"/>
                  <a:gd name="T50" fmla="*/ 52 w 72"/>
                  <a:gd name="T51" fmla="*/ 21 h 71"/>
                  <a:gd name="T52" fmla="*/ 52 w 72"/>
                  <a:gd name="T53" fmla="*/ 19 h 71"/>
                  <a:gd name="T54" fmla="*/ 51 w 72"/>
                  <a:gd name="T55" fmla="*/ 20 h 71"/>
                  <a:gd name="T56" fmla="*/ 49 w 72"/>
                  <a:gd name="T57" fmla="*/ 18 h 71"/>
                  <a:gd name="T58" fmla="*/ 52 w 72"/>
                  <a:gd name="T59" fmla="*/ 15 h 71"/>
                  <a:gd name="T60" fmla="*/ 54 w 72"/>
                  <a:gd name="T61" fmla="*/ 23 h 71"/>
                  <a:gd name="T62" fmla="*/ 50 w 72"/>
                  <a:gd name="T63" fmla="*/ 25 h 71"/>
                  <a:gd name="T64" fmla="*/ 46 w 72"/>
                  <a:gd name="T65" fmla="*/ 23 h 71"/>
                  <a:gd name="T66" fmla="*/ 44 w 72"/>
                  <a:gd name="T67" fmla="*/ 19 h 71"/>
                  <a:gd name="T68" fmla="*/ 44 w 72"/>
                  <a:gd name="T69" fmla="*/ 19 h 71"/>
                  <a:gd name="T70" fmla="*/ 40 w 72"/>
                  <a:gd name="T71" fmla="*/ 22 h 71"/>
                  <a:gd name="T72" fmla="*/ 40 w 72"/>
                  <a:gd name="T73" fmla="*/ 22 h 71"/>
                  <a:gd name="T74" fmla="*/ 41 w 72"/>
                  <a:gd name="T75" fmla="*/ 25 h 71"/>
                  <a:gd name="T76" fmla="*/ 43 w 72"/>
                  <a:gd name="T77" fmla="*/ 23 h 71"/>
                  <a:gd name="T78" fmla="*/ 46 w 72"/>
                  <a:gd name="T79" fmla="*/ 25 h 71"/>
                  <a:gd name="T80" fmla="*/ 46 w 72"/>
                  <a:gd name="T81" fmla="*/ 31 h 71"/>
                  <a:gd name="T82" fmla="*/ 44 w 72"/>
                  <a:gd name="T83" fmla="*/ 32 h 71"/>
                  <a:gd name="T84" fmla="*/ 41 w 72"/>
                  <a:gd name="T85" fmla="*/ 31 h 71"/>
                  <a:gd name="T86" fmla="*/ 39 w 72"/>
                  <a:gd name="T87" fmla="*/ 28 h 71"/>
                  <a:gd name="T88" fmla="*/ 38 w 72"/>
                  <a:gd name="T89" fmla="*/ 24 h 71"/>
                  <a:gd name="T90" fmla="*/ 38 w 72"/>
                  <a:gd name="T91" fmla="*/ 24 h 71"/>
                  <a:gd name="T92" fmla="*/ 34 w 72"/>
                  <a:gd name="T93" fmla="*/ 28 h 71"/>
                  <a:gd name="T94" fmla="*/ 40 w 72"/>
                  <a:gd name="T95" fmla="*/ 34 h 71"/>
                  <a:gd name="T96" fmla="*/ 41 w 72"/>
                  <a:gd name="T97" fmla="*/ 33 h 71"/>
                  <a:gd name="T98" fmla="*/ 43 w 72"/>
                  <a:gd name="T99" fmla="*/ 34 h 71"/>
                  <a:gd name="T100" fmla="*/ 38 w 72"/>
                  <a:gd name="T101" fmla="*/ 39 h 71"/>
                  <a:gd name="T102" fmla="*/ 37 w 72"/>
                  <a:gd name="T103" fmla="*/ 37 h 71"/>
                  <a:gd name="T104" fmla="*/ 38 w 72"/>
                  <a:gd name="T105" fmla="*/ 36 h 71"/>
                  <a:gd name="T106" fmla="*/ 33 w 72"/>
                  <a:gd name="T107" fmla="*/ 30 h 71"/>
                  <a:gd name="T108" fmla="*/ 32 w 72"/>
                  <a:gd name="T109" fmla="*/ 31 h 71"/>
                  <a:gd name="T110" fmla="*/ 31 w 72"/>
                  <a:gd name="T111" fmla="*/ 31 h 71"/>
                  <a:gd name="T112" fmla="*/ 0 w 72"/>
                  <a:gd name="T113" fmla="*/ 62 h 71"/>
                  <a:gd name="T114" fmla="*/ 7 w 72"/>
                  <a:gd name="T115" fmla="*/ 68 h 71"/>
                  <a:gd name="T116" fmla="*/ 12 w 72"/>
                  <a:gd name="T117" fmla="*/ 71 h 71"/>
                  <a:gd name="T118" fmla="*/ 18 w 72"/>
                  <a:gd name="T119" fmla="*/ 68 h 71"/>
                  <a:gd name="T120" fmla="*/ 69 w 72"/>
                  <a:gd name="T121" fmla="*/ 17 h 71"/>
                  <a:gd name="T122" fmla="*/ 69 w 72"/>
                  <a:gd name="T123" fmla="*/ 7 h 71"/>
                  <a:gd name="T124" fmla="*/ 62 w 72"/>
                  <a:gd name="T1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71">
                    <a:moveTo>
                      <a:pt x="43" y="26"/>
                    </a:moveTo>
                    <a:cubicBezTo>
                      <a:pt x="43" y="26"/>
                      <a:pt x="43" y="26"/>
                      <a:pt x="42" y="27"/>
                    </a:cubicBezTo>
                    <a:cubicBezTo>
                      <a:pt x="42" y="27"/>
                      <a:pt x="42" y="28"/>
                      <a:pt x="43" y="29"/>
                    </a:cubicBezTo>
                    <a:cubicBezTo>
                      <a:pt x="43" y="29"/>
                      <a:pt x="44" y="29"/>
                      <a:pt x="44" y="29"/>
                    </a:cubicBezTo>
                    <a:cubicBezTo>
                      <a:pt x="44" y="29"/>
                      <a:pt x="44" y="29"/>
                      <a:pt x="45" y="29"/>
                    </a:cubicBezTo>
                    <a:cubicBezTo>
                      <a:pt x="45" y="28"/>
                      <a:pt x="45" y="28"/>
                      <a:pt x="44" y="27"/>
                    </a:cubicBezTo>
                    <a:cubicBezTo>
                      <a:pt x="44" y="27"/>
                      <a:pt x="43" y="26"/>
                      <a:pt x="43" y="26"/>
                    </a:cubicBezTo>
                    <a:moveTo>
                      <a:pt x="62" y="0"/>
                    </a:moveTo>
                    <a:cubicBezTo>
                      <a:pt x="57" y="6"/>
                      <a:pt x="57" y="6"/>
                      <a:pt x="57" y="6"/>
                    </a:cubicBezTo>
                    <a:cubicBezTo>
                      <a:pt x="57" y="6"/>
                      <a:pt x="57" y="6"/>
                      <a:pt x="57" y="6"/>
                    </a:cubicBezTo>
                    <a:cubicBezTo>
                      <a:pt x="57" y="6"/>
                      <a:pt x="58" y="6"/>
                      <a:pt x="58" y="7"/>
                    </a:cubicBezTo>
                    <a:cubicBezTo>
                      <a:pt x="59" y="7"/>
                      <a:pt x="59" y="8"/>
                      <a:pt x="59" y="9"/>
                    </a:cubicBezTo>
                    <a:cubicBezTo>
                      <a:pt x="59" y="9"/>
                      <a:pt x="59" y="9"/>
                      <a:pt x="60" y="9"/>
                    </a:cubicBezTo>
                    <a:cubicBezTo>
                      <a:pt x="60" y="9"/>
                      <a:pt x="61" y="9"/>
                      <a:pt x="62" y="10"/>
                    </a:cubicBezTo>
                    <a:cubicBezTo>
                      <a:pt x="64" y="11"/>
                      <a:pt x="64" y="14"/>
                      <a:pt x="62" y="15"/>
                    </a:cubicBezTo>
                    <a:cubicBezTo>
                      <a:pt x="58" y="19"/>
                      <a:pt x="58" y="19"/>
                      <a:pt x="58" y="19"/>
                    </a:cubicBezTo>
                    <a:cubicBezTo>
                      <a:pt x="51" y="11"/>
                      <a:pt x="51" y="11"/>
                      <a:pt x="51" y="11"/>
                    </a:cubicBezTo>
                    <a:cubicBezTo>
                      <a:pt x="49" y="13"/>
                      <a:pt x="49" y="13"/>
                      <a:pt x="49" y="13"/>
                    </a:cubicBezTo>
                    <a:cubicBezTo>
                      <a:pt x="49" y="13"/>
                      <a:pt x="49" y="13"/>
                      <a:pt x="49" y="13"/>
                    </a:cubicBezTo>
                    <a:cubicBezTo>
                      <a:pt x="50" y="13"/>
                      <a:pt x="51" y="13"/>
                      <a:pt x="51" y="14"/>
                    </a:cubicBezTo>
                    <a:cubicBezTo>
                      <a:pt x="49" y="16"/>
                      <a:pt x="49" y="16"/>
                      <a:pt x="49" y="16"/>
                    </a:cubicBezTo>
                    <a:cubicBezTo>
                      <a:pt x="49" y="16"/>
                      <a:pt x="49" y="16"/>
                      <a:pt x="48" y="16"/>
                    </a:cubicBezTo>
                    <a:cubicBezTo>
                      <a:pt x="48" y="16"/>
                      <a:pt x="47" y="16"/>
                      <a:pt x="47" y="16"/>
                    </a:cubicBezTo>
                    <a:cubicBezTo>
                      <a:pt x="46" y="17"/>
                      <a:pt x="46" y="19"/>
                      <a:pt x="48" y="20"/>
                    </a:cubicBezTo>
                    <a:cubicBezTo>
                      <a:pt x="49" y="21"/>
                      <a:pt x="50" y="22"/>
                      <a:pt x="50" y="22"/>
                    </a:cubicBezTo>
                    <a:cubicBezTo>
                      <a:pt x="51" y="22"/>
                      <a:pt x="52" y="22"/>
                      <a:pt x="52" y="21"/>
                    </a:cubicBezTo>
                    <a:cubicBezTo>
                      <a:pt x="53" y="21"/>
                      <a:pt x="53" y="20"/>
                      <a:pt x="52" y="19"/>
                    </a:cubicBezTo>
                    <a:cubicBezTo>
                      <a:pt x="51" y="20"/>
                      <a:pt x="51" y="20"/>
                      <a:pt x="51" y="20"/>
                    </a:cubicBezTo>
                    <a:cubicBezTo>
                      <a:pt x="49" y="18"/>
                      <a:pt x="49" y="18"/>
                      <a:pt x="49" y="18"/>
                    </a:cubicBezTo>
                    <a:cubicBezTo>
                      <a:pt x="52" y="15"/>
                      <a:pt x="52" y="15"/>
                      <a:pt x="52" y="15"/>
                    </a:cubicBezTo>
                    <a:cubicBezTo>
                      <a:pt x="55" y="17"/>
                      <a:pt x="57" y="21"/>
                      <a:pt x="54" y="23"/>
                    </a:cubicBezTo>
                    <a:cubicBezTo>
                      <a:pt x="53" y="24"/>
                      <a:pt x="52" y="25"/>
                      <a:pt x="50" y="25"/>
                    </a:cubicBezTo>
                    <a:cubicBezTo>
                      <a:pt x="49" y="25"/>
                      <a:pt x="47" y="24"/>
                      <a:pt x="46" y="23"/>
                    </a:cubicBezTo>
                    <a:cubicBezTo>
                      <a:pt x="44" y="21"/>
                      <a:pt x="44" y="20"/>
                      <a:pt x="44" y="19"/>
                    </a:cubicBezTo>
                    <a:cubicBezTo>
                      <a:pt x="44" y="19"/>
                      <a:pt x="44" y="19"/>
                      <a:pt x="44" y="19"/>
                    </a:cubicBezTo>
                    <a:cubicBezTo>
                      <a:pt x="40" y="22"/>
                      <a:pt x="40" y="22"/>
                      <a:pt x="40" y="22"/>
                    </a:cubicBezTo>
                    <a:cubicBezTo>
                      <a:pt x="40" y="22"/>
                      <a:pt x="40" y="22"/>
                      <a:pt x="40" y="22"/>
                    </a:cubicBezTo>
                    <a:cubicBezTo>
                      <a:pt x="41" y="25"/>
                      <a:pt x="41" y="25"/>
                      <a:pt x="41" y="25"/>
                    </a:cubicBezTo>
                    <a:cubicBezTo>
                      <a:pt x="42" y="24"/>
                      <a:pt x="43" y="23"/>
                      <a:pt x="43" y="23"/>
                    </a:cubicBezTo>
                    <a:cubicBezTo>
                      <a:pt x="44" y="23"/>
                      <a:pt x="45" y="24"/>
                      <a:pt x="46" y="25"/>
                    </a:cubicBezTo>
                    <a:cubicBezTo>
                      <a:pt x="48" y="27"/>
                      <a:pt x="48" y="29"/>
                      <a:pt x="46" y="31"/>
                    </a:cubicBezTo>
                    <a:cubicBezTo>
                      <a:pt x="46" y="32"/>
                      <a:pt x="45" y="32"/>
                      <a:pt x="44" y="32"/>
                    </a:cubicBezTo>
                    <a:cubicBezTo>
                      <a:pt x="43" y="32"/>
                      <a:pt x="42" y="32"/>
                      <a:pt x="41" y="31"/>
                    </a:cubicBezTo>
                    <a:cubicBezTo>
                      <a:pt x="40" y="30"/>
                      <a:pt x="40" y="29"/>
                      <a:pt x="39" y="28"/>
                    </a:cubicBezTo>
                    <a:cubicBezTo>
                      <a:pt x="38" y="24"/>
                      <a:pt x="38" y="24"/>
                      <a:pt x="38" y="24"/>
                    </a:cubicBezTo>
                    <a:cubicBezTo>
                      <a:pt x="38" y="24"/>
                      <a:pt x="38" y="24"/>
                      <a:pt x="38" y="24"/>
                    </a:cubicBezTo>
                    <a:cubicBezTo>
                      <a:pt x="34" y="28"/>
                      <a:pt x="34" y="28"/>
                      <a:pt x="34" y="28"/>
                    </a:cubicBezTo>
                    <a:cubicBezTo>
                      <a:pt x="40" y="34"/>
                      <a:pt x="40" y="34"/>
                      <a:pt x="40" y="34"/>
                    </a:cubicBezTo>
                    <a:cubicBezTo>
                      <a:pt x="41" y="33"/>
                      <a:pt x="41" y="33"/>
                      <a:pt x="41" y="33"/>
                    </a:cubicBezTo>
                    <a:cubicBezTo>
                      <a:pt x="43" y="34"/>
                      <a:pt x="43" y="34"/>
                      <a:pt x="43" y="34"/>
                    </a:cubicBezTo>
                    <a:cubicBezTo>
                      <a:pt x="38" y="39"/>
                      <a:pt x="38" y="39"/>
                      <a:pt x="38" y="39"/>
                    </a:cubicBezTo>
                    <a:cubicBezTo>
                      <a:pt x="37" y="37"/>
                      <a:pt x="37" y="37"/>
                      <a:pt x="37" y="37"/>
                    </a:cubicBezTo>
                    <a:cubicBezTo>
                      <a:pt x="38" y="36"/>
                      <a:pt x="38" y="36"/>
                      <a:pt x="38" y="36"/>
                    </a:cubicBezTo>
                    <a:cubicBezTo>
                      <a:pt x="33" y="30"/>
                      <a:pt x="33" y="30"/>
                      <a:pt x="33" y="30"/>
                    </a:cubicBezTo>
                    <a:cubicBezTo>
                      <a:pt x="32" y="31"/>
                      <a:pt x="32" y="31"/>
                      <a:pt x="32" y="31"/>
                    </a:cubicBezTo>
                    <a:cubicBezTo>
                      <a:pt x="31" y="31"/>
                      <a:pt x="31" y="31"/>
                      <a:pt x="31" y="31"/>
                    </a:cubicBezTo>
                    <a:cubicBezTo>
                      <a:pt x="0" y="62"/>
                      <a:pt x="0" y="62"/>
                      <a:pt x="0" y="62"/>
                    </a:cubicBezTo>
                    <a:cubicBezTo>
                      <a:pt x="7" y="68"/>
                      <a:pt x="7" y="68"/>
                      <a:pt x="7" y="68"/>
                    </a:cubicBezTo>
                    <a:cubicBezTo>
                      <a:pt x="8" y="70"/>
                      <a:pt x="10" y="71"/>
                      <a:pt x="12" y="71"/>
                    </a:cubicBezTo>
                    <a:cubicBezTo>
                      <a:pt x="14" y="71"/>
                      <a:pt x="16" y="70"/>
                      <a:pt x="18" y="68"/>
                    </a:cubicBezTo>
                    <a:cubicBezTo>
                      <a:pt x="69" y="17"/>
                      <a:pt x="69" y="17"/>
                      <a:pt x="69" y="17"/>
                    </a:cubicBezTo>
                    <a:cubicBezTo>
                      <a:pt x="72" y="14"/>
                      <a:pt x="72" y="10"/>
                      <a:pt x="69" y="7"/>
                    </a:cubicBezTo>
                    <a:cubicBezTo>
                      <a:pt x="62" y="0"/>
                      <a:pt x="62" y="0"/>
                      <a:pt x="62" y="0"/>
                    </a:cubicBezTo>
                  </a:path>
                </a:pathLst>
              </a:custGeom>
              <a:solidFill>
                <a:srgbClr val="B9B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475">
                <a:extLst>
                  <a:ext uri="{FF2B5EF4-FFF2-40B4-BE49-F238E27FC236}">
                    <a16:creationId xmlns:a16="http://schemas.microsoft.com/office/drawing/2014/main" id="{31173EE4-93C5-4D06-835D-24D95BAF6941}"/>
                  </a:ext>
                </a:extLst>
              </p:cNvPr>
              <p:cNvSpPr>
                <a:spLocks/>
              </p:cNvSpPr>
              <p:nvPr/>
            </p:nvSpPr>
            <p:spPr bwMode="auto">
              <a:xfrm>
                <a:off x="6215" y="2123"/>
                <a:ext cx="4" cy="4"/>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solidFill>
                <a:srgbClr val="21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476">
                <a:extLst>
                  <a:ext uri="{FF2B5EF4-FFF2-40B4-BE49-F238E27FC236}">
                    <a16:creationId xmlns:a16="http://schemas.microsoft.com/office/drawing/2014/main" id="{47CB574F-8205-4692-8F4A-4816A376125B}"/>
                  </a:ext>
                </a:extLst>
              </p:cNvPr>
              <p:cNvSpPr>
                <a:spLocks/>
              </p:cNvSpPr>
              <p:nvPr/>
            </p:nvSpPr>
            <p:spPr bwMode="auto">
              <a:xfrm>
                <a:off x="6215" y="2123"/>
                <a:ext cx="4" cy="4"/>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477">
                <a:extLst>
                  <a:ext uri="{FF2B5EF4-FFF2-40B4-BE49-F238E27FC236}">
                    <a16:creationId xmlns:a16="http://schemas.microsoft.com/office/drawing/2014/main" id="{AB30515E-C711-4F72-9542-AB954CF3711D}"/>
                  </a:ext>
                </a:extLst>
              </p:cNvPr>
              <p:cNvSpPr>
                <a:spLocks/>
              </p:cNvSpPr>
              <p:nvPr/>
            </p:nvSpPr>
            <p:spPr bwMode="auto">
              <a:xfrm>
                <a:off x="6273" y="2055"/>
                <a:ext cx="14" cy="18"/>
              </a:xfrm>
              <a:custGeom>
                <a:avLst/>
                <a:gdLst>
                  <a:gd name="T0" fmla="*/ 14 w 26"/>
                  <a:gd name="T1" fmla="*/ 0 h 33"/>
                  <a:gd name="T2" fmla="*/ 0 w 26"/>
                  <a:gd name="T3" fmla="*/ 14 h 33"/>
                  <a:gd name="T4" fmla="*/ 20 w 26"/>
                  <a:gd name="T5" fmla="*/ 33 h 33"/>
                  <a:gd name="T6" fmla="*/ 20 w 26"/>
                  <a:gd name="T7" fmla="*/ 33 h 33"/>
                  <a:gd name="T8" fmla="*/ 26 w 26"/>
                  <a:gd name="T9" fmla="*/ 20 h 33"/>
                  <a:gd name="T10" fmla="*/ 26 w 26"/>
                  <a:gd name="T11" fmla="*/ 19 h 33"/>
                  <a:gd name="T12" fmla="*/ 14 w 26"/>
                  <a:gd name="T13" fmla="*/ 0 h 33"/>
                  <a:gd name="T14" fmla="*/ 14 w 26"/>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3">
                    <a:moveTo>
                      <a:pt x="14" y="0"/>
                    </a:moveTo>
                    <a:cubicBezTo>
                      <a:pt x="0" y="14"/>
                      <a:pt x="0" y="14"/>
                      <a:pt x="0" y="14"/>
                    </a:cubicBezTo>
                    <a:cubicBezTo>
                      <a:pt x="20" y="33"/>
                      <a:pt x="20" y="33"/>
                      <a:pt x="20" y="33"/>
                    </a:cubicBezTo>
                    <a:cubicBezTo>
                      <a:pt x="20" y="33"/>
                      <a:pt x="20" y="33"/>
                      <a:pt x="20" y="33"/>
                    </a:cubicBezTo>
                    <a:cubicBezTo>
                      <a:pt x="20" y="33"/>
                      <a:pt x="26" y="24"/>
                      <a:pt x="26" y="20"/>
                    </a:cubicBezTo>
                    <a:cubicBezTo>
                      <a:pt x="26" y="20"/>
                      <a:pt x="26" y="20"/>
                      <a:pt x="26" y="19"/>
                    </a:cubicBezTo>
                    <a:cubicBezTo>
                      <a:pt x="25" y="14"/>
                      <a:pt x="20" y="7"/>
                      <a:pt x="14" y="0"/>
                    </a:cubicBezTo>
                    <a:cubicBezTo>
                      <a:pt x="14" y="0"/>
                      <a:pt x="14" y="0"/>
                      <a:pt x="14" y="0"/>
                    </a:cubicBezTo>
                  </a:path>
                </a:pathLst>
              </a:custGeom>
              <a:solidFill>
                <a:srgbClr val="B9B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478">
                <a:extLst>
                  <a:ext uri="{FF2B5EF4-FFF2-40B4-BE49-F238E27FC236}">
                    <a16:creationId xmlns:a16="http://schemas.microsoft.com/office/drawing/2014/main" id="{FF114925-86BC-48BE-89A6-A26EAC5E911A}"/>
                  </a:ext>
                </a:extLst>
              </p:cNvPr>
              <p:cNvSpPr>
                <a:spLocks/>
              </p:cNvSpPr>
              <p:nvPr/>
            </p:nvSpPr>
            <p:spPr bwMode="auto">
              <a:xfrm>
                <a:off x="6247" y="2087"/>
                <a:ext cx="6" cy="6"/>
              </a:xfrm>
              <a:custGeom>
                <a:avLst/>
                <a:gdLst>
                  <a:gd name="T0" fmla="*/ 1 w 6"/>
                  <a:gd name="T1" fmla="*/ 0 h 6"/>
                  <a:gd name="T2" fmla="*/ 0 w 6"/>
                  <a:gd name="T3" fmla="*/ 2 h 6"/>
                  <a:gd name="T4" fmla="*/ 0 w 6"/>
                  <a:gd name="T5" fmla="*/ 2 h 6"/>
                  <a:gd name="T6" fmla="*/ 1 w 6"/>
                  <a:gd name="T7" fmla="*/ 1 h 6"/>
                  <a:gd name="T8" fmla="*/ 3 w 6"/>
                  <a:gd name="T9" fmla="*/ 5 h 6"/>
                  <a:gd name="T10" fmla="*/ 3 w 6"/>
                  <a:gd name="T11" fmla="*/ 5 h 6"/>
                  <a:gd name="T12" fmla="*/ 3 w 6"/>
                  <a:gd name="T13" fmla="*/ 6 h 6"/>
                  <a:gd name="T14" fmla="*/ 6 w 6"/>
                  <a:gd name="T15" fmla="*/ 3 h 6"/>
                  <a:gd name="T16" fmla="*/ 5 w 6"/>
                  <a:gd name="T17" fmla="*/ 3 h 6"/>
                  <a:gd name="T18" fmla="*/ 4 w 6"/>
                  <a:gd name="T19" fmla="*/ 3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2"/>
                    </a:lnTo>
                    <a:lnTo>
                      <a:pt x="0" y="2"/>
                    </a:lnTo>
                    <a:lnTo>
                      <a:pt x="1" y="1"/>
                    </a:lnTo>
                    <a:lnTo>
                      <a:pt x="3" y="5"/>
                    </a:lnTo>
                    <a:lnTo>
                      <a:pt x="3" y="5"/>
                    </a:lnTo>
                    <a:lnTo>
                      <a:pt x="3" y="6"/>
                    </a:lnTo>
                    <a:lnTo>
                      <a:pt x="6" y="3"/>
                    </a:lnTo>
                    <a:lnTo>
                      <a:pt x="5" y="3"/>
                    </a:lnTo>
                    <a:lnTo>
                      <a:pt x="4" y="3"/>
                    </a:lnTo>
                    <a:lnTo>
                      <a:pt x="1" y="0"/>
                    </a:lnTo>
                    <a:close/>
                  </a:path>
                </a:pathLst>
              </a:custGeom>
              <a:solidFill>
                <a:srgbClr val="1D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479">
                <a:extLst>
                  <a:ext uri="{FF2B5EF4-FFF2-40B4-BE49-F238E27FC236}">
                    <a16:creationId xmlns:a16="http://schemas.microsoft.com/office/drawing/2014/main" id="{3EC4FAC2-A67E-4FE4-AAFF-47960A718B45}"/>
                  </a:ext>
                </a:extLst>
              </p:cNvPr>
              <p:cNvSpPr>
                <a:spLocks/>
              </p:cNvSpPr>
              <p:nvPr/>
            </p:nvSpPr>
            <p:spPr bwMode="auto">
              <a:xfrm>
                <a:off x="6247" y="2087"/>
                <a:ext cx="6" cy="6"/>
              </a:xfrm>
              <a:custGeom>
                <a:avLst/>
                <a:gdLst>
                  <a:gd name="T0" fmla="*/ 1 w 6"/>
                  <a:gd name="T1" fmla="*/ 0 h 6"/>
                  <a:gd name="T2" fmla="*/ 0 w 6"/>
                  <a:gd name="T3" fmla="*/ 2 h 6"/>
                  <a:gd name="T4" fmla="*/ 0 w 6"/>
                  <a:gd name="T5" fmla="*/ 2 h 6"/>
                  <a:gd name="T6" fmla="*/ 1 w 6"/>
                  <a:gd name="T7" fmla="*/ 1 h 6"/>
                  <a:gd name="T8" fmla="*/ 3 w 6"/>
                  <a:gd name="T9" fmla="*/ 5 h 6"/>
                  <a:gd name="T10" fmla="*/ 3 w 6"/>
                  <a:gd name="T11" fmla="*/ 5 h 6"/>
                  <a:gd name="T12" fmla="*/ 3 w 6"/>
                  <a:gd name="T13" fmla="*/ 6 h 6"/>
                  <a:gd name="T14" fmla="*/ 6 w 6"/>
                  <a:gd name="T15" fmla="*/ 3 h 6"/>
                  <a:gd name="T16" fmla="*/ 5 w 6"/>
                  <a:gd name="T17" fmla="*/ 3 h 6"/>
                  <a:gd name="T18" fmla="*/ 4 w 6"/>
                  <a:gd name="T19" fmla="*/ 3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2"/>
                    </a:lnTo>
                    <a:lnTo>
                      <a:pt x="0" y="2"/>
                    </a:lnTo>
                    <a:lnTo>
                      <a:pt x="1" y="1"/>
                    </a:lnTo>
                    <a:lnTo>
                      <a:pt x="3" y="5"/>
                    </a:lnTo>
                    <a:lnTo>
                      <a:pt x="3" y="5"/>
                    </a:lnTo>
                    <a:lnTo>
                      <a:pt x="3" y="6"/>
                    </a:lnTo>
                    <a:lnTo>
                      <a:pt x="6" y="3"/>
                    </a:lnTo>
                    <a:lnTo>
                      <a:pt x="5" y="3"/>
                    </a:lnTo>
                    <a:lnTo>
                      <a:pt x="4"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480">
                <a:extLst>
                  <a:ext uri="{FF2B5EF4-FFF2-40B4-BE49-F238E27FC236}">
                    <a16:creationId xmlns:a16="http://schemas.microsoft.com/office/drawing/2014/main" id="{383433D8-8C96-4051-9300-1318DD64E6D7}"/>
                  </a:ext>
                </a:extLst>
              </p:cNvPr>
              <p:cNvSpPr>
                <a:spLocks noEditPoints="1"/>
              </p:cNvSpPr>
              <p:nvPr/>
            </p:nvSpPr>
            <p:spPr bwMode="auto">
              <a:xfrm>
                <a:off x="6250" y="2084"/>
                <a:ext cx="6" cy="5"/>
              </a:xfrm>
              <a:custGeom>
                <a:avLst/>
                <a:gdLst>
                  <a:gd name="T0" fmla="*/ 6 w 10"/>
                  <a:gd name="T1" fmla="*/ 7 h 10"/>
                  <a:gd name="T2" fmla="*/ 5 w 10"/>
                  <a:gd name="T3" fmla="*/ 7 h 10"/>
                  <a:gd name="T4" fmla="*/ 4 w 10"/>
                  <a:gd name="T5" fmla="*/ 5 h 10"/>
                  <a:gd name="T6" fmla="*/ 5 w 10"/>
                  <a:gd name="T7" fmla="*/ 4 h 10"/>
                  <a:gd name="T8" fmla="*/ 6 w 10"/>
                  <a:gd name="T9" fmla="*/ 5 h 10"/>
                  <a:gd name="T10" fmla="*/ 7 w 10"/>
                  <a:gd name="T11" fmla="*/ 7 h 10"/>
                  <a:gd name="T12" fmla="*/ 6 w 10"/>
                  <a:gd name="T13" fmla="*/ 7 h 10"/>
                  <a:gd name="T14" fmla="*/ 2 w 10"/>
                  <a:gd name="T15" fmla="*/ 0 h 10"/>
                  <a:gd name="T16" fmla="*/ 0 w 10"/>
                  <a:gd name="T17" fmla="*/ 2 h 10"/>
                  <a:gd name="T18" fmla="*/ 0 w 10"/>
                  <a:gd name="T19" fmla="*/ 2 h 10"/>
                  <a:gd name="T20" fmla="*/ 1 w 10"/>
                  <a:gd name="T21" fmla="*/ 6 h 10"/>
                  <a:gd name="T22" fmla="*/ 3 w 10"/>
                  <a:gd name="T23" fmla="*/ 9 h 10"/>
                  <a:gd name="T24" fmla="*/ 6 w 10"/>
                  <a:gd name="T25" fmla="*/ 10 h 10"/>
                  <a:gd name="T26" fmla="*/ 8 w 10"/>
                  <a:gd name="T27" fmla="*/ 9 h 10"/>
                  <a:gd name="T28" fmla="*/ 8 w 10"/>
                  <a:gd name="T29" fmla="*/ 3 h 10"/>
                  <a:gd name="T30" fmla="*/ 5 w 10"/>
                  <a:gd name="T31" fmla="*/ 1 h 10"/>
                  <a:gd name="T32" fmla="*/ 3 w 10"/>
                  <a:gd name="T33" fmla="*/ 3 h 10"/>
                  <a:gd name="T34" fmla="*/ 2 w 10"/>
                  <a:gd name="T35" fmla="*/ 0 h 10"/>
                  <a:gd name="T36" fmla="*/ 2 w 10"/>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6" y="7"/>
                    </a:moveTo>
                    <a:cubicBezTo>
                      <a:pt x="6" y="7"/>
                      <a:pt x="5" y="7"/>
                      <a:pt x="5" y="7"/>
                    </a:cubicBezTo>
                    <a:cubicBezTo>
                      <a:pt x="4" y="6"/>
                      <a:pt x="4" y="5"/>
                      <a:pt x="4" y="5"/>
                    </a:cubicBezTo>
                    <a:cubicBezTo>
                      <a:pt x="5" y="4"/>
                      <a:pt x="5" y="4"/>
                      <a:pt x="5" y="4"/>
                    </a:cubicBezTo>
                    <a:cubicBezTo>
                      <a:pt x="5" y="4"/>
                      <a:pt x="6" y="5"/>
                      <a:pt x="6" y="5"/>
                    </a:cubicBezTo>
                    <a:cubicBezTo>
                      <a:pt x="7" y="6"/>
                      <a:pt x="7" y="6"/>
                      <a:pt x="7" y="7"/>
                    </a:cubicBezTo>
                    <a:cubicBezTo>
                      <a:pt x="6" y="7"/>
                      <a:pt x="6" y="7"/>
                      <a:pt x="6" y="7"/>
                    </a:cubicBezTo>
                    <a:moveTo>
                      <a:pt x="2" y="0"/>
                    </a:moveTo>
                    <a:cubicBezTo>
                      <a:pt x="0" y="2"/>
                      <a:pt x="0" y="2"/>
                      <a:pt x="0" y="2"/>
                    </a:cubicBezTo>
                    <a:cubicBezTo>
                      <a:pt x="0" y="2"/>
                      <a:pt x="0" y="2"/>
                      <a:pt x="0" y="2"/>
                    </a:cubicBezTo>
                    <a:cubicBezTo>
                      <a:pt x="1" y="6"/>
                      <a:pt x="1" y="6"/>
                      <a:pt x="1" y="6"/>
                    </a:cubicBezTo>
                    <a:cubicBezTo>
                      <a:pt x="2" y="7"/>
                      <a:pt x="2" y="8"/>
                      <a:pt x="3" y="9"/>
                    </a:cubicBezTo>
                    <a:cubicBezTo>
                      <a:pt x="4" y="10"/>
                      <a:pt x="5" y="10"/>
                      <a:pt x="6" y="10"/>
                    </a:cubicBezTo>
                    <a:cubicBezTo>
                      <a:pt x="7" y="10"/>
                      <a:pt x="8" y="10"/>
                      <a:pt x="8" y="9"/>
                    </a:cubicBezTo>
                    <a:cubicBezTo>
                      <a:pt x="10" y="7"/>
                      <a:pt x="10" y="5"/>
                      <a:pt x="8" y="3"/>
                    </a:cubicBezTo>
                    <a:cubicBezTo>
                      <a:pt x="7" y="2"/>
                      <a:pt x="6" y="1"/>
                      <a:pt x="5" y="1"/>
                    </a:cubicBezTo>
                    <a:cubicBezTo>
                      <a:pt x="5" y="1"/>
                      <a:pt x="4" y="2"/>
                      <a:pt x="3" y="3"/>
                    </a:cubicBezTo>
                    <a:cubicBezTo>
                      <a:pt x="2" y="0"/>
                      <a:pt x="2" y="0"/>
                      <a:pt x="2" y="0"/>
                    </a:cubicBezTo>
                    <a:cubicBezTo>
                      <a:pt x="2" y="0"/>
                      <a:pt x="2" y="0"/>
                      <a:pt x="2" y="0"/>
                    </a:cubicBezTo>
                  </a:path>
                </a:pathLst>
              </a:custGeom>
              <a:solidFill>
                <a:srgbClr val="1D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481">
                <a:extLst>
                  <a:ext uri="{FF2B5EF4-FFF2-40B4-BE49-F238E27FC236}">
                    <a16:creationId xmlns:a16="http://schemas.microsoft.com/office/drawing/2014/main" id="{8C2A99D8-D6A7-4F92-956C-6FA00F7A3F25}"/>
                  </a:ext>
                </a:extLst>
              </p:cNvPr>
              <p:cNvSpPr>
                <a:spLocks/>
              </p:cNvSpPr>
              <p:nvPr/>
            </p:nvSpPr>
            <p:spPr bwMode="auto">
              <a:xfrm>
                <a:off x="6254" y="2079"/>
                <a:ext cx="7" cy="7"/>
              </a:xfrm>
              <a:custGeom>
                <a:avLst/>
                <a:gdLst>
                  <a:gd name="T0" fmla="*/ 5 w 13"/>
                  <a:gd name="T1" fmla="*/ 0 h 12"/>
                  <a:gd name="T2" fmla="*/ 0 w 13"/>
                  <a:gd name="T3" fmla="*/ 6 h 12"/>
                  <a:gd name="T4" fmla="*/ 0 w 13"/>
                  <a:gd name="T5" fmla="*/ 6 h 12"/>
                  <a:gd name="T6" fmla="*/ 2 w 13"/>
                  <a:gd name="T7" fmla="*/ 10 h 12"/>
                  <a:gd name="T8" fmla="*/ 6 w 13"/>
                  <a:gd name="T9" fmla="*/ 12 h 12"/>
                  <a:gd name="T10" fmla="*/ 10 w 13"/>
                  <a:gd name="T11" fmla="*/ 10 h 12"/>
                  <a:gd name="T12" fmla="*/ 8 w 13"/>
                  <a:gd name="T13" fmla="*/ 2 h 12"/>
                  <a:gd name="T14" fmla="*/ 5 w 13"/>
                  <a:gd name="T15" fmla="*/ 5 h 12"/>
                  <a:gd name="T16" fmla="*/ 7 w 13"/>
                  <a:gd name="T17" fmla="*/ 7 h 12"/>
                  <a:gd name="T18" fmla="*/ 8 w 13"/>
                  <a:gd name="T19" fmla="*/ 6 h 12"/>
                  <a:gd name="T20" fmla="*/ 8 w 13"/>
                  <a:gd name="T21" fmla="*/ 8 h 12"/>
                  <a:gd name="T22" fmla="*/ 6 w 13"/>
                  <a:gd name="T23" fmla="*/ 9 h 12"/>
                  <a:gd name="T24" fmla="*/ 4 w 13"/>
                  <a:gd name="T25" fmla="*/ 7 h 12"/>
                  <a:gd name="T26" fmla="*/ 3 w 13"/>
                  <a:gd name="T27" fmla="*/ 3 h 12"/>
                  <a:gd name="T28" fmla="*/ 4 w 13"/>
                  <a:gd name="T29" fmla="*/ 3 h 12"/>
                  <a:gd name="T30" fmla="*/ 5 w 13"/>
                  <a:gd name="T31" fmla="*/ 3 h 12"/>
                  <a:gd name="T32" fmla="*/ 7 w 13"/>
                  <a:gd name="T33" fmla="*/ 1 h 12"/>
                  <a:gd name="T34" fmla="*/ 5 w 13"/>
                  <a:gd name="T35" fmla="*/ 0 h 12"/>
                  <a:gd name="T36" fmla="*/ 5 w 13"/>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2">
                    <a:moveTo>
                      <a:pt x="5" y="0"/>
                    </a:moveTo>
                    <a:cubicBezTo>
                      <a:pt x="0" y="6"/>
                      <a:pt x="0" y="6"/>
                      <a:pt x="0" y="6"/>
                    </a:cubicBezTo>
                    <a:cubicBezTo>
                      <a:pt x="0" y="6"/>
                      <a:pt x="0" y="6"/>
                      <a:pt x="0" y="6"/>
                    </a:cubicBezTo>
                    <a:cubicBezTo>
                      <a:pt x="0" y="7"/>
                      <a:pt x="0" y="8"/>
                      <a:pt x="2" y="10"/>
                    </a:cubicBezTo>
                    <a:cubicBezTo>
                      <a:pt x="3" y="11"/>
                      <a:pt x="5" y="12"/>
                      <a:pt x="6" y="12"/>
                    </a:cubicBezTo>
                    <a:cubicBezTo>
                      <a:pt x="8" y="12"/>
                      <a:pt x="9" y="11"/>
                      <a:pt x="10" y="10"/>
                    </a:cubicBezTo>
                    <a:cubicBezTo>
                      <a:pt x="13" y="8"/>
                      <a:pt x="11" y="4"/>
                      <a:pt x="8" y="2"/>
                    </a:cubicBezTo>
                    <a:cubicBezTo>
                      <a:pt x="5" y="5"/>
                      <a:pt x="5" y="5"/>
                      <a:pt x="5" y="5"/>
                    </a:cubicBezTo>
                    <a:cubicBezTo>
                      <a:pt x="7" y="7"/>
                      <a:pt x="7" y="7"/>
                      <a:pt x="7" y="7"/>
                    </a:cubicBezTo>
                    <a:cubicBezTo>
                      <a:pt x="8" y="6"/>
                      <a:pt x="8" y="6"/>
                      <a:pt x="8" y="6"/>
                    </a:cubicBezTo>
                    <a:cubicBezTo>
                      <a:pt x="9" y="7"/>
                      <a:pt x="9" y="8"/>
                      <a:pt x="8" y="8"/>
                    </a:cubicBezTo>
                    <a:cubicBezTo>
                      <a:pt x="8" y="9"/>
                      <a:pt x="7" y="9"/>
                      <a:pt x="6" y="9"/>
                    </a:cubicBezTo>
                    <a:cubicBezTo>
                      <a:pt x="6" y="9"/>
                      <a:pt x="5" y="8"/>
                      <a:pt x="4" y="7"/>
                    </a:cubicBezTo>
                    <a:cubicBezTo>
                      <a:pt x="2" y="6"/>
                      <a:pt x="2" y="4"/>
                      <a:pt x="3" y="3"/>
                    </a:cubicBezTo>
                    <a:cubicBezTo>
                      <a:pt x="3" y="3"/>
                      <a:pt x="4" y="3"/>
                      <a:pt x="4" y="3"/>
                    </a:cubicBezTo>
                    <a:cubicBezTo>
                      <a:pt x="5" y="3"/>
                      <a:pt x="5" y="3"/>
                      <a:pt x="5" y="3"/>
                    </a:cubicBezTo>
                    <a:cubicBezTo>
                      <a:pt x="7" y="1"/>
                      <a:pt x="7" y="1"/>
                      <a:pt x="7" y="1"/>
                    </a:cubicBezTo>
                    <a:cubicBezTo>
                      <a:pt x="7" y="0"/>
                      <a:pt x="6" y="0"/>
                      <a:pt x="5" y="0"/>
                    </a:cubicBezTo>
                    <a:cubicBezTo>
                      <a:pt x="5" y="0"/>
                      <a:pt x="5" y="0"/>
                      <a:pt x="5" y="0"/>
                    </a:cubicBezTo>
                  </a:path>
                </a:pathLst>
              </a:custGeom>
              <a:solidFill>
                <a:srgbClr val="1D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482">
                <a:extLst>
                  <a:ext uri="{FF2B5EF4-FFF2-40B4-BE49-F238E27FC236}">
                    <a16:creationId xmlns:a16="http://schemas.microsoft.com/office/drawing/2014/main" id="{50342975-A6CF-48F1-961C-B73C9BF50E95}"/>
                  </a:ext>
                </a:extLst>
              </p:cNvPr>
              <p:cNvSpPr>
                <a:spLocks noEditPoints="1"/>
              </p:cNvSpPr>
              <p:nvPr/>
            </p:nvSpPr>
            <p:spPr bwMode="auto">
              <a:xfrm>
                <a:off x="6259" y="2076"/>
                <a:ext cx="3" cy="4"/>
              </a:xfrm>
              <a:custGeom>
                <a:avLst/>
                <a:gdLst>
                  <a:gd name="T0" fmla="*/ 5 w 6"/>
                  <a:gd name="T1" fmla="*/ 4 h 6"/>
                  <a:gd name="T2" fmla="*/ 4 w 6"/>
                  <a:gd name="T3" fmla="*/ 4 h 6"/>
                  <a:gd name="T4" fmla="*/ 3 w 6"/>
                  <a:gd name="T5" fmla="*/ 5 h 6"/>
                  <a:gd name="T6" fmla="*/ 5 w 6"/>
                  <a:gd name="T7" fmla="*/ 6 h 6"/>
                  <a:gd name="T8" fmla="*/ 6 w 6"/>
                  <a:gd name="T9" fmla="*/ 5 h 6"/>
                  <a:gd name="T10" fmla="*/ 6 w 6"/>
                  <a:gd name="T11" fmla="*/ 4 h 6"/>
                  <a:gd name="T12" fmla="*/ 5 w 6"/>
                  <a:gd name="T13" fmla="*/ 4 h 6"/>
                  <a:gd name="T14" fmla="*/ 1 w 6"/>
                  <a:gd name="T15" fmla="*/ 0 h 6"/>
                  <a:gd name="T16" fmla="*/ 1 w 6"/>
                  <a:gd name="T17" fmla="*/ 1 h 6"/>
                  <a:gd name="T18" fmla="*/ 0 w 6"/>
                  <a:gd name="T19" fmla="*/ 2 h 6"/>
                  <a:gd name="T20" fmla="*/ 1 w 6"/>
                  <a:gd name="T21" fmla="*/ 3 h 6"/>
                  <a:gd name="T22" fmla="*/ 2 w 6"/>
                  <a:gd name="T23" fmla="*/ 2 h 6"/>
                  <a:gd name="T24" fmla="*/ 2 w 6"/>
                  <a:gd name="T25" fmla="*/ 1 h 6"/>
                  <a:gd name="T26" fmla="*/ 1 w 6"/>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6">
                    <a:moveTo>
                      <a:pt x="5" y="4"/>
                    </a:moveTo>
                    <a:cubicBezTo>
                      <a:pt x="5" y="4"/>
                      <a:pt x="4" y="4"/>
                      <a:pt x="4" y="4"/>
                    </a:cubicBezTo>
                    <a:cubicBezTo>
                      <a:pt x="3" y="5"/>
                      <a:pt x="3" y="5"/>
                      <a:pt x="3" y="5"/>
                    </a:cubicBezTo>
                    <a:cubicBezTo>
                      <a:pt x="5" y="6"/>
                      <a:pt x="5" y="6"/>
                      <a:pt x="5" y="6"/>
                    </a:cubicBezTo>
                    <a:cubicBezTo>
                      <a:pt x="6" y="5"/>
                      <a:pt x="6" y="5"/>
                      <a:pt x="6" y="5"/>
                    </a:cubicBezTo>
                    <a:cubicBezTo>
                      <a:pt x="6" y="5"/>
                      <a:pt x="6" y="4"/>
                      <a:pt x="6" y="4"/>
                    </a:cubicBezTo>
                    <a:cubicBezTo>
                      <a:pt x="5" y="4"/>
                      <a:pt x="5" y="4"/>
                      <a:pt x="5" y="4"/>
                    </a:cubicBezTo>
                    <a:moveTo>
                      <a:pt x="1" y="0"/>
                    </a:moveTo>
                    <a:cubicBezTo>
                      <a:pt x="1" y="0"/>
                      <a:pt x="1" y="1"/>
                      <a:pt x="1" y="1"/>
                    </a:cubicBezTo>
                    <a:cubicBezTo>
                      <a:pt x="0" y="2"/>
                      <a:pt x="0" y="2"/>
                      <a:pt x="0" y="2"/>
                    </a:cubicBezTo>
                    <a:cubicBezTo>
                      <a:pt x="1" y="3"/>
                      <a:pt x="1" y="3"/>
                      <a:pt x="1" y="3"/>
                    </a:cubicBezTo>
                    <a:cubicBezTo>
                      <a:pt x="2" y="2"/>
                      <a:pt x="2" y="2"/>
                      <a:pt x="2" y="2"/>
                    </a:cubicBezTo>
                    <a:cubicBezTo>
                      <a:pt x="3" y="2"/>
                      <a:pt x="3" y="1"/>
                      <a:pt x="2" y="1"/>
                    </a:cubicBezTo>
                    <a:cubicBezTo>
                      <a:pt x="2" y="1"/>
                      <a:pt x="2" y="0"/>
                      <a:pt x="1" y="0"/>
                    </a:cubicBezTo>
                  </a:path>
                </a:pathLst>
              </a:custGeom>
              <a:solidFill>
                <a:srgbClr val="B9BD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483">
                <a:extLst>
                  <a:ext uri="{FF2B5EF4-FFF2-40B4-BE49-F238E27FC236}">
                    <a16:creationId xmlns:a16="http://schemas.microsoft.com/office/drawing/2014/main" id="{0AD79C15-9410-49EA-A0B7-001956844B81}"/>
                  </a:ext>
                </a:extLst>
              </p:cNvPr>
              <p:cNvSpPr>
                <a:spLocks noEditPoints="1"/>
              </p:cNvSpPr>
              <p:nvPr/>
            </p:nvSpPr>
            <p:spPr bwMode="auto">
              <a:xfrm>
                <a:off x="6257" y="2075"/>
                <a:ext cx="8" cy="7"/>
              </a:xfrm>
              <a:custGeom>
                <a:avLst/>
                <a:gdLst>
                  <a:gd name="T0" fmla="*/ 8 w 13"/>
                  <a:gd name="T1" fmla="*/ 8 h 13"/>
                  <a:gd name="T2" fmla="*/ 6 w 13"/>
                  <a:gd name="T3" fmla="*/ 7 h 13"/>
                  <a:gd name="T4" fmla="*/ 7 w 13"/>
                  <a:gd name="T5" fmla="*/ 6 h 13"/>
                  <a:gd name="T6" fmla="*/ 8 w 13"/>
                  <a:gd name="T7" fmla="*/ 6 h 13"/>
                  <a:gd name="T8" fmla="*/ 9 w 13"/>
                  <a:gd name="T9" fmla="*/ 6 h 13"/>
                  <a:gd name="T10" fmla="*/ 9 w 13"/>
                  <a:gd name="T11" fmla="*/ 7 h 13"/>
                  <a:gd name="T12" fmla="*/ 8 w 13"/>
                  <a:gd name="T13" fmla="*/ 8 h 13"/>
                  <a:gd name="T14" fmla="*/ 4 w 13"/>
                  <a:gd name="T15" fmla="*/ 5 h 13"/>
                  <a:gd name="T16" fmla="*/ 3 w 13"/>
                  <a:gd name="T17" fmla="*/ 4 h 13"/>
                  <a:gd name="T18" fmla="*/ 4 w 13"/>
                  <a:gd name="T19" fmla="*/ 3 h 13"/>
                  <a:gd name="T20" fmla="*/ 4 w 13"/>
                  <a:gd name="T21" fmla="*/ 2 h 13"/>
                  <a:gd name="T22" fmla="*/ 5 w 13"/>
                  <a:gd name="T23" fmla="*/ 3 h 13"/>
                  <a:gd name="T24" fmla="*/ 5 w 13"/>
                  <a:gd name="T25" fmla="*/ 4 h 13"/>
                  <a:gd name="T26" fmla="*/ 4 w 13"/>
                  <a:gd name="T27" fmla="*/ 5 h 13"/>
                  <a:gd name="T28" fmla="*/ 6 w 13"/>
                  <a:gd name="T29" fmla="*/ 0 h 13"/>
                  <a:gd name="T30" fmla="*/ 0 w 13"/>
                  <a:gd name="T31" fmla="*/ 5 h 13"/>
                  <a:gd name="T32" fmla="*/ 7 w 13"/>
                  <a:gd name="T33" fmla="*/ 13 h 13"/>
                  <a:gd name="T34" fmla="*/ 11 w 13"/>
                  <a:gd name="T35" fmla="*/ 9 h 13"/>
                  <a:gd name="T36" fmla="*/ 11 w 13"/>
                  <a:gd name="T37" fmla="*/ 4 h 13"/>
                  <a:gd name="T38" fmla="*/ 9 w 13"/>
                  <a:gd name="T39" fmla="*/ 3 h 13"/>
                  <a:gd name="T40" fmla="*/ 8 w 13"/>
                  <a:gd name="T41" fmla="*/ 3 h 13"/>
                  <a:gd name="T42" fmla="*/ 7 w 13"/>
                  <a:gd name="T43" fmla="*/ 1 h 13"/>
                  <a:gd name="T44" fmla="*/ 6 w 13"/>
                  <a:gd name="T45" fmla="*/ 0 h 13"/>
                  <a:gd name="T46" fmla="*/ 6 w 13"/>
                  <a:gd name="T4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3">
                    <a:moveTo>
                      <a:pt x="8" y="8"/>
                    </a:moveTo>
                    <a:cubicBezTo>
                      <a:pt x="6" y="7"/>
                      <a:pt x="6" y="7"/>
                      <a:pt x="6" y="7"/>
                    </a:cubicBezTo>
                    <a:cubicBezTo>
                      <a:pt x="7" y="6"/>
                      <a:pt x="7" y="6"/>
                      <a:pt x="7" y="6"/>
                    </a:cubicBezTo>
                    <a:cubicBezTo>
                      <a:pt x="7" y="6"/>
                      <a:pt x="8" y="6"/>
                      <a:pt x="8" y="6"/>
                    </a:cubicBezTo>
                    <a:cubicBezTo>
                      <a:pt x="8" y="6"/>
                      <a:pt x="8" y="6"/>
                      <a:pt x="9" y="6"/>
                    </a:cubicBezTo>
                    <a:cubicBezTo>
                      <a:pt x="9" y="6"/>
                      <a:pt x="9" y="7"/>
                      <a:pt x="9" y="7"/>
                    </a:cubicBezTo>
                    <a:cubicBezTo>
                      <a:pt x="8" y="8"/>
                      <a:pt x="8" y="8"/>
                      <a:pt x="8" y="8"/>
                    </a:cubicBezTo>
                    <a:moveTo>
                      <a:pt x="4" y="5"/>
                    </a:moveTo>
                    <a:cubicBezTo>
                      <a:pt x="3" y="4"/>
                      <a:pt x="3" y="4"/>
                      <a:pt x="3" y="4"/>
                    </a:cubicBezTo>
                    <a:cubicBezTo>
                      <a:pt x="4" y="3"/>
                      <a:pt x="4" y="3"/>
                      <a:pt x="4" y="3"/>
                    </a:cubicBezTo>
                    <a:cubicBezTo>
                      <a:pt x="4" y="3"/>
                      <a:pt x="4" y="2"/>
                      <a:pt x="4" y="2"/>
                    </a:cubicBezTo>
                    <a:cubicBezTo>
                      <a:pt x="5" y="2"/>
                      <a:pt x="5" y="3"/>
                      <a:pt x="5" y="3"/>
                    </a:cubicBezTo>
                    <a:cubicBezTo>
                      <a:pt x="6" y="3"/>
                      <a:pt x="6" y="4"/>
                      <a:pt x="5" y="4"/>
                    </a:cubicBezTo>
                    <a:cubicBezTo>
                      <a:pt x="4" y="5"/>
                      <a:pt x="4" y="5"/>
                      <a:pt x="4" y="5"/>
                    </a:cubicBezTo>
                    <a:moveTo>
                      <a:pt x="6" y="0"/>
                    </a:moveTo>
                    <a:cubicBezTo>
                      <a:pt x="0" y="5"/>
                      <a:pt x="0" y="5"/>
                      <a:pt x="0" y="5"/>
                    </a:cubicBezTo>
                    <a:cubicBezTo>
                      <a:pt x="7" y="13"/>
                      <a:pt x="7" y="13"/>
                      <a:pt x="7" y="13"/>
                    </a:cubicBezTo>
                    <a:cubicBezTo>
                      <a:pt x="11" y="9"/>
                      <a:pt x="11" y="9"/>
                      <a:pt x="11" y="9"/>
                    </a:cubicBezTo>
                    <a:cubicBezTo>
                      <a:pt x="13" y="8"/>
                      <a:pt x="13" y="5"/>
                      <a:pt x="11" y="4"/>
                    </a:cubicBezTo>
                    <a:cubicBezTo>
                      <a:pt x="10" y="3"/>
                      <a:pt x="9" y="3"/>
                      <a:pt x="9" y="3"/>
                    </a:cubicBezTo>
                    <a:cubicBezTo>
                      <a:pt x="8" y="3"/>
                      <a:pt x="8" y="3"/>
                      <a:pt x="8" y="3"/>
                    </a:cubicBezTo>
                    <a:cubicBezTo>
                      <a:pt x="8" y="2"/>
                      <a:pt x="8" y="1"/>
                      <a:pt x="7" y="1"/>
                    </a:cubicBezTo>
                    <a:cubicBezTo>
                      <a:pt x="7" y="0"/>
                      <a:pt x="6" y="0"/>
                      <a:pt x="6" y="0"/>
                    </a:cubicBezTo>
                    <a:cubicBezTo>
                      <a:pt x="6" y="0"/>
                      <a:pt x="6" y="0"/>
                      <a:pt x="6" y="0"/>
                    </a:cubicBezTo>
                  </a:path>
                </a:pathLst>
              </a:custGeom>
              <a:solidFill>
                <a:srgbClr val="1D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484">
                <a:extLst>
                  <a:ext uri="{FF2B5EF4-FFF2-40B4-BE49-F238E27FC236}">
                    <a16:creationId xmlns:a16="http://schemas.microsoft.com/office/drawing/2014/main" id="{436BE7DE-BF7D-482B-9611-959F43F05893}"/>
                  </a:ext>
                </a:extLst>
              </p:cNvPr>
              <p:cNvSpPr>
                <a:spLocks/>
              </p:cNvSpPr>
              <p:nvPr/>
            </p:nvSpPr>
            <p:spPr bwMode="auto">
              <a:xfrm>
                <a:off x="6024" y="2209"/>
                <a:ext cx="452" cy="412"/>
              </a:xfrm>
              <a:custGeom>
                <a:avLst/>
                <a:gdLst>
                  <a:gd name="T0" fmla="*/ 452 w 452"/>
                  <a:gd name="T1" fmla="*/ 159 h 412"/>
                  <a:gd name="T2" fmla="*/ 122 w 452"/>
                  <a:gd name="T3" fmla="*/ 412 h 412"/>
                  <a:gd name="T4" fmla="*/ 0 w 452"/>
                  <a:gd name="T5" fmla="*/ 253 h 412"/>
                  <a:gd name="T6" fmla="*/ 331 w 452"/>
                  <a:gd name="T7" fmla="*/ 0 h 412"/>
                  <a:gd name="T8" fmla="*/ 452 w 452"/>
                  <a:gd name="T9" fmla="*/ 159 h 412"/>
                </a:gdLst>
                <a:ahLst/>
                <a:cxnLst>
                  <a:cxn ang="0">
                    <a:pos x="T0" y="T1"/>
                  </a:cxn>
                  <a:cxn ang="0">
                    <a:pos x="T2" y="T3"/>
                  </a:cxn>
                  <a:cxn ang="0">
                    <a:pos x="T4" y="T5"/>
                  </a:cxn>
                  <a:cxn ang="0">
                    <a:pos x="T6" y="T7"/>
                  </a:cxn>
                  <a:cxn ang="0">
                    <a:pos x="T8" y="T9"/>
                  </a:cxn>
                </a:cxnLst>
                <a:rect l="0" t="0" r="r" b="b"/>
                <a:pathLst>
                  <a:path w="452" h="412">
                    <a:moveTo>
                      <a:pt x="452" y="159"/>
                    </a:moveTo>
                    <a:lnTo>
                      <a:pt x="122" y="412"/>
                    </a:lnTo>
                    <a:lnTo>
                      <a:pt x="0" y="253"/>
                    </a:lnTo>
                    <a:lnTo>
                      <a:pt x="331" y="0"/>
                    </a:lnTo>
                    <a:lnTo>
                      <a:pt x="452" y="159"/>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485">
                <a:extLst>
                  <a:ext uri="{FF2B5EF4-FFF2-40B4-BE49-F238E27FC236}">
                    <a16:creationId xmlns:a16="http://schemas.microsoft.com/office/drawing/2014/main" id="{1EADEE1F-E248-4F77-8BBF-B1FD33108A8A}"/>
                  </a:ext>
                </a:extLst>
              </p:cNvPr>
              <p:cNvSpPr>
                <a:spLocks/>
              </p:cNvSpPr>
              <p:nvPr/>
            </p:nvSpPr>
            <p:spPr bwMode="auto">
              <a:xfrm>
                <a:off x="6031" y="2216"/>
                <a:ext cx="401" cy="348"/>
              </a:xfrm>
              <a:custGeom>
                <a:avLst/>
                <a:gdLst>
                  <a:gd name="T0" fmla="*/ 401 w 401"/>
                  <a:gd name="T1" fmla="*/ 103 h 348"/>
                  <a:gd name="T2" fmla="*/ 79 w 401"/>
                  <a:gd name="T3" fmla="*/ 348 h 348"/>
                  <a:gd name="T4" fmla="*/ 0 w 401"/>
                  <a:gd name="T5" fmla="*/ 245 h 348"/>
                  <a:gd name="T6" fmla="*/ 322 w 401"/>
                  <a:gd name="T7" fmla="*/ 0 h 348"/>
                  <a:gd name="T8" fmla="*/ 401 w 401"/>
                  <a:gd name="T9" fmla="*/ 103 h 348"/>
                </a:gdLst>
                <a:ahLst/>
                <a:cxnLst>
                  <a:cxn ang="0">
                    <a:pos x="T0" y="T1"/>
                  </a:cxn>
                  <a:cxn ang="0">
                    <a:pos x="T2" y="T3"/>
                  </a:cxn>
                  <a:cxn ang="0">
                    <a:pos x="T4" y="T5"/>
                  </a:cxn>
                  <a:cxn ang="0">
                    <a:pos x="T6" y="T7"/>
                  </a:cxn>
                  <a:cxn ang="0">
                    <a:pos x="T8" y="T9"/>
                  </a:cxn>
                </a:cxnLst>
                <a:rect l="0" t="0" r="r" b="b"/>
                <a:pathLst>
                  <a:path w="401" h="348">
                    <a:moveTo>
                      <a:pt x="401" y="103"/>
                    </a:moveTo>
                    <a:lnTo>
                      <a:pt x="79" y="348"/>
                    </a:lnTo>
                    <a:lnTo>
                      <a:pt x="0" y="245"/>
                    </a:lnTo>
                    <a:lnTo>
                      <a:pt x="322" y="0"/>
                    </a:lnTo>
                    <a:lnTo>
                      <a:pt x="401" y="10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486">
                <a:extLst>
                  <a:ext uri="{FF2B5EF4-FFF2-40B4-BE49-F238E27FC236}">
                    <a16:creationId xmlns:a16="http://schemas.microsoft.com/office/drawing/2014/main" id="{8FF5C2D7-99C0-4F20-B148-73A501517696}"/>
                  </a:ext>
                </a:extLst>
              </p:cNvPr>
              <p:cNvSpPr>
                <a:spLocks/>
              </p:cNvSpPr>
              <p:nvPr/>
            </p:nvSpPr>
            <p:spPr bwMode="auto">
              <a:xfrm>
                <a:off x="6097" y="2416"/>
                <a:ext cx="19" cy="17"/>
              </a:xfrm>
              <a:custGeom>
                <a:avLst/>
                <a:gdLst>
                  <a:gd name="T0" fmla="*/ 33 w 34"/>
                  <a:gd name="T1" fmla="*/ 14 h 31"/>
                  <a:gd name="T2" fmla="*/ 11 w 34"/>
                  <a:gd name="T3" fmla="*/ 30 h 31"/>
                  <a:gd name="T4" fmla="*/ 8 w 34"/>
                  <a:gd name="T5" fmla="*/ 30 h 31"/>
                  <a:gd name="T6" fmla="*/ 0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8" y="31"/>
                      <a:pt x="8" y="30"/>
                    </a:cubicBezTo>
                    <a:cubicBezTo>
                      <a:pt x="0" y="20"/>
                      <a:pt x="0" y="20"/>
                      <a:pt x="0" y="20"/>
                    </a:cubicBezTo>
                    <a:cubicBezTo>
                      <a:pt x="0" y="19"/>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487">
                <a:extLst>
                  <a:ext uri="{FF2B5EF4-FFF2-40B4-BE49-F238E27FC236}">
                    <a16:creationId xmlns:a16="http://schemas.microsoft.com/office/drawing/2014/main" id="{2B0822BE-066C-4318-AE89-D9E7FB9BC670}"/>
                  </a:ext>
                </a:extLst>
              </p:cNvPr>
              <p:cNvSpPr>
                <a:spLocks/>
              </p:cNvSpPr>
              <p:nvPr/>
            </p:nvSpPr>
            <p:spPr bwMode="auto">
              <a:xfrm>
                <a:off x="6116" y="2401"/>
                <a:ext cx="19" cy="17"/>
              </a:xfrm>
              <a:custGeom>
                <a:avLst/>
                <a:gdLst>
                  <a:gd name="T0" fmla="*/ 33 w 34"/>
                  <a:gd name="T1" fmla="*/ 14 h 31"/>
                  <a:gd name="T2" fmla="*/ 11 w 34"/>
                  <a:gd name="T3" fmla="*/ 31 h 31"/>
                  <a:gd name="T4" fmla="*/ 8 w 34"/>
                  <a:gd name="T5" fmla="*/ 30 h 31"/>
                  <a:gd name="T6" fmla="*/ 1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9" y="31"/>
                      <a:pt x="8" y="30"/>
                    </a:cubicBezTo>
                    <a:cubicBezTo>
                      <a:pt x="1" y="20"/>
                      <a:pt x="1" y="20"/>
                      <a:pt x="1" y="20"/>
                    </a:cubicBezTo>
                    <a:cubicBezTo>
                      <a:pt x="0" y="19"/>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488">
                <a:extLst>
                  <a:ext uri="{FF2B5EF4-FFF2-40B4-BE49-F238E27FC236}">
                    <a16:creationId xmlns:a16="http://schemas.microsoft.com/office/drawing/2014/main" id="{EDE935F6-67DA-4E07-9DBF-3E9781969D9F}"/>
                  </a:ext>
                </a:extLst>
              </p:cNvPr>
              <p:cNvSpPr>
                <a:spLocks/>
              </p:cNvSpPr>
              <p:nvPr/>
            </p:nvSpPr>
            <p:spPr bwMode="auto">
              <a:xfrm>
                <a:off x="6135" y="2386"/>
                <a:ext cx="20" cy="17"/>
              </a:xfrm>
              <a:custGeom>
                <a:avLst/>
                <a:gdLst>
                  <a:gd name="T0" fmla="*/ 33 w 35"/>
                  <a:gd name="T1" fmla="*/ 14 h 31"/>
                  <a:gd name="T2" fmla="*/ 12 w 35"/>
                  <a:gd name="T3" fmla="*/ 31 h 31"/>
                  <a:gd name="T4" fmla="*/ 9 w 35"/>
                  <a:gd name="T5" fmla="*/ 30 h 31"/>
                  <a:gd name="T6" fmla="*/ 1 w 35"/>
                  <a:gd name="T7" fmla="*/ 21 h 31"/>
                  <a:gd name="T8" fmla="*/ 2 w 35"/>
                  <a:gd name="T9" fmla="*/ 18 h 31"/>
                  <a:gd name="T10" fmla="*/ 24 w 35"/>
                  <a:gd name="T11" fmla="*/ 1 h 31"/>
                  <a:gd name="T12" fmla="*/ 27 w 35"/>
                  <a:gd name="T13" fmla="*/ 1 h 31"/>
                  <a:gd name="T14" fmla="*/ 34 w 35"/>
                  <a:gd name="T15" fmla="*/ 11 h 31"/>
                  <a:gd name="T16" fmla="*/ 33 w 35"/>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1">
                    <a:moveTo>
                      <a:pt x="33" y="14"/>
                    </a:moveTo>
                    <a:cubicBezTo>
                      <a:pt x="12" y="31"/>
                      <a:pt x="12" y="31"/>
                      <a:pt x="12" y="31"/>
                    </a:cubicBezTo>
                    <a:cubicBezTo>
                      <a:pt x="11" y="31"/>
                      <a:pt x="9" y="31"/>
                      <a:pt x="9" y="30"/>
                    </a:cubicBezTo>
                    <a:cubicBezTo>
                      <a:pt x="1" y="21"/>
                      <a:pt x="1" y="21"/>
                      <a:pt x="1" y="21"/>
                    </a:cubicBezTo>
                    <a:cubicBezTo>
                      <a:pt x="0" y="20"/>
                      <a:pt x="1" y="18"/>
                      <a:pt x="2" y="18"/>
                    </a:cubicBezTo>
                    <a:cubicBezTo>
                      <a:pt x="24" y="1"/>
                      <a:pt x="24" y="1"/>
                      <a:pt x="24" y="1"/>
                    </a:cubicBezTo>
                    <a:cubicBezTo>
                      <a:pt x="24" y="0"/>
                      <a:pt x="26" y="0"/>
                      <a:pt x="27" y="1"/>
                    </a:cubicBezTo>
                    <a:cubicBezTo>
                      <a:pt x="34" y="11"/>
                      <a:pt x="34" y="11"/>
                      <a:pt x="34" y="11"/>
                    </a:cubicBezTo>
                    <a:cubicBezTo>
                      <a:pt x="35"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489">
                <a:extLst>
                  <a:ext uri="{FF2B5EF4-FFF2-40B4-BE49-F238E27FC236}">
                    <a16:creationId xmlns:a16="http://schemas.microsoft.com/office/drawing/2014/main" id="{155EEAF4-F3B2-42D9-B9AA-4891C2A1A7D8}"/>
                  </a:ext>
                </a:extLst>
              </p:cNvPr>
              <p:cNvSpPr>
                <a:spLocks/>
              </p:cNvSpPr>
              <p:nvPr/>
            </p:nvSpPr>
            <p:spPr bwMode="auto">
              <a:xfrm>
                <a:off x="6155" y="2372"/>
                <a:ext cx="19" cy="17"/>
              </a:xfrm>
              <a:custGeom>
                <a:avLst/>
                <a:gdLst>
                  <a:gd name="T0" fmla="*/ 33 w 34"/>
                  <a:gd name="T1" fmla="*/ 14 h 32"/>
                  <a:gd name="T2" fmla="*/ 11 w 34"/>
                  <a:gd name="T3" fmla="*/ 31 h 32"/>
                  <a:gd name="T4" fmla="*/ 8 w 34"/>
                  <a:gd name="T5" fmla="*/ 30 h 32"/>
                  <a:gd name="T6" fmla="*/ 1 w 34"/>
                  <a:gd name="T7" fmla="*/ 21 h 32"/>
                  <a:gd name="T8" fmla="*/ 1 w 34"/>
                  <a:gd name="T9" fmla="*/ 18 h 32"/>
                  <a:gd name="T10" fmla="*/ 23 w 34"/>
                  <a:gd name="T11" fmla="*/ 1 h 32"/>
                  <a:gd name="T12" fmla="*/ 26 w 34"/>
                  <a:gd name="T13" fmla="*/ 2 h 32"/>
                  <a:gd name="T14" fmla="*/ 33 w 34"/>
                  <a:gd name="T15" fmla="*/ 11 h 32"/>
                  <a:gd name="T16" fmla="*/ 33 w 34"/>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2">
                    <a:moveTo>
                      <a:pt x="33" y="14"/>
                    </a:moveTo>
                    <a:cubicBezTo>
                      <a:pt x="11" y="31"/>
                      <a:pt x="11" y="31"/>
                      <a:pt x="11" y="31"/>
                    </a:cubicBezTo>
                    <a:cubicBezTo>
                      <a:pt x="10" y="32"/>
                      <a:pt x="9" y="31"/>
                      <a:pt x="8" y="30"/>
                    </a:cubicBezTo>
                    <a:cubicBezTo>
                      <a:pt x="1" y="21"/>
                      <a:pt x="1" y="21"/>
                      <a:pt x="1" y="21"/>
                    </a:cubicBezTo>
                    <a:cubicBezTo>
                      <a:pt x="0" y="20"/>
                      <a:pt x="0" y="18"/>
                      <a:pt x="1" y="18"/>
                    </a:cubicBezTo>
                    <a:cubicBezTo>
                      <a:pt x="23" y="1"/>
                      <a:pt x="23" y="1"/>
                      <a:pt x="23" y="1"/>
                    </a:cubicBezTo>
                    <a:cubicBezTo>
                      <a:pt x="24" y="0"/>
                      <a:pt x="25" y="1"/>
                      <a:pt x="26" y="2"/>
                    </a:cubicBezTo>
                    <a:cubicBezTo>
                      <a:pt x="33" y="11"/>
                      <a:pt x="33" y="11"/>
                      <a:pt x="33" y="11"/>
                    </a:cubicBezTo>
                    <a:cubicBezTo>
                      <a:pt x="34" y="12"/>
                      <a:pt x="34" y="14"/>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490">
                <a:extLst>
                  <a:ext uri="{FF2B5EF4-FFF2-40B4-BE49-F238E27FC236}">
                    <a16:creationId xmlns:a16="http://schemas.microsoft.com/office/drawing/2014/main" id="{0E5549F8-F970-4F47-AAF6-632987E02C02}"/>
                  </a:ext>
                </a:extLst>
              </p:cNvPr>
              <p:cNvSpPr>
                <a:spLocks/>
              </p:cNvSpPr>
              <p:nvPr/>
            </p:nvSpPr>
            <p:spPr bwMode="auto">
              <a:xfrm>
                <a:off x="6174" y="2357"/>
                <a:ext cx="19" cy="17"/>
              </a:xfrm>
              <a:custGeom>
                <a:avLst/>
                <a:gdLst>
                  <a:gd name="T0" fmla="*/ 33 w 34"/>
                  <a:gd name="T1" fmla="*/ 13 h 31"/>
                  <a:gd name="T2" fmla="*/ 11 w 34"/>
                  <a:gd name="T3" fmla="*/ 30 h 31"/>
                  <a:gd name="T4" fmla="*/ 8 w 34"/>
                  <a:gd name="T5" fmla="*/ 30 h 31"/>
                  <a:gd name="T6" fmla="*/ 1 w 34"/>
                  <a:gd name="T7" fmla="*/ 20 h 31"/>
                  <a:gd name="T8" fmla="*/ 1 w 34"/>
                  <a:gd name="T9" fmla="*/ 17 h 31"/>
                  <a:gd name="T10" fmla="*/ 23 w 34"/>
                  <a:gd name="T11" fmla="*/ 0 h 31"/>
                  <a:gd name="T12" fmla="*/ 26 w 34"/>
                  <a:gd name="T13" fmla="*/ 1 h 31"/>
                  <a:gd name="T14" fmla="*/ 34 w 34"/>
                  <a:gd name="T15" fmla="*/ 10 h 31"/>
                  <a:gd name="T16" fmla="*/ 33 w 34"/>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3"/>
                    </a:moveTo>
                    <a:cubicBezTo>
                      <a:pt x="11" y="30"/>
                      <a:pt x="11" y="30"/>
                      <a:pt x="11" y="30"/>
                    </a:cubicBezTo>
                    <a:cubicBezTo>
                      <a:pt x="10" y="31"/>
                      <a:pt x="9" y="31"/>
                      <a:pt x="8" y="30"/>
                    </a:cubicBezTo>
                    <a:cubicBezTo>
                      <a:pt x="1" y="20"/>
                      <a:pt x="1" y="20"/>
                      <a:pt x="1" y="20"/>
                    </a:cubicBezTo>
                    <a:cubicBezTo>
                      <a:pt x="0" y="19"/>
                      <a:pt x="1" y="18"/>
                      <a:pt x="1" y="17"/>
                    </a:cubicBezTo>
                    <a:cubicBezTo>
                      <a:pt x="23" y="0"/>
                      <a:pt x="23" y="0"/>
                      <a:pt x="23" y="0"/>
                    </a:cubicBezTo>
                    <a:cubicBezTo>
                      <a:pt x="24" y="0"/>
                      <a:pt x="26" y="0"/>
                      <a:pt x="26" y="1"/>
                    </a:cubicBezTo>
                    <a:cubicBezTo>
                      <a:pt x="34" y="10"/>
                      <a:pt x="34" y="10"/>
                      <a:pt x="34" y="10"/>
                    </a:cubicBezTo>
                    <a:cubicBezTo>
                      <a:pt x="34" y="11"/>
                      <a:pt x="34" y="13"/>
                      <a:pt x="33" y="1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491">
                <a:extLst>
                  <a:ext uri="{FF2B5EF4-FFF2-40B4-BE49-F238E27FC236}">
                    <a16:creationId xmlns:a16="http://schemas.microsoft.com/office/drawing/2014/main" id="{0E1A9E02-6759-4F2D-A8D1-057EFE21D764}"/>
                  </a:ext>
                </a:extLst>
              </p:cNvPr>
              <p:cNvSpPr>
                <a:spLocks/>
              </p:cNvSpPr>
              <p:nvPr/>
            </p:nvSpPr>
            <p:spPr bwMode="auto">
              <a:xfrm>
                <a:off x="6194" y="2343"/>
                <a:ext cx="19" cy="17"/>
              </a:xfrm>
              <a:custGeom>
                <a:avLst/>
                <a:gdLst>
                  <a:gd name="T0" fmla="*/ 33 w 34"/>
                  <a:gd name="T1" fmla="*/ 14 h 31"/>
                  <a:gd name="T2" fmla="*/ 11 w 34"/>
                  <a:gd name="T3" fmla="*/ 30 h 31"/>
                  <a:gd name="T4" fmla="*/ 8 w 34"/>
                  <a:gd name="T5" fmla="*/ 30 h 31"/>
                  <a:gd name="T6" fmla="*/ 0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0" y="20"/>
                      <a:pt x="0" y="20"/>
                      <a:pt x="0" y="20"/>
                    </a:cubicBezTo>
                    <a:cubicBezTo>
                      <a:pt x="0" y="19"/>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492">
                <a:extLst>
                  <a:ext uri="{FF2B5EF4-FFF2-40B4-BE49-F238E27FC236}">
                    <a16:creationId xmlns:a16="http://schemas.microsoft.com/office/drawing/2014/main" id="{BDA19D22-8617-4E29-89EC-0AC1F185FDE9}"/>
                  </a:ext>
                </a:extLst>
              </p:cNvPr>
              <p:cNvSpPr>
                <a:spLocks/>
              </p:cNvSpPr>
              <p:nvPr/>
            </p:nvSpPr>
            <p:spPr bwMode="auto">
              <a:xfrm>
                <a:off x="6213" y="2328"/>
                <a:ext cx="19" cy="17"/>
              </a:xfrm>
              <a:custGeom>
                <a:avLst/>
                <a:gdLst>
                  <a:gd name="T0" fmla="*/ 33 w 34"/>
                  <a:gd name="T1" fmla="*/ 14 h 31"/>
                  <a:gd name="T2" fmla="*/ 11 w 34"/>
                  <a:gd name="T3" fmla="*/ 30 h 31"/>
                  <a:gd name="T4" fmla="*/ 8 w 34"/>
                  <a:gd name="T5" fmla="*/ 30 h 31"/>
                  <a:gd name="T6" fmla="*/ 1 w 34"/>
                  <a:gd name="T7" fmla="*/ 20 h 31"/>
                  <a:gd name="T8" fmla="*/ 1 w 34"/>
                  <a:gd name="T9" fmla="*/ 17 h 31"/>
                  <a:gd name="T10" fmla="*/ 23 w 34"/>
                  <a:gd name="T11" fmla="*/ 1 h 31"/>
                  <a:gd name="T12" fmla="*/ 26 w 34"/>
                  <a:gd name="T13" fmla="*/ 1 h 31"/>
                  <a:gd name="T14" fmla="*/ 34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1" y="20"/>
                      <a:pt x="1" y="20"/>
                      <a:pt x="1" y="20"/>
                    </a:cubicBezTo>
                    <a:cubicBezTo>
                      <a:pt x="0" y="19"/>
                      <a:pt x="0" y="18"/>
                      <a:pt x="1" y="17"/>
                    </a:cubicBezTo>
                    <a:cubicBezTo>
                      <a:pt x="23" y="1"/>
                      <a:pt x="23" y="1"/>
                      <a:pt x="23" y="1"/>
                    </a:cubicBezTo>
                    <a:cubicBezTo>
                      <a:pt x="24" y="0"/>
                      <a:pt x="25" y="0"/>
                      <a:pt x="26" y="1"/>
                    </a:cubicBezTo>
                    <a:cubicBezTo>
                      <a:pt x="34" y="11"/>
                      <a:pt x="34" y="11"/>
                      <a:pt x="34"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493">
                <a:extLst>
                  <a:ext uri="{FF2B5EF4-FFF2-40B4-BE49-F238E27FC236}">
                    <a16:creationId xmlns:a16="http://schemas.microsoft.com/office/drawing/2014/main" id="{9BC25345-D233-4999-A289-D8C5D2C41F56}"/>
                  </a:ext>
                </a:extLst>
              </p:cNvPr>
              <p:cNvSpPr>
                <a:spLocks/>
              </p:cNvSpPr>
              <p:nvPr/>
            </p:nvSpPr>
            <p:spPr bwMode="auto">
              <a:xfrm>
                <a:off x="6233" y="2313"/>
                <a:ext cx="18" cy="17"/>
              </a:xfrm>
              <a:custGeom>
                <a:avLst/>
                <a:gdLst>
                  <a:gd name="T0" fmla="*/ 33 w 34"/>
                  <a:gd name="T1" fmla="*/ 14 h 31"/>
                  <a:gd name="T2" fmla="*/ 11 w 34"/>
                  <a:gd name="T3" fmla="*/ 31 h 31"/>
                  <a:gd name="T4" fmla="*/ 8 w 34"/>
                  <a:gd name="T5" fmla="*/ 30 h 31"/>
                  <a:gd name="T6" fmla="*/ 0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8" y="31"/>
                      <a:pt x="8" y="30"/>
                    </a:cubicBezTo>
                    <a:cubicBezTo>
                      <a:pt x="0" y="20"/>
                      <a:pt x="0" y="20"/>
                      <a:pt x="0" y="20"/>
                    </a:cubicBezTo>
                    <a:cubicBezTo>
                      <a:pt x="0" y="20"/>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494">
                <a:extLst>
                  <a:ext uri="{FF2B5EF4-FFF2-40B4-BE49-F238E27FC236}">
                    <a16:creationId xmlns:a16="http://schemas.microsoft.com/office/drawing/2014/main" id="{61175883-ECDA-48C9-B066-2C8AE3CCF2CD}"/>
                  </a:ext>
                </a:extLst>
              </p:cNvPr>
              <p:cNvSpPr>
                <a:spLocks/>
              </p:cNvSpPr>
              <p:nvPr/>
            </p:nvSpPr>
            <p:spPr bwMode="auto">
              <a:xfrm>
                <a:off x="6252" y="2298"/>
                <a:ext cx="19" cy="17"/>
              </a:xfrm>
              <a:custGeom>
                <a:avLst/>
                <a:gdLst>
                  <a:gd name="T0" fmla="*/ 33 w 34"/>
                  <a:gd name="T1" fmla="*/ 14 h 31"/>
                  <a:gd name="T2" fmla="*/ 11 w 34"/>
                  <a:gd name="T3" fmla="*/ 31 h 31"/>
                  <a:gd name="T4" fmla="*/ 8 w 34"/>
                  <a:gd name="T5" fmla="*/ 30 h 31"/>
                  <a:gd name="T6" fmla="*/ 1 w 34"/>
                  <a:gd name="T7" fmla="*/ 21 h 31"/>
                  <a:gd name="T8" fmla="*/ 1 w 34"/>
                  <a:gd name="T9" fmla="*/ 18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9" y="31"/>
                      <a:pt x="8" y="30"/>
                    </a:cubicBezTo>
                    <a:cubicBezTo>
                      <a:pt x="1" y="21"/>
                      <a:pt x="1" y="21"/>
                      <a:pt x="1" y="21"/>
                    </a:cubicBezTo>
                    <a:cubicBezTo>
                      <a:pt x="0" y="20"/>
                      <a:pt x="0" y="18"/>
                      <a:pt x="1" y="18"/>
                    </a:cubicBezTo>
                    <a:cubicBezTo>
                      <a:pt x="23" y="1"/>
                      <a:pt x="23" y="1"/>
                      <a:pt x="23" y="1"/>
                    </a:cubicBezTo>
                    <a:cubicBezTo>
                      <a:pt x="24" y="0"/>
                      <a:pt x="25" y="1"/>
                      <a:pt x="26" y="1"/>
                    </a:cubicBezTo>
                    <a:cubicBezTo>
                      <a:pt x="33" y="11"/>
                      <a:pt x="33" y="11"/>
                      <a:pt x="33" y="11"/>
                    </a:cubicBezTo>
                    <a:cubicBezTo>
                      <a:pt x="34" y="12"/>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495">
                <a:extLst>
                  <a:ext uri="{FF2B5EF4-FFF2-40B4-BE49-F238E27FC236}">
                    <a16:creationId xmlns:a16="http://schemas.microsoft.com/office/drawing/2014/main" id="{C6AB355F-B11F-4464-B555-B26BF17B61FC}"/>
                  </a:ext>
                </a:extLst>
              </p:cNvPr>
              <p:cNvSpPr>
                <a:spLocks/>
              </p:cNvSpPr>
              <p:nvPr/>
            </p:nvSpPr>
            <p:spPr bwMode="auto">
              <a:xfrm>
                <a:off x="6271" y="2284"/>
                <a:ext cx="19" cy="17"/>
              </a:xfrm>
              <a:custGeom>
                <a:avLst/>
                <a:gdLst>
                  <a:gd name="T0" fmla="*/ 33 w 35"/>
                  <a:gd name="T1" fmla="*/ 14 h 32"/>
                  <a:gd name="T2" fmla="*/ 12 w 35"/>
                  <a:gd name="T3" fmla="*/ 31 h 32"/>
                  <a:gd name="T4" fmla="*/ 9 w 35"/>
                  <a:gd name="T5" fmla="*/ 31 h 32"/>
                  <a:gd name="T6" fmla="*/ 1 w 35"/>
                  <a:gd name="T7" fmla="*/ 21 h 32"/>
                  <a:gd name="T8" fmla="*/ 2 w 35"/>
                  <a:gd name="T9" fmla="*/ 18 h 32"/>
                  <a:gd name="T10" fmla="*/ 23 w 35"/>
                  <a:gd name="T11" fmla="*/ 1 h 32"/>
                  <a:gd name="T12" fmla="*/ 26 w 35"/>
                  <a:gd name="T13" fmla="*/ 2 h 32"/>
                  <a:gd name="T14" fmla="*/ 34 w 35"/>
                  <a:gd name="T15" fmla="*/ 11 h 32"/>
                  <a:gd name="T16" fmla="*/ 33 w 35"/>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33" y="14"/>
                    </a:moveTo>
                    <a:cubicBezTo>
                      <a:pt x="12" y="31"/>
                      <a:pt x="12" y="31"/>
                      <a:pt x="12" y="31"/>
                    </a:cubicBezTo>
                    <a:cubicBezTo>
                      <a:pt x="11" y="32"/>
                      <a:pt x="9" y="31"/>
                      <a:pt x="9" y="31"/>
                    </a:cubicBezTo>
                    <a:cubicBezTo>
                      <a:pt x="1" y="21"/>
                      <a:pt x="1" y="21"/>
                      <a:pt x="1" y="21"/>
                    </a:cubicBezTo>
                    <a:cubicBezTo>
                      <a:pt x="0" y="20"/>
                      <a:pt x="1" y="19"/>
                      <a:pt x="2" y="18"/>
                    </a:cubicBezTo>
                    <a:cubicBezTo>
                      <a:pt x="23" y="1"/>
                      <a:pt x="23" y="1"/>
                      <a:pt x="23" y="1"/>
                    </a:cubicBezTo>
                    <a:cubicBezTo>
                      <a:pt x="24" y="0"/>
                      <a:pt x="26" y="1"/>
                      <a:pt x="26" y="2"/>
                    </a:cubicBezTo>
                    <a:cubicBezTo>
                      <a:pt x="34" y="11"/>
                      <a:pt x="34" y="11"/>
                      <a:pt x="34" y="11"/>
                    </a:cubicBezTo>
                    <a:cubicBezTo>
                      <a:pt x="35" y="12"/>
                      <a:pt x="34" y="14"/>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496">
                <a:extLst>
                  <a:ext uri="{FF2B5EF4-FFF2-40B4-BE49-F238E27FC236}">
                    <a16:creationId xmlns:a16="http://schemas.microsoft.com/office/drawing/2014/main" id="{9FD5B91F-8A30-4D75-BDCF-4DACA62B30CF}"/>
                  </a:ext>
                </a:extLst>
              </p:cNvPr>
              <p:cNvSpPr>
                <a:spLocks/>
              </p:cNvSpPr>
              <p:nvPr/>
            </p:nvSpPr>
            <p:spPr bwMode="auto">
              <a:xfrm>
                <a:off x="6291" y="2270"/>
                <a:ext cx="18" cy="16"/>
              </a:xfrm>
              <a:custGeom>
                <a:avLst/>
                <a:gdLst>
                  <a:gd name="T0" fmla="*/ 33 w 34"/>
                  <a:gd name="T1" fmla="*/ 14 h 31"/>
                  <a:gd name="T2" fmla="*/ 11 w 34"/>
                  <a:gd name="T3" fmla="*/ 30 h 31"/>
                  <a:gd name="T4" fmla="*/ 8 w 34"/>
                  <a:gd name="T5" fmla="*/ 30 h 31"/>
                  <a:gd name="T6" fmla="*/ 1 w 34"/>
                  <a:gd name="T7" fmla="*/ 20 h 31"/>
                  <a:gd name="T8" fmla="*/ 1 w 34"/>
                  <a:gd name="T9" fmla="*/ 17 h 31"/>
                  <a:gd name="T10" fmla="*/ 23 w 34"/>
                  <a:gd name="T11" fmla="*/ 0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1" y="20"/>
                      <a:pt x="1" y="20"/>
                      <a:pt x="1" y="20"/>
                    </a:cubicBezTo>
                    <a:cubicBezTo>
                      <a:pt x="0" y="19"/>
                      <a:pt x="0" y="18"/>
                      <a:pt x="1" y="17"/>
                    </a:cubicBezTo>
                    <a:cubicBezTo>
                      <a:pt x="23" y="0"/>
                      <a:pt x="23" y="0"/>
                      <a:pt x="23" y="0"/>
                    </a:cubicBezTo>
                    <a:cubicBezTo>
                      <a:pt x="24" y="0"/>
                      <a:pt x="25" y="0"/>
                      <a:pt x="26" y="1"/>
                    </a:cubicBezTo>
                    <a:cubicBezTo>
                      <a:pt x="33" y="11"/>
                      <a:pt x="33" y="11"/>
                      <a:pt x="33" y="11"/>
                    </a:cubicBezTo>
                    <a:cubicBezTo>
                      <a:pt x="34" y="11"/>
                      <a:pt x="34" y="13"/>
                      <a:pt x="3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497">
                <a:extLst>
                  <a:ext uri="{FF2B5EF4-FFF2-40B4-BE49-F238E27FC236}">
                    <a16:creationId xmlns:a16="http://schemas.microsoft.com/office/drawing/2014/main" id="{5A292DBB-296B-4ECF-A134-A8E328B6B33A}"/>
                  </a:ext>
                </a:extLst>
              </p:cNvPr>
              <p:cNvSpPr>
                <a:spLocks/>
              </p:cNvSpPr>
              <p:nvPr/>
            </p:nvSpPr>
            <p:spPr bwMode="auto">
              <a:xfrm>
                <a:off x="6167" y="2407"/>
                <a:ext cx="130" cy="102"/>
              </a:xfrm>
              <a:custGeom>
                <a:avLst/>
                <a:gdLst>
                  <a:gd name="T0" fmla="*/ 237 w 239"/>
                  <a:gd name="T1" fmla="*/ 18 h 187"/>
                  <a:gd name="T2" fmla="*/ 14 w 239"/>
                  <a:gd name="T3" fmla="*/ 187 h 187"/>
                  <a:gd name="T4" fmla="*/ 11 w 239"/>
                  <a:gd name="T5" fmla="*/ 186 h 187"/>
                  <a:gd name="T6" fmla="*/ 1 w 239"/>
                  <a:gd name="T7" fmla="*/ 172 h 187"/>
                  <a:gd name="T8" fmla="*/ 1 w 239"/>
                  <a:gd name="T9" fmla="*/ 169 h 187"/>
                  <a:gd name="T10" fmla="*/ 224 w 239"/>
                  <a:gd name="T11" fmla="*/ 1 h 187"/>
                  <a:gd name="T12" fmla="*/ 227 w 239"/>
                  <a:gd name="T13" fmla="*/ 1 h 187"/>
                  <a:gd name="T14" fmla="*/ 238 w 239"/>
                  <a:gd name="T15" fmla="*/ 15 h 187"/>
                  <a:gd name="T16" fmla="*/ 237 w 239"/>
                  <a:gd name="T17" fmla="*/ 1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87">
                    <a:moveTo>
                      <a:pt x="237" y="18"/>
                    </a:moveTo>
                    <a:cubicBezTo>
                      <a:pt x="14" y="187"/>
                      <a:pt x="14" y="187"/>
                      <a:pt x="14" y="187"/>
                    </a:cubicBezTo>
                    <a:cubicBezTo>
                      <a:pt x="13" y="187"/>
                      <a:pt x="12" y="187"/>
                      <a:pt x="11" y="186"/>
                    </a:cubicBezTo>
                    <a:cubicBezTo>
                      <a:pt x="1" y="172"/>
                      <a:pt x="1" y="172"/>
                      <a:pt x="1" y="172"/>
                    </a:cubicBezTo>
                    <a:cubicBezTo>
                      <a:pt x="0" y="172"/>
                      <a:pt x="0" y="170"/>
                      <a:pt x="1" y="169"/>
                    </a:cubicBezTo>
                    <a:cubicBezTo>
                      <a:pt x="224" y="1"/>
                      <a:pt x="224" y="1"/>
                      <a:pt x="224" y="1"/>
                    </a:cubicBezTo>
                    <a:cubicBezTo>
                      <a:pt x="225" y="0"/>
                      <a:pt x="227" y="0"/>
                      <a:pt x="227" y="1"/>
                    </a:cubicBezTo>
                    <a:cubicBezTo>
                      <a:pt x="238" y="15"/>
                      <a:pt x="238" y="15"/>
                      <a:pt x="238" y="15"/>
                    </a:cubicBezTo>
                    <a:cubicBezTo>
                      <a:pt x="239" y="16"/>
                      <a:pt x="238" y="17"/>
                      <a:pt x="237" y="18"/>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498">
                <a:extLst>
                  <a:ext uri="{FF2B5EF4-FFF2-40B4-BE49-F238E27FC236}">
                    <a16:creationId xmlns:a16="http://schemas.microsoft.com/office/drawing/2014/main" id="{1E3D1821-8A29-4535-BD29-514176A27ECA}"/>
                  </a:ext>
                </a:extLst>
              </p:cNvPr>
              <p:cNvSpPr>
                <a:spLocks/>
              </p:cNvSpPr>
              <p:nvPr/>
            </p:nvSpPr>
            <p:spPr bwMode="auto">
              <a:xfrm>
                <a:off x="6089" y="2454"/>
                <a:ext cx="24" cy="25"/>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0" y="18"/>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499">
                <a:extLst>
                  <a:ext uri="{FF2B5EF4-FFF2-40B4-BE49-F238E27FC236}">
                    <a16:creationId xmlns:a16="http://schemas.microsoft.com/office/drawing/2014/main" id="{CB282EC0-17B8-470E-91A5-09209140FAE4}"/>
                  </a:ext>
                </a:extLst>
              </p:cNvPr>
              <p:cNvSpPr>
                <a:spLocks/>
              </p:cNvSpPr>
              <p:nvPr/>
            </p:nvSpPr>
            <p:spPr bwMode="auto">
              <a:xfrm>
                <a:off x="6108" y="2440"/>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500">
                <a:extLst>
                  <a:ext uri="{FF2B5EF4-FFF2-40B4-BE49-F238E27FC236}">
                    <a16:creationId xmlns:a16="http://schemas.microsoft.com/office/drawing/2014/main" id="{5BB13A33-D987-4164-A63B-29BA31DE95C4}"/>
                  </a:ext>
                </a:extLst>
              </p:cNvPr>
              <p:cNvSpPr>
                <a:spLocks/>
              </p:cNvSpPr>
              <p:nvPr/>
            </p:nvSpPr>
            <p:spPr bwMode="auto">
              <a:xfrm>
                <a:off x="6128" y="2425"/>
                <a:ext cx="24" cy="24"/>
              </a:xfrm>
              <a:custGeom>
                <a:avLst/>
                <a:gdLst>
                  <a:gd name="T0" fmla="*/ 43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501">
                <a:extLst>
                  <a:ext uri="{FF2B5EF4-FFF2-40B4-BE49-F238E27FC236}">
                    <a16:creationId xmlns:a16="http://schemas.microsoft.com/office/drawing/2014/main" id="{981703FC-41DE-4399-BBCA-3670431F6FA2}"/>
                  </a:ext>
                </a:extLst>
              </p:cNvPr>
              <p:cNvSpPr>
                <a:spLocks/>
              </p:cNvSpPr>
              <p:nvPr/>
            </p:nvSpPr>
            <p:spPr bwMode="auto">
              <a:xfrm>
                <a:off x="6147" y="2410"/>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502">
                <a:extLst>
                  <a:ext uri="{FF2B5EF4-FFF2-40B4-BE49-F238E27FC236}">
                    <a16:creationId xmlns:a16="http://schemas.microsoft.com/office/drawing/2014/main" id="{A2FF5D8C-B542-4609-9A7E-70728CC82D19}"/>
                  </a:ext>
                </a:extLst>
              </p:cNvPr>
              <p:cNvSpPr>
                <a:spLocks/>
              </p:cNvSpPr>
              <p:nvPr/>
            </p:nvSpPr>
            <p:spPr bwMode="auto">
              <a:xfrm>
                <a:off x="6167" y="2396"/>
                <a:ext cx="24" cy="24"/>
              </a:xfrm>
              <a:custGeom>
                <a:avLst/>
                <a:gdLst>
                  <a:gd name="T0" fmla="*/ 42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4"/>
                      <a:pt x="21" y="44"/>
                      <a:pt x="21" y="44"/>
                    </a:cubicBezTo>
                    <a:cubicBezTo>
                      <a:pt x="20" y="44"/>
                      <a:pt x="18" y="44"/>
                      <a:pt x="18" y="43"/>
                    </a:cubicBezTo>
                    <a:cubicBezTo>
                      <a:pt x="0" y="20"/>
                      <a:pt x="0" y="20"/>
                      <a:pt x="0" y="20"/>
                    </a:cubicBezTo>
                    <a:cubicBezTo>
                      <a:pt x="0" y="19"/>
                      <a:pt x="0" y="18"/>
                      <a:pt x="1" y="17"/>
                    </a:cubicBezTo>
                    <a:cubicBezTo>
                      <a:pt x="23" y="1"/>
                      <a:pt x="23" y="1"/>
                      <a:pt x="23" y="1"/>
                    </a:cubicBezTo>
                    <a:cubicBezTo>
                      <a:pt x="23" y="0"/>
                      <a:pt x="25" y="0"/>
                      <a:pt x="26" y="1"/>
                    </a:cubicBezTo>
                    <a:cubicBezTo>
                      <a:pt x="43" y="24"/>
                      <a:pt x="43" y="24"/>
                      <a:pt x="43" y="24"/>
                    </a:cubicBezTo>
                    <a:cubicBezTo>
                      <a:pt x="44" y="25"/>
                      <a:pt x="43" y="26"/>
                      <a:pt x="42"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503">
                <a:extLst>
                  <a:ext uri="{FF2B5EF4-FFF2-40B4-BE49-F238E27FC236}">
                    <a16:creationId xmlns:a16="http://schemas.microsoft.com/office/drawing/2014/main" id="{58600792-0054-4E5C-A9A6-2722C224C6BE}"/>
                  </a:ext>
                </a:extLst>
              </p:cNvPr>
              <p:cNvSpPr>
                <a:spLocks/>
              </p:cNvSpPr>
              <p:nvPr/>
            </p:nvSpPr>
            <p:spPr bwMode="auto">
              <a:xfrm>
                <a:off x="6186" y="2381"/>
                <a:ext cx="24" cy="24"/>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5" y="0"/>
                      <a:pt x="26" y="1"/>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504">
                <a:extLst>
                  <a:ext uri="{FF2B5EF4-FFF2-40B4-BE49-F238E27FC236}">
                    <a16:creationId xmlns:a16="http://schemas.microsoft.com/office/drawing/2014/main" id="{D30A34DC-1E2A-4AF8-91A4-4AFA246AD667}"/>
                  </a:ext>
                </a:extLst>
              </p:cNvPr>
              <p:cNvSpPr>
                <a:spLocks/>
              </p:cNvSpPr>
              <p:nvPr/>
            </p:nvSpPr>
            <p:spPr bwMode="auto">
              <a:xfrm>
                <a:off x="6205" y="2366"/>
                <a:ext cx="24" cy="25"/>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1" y="18"/>
                      <a:pt x="1" y="18"/>
                    </a:cubicBezTo>
                    <a:cubicBezTo>
                      <a:pt x="23" y="1"/>
                      <a:pt x="23" y="1"/>
                      <a:pt x="23" y="1"/>
                    </a:cubicBezTo>
                    <a:cubicBezTo>
                      <a:pt x="24" y="0"/>
                      <a:pt x="26" y="1"/>
                      <a:pt x="26" y="2"/>
                    </a:cubicBezTo>
                    <a:cubicBezTo>
                      <a:pt x="44" y="24"/>
                      <a:pt x="44" y="24"/>
                      <a:pt x="44"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505">
                <a:extLst>
                  <a:ext uri="{FF2B5EF4-FFF2-40B4-BE49-F238E27FC236}">
                    <a16:creationId xmlns:a16="http://schemas.microsoft.com/office/drawing/2014/main" id="{B0CA9F79-537B-4ACB-A3DA-4D02B28C1015}"/>
                  </a:ext>
                </a:extLst>
              </p:cNvPr>
              <p:cNvSpPr>
                <a:spLocks/>
              </p:cNvSpPr>
              <p:nvPr/>
            </p:nvSpPr>
            <p:spPr bwMode="auto">
              <a:xfrm>
                <a:off x="6225" y="2352"/>
                <a:ext cx="24" cy="24"/>
              </a:xfrm>
              <a:custGeom>
                <a:avLst/>
                <a:gdLst>
                  <a:gd name="T0" fmla="*/ 43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0" y="20"/>
                      <a:pt x="0" y="20"/>
                      <a:pt x="0"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506">
                <a:extLst>
                  <a:ext uri="{FF2B5EF4-FFF2-40B4-BE49-F238E27FC236}">
                    <a16:creationId xmlns:a16="http://schemas.microsoft.com/office/drawing/2014/main" id="{63270E50-EC83-4105-9B6F-C16C66324179}"/>
                  </a:ext>
                </a:extLst>
              </p:cNvPr>
              <p:cNvSpPr>
                <a:spLocks/>
              </p:cNvSpPr>
              <p:nvPr/>
            </p:nvSpPr>
            <p:spPr bwMode="auto">
              <a:xfrm>
                <a:off x="6244" y="2337"/>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507">
                <a:extLst>
                  <a:ext uri="{FF2B5EF4-FFF2-40B4-BE49-F238E27FC236}">
                    <a16:creationId xmlns:a16="http://schemas.microsoft.com/office/drawing/2014/main" id="{F819293F-35DA-4F52-9C37-E83D03F6F2E6}"/>
                  </a:ext>
                </a:extLst>
              </p:cNvPr>
              <p:cNvSpPr>
                <a:spLocks/>
              </p:cNvSpPr>
              <p:nvPr/>
            </p:nvSpPr>
            <p:spPr bwMode="auto">
              <a:xfrm>
                <a:off x="6264" y="2323"/>
                <a:ext cx="24" cy="24"/>
              </a:xfrm>
              <a:custGeom>
                <a:avLst/>
                <a:gdLst>
                  <a:gd name="T0" fmla="*/ 43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3"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508">
                <a:extLst>
                  <a:ext uri="{FF2B5EF4-FFF2-40B4-BE49-F238E27FC236}">
                    <a16:creationId xmlns:a16="http://schemas.microsoft.com/office/drawing/2014/main" id="{6C6267B3-D53A-4054-BBBE-C992E830EF6D}"/>
                  </a:ext>
                </a:extLst>
              </p:cNvPr>
              <p:cNvSpPr>
                <a:spLocks/>
              </p:cNvSpPr>
              <p:nvPr/>
            </p:nvSpPr>
            <p:spPr bwMode="auto">
              <a:xfrm>
                <a:off x="6320" y="2279"/>
                <a:ext cx="25" cy="24"/>
              </a:xfrm>
              <a:custGeom>
                <a:avLst/>
                <a:gdLst>
                  <a:gd name="T0" fmla="*/ 43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509">
                <a:extLst>
                  <a:ext uri="{FF2B5EF4-FFF2-40B4-BE49-F238E27FC236}">
                    <a16:creationId xmlns:a16="http://schemas.microsoft.com/office/drawing/2014/main" id="{B035BFA6-3278-40F6-A55C-3F51C147F405}"/>
                  </a:ext>
                </a:extLst>
              </p:cNvPr>
              <p:cNvSpPr>
                <a:spLocks/>
              </p:cNvSpPr>
              <p:nvPr/>
            </p:nvSpPr>
            <p:spPr bwMode="auto">
              <a:xfrm>
                <a:off x="6340" y="2265"/>
                <a:ext cx="24" cy="24"/>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5" y="0"/>
                      <a:pt x="26" y="1"/>
                    </a:cubicBezTo>
                    <a:cubicBezTo>
                      <a:pt x="44" y="24"/>
                      <a:pt x="44" y="24"/>
                      <a:pt x="44"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510">
                <a:extLst>
                  <a:ext uri="{FF2B5EF4-FFF2-40B4-BE49-F238E27FC236}">
                    <a16:creationId xmlns:a16="http://schemas.microsoft.com/office/drawing/2014/main" id="{010D9C33-F8FF-4801-BAC9-9CF602BAC1D9}"/>
                  </a:ext>
                </a:extLst>
              </p:cNvPr>
              <p:cNvSpPr>
                <a:spLocks/>
              </p:cNvSpPr>
              <p:nvPr/>
            </p:nvSpPr>
            <p:spPr bwMode="auto">
              <a:xfrm>
                <a:off x="6359" y="2250"/>
                <a:ext cx="24" cy="24"/>
              </a:xfrm>
              <a:custGeom>
                <a:avLst/>
                <a:gdLst>
                  <a:gd name="T0" fmla="*/ 43 w 44"/>
                  <a:gd name="T1" fmla="*/ 27 h 45"/>
                  <a:gd name="T2" fmla="*/ 21 w 44"/>
                  <a:gd name="T3" fmla="*/ 44 h 45"/>
                  <a:gd name="T4" fmla="*/ 18 w 44"/>
                  <a:gd name="T5" fmla="*/ 44 h 45"/>
                  <a:gd name="T6" fmla="*/ 0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5"/>
                      <a:pt x="18" y="44"/>
                    </a:cubicBezTo>
                    <a:cubicBezTo>
                      <a:pt x="0" y="21"/>
                      <a:pt x="0" y="21"/>
                      <a:pt x="0" y="21"/>
                    </a:cubicBezTo>
                    <a:cubicBezTo>
                      <a:pt x="0" y="20"/>
                      <a:pt x="0" y="18"/>
                      <a:pt x="1" y="18"/>
                    </a:cubicBezTo>
                    <a:cubicBezTo>
                      <a:pt x="23" y="1"/>
                      <a:pt x="23" y="1"/>
                      <a:pt x="23" y="1"/>
                    </a:cubicBezTo>
                    <a:cubicBezTo>
                      <a:pt x="24" y="0"/>
                      <a:pt x="25" y="1"/>
                      <a:pt x="26" y="2"/>
                    </a:cubicBezTo>
                    <a:cubicBezTo>
                      <a:pt x="43" y="24"/>
                      <a:pt x="43" y="24"/>
                      <a:pt x="43" y="24"/>
                    </a:cubicBezTo>
                    <a:cubicBezTo>
                      <a:pt x="44" y="25"/>
                      <a:pt x="43"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511">
                <a:extLst>
                  <a:ext uri="{FF2B5EF4-FFF2-40B4-BE49-F238E27FC236}">
                    <a16:creationId xmlns:a16="http://schemas.microsoft.com/office/drawing/2014/main" id="{59B7C4A9-D2A8-4EF6-ABB3-C622EF890946}"/>
                  </a:ext>
                </a:extLst>
              </p:cNvPr>
              <p:cNvSpPr>
                <a:spLocks/>
              </p:cNvSpPr>
              <p:nvPr/>
            </p:nvSpPr>
            <p:spPr bwMode="auto">
              <a:xfrm>
                <a:off x="6336" y="2300"/>
                <a:ext cx="24" cy="24"/>
              </a:xfrm>
              <a:custGeom>
                <a:avLst/>
                <a:gdLst>
                  <a:gd name="T0" fmla="*/ 43 w 44"/>
                  <a:gd name="T1" fmla="*/ 27 h 44"/>
                  <a:gd name="T2" fmla="*/ 21 w 44"/>
                  <a:gd name="T3" fmla="*/ 43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512">
                <a:extLst>
                  <a:ext uri="{FF2B5EF4-FFF2-40B4-BE49-F238E27FC236}">
                    <a16:creationId xmlns:a16="http://schemas.microsoft.com/office/drawing/2014/main" id="{75A5B207-F356-4E05-8955-D6977037DF8B}"/>
                  </a:ext>
                </a:extLst>
              </p:cNvPr>
              <p:cNvSpPr>
                <a:spLocks/>
              </p:cNvSpPr>
              <p:nvPr/>
            </p:nvSpPr>
            <p:spPr bwMode="auto">
              <a:xfrm>
                <a:off x="6355" y="2285"/>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513">
                <a:extLst>
                  <a:ext uri="{FF2B5EF4-FFF2-40B4-BE49-F238E27FC236}">
                    <a16:creationId xmlns:a16="http://schemas.microsoft.com/office/drawing/2014/main" id="{74CD231D-CA52-415A-ADBA-C283072ED202}"/>
                  </a:ext>
                </a:extLst>
              </p:cNvPr>
              <p:cNvSpPr>
                <a:spLocks/>
              </p:cNvSpPr>
              <p:nvPr/>
            </p:nvSpPr>
            <p:spPr bwMode="auto">
              <a:xfrm>
                <a:off x="6374" y="2270"/>
                <a:ext cx="25" cy="24"/>
              </a:xfrm>
              <a:custGeom>
                <a:avLst/>
                <a:gdLst>
                  <a:gd name="T0" fmla="*/ 43 w 45"/>
                  <a:gd name="T1" fmla="*/ 27 h 44"/>
                  <a:gd name="T2" fmla="*/ 22 w 45"/>
                  <a:gd name="T3" fmla="*/ 44 h 44"/>
                  <a:gd name="T4" fmla="*/ 19 w 45"/>
                  <a:gd name="T5" fmla="*/ 43 h 44"/>
                  <a:gd name="T6" fmla="*/ 1 w 45"/>
                  <a:gd name="T7" fmla="*/ 20 h 44"/>
                  <a:gd name="T8" fmla="*/ 2 w 45"/>
                  <a:gd name="T9" fmla="*/ 17 h 44"/>
                  <a:gd name="T10" fmla="*/ 24 w 45"/>
                  <a:gd name="T11" fmla="*/ 1 h 44"/>
                  <a:gd name="T12" fmla="*/ 27 w 45"/>
                  <a:gd name="T13" fmla="*/ 1 h 44"/>
                  <a:gd name="T14" fmla="*/ 44 w 45"/>
                  <a:gd name="T15" fmla="*/ 24 h 44"/>
                  <a:gd name="T16" fmla="*/ 43 w 45"/>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3" y="27"/>
                    </a:moveTo>
                    <a:cubicBezTo>
                      <a:pt x="22" y="44"/>
                      <a:pt x="22" y="44"/>
                      <a:pt x="22" y="44"/>
                    </a:cubicBezTo>
                    <a:cubicBezTo>
                      <a:pt x="21" y="44"/>
                      <a:pt x="19" y="44"/>
                      <a:pt x="19" y="43"/>
                    </a:cubicBezTo>
                    <a:cubicBezTo>
                      <a:pt x="1" y="20"/>
                      <a:pt x="1" y="20"/>
                      <a:pt x="1" y="20"/>
                    </a:cubicBezTo>
                    <a:cubicBezTo>
                      <a:pt x="0" y="20"/>
                      <a:pt x="1" y="18"/>
                      <a:pt x="2" y="17"/>
                    </a:cubicBezTo>
                    <a:cubicBezTo>
                      <a:pt x="24" y="1"/>
                      <a:pt x="24" y="1"/>
                      <a:pt x="24" y="1"/>
                    </a:cubicBezTo>
                    <a:cubicBezTo>
                      <a:pt x="24" y="0"/>
                      <a:pt x="26" y="0"/>
                      <a:pt x="27" y="1"/>
                    </a:cubicBezTo>
                    <a:cubicBezTo>
                      <a:pt x="44" y="24"/>
                      <a:pt x="44" y="24"/>
                      <a:pt x="44" y="24"/>
                    </a:cubicBezTo>
                    <a:cubicBezTo>
                      <a:pt x="45"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514">
                <a:extLst>
                  <a:ext uri="{FF2B5EF4-FFF2-40B4-BE49-F238E27FC236}">
                    <a16:creationId xmlns:a16="http://schemas.microsoft.com/office/drawing/2014/main" id="{B4D0927E-FF76-4381-8F9A-36C8D34D8CBD}"/>
                  </a:ext>
                </a:extLst>
              </p:cNvPr>
              <p:cNvSpPr>
                <a:spLocks/>
              </p:cNvSpPr>
              <p:nvPr/>
            </p:nvSpPr>
            <p:spPr bwMode="auto">
              <a:xfrm>
                <a:off x="6351" y="2320"/>
                <a:ext cx="24" cy="24"/>
              </a:xfrm>
              <a:custGeom>
                <a:avLst/>
                <a:gdLst>
                  <a:gd name="T0" fmla="*/ 42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3" y="0"/>
                      <a:pt x="25" y="0"/>
                      <a:pt x="26" y="1"/>
                    </a:cubicBezTo>
                    <a:cubicBezTo>
                      <a:pt x="43" y="24"/>
                      <a:pt x="43" y="24"/>
                      <a:pt x="43" y="24"/>
                    </a:cubicBezTo>
                    <a:cubicBezTo>
                      <a:pt x="44" y="25"/>
                      <a:pt x="43" y="26"/>
                      <a:pt x="42"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515">
                <a:extLst>
                  <a:ext uri="{FF2B5EF4-FFF2-40B4-BE49-F238E27FC236}">
                    <a16:creationId xmlns:a16="http://schemas.microsoft.com/office/drawing/2014/main" id="{6307E5C2-3AFC-4492-95F8-0986C64DC924}"/>
                  </a:ext>
                </a:extLst>
              </p:cNvPr>
              <p:cNvSpPr>
                <a:spLocks/>
              </p:cNvSpPr>
              <p:nvPr/>
            </p:nvSpPr>
            <p:spPr bwMode="auto">
              <a:xfrm>
                <a:off x="6370" y="2305"/>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516">
                <a:extLst>
                  <a:ext uri="{FF2B5EF4-FFF2-40B4-BE49-F238E27FC236}">
                    <a16:creationId xmlns:a16="http://schemas.microsoft.com/office/drawing/2014/main" id="{C781957B-4280-4F56-8AE2-1610F2F776CE}"/>
                  </a:ext>
                </a:extLst>
              </p:cNvPr>
              <p:cNvSpPr>
                <a:spLocks/>
              </p:cNvSpPr>
              <p:nvPr/>
            </p:nvSpPr>
            <p:spPr bwMode="auto">
              <a:xfrm>
                <a:off x="6389" y="2290"/>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1"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517">
                <a:extLst>
                  <a:ext uri="{FF2B5EF4-FFF2-40B4-BE49-F238E27FC236}">
                    <a16:creationId xmlns:a16="http://schemas.microsoft.com/office/drawing/2014/main" id="{2CDBB2D5-4952-426D-88C6-EA603E618F61}"/>
                  </a:ext>
                </a:extLst>
              </p:cNvPr>
              <p:cNvSpPr>
                <a:spLocks/>
              </p:cNvSpPr>
              <p:nvPr/>
            </p:nvSpPr>
            <p:spPr bwMode="auto">
              <a:xfrm>
                <a:off x="6120" y="2494"/>
                <a:ext cx="24" cy="25"/>
              </a:xfrm>
              <a:custGeom>
                <a:avLst/>
                <a:gdLst>
                  <a:gd name="T0" fmla="*/ 43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3"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518">
                <a:extLst>
                  <a:ext uri="{FF2B5EF4-FFF2-40B4-BE49-F238E27FC236}">
                    <a16:creationId xmlns:a16="http://schemas.microsoft.com/office/drawing/2014/main" id="{7869C014-92FB-40C9-B701-B426E3E85E2D}"/>
                  </a:ext>
                </a:extLst>
              </p:cNvPr>
              <p:cNvSpPr>
                <a:spLocks/>
              </p:cNvSpPr>
              <p:nvPr/>
            </p:nvSpPr>
            <p:spPr bwMode="auto">
              <a:xfrm>
                <a:off x="6139" y="2480"/>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519">
                <a:extLst>
                  <a:ext uri="{FF2B5EF4-FFF2-40B4-BE49-F238E27FC236}">
                    <a16:creationId xmlns:a16="http://schemas.microsoft.com/office/drawing/2014/main" id="{0953934B-FD9D-454F-A027-FF4C803388EE}"/>
                  </a:ext>
                </a:extLst>
              </p:cNvPr>
              <p:cNvSpPr>
                <a:spLocks/>
              </p:cNvSpPr>
              <p:nvPr/>
            </p:nvSpPr>
            <p:spPr bwMode="auto">
              <a:xfrm>
                <a:off x="6158" y="2465"/>
                <a:ext cx="24" cy="25"/>
              </a:xfrm>
              <a:custGeom>
                <a:avLst/>
                <a:gdLst>
                  <a:gd name="T0" fmla="*/ 43 w 44"/>
                  <a:gd name="T1" fmla="*/ 27 h 45"/>
                  <a:gd name="T2" fmla="*/ 21 w 44"/>
                  <a:gd name="T3" fmla="*/ 44 h 45"/>
                  <a:gd name="T4" fmla="*/ 18 w 44"/>
                  <a:gd name="T5" fmla="*/ 43 h 45"/>
                  <a:gd name="T6" fmla="*/ 1 w 44"/>
                  <a:gd name="T7" fmla="*/ 21 h 45"/>
                  <a:gd name="T8" fmla="*/ 2 w 44"/>
                  <a:gd name="T9" fmla="*/ 18 h 45"/>
                  <a:gd name="T10" fmla="*/ 23 w 44"/>
                  <a:gd name="T11" fmla="*/ 1 h 45"/>
                  <a:gd name="T12" fmla="*/ 26 w 44"/>
                  <a:gd name="T13" fmla="*/ 1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1" y="45"/>
                      <a:pt x="19" y="44"/>
                      <a:pt x="18" y="43"/>
                    </a:cubicBezTo>
                    <a:cubicBezTo>
                      <a:pt x="1" y="21"/>
                      <a:pt x="1" y="21"/>
                      <a:pt x="1" y="21"/>
                    </a:cubicBezTo>
                    <a:cubicBezTo>
                      <a:pt x="0" y="20"/>
                      <a:pt x="1" y="18"/>
                      <a:pt x="2" y="18"/>
                    </a:cubicBezTo>
                    <a:cubicBezTo>
                      <a:pt x="23" y="1"/>
                      <a:pt x="23" y="1"/>
                      <a:pt x="23" y="1"/>
                    </a:cubicBezTo>
                    <a:cubicBezTo>
                      <a:pt x="24" y="0"/>
                      <a:pt x="26" y="0"/>
                      <a:pt x="26" y="1"/>
                    </a:cubicBezTo>
                    <a:cubicBezTo>
                      <a:pt x="44" y="24"/>
                      <a:pt x="44" y="24"/>
                      <a:pt x="44"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520">
                <a:extLst>
                  <a:ext uri="{FF2B5EF4-FFF2-40B4-BE49-F238E27FC236}">
                    <a16:creationId xmlns:a16="http://schemas.microsoft.com/office/drawing/2014/main" id="{11289C28-335F-4C3D-8467-CF68F0B43398}"/>
                  </a:ext>
                </a:extLst>
              </p:cNvPr>
              <p:cNvSpPr>
                <a:spLocks/>
              </p:cNvSpPr>
              <p:nvPr/>
            </p:nvSpPr>
            <p:spPr bwMode="auto">
              <a:xfrm>
                <a:off x="6178" y="2450"/>
                <a:ext cx="24" cy="25"/>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0" y="18"/>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521">
                <a:extLst>
                  <a:ext uri="{FF2B5EF4-FFF2-40B4-BE49-F238E27FC236}">
                    <a16:creationId xmlns:a16="http://schemas.microsoft.com/office/drawing/2014/main" id="{591DB9BA-5B21-48BF-A319-CF24A2081511}"/>
                  </a:ext>
                </a:extLst>
              </p:cNvPr>
              <p:cNvSpPr>
                <a:spLocks/>
              </p:cNvSpPr>
              <p:nvPr/>
            </p:nvSpPr>
            <p:spPr bwMode="auto">
              <a:xfrm>
                <a:off x="6197" y="2436"/>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522">
                <a:extLst>
                  <a:ext uri="{FF2B5EF4-FFF2-40B4-BE49-F238E27FC236}">
                    <a16:creationId xmlns:a16="http://schemas.microsoft.com/office/drawing/2014/main" id="{01C91A6B-858F-43D6-8080-3FC0FEA4F06E}"/>
                  </a:ext>
                </a:extLst>
              </p:cNvPr>
              <p:cNvSpPr>
                <a:spLocks/>
              </p:cNvSpPr>
              <p:nvPr/>
            </p:nvSpPr>
            <p:spPr bwMode="auto">
              <a:xfrm>
                <a:off x="6216" y="2421"/>
                <a:ext cx="25" cy="24"/>
              </a:xfrm>
              <a:custGeom>
                <a:avLst/>
                <a:gdLst>
                  <a:gd name="T0" fmla="*/ 43 w 44"/>
                  <a:gd name="T1" fmla="*/ 27 h 44"/>
                  <a:gd name="T2" fmla="*/ 21 w 44"/>
                  <a:gd name="T3" fmla="*/ 43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523">
                <a:extLst>
                  <a:ext uri="{FF2B5EF4-FFF2-40B4-BE49-F238E27FC236}">
                    <a16:creationId xmlns:a16="http://schemas.microsoft.com/office/drawing/2014/main" id="{E90A2A1C-B981-4614-8CD2-DCF1803EAD50}"/>
                  </a:ext>
                </a:extLst>
              </p:cNvPr>
              <p:cNvSpPr>
                <a:spLocks/>
              </p:cNvSpPr>
              <p:nvPr/>
            </p:nvSpPr>
            <p:spPr bwMode="auto">
              <a:xfrm>
                <a:off x="6236" y="2407"/>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524">
                <a:extLst>
                  <a:ext uri="{FF2B5EF4-FFF2-40B4-BE49-F238E27FC236}">
                    <a16:creationId xmlns:a16="http://schemas.microsoft.com/office/drawing/2014/main" id="{47C80186-DFA5-458B-86D5-2C2D86AB2FDA}"/>
                  </a:ext>
                </a:extLst>
              </p:cNvPr>
              <p:cNvSpPr>
                <a:spLocks/>
              </p:cNvSpPr>
              <p:nvPr/>
            </p:nvSpPr>
            <p:spPr bwMode="auto">
              <a:xfrm>
                <a:off x="6255" y="2392"/>
                <a:ext cx="24" cy="24"/>
              </a:xfrm>
              <a:custGeom>
                <a:avLst/>
                <a:gdLst>
                  <a:gd name="T0" fmla="*/ 42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4"/>
                      <a:pt x="21" y="44"/>
                      <a:pt x="21" y="44"/>
                    </a:cubicBezTo>
                    <a:cubicBezTo>
                      <a:pt x="20" y="44"/>
                      <a:pt x="18" y="44"/>
                      <a:pt x="18" y="43"/>
                    </a:cubicBezTo>
                    <a:cubicBezTo>
                      <a:pt x="0" y="20"/>
                      <a:pt x="0" y="20"/>
                      <a:pt x="0" y="20"/>
                    </a:cubicBezTo>
                    <a:cubicBezTo>
                      <a:pt x="0" y="20"/>
                      <a:pt x="0" y="18"/>
                      <a:pt x="1" y="17"/>
                    </a:cubicBezTo>
                    <a:cubicBezTo>
                      <a:pt x="23" y="1"/>
                      <a:pt x="23" y="1"/>
                      <a:pt x="23" y="1"/>
                    </a:cubicBezTo>
                    <a:cubicBezTo>
                      <a:pt x="23" y="0"/>
                      <a:pt x="25" y="0"/>
                      <a:pt x="26" y="1"/>
                    </a:cubicBezTo>
                    <a:cubicBezTo>
                      <a:pt x="43" y="24"/>
                      <a:pt x="43" y="24"/>
                      <a:pt x="43" y="24"/>
                    </a:cubicBezTo>
                    <a:cubicBezTo>
                      <a:pt x="44" y="25"/>
                      <a:pt x="43" y="26"/>
                      <a:pt x="42"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525">
                <a:extLst>
                  <a:ext uri="{FF2B5EF4-FFF2-40B4-BE49-F238E27FC236}">
                    <a16:creationId xmlns:a16="http://schemas.microsoft.com/office/drawing/2014/main" id="{48D9EBA5-2329-4945-9540-E68A52CFCC8D}"/>
                  </a:ext>
                </a:extLst>
              </p:cNvPr>
              <p:cNvSpPr>
                <a:spLocks/>
              </p:cNvSpPr>
              <p:nvPr/>
            </p:nvSpPr>
            <p:spPr bwMode="auto">
              <a:xfrm>
                <a:off x="6274" y="2377"/>
                <a:ext cx="25" cy="25"/>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5" y="1"/>
                      <a:pt x="26" y="1"/>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526">
                <a:extLst>
                  <a:ext uri="{FF2B5EF4-FFF2-40B4-BE49-F238E27FC236}">
                    <a16:creationId xmlns:a16="http://schemas.microsoft.com/office/drawing/2014/main" id="{6D0CFF16-A71B-41BF-9B8B-55947D38A6B6}"/>
                  </a:ext>
                </a:extLst>
              </p:cNvPr>
              <p:cNvSpPr>
                <a:spLocks/>
              </p:cNvSpPr>
              <p:nvPr/>
            </p:nvSpPr>
            <p:spPr bwMode="auto">
              <a:xfrm>
                <a:off x="6294" y="2362"/>
                <a:ext cx="24" cy="25"/>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1" y="19"/>
                      <a:pt x="1" y="18"/>
                    </a:cubicBezTo>
                    <a:cubicBezTo>
                      <a:pt x="23" y="1"/>
                      <a:pt x="23" y="1"/>
                      <a:pt x="23" y="1"/>
                    </a:cubicBezTo>
                    <a:cubicBezTo>
                      <a:pt x="24" y="0"/>
                      <a:pt x="26" y="1"/>
                      <a:pt x="26" y="2"/>
                    </a:cubicBezTo>
                    <a:cubicBezTo>
                      <a:pt x="44" y="24"/>
                      <a:pt x="44" y="24"/>
                      <a:pt x="44"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527">
                <a:extLst>
                  <a:ext uri="{FF2B5EF4-FFF2-40B4-BE49-F238E27FC236}">
                    <a16:creationId xmlns:a16="http://schemas.microsoft.com/office/drawing/2014/main" id="{CC335629-A293-4B3D-A78C-87D54024CB39}"/>
                  </a:ext>
                </a:extLst>
              </p:cNvPr>
              <p:cNvSpPr>
                <a:spLocks/>
              </p:cNvSpPr>
              <p:nvPr/>
            </p:nvSpPr>
            <p:spPr bwMode="auto">
              <a:xfrm>
                <a:off x="6094" y="2482"/>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528">
                <a:extLst>
                  <a:ext uri="{FF2B5EF4-FFF2-40B4-BE49-F238E27FC236}">
                    <a16:creationId xmlns:a16="http://schemas.microsoft.com/office/drawing/2014/main" id="{EC46FF70-8DB6-4F4A-A660-68F11B2EC6F5}"/>
                  </a:ext>
                </a:extLst>
              </p:cNvPr>
              <p:cNvSpPr>
                <a:spLocks/>
              </p:cNvSpPr>
              <p:nvPr/>
            </p:nvSpPr>
            <p:spPr bwMode="auto">
              <a:xfrm>
                <a:off x="6114" y="2467"/>
                <a:ext cx="24" cy="24"/>
              </a:xfrm>
              <a:custGeom>
                <a:avLst/>
                <a:gdLst>
                  <a:gd name="T0" fmla="*/ 43 w 44"/>
                  <a:gd name="T1" fmla="*/ 27 h 44"/>
                  <a:gd name="T2" fmla="*/ 21 w 44"/>
                  <a:gd name="T3" fmla="*/ 43 h 44"/>
                  <a:gd name="T4" fmla="*/ 18 w 44"/>
                  <a:gd name="T5" fmla="*/ 43 h 44"/>
                  <a:gd name="T6" fmla="*/ 1 w 44"/>
                  <a:gd name="T7" fmla="*/ 20 h 44"/>
                  <a:gd name="T8" fmla="*/ 2 w 44"/>
                  <a:gd name="T9" fmla="*/ 17 h 44"/>
                  <a:gd name="T10" fmla="*/ 23 w 44"/>
                  <a:gd name="T11" fmla="*/ 0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1" y="44"/>
                      <a:pt x="19" y="44"/>
                      <a:pt x="18" y="43"/>
                    </a:cubicBezTo>
                    <a:cubicBezTo>
                      <a:pt x="1" y="20"/>
                      <a:pt x="1" y="20"/>
                      <a:pt x="1" y="20"/>
                    </a:cubicBezTo>
                    <a:cubicBezTo>
                      <a:pt x="0" y="19"/>
                      <a:pt x="1" y="18"/>
                      <a:pt x="2" y="17"/>
                    </a:cubicBezTo>
                    <a:cubicBezTo>
                      <a:pt x="23" y="0"/>
                      <a:pt x="23" y="0"/>
                      <a:pt x="23" y="0"/>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529">
                <a:extLst>
                  <a:ext uri="{FF2B5EF4-FFF2-40B4-BE49-F238E27FC236}">
                    <a16:creationId xmlns:a16="http://schemas.microsoft.com/office/drawing/2014/main" id="{9E8BF80A-0B56-436C-9337-18E1BEB38314}"/>
                  </a:ext>
                </a:extLst>
              </p:cNvPr>
              <p:cNvSpPr>
                <a:spLocks/>
              </p:cNvSpPr>
              <p:nvPr/>
            </p:nvSpPr>
            <p:spPr bwMode="auto">
              <a:xfrm>
                <a:off x="6133" y="2452"/>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530">
                <a:extLst>
                  <a:ext uri="{FF2B5EF4-FFF2-40B4-BE49-F238E27FC236}">
                    <a16:creationId xmlns:a16="http://schemas.microsoft.com/office/drawing/2014/main" id="{72F17F5B-7B3C-45B3-BDD2-0D1F337E4891}"/>
                  </a:ext>
                </a:extLst>
              </p:cNvPr>
              <p:cNvSpPr>
                <a:spLocks/>
              </p:cNvSpPr>
              <p:nvPr/>
            </p:nvSpPr>
            <p:spPr bwMode="auto">
              <a:xfrm>
                <a:off x="6152" y="2438"/>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531">
                <a:extLst>
                  <a:ext uri="{FF2B5EF4-FFF2-40B4-BE49-F238E27FC236}">
                    <a16:creationId xmlns:a16="http://schemas.microsoft.com/office/drawing/2014/main" id="{FBCAE7E7-4C34-4349-A244-C5D4FF73095A}"/>
                  </a:ext>
                </a:extLst>
              </p:cNvPr>
              <p:cNvSpPr>
                <a:spLocks/>
              </p:cNvSpPr>
              <p:nvPr/>
            </p:nvSpPr>
            <p:spPr bwMode="auto">
              <a:xfrm>
                <a:off x="6172" y="2423"/>
                <a:ext cx="24" cy="25"/>
              </a:xfrm>
              <a:custGeom>
                <a:avLst/>
                <a:gdLst>
                  <a:gd name="T0" fmla="*/ 43 w 44"/>
                  <a:gd name="T1" fmla="*/ 27 h 45"/>
                  <a:gd name="T2" fmla="*/ 21 w 44"/>
                  <a:gd name="T3" fmla="*/ 44 h 45"/>
                  <a:gd name="T4" fmla="*/ 18 w 44"/>
                  <a:gd name="T5" fmla="*/ 43 h 45"/>
                  <a:gd name="T6" fmla="*/ 0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4"/>
                      <a:pt x="18" y="43"/>
                    </a:cubicBezTo>
                    <a:cubicBezTo>
                      <a:pt x="0" y="21"/>
                      <a:pt x="0" y="21"/>
                      <a:pt x="0" y="21"/>
                    </a:cubicBezTo>
                    <a:cubicBezTo>
                      <a:pt x="0" y="20"/>
                      <a:pt x="0" y="18"/>
                      <a:pt x="1" y="18"/>
                    </a:cubicBezTo>
                    <a:cubicBezTo>
                      <a:pt x="23" y="1"/>
                      <a:pt x="23" y="1"/>
                      <a:pt x="23" y="1"/>
                    </a:cubicBezTo>
                    <a:cubicBezTo>
                      <a:pt x="24" y="0"/>
                      <a:pt x="25" y="0"/>
                      <a:pt x="26" y="1"/>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532">
                <a:extLst>
                  <a:ext uri="{FF2B5EF4-FFF2-40B4-BE49-F238E27FC236}">
                    <a16:creationId xmlns:a16="http://schemas.microsoft.com/office/drawing/2014/main" id="{2FB73896-2048-40F7-905B-FC9CF1117F4B}"/>
                  </a:ext>
                </a:extLst>
              </p:cNvPr>
              <p:cNvSpPr>
                <a:spLocks/>
              </p:cNvSpPr>
              <p:nvPr/>
            </p:nvSpPr>
            <p:spPr bwMode="auto">
              <a:xfrm>
                <a:off x="6191" y="2408"/>
                <a:ext cx="24" cy="25"/>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0" y="18"/>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533">
                <a:extLst>
                  <a:ext uri="{FF2B5EF4-FFF2-40B4-BE49-F238E27FC236}">
                    <a16:creationId xmlns:a16="http://schemas.microsoft.com/office/drawing/2014/main" id="{5B6108C1-7C25-497D-9879-8FD11A232E0B}"/>
                  </a:ext>
                </a:extLst>
              </p:cNvPr>
              <p:cNvSpPr>
                <a:spLocks/>
              </p:cNvSpPr>
              <p:nvPr/>
            </p:nvSpPr>
            <p:spPr bwMode="auto">
              <a:xfrm>
                <a:off x="6211" y="2394"/>
                <a:ext cx="24" cy="24"/>
              </a:xfrm>
              <a:custGeom>
                <a:avLst/>
                <a:gdLst>
                  <a:gd name="T0" fmla="*/ 42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3" y="0"/>
                      <a:pt x="25" y="0"/>
                      <a:pt x="26" y="1"/>
                    </a:cubicBezTo>
                    <a:cubicBezTo>
                      <a:pt x="43" y="24"/>
                      <a:pt x="43" y="24"/>
                      <a:pt x="43" y="24"/>
                    </a:cubicBezTo>
                    <a:cubicBezTo>
                      <a:pt x="44" y="25"/>
                      <a:pt x="43" y="26"/>
                      <a:pt x="42"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534">
                <a:extLst>
                  <a:ext uri="{FF2B5EF4-FFF2-40B4-BE49-F238E27FC236}">
                    <a16:creationId xmlns:a16="http://schemas.microsoft.com/office/drawing/2014/main" id="{AE3B850E-9E63-4287-AE9C-1756B5FA788F}"/>
                  </a:ext>
                </a:extLst>
              </p:cNvPr>
              <p:cNvSpPr>
                <a:spLocks/>
              </p:cNvSpPr>
              <p:nvPr/>
            </p:nvSpPr>
            <p:spPr bwMode="auto">
              <a:xfrm>
                <a:off x="6230" y="2379"/>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535">
                <a:extLst>
                  <a:ext uri="{FF2B5EF4-FFF2-40B4-BE49-F238E27FC236}">
                    <a16:creationId xmlns:a16="http://schemas.microsoft.com/office/drawing/2014/main" id="{459645BC-DA68-44F9-932F-4A9FDA15FDB7}"/>
                  </a:ext>
                </a:extLst>
              </p:cNvPr>
              <p:cNvSpPr>
                <a:spLocks/>
              </p:cNvSpPr>
              <p:nvPr/>
            </p:nvSpPr>
            <p:spPr bwMode="auto">
              <a:xfrm>
                <a:off x="6249" y="2365"/>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1"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536">
                <a:extLst>
                  <a:ext uri="{FF2B5EF4-FFF2-40B4-BE49-F238E27FC236}">
                    <a16:creationId xmlns:a16="http://schemas.microsoft.com/office/drawing/2014/main" id="{B772567E-FBC8-420E-BAE1-8E6BE4D47A68}"/>
                  </a:ext>
                </a:extLst>
              </p:cNvPr>
              <p:cNvSpPr>
                <a:spLocks/>
              </p:cNvSpPr>
              <p:nvPr/>
            </p:nvSpPr>
            <p:spPr bwMode="auto">
              <a:xfrm>
                <a:off x="6269" y="2350"/>
                <a:ext cx="24" cy="24"/>
              </a:xfrm>
              <a:custGeom>
                <a:avLst/>
                <a:gdLst>
                  <a:gd name="T0" fmla="*/ 43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537">
                <a:extLst>
                  <a:ext uri="{FF2B5EF4-FFF2-40B4-BE49-F238E27FC236}">
                    <a16:creationId xmlns:a16="http://schemas.microsoft.com/office/drawing/2014/main" id="{64FF99C4-D0D1-4B7B-B2AC-026A4550447D}"/>
                  </a:ext>
                </a:extLst>
              </p:cNvPr>
              <p:cNvSpPr>
                <a:spLocks/>
              </p:cNvSpPr>
              <p:nvPr/>
            </p:nvSpPr>
            <p:spPr bwMode="auto">
              <a:xfrm>
                <a:off x="6288" y="2335"/>
                <a:ext cx="24" cy="25"/>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6" y="1"/>
                      <a:pt x="26" y="1"/>
                    </a:cubicBezTo>
                    <a:cubicBezTo>
                      <a:pt x="44" y="24"/>
                      <a:pt x="44" y="24"/>
                      <a:pt x="44" y="24"/>
                    </a:cubicBezTo>
                    <a:cubicBezTo>
                      <a:pt x="44" y="25"/>
                      <a:pt x="44" y="27"/>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538">
                <a:extLst>
                  <a:ext uri="{FF2B5EF4-FFF2-40B4-BE49-F238E27FC236}">
                    <a16:creationId xmlns:a16="http://schemas.microsoft.com/office/drawing/2014/main" id="{2BBEE087-504A-4EFE-B80D-9FCFDB950165}"/>
                  </a:ext>
                </a:extLst>
              </p:cNvPr>
              <p:cNvSpPr>
                <a:spLocks/>
              </p:cNvSpPr>
              <p:nvPr/>
            </p:nvSpPr>
            <p:spPr bwMode="auto">
              <a:xfrm>
                <a:off x="6060" y="2468"/>
                <a:ext cx="34" cy="32"/>
              </a:xfrm>
              <a:custGeom>
                <a:avLst/>
                <a:gdLst>
                  <a:gd name="T0" fmla="*/ 61 w 63"/>
                  <a:gd name="T1" fmla="*/ 27 h 59"/>
                  <a:gd name="T2" fmla="*/ 21 w 63"/>
                  <a:gd name="T3" fmla="*/ 58 h 59"/>
                  <a:gd name="T4" fmla="*/ 18 w 63"/>
                  <a:gd name="T5" fmla="*/ 58 h 59"/>
                  <a:gd name="T6" fmla="*/ 1 w 63"/>
                  <a:gd name="T7" fmla="*/ 35 h 59"/>
                  <a:gd name="T8" fmla="*/ 1 w 63"/>
                  <a:gd name="T9" fmla="*/ 32 h 59"/>
                  <a:gd name="T10" fmla="*/ 42 w 63"/>
                  <a:gd name="T11" fmla="*/ 1 h 59"/>
                  <a:gd name="T12" fmla="*/ 45 w 63"/>
                  <a:gd name="T13" fmla="*/ 2 h 59"/>
                  <a:gd name="T14" fmla="*/ 62 w 63"/>
                  <a:gd name="T15" fmla="*/ 24 h 59"/>
                  <a:gd name="T16" fmla="*/ 61 w 6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9">
                    <a:moveTo>
                      <a:pt x="61" y="27"/>
                    </a:moveTo>
                    <a:cubicBezTo>
                      <a:pt x="21" y="58"/>
                      <a:pt x="21" y="58"/>
                      <a:pt x="21" y="58"/>
                    </a:cubicBezTo>
                    <a:cubicBezTo>
                      <a:pt x="20" y="59"/>
                      <a:pt x="19" y="59"/>
                      <a:pt x="18" y="58"/>
                    </a:cubicBezTo>
                    <a:cubicBezTo>
                      <a:pt x="1" y="35"/>
                      <a:pt x="1" y="35"/>
                      <a:pt x="1" y="35"/>
                    </a:cubicBezTo>
                    <a:cubicBezTo>
                      <a:pt x="0" y="34"/>
                      <a:pt x="0" y="32"/>
                      <a:pt x="1" y="32"/>
                    </a:cubicBezTo>
                    <a:cubicBezTo>
                      <a:pt x="42" y="1"/>
                      <a:pt x="42" y="1"/>
                      <a:pt x="42" y="1"/>
                    </a:cubicBezTo>
                    <a:cubicBezTo>
                      <a:pt x="42" y="0"/>
                      <a:pt x="44" y="1"/>
                      <a:pt x="45" y="2"/>
                    </a:cubicBezTo>
                    <a:cubicBezTo>
                      <a:pt x="62" y="24"/>
                      <a:pt x="62" y="24"/>
                      <a:pt x="62" y="24"/>
                    </a:cubicBezTo>
                    <a:cubicBezTo>
                      <a:pt x="63" y="25"/>
                      <a:pt x="62" y="27"/>
                      <a:pt x="61"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539">
                <a:extLst>
                  <a:ext uri="{FF2B5EF4-FFF2-40B4-BE49-F238E27FC236}">
                    <a16:creationId xmlns:a16="http://schemas.microsoft.com/office/drawing/2014/main" id="{18AF95A4-D1F9-46ED-A4D9-247F9DAE2D48}"/>
                  </a:ext>
                </a:extLst>
              </p:cNvPr>
              <p:cNvSpPr>
                <a:spLocks/>
              </p:cNvSpPr>
              <p:nvPr/>
            </p:nvSpPr>
            <p:spPr bwMode="auto">
              <a:xfrm>
                <a:off x="6283" y="2300"/>
                <a:ext cx="34" cy="32"/>
              </a:xfrm>
              <a:custGeom>
                <a:avLst/>
                <a:gdLst>
                  <a:gd name="T0" fmla="*/ 62 w 63"/>
                  <a:gd name="T1" fmla="*/ 27 h 58"/>
                  <a:gd name="T2" fmla="*/ 21 w 63"/>
                  <a:gd name="T3" fmla="*/ 58 h 58"/>
                  <a:gd name="T4" fmla="*/ 18 w 63"/>
                  <a:gd name="T5" fmla="*/ 57 h 58"/>
                  <a:gd name="T6" fmla="*/ 1 w 63"/>
                  <a:gd name="T7" fmla="*/ 34 h 58"/>
                  <a:gd name="T8" fmla="*/ 1 w 63"/>
                  <a:gd name="T9" fmla="*/ 31 h 58"/>
                  <a:gd name="T10" fmla="*/ 42 w 63"/>
                  <a:gd name="T11" fmla="*/ 1 h 58"/>
                  <a:gd name="T12" fmla="*/ 45 w 63"/>
                  <a:gd name="T13" fmla="*/ 1 h 58"/>
                  <a:gd name="T14" fmla="*/ 62 w 63"/>
                  <a:gd name="T15" fmla="*/ 24 h 58"/>
                  <a:gd name="T16" fmla="*/ 62 w 63"/>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8">
                    <a:moveTo>
                      <a:pt x="62" y="27"/>
                    </a:moveTo>
                    <a:cubicBezTo>
                      <a:pt x="21" y="58"/>
                      <a:pt x="21" y="58"/>
                      <a:pt x="21" y="58"/>
                    </a:cubicBezTo>
                    <a:cubicBezTo>
                      <a:pt x="20" y="58"/>
                      <a:pt x="19" y="58"/>
                      <a:pt x="18" y="57"/>
                    </a:cubicBezTo>
                    <a:cubicBezTo>
                      <a:pt x="1" y="34"/>
                      <a:pt x="1" y="34"/>
                      <a:pt x="1" y="34"/>
                    </a:cubicBezTo>
                    <a:cubicBezTo>
                      <a:pt x="0" y="33"/>
                      <a:pt x="0" y="32"/>
                      <a:pt x="1" y="31"/>
                    </a:cubicBezTo>
                    <a:cubicBezTo>
                      <a:pt x="42" y="1"/>
                      <a:pt x="42" y="1"/>
                      <a:pt x="42" y="1"/>
                    </a:cubicBezTo>
                    <a:cubicBezTo>
                      <a:pt x="43" y="0"/>
                      <a:pt x="44" y="0"/>
                      <a:pt x="45" y="1"/>
                    </a:cubicBezTo>
                    <a:cubicBezTo>
                      <a:pt x="62" y="24"/>
                      <a:pt x="62" y="24"/>
                      <a:pt x="62" y="24"/>
                    </a:cubicBezTo>
                    <a:cubicBezTo>
                      <a:pt x="63" y="25"/>
                      <a:pt x="62" y="26"/>
                      <a:pt x="62"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540">
                <a:extLst>
                  <a:ext uri="{FF2B5EF4-FFF2-40B4-BE49-F238E27FC236}">
                    <a16:creationId xmlns:a16="http://schemas.microsoft.com/office/drawing/2014/main" id="{561CC3DF-7059-4DBB-ADFA-EE8F50B330F3}"/>
                  </a:ext>
                </a:extLst>
              </p:cNvPr>
              <p:cNvSpPr>
                <a:spLocks/>
              </p:cNvSpPr>
              <p:nvPr/>
            </p:nvSpPr>
            <p:spPr bwMode="auto">
              <a:xfrm>
                <a:off x="6075" y="2496"/>
                <a:ext cx="25" cy="25"/>
              </a:xfrm>
              <a:custGeom>
                <a:avLst/>
                <a:gdLst>
                  <a:gd name="T0" fmla="*/ 44 w 45"/>
                  <a:gd name="T1" fmla="*/ 27 h 45"/>
                  <a:gd name="T2" fmla="*/ 21 w 45"/>
                  <a:gd name="T3" fmla="*/ 44 h 45"/>
                  <a:gd name="T4" fmla="*/ 18 w 45"/>
                  <a:gd name="T5" fmla="*/ 43 h 45"/>
                  <a:gd name="T6" fmla="*/ 1 w 45"/>
                  <a:gd name="T7" fmla="*/ 21 h 45"/>
                  <a:gd name="T8" fmla="*/ 1 w 45"/>
                  <a:gd name="T9" fmla="*/ 18 h 45"/>
                  <a:gd name="T10" fmla="*/ 24 w 45"/>
                  <a:gd name="T11" fmla="*/ 0 h 45"/>
                  <a:gd name="T12" fmla="*/ 27 w 45"/>
                  <a:gd name="T13" fmla="*/ 1 h 45"/>
                  <a:gd name="T14" fmla="*/ 44 w 45"/>
                  <a:gd name="T15" fmla="*/ 24 h 45"/>
                  <a:gd name="T16" fmla="*/ 44 w 45"/>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4" y="27"/>
                    </a:moveTo>
                    <a:cubicBezTo>
                      <a:pt x="21" y="44"/>
                      <a:pt x="21" y="44"/>
                      <a:pt x="21" y="44"/>
                    </a:cubicBezTo>
                    <a:cubicBezTo>
                      <a:pt x="20" y="45"/>
                      <a:pt x="19" y="44"/>
                      <a:pt x="18" y="43"/>
                    </a:cubicBezTo>
                    <a:cubicBezTo>
                      <a:pt x="1" y="21"/>
                      <a:pt x="1" y="21"/>
                      <a:pt x="1" y="21"/>
                    </a:cubicBezTo>
                    <a:cubicBezTo>
                      <a:pt x="0" y="20"/>
                      <a:pt x="0" y="18"/>
                      <a:pt x="1" y="18"/>
                    </a:cubicBezTo>
                    <a:cubicBezTo>
                      <a:pt x="24" y="0"/>
                      <a:pt x="24" y="0"/>
                      <a:pt x="24" y="0"/>
                    </a:cubicBezTo>
                    <a:cubicBezTo>
                      <a:pt x="25" y="0"/>
                      <a:pt x="26" y="0"/>
                      <a:pt x="27" y="1"/>
                    </a:cubicBezTo>
                    <a:cubicBezTo>
                      <a:pt x="44" y="24"/>
                      <a:pt x="44" y="24"/>
                      <a:pt x="44" y="24"/>
                    </a:cubicBezTo>
                    <a:cubicBezTo>
                      <a:pt x="45" y="25"/>
                      <a:pt x="45" y="26"/>
                      <a:pt x="44"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541">
                <a:extLst>
                  <a:ext uri="{FF2B5EF4-FFF2-40B4-BE49-F238E27FC236}">
                    <a16:creationId xmlns:a16="http://schemas.microsoft.com/office/drawing/2014/main" id="{300CAD8E-3CA3-4973-B7E0-A49E4214771C}"/>
                  </a:ext>
                </a:extLst>
              </p:cNvPr>
              <p:cNvSpPr>
                <a:spLocks/>
              </p:cNvSpPr>
              <p:nvPr/>
            </p:nvSpPr>
            <p:spPr bwMode="auto">
              <a:xfrm>
                <a:off x="6308" y="2320"/>
                <a:ext cx="24" cy="25"/>
              </a:xfrm>
              <a:custGeom>
                <a:avLst/>
                <a:gdLst>
                  <a:gd name="T0" fmla="*/ 43 w 45"/>
                  <a:gd name="T1" fmla="*/ 27 h 45"/>
                  <a:gd name="T2" fmla="*/ 21 w 45"/>
                  <a:gd name="T3" fmla="*/ 44 h 45"/>
                  <a:gd name="T4" fmla="*/ 18 w 45"/>
                  <a:gd name="T5" fmla="*/ 44 h 45"/>
                  <a:gd name="T6" fmla="*/ 0 w 45"/>
                  <a:gd name="T7" fmla="*/ 21 h 45"/>
                  <a:gd name="T8" fmla="*/ 1 w 45"/>
                  <a:gd name="T9" fmla="*/ 18 h 45"/>
                  <a:gd name="T10" fmla="*/ 23 w 45"/>
                  <a:gd name="T11" fmla="*/ 1 h 45"/>
                  <a:gd name="T12" fmla="*/ 26 w 45"/>
                  <a:gd name="T13" fmla="*/ 1 h 45"/>
                  <a:gd name="T14" fmla="*/ 44 w 45"/>
                  <a:gd name="T15" fmla="*/ 24 h 45"/>
                  <a:gd name="T16" fmla="*/ 43 w 45"/>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3" y="27"/>
                    </a:moveTo>
                    <a:cubicBezTo>
                      <a:pt x="21" y="44"/>
                      <a:pt x="21" y="44"/>
                      <a:pt x="21" y="44"/>
                    </a:cubicBezTo>
                    <a:cubicBezTo>
                      <a:pt x="20" y="45"/>
                      <a:pt x="18" y="45"/>
                      <a:pt x="18" y="44"/>
                    </a:cubicBezTo>
                    <a:cubicBezTo>
                      <a:pt x="0" y="21"/>
                      <a:pt x="0" y="21"/>
                      <a:pt x="0" y="21"/>
                    </a:cubicBezTo>
                    <a:cubicBezTo>
                      <a:pt x="0" y="20"/>
                      <a:pt x="0" y="18"/>
                      <a:pt x="1" y="18"/>
                    </a:cubicBezTo>
                    <a:cubicBezTo>
                      <a:pt x="23" y="1"/>
                      <a:pt x="23" y="1"/>
                      <a:pt x="23" y="1"/>
                    </a:cubicBezTo>
                    <a:cubicBezTo>
                      <a:pt x="24" y="0"/>
                      <a:pt x="26" y="0"/>
                      <a:pt x="26" y="1"/>
                    </a:cubicBezTo>
                    <a:cubicBezTo>
                      <a:pt x="44" y="24"/>
                      <a:pt x="44" y="24"/>
                      <a:pt x="44" y="24"/>
                    </a:cubicBezTo>
                    <a:cubicBezTo>
                      <a:pt x="45" y="25"/>
                      <a:pt x="44" y="26"/>
                      <a:pt x="43"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42">
                <a:extLst>
                  <a:ext uri="{FF2B5EF4-FFF2-40B4-BE49-F238E27FC236}">
                    <a16:creationId xmlns:a16="http://schemas.microsoft.com/office/drawing/2014/main" id="{F7D20588-F415-41DF-904E-397147B3249D}"/>
                  </a:ext>
                </a:extLst>
              </p:cNvPr>
              <p:cNvSpPr>
                <a:spLocks/>
              </p:cNvSpPr>
              <p:nvPr/>
            </p:nvSpPr>
            <p:spPr bwMode="auto">
              <a:xfrm>
                <a:off x="6091" y="2509"/>
                <a:ext cx="33" cy="31"/>
              </a:xfrm>
              <a:custGeom>
                <a:avLst/>
                <a:gdLst>
                  <a:gd name="T0" fmla="*/ 61 w 62"/>
                  <a:gd name="T1" fmla="*/ 27 h 58"/>
                  <a:gd name="T2" fmla="*/ 21 w 62"/>
                  <a:gd name="T3" fmla="*/ 58 h 58"/>
                  <a:gd name="T4" fmla="*/ 18 w 62"/>
                  <a:gd name="T5" fmla="*/ 57 h 58"/>
                  <a:gd name="T6" fmla="*/ 0 w 62"/>
                  <a:gd name="T7" fmla="*/ 34 h 58"/>
                  <a:gd name="T8" fmla="*/ 1 w 62"/>
                  <a:gd name="T9" fmla="*/ 31 h 58"/>
                  <a:gd name="T10" fmla="*/ 41 w 62"/>
                  <a:gd name="T11" fmla="*/ 1 h 58"/>
                  <a:gd name="T12" fmla="*/ 44 w 62"/>
                  <a:gd name="T13" fmla="*/ 1 h 58"/>
                  <a:gd name="T14" fmla="*/ 62 w 62"/>
                  <a:gd name="T15" fmla="*/ 24 h 58"/>
                  <a:gd name="T16" fmla="*/ 61 w 62"/>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8">
                    <a:moveTo>
                      <a:pt x="61" y="27"/>
                    </a:moveTo>
                    <a:cubicBezTo>
                      <a:pt x="21" y="58"/>
                      <a:pt x="21" y="58"/>
                      <a:pt x="21" y="58"/>
                    </a:cubicBezTo>
                    <a:cubicBezTo>
                      <a:pt x="20" y="58"/>
                      <a:pt x="18" y="58"/>
                      <a:pt x="18" y="57"/>
                    </a:cubicBezTo>
                    <a:cubicBezTo>
                      <a:pt x="0" y="34"/>
                      <a:pt x="0" y="34"/>
                      <a:pt x="0" y="34"/>
                    </a:cubicBezTo>
                    <a:cubicBezTo>
                      <a:pt x="0" y="33"/>
                      <a:pt x="0" y="32"/>
                      <a:pt x="1" y="31"/>
                    </a:cubicBezTo>
                    <a:cubicBezTo>
                      <a:pt x="41" y="1"/>
                      <a:pt x="41" y="1"/>
                      <a:pt x="41" y="1"/>
                    </a:cubicBezTo>
                    <a:cubicBezTo>
                      <a:pt x="42" y="0"/>
                      <a:pt x="44" y="0"/>
                      <a:pt x="44" y="1"/>
                    </a:cubicBezTo>
                    <a:cubicBezTo>
                      <a:pt x="62" y="24"/>
                      <a:pt x="62" y="24"/>
                      <a:pt x="62" y="24"/>
                    </a:cubicBezTo>
                    <a:cubicBezTo>
                      <a:pt x="62" y="25"/>
                      <a:pt x="62" y="26"/>
                      <a:pt x="61"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543">
                <a:extLst>
                  <a:ext uri="{FF2B5EF4-FFF2-40B4-BE49-F238E27FC236}">
                    <a16:creationId xmlns:a16="http://schemas.microsoft.com/office/drawing/2014/main" id="{2D73A50B-5CF6-4A79-AB8E-FE340E18AA0C}"/>
                  </a:ext>
                </a:extLst>
              </p:cNvPr>
              <p:cNvSpPr>
                <a:spLocks/>
              </p:cNvSpPr>
              <p:nvPr/>
            </p:nvSpPr>
            <p:spPr bwMode="auto">
              <a:xfrm>
                <a:off x="6313" y="2341"/>
                <a:ext cx="34" cy="31"/>
              </a:xfrm>
              <a:custGeom>
                <a:avLst/>
                <a:gdLst>
                  <a:gd name="T0" fmla="*/ 61 w 62"/>
                  <a:gd name="T1" fmla="*/ 27 h 58"/>
                  <a:gd name="T2" fmla="*/ 21 w 62"/>
                  <a:gd name="T3" fmla="*/ 57 h 58"/>
                  <a:gd name="T4" fmla="*/ 18 w 62"/>
                  <a:gd name="T5" fmla="*/ 57 h 58"/>
                  <a:gd name="T6" fmla="*/ 1 w 62"/>
                  <a:gd name="T7" fmla="*/ 34 h 58"/>
                  <a:gd name="T8" fmla="*/ 1 w 62"/>
                  <a:gd name="T9" fmla="*/ 31 h 58"/>
                  <a:gd name="T10" fmla="*/ 41 w 62"/>
                  <a:gd name="T11" fmla="*/ 0 h 58"/>
                  <a:gd name="T12" fmla="*/ 44 w 62"/>
                  <a:gd name="T13" fmla="*/ 1 h 58"/>
                  <a:gd name="T14" fmla="*/ 62 w 62"/>
                  <a:gd name="T15" fmla="*/ 24 h 58"/>
                  <a:gd name="T16" fmla="*/ 61 w 62"/>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8">
                    <a:moveTo>
                      <a:pt x="61" y="27"/>
                    </a:moveTo>
                    <a:cubicBezTo>
                      <a:pt x="21" y="57"/>
                      <a:pt x="21" y="57"/>
                      <a:pt x="21" y="57"/>
                    </a:cubicBezTo>
                    <a:cubicBezTo>
                      <a:pt x="20" y="58"/>
                      <a:pt x="19" y="58"/>
                      <a:pt x="18" y="57"/>
                    </a:cubicBezTo>
                    <a:cubicBezTo>
                      <a:pt x="1" y="34"/>
                      <a:pt x="1" y="34"/>
                      <a:pt x="1" y="34"/>
                    </a:cubicBezTo>
                    <a:cubicBezTo>
                      <a:pt x="0" y="33"/>
                      <a:pt x="0" y="32"/>
                      <a:pt x="1" y="31"/>
                    </a:cubicBezTo>
                    <a:cubicBezTo>
                      <a:pt x="41" y="0"/>
                      <a:pt x="41" y="0"/>
                      <a:pt x="41" y="0"/>
                    </a:cubicBezTo>
                    <a:cubicBezTo>
                      <a:pt x="42" y="0"/>
                      <a:pt x="44" y="0"/>
                      <a:pt x="44" y="1"/>
                    </a:cubicBezTo>
                    <a:cubicBezTo>
                      <a:pt x="62" y="24"/>
                      <a:pt x="62" y="24"/>
                      <a:pt x="62" y="24"/>
                    </a:cubicBezTo>
                    <a:cubicBezTo>
                      <a:pt x="62" y="25"/>
                      <a:pt x="62" y="26"/>
                      <a:pt x="61" y="27"/>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544">
                <a:extLst>
                  <a:ext uri="{FF2B5EF4-FFF2-40B4-BE49-F238E27FC236}">
                    <a16:creationId xmlns:a16="http://schemas.microsoft.com/office/drawing/2014/main" id="{31749532-E181-4F8F-9BBC-905634E31284}"/>
                  </a:ext>
                </a:extLst>
              </p:cNvPr>
              <p:cNvSpPr>
                <a:spLocks/>
              </p:cNvSpPr>
              <p:nvPr/>
            </p:nvSpPr>
            <p:spPr bwMode="auto">
              <a:xfrm>
                <a:off x="6095" y="2415"/>
                <a:ext cx="19" cy="18"/>
              </a:xfrm>
              <a:custGeom>
                <a:avLst/>
                <a:gdLst>
                  <a:gd name="T0" fmla="*/ 33 w 34"/>
                  <a:gd name="T1" fmla="*/ 14 h 32"/>
                  <a:gd name="T2" fmla="*/ 11 w 34"/>
                  <a:gd name="T3" fmla="*/ 31 h 32"/>
                  <a:gd name="T4" fmla="*/ 8 w 34"/>
                  <a:gd name="T5" fmla="*/ 31 h 32"/>
                  <a:gd name="T6" fmla="*/ 0 w 34"/>
                  <a:gd name="T7" fmla="*/ 21 h 32"/>
                  <a:gd name="T8" fmla="*/ 1 w 34"/>
                  <a:gd name="T9" fmla="*/ 18 h 32"/>
                  <a:gd name="T10" fmla="*/ 23 w 34"/>
                  <a:gd name="T11" fmla="*/ 1 h 32"/>
                  <a:gd name="T12" fmla="*/ 26 w 34"/>
                  <a:gd name="T13" fmla="*/ 2 h 32"/>
                  <a:gd name="T14" fmla="*/ 33 w 34"/>
                  <a:gd name="T15" fmla="*/ 11 h 32"/>
                  <a:gd name="T16" fmla="*/ 33 w 34"/>
                  <a:gd name="T17"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2">
                    <a:moveTo>
                      <a:pt x="33" y="14"/>
                    </a:moveTo>
                    <a:cubicBezTo>
                      <a:pt x="11" y="31"/>
                      <a:pt x="11" y="31"/>
                      <a:pt x="11" y="31"/>
                    </a:cubicBezTo>
                    <a:cubicBezTo>
                      <a:pt x="10" y="32"/>
                      <a:pt x="8" y="31"/>
                      <a:pt x="8" y="31"/>
                    </a:cubicBezTo>
                    <a:cubicBezTo>
                      <a:pt x="0" y="21"/>
                      <a:pt x="0" y="21"/>
                      <a:pt x="0" y="21"/>
                    </a:cubicBezTo>
                    <a:cubicBezTo>
                      <a:pt x="0" y="20"/>
                      <a:pt x="0" y="18"/>
                      <a:pt x="1" y="18"/>
                    </a:cubicBezTo>
                    <a:cubicBezTo>
                      <a:pt x="23" y="1"/>
                      <a:pt x="23" y="1"/>
                      <a:pt x="23" y="1"/>
                    </a:cubicBezTo>
                    <a:cubicBezTo>
                      <a:pt x="24" y="0"/>
                      <a:pt x="25" y="1"/>
                      <a:pt x="26" y="2"/>
                    </a:cubicBezTo>
                    <a:cubicBezTo>
                      <a:pt x="33" y="11"/>
                      <a:pt x="33" y="11"/>
                      <a:pt x="33" y="11"/>
                    </a:cubicBezTo>
                    <a:cubicBezTo>
                      <a:pt x="34" y="12"/>
                      <a:pt x="34" y="14"/>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545">
                <a:extLst>
                  <a:ext uri="{FF2B5EF4-FFF2-40B4-BE49-F238E27FC236}">
                    <a16:creationId xmlns:a16="http://schemas.microsoft.com/office/drawing/2014/main" id="{D192B3A2-3BA2-4280-8C11-45485EDB6D7F}"/>
                  </a:ext>
                </a:extLst>
              </p:cNvPr>
              <p:cNvSpPr>
                <a:spLocks/>
              </p:cNvSpPr>
              <p:nvPr/>
            </p:nvSpPr>
            <p:spPr bwMode="auto">
              <a:xfrm>
                <a:off x="6115" y="2401"/>
                <a:ext cx="18" cy="17"/>
              </a:xfrm>
              <a:custGeom>
                <a:avLst/>
                <a:gdLst>
                  <a:gd name="T0" fmla="*/ 33 w 34"/>
                  <a:gd name="T1" fmla="*/ 14 h 31"/>
                  <a:gd name="T2" fmla="*/ 11 w 34"/>
                  <a:gd name="T3" fmla="*/ 30 h 31"/>
                  <a:gd name="T4" fmla="*/ 8 w 34"/>
                  <a:gd name="T5" fmla="*/ 30 h 31"/>
                  <a:gd name="T6" fmla="*/ 1 w 34"/>
                  <a:gd name="T7" fmla="*/ 20 h 31"/>
                  <a:gd name="T8" fmla="*/ 1 w 34"/>
                  <a:gd name="T9" fmla="*/ 17 h 31"/>
                  <a:gd name="T10" fmla="*/ 23 w 34"/>
                  <a:gd name="T11" fmla="*/ 0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1" y="20"/>
                      <a:pt x="1" y="20"/>
                      <a:pt x="1" y="20"/>
                    </a:cubicBezTo>
                    <a:cubicBezTo>
                      <a:pt x="0" y="19"/>
                      <a:pt x="0" y="18"/>
                      <a:pt x="1" y="17"/>
                    </a:cubicBezTo>
                    <a:cubicBezTo>
                      <a:pt x="23" y="0"/>
                      <a:pt x="23" y="0"/>
                      <a:pt x="23" y="0"/>
                    </a:cubicBezTo>
                    <a:cubicBezTo>
                      <a:pt x="24" y="0"/>
                      <a:pt x="25" y="0"/>
                      <a:pt x="26" y="1"/>
                    </a:cubicBezTo>
                    <a:cubicBezTo>
                      <a:pt x="33" y="11"/>
                      <a:pt x="33" y="11"/>
                      <a:pt x="33" y="11"/>
                    </a:cubicBezTo>
                    <a:cubicBezTo>
                      <a:pt x="34" y="11"/>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546">
                <a:extLst>
                  <a:ext uri="{FF2B5EF4-FFF2-40B4-BE49-F238E27FC236}">
                    <a16:creationId xmlns:a16="http://schemas.microsoft.com/office/drawing/2014/main" id="{D1FE8AB4-3DEE-4950-BE7A-AD2CC12B09E1}"/>
                  </a:ext>
                </a:extLst>
              </p:cNvPr>
              <p:cNvSpPr>
                <a:spLocks/>
              </p:cNvSpPr>
              <p:nvPr/>
            </p:nvSpPr>
            <p:spPr bwMode="auto">
              <a:xfrm>
                <a:off x="6134" y="2386"/>
                <a:ext cx="19" cy="17"/>
              </a:xfrm>
              <a:custGeom>
                <a:avLst/>
                <a:gdLst>
                  <a:gd name="T0" fmla="*/ 32 w 34"/>
                  <a:gd name="T1" fmla="*/ 14 h 31"/>
                  <a:gd name="T2" fmla="*/ 11 w 34"/>
                  <a:gd name="T3" fmla="*/ 30 h 31"/>
                  <a:gd name="T4" fmla="*/ 8 w 34"/>
                  <a:gd name="T5" fmla="*/ 30 h 31"/>
                  <a:gd name="T6" fmla="*/ 0 w 34"/>
                  <a:gd name="T7" fmla="*/ 20 h 31"/>
                  <a:gd name="T8" fmla="*/ 1 w 34"/>
                  <a:gd name="T9" fmla="*/ 17 h 31"/>
                  <a:gd name="T10" fmla="*/ 23 w 34"/>
                  <a:gd name="T11" fmla="*/ 1 h 31"/>
                  <a:gd name="T12" fmla="*/ 26 w 34"/>
                  <a:gd name="T13" fmla="*/ 1 h 31"/>
                  <a:gd name="T14" fmla="*/ 33 w 34"/>
                  <a:gd name="T15" fmla="*/ 11 h 31"/>
                  <a:gd name="T16" fmla="*/ 32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2" y="14"/>
                    </a:moveTo>
                    <a:cubicBezTo>
                      <a:pt x="11" y="30"/>
                      <a:pt x="11" y="30"/>
                      <a:pt x="11" y="30"/>
                    </a:cubicBezTo>
                    <a:cubicBezTo>
                      <a:pt x="10" y="31"/>
                      <a:pt x="8" y="31"/>
                      <a:pt x="8" y="30"/>
                    </a:cubicBezTo>
                    <a:cubicBezTo>
                      <a:pt x="0" y="20"/>
                      <a:pt x="0" y="20"/>
                      <a:pt x="0" y="20"/>
                    </a:cubicBezTo>
                    <a:cubicBezTo>
                      <a:pt x="0" y="19"/>
                      <a:pt x="0" y="18"/>
                      <a:pt x="1" y="17"/>
                    </a:cubicBezTo>
                    <a:cubicBezTo>
                      <a:pt x="23" y="1"/>
                      <a:pt x="23" y="1"/>
                      <a:pt x="23" y="1"/>
                    </a:cubicBezTo>
                    <a:cubicBezTo>
                      <a:pt x="23" y="0"/>
                      <a:pt x="25" y="0"/>
                      <a:pt x="26" y="1"/>
                    </a:cubicBezTo>
                    <a:cubicBezTo>
                      <a:pt x="33" y="11"/>
                      <a:pt x="33" y="11"/>
                      <a:pt x="33" y="11"/>
                    </a:cubicBezTo>
                    <a:cubicBezTo>
                      <a:pt x="34" y="12"/>
                      <a:pt x="33" y="13"/>
                      <a:pt x="32"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547">
                <a:extLst>
                  <a:ext uri="{FF2B5EF4-FFF2-40B4-BE49-F238E27FC236}">
                    <a16:creationId xmlns:a16="http://schemas.microsoft.com/office/drawing/2014/main" id="{FB47BC66-84DB-4A03-92DB-7A08513201FE}"/>
                  </a:ext>
                </a:extLst>
              </p:cNvPr>
              <p:cNvSpPr>
                <a:spLocks/>
              </p:cNvSpPr>
              <p:nvPr/>
            </p:nvSpPr>
            <p:spPr bwMode="auto">
              <a:xfrm>
                <a:off x="6153" y="2372"/>
                <a:ext cx="19" cy="17"/>
              </a:xfrm>
              <a:custGeom>
                <a:avLst/>
                <a:gdLst>
                  <a:gd name="T0" fmla="*/ 33 w 34"/>
                  <a:gd name="T1" fmla="*/ 14 h 31"/>
                  <a:gd name="T2" fmla="*/ 11 w 34"/>
                  <a:gd name="T3" fmla="*/ 30 h 31"/>
                  <a:gd name="T4" fmla="*/ 8 w 34"/>
                  <a:gd name="T5" fmla="*/ 30 h 31"/>
                  <a:gd name="T6" fmla="*/ 1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1" y="20"/>
                      <a:pt x="1" y="20"/>
                      <a:pt x="1" y="20"/>
                    </a:cubicBezTo>
                    <a:cubicBezTo>
                      <a:pt x="0" y="19"/>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548">
                <a:extLst>
                  <a:ext uri="{FF2B5EF4-FFF2-40B4-BE49-F238E27FC236}">
                    <a16:creationId xmlns:a16="http://schemas.microsoft.com/office/drawing/2014/main" id="{06878301-4F65-4E0F-ADD0-17B8D6C4B674}"/>
                  </a:ext>
                </a:extLst>
              </p:cNvPr>
              <p:cNvSpPr>
                <a:spLocks/>
              </p:cNvSpPr>
              <p:nvPr/>
            </p:nvSpPr>
            <p:spPr bwMode="auto">
              <a:xfrm>
                <a:off x="6173" y="2357"/>
                <a:ext cx="18" cy="17"/>
              </a:xfrm>
              <a:custGeom>
                <a:avLst/>
                <a:gdLst>
                  <a:gd name="T0" fmla="*/ 33 w 34"/>
                  <a:gd name="T1" fmla="*/ 14 h 31"/>
                  <a:gd name="T2" fmla="*/ 11 w 34"/>
                  <a:gd name="T3" fmla="*/ 31 h 31"/>
                  <a:gd name="T4" fmla="*/ 8 w 34"/>
                  <a:gd name="T5" fmla="*/ 30 h 31"/>
                  <a:gd name="T6" fmla="*/ 1 w 34"/>
                  <a:gd name="T7" fmla="*/ 20 h 31"/>
                  <a:gd name="T8" fmla="*/ 1 w 34"/>
                  <a:gd name="T9" fmla="*/ 17 h 31"/>
                  <a:gd name="T10" fmla="*/ 23 w 34"/>
                  <a:gd name="T11" fmla="*/ 1 h 31"/>
                  <a:gd name="T12" fmla="*/ 26 w 34"/>
                  <a:gd name="T13" fmla="*/ 1 h 31"/>
                  <a:gd name="T14" fmla="*/ 34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9" y="31"/>
                      <a:pt x="8" y="30"/>
                    </a:cubicBezTo>
                    <a:cubicBezTo>
                      <a:pt x="1" y="20"/>
                      <a:pt x="1" y="20"/>
                      <a:pt x="1" y="20"/>
                    </a:cubicBezTo>
                    <a:cubicBezTo>
                      <a:pt x="0" y="20"/>
                      <a:pt x="1" y="18"/>
                      <a:pt x="1" y="17"/>
                    </a:cubicBezTo>
                    <a:cubicBezTo>
                      <a:pt x="23" y="1"/>
                      <a:pt x="23" y="1"/>
                      <a:pt x="23" y="1"/>
                    </a:cubicBezTo>
                    <a:cubicBezTo>
                      <a:pt x="24" y="0"/>
                      <a:pt x="26" y="0"/>
                      <a:pt x="26" y="1"/>
                    </a:cubicBezTo>
                    <a:cubicBezTo>
                      <a:pt x="34" y="11"/>
                      <a:pt x="34" y="11"/>
                      <a:pt x="34" y="11"/>
                    </a:cubicBezTo>
                    <a:cubicBezTo>
                      <a:pt x="34"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549">
                <a:extLst>
                  <a:ext uri="{FF2B5EF4-FFF2-40B4-BE49-F238E27FC236}">
                    <a16:creationId xmlns:a16="http://schemas.microsoft.com/office/drawing/2014/main" id="{CE0BCD4A-36B0-4954-926B-6B5CDA6CA21E}"/>
                  </a:ext>
                </a:extLst>
              </p:cNvPr>
              <p:cNvSpPr>
                <a:spLocks/>
              </p:cNvSpPr>
              <p:nvPr/>
            </p:nvSpPr>
            <p:spPr bwMode="auto">
              <a:xfrm>
                <a:off x="6192" y="2342"/>
                <a:ext cx="19" cy="17"/>
              </a:xfrm>
              <a:custGeom>
                <a:avLst/>
                <a:gdLst>
                  <a:gd name="T0" fmla="*/ 33 w 34"/>
                  <a:gd name="T1" fmla="*/ 14 h 31"/>
                  <a:gd name="T2" fmla="*/ 11 w 34"/>
                  <a:gd name="T3" fmla="*/ 31 h 31"/>
                  <a:gd name="T4" fmla="*/ 8 w 34"/>
                  <a:gd name="T5" fmla="*/ 30 h 31"/>
                  <a:gd name="T6" fmla="*/ 0 w 34"/>
                  <a:gd name="T7" fmla="*/ 21 h 31"/>
                  <a:gd name="T8" fmla="*/ 1 w 34"/>
                  <a:gd name="T9" fmla="*/ 18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9" y="31"/>
                      <a:pt x="8" y="30"/>
                    </a:cubicBezTo>
                    <a:cubicBezTo>
                      <a:pt x="0" y="21"/>
                      <a:pt x="0" y="21"/>
                      <a:pt x="0" y="21"/>
                    </a:cubicBezTo>
                    <a:cubicBezTo>
                      <a:pt x="0" y="20"/>
                      <a:pt x="0" y="18"/>
                      <a:pt x="1" y="18"/>
                    </a:cubicBezTo>
                    <a:cubicBezTo>
                      <a:pt x="23" y="1"/>
                      <a:pt x="23" y="1"/>
                      <a:pt x="23" y="1"/>
                    </a:cubicBezTo>
                    <a:cubicBezTo>
                      <a:pt x="24" y="0"/>
                      <a:pt x="25" y="1"/>
                      <a:pt x="26" y="1"/>
                    </a:cubicBezTo>
                    <a:cubicBezTo>
                      <a:pt x="33" y="11"/>
                      <a:pt x="33" y="11"/>
                      <a:pt x="33" y="11"/>
                    </a:cubicBezTo>
                    <a:cubicBezTo>
                      <a:pt x="34"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550">
                <a:extLst>
                  <a:ext uri="{FF2B5EF4-FFF2-40B4-BE49-F238E27FC236}">
                    <a16:creationId xmlns:a16="http://schemas.microsoft.com/office/drawing/2014/main" id="{7E2F856C-7573-42F0-AD91-55F4D3E2C12C}"/>
                  </a:ext>
                </a:extLst>
              </p:cNvPr>
              <p:cNvSpPr>
                <a:spLocks/>
              </p:cNvSpPr>
              <p:nvPr/>
            </p:nvSpPr>
            <p:spPr bwMode="auto">
              <a:xfrm>
                <a:off x="6211" y="2328"/>
                <a:ext cx="19" cy="17"/>
              </a:xfrm>
              <a:custGeom>
                <a:avLst/>
                <a:gdLst>
                  <a:gd name="T0" fmla="*/ 33 w 34"/>
                  <a:gd name="T1" fmla="*/ 13 h 31"/>
                  <a:gd name="T2" fmla="*/ 11 w 34"/>
                  <a:gd name="T3" fmla="*/ 30 h 31"/>
                  <a:gd name="T4" fmla="*/ 8 w 34"/>
                  <a:gd name="T5" fmla="*/ 30 h 31"/>
                  <a:gd name="T6" fmla="*/ 1 w 34"/>
                  <a:gd name="T7" fmla="*/ 20 h 31"/>
                  <a:gd name="T8" fmla="*/ 1 w 34"/>
                  <a:gd name="T9" fmla="*/ 17 h 31"/>
                  <a:gd name="T10" fmla="*/ 23 w 34"/>
                  <a:gd name="T11" fmla="*/ 0 h 31"/>
                  <a:gd name="T12" fmla="*/ 26 w 34"/>
                  <a:gd name="T13" fmla="*/ 1 h 31"/>
                  <a:gd name="T14" fmla="*/ 34 w 34"/>
                  <a:gd name="T15" fmla="*/ 10 h 31"/>
                  <a:gd name="T16" fmla="*/ 33 w 34"/>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3"/>
                    </a:moveTo>
                    <a:cubicBezTo>
                      <a:pt x="11" y="30"/>
                      <a:pt x="11" y="30"/>
                      <a:pt x="11" y="30"/>
                    </a:cubicBezTo>
                    <a:cubicBezTo>
                      <a:pt x="10" y="31"/>
                      <a:pt x="9" y="30"/>
                      <a:pt x="8" y="30"/>
                    </a:cubicBezTo>
                    <a:cubicBezTo>
                      <a:pt x="1" y="20"/>
                      <a:pt x="1" y="20"/>
                      <a:pt x="1" y="20"/>
                    </a:cubicBezTo>
                    <a:cubicBezTo>
                      <a:pt x="0" y="19"/>
                      <a:pt x="0" y="18"/>
                      <a:pt x="1" y="17"/>
                    </a:cubicBezTo>
                    <a:cubicBezTo>
                      <a:pt x="23" y="0"/>
                      <a:pt x="23" y="0"/>
                      <a:pt x="23" y="0"/>
                    </a:cubicBezTo>
                    <a:cubicBezTo>
                      <a:pt x="24" y="0"/>
                      <a:pt x="25" y="0"/>
                      <a:pt x="26" y="1"/>
                    </a:cubicBezTo>
                    <a:cubicBezTo>
                      <a:pt x="34" y="10"/>
                      <a:pt x="34" y="10"/>
                      <a:pt x="34" y="10"/>
                    </a:cubicBezTo>
                    <a:cubicBezTo>
                      <a:pt x="34" y="11"/>
                      <a:pt x="34" y="13"/>
                      <a:pt x="33" y="13"/>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551">
                <a:extLst>
                  <a:ext uri="{FF2B5EF4-FFF2-40B4-BE49-F238E27FC236}">
                    <a16:creationId xmlns:a16="http://schemas.microsoft.com/office/drawing/2014/main" id="{BDEEF76D-6F0F-4D9E-BCD0-550C2C3271B0}"/>
                  </a:ext>
                </a:extLst>
              </p:cNvPr>
              <p:cNvSpPr>
                <a:spLocks/>
              </p:cNvSpPr>
              <p:nvPr/>
            </p:nvSpPr>
            <p:spPr bwMode="auto">
              <a:xfrm>
                <a:off x="6231" y="2313"/>
                <a:ext cx="19" cy="17"/>
              </a:xfrm>
              <a:custGeom>
                <a:avLst/>
                <a:gdLst>
                  <a:gd name="T0" fmla="*/ 33 w 34"/>
                  <a:gd name="T1" fmla="*/ 14 h 31"/>
                  <a:gd name="T2" fmla="*/ 11 w 34"/>
                  <a:gd name="T3" fmla="*/ 30 h 31"/>
                  <a:gd name="T4" fmla="*/ 8 w 34"/>
                  <a:gd name="T5" fmla="*/ 30 h 31"/>
                  <a:gd name="T6" fmla="*/ 0 w 34"/>
                  <a:gd name="T7" fmla="*/ 20 h 31"/>
                  <a:gd name="T8" fmla="*/ 1 w 34"/>
                  <a:gd name="T9" fmla="*/ 17 h 31"/>
                  <a:gd name="T10" fmla="*/ 23 w 34"/>
                  <a:gd name="T11" fmla="*/ 0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8" y="31"/>
                      <a:pt x="8" y="30"/>
                    </a:cubicBezTo>
                    <a:cubicBezTo>
                      <a:pt x="0" y="20"/>
                      <a:pt x="0" y="20"/>
                      <a:pt x="0" y="20"/>
                    </a:cubicBezTo>
                    <a:cubicBezTo>
                      <a:pt x="0" y="19"/>
                      <a:pt x="0" y="18"/>
                      <a:pt x="1" y="17"/>
                    </a:cubicBezTo>
                    <a:cubicBezTo>
                      <a:pt x="23" y="0"/>
                      <a:pt x="23" y="0"/>
                      <a:pt x="23" y="0"/>
                    </a:cubicBezTo>
                    <a:cubicBezTo>
                      <a:pt x="24" y="0"/>
                      <a:pt x="25" y="0"/>
                      <a:pt x="26" y="1"/>
                    </a:cubicBezTo>
                    <a:cubicBezTo>
                      <a:pt x="33" y="11"/>
                      <a:pt x="33" y="11"/>
                      <a:pt x="33" y="11"/>
                    </a:cubicBezTo>
                    <a:cubicBezTo>
                      <a:pt x="34" y="11"/>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552">
                <a:extLst>
                  <a:ext uri="{FF2B5EF4-FFF2-40B4-BE49-F238E27FC236}">
                    <a16:creationId xmlns:a16="http://schemas.microsoft.com/office/drawing/2014/main" id="{C76D42C8-B9E7-4623-BB60-F99C670A2891}"/>
                  </a:ext>
                </a:extLst>
              </p:cNvPr>
              <p:cNvSpPr>
                <a:spLocks/>
              </p:cNvSpPr>
              <p:nvPr/>
            </p:nvSpPr>
            <p:spPr bwMode="auto">
              <a:xfrm>
                <a:off x="6250" y="2298"/>
                <a:ext cx="19" cy="17"/>
              </a:xfrm>
              <a:custGeom>
                <a:avLst/>
                <a:gdLst>
                  <a:gd name="T0" fmla="*/ 33 w 34"/>
                  <a:gd name="T1" fmla="*/ 14 h 31"/>
                  <a:gd name="T2" fmla="*/ 11 w 34"/>
                  <a:gd name="T3" fmla="*/ 30 h 31"/>
                  <a:gd name="T4" fmla="*/ 8 w 34"/>
                  <a:gd name="T5" fmla="*/ 30 h 31"/>
                  <a:gd name="T6" fmla="*/ 1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0"/>
                      <a:pt x="11" y="30"/>
                      <a:pt x="11" y="30"/>
                    </a:cubicBezTo>
                    <a:cubicBezTo>
                      <a:pt x="10" y="31"/>
                      <a:pt x="9" y="31"/>
                      <a:pt x="8" y="30"/>
                    </a:cubicBezTo>
                    <a:cubicBezTo>
                      <a:pt x="1" y="20"/>
                      <a:pt x="1" y="20"/>
                      <a:pt x="1" y="20"/>
                    </a:cubicBezTo>
                    <a:cubicBezTo>
                      <a:pt x="0" y="19"/>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553">
                <a:extLst>
                  <a:ext uri="{FF2B5EF4-FFF2-40B4-BE49-F238E27FC236}">
                    <a16:creationId xmlns:a16="http://schemas.microsoft.com/office/drawing/2014/main" id="{57863703-4CCF-4B4F-9757-B79E44645062}"/>
                  </a:ext>
                </a:extLst>
              </p:cNvPr>
              <p:cNvSpPr>
                <a:spLocks/>
              </p:cNvSpPr>
              <p:nvPr/>
            </p:nvSpPr>
            <p:spPr bwMode="auto">
              <a:xfrm>
                <a:off x="6270" y="2284"/>
                <a:ext cx="19" cy="17"/>
              </a:xfrm>
              <a:custGeom>
                <a:avLst/>
                <a:gdLst>
                  <a:gd name="T0" fmla="*/ 33 w 35"/>
                  <a:gd name="T1" fmla="*/ 14 h 31"/>
                  <a:gd name="T2" fmla="*/ 12 w 35"/>
                  <a:gd name="T3" fmla="*/ 30 h 31"/>
                  <a:gd name="T4" fmla="*/ 9 w 35"/>
                  <a:gd name="T5" fmla="*/ 30 h 31"/>
                  <a:gd name="T6" fmla="*/ 1 w 35"/>
                  <a:gd name="T7" fmla="*/ 20 h 31"/>
                  <a:gd name="T8" fmla="*/ 2 w 35"/>
                  <a:gd name="T9" fmla="*/ 17 h 31"/>
                  <a:gd name="T10" fmla="*/ 23 w 35"/>
                  <a:gd name="T11" fmla="*/ 1 h 31"/>
                  <a:gd name="T12" fmla="*/ 26 w 35"/>
                  <a:gd name="T13" fmla="*/ 1 h 31"/>
                  <a:gd name="T14" fmla="*/ 34 w 35"/>
                  <a:gd name="T15" fmla="*/ 11 h 31"/>
                  <a:gd name="T16" fmla="*/ 33 w 35"/>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1">
                    <a:moveTo>
                      <a:pt x="33" y="14"/>
                    </a:moveTo>
                    <a:cubicBezTo>
                      <a:pt x="12" y="30"/>
                      <a:pt x="12" y="30"/>
                      <a:pt x="12" y="30"/>
                    </a:cubicBezTo>
                    <a:cubicBezTo>
                      <a:pt x="11" y="31"/>
                      <a:pt x="9" y="31"/>
                      <a:pt x="9" y="30"/>
                    </a:cubicBezTo>
                    <a:cubicBezTo>
                      <a:pt x="1" y="20"/>
                      <a:pt x="1" y="20"/>
                      <a:pt x="1" y="20"/>
                    </a:cubicBezTo>
                    <a:cubicBezTo>
                      <a:pt x="0" y="19"/>
                      <a:pt x="1" y="18"/>
                      <a:pt x="2" y="17"/>
                    </a:cubicBezTo>
                    <a:cubicBezTo>
                      <a:pt x="23" y="1"/>
                      <a:pt x="23" y="1"/>
                      <a:pt x="23" y="1"/>
                    </a:cubicBezTo>
                    <a:cubicBezTo>
                      <a:pt x="24" y="0"/>
                      <a:pt x="26" y="0"/>
                      <a:pt x="26" y="1"/>
                    </a:cubicBezTo>
                    <a:cubicBezTo>
                      <a:pt x="34" y="11"/>
                      <a:pt x="34" y="11"/>
                      <a:pt x="34" y="11"/>
                    </a:cubicBezTo>
                    <a:cubicBezTo>
                      <a:pt x="35"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554">
                <a:extLst>
                  <a:ext uri="{FF2B5EF4-FFF2-40B4-BE49-F238E27FC236}">
                    <a16:creationId xmlns:a16="http://schemas.microsoft.com/office/drawing/2014/main" id="{1BAC271B-4331-4195-933B-0807D2A77D87}"/>
                  </a:ext>
                </a:extLst>
              </p:cNvPr>
              <p:cNvSpPr>
                <a:spLocks/>
              </p:cNvSpPr>
              <p:nvPr/>
            </p:nvSpPr>
            <p:spPr bwMode="auto">
              <a:xfrm>
                <a:off x="6289" y="2269"/>
                <a:ext cx="19" cy="17"/>
              </a:xfrm>
              <a:custGeom>
                <a:avLst/>
                <a:gdLst>
                  <a:gd name="T0" fmla="*/ 33 w 34"/>
                  <a:gd name="T1" fmla="*/ 14 h 31"/>
                  <a:gd name="T2" fmla="*/ 11 w 34"/>
                  <a:gd name="T3" fmla="*/ 31 h 31"/>
                  <a:gd name="T4" fmla="*/ 8 w 34"/>
                  <a:gd name="T5" fmla="*/ 30 h 31"/>
                  <a:gd name="T6" fmla="*/ 1 w 34"/>
                  <a:gd name="T7" fmla="*/ 20 h 31"/>
                  <a:gd name="T8" fmla="*/ 1 w 34"/>
                  <a:gd name="T9" fmla="*/ 17 h 31"/>
                  <a:gd name="T10" fmla="*/ 23 w 34"/>
                  <a:gd name="T11" fmla="*/ 1 h 31"/>
                  <a:gd name="T12" fmla="*/ 26 w 34"/>
                  <a:gd name="T13" fmla="*/ 1 h 31"/>
                  <a:gd name="T14" fmla="*/ 33 w 34"/>
                  <a:gd name="T15" fmla="*/ 11 h 31"/>
                  <a:gd name="T16" fmla="*/ 33 w 34"/>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1">
                    <a:moveTo>
                      <a:pt x="33" y="14"/>
                    </a:moveTo>
                    <a:cubicBezTo>
                      <a:pt x="11" y="31"/>
                      <a:pt x="11" y="31"/>
                      <a:pt x="11" y="31"/>
                    </a:cubicBezTo>
                    <a:cubicBezTo>
                      <a:pt x="10" y="31"/>
                      <a:pt x="9" y="31"/>
                      <a:pt x="8" y="30"/>
                    </a:cubicBezTo>
                    <a:cubicBezTo>
                      <a:pt x="1" y="20"/>
                      <a:pt x="1" y="20"/>
                      <a:pt x="1" y="20"/>
                    </a:cubicBezTo>
                    <a:cubicBezTo>
                      <a:pt x="0" y="20"/>
                      <a:pt x="0" y="18"/>
                      <a:pt x="1" y="17"/>
                    </a:cubicBezTo>
                    <a:cubicBezTo>
                      <a:pt x="23" y="1"/>
                      <a:pt x="23" y="1"/>
                      <a:pt x="23" y="1"/>
                    </a:cubicBezTo>
                    <a:cubicBezTo>
                      <a:pt x="24" y="0"/>
                      <a:pt x="25" y="0"/>
                      <a:pt x="26" y="1"/>
                    </a:cubicBezTo>
                    <a:cubicBezTo>
                      <a:pt x="33" y="11"/>
                      <a:pt x="33" y="11"/>
                      <a:pt x="33" y="11"/>
                    </a:cubicBezTo>
                    <a:cubicBezTo>
                      <a:pt x="34" y="12"/>
                      <a:pt x="34" y="13"/>
                      <a:pt x="33" y="14"/>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555">
                <a:extLst>
                  <a:ext uri="{FF2B5EF4-FFF2-40B4-BE49-F238E27FC236}">
                    <a16:creationId xmlns:a16="http://schemas.microsoft.com/office/drawing/2014/main" id="{9E3BE345-E8A4-4DF4-83EF-29A57E2CBABB}"/>
                  </a:ext>
                </a:extLst>
              </p:cNvPr>
              <p:cNvSpPr>
                <a:spLocks/>
              </p:cNvSpPr>
              <p:nvPr/>
            </p:nvSpPr>
            <p:spPr bwMode="auto">
              <a:xfrm>
                <a:off x="6165" y="2407"/>
                <a:ext cx="131" cy="102"/>
              </a:xfrm>
              <a:custGeom>
                <a:avLst/>
                <a:gdLst>
                  <a:gd name="T0" fmla="*/ 237 w 239"/>
                  <a:gd name="T1" fmla="*/ 18 h 188"/>
                  <a:gd name="T2" fmla="*/ 14 w 239"/>
                  <a:gd name="T3" fmla="*/ 187 h 188"/>
                  <a:gd name="T4" fmla="*/ 11 w 239"/>
                  <a:gd name="T5" fmla="*/ 187 h 188"/>
                  <a:gd name="T6" fmla="*/ 1 w 239"/>
                  <a:gd name="T7" fmla="*/ 173 h 188"/>
                  <a:gd name="T8" fmla="*/ 1 w 239"/>
                  <a:gd name="T9" fmla="*/ 170 h 188"/>
                  <a:gd name="T10" fmla="*/ 224 w 239"/>
                  <a:gd name="T11" fmla="*/ 1 h 188"/>
                  <a:gd name="T12" fmla="*/ 227 w 239"/>
                  <a:gd name="T13" fmla="*/ 2 h 188"/>
                  <a:gd name="T14" fmla="*/ 238 w 239"/>
                  <a:gd name="T15" fmla="*/ 15 h 188"/>
                  <a:gd name="T16" fmla="*/ 237 w 239"/>
                  <a:gd name="T17" fmla="*/ 1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88">
                    <a:moveTo>
                      <a:pt x="237" y="18"/>
                    </a:moveTo>
                    <a:cubicBezTo>
                      <a:pt x="14" y="187"/>
                      <a:pt x="14" y="187"/>
                      <a:pt x="14" y="187"/>
                    </a:cubicBezTo>
                    <a:cubicBezTo>
                      <a:pt x="13" y="188"/>
                      <a:pt x="12" y="188"/>
                      <a:pt x="11" y="187"/>
                    </a:cubicBezTo>
                    <a:cubicBezTo>
                      <a:pt x="1" y="173"/>
                      <a:pt x="1" y="173"/>
                      <a:pt x="1" y="173"/>
                    </a:cubicBezTo>
                    <a:cubicBezTo>
                      <a:pt x="0" y="172"/>
                      <a:pt x="0" y="171"/>
                      <a:pt x="1" y="170"/>
                    </a:cubicBezTo>
                    <a:cubicBezTo>
                      <a:pt x="224" y="1"/>
                      <a:pt x="224" y="1"/>
                      <a:pt x="224" y="1"/>
                    </a:cubicBezTo>
                    <a:cubicBezTo>
                      <a:pt x="225" y="0"/>
                      <a:pt x="227" y="1"/>
                      <a:pt x="227" y="2"/>
                    </a:cubicBezTo>
                    <a:cubicBezTo>
                      <a:pt x="238" y="15"/>
                      <a:pt x="238" y="15"/>
                      <a:pt x="238" y="15"/>
                    </a:cubicBezTo>
                    <a:cubicBezTo>
                      <a:pt x="239" y="16"/>
                      <a:pt x="238" y="17"/>
                      <a:pt x="237" y="18"/>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556">
                <a:extLst>
                  <a:ext uri="{FF2B5EF4-FFF2-40B4-BE49-F238E27FC236}">
                    <a16:creationId xmlns:a16="http://schemas.microsoft.com/office/drawing/2014/main" id="{316E814B-1C85-4AD3-B2D9-64350F6481ED}"/>
                  </a:ext>
                </a:extLst>
              </p:cNvPr>
              <p:cNvSpPr>
                <a:spLocks/>
              </p:cNvSpPr>
              <p:nvPr/>
            </p:nvSpPr>
            <p:spPr bwMode="auto">
              <a:xfrm>
                <a:off x="6087" y="2454"/>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557">
                <a:extLst>
                  <a:ext uri="{FF2B5EF4-FFF2-40B4-BE49-F238E27FC236}">
                    <a16:creationId xmlns:a16="http://schemas.microsoft.com/office/drawing/2014/main" id="{302CDC22-9F83-4578-BE8C-9F129BD40B58}"/>
                  </a:ext>
                </a:extLst>
              </p:cNvPr>
              <p:cNvSpPr>
                <a:spLocks/>
              </p:cNvSpPr>
              <p:nvPr/>
            </p:nvSpPr>
            <p:spPr bwMode="auto">
              <a:xfrm>
                <a:off x="6106" y="2439"/>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558">
                <a:extLst>
                  <a:ext uri="{FF2B5EF4-FFF2-40B4-BE49-F238E27FC236}">
                    <a16:creationId xmlns:a16="http://schemas.microsoft.com/office/drawing/2014/main" id="{020789DA-9842-4918-BE57-E0C3B1FC6F59}"/>
                  </a:ext>
                </a:extLst>
              </p:cNvPr>
              <p:cNvSpPr>
                <a:spLocks/>
              </p:cNvSpPr>
              <p:nvPr/>
            </p:nvSpPr>
            <p:spPr bwMode="auto">
              <a:xfrm>
                <a:off x="6126" y="2425"/>
                <a:ext cx="24" cy="24"/>
              </a:xfrm>
              <a:custGeom>
                <a:avLst/>
                <a:gdLst>
                  <a:gd name="T0" fmla="*/ 43 w 44"/>
                  <a:gd name="T1" fmla="*/ 27 h 45"/>
                  <a:gd name="T2" fmla="*/ 21 w 44"/>
                  <a:gd name="T3" fmla="*/ 44 h 45"/>
                  <a:gd name="T4" fmla="*/ 18 w 44"/>
                  <a:gd name="T5" fmla="*/ 43 h 45"/>
                  <a:gd name="T6" fmla="*/ 0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4"/>
                      <a:pt x="18" y="43"/>
                    </a:cubicBezTo>
                    <a:cubicBezTo>
                      <a:pt x="0" y="21"/>
                      <a:pt x="0" y="21"/>
                      <a:pt x="0" y="21"/>
                    </a:cubicBezTo>
                    <a:cubicBezTo>
                      <a:pt x="0" y="20"/>
                      <a:pt x="0" y="18"/>
                      <a:pt x="1" y="18"/>
                    </a:cubicBezTo>
                    <a:cubicBezTo>
                      <a:pt x="23" y="1"/>
                      <a:pt x="23" y="1"/>
                      <a:pt x="23" y="1"/>
                    </a:cubicBezTo>
                    <a:cubicBezTo>
                      <a:pt x="24" y="0"/>
                      <a:pt x="25" y="0"/>
                      <a:pt x="26" y="1"/>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559">
                <a:extLst>
                  <a:ext uri="{FF2B5EF4-FFF2-40B4-BE49-F238E27FC236}">
                    <a16:creationId xmlns:a16="http://schemas.microsoft.com/office/drawing/2014/main" id="{5B081819-FA59-4AC6-9E40-A369E196D889}"/>
                  </a:ext>
                </a:extLst>
              </p:cNvPr>
              <p:cNvSpPr>
                <a:spLocks/>
              </p:cNvSpPr>
              <p:nvPr/>
            </p:nvSpPr>
            <p:spPr bwMode="auto">
              <a:xfrm>
                <a:off x="6145" y="2410"/>
                <a:ext cx="24" cy="24"/>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0" y="18"/>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560">
                <a:extLst>
                  <a:ext uri="{FF2B5EF4-FFF2-40B4-BE49-F238E27FC236}">
                    <a16:creationId xmlns:a16="http://schemas.microsoft.com/office/drawing/2014/main" id="{433DBDB2-5094-417D-8E50-EE0C5D0BC004}"/>
                  </a:ext>
                </a:extLst>
              </p:cNvPr>
              <p:cNvSpPr>
                <a:spLocks/>
              </p:cNvSpPr>
              <p:nvPr/>
            </p:nvSpPr>
            <p:spPr bwMode="auto">
              <a:xfrm>
                <a:off x="6165" y="2396"/>
                <a:ext cx="24" cy="24"/>
              </a:xfrm>
              <a:custGeom>
                <a:avLst/>
                <a:gdLst>
                  <a:gd name="T0" fmla="*/ 42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3" y="0"/>
                      <a:pt x="25" y="0"/>
                      <a:pt x="26" y="1"/>
                    </a:cubicBezTo>
                    <a:cubicBezTo>
                      <a:pt x="43" y="24"/>
                      <a:pt x="43" y="24"/>
                      <a:pt x="43" y="24"/>
                    </a:cubicBezTo>
                    <a:cubicBezTo>
                      <a:pt x="44" y="25"/>
                      <a:pt x="43" y="26"/>
                      <a:pt x="4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561">
                <a:extLst>
                  <a:ext uri="{FF2B5EF4-FFF2-40B4-BE49-F238E27FC236}">
                    <a16:creationId xmlns:a16="http://schemas.microsoft.com/office/drawing/2014/main" id="{FAF954B3-FBB0-40FA-98BC-93320C228A1D}"/>
                  </a:ext>
                </a:extLst>
              </p:cNvPr>
              <p:cNvSpPr>
                <a:spLocks/>
              </p:cNvSpPr>
              <p:nvPr/>
            </p:nvSpPr>
            <p:spPr bwMode="auto">
              <a:xfrm>
                <a:off x="6184" y="2381"/>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562">
                <a:extLst>
                  <a:ext uri="{FF2B5EF4-FFF2-40B4-BE49-F238E27FC236}">
                    <a16:creationId xmlns:a16="http://schemas.microsoft.com/office/drawing/2014/main" id="{58C24E26-F294-49DF-B976-6A8EEFB49361}"/>
                  </a:ext>
                </a:extLst>
              </p:cNvPr>
              <p:cNvSpPr>
                <a:spLocks/>
              </p:cNvSpPr>
              <p:nvPr/>
            </p:nvSpPr>
            <p:spPr bwMode="auto">
              <a:xfrm>
                <a:off x="6203" y="2366"/>
                <a:ext cx="24" cy="24"/>
              </a:xfrm>
              <a:custGeom>
                <a:avLst/>
                <a:gdLst>
                  <a:gd name="T0" fmla="*/ 43 w 44"/>
                  <a:gd name="T1" fmla="*/ 27 h 44"/>
                  <a:gd name="T2" fmla="*/ 21 w 44"/>
                  <a:gd name="T3" fmla="*/ 44 h 44"/>
                  <a:gd name="T4" fmla="*/ 18 w 44"/>
                  <a:gd name="T5" fmla="*/ 43 h 44"/>
                  <a:gd name="T6" fmla="*/ 1 w 44"/>
                  <a:gd name="T7" fmla="*/ 20 h 44"/>
                  <a:gd name="T8" fmla="*/ 2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1" y="18"/>
                      <a:pt x="2"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563">
                <a:extLst>
                  <a:ext uri="{FF2B5EF4-FFF2-40B4-BE49-F238E27FC236}">
                    <a16:creationId xmlns:a16="http://schemas.microsoft.com/office/drawing/2014/main" id="{61D88D73-D038-4214-B4E0-0DF8ADF635EE}"/>
                  </a:ext>
                </a:extLst>
              </p:cNvPr>
              <p:cNvSpPr>
                <a:spLocks/>
              </p:cNvSpPr>
              <p:nvPr/>
            </p:nvSpPr>
            <p:spPr bwMode="auto">
              <a:xfrm>
                <a:off x="6223" y="2351"/>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20"/>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564">
                <a:extLst>
                  <a:ext uri="{FF2B5EF4-FFF2-40B4-BE49-F238E27FC236}">
                    <a16:creationId xmlns:a16="http://schemas.microsoft.com/office/drawing/2014/main" id="{89DF9584-EA07-4E49-B2A9-84E23DF2227D}"/>
                  </a:ext>
                </a:extLst>
              </p:cNvPr>
              <p:cNvSpPr>
                <a:spLocks/>
              </p:cNvSpPr>
              <p:nvPr/>
            </p:nvSpPr>
            <p:spPr bwMode="auto">
              <a:xfrm>
                <a:off x="6242" y="2337"/>
                <a:ext cx="24" cy="24"/>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6" y="1"/>
                      <a:pt x="26" y="1"/>
                    </a:cubicBezTo>
                    <a:cubicBezTo>
                      <a:pt x="44" y="24"/>
                      <a:pt x="44" y="24"/>
                      <a:pt x="44"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565">
                <a:extLst>
                  <a:ext uri="{FF2B5EF4-FFF2-40B4-BE49-F238E27FC236}">
                    <a16:creationId xmlns:a16="http://schemas.microsoft.com/office/drawing/2014/main" id="{BCDCACA9-5549-4BB1-A051-7274986A92EF}"/>
                  </a:ext>
                </a:extLst>
              </p:cNvPr>
              <p:cNvSpPr>
                <a:spLocks/>
              </p:cNvSpPr>
              <p:nvPr/>
            </p:nvSpPr>
            <p:spPr bwMode="auto">
              <a:xfrm>
                <a:off x="6262" y="2322"/>
                <a:ext cx="24" cy="25"/>
              </a:xfrm>
              <a:custGeom>
                <a:avLst/>
                <a:gdLst>
                  <a:gd name="T0" fmla="*/ 43 w 44"/>
                  <a:gd name="T1" fmla="*/ 27 h 45"/>
                  <a:gd name="T2" fmla="*/ 21 w 44"/>
                  <a:gd name="T3" fmla="*/ 44 h 45"/>
                  <a:gd name="T4" fmla="*/ 18 w 44"/>
                  <a:gd name="T5" fmla="*/ 44 h 45"/>
                  <a:gd name="T6" fmla="*/ 0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5"/>
                      <a:pt x="18" y="44"/>
                    </a:cubicBezTo>
                    <a:cubicBezTo>
                      <a:pt x="0" y="21"/>
                      <a:pt x="0" y="21"/>
                      <a:pt x="0" y="21"/>
                    </a:cubicBezTo>
                    <a:cubicBezTo>
                      <a:pt x="0" y="20"/>
                      <a:pt x="0" y="19"/>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566">
                <a:extLst>
                  <a:ext uri="{FF2B5EF4-FFF2-40B4-BE49-F238E27FC236}">
                    <a16:creationId xmlns:a16="http://schemas.microsoft.com/office/drawing/2014/main" id="{DBE333B4-A466-4C0E-924C-7B18823F691A}"/>
                  </a:ext>
                </a:extLst>
              </p:cNvPr>
              <p:cNvSpPr>
                <a:spLocks/>
              </p:cNvSpPr>
              <p:nvPr/>
            </p:nvSpPr>
            <p:spPr bwMode="auto">
              <a:xfrm>
                <a:off x="6319" y="2279"/>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567">
                <a:extLst>
                  <a:ext uri="{FF2B5EF4-FFF2-40B4-BE49-F238E27FC236}">
                    <a16:creationId xmlns:a16="http://schemas.microsoft.com/office/drawing/2014/main" id="{A7D397F7-5467-4A7C-B10B-036B8F58481D}"/>
                  </a:ext>
                </a:extLst>
              </p:cNvPr>
              <p:cNvSpPr>
                <a:spLocks/>
              </p:cNvSpPr>
              <p:nvPr/>
            </p:nvSpPr>
            <p:spPr bwMode="auto">
              <a:xfrm>
                <a:off x="6338" y="2265"/>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568">
                <a:extLst>
                  <a:ext uri="{FF2B5EF4-FFF2-40B4-BE49-F238E27FC236}">
                    <a16:creationId xmlns:a16="http://schemas.microsoft.com/office/drawing/2014/main" id="{0C480BAD-71EC-41D8-9834-853D64054472}"/>
                  </a:ext>
                </a:extLst>
              </p:cNvPr>
              <p:cNvSpPr>
                <a:spLocks/>
              </p:cNvSpPr>
              <p:nvPr/>
            </p:nvSpPr>
            <p:spPr bwMode="auto">
              <a:xfrm>
                <a:off x="6358" y="2250"/>
                <a:ext cx="24" cy="24"/>
              </a:xfrm>
              <a:custGeom>
                <a:avLst/>
                <a:gdLst>
                  <a:gd name="T0" fmla="*/ 43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3"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569">
                <a:extLst>
                  <a:ext uri="{FF2B5EF4-FFF2-40B4-BE49-F238E27FC236}">
                    <a16:creationId xmlns:a16="http://schemas.microsoft.com/office/drawing/2014/main" id="{6706C141-F2AF-4C28-9B89-AE609FB7CB6D}"/>
                  </a:ext>
                </a:extLst>
              </p:cNvPr>
              <p:cNvSpPr>
                <a:spLocks/>
              </p:cNvSpPr>
              <p:nvPr/>
            </p:nvSpPr>
            <p:spPr bwMode="auto">
              <a:xfrm>
                <a:off x="6334" y="2299"/>
                <a:ext cx="24" cy="25"/>
              </a:xfrm>
              <a:custGeom>
                <a:avLst/>
                <a:gdLst>
                  <a:gd name="T0" fmla="*/ 43 w 44"/>
                  <a:gd name="T1" fmla="*/ 27 h 45"/>
                  <a:gd name="T2" fmla="*/ 21 w 44"/>
                  <a:gd name="T3" fmla="*/ 44 h 45"/>
                  <a:gd name="T4" fmla="*/ 18 w 44"/>
                  <a:gd name="T5" fmla="*/ 44 h 45"/>
                  <a:gd name="T6" fmla="*/ 0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4"/>
                      <a:pt x="18" y="44"/>
                    </a:cubicBezTo>
                    <a:cubicBezTo>
                      <a:pt x="0" y="21"/>
                      <a:pt x="0" y="21"/>
                      <a:pt x="0" y="21"/>
                    </a:cubicBezTo>
                    <a:cubicBezTo>
                      <a:pt x="0" y="20"/>
                      <a:pt x="0" y="18"/>
                      <a:pt x="1" y="18"/>
                    </a:cubicBezTo>
                    <a:cubicBezTo>
                      <a:pt x="23" y="1"/>
                      <a:pt x="23" y="1"/>
                      <a:pt x="23" y="1"/>
                    </a:cubicBezTo>
                    <a:cubicBezTo>
                      <a:pt x="24" y="0"/>
                      <a:pt x="25" y="1"/>
                      <a:pt x="26" y="1"/>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570">
                <a:extLst>
                  <a:ext uri="{FF2B5EF4-FFF2-40B4-BE49-F238E27FC236}">
                    <a16:creationId xmlns:a16="http://schemas.microsoft.com/office/drawing/2014/main" id="{C37F81D3-D340-44E9-96E7-806463E8DA03}"/>
                  </a:ext>
                </a:extLst>
              </p:cNvPr>
              <p:cNvSpPr>
                <a:spLocks/>
              </p:cNvSpPr>
              <p:nvPr/>
            </p:nvSpPr>
            <p:spPr bwMode="auto">
              <a:xfrm>
                <a:off x="6353" y="2285"/>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4"/>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571">
                <a:extLst>
                  <a:ext uri="{FF2B5EF4-FFF2-40B4-BE49-F238E27FC236}">
                    <a16:creationId xmlns:a16="http://schemas.microsoft.com/office/drawing/2014/main" id="{3CCCA222-B227-432D-9D5C-19ADF7EF33AA}"/>
                  </a:ext>
                </a:extLst>
              </p:cNvPr>
              <p:cNvSpPr>
                <a:spLocks/>
              </p:cNvSpPr>
              <p:nvPr/>
            </p:nvSpPr>
            <p:spPr bwMode="auto">
              <a:xfrm>
                <a:off x="6373" y="2270"/>
                <a:ext cx="24" cy="24"/>
              </a:xfrm>
              <a:custGeom>
                <a:avLst/>
                <a:gdLst>
                  <a:gd name="T0" fmla="*/ 42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3" y="0"/>
                      <a:pt x="25" y="0"/>
                      <a:pt x="26" y="1"/>
                    </a:cubicBezTo>
                    <a:cubicBezTo>
                      <a:pt x="43" y="24"/>
                      <a:pt x="43" y="24"/>
                      <a:pt x="43" y="24"/>
                    </a:cubicBezTo>
                    <a:cubicBezTo>
                      <a:pt x="44" y="25"/>
                      <a:pt x="43" y="26"/>
                      <a:pt x="4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572">
                <a:extLst>
                  <a:ext uri="{FF2B5EF4-FFF2-40B4-BE49-F238E27FC236}">
                    <a16:creationId xmlns:a16="http://schemas.microsoft.com/office/drawing/2014/main" id="{BD77A952-0C1E-4C65-9251-0E026364D5C4}"/>
                  </a:ext>
                </a:extLst>
              </p:cNvPr>
              <p:cNvSpPr>
                <a:spLocks/>
              </p:cNvSpPr>
              <p:nvPr/>
            </p:nvSpPr>
            <p:spPr bwMode="auto">
              <a:xfrm>
                <a:off x="6349" y="2319"/>
                <a:ext cx="25" cy="24"/>
              </a:xfrm>
              <a:custGeom>
                <a:avLst/>
                <a:gdLst>
                  <a:gd name="T0" fmla="*/ 42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4"/>
                      <a:pt x="21" y="44"/>
                      <a:pt x="21" y="44"/>
                    </a:cubicBezTo>
                    <a:cubicBezTo>
                      <a:pt x="20" y="44"/>
                      <a:pt x="18" y="44"/>
                      <a:pt x="18" y="43"/>
                    </a:cubicBezTo>
                    <a:cubicBezTo>
                      <a:pt x="0" y="20"/>
                      <a:pt x="0" y="20"/>
                      <a:pt x="0" y="20"/>
                    </a:cubicBezTo>
                    <a:cubicBezTo>
                      <a:pt x="0" y="19"/>
                      <a:pt x="0" y="18"/>
                      <a:pt x="1" y="17"/>
                    </a:cubicBezTo>
                    <a:cubicBezTo>
                      <a:pt x="23" y="1"/>
                      <a:pt x="23" y="1"/>
                      <a:pt x="23" y="1"/>
                    </a:cubicBezTo>
                    <a:cubicBezTo>
                      <a:pt x="23" y="0"/>
                      <a:pt x="25" y="0"/>
                      <a:pt x="26" y="1"/>
                    </a:cubicBezTo>
                    <a:cubicBezTo>
                      <a:pt x="43" y="24"/>
                      <a:pt x="43" y="24"/>
                      <a:pt x="43" y="24"/>
                    </a:cubicBezTo>
                    <a:cubicBezTo>
                      <a:pt x="44" y="25"/>
                      <a:pt x="43" y="26"/>
                      <a:pt x="4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573">
                <a:extLst>
                  <a:ext uri="{FF2B5EF4-FFF2-40B4-BE49-F238E27FC236}">
                    <a16:creationId xmlns:a16="http://schemas.microsoft.com/office/drawing/2014/main" id="{41DA7B2B-C81A-4ACF-BD23-45C1012EEB8A}"/>
                  </a:ext>
                </a:extLst>
              </p:cNvPr>
              <p:cNvSpPr>
                <a:spLocks/>
              </p:cNvSpPr>
              <p:nvPr/>
            </p:nvSpPr>
            <p:spPr bwMode="auto">
              <a:xfrm>
                <a:off x="6369" y="2304"/>
                <a:ext cx="24" cy="25"/>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5" y="0"/>
                      <a:pt x="26" y="1"/>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574">
                <a:extLst>
                  <a:ext uri="{FF2B5EF4-FFF2-40B4-BE49-F238E27FC236}">
                    <a16:creationId xmlns:a16="http://schemas.microsoft.com/office/drawing/2014/main" id="{914993AE-F037-432F-B036-CD2831814FA7}"/>
                  </a:ext>
                </a:extLst>
              </p:cNvPr>
              <p:cNvSpPr>
                <a:spLocks/>
              </p:cNvSpPr>
              <p:nvPr/>
            </p:nvSpPr>
            <p:spPr bwMode="auto">
              <a:xfrm>
                <a:off x="6388" y="2290"/>
                <a:ext cx="24" cy="24"/>
              </a:xfrm>
              <a:custGeom>
                <a:avLst/>
                <a:gdLst>
                  <a:gd name="T0" fmla="*/ 43 w 44"/>
                  <a:gd name="T1" fmla="*/ 27 h 45"/>
                  <a:gd name="T2" fmla="*/ 21 w 44"/>
                  <a:gd name="T3" fmla="*/ 44 h 45"/>
                  <a:gd name="T4" fmla="*/ 18 w 44"/>
                  <a:gd name="T5" fmla="*/ 44 h 45"/>
                  <a:gd name="T6" fmla="*/ 1 w 44"/>
                  <a:gd name="T7" fmla="*/ 21 h 45"/>
                  <a:gd name="T8" fmla="*/ 2 w 44"/>
                  <a:gd name="T9" fmla="*/ 18 h 45"/>
                  <a:gd name="T10" fmla="*/ 23 w 44"/>
                  <a:gd name="T11" fmla="*/ 1 h 45"/>
                  <a:gd name="T12" fmla="*/ 26 w 44"/>
                  <a:gd name="T13" fmla="*/ 2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1" y="18"/>
                      <a:pt x="2" y="18"/>
                    </a:cubicBezTo>
                    <a:cubicBezTo>
                      <a:pt x="23" y="1"/>
                      <a:pt x="23" y="1"/>
                      <a:pt x="23" y="1"/>
                    </a:cubicBezTo>
                    <a:cubicBezTo>
                      <a:pt x="24" y="0"/>
                      <a:pt x="26" y="1"/>
                      <a:pt x="26" y="2"/>
                    </a:cubicBezTo>
                    <a:cubicBezTo>
                      <a:pt x="44" y="24"/>
                      <a:pt x="44" y="24"/>
                      <a:pt x="44"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575">
                <a:extLst>
                  <a:ext uri="{FF2B5EF4-FFF2-40B4-BE49-F238E27FC236}">
                    <a16:creationId xmlns:a16="http://schemas.microsoft.com/office/drawing/2014/main" id="{256C5CC4-3A51-45C9-BBAE-D457BEA093DA}"/>
                  </a:ext>
                </a:extLst>
              </p:cNvPr>
              <p:cNvSpPr>
                <a:spLocks/>
              </p:cNvSpPr>
              <p:nvPr/>
            </p:nvSpPr>
            <p:spPr bwMode="auto">
              <a:xfrm>
                <a:off x="6118" y="2494"/>
                <a:ext cx="24" cy="25"/>
              </a:xfrm>
              <a:custGeom>
                <a:avLst/>
                <a:gdLst>
                  <a:gd name="T0" fmla="*/ 43 w 44"/>
                  <a:gd name="T1" fmla="*/ 27 h 45"/>
                  <a:gd name="T2" fmla="*/ 21 w 44"/>
                  <a:gd name="T3" fmla="*/ 44 h 45"/>
                  <a:gd name="T4" fmla="*/ 18 w 44"/>
                  <a:gd name="T5" fmla="*/ 44 h 45"/>
                  <a:gd name="T6" fmla="*/ 0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5"/>
                      <a:pt x="18" y="44"/>
                    </a:cubicBezTo>
                    <a:cubicBezTo>
                      <a:pt x="0" y="21"/>
                      <a:pt x="0" y="21"/>
                      <a:pt x="0" y="21"/>
                    </a:cubicBezTo>
                    <a:cubicBezTo>
                      <a:pt x="0" y="20"/>
                      <a:pt x="0" y="19"/>
                      <a:pt x="1" y="18"/>
                    </a:cubicBezTo>
                    <a:cubicBezTo>
                      <a:pt x="23" y="1"/>
                      <a:pt x="23" y="1"/>
                      <a:pt x="23" y="1"/>
                    </a:cubicBezTo>
                    <a:cubicBezTo>
                      <a:pt x="24" y="0"/>
                      <a:pt x="25" y="1"/>
                      <a:pt x="26" y="2"/>
                    </a:cubicBezTo>
                    <a:cubicBezTo>
                      <a:pt x="43" y="24"/>
                      <a:pt x="43" y="24"/>
                      <a:pt x="43" y="24"/>
                    </a:cubicBezTo>
                    <a:cubicBezTo>
                      <a:pt x="44" y="25"/>
                      <a:pt x="43"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576">
                <a:extLst>
                  <a:ext uri="{FF2B5EF4-FFF2-40B4-BE49-F238E27FC236}">
                    <a16:creationId xmlns:a16="http://schemas.microsoft.com/office/drawing/2014/main" id="{61A35434-F835-467D-B28F-08A928293E78}"/>
                  </a:ext>
                </a:extLst>
              </p:cNvPr>
              <p:cNvSpPr>
                <a:spLocks/>
              </p:cNvSpPr>
              <p:nvPr/>
            </p:nvSpPr>
            <p:spPr bwMode="auto">
              <a:xfrm>
                <a:off x="6137" y="2480"/>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577">
                <a:extLst>
                  <a:ext uri="{FF2B5EF4-FFF2-40B4-BE49-F238E27FC236}">
                    <a16:creationId xmlns:a16="http://schemas.microsoft.com/office/drawing/2014/main" id="{1E4F6551-CDB6-471B-B32D-032D7F936CF6}"/>
                  </a:ext>
                </a:extLst>
              </p:cNvPr>
              <p:cNvSpPr>
                <a:spLocks/>
              </p:cNvSpPr>
              <p:nvPr/>
            </p:nvSpPr>
            <p:spPr bwMode="auto">
              <a:xfrm>
                <a:off x="6156" y="2465"/>
                <a:ext cx="24" cy="24"/>
              </a:xfrm>
              <a:custGeom>
                <a:avLst/>
                <a:gdLst>
                  <a:gd name="T0" fmla="*/ 43 w 44"/>
                  <a:gd name="T1" fmla="*/ 27 h 44"/>
                  <a:gd name="T2" fmla="*/ 21 w 44"/>
                  <a:gd name="T3" fmla="*/ 43 h 44"/>
                  <a:gd name="T4" fmla="*/ 18 w 44"/>
                  <a:gd name="T5" fmla="*/ 43 h 44"/>
                  <a:gd name="T6" fmla="*/ 1 w 44"/>
                  <a:gd name="T7" fmla="*/ 20 h 44"/>
                  <a:gd name="T8" fmla="*/ 2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1" y="44"/>
                      <a:pt x="19" y="44"/>
                      <a:pt x="18" y="43"/>
                    </a:cubicBezTo>
                    <a:cubicBezTo>
                      <a:pt x="1" y="20"/>
                      <a:pt x="1" y="20"/>
                      <a:pt x="1" y="20"/>
                    </a:cubicBezTo>
                    <a:cubicBezTo>
                      <a:pt x="0" y="19"/>
                      <a:pt x="1" y="18"/>
                      <a:pt x="2"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578">
                <a:extLst>
                  <a:ext uri="{FF2B5EF4-FFF2-40B4-BE49-F238E27FC236}">
                    <a16:creationId xmlns:a16="http://schemas.microsoft.com/office/drawing/2014/main" id="{27BC30B5-9C98-497F-AC0A-B902E35A7CE4}"/>
                  </a:ext>
                </a:extLst>
              </p:cNvPr>
              <p:cNvSpPr>
                <a:spLocks/>
              </p:cNvSpPr>
              <p:nvPr/>
            </p:nvSpPr>
            <p:spPr bwMode="auto">
              <a:xfrm>
                <a:off x="6176" y="2450"/>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579">
                <a:extLst>
                  <a:ext uri="{FF2B5EF4-FFF2-40B4-BE49-F238E27FC236}">
                    <a16:creationId xmlns:a16="http://schemas.microsoft.com/office/drawing/2014/main" id="{E1E7D166-3B6D-451B-BAB9-258710ADD050}"/>
                  </a:ext>
                </a:extLst>
              </p:cNvPr>
              <p:cNvSpPr>
                <a:spLocks/>
              </p:cNvSpPr>
              <p:nvPr/>
            </p:nvSpPr>
            <p:spPr bwMode="auto">
              <a:xfrm>
                <a:off x="6195" y="2436"/>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20"/>
                      <a:pt x="0"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580">
                <a:extLst>
                  <a:ext uri="{FF2B5EF4-FFF2-40B4-BE49-F238E27FC236}">
                    <a16:creationId xmlns:a16="http://schemas.microsoft.com/office/drawing/2014/main" id="{9916FB65-B040-4773-B3C7-079B0426D279}"/>
                  </a:ext>
                </a:extLst>
              </p:cNvPr>
              <p:cNvSpPr>
                <a:spLocks/>
              </p:cNvSpPr>
              <p:nvPr/>
            </p:nvSpPr>
            <p:spPr bwMode="auto">
              <a:xfrm>
                <a:off x="6215" y="2421"/>
                <a:ext cx="24" cy="24"/>
              </a:xfrm>
              <a:custGeom>
                <a:avLst/>
                <a:gdLst>
                  <a:gd name="T0" fmla="*/ 43 w 44"/>
                  <a:gd name="T1" fmla="*/ 27 h 45"/>
                  <a:gd name="T2" fmla="*/ 21 w 44"/>
                  <a:gd name="T3" fmla="*/ 44 h 45"/>
                  <a:gd name="T4" fmla="*/ 18 w 44"/>
                  <a:gd name="T5" fmla="*/ 43 h 45"/>
                  <a:gd name="T6" fmla="*/ 0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8" y="44"/>
                      <a:pt x="18" y="43"/>
                    </a:cubicBezTo>
                    <a:cubicBezTo>
                      <a:pt x="0" y="21"/>
                      <a:pt x="0" y="21"/>
                      <a:pt x="0" y="21"/>
                    </a:cubicBezTo>
                    <a:cubicBezTo>
                      <a:pt x="0" y="20"/>
                      <a:pt x="0" y="18"/>
                      <a:pt x="1" y="18"/>
                    </a:cubicBezTo>
                    <a:cubicBezTo>
                      <a:pt x="23" y="1"/>
                      <a:pt x="23" y="1"/>
                      <a:pt x="23" y="1"/>
                    </a:cubicBezTo>
                    <a:cubicBezTo>
                      <a:pt x="24" y="0"/>
                      <a:pt x="25" y="1"/>
                      <a:pt x="26" y="1"/>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581">
                <a:extLst>
                  <a:ext uri="{FF2B5EF4-FFF2-40B4-BE49-F238E27FC236}">
                    <a16:creationId xmlns:a16="http://schemas.microsoft.com/office/drawing/2014/main" id="{BDCC5EE5-46FF-4906-8E69-BD7955F96995}"/>
                  </a:ext>
                </a:extLst>
              </p:cNvPr>
              <p:cNvSpPr>
                <a:spLocks/>
              </p:cNvSpPr>
              <p:nvPr/>
            </p:nvSpPr>
            <p:spPr bwMode="auto">
              <a:xfrm>
                <a:off x="6234" y="2407"/>
                <a:ext cx="24" cy="24"/>
              </a:xfrm>
              <a:custGeom>
                <a:avLst/>
                <a:gdLst>
                  <a:gd name="T0" fmla="*/ 43 w 44"/>
                  <a:gd name="T1" fmla="*/ 26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3 h 44"/>
                  <a:gd name="T16" fmla="*/ 43 w 44"/>
                  <a:gd name="T17"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6"/>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3"/>
                      <a:pt x="43" y="23"/>
                      <a:pt x="43" y="23"/>
                    </a:cubicBezTo>
                    <a:cubicBezTo>
                      <a:pt x="44" y="24"/>
                      <a:pt x="44" y="26"/>
                      <a:pt x="43" y="26"/>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582">
                <a:extLst>
                  <a:ext uri="{FF2B5EF4-FFF2-40B4-BE49-F238E27FC236}">
                    <a16:creationId xmlns:a16="http://schemas.microsoft.com/office/drawing/2014/main" id="{C06D843A-1491-4BF6-84E4-4EE8CA8462AE}"/>
                  </a:ext>
                </a:extLst>
              </p:cNvPr>
              <p:cNvSpPr>
                <a:spLocks/>
              </p:cNvSpPr>
              <p:nvPr/>
            </p:nvSpPr>
            <p:spPr bwMode="auto">
              <a:xfrm>
                <a:off x="6254" y="2392"/>
                <a:ext cx="24" cy="24"/>
              </a:xfrm>
              <a:custGeom>
                <a:avLst/>
                <a:gdLst>
                  <a:gd name="T0" fmla="*/ 42 w 44"/>
                  <a:gd name="T1" fmla="*/ 27 h 44"/>
                  <a:gd name="T2" fmla="*/ 21 w 44"/>
                  <a:gd name="T3" fmla="*/ 43 h 44"/>
                  <a:gd name="T4" fmla="*/ 18 w 44"/>
                  <a:gd name="T5" fmla="*/ 43 h 44"/>
                  <a:gd name="T6" fmla="*/ 0 w 44"/>
                  <a:gd name="T7" fmla="*/ 20 h 44"/>
                  <a:gd name="T8" fmla="*/ 1 w 44"/>
                  <a:gd name="T9" fmla="*/ 17 h 44"/>
                  <a:gd name="T10" fmla="*/ 23 w 44"/>
                  <a:gd name="T11" fmla="*/ 0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3"/>
                      <a:pt x="21" y="43"/>
                      <a:pt x="21" y="43"/>
                    </a:cubicBezTo>
                    <a:cubicBezTo>
                      <a:pt x="20" y="44"/>
                      <a:pt x="18" y="44"/>
                      <a:pt x="18" y="43"/>
                    </a:cubicBezTo>
                    <a:cubicBezTo>
                      <a:pt x="0" y="20"/>
                      <a:pt x="0" y="20"/>
                      <a:pt x="0" y="20"/>
                    </a:cubicBezTo>
                    <a:cubicBezTo>
                      <a:pt x="0" y="19"/>
                      <a:pt x="0" y="18"/>
                      <a:pt x="1" y="17"/>
                    </a:cubicBezTo>
                    <a:cubicBezTo>
                      <a:pt x="23" y="0"/>
                      <a:pt x="23" y="0"/>
                      <a:pt x="23" y="0"/>
                    </a:cubicBezTo>
                    <a:cubicBezTo>
                      <a:pt x="24" y="0"/>
                      <a:pt x="25" y="0"/>
                      <a:pt x="26" y="1"/>
                    </a:cubicBezTo>
                    <a:cubicBezTo>
                      <a:pt x="43" y="24"/>
                      <a:pt x="43" y="24"/>
                      <a:pt x="43" y="24"/>
                    </a:cubicBezTo>
                    <a:cubicBezTo>
                      <a:pt x="44" y="25"/>
                      <a:pt x="43" y="26"/>
                      <a:pt x="4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583">
                <a:extLst>
                  <a:ext uri="{FF2B5EF4-FFF2-40B4-BE49-F238E27FC236}">
                    <a16:creationId xmlns:a16="http://schemas.microsoft.com/office/drawing/2014/main" id="{8C16E6A0-1BA9-40F1-AB2E-019BBDD6ACE8}"/>
                  </a:ext>
                </a:extLst>
              </p:cNvPr>
              <p:cNvSpPr>
                <a:spLocks/>
              </p:cNvSpPr>
              <p:nvPr/>
            </p:nvSpPr>
            <p:spPr bwMode="auto">
              <a:xfrm>
                <a:off x="6273" y="2377"/>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584">
                <a:extLst>
                  <a:ext uri="{FF2B5EF4-FFF2-40B4-BE49-F238E27FC236}">
                    <a16:creationId xmlns:a16="http://schemas.microsoft.com/office/drawing/2014/main" id="{B366D578-3570-4ACC-B9EF-0F9ED2D84DF0}"/>
                  </a:ext>
                </a:extLst>
              </p:cNvPr>
              <p:cNvSpPr>
                <a:spLocks/>
              </p:cNvSpPr>
              <p:nvPr/>
            </p:nvSpPr>
            <p:spPr bwMode="auto">
              <a:xfrm>
                <a:off x="6292" y="2362"/>
                <a:ext cx="24" cy="24"/>
              </a:xfrm>
              <a:custGeom>
                <a:avLst/>
                <a:gdLst>
                  <a:gd name="T0" fmla="*/ 43 w 44"/>
                  <a:gd name="T1" fmla="*/ 27 h 44"/>
                  <a:gd name="T2" fmla="*/ 21 w 44"/>
                  <a:gd name="T3" fmla="*/ 44 h 44"/>
                  <a:gd name="T4" fmla="*/ 18 w 44"/>
                  <a:gd name="T5" fmla="*/ 43 h 44"/>
                  <a:gd name="T6" fmla="*/ 1 w 44"/>
                  <a:gd name="T7" fmla="*/ 20 h 44"/>
                  <a:gd name="T8" fmla="*/ 2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1" y="18"/>
                      <a:pt x="2"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585">
                <a:extLst>
                  <a:ext uri="{FF2B5EF4-FFF2-40B4-BE49-F238E27FC236}">
                    <a16:creationId xmlns:a16="http://schemas.microsoft.com/office/drawing/2014/main" id="{9001624C-1FEE-4C90-8111-D18F5FA0A0AD}"/>
                  </a:ext>
                </a:extLst>
              </p:cNvPr>
              <p:cNvSpPr>
                <a:spLocks/>
              </p:cNvSpPr>
              <p:nvPr/>
            </p:nvSpPr>
            <p:spPr bwMode="auto">
              <a:xfrm>
                <a:off x="6093" y="2481"/>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586">
                <a:extLst>
                  <a:ext uri="{FF2B5EF4-FFF2-40B4-BE49-F238E27FC236}">
                    <a16:creationId xmlns:a16="http://schemas.microsoft.com/office/drawing/2014/main" id="{D05E39D6-35F8-4A70-80C2-88413387C4BB}"/>
                  </a:ext>
                </a:extLst>
              </p:cNvPr>
              <p:cNvSpPr>
                <a:spLocks/>
              </p:cNvSpPr>
              <p:nvPr/>
            </p:nvSpPr>
            <p:spPr bwMode="auto">
              <a:xfrm>
                <a:off x="6112" y="2467"/>
                <a:ext cx="24" cy="24"/>
              </a:xfrm>
              <a:custGeom>
                <a:avLst/>
                <a:gdLst>
                  <a:gd name="T0" fmla="*/ 43 w 44"/>
                  <a:gd name="T1" fmla="*/ 27 h 45"/>
                  <a:gd name="T2" fmla="*/ 21 w 44"/>
                  <a:gd name="T3" fmla="*/ 44 h 45"/>
                  <a:gd name="T4" fmla="*/ 18 w 44"/>
                  <a:gd name="T5" fmla="*/ 43 h 45"/>
                  <a:gd name="T6" fmla="*/ 1 w 44"/>
                  <a:gd name="T7" fmla="*/ 21 h 45"/>
                  <a:gd name="T8" fmla="*/ 2 w 44"/>
                  <a:gd name="T9" fmla="*/ 18 h 45"/>
                  <a:gd name="T10" fmla="*/ 23 w 44"/>
                  <a:gd name="T11" fmla="*/ 1 h 45"/>
                  <a:gd name="T12" fmla="*/ 26 w 44"/>
                  <a:gd name="T13" fmla="*/ 1 h 45"/>
                  <a:gd name="T14" fmla="*/ 44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1" y="45"/>
                      <a:pt x="19" y="44"/>
                      <a:pt x="18" y="43"/>
                    </a:cubicBezTo>
                    <a:cubicBezTo>
                      <a:pt x="1" y="21"/>
                      <a:pt x="1" y="21"/>
                      <a:pt x="1" y="21"/>
                    </a:cubicBezTo>
                    <a:cubicBezTo>
                      <a:pt x="0" y="20"/>
                      <a:pt x="1" y="18"/>
                      <a:pt x="2" y="18"/>
                    </a:cubicBezTo>
                    <a:cubicBezTo>
                      <a:pt x="23" y="1"/>
                      <a:pt x="23" y="1"/>
                      <a:pt x="23" y="1"/>
                    </a:cubicBezTo>
                    <a:cubicBezTo>
                      <a:pt x="24" y="0"/>
                      <a:pt x="26" y="0"/>
                      <a:pt x="26" y="1"/>
                    </a:cubicBezTo>
                    <a:cubicBezTo>
                      <a:pt x="44" y="24"/>
                      <a:pt x="44" y="24"/>
                      <a:pt x="44"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587">
                <a:extLst>
                  <a:ext uri="{FF2B5EF4-FFF2-40B4-BE49-F238E27FC236}">
                    <a16:creationId xmlns:a16="http://schemas.microsoft.com/office/drawing/2014/main" id="{91E2C48B-F149-4548-8CED-A7BB7B7CB249}"/>
                  </a:ext>
                </a:extLst>
              </p:cNvPr>
              <p:cNvSpPr>
                <a:spLocks/>
              </p:cNvSpPr>
              <p:nvPr/>
            </p:nvSpPr>
            <p:spPr bwMode="auto">
              <a:xfrm>
                <a:off x="6132" y="2452"/>
                <a:ext cx="24" cy="24"/>
              </a:xfrm>
              <a:custGeom>
                <a:avLst/>
                <a:gdLst>
                  <a:gd name="T0" fmla="*/ 43 w 44"/>
                  <a:gd name="T1" fmla="*/ 27 h 45"/>
                  <a:gd name="T2" fmla="*/ 21 w 44"/>
                  <a:gd name="T3" fmla="*/ 44 h 45"/>
                  <a:gd name="T4" fmla="*/ 18 w 44"/>
                  <a:gd name="T5" fmla="*/ 44 h 45"/>
                  <a:gd name="T6" fmla="*/ 1 w 44"/>
                  <a:gd name="T7" fmla="*/ 21 h 45"/>
                  <a:gd name="T8" fmla="*/ 1 w 44"/>
                  <a:gd name="T9" fmla="*/ 18 h 45"/>
                  <a:gd name="T10" fmla="*/ 23 w 44"/>
                  <a:gd name="T11" fmla="*/ 1 h 45"/>
                  <a:gd name="T12" fmla="*/ 26 w 44"/>
                  <a:gd name="T13" fmla="*/ 2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5"/>
                      <a:pt x="18" y="44"/>
                    </a:cubicBezTo>
                    <a:cubicBezTo>
                      <a:pt x="1" y="21"/>
                      <a:pt x="1" y="21"/>
                      <a:pt x="1" y="21"/>
                    </a:cubicBezTo>
                    <a:cubicBezTo>
                      <a:pt x="0" y="20"/>
                      <a:pt x="0" y="18"/>
                      <a:pt x="1" y="18"/>
                    </a:cubicBezTo>
                    <a:cubicBezTo>
                      <a:pt x="23" y="1"/>
                      <a:pt x="23" y="1"/>
                      <a:pt x="23" y="1"/>
                    </a:cubicBezTo>
                    <a:cubicBezTo>
                      <a:pt x="24" y="0"/>
                      <a:pt x="25" y="1"/>
                      <a:pt x="26" y="2"/>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588">
                <a:extLst>
                  <a:ext uri="{FF2B5EF4-FFF2-40B4-BE49-F238E27FC236}">
                    <a16:creationId xmlns:a16="http://schemas.microsoft.com/office/drawing/2014/main" id="{E67CA0A7-E3C2-466D-AC43-B29B7050E046}"/>
                  </a:ext>
                </a:extLst>
              </p:cNvPr>
              <p:cNvSpPr>
                <a:spLocks/>
              </p:cNvSpPr>
              <p:nvPr/>
            </p:nvSpPr>
            <p:spPr bwMode="auto">
              <a:xfrm>
                <a:off x="6151" y="2438"/>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589">
                <a:extLst>
                  <a:ext uri="{FF2B5EF4-FFF2-40B4-BE49-F238E27FC236}">
                    <a16:creationId xmlns:a16="http://schemas.microsoft.com/office/drawing/2014/main" id="{F4F064AE-FCDF-4691-A1F0-37695AA13207}"/>
                  </a:ext>
                </a:extLst>
              </p:cNvPr>
              <p:cNvSpPr>
                <a:spLocks/>
              </p:cNvSpPr>
              <p:nvPr/>
            </p:nvSpPr>
            <p:spPr bwMode="auto">
              <a:xfrm>
                <a:off x="6170" y="2423"/>
                <a:ext cx="25" cy="24"/>
              </a:xfrm>
              <a:custGeom>
                <a:avLst/>
                <a:gdLst>
                  <a:gd name="T0" fmla="*/ 43 w 44"/>
                  <a:gd name="T1" fmla="*/ 27 h 44"/>
                  <a:gd name="T2" fmla="*/ 21 w 44"/>
                  <a:gd name="T3" fmla="*/ 43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8" y="44"/>
                      <a:pt x="18" y="43"/>
                    </a:cubicBezTo>
                    <a:cubicBezTo>
                      <a:pt x="0" y="20"/>
                      <a:pt x="0" y="20"/>
                      <a:pt x="0"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590">
                <a:extLst>
                  <a:ext uri="{FF2B5EF4-FFF2-40B4-BE49-F238E27FC236}">
                    <a16:creationId xmlns:a16="http://schemas.microsoft.com/office/drawing/2014/main" id="{2EF8E9D8-3F28-46FD-8517-0F8B08675263}"/>
                  </a:ext>
                </a:extLst>
              </p:cNvPr>
              <p:cNvSpPr>
                <a:spLocks/>
              </p:cNvSpPr>
              <p:nvPr/>
            </p:nvSpPr>
            <p:spPr bwMode="auto">
              <a:xfrm>
                <a:off x="6190" y="2408"/>
                <a:ext cx="24" cy="24"/>
              </a:xfrm>
              <a:custGeom>
                <a:avLst/>
                <a:gdLst>
                  <a:gd name="T0" fmla="*/ 43 w 44"/>
                  <a:gd name="T1" fmla="*/ 27 h 44"/>
                  <a:gd name="T2" fmla="*/ 21 w 44"/>
                  <a:gd name="T3" fmla="*/ 44 h 44"/>
                  <a:gd name="T4" fmla="*/ 18 w 44"/>
                  <a:gd name="T5" fmla="*/ 43 h 44"/>
                  <a:gd name="T6" fmla="*/ 1 w 44"/>
                  <a:gd name="T7" fmla="*/ 20 h 44"/>
                  <a:gd name="T8" fmla="*/ 1 w 44"/>
                  <a:gd name="T9" fmla="*/ 17 h 44"/>
                  <a:gd name="T10" fmla="*/ 23 w 44"/>
                  <a:gd name="T11" fmla="*/ 1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4"/>
                      <a:pt x="21" y="44"/>
                      <a:pt x="21" y="44"/>
                    </a:cubicBezTo>
                    <a:cubicBezTo>
                      <a:pt x="20" y="44"/>
                      <a:pt x="19" y="44"/>
                      <a:pt x="18" y="43"/>
                    </a:cubicBezTo>
                    <a:cubicBezTo>
                      <a:pt x="1" y="20"/>
                      <a:pt x="1" y="20"/>
                      <a:pt x="1" y="20"/>
                    </a:cubicBezTo>
                    <a:cubicBezTo>
                      <a:pt x="0" y="19"/>
                      <a:pt x="0" y="18"/>
                      <a:pt x="1" y="17"/>
                    </a:cubicBezTo>
                    <a:cubicBezTo>
                      <a:pt x="23" y="1"/>
                      <a:pt x="23" y="1"/>
                      <a:pt x="23" y="1"/>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591">
                <a:extLst>
                  <a:ext uri="{FF2B5EF4-FFF2-40B4-BE49-F238E27FC236}">
                    <a16:creationId xmlns:a16="http://schemas.microsoft.com/office/drawing/2014/main" id="{39070184-863B-46E8-8CCA-DDBC900E9013}"/>
                  </a:ext>
                </a:extLst>
              </p:cNvPr>
              <p:cNvSpPr>
                <a:spLocks/>
              </p:cNvSpPr>
              <p:nvPr/>
            </p:nvSpPr>
            <p:spPr bwMode="auto">
              <a:xfrm>
                <a:off x="6209" y="2393"/>
                <a:ext cx="24" cy="25"/>
              </a:xfrm>
              <a:custGeom>
                <a:avLst/>
                <a:gdLst>
                  <a:gd name="T0" fmla="*/ 42 w 44"/>
                  <a:gd name="T1" fmla="*/ 27 h 44"/>
                  <a:gd name="T2" fmla="*/ 21 w 44"/>
                  <a:gd name="T3" fmla="*/ 44 h 44"/>
                  <a:gd name="T4" fmla="*/ 18 w 44"/>
                  <a:gd name="T5" fmla="*/ 43 h 44"/>
                  <a:gd name="T6" fmla="*/ 0 w 44"/>
                  <a:gd name="T7" fmla="*/ 20 h 44"/>
                  <a:gd name="T8" fmla="*/ 1 w 44"/>
                  <a:gd name="T9" fmla="*/ 17 h 44"/>
                  <a:gd name="T10" fmla="*/ 23 w 44"/>
                  <a:gd name="T11" fmla="*/ 1 h 44"/>
                  <a:gd name="T12" fmla="*/ 26 w 44"/>
                  <a:gd name="T13" fmla="*/ 1 h 44"/>
                  <a:gd name="T14" fmla="*/ 43 w 44"/>
                  <a:gd name="T15" fmla="*/ 24 h 44"/>
                  <a:gd name="T16" fmla="*/ 42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2" y="27"/>
                    </a:moveTo>
                    <a:cubicBezTo>
                      <a:pt x="21" y="44"/>
                      <a:pt x="21" y="44"/>
                      <a:pt x="21" y="44"/>
                    </a:cubicBezTo>
                    <a:cubicBezTo>
                      <a:pt x="20" y="44"/>
                      <a:pt x="18" y="44"/>
                      <a:pt x="18" y="43"/>
                    </a:cubicBezTo>
                    <a:cubicBezTo>
                      <a:pt x="0" y="20"/>
                      <a:pt x="0" y="20"/>
                      <a:pt x="0" y="20"/>
                    </a:cubicBezTo>
                    <a:cubicBezTo>
                      <a:pt x="0" y="20"/>
                      <a:pt x="0" y="18"/>
                      <a:pt x="1" y="17"/>
                    </a:cubicBezTo>
                    <a:cubicBezTo>
                      <a:pt x="23" y="1"/>
                      <a:pt x="23" y="1"/>
                      <a:pt x="23" y="1"/>
                    </a:cubicBezTo>
                    <a:cubicBezTo>
                      <a:pt x="24" y="0"/>
                      <a:pt x="25" y="0"/>
                      <a:pt x="26" y="1"/>
                    </a:cubicBezTo>
                    <a:cubicBezTo>
                      <a:pt x="43" y="24"/>
                      <a:pt x="43" y="24"/>
                      <a:pt x="43" y="24"/>
                    </a:cubicBezTo>
                    <a:cubicBezTo>
                      <a:pt x="44" y="25"/>
                      <a:pt x="43" y="26"/>
                      <a:pt x="4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592">
                <a:extLst>
                  <a:ext uri="{FF2B5EF4-FFF2-40B4-BE49-F238E27FC236}">
                    <a16:creationId xmlns:a16="http://schemas.microsoft.com/office/drawing/2014/main" id="{BB7FA9C7-0A08-44FB-BF60-554E7D2F9861}"/>
                  </a:ext>
                </a:extLst>
              </p:cNvPr>
              <p:cNvSpPr>
                <a:spLocks/>
              </p:cNvSpPr>
              <p:nvPr/>
            </p:nvSpPr>
            <p:spPr bwMode="auto">
              <a:xfrm>
                <a:off x="6228" y="2379"/>
                <a:ext cx="25" cy="24"/>
              </a:xfrm>
              <a:custGeom>
                <a:avLst/>
                <a:gdLst>
                  <a:gd name="T0" fmla="*/ 43 w 44"/>
                  <a:gd name="T1" fmla="*/ 27 h 45"/>
                  <a:gd name="T2" fmla="*/ 21 w 44"/>
                  <a:gd name="T3" fmla="*/ 44 h 45"/>
                  <a:gd name="T4" fmla="*/ 18 w 44"/>
                  <a:gd name="T5" fmla="*/ 43 h 45"/>
                  <a:gd name="T6" fmla="*/ 1 w 44"/>
                  <a:gd name="T7" fmla="*/ 21 h 45"/>
                  <a:gd name="T8" fmla="*/ 1 w 44"/>
                  <a:gd name="T9" fmla="*/ 18 h 45"/>
                  <a:gd name="T10" fmla="*/ 23 w 44"/>
                  <a:gd name="T11" fmla="*/ 1 h 45"/>
                  <a:gd name="T12" fmla="*/ 26 w 44"/>
                  <a:gd name="T13" fmla="*/ 1 h 45"/>
                  <a:gd name="T14" fmla="*/ 43 w 44"/>
                  <a:gd name="T15" fmla="*/ 24 h 45"/>
                  <a:gd name="T16" fmla="*/ 43 w 44"/>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3" y="27"/>
                    </a:moveTo>
                    <a:cubicBezTo>
                      <a:pt x="21" y="44"/>
                      <a:pt x="21" y="44"/>
                      <a:pt x="21" y="44"/>
                    </a:cubicBezTo>
                    <a:cubicBezTo>
                      <a:pt x="20" y="45"/>
                      <a:pt x="19" y="44"/>
                      <a:pt x="18" y="43"/>
                    </a:cubicBezTo>
                    <a:cubicBezTo>
                      <a:pt x="1" y="21"/>
                      <a:pt x="1" y="21"/>
                      <a:pt x="1" y="21"/>
                    </a:cubicBezTo>
                    <a:cubicBezTo>
                      <a:pt x="0" y="20"/>
                      <a:pt x="0" y="18"/>
                      <a:pt x="1" y="18"/>
                    </a:cubicBezTo>
                    <a:cubicBezTo>
                      <a:pt x="23" y="1"/>
                      <a:pt x="23" y="1"/>
                      <a:pt x="23" y="1"/>
                    </a:cubicBezTo>
                    <a:cubicBezTo>
                      <a:pt x="24" y="0"/>
                      <a:pt x="25" y="1"/>
                      <a:pt x="26" y="1"/>
                    </a:cubicBezTo>
                    <a:cubicBezTo>
                      <a:pt x="43" y="24"/>
                      <a:pt x="43" y="24"/>
                      <a:pt x="43" y="24"/>
                    </a:cubicBezTo>
                    <a:cubicBezTo>
                      <a:pt x="44"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593">
                <a:extLst>
                  <a:ext uri="{FF2B5EF4-FFF2-40B4-BE49-F238E27FC236}">
                    <a16:creationId xmlns:a16="http://schemas.microsoft.com/office/drawing/2014/main" id="{545FE0E4-EE72-4D3D-9519-CE3F4323E7E7}"/>
                  </a:ext>
                </a:extLst>
              </p:cNvPr>
              <p:cNvSpPr>
                <a:spLocks/>
              </p:cNvSpPr>
              <p:nvPr/>
            </p:nvSpPr>
            <p:spPr bwMode="auto">
              <a:xfrm>
                <a:off x="6248" y="2365"/>
                <a:ext cx="24" cy="24"/>
              </a:xfrm>
              <a:custGeom>
                <a:avLst/>
                <a:gdLst>
                  <a:gd name="T0" fmla="*/ 43 w 44"/>
                  <a:gd name="T1" fmla="*/ 26 h 44"/>
                  <a:gd name="T2" fmla="*/ 21 w 44"/>
                  <a:gd name="T3" fmla="*/ 43 h 44"/>
                  <a:gd name="T4" fmla="*/ 18 w 44"/>
                  <a:gd name="T5" fmla="*/ 43 h 44"/>
                  <a:gd name="T6" fmla="*/ 1 w 44"/>
                  <a:gd name="T7" fmla="*/ 20 h 44"/>
                  <a:gd name="T8" fmla="*/ 2 w 44"/>
                  <a:gd name="T9" fmla="*/ 17 h 44"/>
                  <a:gd name="T10" fmla="*/ 23 w 44"/>
                  <a:gd name="T11" fmla="*/ 0 h 44"/>
                  <a:gd name="T12" fmla="*/ 26 w 44"/>
                  <a:gd name="T13" fmla="*/ 1 h 44"/>
                  <a:gd name="T14" fmla="*/ 44 w 44"/>
                  <a:gd name="T15" fmla="*/ 23 h 44"/>
                  <a:gd name="T16" fmla="*/ 43 w 44"/>
                  <a:gd name="T17" fmla="*/ 2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6"/>
                    </a:moveTo>
                    <a:cubicBezTo>
                      <a:pt x="21" y="43"/>
                      <a:pt x="21" y="43"/>
                      <a:pt x="21" y="43"/>
                    </a:cubicBezTo>
                    <a:cubicBezTo>
                      <a:pt x="20" y="44"/>
                      <a:pt x="19" y="44"/>
                      <a:pt x="18" y="43"/>
                    </a:cubicBezTo>
                    <a:cubicBezTo>
                      <a:pt x="1" y="20"/>
                      <a:pt x="1" y="20"/>
                      <a:pt x="1" y="20"/>
                    </a:cubicBezTo>
                    <a:cubicBezTo>
                      <a:pt x="0" y="19"/>
                      <a:pt x="1" y="18"/>
                      <a:pt x="2" y="17"/>
                    </a:cubicBezTo>
                    <a:cubicBezTo>
                      <a:pt x="23" y="0"/>
                      <a:pt x="23" y="0"/>
                      <a:pt x="23" y="0"/>
                    </a:cubicBezTo>
                    <a:cubicBezTo>
                      <a:pt x="24" y="0"/>
                      <a:pt x="26" y="0"/>
                      <a:pt x="26" y="1"/>
                    </a:cubicBezTo>
                    <a:cubicBezTo>
                      <a:pt x="44" y="23"/>
                      <a:pt x="44" y="23"/>
                      <a:pt x="44" y="23"/>
                    </a:cubicBezTo>
                    <a:cubicBezTo>
                      <a:pt x="44" y="24"/>
                      <a:pt x="44" y="26"/>
                      <a:pt x="43" y="26"/>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594">
                <a:extLst>
                  <a:ext uri="{FF2B5EF4-FFF2-40B4-BE49-F238E27FC236}">
                    <a16:creationId xmlns:a16="http://schemas.microsoft.com/office/drawing/2014/main" id="{D9660B5A-974B-4448-BE3B-0022A5ACE2F7}"/>
                  </a:ext>
                </a:extLst>
              </p:cNvPr>
              <p:cNvSpPr>
                <a:spLocks/>
              </p:cNvSpPr>
              <p:nvPr/>
            </p:nvSpPr>
            <p:spPr bwMode="auto">
              <a:xfrm>
                <a:off x="6267" y="2350"/>
                <a:ext cx="24"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0 h 44"/>
                  <a:gd name="T12" fmla="*/ 26 w 44"/>
                  <a:gd name="T13" fmla="*/ 1 h 44"/>
                  <a:gd name="T14" fmla="*/ 43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0"/>
                      <a:pt x="23" y="0"/>
                      <a:pt x="23" y="0"/>
                    </a:cubicBezTo>
                    <a:cubicBezTo>
                      <a:pt x="24" y="0"/>
                      <a:pt x="25" y="0"/>
                      <a:pt x="26" y="1"/>
                    </a:cubicBezTo>
                    <a:cubicBezTo>
                      <a:pt x="43" y="24"/>
                      <a:pt x="43" y="24"/>
                      <a:pt x="43"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595">
                <a:extLst>
                  <a:ext uri="{FF2B5EF4-FFF2-40B4-BE49-F238E27FC236}">
                    <a16:creationId xmlns:a16="http://schemas.microsoft.com/office/drawing/2014/main" id="{56AB09C3-3BC1-41EE-9302-85B3BDD0D3BC}"/>
                  </a:ext>
                </a:extLst>
              </p:cNvPr>
              <p:cNvSpPr>
                <a:spLocks/>
              </p:cNvSpPr>
              <p:nvPr/>
            </p:nvSpPr>
            <p:spPr bwMode="auto">
              <a:xfrm>
                <a:off x="6286" y="2335"/>
                <a:ext cx="25" cy="24"/>
              </a:xfrm>
              <a:custGeom>
                <a:avLst/>
                <a:gdLst>
                  <a:gd name="T0" fmla="*/ 43 w 44"/>
                  <a:gd name="T1" fmla="*/ 27 h 44"/>
                  <a:gd name="T2" fmla="*/ 21 w 44"/>
                  <a:gd name="T3" fmla="*/ 43 h 44"/>
                  <a:gd name="T4" fmla="*/ 18 w 44"/>
                  <a:gd name="T5" fmla="*/ 43 h 44"/>
                  <a:gd name="T6" fmla="*/ 1 w 44"/>
                  <a:gd name="T7" fmla="*/ 20 h 44"/>
                  <a:gd name="T8" fmla="*/ 1 w 44"/>
                  <a:gd name="T9" fmla="*/ 17 h 44"/>
                  <a:gd name="T10" fmla="*/ 23 w 44"/>
                  <a:gd name="T11" fmla="*/ 1 h 44"/>
                  <a:gd name="T12" fmla="*/ 26 w 44"/>
                  <a:gd name="T13" fmla="*/ 1 h 44"/>
                  <a:gd name="T14" fmla="*/ 44 w 44"/>
                  <a:gd name="T15" fmla="*/ 24 h 44"/>
                  <a:gd name="T16" fmla="*/ 43 w 44"/>
                  <a:gd name="T1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3" y="27"/>
                    </a:moveTo>
                    <a:cubicBezTo>
                      <a:pt x="21" y="43"/>
                      <a:pt x="21" y="43"/>
                      <a:pt x="21" y="43"/>
                    </a:cubicBezTo>
                    <a:cubicBezTo>
                      <a:pt x="20" y="44"/>
                      <a:pt x="19" y="44"/>
                      <a:pt x="18" y="43"/>
                    </a:cubicBezTo>
                    <a:cubicBezTo>
                      <a:pt x="1" y="20"/>
                      <a:pt x="1" y="20"/>
                      <a:pt x="1" y="20"/>
                    </a:cubicBezTo>
                    <a:cubicBezTo>
                      <a:pt x="0" y="19"/>
                      <a:pt x="0" y="18"/>
                      <a:pt x="1" y="17"/>
                    </a:cubicBezTo>
                    <a:cubicBezTo>
                      <a:pt x="23" y="1"/>
                      <a:pt x="23" y="1"/>
                      <a:pt x="23" y="1"/>
                    </a:cubicBezTo>
                    <a:cubicBezTo>
                      <a:pt x="24" y="0"/>
                      <a:pt x="26" y="0"/>
                      <a:pt x="26" y="1"/>
                    </a:cubicBezTo>
                    <a:cubicBezTo>
                      <a:pt x="44" y="24"/>
                      <a:pt x="44" y="24"/>
                      <a:pt x="44" y="24"/>
                    </a:cubicBezTo>
                    <a:cubicBezTo>
                      <a:pt x="44" y="25"/>
                      <a:pt x="44" y="26"/>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596">
                <a:extLst>
                  <a:ext uri="{FF2B5EF4-FFF2-40B4-BE49-F238E27FC236}">
                    <a16:creationId xmlns:a16="http://schemas.microsoft.com/office/drawing/2014/main" id="{94319A51-A7D3-4754-A719-0517C95BF9C9}"/>
                  </a:ext>
                </a:extLst>
              </p:cNvPr>
              <p:cNvSpPr>
                <a:spLocks/>
              </p:cNvSpPr>
              <p:nvPr/>
            </p:nvSpPr>
            <p:spPr bwMode="auto">
              <a:xfrm>
                <a:off x="6058" y="2468"/>
                <a:ext cx="35" cy="32"/>
              </a:xfrm>
              <a:custGeom>
                <a:avLst/>
                <a:gdLst>
                  <a:gd name="T0" fmla="*/ 61 w 63"/>
                  <a:gd name="T1" fmla="*/ 27 h 58"/>
                  <a:gd name="T2" fmla="*/ 21 w 63"/>
                  <a:gd name="T3" fmla="*/ 58 h 58"/>
                  <a:gd name="T4" fmla="*/ 18 w 63"/>
                  <a:gd name="T5" fmla="*/ 57 h 58"/>
                  <a:gd name="T6" fmla="*/ 1 w 63"/>
                  <a:gd name="T7" fmla="*/ 34 h 58"/>
                  <a:gd name="T8" fmla="*/ 1 w 63"/>
                  <a:gd name="T9" fmla="*/ 31 h 58"/>
                  <a:gd name="T10" fmla="*/ 42 w 63"/>
                  <a:gd name="T11" fmla="*/ 1 h 58"/>
                  <a:gd name="T12" fmla="*/ 45 w 63"/>
                  <a:gd name="T13" fmla="*/ 1 h 58"/>
                  <a:gd name="T14" fmla="*/ 62 w 63"/>
                  <a:gd name="T15" fmla="*/ 24 h 58"/>
                  <a:gd name="T16" fmla="*/ 61 w 63"/>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8">
                    <a:moveTo>
                      <a:pt x="61" y="27"/>
                    </a:moveTo>
                    <a:cubicBezTo>
                      <a:pt x="21" y="58"/>
                      <a:pt x="21" y="58"/>
                      <a:pt x="21" y="58"/>
                    </a:cubicBezTo>
                    <a:cubicBezTo>
                      <a:pt x="20" y="58"/>
                      <a:pt x="19" y="58"/>
                      <a:pt x="18" y="57"/>
                    </a:cubicBezTo>
                    <a:cubicBezTo>
                      <a:pt x="1" y="34"/>
                      <a:pt x="1" y="34"/>
                      <a:pt x="1" y="34"/>
                    </a:cubicBezTo>
                    <a:cubicBezTo>
                      <a:pt x="0" y="33"/>
                      <a:pt x="0" y="32"/>
                      <a:pt x="1" y="31"/>
                    </a:cubicBezTo>
                    <a:cubicBezTo>
                      <a:pt x="42" y="1"/>
                      <a:pt x="42" y="1"/>
                      <a:pt x="42" y="1"/>
                    </a:cubicBezTo>
                    <a:cubicBezTo>
                      <a:pt x="42" y="0"/>
                      <a:pt x="44" y="0"/>
                      <a:pt x="45" y="1"/>
                    </a:cubicBezTo>
                    <a:cubicBezTo>
                      <a:pt x="62" y="24"/>
                      <a:pt x="62" y="24"/>
                      <a:pt x="62" y="24"/>
                    </a:cubicBezTo>
                    <a:cubicBezTo>
                      <a:pt x="63" y="25"/>
                      <a:pt x="62" y="26"/>
                      <a:pt x="61"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597">
                <a:extLst>
                  <a:ext uri="{FF2B5EF4-FFF2-40B4-BE49-F238E27FC236}">
                    <a16:creationId xmlns:a16="http://schemas.microsoft.com/office/drawing/2014/main" id="{C9F8D29E-0972-4A11-A80D-D8807E3E5B56}"/>
                  </a:ext>
                </a:extLst>
              </p:cNvPr>
              <p:cNvSpPr>
                <a:spLocks/>
              </p:cNvSpPr>
              <p:nvPr/>
            </p:nvSpPr>
            <p:spPr bwMode="auto">
              <a:xfrm>
                <a:off x="6281" y="2300"/>
                <a:ext cx="35" cy="32"/>
              </a:xfrm>
              <a:custGeom>
                <a:avLst/>
                <a:gdLst>
                  <a:gd name="T0" fmla="*/ 62 w 63"/>
                  <a:gd name="T1" fmla="*/ 27 h 58"/>
                  <a:gd name="T2" fmla="*/ 21 w 63"/>
                  <a:gd name="T3" fmla="*/ 57 h 58"/>
                  <a:gd name="T4" fmla="*/ 18 w 63"/>
                  <a:gd name="T5" fmla="*/ 57 h 58"/>
                  <a:gd name="T6" fmla="*/ 1 w 63"/>
                  <a:gd name="T7" fmla="*/ 34 h 58"/>
                  <a:gd name="T8" fmla="*/ 1 w 63"/>
                  <a:gd name="T9" fmla="*/ 31 h 58"/>
                  <a:gd name="T10" fmla="*/ 42 w 63"/>
                  <a:gd name="T11" fmla="*/ 0 h 58"/>
                  <a:gd name="T12" fmla="*/ 45 w 63"/>
                  <a:gd name="T13" fmla="*/ 1 h 58"/>
                  <a:gd name="T14" fmla="*/ 62 w 63"/>
                  <a:gd name="T15" fmla="*/ 24 h 58"/>
                  <a:gd name="T16" fmla="*/ 62 w 63"/>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8">
                    <a:moveTo>
                      <a:pt x="62" y="27"/>
                    </a:moveTo>
                    <a:cubicBezTo>
                      <a:pt x="21" y="57"/>
                      <a:pt x="21" y="57"/>
                      <a:pt x="21" y="57"/>
                    </a:cubicBezTo>
                    <a:cubicBezTo>
                      <a:pt x="20" y="58"/>
                      <a:pt x="19" y="58"/>
                      <a:pt x="18" y="57"/>
                    </a:cubicBezTo>
                    <a:cubicBezTo>
                      <a:pt x="1" y="34"/>
                      <a:pt x="1" y="34"/>
                      <a:pt x="1" y="34"/>
                    </a:cubicBezTo>
                    <a:cubicBezTo>
                      <a:pt x="0" y="33"/>
                      <a:pt x="0" y="32"/>
                      <a:pt x="1" y="31"/>
                    </a:cubicBezTo>
                    <a:cubicBezTo>
                      <a:pt x="42" y="0"/>
                      <a:pt x="42" y="0"/>
                      <a:pt x="42" y="0"/>
                    </a:cubicBezTo>
                    <a:cubicBezTo>
                      <a:pt x="43" y="0"/>
                      <a:pt x="44" y="0"/>
                      <a:pt x="45" y="1"/>
                    </a:cubicBezTo>
                    <a:cubicBezTo>
                      <a:pt x="62" y="24"/>
                      <a:pt x="62" y="24"/>
                      <a:pt x="62" y="24"/>
                    </a:cubicBezTo>
                    <a:cubicBezTo>
                      <a:pt x="63" y="25"/>
                      <a:pt x="62" y="26"/>
                      <a:pt x="62"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598">
                <a:extLst>
                  <a:ext uri="{FF2B5EF4-FFF2-40B4-BE49-F238E27FC236}">
                    <a16:creationId xmlns:a16="http://schemas.microsoft.com/office/drawing/2014/main" id="{DE89F5A4-270C-41B1-8EB3-4600906761E4}"/>
                  </a:ext>
                </a:extLst>
              </p:cNvPr>
              <p:cNvSpPr>
                <a:spLocks/>
              </p:cNvSpPr>
              <p:nvPr/>
            </p:nvSpPr>
            <p:spPr bwMode="auto">
              <a:xfrm>
                <a:off x="6074" y="2496"/>
                <a:ext cx="24" cy="24"/>
              </a:xfrm>
              <a:custGeom>
                <a:avLst/>
                <a:gdLst>
                  <a:gd name="T0" fmla="*/ 44 w 45"/>
                  <a:gd name="T1" fmla="*/ 27 h 45"/>
                  <a:gd name="T2" fmla="*/ 21 w 45"/>
                  <a:gd name="T3" fmla="*/ 44 h 45"/>
                  <a:gd name="T4" fmla="*/ 18 w 45"/>
                  <a:gd name="T5" fmla="*/ 44 h 45"/>
                  <a:gd name="T6" fmla="*/ 1 w 45"/>
                  <a:gd name="T7" fmla="*/ 21 h 45"/>
                  <a:gd name="T8" fmla="*/ 1 w 45"/>
                  <a:gd name="T9" fmla="*/ 18 h 45"/>
                  <a:gd name="T10" fmla="*/ 24 w 45"/>
                  <a:gd name="T11" fmla="*/ 1 h 45"/>
                  <a:gd name="T12" fmla="*/ 27 w 45"/>
                  <a:gd name="T13" fmla="*/ 1 h 45"/>
                  <a:gd name="T14" fmla="*/ 44 w 45"/>
                  <a:gd name="T15" fmla="*/ 24 h 45"/>
                  <a:gd name="T16" fmla="*/ 44 w 45"/>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4" y="27"/>
                    </a:moveTo>
                    <a:cubicBezTo>
                      <a:pt x="21" y="44"/>
                      <a:pt x="21" y="44"/>
                      <a:pt x="21" y="44"/>
                    </a:cubicBezTo>
                    <a:cubicBezTo>
                      <a:pt x="20" y="45"/>
                      <a:pt x="19" y="45"/>
                      <a:pt x="18" y="44"/>
                    </a:cubicBezTo>
                    <a:cubicBezTo>
                      <a:pt x="1" y="21"/>
                      <a:pt x="1" y="21"/>
                      <a:pt x="1" y="21"/>
                    </a:cubicBezTo>
                    <a:cubicBezTo>
                      <a:pt x="0" y="20"/>
                      <a:pt x="0" y="19"/>
                      <a:pt x="1" y="18"/>
                    </a:cubicBezTo>
                    <a:cubicBezTo>
                      <a:pt x="24" y="1"/>
                      <a:pt x="24" y="1"/>
                      <a:pt x="24" y="1"/>
                    </a:cubicBezTo>
                    <a:cubicBezTo>
                      <a:pt x="25" y="0"/>
                      <a:pt x="26" y="0"/>
                      <a:pt x="27" y="1"/>
                    </a:cubicBezTo>
                    <a:cubicBezTo>
                      <a:pt x="44" y="24"/>
                      <a:pt x="44" y="24"/>
                      <a:pt x="44" y="24"/>
                    </a:cubicBezTo>
                    <a:cubicBezTo>
                      <a:pt x="45" y="25"/>
                      <a:pt x="45" y="26"/>
                      <a:pt x="44"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599">
                <a:extLst>
                  <a:ext uri="{FF2B5EF4-FFF2-40B4-BE49-F238E27FC236}">
                    <a16:creationId xmlns:a16="http://schemas.microsoft.com/office/drawing/2014/main" id="{E1CEA497-EB10-4F76-8649-FF380148E96A}"/>
                  </a:ext>
                </a:extLst>
              </p:cNvPr>
              <p:cNvSpPr>
                <a:spLocks/>
              </p:cNvSpPr>
              <p:nvPr/>
            </p:nvSpPr>
            <p:spPr bwMode="auto">
              <a:xfrm>
                <a:off x="6306" y="2320"/>
                <a:ext cx="25" cy="24"/>
              </a:xfrm>
              <a:custGeom>
                <a:avLst/>
                <a:gdLst>
                  <a:gd name="T0" fmla="*/ 43 w 45"/>
                  <a:gd name="T1" fmla="*/ 27 h 45"/>
                  <a:gd name="T2" fmla="*/ 21 w 45"/>
                  <a:gd name="T3" fmla="*/ 45 h 45"/>
                  <a:gd name="T4" fmla="*/ 18 w 45"/>
                  <a:gd name="T5" fmla="*/ 44 h 45"/>
                  <a:gd name="T6" fmla="*/ 0 w 45"/>
                  <a:gd name="T7" fmla="*/ 21 h 45"/>
                  <a:gd name="T8" fmla="*/ 1 w 45"/>
                  <a:gd name="T9" fmla="*/ 18 h 45"/>
                  <a:gd name="T10" fmla="*/ 24 w 45"/>
                  <a:gd name="T11" fmla="*/ 1 h 45"/>
                  <a:gd name="T12" fmla="*/ 26 w 45"/>
                  <a:gd name="T13" fmla="*/ 2 h 45"/>
                  <a:gd name="T14" fmla="*/ 44 w 45"/>
                  <a:gd name="T15" fmla="*/ 24 h 45"/>
                  <a:gd name="T16" fmla="*/ 43 w 45"/>
                  <a:gd name="T17"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3" y="27"/>
                    </a:moveTo>
                    <a:cubicBezTo>
                      <a:pt x="21" y="45"/>
                      <a:pt x="21" y="45"/>
                      <a:pt x="21" y="45"/>
                    </a:cubicBezTo>
                    <a:cubicBezTo>
                      <a:pt x="20" y="45"/>
                      <a:pt x="18" y="45"/>
                      <a:pt x="18" y="44"/>
                    </a:cubicBezTo>
                    <a:cubicBezTo>
                      <a:pt x="0" y="21"/>
                      <a:pt x="0" y="21"/>
                      <a:pt x="0" y="21"/>
                    </a:cubicBezTo>
                    <a:cubicBezTo>
                      <a:pt x="0" y="20"/>
                      <a:pt x="0" y="19"/>
                      <a:pt x="1" y="18"/>
                    </a:cubicBezTo>
                    <a:cubicBezTo>
                      <a:pt x="24" y="1"/>
                      <a:pt x="24" y="1"/>
                      <a:pt x="24" y="1"/>
                    </a:cubicBezTo>
                    <a:cubicBezTo>
                      <a:pt x="24" y="0"/>
                      <a:pt x="26" y="1"/>
                      <a:pt x="26" y="2"/>
                    </a:cubicBezTo>
                    <a:cubicBezTo>
                      <a:pt x="44" y="24"/>
                      <a:pt x="44" y="24"/>
                      <a:pt x="44" y="24"/>
                    </a:cubicBezTo>
                    <a:cubicBezTo>
                      <a:pt x="45" y="25"/>
                      <a:pt x="44" y="27"/>
                      <a:pt x="43"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600">
                <a:extLst>
                  <a:ext uri="{FF2B5EF4-FFF2-40B4-BE49-F238E27FC236}">
                    <a16:creationId xmlns:a16="http://schemas.microsoft.com/office/drawing/2014/main" id="{43A61379-8AAC-4CBC-BE77-F9FF02D3F7AA}"/>
                  </a:ext>
                </a:extLst>
              </p:cNvPr>
              <p:cNvSpPr>
                <a:spLocks/>
              </p:cNvSpPr>
              <p:nvPr/>
            </p:nvSpPr>
            <p:spPr bwMode="auto">
              <a:xfrm>
                <a:off x="6089" y="2508"/>
                <a:ext cx="34" cy="32"/>
              </a:xfrm>
              <a:custGeom>
                <a:avLst/>
                <a:gdLst>
                  <a:gd name="T0" fmla="*/ 61 w 62"/>
                  <a:gd name="T1" fmla="*/ 27 h 59"/>
                  <a:gd name="T2" fmla="*/ 21 w 62"/>
                  <a:gd name="T3" fmla="*/ 58 h 59"/>
                  <a:gd name="T4" fmla="*/ 18 w 62"/>
                  <a:gd name="T5" fmla="*/ 58 h 59"/>
                  <a:gd name="T6" fmla="*/ 0 w 62"/>
                  <a:gd name="T7" fmla="*/ 35 h 59"/>
                  <a:gd name="T8" fmla="*/ 1 w 62"/>
                  <a:gd name="T9" fmla="*/ 32 h 59"/>
                  <a:gd name="T10" fmla="*/ 41 w 62"/>
                  <a:gd name="T11" fmla="*/ 1 h 59"/>
                  <a:gd name="T12" fmla="*/ 44 w 62"/>
                  <a:gd name="T13" fmla="*/ 2 h 59"/>
                  <a:gd name="T14" fmla="*/ 62 w 62"/>
                  <a:gd name="T15" fmla="*/ 24 h 59"/>
                  <a:gd name="T16" fmla="*/ 61 w 62"/>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9">
                    <a:moveTo>
                      <a:pt x="61" y="27"/>
                    </a:moveTo>
                    <a:cubicBezTo>
                      <a:pt x="21" y="58"/>
                      <a:pt x="21" y="58"/>
                      <a:pt x="21" y="58"/>
                    </a:cubicBezTo>
                    <a:cubicBezTo>
                      <a:pt x="20" y="59"/>
                      <a:pt x="18" y="59"/>
                      <a:pt x="18" y="58"/>
                    </a:cubicBezTo>
                    <a:cubicBezTo>
                      <a:pt x="0" y="35"/>
                      <a:pt x="0" y="35"/>
                      <a:pt x="0" y="35"/>
                    </a:cubicBezTo>
                    <a:cubicBezTo>
                      <a:pt x="0" y="34"/>
                      <a:pt x="0" y="33"/>
                      <a:pt x="1" y="32"/>
                    </a:cubicBezTo>
                    <a:cubicBezTo>
                      <a:pt x="41" y="1"/>
                      <a:pt x="41" y="1"/>
                      <a:pt x="41" y="1"/>
                    </a:cubicBezTo>
                    <a:cubicBezTo>
                      <a:pt x="42" y="0"/>
                      <a:pt x="44" y="1"/>
                      <a:pt x="44" y="2"/>
                    </a:cubicBezTo>
                    <a:cubicBezTo>
                      <a:pt x="62" y="24"/>
                      <a:pt x="62" y="24"/>
                      <a:pt x="62" y="24"/>
                    </a:cubicBezTo>
                    <a:cubicBezTo>
                      <a:pt x="62" y="25"/>
                      <a:pt x="62" y="27"/>
                      <a:pt x="61"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601">
                <a:extLst>
                  <a:ext uri="{FF2B5EF4-FFF2-40B4-BE49-F238E27FC236}">
                    <a16:creationId xmlns:a16="http://schemas.microsoft.com/office/drawing/2014/main" id="{95717062-E9AB-468A-BBF7-253587CDCBFA}"/>
                  </a:ext>
                </a:extLst>
              </p:cNvPr>
              <p:cNvSpPr>
                <a:spLocks/>
              </p:cNvSpPr>
              <p:nvPr/>
            </p:nvSpPr>
            <p:spPr bwMode="auto">
              <a:xfrm>
                <a:off x="6312" y="2340"/>
                <a:ext cx="34" cy="32"/>
              </a:xfrm>
              <a:custGeom>
                <a:avLst/>
                <a:gdLst>
                  <a:gd name="T0" fmla="*/ 61 w 62"/>
                  <a:gd name="T1" fmla="*/ 27 h 58"/>
                  <a:gd name="T2" fmla="*/ 21 w 62"/>
                  <a:gd name="T3" fmla="*/ 58 h 58"/>
                  <a:gd name="T4" fmla="*/ 18 w 62"/>
                  <a:gd name="T5" fmla="*/ 57 h 58"/>
                  <a:gd name="T6" fmla="*/ 1 w 62"/>
                  <a:gd name="T7" fmla="*/ 34 h 58"/>
                  <a:gd name="T8" fmla="*/ 1 w 62"/>
                  <a:gd name="T9" fmla="*/ 31 h 58"/>
                  <a:gd name="T10" fmla="*/ 41 w 62"/>
                  <a:gd name="T11" fmla="*/ 1 h 58"/>
                  <a:gd name="T12" fmla="*/ 44 w 62"/>
                  <a:gd name="T13" fmla="*/ 1 h 58"/>
                  <a:gd name="T14" fmla="*/ 62 w 62"/>
                  <a:gd name="T15" fmla="*/ 24 h 58"/>
                  <a:gd name="T16" fmla="*/ 61 w 62"/>
                  <a:gd name="T17"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58">
                    <a:moveTo>
                      <a:pt x="61" y="27"/>
                    </a:moveTo>
                    <a:cubicBezTo>
                      <a:pt x="21" y="58"/>
                      <a:pt x="21" y="58"/>
                      <a:pt x="21" y="58"/>
                    </a:cubicBezTo>
                    <a:cubicBezTo>
                      <a:pt x="20" y="58"/>
                      <a:pt x="19" y="58"/>
                      <a:pt x="18" y="57"/>
                    </a:cubicBezTo>
                    <a:cubicBezTo>
                      <a:pt x="1" y="34"/>
                      <a:pt x="1" y="34"/>
                      <a:pt x="1" y="34"/>
                    </a:cubicBezTo>
                    <a:cubicBezTo>
                      <a:pt x="0" y="34"/>
                      <a:pt x="0" y="32"/>
                      <a:pt x="1" y="31"/>
                    </a:cubicBezTo>
                    <a:cubicBezTo>
                      <a:pt x="41" y="1"/>
                      <a:pt x="41" y="1"/>
                      <a:pt x="41" y="1"/>
                    </a:cubicBezTo>
                    <a:cubicBezTo>
                      <a:pt x="42" y="0"/>
                      <a:pt x="44" y="0"/>
                      <a:pt x="44" y="1"/>
                    </a:cubicBezTo>
                    <a:cubicBezTo>
                      <a:pt x="62" y="24"/>
                      <a:pt x="62" y="24"/>
                      <a:pt x="62" y="24"/>
                    </a:cubicBezTo>
                    <a:cubicBezTo>
                      <a:pt x="62" y="25"/>
                      <a:pt x="62" y="26"/>
                      <a:pt x="61" y="27"/>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602">
                <a:extLst>
                  <a:ext uri="{FF2B5EF4-FFF2-40B4-BE49-F238E27FC236}">
                    <a16:creationId xmlns:a16="http://schemas.microsoft.com/office/drawing/2014/main" id="{73BF71A9-D903-47A6-BBE3-01A398E89220}"/>
                  </a:ext>
                </a:extLst>
              </p:cNvPr>
              <p:cNvSpPr>
                <a:spLocks/>
              </p:cNvSpPr>
              <p:nvPr/>
            </p:nvSpPr>
            <p:spPr bwMode="auto">
              <a:xfrm>
                <a:off x="5923" y="2100"/>
                <a:ext cx="432" cy="362"/>
              </a:xfrm>
              <a:custGeom>
                <a:avLst/>
                <a:gdLst>
                  <a:gd name="T0" fmla="*/ 101 w 432"/>
                  <a:gd name="T1" fmla="*/ 362 h 362"/>
                  <a:gd name="T2" fmla="*/ 0 w 432"/>
                  <a:gd name="T3" fmla="*/ 316 h 362"/>
                  <a:gd name="T4" fmla="*/ 413 w 432"/>
                  <a:gd name="T5" fmla="*/ 0 h 362"/>
                  <a:gd name="T6" fmla="*/ 432 w 432"/>
                  <a:gd name="T7" fmla="*/ 109 h 362"/>
                  <a:gd name="T8" fmla="*/ 101 w 432"/>
                  <a:gd name="T9" fmla="*/ 362 h 362"/>
                </a:gdLst>
                <a:ahLst/>
                <a:cxnLst>
                  <a:cxn ang="0">
                    <a:pos x="T0" y="T1"/>
                  </a:cxn>
                  <a:cxn ang="0">
                    <a:pos x="T2" y="T3"/>
                  </a:cxn>
                  <a:cxn ang="0">
                    <a:pos x="T4" y="T5"/>
                  </a:cxn>
                  <a:cxn ang="0">
                    <a:pos x="T6" y="T7"/>
                  </a:cxn>
                  <a:cxn ang="0">
                    <a:pos x="T8" y="T9"/>
                  </a:cxn>
                </a:cxnLst>
                <a:rect l="0" t="0" r="r" b="b"/>
                <a:pathLst>
                  <a:path w="432" h="362">
                    <a:moveTo>
                      <a:pt x="101" y="362"/>
                    </a:moveTo>
                    <a:lnTo>
                      <a:pt x="0" y="316"/>
                    </a:lnTo>
                    <a:lnTo>
                      <a:pt x="413" y="0"/>
                    </a:lnTo>
                    <a:lnTo>
                      <a:pt x="432" y="109"/>
                    </a:lnTo>
                    <a:lnTo>
                      <a:pt x="101" y="362"/>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603">
                <a:extLst>
                  <a:ext uri="{FF2B5EF4-FFF2-40B4-BE49-F238E27FC236}">
                    <a16:creationId xmlns:a16="http://schemas.microsoft.com/office/drawing/2014/main" id="{DBEBAA07-5EB5-4B80-B0A3-EEF813845D83}"/>
                  </a:ext>
                </a:extLst>
              </p:cNvPr>
              <p:cNvSpPr>
                <a:spLocks/>
              </p:cNvSpPr>
              <p:nvPr/>
            </p:nvSpPr>
            <p:spPr bwMode="auto">
              <a:xfrm>
                <a:off x="5932" y="2108"/>
                <a:ext cx="419" cy="350"/>
              </a:xfrm>
              <a:custGeom>
                <a:avLst/>
                <a:gdLst>
                  <a:gd name="T0" fmla="*/ 92 w 419"/>
                  <a:gd name="T1" fmla="*/ 350 h 350"/>
                  <a:gd name="T2" fmla="*/ 0 w 419"/>
                  <a:gd name="T3" fmla="*/ 307 h 350"/>
                  <a:gd name="T4" fmla="*/ 401 w 419"/>
                  <a:gd name="T5" fmla="*/ 0 h 350"/>
                  <a:gd name="T6" fmla="*/ 419 w 419"/>
                  <a:gd name="T7" fmla="*/ 100 h 350"/>
                  <a:gd name="T8" fmla="*/ 92 w 419"/>
                  <a:gd name="T9" fmla="*/ 350 h 350"/>
                </a:gdLst>
                <a:ahLst/>
                <a:cxnLst>
                  <a:cxn ang="0">
                    <a:pos x="T0" y="T1"/>
                  </a:cxn>
                  <a:cxn ang="0">
                    <a:pos x="T2" y="T3"/>
                  </a:cxn>
                  <a:cxn ang="0">
                    <a:pos x="T4" y="T5"/>
                  </a:cxn>
                  <a:cxn ang="0">
                    <a:pos x="T6" y="T7"/>
                  </a:cxn>
                  <a:cxn ang="0">
                    <a:pos x="T8" y="T9"/>
                  </a:cxn>
                </a:cxnLst>
                <a:rect l="0" t="0" r="r" b="b"/>
                <a:pathLst>
                  <a:path w="419" h="350">
                    <a:moveTo>
                      <a:pt x="92" y="350"/>
                    </a:moveTo>
                    <a:lnTo>
                      <a:pt x="0" y="307"/>
                    </a:lnTo>
                    <a:lnTo>
                      <a:pt x="401" y="0"/>
                    </a:lnTo>
                    <a:lnTo>
                      <a:pt x="419" y="100"/>
                    </a:lnTo>
                    <a:lnTo>
                      <a:pt x="92" y="350"/>
                    </a:lnTo>
                    <a:close/>
                  </a:path>
                </a:pathLst>
              </a:custGeom>
              <a:solidFill>
                <a:srgbClr val="484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604">
                <a:extLst>
                  <a:ext uri="{FF2B5EF4-FFF2-40B4-BE49-F238E27FC236}">
                    <a16:creationId xmlns:a16="http://schemas.microsoft.com/office/drawing/2014/main" id="{29E30B18-E14C-46AF-9209-C1071BEE4757}"/>
                  </a:ext>
                </a:extLst>
              </p:cNvPr>
              <p:cNvSpPr>
                <a:spLocks/>
              </p:cNvSpPr>
              <p:nvPr/>
            </p:nvSpPr>
            <p:spPr bwMode="auto">
              <a:xfrm>
                <a:off x="5937" y="2113"/>
                <a:ext cx="395" cy="305"/>
              </a:xfrm>
              <a:custGeom>
                <a:avLst/>
                <a:gdLst>
                  <a:gd name="T0" fmla="*/ 11 w 395"/>
                  <a:gd name="T1" fmla="*/ 305 h 305"/>
                  <a:gd name="T2" fmla="*/ 0 w 395"/>
                  <a:gd name="T3" fmla="*/ 300 h 305"/>
                  <a:gd name="T4" fmla="*/ 393 w 395"/>
                  <a:gd name="T5" fmla="*/ 0 h 305"/>
                  <a:gd name="T6" fmla="*/ 395 w 395"/>
                  <a:gd name="T7" fmla="*/ 12 h 305"/>
                  <a:gd name="T8" fmla="*/ 11 w 395"/>
                  <a:gd name="T9" fmla="*/ 305 h 305"/>
                </a:gdLst>
                <a:ahLst/>
                <a:cxnLst>
                  <a:cxn ang="0">
                    <a:pos x="T0" y="T1"/>
                  </a:cxn>
                  <a:cxn ang="0">
                    <a:pos x="T2" y="T3"/>
                  </a:cxn>
                  <a:cxn ang="0">
                    <a:pos x="T4" y="T5"/>
                  </a:cxn>
                  <a:cxn ang="0">
                    <a:pos x="T6" y="T7"/>
                  </a:cxn>
                  <a:cxn ang="0">
                    <a:pos x="T8" y="T9"/>
                  </a:cxn>
                </a:cxnLst>
                <a:rect l="0" t="0" r="r" b="b"/>
                <a:pathLst>
                  <a:path w="395" h="305">
                    <a:moveTo>
                      <a:pt x="11" y="305"/>
                    </a:moveTo>
                    <a:lnTo>
                      <a:pt x="0" y="300"/>
                    </a:lnTo>
                    <a:lnTo>
                      <a:pt x="393" y="0"/>
                    </a:lnTo>
                    <a:lnTo>
                      <a:pt x="395" y="12"/>
                    </a:lnTo>
                    <a:lnTo>
                      <a:pt x="11" y="305"/>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605">
                <a:extLst>
                  <a:ext uri="{FF2B5EF4-FFF2-40B4-BE49-F238E27FC236}">
                    <a16:creationId xmlns:a16="http://schemas.microsoft.com/office/drawing/2014/main" id="{771DFA5F-2B43-4889-8997-6DDC5912F1B9}"/>
                  </a:ext>
                </a:extLst>
              </p:cNvPr>
              <p:cNvSpPr>
                <a:spLocks/>
              </p:cNvSpPr>
              <p:nvPr/>
            </p:nvSpPr>
            <p:spPr bwMode="auto">
              <a:xfrm>
                <a:off x="5951" y="2404"/>
                <a:ext cx="91" cy="51"/>
              </a:xfrm>
              <a:custGeom>
                <a:avLst/>
                <a:gdLst>
                  <a:gd name="T0" fmla="*/ 91 w 91"/>
                  <a:gd name="T1" fmla="*/ 37 h 51"/>
                  <a:gd name="T2" fmla="*/ 74 w 91"/>
                  <a:gd name="T3" fmla="*/ 51 h 51"/>
                  <a:gd name="T4" fmla="*/ 0 w 91"/>
                  <a:gd name="T5" fmla="*/ 16 h 51"/>
                  <a:gd name="T6" fmla="*/ 21 w 91"/>
                  <a:gd name="T7" fmla="*/ 0 h 51"/>
                  <a:gd name="T8" fmla="*/ 91 w 91"/>
                  <a:gd name="T9" fmla="*/ 37 h 51"/>
                </a:gdLst>
                <a:ahLst/>
                <a:cxnLst>
                  <a:cxn ang="0">
                    <a:pos x="T0" y="T1"/>
                  </a:cxn>
                  <a:cxn ang="0">
                    <a:pos x="T2" y="T3"/>
                  </a:cxn>
                  <a:cxn ang="0">
                    <a:pos x="T4" y="T5"/>
                  </a:cxn>
                  <a:cxn ang="0">
                    <a:pos x="T6" y="T7"/>
                  </a:cxn>
                  <a:cxn ang="0">
                    <a:pos x="T8" y="T9"/>
                  </a:cxn>
                </a:cxnLst>
                <a:rect l="0" t="0" r="r" b="b"/>
                <a:pathLst>
                  <a:path w="91" h="51">
                    <a:moveTo>
                      <a:pt x="91" y="37"/>
                    </a:moveTo>
                    <a:lnTo>
                      <a:pt x="74" y="51"/>
                    </a:lnTo>
                    <a:lnTo>
                      <a:pt x="0" y="16"/>
                    </a:lnTo>
                    <a:lnTo>
                      <a:pt x="21" y="0"/>
                    </a:lnTo>
                    <a:lnTo>
                      <a:pt x="91" y="37"/>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606">
                <a:extLst>
                  <a:ext uri="{FF2B5EF4-FFF2-40B4-BE49-F238E27FC236}">
                    <a16:creationId xmlns:a16="http://schemas.microsoft.com/office/drawing/2014/main" id="{D51B12FC-72A0-4A27-93A7-8699ED5F1056}"/>
                  </a:ext>
                </a:extLst>
              </p:cNvPr>
              <p:cNvSpPr>
                <a:spLocks/>
              </p:cNvSpPr>
              <p:nvPr/>
            </p:nvSpPr>
            <p:spPr bwMode="auto">
              <a:xfrm>
                <a:off x="6312" y="2129"/>
                <a:ext cx="35" cy="92"/>
              </a:xfrm>
              <a:custGeom>
                <a:avLst/>
                <a:gdLst>
                  <a:gd name="T0" fmla="*/ 35 w 35"/>
                  <a:gd name="T1" fmla="*/ 79 h 92"/>
                  <a:gd name="T2" fmla="*/ 18 w 35"/>
                  <a:gd name="T3" fmla="*/ 92 h 92"/>
                  <a:gd name="T4" fmla="*/ 0 w 35"/>
                  <a:gd name="T5" fmla="*/ 16 h 92"/>
                  <a:gd name="T6" fmla="*/ 21 w 35"/>
                  <a:gd name="T7" fmla="*/ 0 h 92"/>
                  <a:gd name="T8" fmla="*/ 35 w 35"/>
                  <a:gd name="T9" fmla="*/ 79 h 92"/>
                </a:gdLst>
                <a:ahLst/>
                <a:cxnLst>
                  <a:cxn ang="0">
                    <a:pos x="T0" y="T1"/>
                  </a:cxn>
                  <a:cxn ang="0">
                    <a:pos x="T2" y="T3"/>
                  </a:cxn>
                  <a:cxn ang="0">
                    <a:pos x="T4" y="T5"/>
                  </a:cxn>
                  <a:cxn ang="0">
                    <a:pos x="T6" y="T7"/>
                  </a:cxn>
                  <a:cxn ang="0">
                    <a:pos x="T8" y="T9"/>
                  </a:cxn>
                </a:cxnLst>
                <a:rect l="0" t="0" r="r" b="b"/>
                <a:pathLst>
                  <a:path w="35" h="92">
                    <a:moveTo>
                      <a:pt x="35" y="79"/>
                    </a:moveTo>
                    <a:lnTo>
                      <a:pt x="18" y="92"/>
                    </a:lnTo>
                    <a:lnTo>
                      <a:pt x="0" y="16"/>
                    </a:lnTo>
                    <a:lnTo>
                      <a:pt x="21" y="0"/>
                    </a:lnTo>
                    <a:lnTo>
                      <a:pt x="35" y="79"/>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608">
              <a:extLst>
                <a:ext uri="{FF2B5EF4-FFF2-40B4-BE49-F238E27FC236}">
                  <a16:creationId xmlns:a16="http://schemas.microsoft.com/office/drawing/2014/main" id="{1C033AF9-1F6B-4543-A719-DD0B422BA2FF}"/>
                </a:ext>
              </a:extLst>
            </p:cNvPr>
            <p:cNvSpPr>
              <a:spLocks/>
            </p:cNvSpPr>
            <p:nvPr/>
          </p:nvSpPr>
          <p:spPr bwMode="auto">
            <a:xfrm>
              <a:off x="9607550" y="3503613"/>
              <a:ext cx="333375" cy="284163"/>
            </a:xfrm>
            <a:custGeom>
              <a:avLst/>
              <a:gdLst>
                <a:gd name="T0" fmla="*/ 210 w 210"/>
                <a:gd name="T1" fmla="*/ 53 h 179"/>
                <a:gd name="T2" fmla="*/ 46 w 210"/>
                <a:gd name="T3" fmla="*/ 179 h 179"/>
                <a:gd name="T4" fmla="*/ 0 w 210"/>
                <a:gd name="T5" fmla="*/ 143 h 179"/>
                <a:gd name="T6" fmla="*/ 187 w 210"/>
                <a:gd name="T7" fmla="*/ 0 h 179"/>
                <a:gd name="T8" fmla="*/ 210 w 210"/>
                <a:gd name="T9" fmla="*/ 53 h 179"/>
              </a:gdLst>
              <a:ahLst/>
              <a:cxnLst>
                <a:cxn ang="0">
                  <a:pos x="T0" y="T1"/>
                </a:cxn>
                <a:cxn ang="0">
                  <a:pos x="T2" y="T3"/>
                </a:cxn>
                <a:cxn ang="0">
                  <a:pos x="T4" y="T5"/>
                </a:cxn>
                <a:cxn ang="0">
                  <a:pos x="T6" y="T7"/>
                </a:cxn>
                <a:cxn ang="0">
                  <a:pos x="T8" y="T9"/>
                </a:cxn>
              </a:cxnLst>
              <a:rect l="0" t="0" r="r" b="b"/>
              <a:pathLst>
                <a:path w="210" h="179">
                  <a:moveTo>
                    <a:pt x="210" y="53"/>
                  </a:moveTo>
                  <a:lnTo>
                    <a:pt x="46" y="179"/>
                  </a:lnTo>
                  <a:lnTo>
                    <a:pt x="0" y="143"/>
                  </a:lnTo>
                  <a:lnTo>
                    <a:pt x="187" y="0"/>
                  </a:lnTo>
                  <a:lnTo>
                    <a:pt x="210"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09">
              <a:extLst>
                <a:ext uri="{FF2B5EF4-FFF2-40B4-BE49-F238E27FC236}">
                  <a16:creationId xmlns:a16="http://schemas.microsoft.com/office/drawing/2014/main" id="{BA64B51C-C1B5-477D-A7B6-8262EAFEABFB}"/>
                </a:ext>
              </a:extLst>
            </p:cNvPr>
            <p:cNvSpPr>
              <a:spLocks/>
            </p:cNvSpPr>
            <p:nvPr/>
          </p:nvSpPr>
          <p:spPr bwMode="auto">
            <a:xfrm>
              <a:off x="9901238" y="3489326"/>
              <a:ext cx="138113" cy="134938"/>
            </a:xfrm>
            <a:custGeom>
              <a:avLst/>
              <a:gdLst>
                <a:gd name="T0" fmla="*/ 87 w 87"/>
                <a:gd name="T1" fmla="*/ 28 h 85"/>
                <a:gd name="T2" fmla="*/ 12 w 87"/>
                <a:gd name="T3" fmla="*/ 85 h 85"/>
                <a:gd name="T4" fmla="*/ 0 w 87"/>
                <a:gd name="T5" fmla="*/ 61 h 85"/>
                <a:gd name="T6" fmla="*/ 80 w 87"/>
                <a:gd name="T7" fmla="*/ 0 h 85"/>
                <a:gd name="T8" fmla="*/ 87 w 87"/>
                <a:gd name="T9" fmla="*/ 28 h 85"/>
              </a:gdLst>
              <a:ahLst/>
              <a:cxnLst>
                <a:cxn ang="0">
                  <a:pos x="T0" y="T1"/>
                </a:cxn>
                <a:cxn ang="0">
                  <a:pos x="T2" y="T3"/>
                </a:cxn>
                <a:cxn ang="0">
                  <a:pos x="T4" y="T5"/>
                </a:cxn>
                <a:cxn ang="0">
                  <a:pos x="T6" y="T7"/>
                </a:cxn>
                <a:cxn ang="0">
                  <a:pos x="T8" y="T9"/>
                </a:cxn>
              </a:cxnLst>
              <a:rect l="0" t="0" r="r" b="b"/>
              <a:pathLst>
                <a:path w="87" h="85">
                  <a:moveTo>
                    <a:pt x="87" y="28"/>
                  </a:moveTo>
                  <a:lnTo>
                    <a:pt x="12" y="85"/>
                  </a:lnTo>
                  <a:lnTo>
                    <a:pt x="0" y="61"/>
                  </a:lnTo>
                  <a:lnTo>
                    <a:pt x="80" y="0"/>
                  </a:lnTo>
                  <a:lnTo>
                    <a:pt x="87" y="28"/>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10">
              <a:extLst>
                <a:ext uri="{FF2B5EF4-FFF2-40B4-BE49-F238E27FC236}">
                  <a16:creationId xmlns:a16="http://schemas.microsoft.com/office/drawing/2014/main" id="{0527022F-535B-4DD9-89B6-4D65BF587C9E}"/>
                </a:ext>
              </a:extLst>
            </p:cNvPr>
            <p:cNvSpPr>
              <a:spLocks/>
            </p:cNvSpPr>
            <p:nvPr/>
          </p:nvSpPr>
          <p:spPr bwMode="auto">
            <a:xfrm>
              <a:off x="9899650" y="3484563"/>
              <a:ext cx="128588" cy="101600"/>
            </a:xfrm>
            <a:custGeom>
              <a:avLst/>
              <a:gdLst>
                <a:gd name="T0" fmla="*/ 81 w 81"/>
                <a:gd name="T1" fmla="*/ 0 h 64"/>
                <a:gd name="T2" fmla="*/ 0 w 81"/>
                <a:gd name="T3" fmla="*/ 62 h 64"/>
                <a:gd name="T4" fmla="*/ 1 w 81"/>
                <a:gd name="T5" fmla="*/ 64 h 64"/>
                <a:gd name="T6" fmla="*/ 81 w 81"/>
                <a:gd name="T7" fmla="*/ 3 h 64"/>
                <a:gd name="T8" fmla="*/ 81 w 81"/>
                <a:gd name="T9" fmla="*/ 0 h 64"/>
              </a:gdLst>
              <a:ahLst/>
              <a:cxnLst>
                <a:cxn ang="0">
                  <a:pos x="T0" y="T1"/>
                </a:cxn>
                <a:cxn ang="0">
                  <a:pos x="T2" y="T3"/>
                </a:cxn>
                <a:cxn ang="0">
                  <a:pos x="T4" y="T5"/>
                </a:cxn>
                <a:cxn ang="0">
                  <a:pos x="T6" y="T7"/>
                </a:cxn>
                <a:cxn ang="0">
                  <a:pos x="T8" y="T9"/>
                </a:cxn>
              </a:cxnLst>
              <a:rect l="0" t="0" r="r" b="b"/>
              <a:pathLst>
                <a:path w="81" h="64">
                  <a:moveTo>
                    <a:pt x="81" y="0"/>
                  </a:moveTo>
                  <a:lnTo>
                    <a:pt x="0" y="62"/>
                  </a:lnTo>
                  <a:lnTo>
                    <a:pt x="1" y="64"/>
                  </a:lnTo>
                  <a:lnTo>
                    <a:pt x="81" y="3"/>
                  </a:lnTo>
                  <a:lnTo>
                    <a:pt x="81" y="0"/>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11">
              <a:extLst>
                <a:ext uri="{FF2B5EF4-FFF2-40B4-BE49-F238E27FC236}">
                  <a16:creationId xmlns:a16="http://schemas.microsoft.com/office/drawing/2014/main" id="{676A0FFC-AFD5-4A9A-B9A5-3686F89988A9}"/>
                </a:ext>
              </a:extLst>
            </p:cNvPr>
            <p:cNvSpPr>
              <a:spLocks/>
            </p:cNvSpPr>
            <p:nvPr/>
          </p:nvSpPr>
          <p:spPr bwMode="auto">
            <a:xfrm>
              <a:off x="9910763" y="3568701"/>
              <a:ext cx="25400" cy="22225"/>
            </a:xfrm>
            <a:custGeom>
              <a:avLst/>
              <a:gdLst>
                <a:gd name="T0" fmla="*/ 16 w 16"/>
                <a:gd name="T1" fmla="*/ 4 h 14"/>
                <a:gd name="T2" fmla="*/ 2 w 16"/>
                <a:gd name="T3" fmla="*/ 14 h 14"/>
                <a:gd name="T4" fmla="*/ 0 w 16"/>
                <a:gd name="T5" fmla="*/ 11 h 14"/>
                <a:gd name="T6" fmla="*/ 14 w 16"/>
                <a:gd name="T7" fmla="*/ 0 h 14"/>
                <a:gd name="T8" fmla="*/ 16 w 16"/>
                <a:gd name="T9" fmla="*/ 4 h 14"/>
              </a:gdLst>
              <a:ahLst/>
              <a:cxnLst>
                <a:cxn ang="0">
                  <a:pos x="T0" y="T1"/>
                </a:cxn>
                <a:cxn ang="0">
                  <a:pos x="T2" y="T3"/>
                </a:cxn>
                <a:cxn ang="0">
                  <a:pos x="T4" y="T5"/>
                </a:cxn>
                <a:cxn ang="0">
                  <a:pos x="T6" y="T7"/>
                </a:cxn>
                <a:cxn ang="0">
                  <a:pos x="T8" y="T9"/>
                </a:cxn>
              </a:cxnLst>
              <a:rect l="0" t="0" r="r" b="b"/>
              <a:pathLst>
                <a:path w="16" h="14">
                  <a:moveTo>
                    <a:pt x="16" y="4"/>
                  </a:moveTo>
                  <a:lnTo>
                    <a:pt x="2" y="14"/>
                  </a:lnTo>
                  <a:lnTo>
                    <a:pt x="0" y="11"/>
                  </a:lnTo>
                  <a:lnTo>
                    <a:pt x="14" y="0"/>
                  </a:lnTo>
                  <a:lnTo>
                    <a:pt x="16" y="4"/>
                  </a:lnTo>
                  <a:close/>
                </a:path>
              </a:pathLst>
            </a:custGeom>
            <a:solidFill>
              <a:srgbClr val="FFF5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12">
              <a:extLst>
                <a:ext uri="{FF2B5EF4-FFF2-40B4-BE49-F238E27FC236}">
                  <a16:creationId xmlns:a16="http://schemas.microsoft.com/office/drawing/2014/main" id="{6C93903C-03B2-4706-A562-55EE8543C348}"/>
                </a:ext>
              </a:extLst>
            </p:cNvPr>
            <p:cNvSpPr>
              <a:spLocks/>
            </p:cNvSpPr>
            <p:nvPr/>
          </p:nvSpPr>
          <p:spPr bwMode="auto">
            <a:xfrm>
              <a:off x="9940925" y="3546476"/>
              <a:ext cx="25400" cy="23813"/>
            </a:xfrm>
            <a:custGeom>
              <a:avLst/>
              <a:gdLst>
                <a:gd name="T0" fmla="*/ 16 w 16"/>
                <a:gd name="T1" fmla="*/ 3 h 15"/>
                <a:gd name="T2" fmla="*/ 1 w 16"/>
                <a:gd name="T3" fmla="*/ 15 h 15"/>
                <a:gd name="T4" fmla="*/ 0 w 16"/>
                <a:gd name="T5" fmla="*/ 11 h 15"/>
                <a:gd name="T6" fmla="*/ 14 w 16"/>
                <a:gd name="T7" fmla="*/ 0 h 15"/>
                <a:gd name="T8" fmla="*/ 16 w 16"/>
                <a:gd name="T9" fmla="*/ 3 h 15"/>
              </a:gdLst>
              <a:ahLst/>
              <a:cxnLst>
                <a:cxn ang="0">
                  <a:pos x="T0" y="T1"/>
                </a:cxn>
                <a:cxn ang="0">
                  <a:pos x="T2" y="T3"/>
                </a:cxn>
                <a:cxn ang="0">
                  <a:pos x="T4" y="T5"/>
                </a:cxn>
                <a:cxn ang="0">
                  <a:pos x="T6" y="T7"/>
                </a:cxn>
                <a:cxn ang="0">
                  <a:pos x="T8" y="T9"/>
                </a:cxn>
              </a:cxnLst>
              <a:rect l="0" t="0" r="r" b="b"/>
              <a:pathLst>
                <a:path w="16" h="15">
                  <a:moveTo>
                    <a:pt x="16" y="3"/>
                  </a:moveTo>
                  <a:lnTo>
                    <a:pt x="1" y="15"/>
                  </a:lnTo>
                  <a:lnTo>
                    <a:pt x="0" y="11"/>
                  </a:lnTo>
                  <a:lnTo>
                    <a:pt x="14" y="0"/>
                  </a:lnTo>
                  <a:lnTo>
                    <a:pt x="16" y="3"/>
                  </a:lnTo>
                  <a:close/>
                </a:path>
              </a:pathLst>
            </a:custGeom>
            <a:solidFill>
              <a:srgbClr val="FFE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13">
              <a:extLst>
                <a:ext uri="{FF2B5EF4-FFF2-40B4-BE49-F238E27FC236}">
                  <a16:creationId xmlns:a16="http://schemas.microsoft.com/office/drawing/2014/main" id="{DC35686E-620F-42C6-8BA3-46D1B36866C0}"/>
                </a:ext>
              </a:extLst>
            </p:cNvPr>
            <p:cNvSpPr>
              <a:spLocks/>
            </p:cNvSpPr>
            <p:nvPr/>
          </p:nvSpPr>
          <p:spPr bwMode="auto">
            <a:xfrm>
              <a:off x="9999663" y="3500438"/>
              <a:ext cx="23813" cy="23813"/>
            </a:xfrm>
            <a:custGeom>
              <a:avLst/>
              <a:gdLst>
                <a:gd name="T0" fmla="*/ 15 w 15"/>
                <a:gd name="T1" fmla="*/ 4 h 15"/>
                <a:gd name="T2" fmla="*/ 1 w 15"/>
                <a:gd name="T3" fmla="*/ 15 h 15"/>
                <a:gd name="T4" fmla="*/ 0 w 15"/>
                <a:gd name="T5" fmla="*/ 11 h 15"/>
                <a:gd name="T6" fmla="*/ 14 w 15"/>
                <a:gd name="T7" fmla="*/ 0 h 15"/>
                <a:gd name="T8" fmla="*/ 15 w 15"/>
                <a:gd name="T9" fmla="*/ 4 h 15"/>
              </a:gdLst>
              <a:ahLst/>
              <a:cxnLst>
                <a:cxn ang="0">
                  <a:pos x="T0" y="T1"/>
                </a:cxn>
                <a:cxn ang="0">
                  <a:pos x="T2" y="T3"/>
                </a:cxn>
                <a:cxn ang="0">
                  <a:pos x="T4" y="T5"/>
                </a:cxn>
                <a:cxn ang="0">
                  <a:pos x="T6" y="T7"/>
                </a:cxn>
                <a:cxn ang="0">
                  <a:pos x="T8" y="T9"/>
                </a:cxn>
              </a:cxnLst>
              <a:rect l="0" t="0" r="r" b="b"/>
              <a:pathLst>
                <a:path w="15" h="15">
                  <a:moveTo>
                    <a:pt x="15" y="4"/>
                  </a:moveTo>
                  <a:lnTo>
                    <a:pt x="1" y="15"/>
                  </a:lnTo>
                  <a:lnTo>
                    <a:pt x="0" y="11"/>
                  </a:lnTo>
                  <a:lnTo>
                    <a:pt x="14" y="0"/>
                  </a:lnTo>
                  <a:lnTo>
                    <a:pt x="15" y="4"/>
                  </a:lnTo>
                  <a:close/>
                </a:path>
              </a:pathLst>
            </a:custGeom>
            <a:solidFill>
              <a:srgbClr val="E6B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14">
              <a:extLst>
                <a:ext uri="{FF2B5EF4-FFF2-40B4-BE49-F238E27FC236}">
                  <a16:creationId xmlns:a16="http://schemas.microsoft.com/office/drawing/2014/main" id="{827AC62D-B1B5-41F2-9B17-D26774D43E54}"/>
                </a:ext>
              </a:extLst>
            </p:cNvPr>
            <p:cNvSpPr>
              <a:spLocks/>
            </p:cNvSpPr>
            <p:nvPr/>
          </p:nvSpPr>
          <p:spPr bwMode="auto">
            <a:xfrm>
              <a:off x="9969500" y="3522663"/>
              <a:ext cx="25400" cy="25400"/>
            </a:xfrm>
            <a:custGeom>
              <a:avLst/>
              <a:gdLst>
                <a:gd name="T0" fmla="*/ 16 w 16"/>
                <a:gd name="T1" fmla="*/ 5 h 16"/>
                <a:gd name="T2" fmla="*/ 2 w 16"/>
                <a:gd name="T3" fmla="*/ 16 h 16"/>
                <a:gd name="T4" fmla="*/ 0 w 16"/>
                <a:gd name="T5" fmla="*/ 11 h 16"/>
                <a:gd name="T6" fmla="*/ 15 w 16"/>
                <a:gd name="T7" fmla="*/ 0 h 16"/>
                <a:gd name="T8" fmla="*/ 16 w 16"/>
                <a:gd name="T9" fmla="*/ 5 h 16"/>
              </a:gdLst>
              <a:ahLst/>
              <a:cxnLst>
                <a:cxn ang="0">
                  <a:pos x="T0" y="T1"/>
                </a:cxn>
                <a:cxn ang="0">
                  <a:pos x="T2" y="T3"/>
                </a:cxn>
                <a:cxn ang="0">
                  <a:pos x="T4" y="T5"/>
                </a:cxn>
                <a:cxn ang="0">
                  <a:pos x="T6" y="T7"/>
                </a:cxn>
                <a:cxn ang="0">
                  <a:pos x="T8" y="T9"/>
                </a:cxn>
              </a:cxnLst>
              <a:rect l="0" t="0" r="r" b="b"/>
              <a:pathLst>
                <a:path w="16" h="16">
                  <a:moveTo>
                    <a:pt x="16" y="5"/>
                  </a:moveTo>
                  <a:lnTo>
                    <a:pt x="2" y="16"/>
                  </a:lnTo>
                  <a:lnTo>
                    <a:pt x="0" y="11"/>
                  </a:lnTo>
                  <a:lnTo>
                    <a:pt x="15" y="0"/>
                  </a:lnTo>
                  <a:lnTo>
                    <a:pt x="16" y="5"/>
                  </a:lnTo>
                  <a:close/>
                </a:path>
              </a:pathLst>
            </a:custGeom>
            <a:solidFill>
              <a:srgbClr val="E3C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15">
              <a:extLst>
                <a:ext uri="{FF2B5EF4-FFF2-40B4-BE49-F238E27FC236}">
                  <a16:creationId xmlns:a16="http://schemas.microsoft.com/office/drawing/2014/main" id="{6160D349-D2DE-44CE-AF40-D681FBECF633}"/>
                </a:ext>
              </a:extLst>
            </p:cNvPr>
            <p:cNvSpPr>
              <a:spLocks/>
            </p:cNvSpPr>
            <p:nvPr/>
          </p:nvSpPr>
          <p:spPr bwMode="auto">
            <a:xfrm>
              <a:off x="9913938" y="3576638"/>
              <a:ext cx="25400" cy="23813"/>
            </a:xfrm>
            <a:custGeom>
              <a:avLst/>
              <a:gdLst>
                <a:gd name="T0" fmla="*/ 16 w 16"/>
                <a:gd name="T1" fmla="*/ 4 h 15"/>
                <a:gd name="T2" fmla="*/ 2 w 16"/>
                <a:gd name="T3" fmla="*/ 15 h 15"/>
                <a:gd name="T4" fmla="*/ 0 w 16"/>
                <a:gd name="T5" fmla="*/ 11 h 15"/>
                <a:gd name="T6" fmla="*/ 15 w 16"/>
                <a:gd name="T7" fmla="*/ 0 h 15"/>
                <a:gd name="T8" fmla="*/ 16 w 16"/>
                <a:gd name="T9" fmla="*/ 4 h 15"/>
              </a:gdLst>
              <a:ahLst/>
              <a:cxnLst>
                <a:cxn ang="0">
                  <a:pos x="T0" y="T1"/>
                </a:cxn>
                <a:cxn ang="0">
                  <a:pos x="T2" y="T3"/>
                </a:cxn>
                <a:cxn ang="0">
                  <a:pos x="T4" y="T5"/>
                </a:cxn>
                <a:cxn ang="0">
                  <a:pos x="T6" y="T7"/>
                </a:cxn>
                <a:cxn ang="0">
                  <a:pos x="T8" y="T9"/>
                </a:cxn>
              </a:cxnLst>
              <a:rect l="0" t="0" r="r" b="b"/>
              <a:pathLst>
                <a:path w="16" h="15">
                  <a:moveTo>
                    <a:pt x="16" y="4"/>
                  </a:moveTo>
                  <a:lnTo>
                    <a:pt x="2" y="15"/>
                  </a:lnTo>
                  <a:lnTo>
                    <a:pt x="0" y="11"/>
                  </a:lnTo>
                  <a:lnTo>
                    <a:pt x="15" y="0"/>
                  </a:lnTo>
                  <a:lnTo>
                    <a:pt x="16" y="4"/>
                  </a:lnTo>
                  <a:close/>
                </a:path>
              </a:pathLst>
            </a:custGeom>
            <a:solidFill>
              <a:srgbClr val="FFF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6">
              <a:extLst>
                <a:ext uri="{FF2B5EF4-FFF2-40B4-BE49-F238E27FC236}">
                  <a16:creationId xmlns:a16="http://schemas.microsoft.com/office/drawing/2014/main" id="{06D22AD4-72E1-4832-82B5-7E09B6538F39}"/>
                </a:ext>
              </a:extLst>
            </p:cNvPr>
            <p:cNvSpPr>
              <a:spLocks/>
            </p:cNvSpPr>
            <p:nvPr/>
          </p:nvSpPr>
          <p:spPr bwMode="auto">
            <a:xfrm>
              <a:off x="9944100" y="3554413"/>
              <a:ext cx="23813" cy="23813"/>
            </a:xfrm>
            <a:custGeom>
              <a:avLst/>
              <a:gdLst>
                <a:gd name="T0" fmla="*/ 15 w 15"/>
                <a:gd name="T1" fmla="*/ 4 h 15"/>
                <a:gd name="T2" fmla="*/ 1 w 15"/>
                <a:gd name="T3" fmla="*/ 15 h 15"/>
                <a:gd name="T4" fmla="*/ 0 w 15"/>
                <a:gd name="T5" fmla="*/ 11 h 15"/>
                <a:gd name="T6" fmla="*/ 14 w 15"/>
                <a:gd name="T7" fmla="*/ 0 h 15"/>
                <a:gd name="T8" fmla="*/ 15 w 15"/>
                <a:gd name="T9" fmla="*/ 4 h 15"/>
              </a:gdLst>
              <a:ahLst/>
              <a:cxnLst>
                <a:cxn ang="0">
                  <a:pos x="T0" y="T1"/>
                </a:cxn>
                <a:cxn ang="0">
                  <a:pos x="T2" y="T3"/>
                </a:cxn>
                <a:cxn ang="0">
                  <a:pos x="T4" y="T5"/>
                </a:cxn>
                <a:cxn ang="0">
                  <a:pos x="T6" y="T7"/>
                </a:cxn>
                <a:cxn ang="0">
                  <a:pos x="T8" y="T9"/>
                </a:cxn>
              </a:cxnLst>
              <a:rect l="0" t="0" r="r" b="b"/>
              <a:pathLst>
                <a:path w="15" h="15">
                  <a:moveTo>
                    <a:pt x="15" y="4"/>
                  </a:moveTo>
                  <a:lnTo>
                    <a:pt x="1" y="15"/>
                  </a:lnTo>
                  <a:lnTo>
                    <a:pt x="0" y="11"/>
                  </a:lnTo>
                  <a:lnTo>
                    <a:pt x="14" y="0"/>
                  </a:lnTo>
                  <a:lnTo>
                    <a:pt x="15" y="4"/>
                  </a:lnTo>
                  <a:close/>
                </a:path>
              </a:pathLst>
            </a:custGeom>
            <a:solidFill>
              <a:srgbClr val="FFD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17">
              <a:extLst>
                <a:ext uri="{FF2B5EF4-FFF2-40B4-BE49-F238E27FC236}">
                  <a16:creationId xmlns:a16="http://schemas.microsoft.com/office/drawing/2014/main" id="{216D32CE-0916-4096-8AD1-78C07D99762D}"/>
                </a:ext>
              </a:extLst>
            </p:cNvPr>
            <p:cNvSpPr>
              <a:spLocks/>
            </p:cNvSpPr>
            <p:nvPr/>
          </p:nvSpPr>
          <p:spPr bwMode="auto">
            <a:xfrm>
              <a:off x="10002838" y="3509963"/>
              <a:ext cx="23813" cy="23813"/>
            </a:xfrm>
            <a:custGeom>
              <a:avLst/>
              <a:gdLst>
                <a:gd name="T0" fmla="*/ 15 w 15"/>
                <a:gd name="T1" fmla="*/ 4 h 15"/>
                <a:gd name="T2" fmla="*/ 1 w 15"/>
                <a:gd name="T3" fmla="*/ 15 h 15"/>
                <a:gd name="T4" fmla="*/ 0 w 15"/>
                <a:gd name="T5" fmla="*/ 11 h 15"/>
                <a:gd name="T6" fmla="*/ 14 w 15"/>
                <a:gd name="T7" fmla="*/ 0 h 15"/>
                <a:gd name="T8" fmla="*/ 15 w 15"/>
                <a:gd name="T9" fmla="*/ 4 h 15"/>
              </a:gdLst>
              <a:ahLst/>
              <a:cxnLst>
                <a:cxn ang="0">
                  <a:pos x="T0" y="T1"/>
                </a:cxn>
                <a:cxn ang="0">
                  <a:pos x="T2" y="T3"/>
                </a:cxn>
                <a:cxn ang="0">
                  <a:pos x="T4" y="T5"/>
                </a:cxn>
                <a:cxn ang="0">
                  <a:pos x="T6" y="T7"/>
                </a:cxn>
                <a:cxn ang="0">
                  <a:pos x="T8" y="T9"/>
                </a:cxn>
              </a:cxnLst>
              <a:rect l="0" t="0" r="r" b="b"/>
              <a:pathLst>
                <a:path w="15" h="15">
                  <a:moveTo>
                    <a:pt x="15" y="4"/>
                  </a:moveTo>
                  <a:lnTo>
                    <a:pt x="1" y="15"/>
                  </a:lnTo>
                  <a:lnTo>
                    <a:pt x="0" y="11"/>
                  </a:lnTo>
                  <a:lnTo>
                    <a:pt x="14" y="0"/>
                  </a:lnTo>
                  <a:lnTo>
                    <a:pt x="15" y="4"/>
                  </a:lnTo>
                  <a:close/>
                </a:path>
              </a:pathLst>
            </a:custGeom>
            <a:solidFill>
              <a:srgbClr val="E6A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18">
              <a:extLst>
                <a:ext uri="{FF2B5EF4-FFF2-40B4-BE49-F238E27FC236}">
                  <a16:creationId xmlns:a16="http://schemas.microsoft.com/office/drawing/2014/main" id="{5CA55864-B949-4EA3-9161-FEF99405EEC9}"/>
                </a:ext>
              </a:extLst>
            </p:cNvPr>
            <p:cNvSpPr>
              <a:spLocks/>
            </p:cNvSpPr>
            <p:nvPr/>
          </p:nvSpPr>
          <p:spPr bwMode="auto">
            <a:xfrm>
              <a:off x="9972675" y="3532188"/>
              <a:ext cx="25400" cy="23813"/>
            </a:xfrm>
            <a:custGeom>
              <a:avLst/>
              <a:gdLst>
                <a:gd name="T0" fmla="*/ 16 w 16"/>
                <a:gd name="T1" fmla="*/ 4 h 15"/>
                <a:gd name="T2" fmla="*/ 2 w 16"/>
                <a:gd name="T3" fmla="*/ 15 h 15"/>
                <a:gd name="T4" fmla="*/ 0 w 16"/>
                <a:gd name="T5" fmla="*/ 11 h 15"/>
                <a:gd name="T6" fmla="*/ 15 w 16"/>
                <a:gd name="T7" fmla="*/ 0 h 15"/>
                <a:gd name="T8" fmla="*/ 16 w 16"/>
                <a:gd name="T9" fmla="*/ 4 h 15"/>
              </a:gdLst>
              <a:ahLst/>
              <a:cxnLst>
                <a:cxn ang="0">
                  <a:pos x="T0" y="T1"/>
                </a:cxn>
                <a:cxn ang="0">
                  <a:pos x="T2" y="T3"/>
                </a:cxn>
                <a:cxn ang="0">
                  <a:pos x="T4" y="T5"/>
                </a:cxn>
                <a:cxn ang="0">
                  <a:pos x="T6" y="T7"/>
                </a:cxn>
                <a:cxn ang="0">
                  <a:pos x="T8" y="T9"/>
                </a:cxn>
              </a:cxnLst>
              <a:rect l="0" t="0" r="r" b="b"/>
              <a:pathLst>
                <a:path w="16" h="15">
                  <a:moveTo>
                    <a:pt x="16" y="4"/>
                  </a:moveTo>
                  <a:lnTo>
                    <a:pt x="2" y="15"/>
                  </a:lnTo>
                  <a:lnTo>
                    <a:pt x="0" y="11"/>
                  </a:lnTo>
                  <a:lnTo>
                    <a:pt x="15" y="0"/>
                  </a:lnTo>
                  <a:lnTo>
                    <a:pt x="16" y="4"/>
                  </a:lnTo>
                  <a:close/>
                </a:path>
              </a:pathLst>
            </a:custGeom>
            <a:solidFill>
              <a:srgbClr val="E3B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19">
              <a:extLst>
                <a:ext uri="{FF2B5EF4-FFF2-40B4-BE49-F238E27FC236}">
                  <a16:creationId xmlns:a16="http://schemas.microsoft.com/office/drawing/2014/main" id="{0D60DE89-A7E8-4100-9D37-0288D22795AA}"/>
                </a:ext>
              </a:extLst>
            </p:cNvPr>
            <p:cNvSpPr>
              <a:spLocks/>
            </p:cNvSpPr>
            <p:nvPr/>
          </p:nvSpPr>
          <p:spPr bwMode="auto">
            <a:xfrm>
              <a:off x="9918700" y="3584576"/>
              <a:ext cx="25400" cy="23813"/>
            </a:xfrm>
            <a:custGeom>
              <a:avLst/>
              <a:gdLst>
                <a:gd name="T0" fmla="*/ 16 w 16"/>
                <a:gd name="T1" fmla="*/ 4 h 15"/>
                <a:gd name="T2" fmla="*/ 1 w 16"/>
                <a:gd name="T3" fmla="*/ 15 h 15"/>
                <a:gd name="T4" fmla="*/ 0 w 16"/>
                <a:gd name="T5" fmla="*/ 11 h 15"/>
                <a:gd name="T6" fmla="*/ 14 w 16"/>
                <a:gd name="T7" fmla="*/ 0 h 15"/>
                <a:gd name="T8" fmla="*/ 16 w 16"/>
                <a:gd name="T9" fmla="*/ 4 h 15"/>
              </a:gdLst>
              <a:ahLst/>
              <a:cxnLst>
                <a:cxn ang="0">
                  <a:pos x="T0" y="T1"/>
                </a:cxn>
                <a:cxn ang="0">
                  <a:pos x="T2" y="T3"/>
                </a:cxn>
                <a:cxn ang="0">
                  <a:pos x="T4" y="T5"/>
                </a:cxn>
                <a:cxn ang="0">
                  <a:pos x="T6" y="T7"/>
                </a:cxn>
                <a:cxn ang="0">
                  <a:pos x="T8" y="T9"/>
                </a:cxn>
              </a:cxnLst>
              <a:rect l="0" t="0" r="r" b="b"/>
              <a:pathLst>
                <a:path w="16" h="15">
                  <a:moveTo>
                    <a:pt x="16" y="4"/>
                  </a:moveTo>
                  <a:lnTo>
                    <a:pt x="1" y="15"/>
                  </a:lnTo>
                  <a:lnTo>
                    <a:pt x="0" y="11"/>
                  </a:lnTo>
                  <a:lnTo>
                    <a:pt x="14" y="0"/>
                  </a:lnTo>
                  <a:lnTo>
                    <a:pt x="16" y="4"/>
                  </a:lnTo>
                  <a:close/>
                </a:path>
              </a:pathLst>
            </a:custGeom>
            <a:solidFill>
              <a:srgbClr val="FFE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20">
              <a:extLst>
                <a:ext uri="{FF2B5EF4-FFF2-40B4-BE49-F238E27FC236}">
                  <a16:creationId xmlns:a16="http://schemas.microsoft.com/office/drawing/2014/main" id="{659895D8-C548-497F-A1FA-24BF93DA37E1}"/>
                </a:ext>
              </a:extLst>
            </p:cNvPr>
            <p:cNvSpPr>
              <a:spLocks/>
            </p:cNvSpPr>
            <p:nvPr/>
          </p:nvSpPr>
          <p:spPr bwMode="auto">
            <a:xfrm>
              <a:off x="9947275" y="3562351"/>
              <a:ext cx="25400" cy="23813"/>
            </a:xfrm>
            <a:custGeom>
              <a:avLst/>
              <a:gdLst>
                <a:gd name="T0" fmla="*/ 16 w 16"/>
                <a:gd name="T1" fmla="*/ 4 h 15"/>
                <a:gd name="T2" fmla="*/ 1 w 16"/>
                <a:gd name="T3" fmla="*/ 15 h 15"/>
                <a:gd name="T4" fmla="*/ 0 w 16"/>
                <a:gd name="T5" fmla="*/ 11 h 15"/>
                <a:gd name="T6" fmla="*/ 14 w 16"/>
                <a:gd name="T7" fmla="*/ 0 h 15"/>
                <a:gd name="T8" fmla="*/ 16 w 16"/>
                <a:gd name="T9" fmla="*/ 4 h 15"/>
              </a:gdLst>
              <a:ahLst/>
              <a:cxnLst>
                <a:cxn ang="0">
                  <a:pos x="T0" y="T1"/>
                </a:cxn>
                <a:cxn ang="0">
                  <a:pos x="T2" y="T3"/>
                </a:cxn>
                <a:cxn ang="0">
                  <a:pos x="T4" y="T5"/>
                </a:cxn>
                <a:cxn ang="0">
                  <a:pos x="T6" y="T7"/>
                </a:cxn>
                <a:cxn ang="0">
                  <a:pos x="T8" y="T9"/>
                </a:cxn>
              </a:cxnLst>
              <a:rect l="0" t="0" r="r" b="b"/>
              <a:pathLst>
                <a:path w="16" h="15">
                  <a:moveTo>
                    <a:pt x="16" y="4"/>
                  </a:moveTo>
                  <a:lnTo>
                    <a:pt x="1" y="15"/>
                  </a:lnTo>
                  <a:lnTo>
                    <a:pt x="0" y="11"/>
                  </a:lnTo>
                  <a:lnTo>
                    <a:pt x="14" y="0"/>
                  </a:lnTo>
                  <a:lnTo>
                    <a:pt x="16" y="4"/>
                  </a:lnTo>
                  <a:close/>
                </a:path>
              </a:pathLst>
            </a:custGeom>
            <a:solidFill>
              <a:srgbClr val="FFC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21">
              <a:extLst>
                <a:ext uri="{FF2B5EF4-FFF2-40B4-BE49-F238E27FC236}">
                  <a16:creationId xmlns:a16="http://schemas.microsoft.com/office/drawing/2014/main" id="{963DC246-A006-4DCF-A071-253A0474DD38}"/>
                </a:ext>
              </a:extLst>
            </p:cNvPr>
            <p:cNvSpPr>
              <a:spLocks/>
            </p:cNvSpPr>
            <p:nvPr/>
          </p:nvSpPr>
          <p:spPr bwMode="auto">
            <a:xfrm>
              <a:off x="10004425" y="3519488"/>
              <a:ext cx="25400" cy="22225"/>
            </a:xfrm>
            <a:custGeom>
              <a:avLst/>
              <a:gdLst>
                <a:gd name="T0" fmla="*/ 16 w 16"/>
                <a:gd name="T1" fmla="*/ 3 h 14"/>
                <a:gd name="T2" fmla="*/ 1 w 16"/>
                <a:gd name="T3" fmla="*/ 14 h 14"/>
                <a:gd name="T4" fmla="*/ 0 w 16"/>
                <a:gd name="T5" fmla="*/ 11 h 14"/>
                <a:gd name="T6" fmla="*/ 15 w 16"/>
                <a:gd name="T7" fmla="*/ 0 h 14"/>
                <a:gd name="T8" fmla="*/ 16 w 16"/>
                <a:gd name="T9" fmla="*/ 3 h 14"/>
              </a:gdLst>
              <a:ahLst/>
              <a:cxnLst>
                <a:cxn ang="0">
                  <a:pos x="T0" y="T1"/>
                </a:cxn>
                <a:cxn ang="0">
                  <a:pos x="T2" y="T3"/>
                </a:cxn>
                <a:cxn ang="0">
                  <a:pos x="T4" y="T5"/>
                </a:cxn>
                <a:cxn ang="0">
                  <a:pos x="T6" y="T7"/>
                </a:cxn>
                <a:cxn ang="0">
                  <a:pos x="T8" y="T9"/>
                </a:cxn>
              </a:cxnLst>
              <a:rect l="0" t="0" r="r" b="b"/>
              <a:pathLst>
                <a:path w="16" h="14">
                  <a:moveTo>
                    <a:pt x="16" y="3"/>
                  </a:moveTo>
                  <a:lnTo>
                    <a:pt x="1" y="14"/>
                  </a:lnTo>
                  <a:lnTo>
                    <a:pt x="0" y="11"/>
                  </a:lnTo>
                  <a:lnTo>
                    <a:pt x="15" y="0"/>
                  </a:lnTo>
                  <a:lnTo>
                    <a:pt x="16" y="3"/>
                  </a:lnTo>
                  <a:close/>
                </a:path>
              </a:pathLst>
            </a:custGeom>
            <a:solidFill>
              <a:srgbClr val="E68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22">
              <a:extLst>
                <a:ext uri="{FF2B5EF4-FFF2-40B4-BE49-F238E27FC236}">
                  <a16:creationId xmlns:a16="http://schemas.microsoft.com/office/drawing/2014/main" id="{676B4274-BD0F-4CBC-B5B2-227CA324F547}"/>
                </a:ext>
              </a:extLst>
            </p:cNvPr>
            <p:cNvSpPr>
              <a:spLocks/>
            </p:cNvSpPr>
            <p:nvPr/>
          </p:nvSpPr>
          <p:spPr bwMode="auto">
            <a:xfrm>
              <a:off x="9975850" y="3541713"/>
              <a:ext cx="25400" cy="22225"/>
            </a:xfrm>
            <a:custGeom>
              <a:avLst/>
              <a:gdLst>
                <a:gd name="T0" fmla="*/ 16 w 16"/>
                <a:gd name="T1" fmla="*/ 4 h 14"/>
                <a:gd name="T2" fmla="*/ 1 w 16"/>
                <a:gd name="T3" fmla="*/ 14 h 14"/>
                <a:gd name="T4" fmla="*/ 0 w 16"/>
                <a:gd name="T5" fmla="*/ 10 h 14"/>
                <a:gd name="T6" fmla="*/ 15 w 16"/>
                <a:gd name="T7" fmla="*/ 0 h 14"/>
                <a:gd name="T8" fmla="*/ 16 w 16"/>
                <a:gd name="T9" fmla="*/ 4 h 14"/>
              </a:gdLst>
              <a:ahLst/>
              <a:cxnLst>
                <a:cxn ang="0">
                  <a:pos x="T0" y="T1"/>
                </a:cxn>
                <a:cxn ang="0">
                  <a:pos x="T2" y="T3"/>
                </a:cxn>
                <a:cxn ang="0">
                  <a:pos x="T4" y="T5"/>
                </a:cxn>
                <a:cxn ang="0">
                  <a:pos x="T6" y="T7"/>
                </a:cxn>
                <a:cxn ang="0">
                  <a:pos x="T8" y="T9"/>
                </a:cxn>
              </a:cxnLst>
              <a:rect l="0" t="0" r="r" b="b"/>
              <a:pathLst>
                <a:path w="16" h="14">
                  <a:moveTo>
                    <a:pt x="16" y="4"/>
                  </a:moveTo>
                  <a:lnTo>
                    <a:pt x="1" y="14"/>
                  </a:lnTo>
                  <a:lnTo>
                    <a:pt x="0" y="10"/>
                  </a:lnTo>
                  <a:lnTo>
                    <a:pt x="15" y="0"/>
                  </a:lnTo>
                  <a:lnTo>
                    <a:pt x="16" y="4"/>
                  </a:lnTo>
                  <a:close/>
                </a:path>
              </a:pathLst>
            </a:custGeom>
            <a:solidFill>
              <a:srgbClr val="E39E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23">
              <a:extLst>
                <a:ext uri="{FF2B5EF4-FFF2-40B4-BE49-F238E27FC236}">
                  <a16:creationId xmlns:a16="http://schemas.microsoft.com/office/drawing/2014/main" id="{7C75FA3E-26B3-4C74-B513-6C618AD3C01A}"/>
                </a:ext>
              </a:extLst>
            </p:cNvPr>
            <p:cNvSpPr>
              <a:spLocks/>
            </p:cNvSpPr>
            <p:nvPr/>
          </p:nvSpPr>
          <p:spPr bwMode="auto">
            <a:xfrm>
              <a:off x="9921875" y="3592513"/>
              <a:ext cx="25400" cy="22225"/>
            </a:xfrm>
            <a:custGeom>
              <a:avLst/>
              <a:gdLst>
                <a:gd name="T0" fmla="*/ 16 w 16"/>
                <a:gd name="T1" fmla="*/ 4 h 14"/>
                <a:gd name="T2" fmla="*/ 2 w 16"/>
                <a:gd name="T3" fmla="*/ 14 h 14"/>
                <a:gd name="T4" fmla="*/ 0 w 16"/>
                <a:gd name="T5" fmla="*/ 11 h 14"/>
                <a:gd name="T6" fmla="*/ 14 w 16"/>
                <a:gd name="T7" fmla="*/ 0 h 14"/>
                <a:gd name="T8" fmla="*/ 16 w 16"/>
                <a:gd name="T9" fmla="*/ 4 h 14"/>
              </a:gdLst>
              <a:ahLst/>
              <a:cxnLst>
                <a:cxn ang="0">
                  <a:pos x="T0" y="T1"/>
                </a:cxn>
                <a:cxn ang="0">
                  <a:pos x="T2" y="T3"/>
                </a:cxn>
                <a:cxn ang="0">
                  <a:pos x="T4" y="T5"/>
                </a:cxn>
                <a:cxn ang="0">
                  <a:pos x="T6" y="T7"/>
                </a:cxn>
                <a:cxn ang="0">
                  <a:pos x="T8" y="T9"/>
                </a:cxn>
              </a:cxnLst>
              <a:rect l="0" t="0" r="r" b="b"/>
              <a:pathLst>
                <a:path w="16" h="14">
                  <a:moveTo>
                    <a:pt x="16" y="4"/>
                  </a:moveTo>
                  <a:lnTo>
                    <a:pt x="2" y="14"/>
                  </a:lnTo>
                  <a:lnTo>
                    <a:pt x="0" y="11"/>
                  </a:lnTo>
                  <a:lnTo>
                    <a:pt x="14" y="0"/>
                  </a:lnTo>
                  <a:lnTo>
                    <a:pt x="16" y="4"/>
                  </a:lnTo>
                  <a:close/>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4">
              <a:extLst>
                <a:ext uri="{FF2B5EF4-FFF2-40B4-BE49-F238E27FC236}">
                  <a16:creationId xmlns:a16="http://schemas.microsoft.com/office/drawing/2014/main" id="{0DAAA780-59AE-458A-BD71-2955C208CFB9}"/>
                </a:ext>
              </a:extLst>
            </p:cNvPr>
            <p:cNvSpPr>
              <a:spLocks/>
            </p:cNvSpPr>
            <p:nvPr/>
          </p:nvSpPr>
          <p:spPr bwMode="auto">
            <a:xfrm>
              <a:off x="9950450" y="3570288"/>
              <a:ext cx="23813" cy="23813"/>
            </a:xfrm>
            <a:custGeom>
              <a:avLst/>
              <a:gdLst>
                <a:gd name="T0" fmla="*/ 15 w 15"/>
                <a:gd name="T1" fmla="*/ 4 h 15"/>
                <a:gd name="T2" fmla="*/ 2 w 15"/>
                <a:gd name="T3" fmla="*/ 15 h 15"/>
                <a:gd name="T4" fmla="*/ 0 w 15"/>
                <a:gd name="T5" fmla="*/ 11 h 15"/>
                <a:gd name="T6" fmla="*/ 14 w 15"/>
                <a:gd name="T7" fmla="*/ 0 h 15"/>
                <a:gd name="T8" fmla="*/ 15 w 15"/>
                <a:gd name="T9" fmla="*/ 4 h 15"/>
              </a:gdLst>
              <a:ahLst/>
              <a:cxnLst>
                <a:cxn ang="0">
                  <a:pos x="T0" y="T1"/>
                </a:cxn>
                <a:cxn ang="0">
                  <a:pos x="T2" y="T3"/>
                </a:cxn>
                <a:cxn ang="0">
                  <a:pos x="T4" y="T5"/>
                </a:cxn>
                <a:cxn ang="0">
                  <a:pos x="T6" y="T7"/>
                </a:cxn>
                <a:cxn ang="0">
                  <a:pos x="T8" y="T9"/>
                </a:cxn>
              </a:cxnLst>
              <a:rect l="0" t="0" r="r" b="b"/>
              <a:pathLst>
                <a:path w="15" h="15">
                  <a:moveTo>
                    <a:pt x="15" y="4"/>
                  </a:moveTo>
                  <a:lnTo>
                    <a:pt x="2" y="15"/>
                  </a:lnTo>
                  <a:lnTo>
                    <a:pt x="0" y="11"/>
                  </a:lnTo>
                  <a:lnTo>
                    <a:pt x="14" y="0"/>
                  </a:lnTo>
                  <a:lnTo>
                    <a:pt x="15" y="4"/>
                  </a:lnTo>
                  <a:close/>
                </a:path>
              </a:pathLst>
            </a:custGeom>
            <a:solidFill>
              <a:srgbClr val="CCC7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25">
              <a:extLst>
                <a:ext uri="{FF2B5EF4-FFF2-40B4-BE49-F238E27FC236}">
                  <a16:creationId xmlns:a16="http://schemas.microsoft.com/office/drawing/2014/main" id="{635FAE51-2045-47DB-ABB6-B8832FBFC860}"/>
                </a:ext>
              </a:extLst>
            </p:cNvPr>
            <p:cNvSpPr>
              <a:spLocks/>
            </p:cNvSpPr>
            <p:nvPr/>
          </p:nvSpPr>
          <p:spPr bwMode="auto">
            <a:xfrm>
              <a:off x="10007600" y="3527426"/>
              <a:ext cx="23813" cy="23813"/>
            </a:xfrm>
            <a:custGeom>
              <a:avLst/>
              <a:gdLst>
                <a:gd name="T0" fmla="*/ 15 w 15"/>
                <a:gd name="T1" fmla="*/ 4 h 15"/>
                <a:gd name="T2" fmla="*/ 1 w 15"/>
                <a:gd name="T3" fmla="*/ 15 h 15"/>
                <a:gd name="T4" fmla="*/ 0 w 15"/>
                <a:gd name="T5" fmla="*/ 11 h 15"/>
                <a:gd name="T6" fmla="*/ 14 w 15"/>
                <a:gd name="T7" fmla="*/ 0 h 15"/>
                <a:gd name="T8" fmla="*/ 15 w 15"/>
                <a:gd name="T9" fmla="*/ 4 h 15"/>
              </a:gdLst>
              <a:ahLst/>
              <a:cxnLst>
                <a:cxn ang="0">
                  <a:pos x="T0" y="T1"/>
                </a:cxn>
                <a:cxn ang="0">
                  <a:pos x="T2" y="T3"/>
                </a:cxn>
                <a:cxn ang="0">
                  <a:pos x="T4" y="T5"/>
                </a:cxn>
                <a:cxn ang="0">
                  <a:pos x="T6" y="T7"/>
                </a:cxn>
                <a:cxn ang="0">
                  <a:pos x="T8" y="T9"/>
                </a:cxn>
              </a:cxnLst>
              <a:rect l="0" t="0" r="r" b="b"/>
              <a:pathLst>
                <a:path w="15" h="15">
                  <a:moveTo>
                    <a:pt x="15" y="4"/>
                  </a:moveTo>
                  <a:lnTo>
                    <a:pt x="1" y="15"/>
                  </a:lnTo>
                  <a:lnTo>
                    <a:pt x="0" y="11"/>
                  </a:lnTo>
                  <a:lnTo>
                    <a:pt x="14" y="0"/>
                  </a:lnTo>
                  <a:lnTo>
                    <a:pt x="15" y="4"/>
                  </a:lnTo>
                  <a:close/>
                </a:path>
              </a:pathLst>
            </a:custGeom>
            <a:solidFill>
              <a:srgbClr val="E67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26">
              <a:extLst>
                <a:ext uri="{FF2B5EF4-FFF2-40B4-BE49-F238E27FC236}">
                  <a16:creationId xmlns:a16="http://schemas.microsoft.com/office/drawing/2014/main" id="{5AE8E328-48AB-45AB-A7AE-7EE5B0436793}"/>
                </a:ext>
              </a:extLst>
            </p:cNvPr>
            <p:cNvSpPr>
              <a:spLocks/>
            </p:cNvSpPr>
            <p:nvPr/>
          </p:nvSpPr>
          <p:spPr bwMode="auto">
            <a:xfrm>
              <a:off x="9979025" y="3549651"/>
              <a:ext cx="23813" cy="22225"/>
            </a:xfrm>
            <a:custGeom>
              <a:avLst/>
              <a:gdLst>
                <a:gd name="T0" fmla="*/ 15 w 15"/>
                <a:gd name="T1" fmla="*/ 4 h 14"/>
                <a:gd name="T2" fmla="*/ 1 w 15"/>
                <a:gd name="T3" fmla="*/ 14 h 14"/>
                <a:gd name="T4" fmla="*/ 0 w 15"/>
                <a:gd name="T5" fmla="*/ 11 h 14"/>
                <a:gd name="T6" fmla="*/ 14 w 15"/>
                <a:gd name="T7" fmla="*/ 0 h 14"/>
                <a:gd name="T8" fmla="*/ 15 w 15"/>
                <a:gd name="T9" fmla="*/ 4 h 14"/>
              </a:gdLst>
              <a:ahLst/>
              <a:cxnLst>
                <a:cxn ang="0">
                  <a:pos x="T0" y="T1"/>
                </a:cxn>
                <a:cxn ang="0">
                  <a:pos x="T2" y="T3"/>
                </a:cxn>
                <a:cxn ang="0">
                  <a:pos x="T4" y="T5"/>
                </a:cxn>
                <a:cxn ang="0">
                  <a:pos x="T6" y="T7"/>
                </a:cxn>
                <a:cxn ang="0">
                  <a:pos x="T8" y="T9"/>
                </a:cxn>
              </a:cxnLst>
              <a:rect l="0" t="0" r="r" b="b"/>
              <a:pathLst>
                <a:path w="15" h="14">
                  <a:moveTo>
                    <a:pt x="15" y="4"/>
                  </a:moveTo>
                  <a:lnTo>
                    <a:pt x="1" y="14"/>
                  </a:lnTo>
                  <a:lnTo>
                    <a:pt x="0" y="11"/>
                  </a:lnTo>
                  <a:lnTo>
                    <a:pt x="14" y="0"/>
                  </a:lnTo>
                  <a:lnTo>
                    <a:pt x="15" y="4"/>
                  </a:lnTo>
                  <a:close/>
                </a:path>
              </a:pathLst>
            </a:custGeom>
            <a:solidFill>
              <a:srgbClr val="E390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27">
              <a:extLst>
                <a:ext uri="{FF2B5EF4-FFF2-40B4-BE49-F238E27FC236}">
                  <a16:creationId xmlns:a16="http://schemas.microsoft.com/office/drawing/2014/main" id="{D319F6EA-9460-43FD-AD85-AAAD443A9A75}"/>
                </a:ext>
              </a:extLst>
            </p:cNvPr>
            <p:cNvSpPr>
              <a:spLocks/>
            </p:cNvSpPr>
            <p:nvPr/>
          </p:nvSpPr>
          <p:spPr bwMode="auto">
            <a:xfrm>
              <a:off x="10015538" y="3489326"/>
              <a:ext cx="7938" cy="7938"/>
            </a:xfrm>
            <a:custGeom>
              <a:avLst/>
              <a:gdLst>
                <a:gd name="T0" fmla="*/ 5 w 5"/>
                <a:gd name="T1" fmla="*/ 2 h 5"/>
                <a:gd name="T2" fmla="*/ 0 w 5"/>
                <a:gd name="T3" fmla="*/ 5 h 5"/>
                <a:gd name="T4" fmla="*/ 0 w 5"/>
                <a:gd name="T5" fmla="*/ 3 h 5"/>
                <a:gd name="T6" fmla="*/ 5 w 5"/>
                <a:gd name="T7" fmla="*/ 0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0" y="5"/>
                  </a:lnTo>
                  <a:lnTo>
                    <a:pt x="0" y="3"/>
                  </a:lnTo>
                  <a:lnTo>
                    <a:pt x="5" y="0"/>
                  </a:lnTo>
                  <a:lnTo>
                    <a:pt x="5" y="2"/>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28">
              <a:extLst>
                <a:ext uri="{FF2B5EF4-FFF2-40B4-BE49-F238E27FC236}">
                  <a16:creationId xmlns:a16="http://schemas.microsoft.com/office/drawing/2014/main" id="{AF6BDD5D-060D-45F9-9F95-2F67E3521A79}"/>
                </a:ext>
              </a:extLst>
            </p:cNvPr>
            <p:cNvSpPr>
              <a:spLocks/>
            </p:cNvSpPr>
            <p:nvPr/>
          </p:nvSpPr>
          <p:spPr bwMode="auto">
            <a:xfrm>
              <a:off x="10017125" y="3490913"/>
              <a:ext cx="4763" cy="4763"/>
            </a:xfrm>
            <a:custGeom>
              <a:avLst/>
              <a:gdLst>
                <a:gd name="T0" fmla="*/ 1 w 3"/>
                <a:gd name="T1" fmla="*/ 3 h 3"/>
                <a:gd name="T2" fmla="*/ 0 w 3"/>
                <a:gd name="T3" fmla="*/ 3 h 3"/>
                <a:gd name="T4" fmla="*/ 0 w 3"/>
                <a:gd name="T5" fmla="*/ 3 h 3"/>
                <a:gd name="T6" fmla="*/ 3 w 3"/>
                <a:gd name="T7" fmla="*/ 0 h 3"/>
                <a:gd name="T8" fmla="*/ 3 w 3"/>
                <a:gd name="T9" fmla="*/ 0 h 3"/>
                <a:gd name="T10" fmla="*/ 3 w 3"/>
                <a:gd name="T11" fmla="*/ 0 h 3"/>
                <a:gd name="T12" fmla="*/ 1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lnTo>
                    <a:pt x="0" y="3"/>
                  </a:lnTo>
                  <a:lnTo>
                    <a:pt x="0" y="3"/>
                  </a:lnTo>
                  <a:lnTo>
                    <a:pt x="3" y="0"/>
                  </a:lnTo>
                  <a:lnTo>
                    <a:pt x="3" y="0"/>
                  </a:lnTo>
                  <a:lnTo>
                    <a:pt x="3" y="0"/>
                  </a:lnTo>
                  <a:lnTo>
                    <a:pt x="1" y="3"/>
                  </a:lnTo>
                  <a:lnTo>
                    <a:pt x="1" y="3"/>
                  </a:lnTo>
                  <a:close/>
                </a:path>
              </a:pathLst>
            </a:custGeom>
            <a:solidFill>
              <a:srgbClr val="484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29">
              <a:extLst>
                <a:ext uri="{FF2B5EF4-FFF2-40B4-BE49-F238E27FC236}">
                  <a16:creationId xmlns:a16="http://schemas.microsoft.com/office/drawing/2014/main" id="{451361B5-F0C6-447C-9DB5-1D230D12865C}"/>
                </a:ext>
              </a:extLst>
            </p:cNvPr>
            <p:cNvSpPr>
              <a:spLocks/>
            </p:cNvSpPr>
            <p:nvPr/>
          </p:nvSpPr>
          <p:spPr bwMode="auto">
            <a:xfrm>
              <a:off x="10017125" y="3492501"/>
              <a:ext cx="4763" cy="1588"/>
            </a:xfrm>
            <a:custGeom>
              <a:avLst/>
              <a:gdLst>
                <a:gd name="T0" fmla="*/ 3 w 3"/>
                <a:gd name="T1" fmla="*/ 0 h 1"/>
                <a:gd name="T2" fmla="*/ 3 w 3"/>
                <a:gd name="T3" fmla="*/ 1 h 1"/>
                <a:gd name="T4" fmla="*/ 0 w 3"/>
                <a:gd name="T5" fmla="*/ 1 h 1"/>
                <a:gd name="T6" fmla="*/ 0 w 3"/>
                <a:gd name="T7" fmla="*/ 1 h 1"/>
                <a:gd name="T8" fmla="*/ 1 w 3"/>
                <a:gd name="T9" fmla="*/ 1 h 1"/>
                <a:gd name="T10" fmla="*/ 3 w 3"/>
                <a:gd name="T11" fmla="*/ 0 h 1"/>
                <a:gd name="T12" fmla="*/ 3 w 3"/>
                <a:gd name="T13" fmla="*/ 0 h 1"/>
                <a:gd name="T14" fmla="*/ 3 w 3"/>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
                  <a:moveTo>
                    <a:pt x="3" y="0"/>
                  </a:moveTo>
                  <a:lnTo>
                    <a:pt x="3" y="1"/>
                  </a:lnTo>
                  <a:lnTo>
                    <a:pt x="0" y="1"/>
                  </a:lnTo>
                  <a:lnTo>
                    <a:pt x="0" y="1"/>
                  </a:lnTo>
                  <a:lnTo>
                    <a:pt x="1" y="1"/>
                  </a:lnTo>
                  <a:lnTo>
                    <a:pt x="3" y="0"/>
                  </a:lnTo>
                  <a:lnTo>
                    <a:pt x="3" y="0"/>
                  </a:lnTo>
                  <a:lnTo>
                    <a:pt x="3" y="0"/>
                  </a:lnTo>
                  <a:close/>
                </a:path>
              </a:pathLst>
            </a:custGeom>
            <a:solidFill>
              <a:srgbClr val="484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30">
              <a:extLst>
                <a:ext uri="{FF2B5EF4-FFF2-40B4-BE49-F238E27FC236}">
                  <a16:creationId xmlns:a16="http://schemas.microsoft.com/office/drawing/2014/main" id="{398C4447-9083-4DB6-BC77-B9CA5FE9DB14}"/>
                </a:ext>
              </a:extLst>
            </p:cNvPr>
            <p:cNvSpPr>
              <a:spLocks/>
            </p:cNvSpPr>
            <p:nvPr/>
          </p:nvSpPr>
          <p:spPr bwMode="auto">
            <a:xfrm>
              <a:off x="9401175" y="3330576"/>
              <a:ext cx="657225" cy="504825"/>
            </a:xfrm>
            <a:custGeom>
              <a:avLst/>
              <a:gdLst>
                <a:gd name="T0" fmla="*/ 718 w 756"/>
                <a:gd name="T1" fmla="*/ 21 h 583"/>
                <a:gd name="T2" fmla="*/ 27 w 756"/>
                <a:gd name="T3" fmla="*/ 550 h 583"/>
                <a:gd name="T4" fmla="*/ 1 w 756"/>
                <a:gd name="T5" fmla="*/ 583 h 583"/>
                <a:gd name="T6" fmla="*/ 756 w 756"/>
                <a:gd name="T7" fmla="*/ 5 h 583"/>
                <a:gd name="T8" fmla="*/ 718 w 756"/>
                <a:gd name="T9" fmla="*/ 21 h 583"/>
              </a:gdLst>
              <a:ahLst/>
              <a:cxnLst>
                <a:cxn ang="0">
                  <a:pos x="T0" y="T1"/>
                </a:cxn>
                <a:cxn ang="0">
                  <a:pos x="T2" y="T3"/>
                </a:cxn>
                <a:cxn ang="0">
                  <a:pos x="T4" y="T5"/>
                </a:cxn>
                <a:cxn ang="0">
                  <a:pos x="T6" y="T7"/>
                </a:cxn>
                <a:cxn ang="0">
                  <a:pos x="T8" y="T9"/>
                </a:cxn>
              </a:cxnLst>
              <a:rect l="0" t="0" r="r" b="b"/>
              <a:pathLst>
                <a:path w="756" h="583">
                  <a:moveTo>
                    <a:pt x="718" y="21"/>
                  </a:moveTo>
                  <a:cubicBezTo>
                    <a:pt x="27" y="550"/>
                    <a:pt x="27" y="550"/>
                    <a:pt x="27" y="550"/>
                  </a:cubicBezTo>
                  <a:cubicBezTo>
                    <a:pt x="14" y="560"/>
                    <a:pt x="0" y="567"/>
                    <a:pt x="1" y="583"/>
                  </a:cubicBezTo>
                  <a:cubicBezTo>
                    <a:pt x="756" y="5"/>
                    <a:pt x="756" y="5"/>
                    <a:pt x="756" y="5"/>
                  </a:cubicBezTo>
                  <a:cubicBezTo>
                    <a:pt x="741" y="0"/>
                    <a:pt x="731" y="11"/>
                    <a:pt x="71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31">
              <a:extLst>
                <a:ext uri="{FF2B5EF4-FFF2-40B4-BE49-F238E27FC236}">
                  <a16:creationId xmlns:a16="http://schemas.microsoft.com/office/drawing/2014/main" id="{03531EE7-D46C-4161-9530-DC499F7422FB}"/>
                </a:ext>
              </a:extLst>
            </p:cNvPr>
            <p:cNvSpPr>
              <a:spLocks/>
            </p:cNvSpPr>
            <p:nvPr/>
          </p:nvSpPr>
          <p:spPr bwMode="auto">
            <a:xfrm>
              <a:off x="9898063" y="3836988"/>
              <a:ext cx="176213" cy="161925"/>
            </a:xfrm>
            <a:custGeom>
              <a:avLst/>
              <a:gdLst>
                <a:gd name="T0" fmla="*/ 111 w 111"/>
                <a:gd name="T1" fmla="*/ 40 h 102"/>
                <a:gd name="T2" fmla="*/ 31 w 111"/>
                <a:gd name="T3" fmla="*/ 102 h 102"/>
                <a:gd name="T4" fmla="*/ 0 w 111"/>
                <a:gd name="T5" fmla="*/ 61 h 102"/>
                <a:gd name="T6" fmla="*/ 80 w 111"/>
                <a:gd name="T7" fmla="*/ 0 h 102"/>
                <a:gd name="T8" fmla="*/ 111 w 111"/>
                <a:gd name="T9" fmla="*/ 40 h 102"/>
              </a:gdLst>
              <a:ahLst/>
              <a:cxnLst>
                <a:cxn ang="0">
                  <a:pos x="T0" y="T1"/>
                </a:cxn>
                <a:cxn ang="0">
                  <a:pos x="T2" y="T3"/>
                </a:cxn>
                <a:cxn ang="0">
                  <a:pos x="T4" y="T5"/>
                </a:cxn>
                <a:cxn ang="0">
                  <a:pos x="T6" y="T7"/>
                </a:cxn>
                <a:cxn ang="0">
                  <a:pos x="T8" y="T9"/>
                </a:cxn>
              </a:cxnLst>
              <a:rect l="0" t="0" r="r" b="b"/>
              <a:pathLst>
                <a:path w="111" h="102">
                  <a:moveTo>
                    <a:pt x="111" y="40"/>
                  </a:moveTo>
                  <a:lnTo>
                    <a:pt x="31" y="102"/>
                  </a:lnTo>
                  <a:lnTo>
                    <a:pt x="0" y="61"/>
                  </a:lnTo>
                  <a:lnTo>
                    <a:pt x="80" y="0"/>
                  </a:lnTo>
                  <a:lnTo>
                    <a:pt x="111" y="4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32">
              <a:extLst>
                <a:ext uri="{FF2B5EF4-FFF2-40B4-BE49-F238E27FC236}">
                  <a16:creationId xmlns:a16="http://schemas.microsoft.com/office/drawing/2014/main" id="{DFF6CF30-4281-46B8-89A4-D9E9633B7D44}"/>
                </a:ext>
              </a:extLst>
            </p:cNvPr>
            <p:cNvSpPr>
              <a:spLocks/>
            </p:cNvSpPr>
            <p:nvPr/>
          </p:nvSpPr>
          <p:spPr bwMode="auto">
            <a:xfrm>
              <a:off x="9710738" y="4129088"/>
              <a:ext cx="403225" cy="577850"/>
            </a:xfrm>
            <a:custGeom>
              <a:avLst/>
              <a:gdLst>
                <a:gd name="T0" fmla="*/ 293 w 464"/>
                <a:gd name="T1" fmla="*/ 478 h 665"/>
                <a:gd name="T2" fmla="*/ 70 w 464"/>
                <a:gd name="T3" fmla="*/ 26 h 665"/>
                <a:gd name="T4" fmla="*/ 62 w 464"/>
                <a:gd name="T5" fmla="*/ 0 h 665"/>
                <a:gd name="T6" fmla="*/ 0 w 464"/>
                <a:gd name="T7" fmla="*/ 20 h 665"/>
                <a:gd name="T8" fmla="*/ 143 w 464"/>
                <a:gd name="T9" fmla="*/ 573 h 665"/>
                <a:gd name="T10" fmla="*/ 411 w 464"/>
                <a:gd name="T11" fmla="*/ 641 h 665"/>
                <a:gd name="T12" fmla="*/ 293 w 464"/>
                <a:gd name="T13" fmla="*/ 478 h 665"/>
              </a:gdLst>
              <a:ahLst/>
              <a:cxnLst>
                <a:cxn ang="0">
                  <a:pos x="T0" y="T1"/>
                </a:cxn>
                <a:cxn ang="0">
                  <a:pos x="T2" y="T3"/>
                </a:cxn>
                <a:cxn ang="0">
                  <a:pos x="T4" y="T5"/>
                </a:cxn>
                <a:cxn ang="0">
                  <a:pos x="T6" y="T7"/>
                </a:cxn>
                <a:cxn ang="0">
                  <a:pos x="T8" y="T9"/>
                </a:cxn>
                <a:cxn ang="0">
                  <a:pos x="T10" y="T11"/>
                </a:cxn>
                <a:cxn ang="0">
                  <a:pos x="T12" y="T13"/>
                </a:cxn>
              </a:cxnLst>
              <a:rect l="0" t="0" r="r" b="b"/>
              <a:pathLst>
                <a:path w="464" h="665">
                  <a:moveTo>
                    <a:pt x="293" y="478"/>
                  </a:moveTo>
                  <a:cubicBezTo>
                    <a:pt x="293" y="478"/>
                    <a:pt x="126" y="140"/>
                    <a:pt x="70" y="26"/>
                  </a:cubicBezTo>
                  <a:cubicBezTo>
                    <a:pt x="66" y="18"/>
                    <a:pt x="63" y="9"/>
                    <a:pt x="62" y="0"/>
                  </a:cubicBezTo>
                  <a:cubicBezTo>
                    <a:pt x="41" y="6"/>
                    <a:pt x="20" y="11"/>
                    <a:pt x="0" y="20"/>
                  </a:cubicBezTo>
                  <a:cubicBezTo>
                    <a:pt x="44" y="209"/>
                    <a:pt x="125" y="551"/>
                    <a:pt x="143" y="573"/>
                  </a:cubicBezTo>
                  <a:cubicBezTo>
                    <a:pt x="203" y="644"/>
                    <a:pt x="276" y="665"/>
                    <a:pt x="411" y="641"/>
                  </a:cubicBezTo>
                  <a:cubicBezTo>
                    <a:pt x="462" y="631"/>
                    <a:pt x="464" y="511"/>
                    <a:pt x="293" y="478"/>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33">
              <a:extLst>
                <a:ext uri="{FF2B5EF4-FFF2-40B4-BE49-F238E27FC236}">
                  <a16:creationId xmlns:a16="http://schemas.microsoft.com/office/drawing/2014/main" id="{EB889C93-F9D8-4A34-B5AE-D20C1FD40686}"/>
                </a:ext>
              </a:extLst>
            </p:cNvPr>
            <p:cNvSpPr>
              <a:spLocks/>
            </p:cNvSpPr>
            <p:nvPr/>
          </p:nvSpPr>
          <p:spPr bwMode="auto">
            <a:xfrm>
              <a:off x="9742488" y="3984626"/>
              <a:ext cx="60325" cy="120650"/>
            </a:xfrm>
            <a:custGeom>
              <a:avLst/>
              <a:gdLst>
                <a:gd name="T0" fmla="*/ 0 w 69"/>
                <a:gd name="T1" fmla="*/ 64 h 139"/>
                <a:gd name="T2" fmla="*/ 56 w 69"/>
                <a:gd name="T3" fmla="*/ 3 h 139"/>
                <a:gd name="T4" fmla="*/ 65 w 69"/>
                <a:gd name="T5" fmla="*/ 15 h 139"/>
                <a:gd name="T6" fmla="*/ 25 w 69"/>
                <a:gd name="T7" fmla="*/ 139 h 139"/>
                <a:gd name="T8" fmla="*/ 0 w 69"/>
                <a:gd name="T9" fmla="*/ 64 h 139"/>
              </a:gdLst>
              <a:ahLst/>
              <a:cxnLst>
                <a:cxn ang="0">
                  <a:pos x="T0" y="T1"/>
                </a:cxn>
                <a:cxn ang="0">
                  <a:pos x="T2" y="T3"/>
                </a:cxn>
                <a:cxn ang="0">
                  <a:pos x="T4" y="T5"/>
                </a:cxn>
                <a:cxn ang="0">
                  <a:pos x="T6" y="T7"/>
                </a:cxn>
                <a:cxn ang="0">
                  <a:pos x="T8" y="T9"/>
                </a:cxn>
              </a:cxnLst>
              <a:rect l="0" t="0" r="r" b="b"/>
              <a:pathLst>
                <a:path w="69" h="139">
                  <a:moveTo>
                    <a:pt x="0" y="64"/>
                  </a:moveTo>
                  <a:cubicBezTo>
                    <a:pt x="56" y="3"/>
                    <a:pt x="56" y="3"/>
                    <a:pt x="56" y="3"/>
                  </a:cubicBezTo>
                  <a:cubicBezTo>
                    <a:pt x="63" y="0"/>
                    <a:pt x="69" y="8"/>
                    <a:pt x="65" y="15"/>
                  </a:cubicBezTo>
                  <a:cubicBezTo>
                    <a:pt x="25" y="139"/>
                    <a:pt x="25" y="139"/>
                    <a:pt x="25" y="139"/>
                  </a:cubicBezTo>
                  <a:lnTo>
                    <a:pt x="0" y="64"/>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34">
              <a:extLst>
                <a:ext uri="{FF2B5EF4-FFF2-40B4-BE49-F238E27FC236}">
                  <a16:creationId xmlns:a16="http://schemas.microsoft.com/office/drawing/2014/main" id="{DC216905-5A27-4939-A250-36C96EF56DBF}"/>
                </a:ext>
              </a:extLst>
            </p:cNvPr>
            <p:cNvSpPr>
              <a:spLocks/>
            </p:cNvSpPr>
            <p:nvPr/>
          </p:nvSpPr>
          <p:spPr bwMode="auto">
            <a:xfrm>
              <a:off x="9648825" y="3862388"/>
              <a:ext cx="128588" cy="325438"/>
            </a:xfrm>
            <a:custGeom>
              <a:avLst/>
              <a:gdLst>
                <a:gd name="T0" fmla="*/ 76 w 147"/>
                <a:gd name="T1" fmla="*/ 364 h 375"/>
                <a:gd name="T2" fmla="*/ 4 w 147"/>
                <a:gd name="T3" fmla="*/ 188 h 375"/>
                <a:gd name="T4" fmla="*/ 21 w 147"/>
                <a:gd name="T5" fmla="*/ 71 h 375"/>
                <a:gd name="T6" fmla="*/ 100 w 147"/>
                <a:gd name="T7" fmla="*/ 12 h 375"/>
                <a:gd name="T8" fmla="*/ 118 w 147"/>
                <a:gd name="T9" fmla="*/ 196 h 375"/>
                <a:gd name="T10" fmla="*/ 139 w 147"/>
                <a:gd name="T11" fmla="*/ 264 h 375"/>
                <a:gd name="T12" fmla="*/ 132 w 147"/>
                <a:gd name="T13" fmla="*/ 310 h 375"/>
                <a:gd name="T14" fmla="*/ 141 w 147"/>
                <a:gd name="T15" fmla="*/ 375 h 375"/>
                <a:gd name="T16" fmla="*/ 76 w 147"/>
                <a:gd name="T17" fmla="*/ 3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75">
                  <a:moveTo>
                    <a:pt x="76" y="364"/>
                  </a:moveTo>
                  <a:cubicBezTo>
                    <a:pt x="76" y="364"/>
                    <a:pt x="9" y="235"/>
                    <a:pt x="4" y="188"/>
                  </a:cubicBezTo>
                  <a:cubicBezTo>
                    <a:pt x="0" y="152"/>
                    <a:pt x="21" y="71"/>
                    <a:pt x="21" y="71"/>
                  </a:cubicBezTo>
                  <a:cubicBezTo>
                    <a:pt x="24" y="65"/>
                    <a:pt x="85" y="0"/>
                    <a:pt x="100" y="12"/>
                  </a:cubicBezTo>
                  <a:cubicBezTo>
                    <a:pt x="139" y="42"/>
                    <a:pt x="118" y="196"/>
                    <a:pt x="118" y="196"/>
                  </a:cubicBezTo>
                  <a:cubicBezTo>
                    <a:pt x="118" y="196"/>
                    <a:pt x="147" y="237"/>
                    <a:pt x="139" y="264"/>
                  </a:cubicBezTo>
                  <a:cubicBezTo>
                    <a:pt x="132" y="310"/>
                    <a:pt x="132" y="310"/>
                    <a:pt x="132" y="310"/>
                  </a:cubicBezTo>
                  <a:cubicBezTo>
                    <a:pt x="141" y="375"/>
                    <a:pt x="141" y="375"/>
                    <a:pt x="141" y="375"/>
                  </a:cubicBezTo>
                  <a:lnTo>
                    <a:pt x="76" y="364"/>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35">
              <a:extLst>
                <a:ext uri="{FF2B5EF4-FFF2-40B4-BE49-F238E27FC236}">
                  <a16:creationId xmlns:a16="http://schemas.microsoft.com/office/drawing/2014/main" id="{C3923817-D74E-4B33-8C58-146872B63F7E}"/>
                </a:ext>
              </a:extLst>
            </p:cNvPr>
            <p:cNvSpPr>
              <a:spLocks/>
            </p:cNvSpPr>
            <p:nvPr/>
          </p:nvSpPr>
          <p:spPr bwMode="auto">
            <a:xfrm>
              <a:off x="9382125" y="1884363"/>
              <a:ext cx="125413" cy="74613"/>
            </a:xfrm>
            <a:custGeom>
              <a:avLst/>
              <a:gdLst>
                <a:gd name="T0" fmla="*/ 102 w 143"/>
                <a:gd name="T1" fmla="*/ 80 h 85"/>
                <a:gd name="T2" fmla="*/ 8 w 143"/>
                <a:gd name="T3" fmla="*/ 85 h 85"/>
                <a:gd name="T4" fmla="*/ 10 w 143"/>
                <a:gd name="T5" fmla="*/ 67 h 85"/>
                <a:gd name="T6" fmla="*/ 143 w 143"/>
                <a:gd name="T7" fmla="*/ 0 h 85"/>
                <a:gd name="T8" fmla="*/ 102 w 143"/>
                <a:gd name="T9" fmla="*/ 80 h 85"/>
              </a:gdLst>
              <a:ahLst/>
              <a:cxnLst>
                <a:cxn ang="0">
                  <a:pos x="T0" y="T1"/>
                </a:cxn>
                <a:cxn ang="0">
                  <a:pos x="T2" y="T3"/>
                </a:cxn>
                <a:cxn ang="0">
                  <a:pos x="T4" y="T5"/>
                </a:cxn>
                <a:cxn ang="0">
                  <a:pos x="T6" y="T7"/>
                </a:cxn>
                <a:cxn ang="0">
                  <a:pos x="T8" y="T9"/>
                </a:cxn>
              </a:cxnLst>
              <a:rect l="0" t="0" r="r" b="b"/>
              <a:pathLst>
                <a:path w="143" h="85">
                  <a:moveTo>
                    <a:pt x="102" y="80"/>
                  </a:moveTo>
                  <a:cubicBezTo>
                    <a:pt x="8" y="85"/>
                    <a:pt x="8" y="85"/>
                    <a:pt x="8" y="85"/>
                  </a:cubicBezTo>
                  <a:cubicBezTo>
                    <a:pt x="0" y="81"/>
                    <a:pt x="2" y="69"/>
                    <a:pt x="10" y="67"/>
                  </a:cubicBezTo>
                  <a:cubicBezTo>
                    <a:pt x="143" y="0"/>
                    <a:pt x="143" y="0"/>
                    <a:pt x="143" y="0"/>
                  </a:cubicBezTo>
                  <a:lnTo>
                    <a:pt x="102" y="80"/>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36">
              <a:extLst>
                <a:ext uri="{FF2B5EF4-FFF2-40B4-BE49-F238E27FC236}">
                  <a16:creationId xmlns:a16="http://schemas.microsoft.com/office/drawing/2014/main" id="{7426A101-A58E-46C2-B49A-4FE6C36D8405}"/>
                </a:ext>
              </a:extLst>
            </p:cNvPr>
            <p:cNvSpPr>
              <a:spLocks/>
            </p:cNvSpPr>
            <p:nvPr/>
          </p:nvSpPr>
          <p:spPr bwMode="auto">
            <a:xfrm>
              <a:off x="9334500" y="1812926"/>
              <a:ext cx="269875" cy="300038"/>
            </a:xfrm>
            <a:custGeom>
              <a:avLst/>
              <a:gdLst>
                <a:gd name="T0" fmla="*/ 310 w 310"/>
                <a:gd name="T1" fmla="*/ 62 h 347"/>
                <a:gd name="T2" fmla="*/ 227 w 310"/>
                <a:gd name="T3" fmla="*/ 262 h 347"/>
                <a:gd name="T4" fmla="*/ 119 w 310"/>
                <a:gd name="T5" fmla="*/ 341 h 347"/>
                <a:gd name="T6" fmla="*/ 7 w 310"/>
                <a:gd name="T7" fmla="*/ 325 h 347"/>
                <a:gd name="T8" fmla="*/ 141 w 310"/>
                <a:gd name="T9" fmla="*/ 163 h 347"/>
                <a:gd name="T10" fmla="*/ 179 w 310"/>
                <a:gd name="T11" fmla="*/ 91 h 347"/>
                <a:gd name="T12" fmla="*/ 222 w 310"/>
                <a:gd name="T13" fmla="*/ 60 h 347"/>
                <a:gd name="T14" fmla="*/ 266 w 310"/>
                <a:gd name="T15" fmla="*/ 0 h 347"/>
                <a:gd name="T16" fmla="*/ 310 w 310"/>
                <a:gd name="T17" fmla="*/ 6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347">
                  <a:moveTo>
                    <a:pt x="310" y="62"/>
                  </a:moveTo>
                  <a:cubicBezTo>
                    <a:pt x="310" y="62"/>
                    <a:pt x="261" y="219"/>
                    <a:pt x="227" y="262"/>
                  </a:cubicBezTo>
                  <a:cubicBezTo>
                    <a:pt x="201" y="293"/>
                    <a:pt x="119" y="341"/>
                    <a:pt x="119" y="341"/>
                  </a:cubicBezTo>
                  <a:cubicBezTo>
                    <a:pt x="112" y="343"/>
                    <a:pt x="10" y="347"/>
                    <a:pt x="7" y="325"/>
                  </a:cubicBezTo>
                  <a:cubicBezTo>
                    <a:pt x="0" y="270"/>
                    <a:pt x="141" y="163"/>
                    <a:pt x="141" y="163"/>
                  </a:cubicBezTo>
                  <a:cubicBezTo>
                    <a:pt x="141" y="163"/>
                    <a:pt x="151" y="107"/>
                    <a:pt x="179" y="91"/>
                  </a:cubicBezTo>
                  <a:cubicBezTo>
                    <a:pt x="222" y="60"/>
                    <a:pt x="222" y="60"/>
                    <a:pt x="222" y="60"/>
                  </a:cubicBezTo>
                  <a:cubicBezTo>
                    <a:pt x="266" y="0"/>
                    <a:pt x="266" y="0"/>
                    <a:pt x="266" y="0"/>
                  </a:cubicBezTo>
                  <a:lnTo>
                    <a:pt x="310" y="62"/>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37">
              <a:extLst>
                <a:ext uri="{FF2B5EF4-FFF2-40B4-BE49-F238E27FC236}">
                  <a16:creationId xmlns:a16="http://schemas.microsoft.com/office/drawing/2014/main" id="{B39A04E4-C18F-40C2-A08C-09B14B453D61}"/>
                </a:ext>
              </a:extLst>
            </p:cNvPr>
            <p:cNvSpPr>
              <a:spLocks/>
            </p:cNvSpPr>
            <p:nvPr/>
          </p:nvSpPr>
          <p:spPr bwMode="auto">
            <a:xfrm>
              <a:off x="8096250" y="2178051"/>
              <a:ext cx="53975" cy="130175"/>
            </a:xfrm>
            <a:custGeom>
              <a:avLst/>
              <a:gdLst>
                <a:gd name="T0" fmla="*/ 62 w 62"/>
                <a:gd name="T1" fmla="*/ 57 h 150"/>
                <a:gd name="T2" fmla="*/ 43 w 62"/>
                <a:gd name="T3" fmla="*/ 144 h 150"/>
                <a:gd name="T4" fmla="*/ 28 w 62"/>
                <a:gd name="T5" fmla="*/ 137 h 150"/>
                <a:gd name="T6" fmla="*/ 0 w 62"/>
                <a:gd name="T7" fmla="*/ 0 h 150"/>
                <a:gd name="T8" fmla="*/ 62 w 62"/>
                <a:gd name="T9" fmla="*/ 57 h 150"/>
              </a:gdLst>
              <a:ahLst/>
              <a:cxnLst>
                <a:cxn ang="0">
                  <a:pos x="T0" y="T1"/>
                </a:cxn>
                <a:cxn ang="0">
                  <a:pos x="T2" y="T3"/>
                </a:cxn>
                <a:cxn ang="0">
                  <a:pos x="T4" y="T5"/>
                </a:cxn>
                <a:cxn ang="0">
                  <a:pos x="T6" y="T7"/>
                </a:cxn>
                <a:cxn ang="0">
                  <a:pos x="T8" y="T9"/>
                </a:cxn>
              </a:cxnLst>
              <a:rect l="0" t="0" r="r" b="b"/>
              <a:pathLst>
                <a:path w="62" h="150">
                  <a:moveTo>
                    <a:pt x="62" y="57"/>
                  </a:moveTo>
                  <a:cubicBezTo>
                    <a:pt x="43" y="144"/>
                    <a:pt x="43" y="144"/>
                    <a:pt x="43" y="144"/>
                  </a:cubicBezTo>
                  <a:cubicBezTo>
                    <a:pt x="37" y="150"/>
                    <a:pt x="27" y="146"/>
                    <a:pt x="28" y="137"/>
                  </a:cubicBezTo>
                  <a:cubicBezTo>
                    <a:pt x="0" y="0"/>
                    <a:pt x="0" y="0"/>
                    <a:pt x="0" y="0"/>
                  </a:cubicBezTo>
                  <a:lnTo>
                    <a:pt x="62" y="57"/>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8">
              <a:extLst>
                <a:ext uri="{FF2B5EF4-FFF2-40B4-BE49-F238E27FC236}">
                  <a16:creationId xmlns:a16="http://schemas.microsoft.com/office/drawing/2014/main" id="{01117919-1C8D-4BA7-896A-2781C973EC21}"/>
                </a:ext>
              </a:extLst>
            </p:cNvPr>
            <p:cNvSpPr>
              <a:spLocks/>
            </p:cNvSpPr>
            <p:nvPr/>
          </p:nvSpPr>
          <p:spPr bwMode="auto">
            <a:xfrm>
              <a:off x="8043863" y="2085976"/>
              <a:ext cx="236538" cy="296863"/>
            </a:xfrm>
            <a:custGeom>
              <a:avLst/>
              <a:gdLst>
                <a:gd name="T0" fmla="*/ 66 w 272"/>
                <a:gd name="T1" fmla="*/ 0 h 344"/>
                <a:gd name="T2" fmla="*/ 227 w 272"/>
                <a:gd name="T3" fmla="*/ 126 h 344"/>
                <a:gd name="T4" fmla="*/ 272 w 272"/>
                <a:gd name="T5" fmla="*/ 243 h 344"/>
                <a:gd name="T6" fmla="*/ 230 w 272"/>
                <a:gd name="T7" fmla="*/ 341 h 344"/>
                <a:gd name="T8" fmla="*/ 116 w 272"/>
                <a:gd name="T9" fmla="*/ 178 h 344"/>
                <a:gd name="T10" fmla="*/ 60 w 272"/>
                <a:gd name="T11" fmla="*/ 126 h 344"/>
                <a:gd name="T12" fmla="*/ 43 w 272"/>
                <a:gd name="T13" fmla="*/ 80 h 344"/>
                <a:gd name="T14" fmla="*/ 0 w 272"/>
                <a:gd name="T15" fmla="*/ 24 h 344"/>
                <a:gd name="T16" fmla="*/ 66 w 272"/>
                <a:gd name="T1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44">
                  <a:moveTo>
                    <a:pt x="66" y="0"/>
                  </a:moveTo>
                  <a:cubicBezTo>
                    <a:pt x="66" y="0"/>
                    <a:pt x="197" y="84"/>
                    <a:pt x="227" y="126"/>
                  </a:cubicBezTo>
                  <a:cubicBezTo>
                    <a:pt x="249" y="156"/>
                    <a:pt x="272" y="243"/>
                    <a:pt x="272" y="243"/>
                  </a:cubicBezTo>
                  <a:cubicBezTo>
                    <a:pt x="272" y="250"/>
                    <a:pt x="250" y="344"/>
                    <a:pt x="230" y="341"/>
                  </a:cubicBezTo>
                  <a:cubicBezTo>
                    <a:pt x="178" y="333"/>
                    <a:pt x="116" y="178"/>
                    <a:pt x="116" y="178"/>
                  </a:cubicBezTo>
                  <a:cubicBezTo>
                    <a:pt x="116" y="178"/>
                    <a:pt x="67" y="156"/>
                    <a:pt x="60" y="126"/>
                  </a:cubicBezTo>
                  <a:cubicBezTo>
                    <a:pt x="43" y="80"/>
                    <a:pt x="43" y="80"/>
                    <a:pt x="43" y="80"/>
                  </a:cubicBezTo>
                  <a:cubicBezTo>
                    <a:pt x="0" y="24"/>
                    <a:pt x="0" y="24"/>
                    <a:pt x="0" y="24"/>
                  </a:cubicBezTo>
                  <a:lnTo>
                    <a:pt x="66" y="0"/>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39">
              <a:extLst>
                <a:ext uri="{FF2B5EF4-FFF2-40B4-BE49-F238E27FC236}">
                  <a16:creationId xmlns:a16="http://schemas.microsoft.com/office/drawing/2014/main" id="{629DDDCB-389A-4C3F-B8C2-B1975DE17E2E}"/>
                </a:ext>
              </a:extLst>
            </p:cNvPr>
            <p:cNvSpPr>
              <a:spLocks/>
            </p:cNvSpPr>
            <p:nvPr/>
          </p:nvSpPr>
          <p:spPr bwMode="auto">
            <a:xfrm>
              <a:off x="8242300" y="3663951"/>
              <a:ext cx="136525" cy="68263"/>
            </a:xfrm>
            <a:custGeom>
              <a:avLst/>
              <a:gdLst>
                <a:gd name="T0" fmla="*/ 84 w 157"/>
                <a:gd name="T1" fmla="*/ 0 h 79"/>
                <a:gd name="T2" fmla="*/ 155 w 157"/>
                <a:gd name="T3" fmla="*/ 63 h 79"/>
                <a:gd name="T4" fmla="*/ 141 w 157"/>
                <a:gd name="T5" fmla="*/ 74 h 79"/>
                <a:gd name="T6" fmla="*/ 0 w 157"/>
                <a:gd name="T7" fmla="*/ 28 h 79"/>
                <a:gd name="T8" fmla="*/ 84 w 157"/>
                <a:gd name="T9" fmla="*/ 0 h 79"/>
              </a:gdLst>
              <a:ahLst/>
              <a:cxnLst>
                <a:cxn ang="0">
                  <a:pos x="T0" y="T1"/>
                </a:cxn>
                <a:cxn ang="0">
                  <a:pos x="T2" y="T3"/>
                </a:cxn>
                <a:cxn ang="0">
                  <a:pos x="T4" y="T5"/>
                </a:cxn>
                <a:cxn ang="0">
                  <a:pos x="T6" y="T7"/>
                </a:cxn>
                <a:cxn ang="0">
                  <a:pos x="T8" y="T9"/>
                </a:cxn>
              </a:cxnLst>
              <a:rect l="0" t="0" r="r" b="b"/>
              <a:pathLst>
                <a:path w="157" h="79">
                  <a:moveTo>
                    <a:pt x="84" y="0"/>
                  </a:moveTo>
                  <a:cubicBezTo>
                    <a:pt x="155" y="63"/>
                    <a:pt x="155" y="63"/>
                    <a:pt x="155" y="63"/>
                  </a:cubicBezTo>
                  <a:cubicBezTo>
                    <a:pt x="157" y="72"/>
                    <a:pt x="148" y="79"/>
                    <a:pt x="141" y="74"/>
                  </a:cubicBezTo>
                  <a:cubicBezTo>
                    <a:pt x="0" y="28"/>
                    <a:pt x="0" y="28"/>
                    <a:pt x="0" y="28"/>
                  </a:cubicBezTo>
                  <a:lnTo>
                    <a:pt x="84" y="0"/>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0">
              <a:extLst>
                <a:ext uri="{FF2B5EF4-FFF2-40B4-BE49-F238E27FC236}">
                  <a16:creationId xmlns:a16="http://schemas.microsoft.com/office/drawing/2014/main" id="{7D37F57B-F65F-47C1-B204-0BE47F5BA7BF}"/>
                </a:ext>
              </a:extLst>
            </p:cNvPr>
            <p:cNvSpPr>
              <a:spLocks/>
            </p:cNvSpPr>
            <p:nvPr/>
          </p:nvSpPr>
          <p:spPr bwMode="auto">
            <a:xfrm>
              <a:off x="8148638" y="3557588"/>
              <a:ext cx="369888" cy="144463"/>
            </a:xfrm>
            <a:custGeom>
              <a:avLst/>
              <a:gdLst>
                <a:gd name="T0" fmla="*/ 12 w 427"/>
                <a:gd name="T1" fmla="*/ 86 h 167"/>
                <a:gd name="T2" fmla="*/ 213 w 427"/>
                <a:gd name="T3" fmla="*/ 4 h 167"/>
                <a:gd name="T4" fmla="*/ 346 w 427"/>
                <a:gd name="T5" fmla="*/ 24 h 167"/>
                <a:gd name="T6" fmla="*/ 413 w 427"/>
                <a:gd name="T7" fmla="*/ 114 h 167"/>
                <a:gd name="T8" fmla="*/ 203 w 427"/>
                <a:gd name="T9" fmla="*/ 135 h 167"/>
                <a:gd name="T10" fmla="*/ 125 w 427"/>
                <a:gd name="T11" fmla="*/ 159 h 167"/>
                <a:gd name="T12" fmla="*/ 74 w 427"/>
                <a:gd name="T13" fmla="*/ 150 h 167"/>
                <a:gd name="T14" fmla="*/ 0 w 427"/>
                <a:gd name="T15" fmla="*/ 161 h 167"/>
                <a:gd name="T16" fmla="*/ 12 w 427"/>
                <a:gd name="T17" fmla="*/ 8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67">
                  <a:moveTo>
                    <a:pt x="12" y="86"/>
                  </a:moveTo>
                  <a:cubicBezTo>
                    <a:pt x="12" y="86"/>
                    <a:pt x="159" y="10"/>
                    <a:pt x="213" y="4"/>
                  </a:cubicBezTo>
                  <a:cubicBezTo>
                    <a:pt x="253" y="0"/>
                    <a:pt x="346" y="24"/>
                    <a:pt x="346" y="24"/>
                  </a:cubicBezTo>
                  <a:cubicBezTo>
                    <a:pt x="352" y="28"/>
                    <a:pt x="427" y="97"/>
                    <a:pt x="413" y="114"/>
                  </a:cubicBezTo>
                  <a:cubicBezTo>
                    <a:pt x="379" y="159"/>
                    <a:pt x="203" y="135"/>
                    <a:pt x="203" y="135"/>
                  </a:cubicBezTo>
                  <a:cubicBezTo>
                    <a:pt x="203" y="135"/>
                    <a:pt x="157" y="167"/>
                    <a:pt x="125" y="159"/>
                  </a:cubicBezTo>
                  <a:cubicBezTo>
                    <a:pt x="74" y="150"/>
                    <a:pt x="74" y="150"/>
                    <a:pt x="74" y="150"/>
                  </a:cubicBezTo>
                  <a:cubicBezTo>
                    <a:pt x="0" y="161"/>
                    <a:pt x="0" y="161"/>
                    <a:pt x="0" y="161"/>
                  </a:cubicBezTo>
                  <a:lnTo>
                    <a:pt x="12" y="86"/>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1">
              <a:extLst>
                <a:ext uri="{FF2B5EF4-FFF2-40B4-BE49-F238E27FC236}">
                  <a16:creationId xmlns:a16="http://schemas.microsoft.com/office/drawing/2014/main" id="{5EAD9F2B-E034-48BD-A535-033A20B88BF2}"/>
                </a:ext>
              </a:extLst>
            </p:cNvPr>
            <p:cNvSpPr>
              <a:spLocks/>
            </p:cNvSpPr>
            <p:nvPr/>
          </p:nvSpPr>
          <p:spPr bwMode="auto">
            <a:xfrm>
              <a:off x="8448675" y="3889376"/>
              <a:ext cx="79375" cy="123825"/>
            </a:xfrm>
            <a:custGeom>
              <a:avLst/>
              <a:gdLst>
                <a:gd name="T0" fmla="*/ 91 w 91"/>
                <a:gd name="T1" fmla="*/ 55 h 143"/>
                <a:gd name="T2" fmla="*/ 14 w 91"/>
                <a:gd name="T3" fmla="*/ 0 h 143"/>
                <a:gd name="T4" fmla="*/ 6 w 91"/>
                <a:gd name="T5" fmla="*/ 16 h 143"/>
                <a:gd name="T6" fmla="*/ 83 w 91"/>
                <a:gd name="T7" fmla="*/ 143 h 143"/>
                <a:gd name="T8" fmla="*/ 91 w 91"/>
                <a:gd name="T9" fmla="*/ 55 h 143"/>
              </a:gdLst>
              <a:ahLst/>
              <a:cxnLst>
                <a:cxn ang="0">
                  <a:pos x="T0" y="T1"/>
                </a:cxn>
                <a:cxn ang="0">
                  <a:pos x="T2" y="T3"/>
                </a:cxn>
                <a:cxn ang="0">
                  <a:pos x="T4" y="T5"/>
                </a:cxn>
                <a:cxn ang="0">
                  <a:pos x="T6" y="T7"/>
                </a:cxn>
                <a:cxn ang="0">
                  <a:pos x="T8" y="T9"/>
                </a:cxn>
              </a:cxnLst>
              <a:rect l="0" t="0" r="r" b="b"/>
              <a:pathLst>
                <a:path w="91" h="143">
                  <a:moveTo>
                    <a:pt x="91" y="55"/>
                  </a:moveTo>
                  <a:cubicBezTo>
                    <a:pt x="14" y="0"/>
                    <a:pt x="14" y="0"/>
                    <a:pt x="14" y="0"/>
                  </a:cubicBezTo>
                  <a:cubicBezTo>
                    <a:pt x="5" y="0"/>
                    <a:pt x="0" y="10"/>
                    <a:pt x="6" y="16"/>
                  </a:cubicBezTo>
                  <a:cubicBezTo>
                    <a:pt x="83" y="143"/>
                    <a:pt x="83" y="143"/>
                    <a:pt x="83" y="143"/>
                  </a:cubicBezTo>
                  <a:lnTo>
                    <a:pt x="91" y="55"/>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2">
              <a:extLst>
                <a:ext uri="{FF2B5EF4-FFF2-40B4-BE49-F238E27FC236}">
                  <a16:creationId xmlns:a16="http://schemas.microsoft.com/office/drawing/2014/main" id="{C156ADCF-6464-4258-AFE9-156634CFA4F9}"/>
                </a:ext>
              </a:extLst>
            </p:cNvPr>
            <p:cNvSpPr>
              <a:spLocks/>
            </p:cNvSpPr>
            <p:nvPr/>
          </p:nvSpPr>
          <p:spPr bwMode="auto">
            <a:xfrm>
              <a:off x="8459788" y="3733801"/>
              <a:ext cx="169863" cy="373063"/>
            </a:xfrm>
            <a:custGeom>
              <a:avLst/>
              <a:gdLst>
                <a:gd name="T0" fmla="*/ 154 w 195"/>
                <a:gd name="T1" fmla="*/ 401 h 430"/>
                <a:gd name="T2" fmla="*/ 188 w 195"/>
                <a:gd name="T3" fmla="*/ 187 h 430"/>
                <a:gd name="T4" fmla="*/ 139 w 195"/>
                <a:gd name="T5" fmla="*/ 62 h 430"/>
                <a:gd name="T6" fmla="*/ 36 w 195"/>
                <a:gd name="T7" fmla="*/ 17 h 430"/>
                <a:gd name="T8" fmla="*/ 64 w 195"/>
                <a:gd name="T9" fmla="*/ 226 h 430"/>
                <a:gd name="T10" fmla="*/ 58 w 195"/>
                <a:gd name="T11" fmla="*/ 307 h 430"/>
                <a:gd name="T12" fmla="*/ 78 w 195"/>
                <a:gd name="T13" fmla="*/ 356 h 430"/>
                <a:gd name="T14" fmla="*/ 84 w 195"/>
                <a:gd name="T15" fmla="*/ 430 h 430"/>
                <a:gd name="T16" fmla="*/ 154 w 195"/>
                <a:gd name="T17" fmla="*/ 401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430">
                  <a:moveTo>
                    <a:pt x="154" y="401"/>
                  </a:moveTo>
                  <a:cubicBezTo>
                    <a:pt x="154" y="401"/>
                    <a:pt x="195" y="241"/>
                    <a:pt x="188" y="187"/>
                  </a:cubicBezTo>
                  <a:cubicBezTo>
                    <a:pt x="183" y="147"/>
                    <a:pt x="139" y="62"/>
                    <a:pt x="139" y="62"/>
                  </a:cubicBezTo>
                  <a:cubicBezTo>
                    <a:pt x="134" y="57"/>
                    <a:pt x="49" y="0"/>
                    <a:pt x="36" y="17"/>
                  </a:cubicBezTo>
                  <a:cubicBezTo>
                    <a:pt x="0" y="60"/>
                    <a:pt x="64" y="226"/>
                    <a:pt x="64" y="226"/>
                  </a:cubicBezTo>
                  <a:cubicBezTo>
                    <a:pt x="64" y="226"/>
                    <a:pt x="42" y="278"/>
                    <a:pt x="58" y="307"/>
                  </a:cubicBezTo>
                  <a:cubicBezTo>
                    <a:pt x="78" y="356"/>
                    <a:pt x="78" y="356"/>
                    <a:pt x="78" y="356"/>
                  </a:cubicBezTo>
                  <a:cubicBezTo>
                    <a:pt x="84" y="430"/>
                    <a:pt x="84" y="430"/>
                    <a:pt x="84" y="430"/>
                  </a:cubicBezTo>
                  <a:lnTo>
                    <a:pt x="154" y="401"/>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3">
              <a:extLst>
                <a:ext uri="{FF2B5EF4-FFF2-40B4-BE49-F238E27FC236}">
                  <a16:creationId xmlns:a16="http://schemas.microsoft.com/office/drawing/2014/main" id="{D6E74FD4-7AEA-4F20-8A93-3423D736DACF}"/>
                </a:ext>
              </a:extLst>
            </p:cNvPr>
            <p:cNvSpPr>
              <a:spLocks/>
            </p:cNvSpPr>
            <p:nvPr/>
          </p:nvSpPr>
          <p:spPr bwMode="auto">
            <a:xfrm>
              <a:off x="9072563" y="1601788"/>
              <a:ext cx="141288" cy="46038"/>
            </a:xfrm>
            <a:custGeom>
              <a:avLst/>
              <a:gdLst>
                <a:gd name="T0" fmla="*/ 72 w 163"/>
                <a:gd name="T1" fmla="*/ 54 h 54"/>
                <a:gd name="T2" fmla="*/ 158 w 163"/>
                <a:gd name="T3" fmla="*/ 17 h 54"/>
                <a:gd name="T4" fmla="*/ 149 w 163"/>
                <a:gd name="T5" fmla="*/ 2 h 54"/>
                <a:gd name="T6" fmla="*/ 0 w 163"/>
                <a:gd name="T7" fmla="*/ 1 h 54"/>
                <a:gd name="T8" fmla="*/ 72 w 163"/>
                <a:gd name="T9" fmla="*/ 54 h 54"/>
              </a:gdLst>
              <a:ahLst/>
              <a:cxnLst>
                <a:cxn ang="0">
                  <a:pos x="T0" y="T1"/>
                </a:cxn>
                <a:cxn ang="0">
                  <a:pos x="T2" y="T3"/>
                </a:cxn>
                <a:cxn ang="0">
                  <a:pos x="T4" y="T5"/>
                </a:cxn>
                <a:cxn ang="0">
                  <a:pos x="T6" y="T7"/>
                </a:cxn>
                <a:cxn ang="0">
                  <a:pos x="T8" y="T9"/>
                </a:cxn>
              </a:cxnLst>
              <a:rect l="0" t="0" r="r" b="b"/>
              <a:pathLst>
                <a:path w="163" h="54">
                  <a:moveTo>
                    <a:pt x="72" y="54"/>
                  </a:moveTo>
                  <a:cubicBezTo>
                    <a:pt x="158" y="17"/>
                    <a:pt x="158" y="17"/>
                    <a:pt x="158" y="17"/>
                  </a:cubicBezTo>
                  <a:cubicBezTo>
                    <a:pt x="163" y="10"/>
                    <a:pt x="157" y="0"/>
                    <a:pt x="149" y="2"/>
                  </a:cubicBezTo>
                  <a:cubicBezTo>
                    <a:pt x="0" y="1"/>
                    <a:pt x="0" y="1"/>
                    <a:pt x="0" y="1"/>
                  </a:cubicBezTo>
                  <a:lnTo>
                    <a:pt x="72" y="54"/>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4">
              <a:extLst>
                <a:ext uri="{FF2B5EF4-FFF2-40B4-BE49-F238E27FC236}">
                  <a16:creationId xmlns:a16="http://schemas.microsoft.com/office/drawing/2014/main" id="{2C72BB08-AA58-4219-96BB-3C81A4177AD5}"/>
                </a:ext>
              </a:extLst>
            </p:cNvPr>
            <p:cNvSpPr>
              <a:spLocks/>
            </p:cNvSpPr>
            <p:nvPr/>
          </p:nvSpPr>
          <p:spPr bwMode="auto">
            <a:xfrm>
              <a:off x="8975725" y="1563688"/>
              <a:ext cx="346075" cy="207963"/>
            </a:xfrm>
            <a:custGeom>
              <a:avLst/>
              <a:gdLst>
                <a:gd name="T0" fmla="*/ 0 w 397"/>
                <a:gd name="T1" fmla="*/ 75 h 240"/>
                <a:gd name="T2" fmla="*/ 164 w 397"/>
                <a:gd name="T3" fmla="*/ 216 h 240"/>
                <a:gd name="T4" fmla="*/ 296 w 397"/>
                <a:gd name="T5" fmla="*/ 240 h 240"/>
                <a:gd name="T6" fmla="*/ 389 w 397"/>
                <a:gd name="T7" fmla="*/ 176 h 240"/>
                <a:gd name="T8" fmla="*/ 197 w 397"/>
                <a:gd name="T9" fmla="*/ 90 h 240"/>
                <a:gd name="T10" fmla="*/ 130 w 397"/>
                <a:gd name="T11" fmla="*/ 42 h 240"/>
                <a:gd name="T12" fmla="*/ 79 w 397"/>
                <a:gd name="T13" fmla="*/ 34 h 240"/>
                <a:gd name="T14" fmla="*/ 12 w 397"/>
                <a:gd name="T15" fmla="*/ 0 h 240"/>
                <a:gd name="T16" fmla="*/ 0 w 397"/>
                <a:gd name="T17"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40">
                  <a:moveTo>
                    <a:pt x="0" y="75"/>
                  </a:moveTo>
                  <a:cubicBezTo>
                    <a:pt x="0" y="75"/>
                    <a:pt x="115" y="194"/>
                    <a:pt x="164" y="216"/>
                  </a:cubicBezTo>
                  <a:cubicBezTo>
                    <a:pt x="201" y="233"/>
                    <a:pt x="296" y="240"/>
                    <a:pt x="296" y="240"/>
                  </a:cubicBezTo>
                  <a:cubicBezTo>
                    <a:pt x="304" y="238"/>
                    <a:pt x="397" y="196"/>
                    <a:pt x="389" y="176"/>
                  </a:cubicBezTo>
                  <a:cubicBezTo>
                    <a:pt x="371" y="123"/>
                    <a:pt x="197" y="90"/>
                    <a:pt x="197" y="90"/>
                  </a:cubicBezTo>
                  <a:cubicBezTo>
                    <a:pt x="197" y="90"/>
                    <a:pt x="163" y="44"/>
                    <a:pt x="130" y="42"/>
                  </a:cubicBezTo>
                  <a:cubicBezTo>
                    <a:pt x="79" y="34"/>
                    <a:pt x="79" y="34"/>
                    <a:pt x="79" y="34"/>
                  </a:cubicBezTo>
                  <a:cubicBezTo>
                    <a:pt x="12" y="0"/>
                    <a:pt x="12" y="0"/>
                    <a:pt x="12" y="0"/>
                  </a:cubicBezTo>
                  <a:lnTo>
                    <a:pt x="0" y="75"/>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45">
              <a:extLst>
                <a:ext uri="{FF2B5EF4-FFF2-40B4-BE49-F238E27FC236}">
                  <a16:creationId xmlns:a16="http://schemas.microsoft.com/office/drawing/2014/main" id="{892207D4-6937-4F24-8EC5-7F4C7EF1C9AF}"/>
                </a:ext>
              </a:extLst>
            </p:cNvPr>
            <p:cNvSpPr>
              <a:spLocks/>
            </p:cNvSpPr>
            <p:nvPr/>
          </p:nvSpPr>
          <p:spPr bwMode="auto">
            <a:xfrm>
              <a:off x="10293350" y="3654426"/>
              <a:ext cx="560388" cy="444500"/>
            </a:xfrm>
            <a:custGeom>
              <a:avLst/>
              <a:gdLst>
                <a:gd name="T0" fmla="*/ 457 w 645"/>
                <a:gd name="T1" fmla="*/ 331 h 513"/>
                <a:gd name="T2" fmla="*/ 25 w 645"/>
                <a:gd name="T3" fmla="*/ 70 h 513"/>
                <a:gd name="T4" fmla="*/ 0 w 645"/>
                <a:gd name="T5" fmla="*/ 60 h 513"/>
                <a:gd name="T6" fmla="*/ 25 w 645"/>
                <a:gd name="T7" fmla="*/ 0 h 513"/>
                <a:gd name="T8" fmla="*/ 564 w 645"/>
                <a:gd name="T9" fmla="*/ 189 h 513"/>
                <a:gd name="T10" fmla="*/ 609 w 645"/>
                <a:gd name="T11" fmla="*/ 463 h 513"/>
                <a:gd name="T12" fmla="*/ 457 w 645"/>
                <a:gd name="T13" fmla="*/ 331 h 513"/>
              </a:gdLst>
              <a:ahLst/>
              <a:cxnLst>
                <a:cxn ang="0">
                  <a:pos x="T0" y="T1"/>
                </a:cxn>
                <a:cxn ang="0">
                  <a:pos x="T2" y="T3"/>
                </a:cxn>
                <a:cxn ang="0">
                  <a:pos x="T4" y="T5"/>
                </a:cxn>
                <a:cxn ang="0">
                  <a:pos x="T6" y="T7"/>
                </a:cxn>
                <a:cxn ang="0">
                  <a:pos x="T8" y="T9"/>
                </a:cxn>
                <a:cxn ang="0">
                  <a:pos x="T10" y="T11"/>
                </a:cxn>
                <a:cxn ang="0">
                  <a:pos x="T12" y="T13"/>
                </a:cxn>
              </a:cxnLst>
              <a:rect l="0" t="0" r="r" b="b"/>
              <a:pathLst>
                <a:path w="645" h="513">
                  <a:moveTo>
                    <a:pt x="457" y="331"/>
                  </a:moveTo>
                  <a:cubicBezTo>
                    <a:pt x="457" y="331"/>
                    <a:pt x="135" y="136"/>
                    <a:pt x="25" y="70"/>
                  </a:cubicBezTo>
                  <a:cubicBezTo>
                    <a:pt x="18" y="65"/>
                    <a:pt x="9" y="62"/>
                    <a:pt x="0" y="60"/>
                  </a:cubicBezTo>
                  <a:cubicBezTo>
                    <a:pt x="8" y="40"/>
                    <a:pt x="15" y="19"/>
                    <a:pt x="25" y="0"/>
                  </a:cubicBezTo>
                  <a:cubicBezTo>
                    <a:pt x="210" y="59"/>
                    <a:pt x="544" y="170"/>
                    <a:pt x="564" y="189"/>
                  </a:cubicBezTo>
                  <a:cubicBezTo>
                    <a:pt x="630" y="255"/>
                    <a:pt x="645" y="331"/>
                    <a:pt x="609" y="463"/>
                  </a:cubicBezTo>
                  <a:cubicBezTo>
                    <a:pt x="595" y="513"/>
                    <a:pt x="475" y="504"/>
                    <a:pt x="457" y="331"/>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6">
              <a:extLst>
                <a:ext uri="{FF2B5EF4-FFF2-40B4-BE49-F238E27FC236}">
                  <a16:creationId xmlns:a16="http://schemas.microsoft.com/office/drawing/2014/main" id="{AC7C4A95-0C82-49AA-B03E-AF87CC52FF8C}"/>
                </a:ext>
              </a:extLst>
            </p:cNvPr>
            <p:cNvSpPr>
              <a:spLocks/>
            </p:cNvSpPr>
            <p:nvPr/>
          </p:nvSpPr>
          <p:spPr bwMode="auto">
            <a:xfrm>
              <a:off x="10145713" y="3678238"/>
              <a:ext cx="122238" cy="53975"/>
            </a:xfrm>
            <a:custGeom>
              <a:avLst/>
              <a:gdLst>
                <a:gd name="T0" fmla="*/ 69 w 141"/>
                <a:gd name="T1" fmla="*/ 0 h 63"/>
                <a:gd name="T2" fmla="*/ 3 w 141"/>
                <a:gd name="T3" fmla="*/ 49 h 63"/>
                <a:gd name="T4" fmla="*/ 14 w 141"/>
                <a:gd name="T5" fmla="*/ 60 h 63"/>
                <a:gd name="T6" fmla="*/ 141 w 141"/>
                <a:gd name="T7" fmla="*/ 30 h 63"/>
                <a:gd name="T8" fmla="*/ 69 w 141"/>
                <a:gd name="T9" fmla="*/ 0 h 63"/>
              </a:gdLst>
              <a:ahLst/>
              <a:cxnLst>
                <a:cxn ang="0">
                  <a:pos x="T0" y="T1"/>
                </a:cxn>
                <a:cxn ang="0">
                  <a:pos x="T2" y="T3"/>
                </a:cxn>
                <a:cxn ang="0">
                  <a:pos x="T4" y="T5"/>
                </a:cxn>
                <a:cxn ang="0">
                  <a:pos x="T6" y="T7"/>
                </a:cxn>
                <a:cxn ang="0">
                  <a:pos x="T8" y="T9"/>
                </a:cxn>
              </a:cxnLst>
              <a:rect l="0" t="0" r="r" b="b"/>
              <a:pathLst>
                <a:path w="141" h="63">
                  <a:moveTo>
                    <a:pt x="69" y="0"/>
                  </a:moveTo>
                  <a:cubicBezTo>
                    <a:pt x="3" y="49"/>
                    <a:pt x="3" y="49"/>
                    <a:pt x="3" y="49"/>
                  </a:cubicBezTo>
                  <a:cubicBezTo>
                    <a:pt x="0" y="56"/>
                    <a:pt x="7" y="63"/>
                    <a:pt x="14" y="60"/>
                  </a:cubicBezTo>
                  <a:cubicBezTo>
                    <a:pt x="141" y="30"/>
                    <a:pt x="141" y="30"/>
                    <a:pt x="141" y="30"/>
                  </a:cubicBezTo>
                  <a:lnTo>
                    <a:pt x="69" y="0"/>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47">
              <a:extLst>
                <a:ext uri="{FF2B5EF4-FFF2-40B4-BE49-F238E27FC236}">
                  <a16:creationId xmlns:a16="http://schemas.microsoft.com/office/drawing/2014/main" id="{5805AC09-5D4C-4B51-A1D5-01A485911C7D}"/>
                </a:ext>
              </a:extLst>
            </p:cNvPr>
            <p:cNvSpPr>
              <a:spLocks/>
            </p:cNvSpPr>
            <p:nvPr/>
          </p:nvSpPr>
          <p:spPr bwMode="auto">
            <a:xfrm>
              <a:off x="10028238" y="3581401"/>
              <a:ext cx="320675" cy="138113"/>
            </a:xfrm>
            <a:custGeom>
              <a:avLst/>
              <a:gdLst>
                <a:gd name="T0" fmla="*/ 364 w 369"/>
                <a:gd name="T1" fmla="*/ 94 h 160"/>
                <a:gd name="T2" fmla="*/ 194 w 369"/>
                <a:gd name="T3" fmla="*/ 7 h 160"/>
                <a:gd name="T4" fmla="*/ 77 w 369"/>
                <a:gd name="T5" fmla="*/ 14 h 160"/>
                <a:gd name="T6" fmla="*/ 11 w 369"/>
                <a:gd name="T7" fmla="*/ 88 h 160"/>
                <a:gd name="T8" fmla="*/ 193 w 369"/>
                <a:gd name="T9" fmla="*/ 121 h 160"/>
                <a:gd name="T10" fmla="*/ 259 w 369"/>
                <a:gd name="T11" fmla="*/ 148 h 160"/>
                <a:gd name="T12" fmla="*/ 305 w 369"/>
                <a:gd name="T13" fmla="*/ 145 h 160"/>
                <a:gd name="T14" fmla="*/ 369 w 369"/>
                <a:gd name="T15" fmla="*/ 160 h 160"/>
                <a:gd name="T16" fmla="*/ 364 w 369"/>
                <a:gd name="T17" fmla="*/ 9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60">
                  <a:moveTo>
                    <a:pt x="364" y="94"/>
                  </a:moveTo>
                  <a:cubicBezTo>
                    <a:pt x="364" y="94"/>
                    <a:pt x="241" y="16"/>
                    <a:pt x="194" y="7"/>
                  </a:cubicBezTo>
                  <a:cubicBezTo>
                    <a:pt x="160" y="0"/>
                    <a:pt x="77" y="14"/>
                    <a:pt x="77" y="14"/>
                  </a:cubicBezTo>
                  <a:cubicBezTo>
                    <a:pt x="71" y="17"/>
                    <a:pt x="0" y="72"/>
                    <a:pt x="11" y="88"/>
                  </a:cubicBezTo>
                  <a:cubicBezTo>
                    <a:pt x="37" y="129"/>
                    <a:pt x="193" y="121"/>
                    <a:pt x="193" y="121"/>
                  </a:cubicBezTo>
                  <a:cubicBezTo>
                    <a:pt x="193" y="121"/>
                    <a:pt x="231" y="154"/>
                    <a:pt x="259" y="148"/>
                  </a:cubicBezTo>
                  <a:cubicBezTo>
                    <a:pt x="305" y="145"/>
                    <a:pt x="305" y="145"/>
                    <a:pt x="305" y="145"/>
                  </a:cubicBezTo>
                  <a:cubicBezTo>
                    <a:pt x="369" y="160"/>
                    <a:pt x="369" y="160"/>
                    <a:pt x="369" y="160"/>
                  </a:cubicBezTo>
                  <a:lnTo>
                    <a:pt x="364" y="94"/>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48">
              <a:extLst>
                <a:ext uri="{FF2B5EF4-FFF2-40B4-BE49-F238E27FC236}">
                  <a16:creationId xmlns:a16="http://schemas.microsoft.com/office/drawing/2014/main" id="{6E8DDD96-A420-4C14-9DDB-137E1B5A7D4B}"/>
                </a:ext>
              </a:extLst>
            </p:cNvPr>
            <p:cNvSpPr>
              <a:spLocks/>
            </p:cNvSpPr>
            <p:nvPr/>
          </p:nvSpPr>
          <p:spPr bwMode="auto">
            <a:xfrm>
              <a:off x="9777413" y="4410076"/>
              <a:ext cx="741363" cy="619125"/>
            </a:xfrm>
            <a:custGeom>
              <a:avLst/>
              <a:gdLst>
                <a:gd name="T0" fmla="*/ 782 w 853"/>
                <a:gd name="T1" fmla="*/ 595 h 715"/>
                <a:gd name="T2" fmla="*/ 50 w 853"/>
                <a:gd name="T3" fmla="*/ 266 h 715"/>
                <a:gd name="T4" fmla="*/ 0 w 853"/>
                <a:gd name="T5" fmla="*/ 45 h 715"/>
                <a:gd name="T6" fmla="*/ 145 w 853"/>
                <a:gd name="T7" fmla="*/ 0 h 715"/>
                <a:gd name="T8" fmla="*/ 217 w 853"/>
                <a:gd name="T9" fmla="*/ 138 h 715"/>
                <a:gd name="T10" fmla="*/ 658 w 853"/>
                <a:gd name="T11" fmla="*/ 337 h 715"/>
                <a:gd name="T12" fmla="*/ 782 w 853"/>
                <a:gd name="T13" fmla="*/ 595 h 715"/>
              </a:gdLst>
              <a:ahLst/>
              <a:cxnLst>
                <a:cxn ang="0">
                  <a:pos x="T0" y="T1"/>
                </a:cxn>
                <a:cxn ang="0">
                  <a:pos x="T2" y="T3"/>
                </a:cxn>
                <a:cxn ang="0">
                  <a:pos x="T4" y="T5"/>
                </a:cxn>
                <a:cxn ang="0">
                  <a:pos x="T6" y="T7"/>
                </a:cxn>
                <a:cxn ang="0">
                  <a:pos x="T8" y="T9"/>
                </a:cxn>
                <a:cxn ang="0">
                  <a:pos x="T10" y="T11"/>
                </a:cxn>
                <a:cxn ang="0">
                  <a:pos x="T12" y="T13"/>
                </a:cxn>
              </a:cxnLst>
              <a:rect l="0" t="0" r="r" b="b"/>
              <a:pathLst>
                <a:path w="853" h="715">
                  <a:moveTo>
                    <a:pt x="782" y="595"/>
                  </a:moveTo>
                  <a:cubicBezTo>
                    <a:pt x="611" y="715"/>
                    <a:pt x="352" y="499"/>
                    <a:pt x="50" y="266"/>
                  </a:cubicBezTo>
                  <a:cubicBezTo>
                    <a:pt x="0" y="45"/>
                    <a:pt x="0" y="45"/>
                    <a:pt x="0" y="45"/>
                  </a:cubicBezTo>
                  <a:cubicBezTo>
                    <a:pt x="145" y="0"/>
                    <a:pt x="145" y="0"/>
                    <a:pt x="145" y="0"/>
                  </a:cubicBezTo>
                  <a:cubicBezTo>
                    <a:pt x="217" y="138"/>
                    <a:pt x="217" y="138"/>
                    <a:pt x="217" y="138"/>
                  </a:cubicBezTo>
                  <a:cubicBezTo>
                    <a:pt x="658" y="337"/>
                    <a:pt x="658" y="337"/>
                    <a:pt x="658" y="337"/>
                  </a:cubicBezTo>
                  <a:cubicBezTo>
                    <a:pt x="658" y="337"/>
                    <a:pt x="853" y="545"/>
                    <a:pt x="782" y="595"/>
                  </a:cubicBezTo>
                  <a:close/>
                </a:path>
              </a:pathLst>
            </a:custGeom>
            <a:solidFill>
              <a:srgbClr val="F06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49">
              <a:extLst>
                <a:ext uri="{FF2B5EF4-FFF2-40B4-BE49-F238E27FC236}">
                  <a16:creationId xmlns:a16="http://schemas.microsoft.com/office/drawing/2014/main" id="{AD094C47-0B90-4A5F-ACB0-A77873E8A24D}"/>
                </a:ext>
              </a:extLst>
            </p:cNvPr>
            <p:cNvSpPr>
              <a:spLocks/>
            </p:cNvSpPr>
            <p:nvPr/>
          </p:nvSpPr>
          <p:spPr bwMode="auto">
            <a:xfrm>
              <a:off x="10558463" y="3744913"/>
              <a:ext cx="541338" cy="803275"/>
            </a:xfrm>
            <a:custGeom>
              <a:avLst/>
              <a:gdLst>
                <a:gd name="T0" fmla="*/ 475 w 623"/>
                <a:gd name="T1" fmla="*/ 866 h 927"/>
                <a:gd name="T2" fmla="*/ 277 w 623"/>
                <a:gd name="T3" fmla="*/ 87 h 927"/>
                <a:gd name="T4" fmla="*/ 69 w 623"/>
                <a:gd name="T5" fmla="*/ 0 h 927"/>
                <a:gd name="T6" fmla="*/ 0 w 623"/>
                <a:gd name="T7" fmla="*/ 135 h 927"/>
                <a:gd name="T8" fmla="*/ 123 w 623"/>
                <a:gd name="T9" fmla="*/ 230 h 927"/>
                <a:gd name="T10" fmla="*/ 242 w 623"/>
                <a:gd name="T11" fmla="*/ 698 h 927"/>
                <a:gd name="T12" fmla="*/ 475 w 623"/>
                <a:gd name="T13" fmla="*/ 866 h 927"/>
              </a:gdLst>
              <a:ahLst/>
              <a:cxnLst>
                <a:cxn ang="0">
                  <a:pos x="T0" y="T1"/>
                </a:cxn>
                <a:cxn ang="0">
                  <a:pos x="T2" y="T3"/>
                </a:cxn>
                <a:cxn ang="0">
                  <a:pos x="T4" y="T5"/>
                </a:cxn>
                <a:cxn ang="0">
                  <a:pos x="T6" y="T7"/>
                </a:cxn>
                <a:cxn ang="0">
                  <a:pos x="T8" y="T9"/>
                </a:cxn>
                <a:cxn ang="0">
                  <a:pos x="T10" y="T11"/>
                </a:cxn>
                <a:cxn ang="0">
                  <a:pos x="T12" y="T13"/>
                </a:cxn>
              </a:cxnLst>
              <a:rect l="0" t="0" r="r" b="b"/>
              <a:pathLst>
                <a:path w="623" h="927">
                  <a:moveTo>
                    <a:pt x="475" y="866"/>
                  </a:moveTo>
                  <a:cubicBezTo>
                    <a:pt x="623" y="718"/>
                    <a:pt x="455" y="426"/>
                    <a:pt x="277" y="87"/>
                  </a:cubicBezTo>
                  <a:cubicBezTo>
                    <a:pt x="69" y="0"/>
                    <a:pt x="69" y="0"/>
                    <a:pt x="69" y="0"/>
                  </a:cubicBezTo>
                  <a:cubicBezTo>
                    <a:pt x="0" y="135"/>
                    <a:pt x="0" y="135"/>
                    <a:pt x="0" y="135"/>
                  </a:cubicBezTo>
                  <a:cubicBezTo>
                    <a:pt x="123" y="230"/>
                    <a:pt x="123" y="230"/>
                    <a:pt x="123" y="230"/>
                  </a:cubicBezTo>
                  <a:cubicBezTo>
                    <a:pt x="242" y="698"/>
                    <a:pt x="242" y="698"/>
                    <a:pt x="242" y="698"/>
                  </a:cubicBezTo>
                  <a:cubicBezTo>
                    <a:pt x="242" y="698"/>
                    <a:pt x="413" y="927"/>
                    <a:pt x="475" y="866"/>
                  </a:cubicBezTo>
                  <a:close/>
                </a:path>
              </a:pathLst>
            </a:custGeom>
            <a:solidFill>
              <a:srgbClr val="F06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50">
              <a:extLst>
                <a:ext uri="{FF2B5EF4-FFF2-40B4-BE49-F238E27FC236}">
                  <a16:creationId xmlns:a16="http://schemas.microsoft.com/office/drawing/2014/main" id="{C0B1BB2C-C3ED-4B61-9DA1-C7072BB18CA6}"/>
                </a:ext>
              </a:extLst>
            </p:cNvPr>
            <p:cNvSpPr>
              <a:spLocks/>
            </p:cNvSpPr>
            <p:nvPr/>
          </p:nvSpPr>
          <p:spPr bwMode="auto">
            <a:xfrm>
              <a:off x="10398125" y="4386263"/>
              <a:ext cx="647700" cy="642938"/>
            </a:xfrm>
            <a:custGeom>
              <a:avLst/>
              <a:gdLst>
                <a:gd name="T0" fmla="*/ 126 w 744"/>
                <a:gd name="T1" fmla="*/ 592 h 742"/>
                <a:gd name="T2" fmla="*/ 144 w 744"/>
                <a:gd name="T3" fmla="*/ 114 h 742"/>
                <a:gd name="T4" fmla="*/ 618 w 744"/>
                <a:gd name="T5" fmla="*/ 179 h 742"/>
                <a:gd name="T6" fmla="*/ 536 w 744"/>
                <a:gd name="T7" fmla="*/ 581 h 742"/>
                <a:gd name="T8" fmla="*/ 126 w 744"/>
                <a:gd name="T9" fmla="*/ 592 h 742"/>
              </a:gdLst>
              <a:ahLst/>
              <a:cxnLst>
                <a:cxn ang="0">
                  <a:pos x="T0" y="T1"/>
                </a:cxn>
                <a:cxn ang="0">
                  <a:pos x="T2" y="T3"/>
                </a:cxn>
                <a:cxn ang="0">
                  <a:pos x="T4" y="T5"/>
                </a:cxn>
                <a:cxn ang="0">
                  <a:pos x="T6" y="T7"/>
                </a:cxn>
                <a:cxn ang="0">
                  <a:pos x="T8" y="T9"/>
                </a:cxn>
              </a:cxnLst>
              <a:rect l="0" t="0" r="r" b="b"/>
              <a:pathLst>
                <a:path w="744" h="742">
                  <a:moveTo>
                    <a:pt x="126" y="592"/>
                  </a:moveTo>
                  <a:cubicBezTo>
                    <a:pt x="0" y="442"/>
                    <a:pt x="8" y="228"/>
                    <a:pt x="144" y="114"/>
                  </a:cubicBezTo>
                  <a:cubicBezTo>
                    <a:pt x="280" y="0"/>
                    <a:pt x="492" y="30"/>
                    <a:pt x="618" y="179"/>
                  </a:cubicBezTo>
                  <a:cubicBezTo>
                    <a:pt x="744" y="329"/>
                    <a:pt x="672" y="467"/>
                    <a:pt x="536" y="581"/>
                  </a:cubicBezTo>
                  <a:cubicBezTo>
                    <a:pt x="400" y="695"/>
                    <a:pt x="252" y="742"/>
                    <a:pt x="126" y="592"/>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51">
              <a:extLst>
                <a:ext uri="{FF2B5EF4-FFF2-40B4-BE49-F238E27FC236}">
                  <a16:creationId xmlns:a16="http://schemas.microsoft.com/office/drawing/2014/main" id="{62EA7D3A-2C6D-4703-B938-1A72813270EE}"/>
                </a:ext>
              </a:extLst>
            </p:cNvPr>
            <p:cNvSpPr>
              <a:spLocks/>
            </p:cNvSpPr>
            <p:nvPr/>
          </p:nvSpPr>
          <p:spPr bwMode="auto">
            <a:xfrm>
              <a:off x="10487025" y="4446588"/>
              <a:ext cx="128588" cy="127000"/>
            </a:xfrm>
            <a:custGeom>
              <a:avLst/>
              <a:gdLst>
                <a:gd name="T0" fmla="*/ 65 w 147"/>
                <a:gd name="T1" fmla="*/ 12 h 147"/>
                <a:gd name="T2" fmla="*/ 147 w 147"/>
                <a:gd name="T3" fmla="*/ 41 h 147"/>
                <a:gd name="T4" fmla="*/ 21 w 147"/>
                <a:gd name="T5" fmla="*/ 147 h 147"/>
                <a:gd name="T6" fmla="*/ 6 w 147"/>
                <a:gd name="T7" fmla="*/ 61 h 147"/>
                <a:gd name="T8" fmla="*/ 65 w 147"/>
                <a:gd name="T9" fmla="*/ 12 h 147"/>
              </a:gdLst>
              <a:ahLst/>
              <a:cxnLst>
                <a:cxn ang="0">
                  <a:pos x="T0" y="T1"/>
                </a:cxn>
                <a:cxn ang="0">
                  <a:pos x="T2" y="T3"/>
                </a:cxn>
                <a:cxn ang="0">
                  <a:pos x="T4" y="T5"/>
                </a:cxn>
                <a:cxn ang="0">
                  <a:pos x="T6" y="T7"/>
                </a:cxn>
                <a:cxn ang="0">
                  <a:pos x="T8" y="T9"/>
                </a:cxn>
              </a:cxnLst>
              <a:rect l="0" t="0" r="r" b="b"/>
              <a:pathLst>
                <a:path w="147" h="147">
                  <a:moveTo>
                    <a:pt x="65" y="12"/>
                  </a:moveTo>
                  <a:cubicBezTo>
                    <a:pt x="147" y="41"/>
                    <a:pt x="147" y="41"/>
                    <a:pt x="147" y="41"/>
                  </a:cubicBezTo>
                  <a:cubicBezTo>
                    <a:pt x="21" y="147"/>
                    <a:pt x="21" y="147"/>
                    <a:pt x="21" y="147"/>
                  </a:cubicBezTo>
                  <a:cubicBezTo>
                    <a:pt x="6" y="61"/>
                    <a:pt x="6" y="61"/>
                    <a:pt x="6" y="61"/>
                  </a:cubicBezTo>
                  <a:cubicBezTo>
                    <a:pt x="0" y="28"/>
                    <a:pt x="33" y="0"/>
                    <a:pt x="65" y="12"/>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652">
              <a:extLst>
                <a:ext uri="{FF2B5EF4-FFF2-40B4-BE49-F238E27FC236}">
                  <a16:creationId xmlns:a16="http://schemas.microsoft.com/office/drawing/2014/main" id="{F0B7242C-F351-458A-8869-A197E91EE7CB}"/>
                </a:ext>
              </a:extLst>
            </p:cNvPr>
            <p:cNvSpPr>
              <a:spLocks/>
            </p:cNvSpPr>
            <p:nvPr/>
          </p:nvSpPr>
          <p:spPr bwMode="auto">
            <a:xfrm>
              <a:off x="10548938" y="4338638"/>
              <a:ext cx="515938" cy="568325"/>
            </a:xfrm>
            <a:custGeom>
              <a:avLst/>
              <a:gdLst>
                <a:gd name="T0" fmla="*/ 160 w 595"/>
                <a:gd name="T1" fmla="*/ 442 h 656"/>
                <a:gd name="T2" fmla="*/ 386 w 595"/>
                <a:gd name="T3" fmla="*/ 656 h 656"/>
                <a:gd name="T4" fmla="*/ 480 w 595"/>
                <a:gd name="T5" fmla="*/ 214 h 656"/>
                <a:gd name="T6" fmla="*/ 7 w 595"/>
                <a:gd name="T7" fmla="*/ 2 h 656"/>
                <a:gd name="T8" fmla="*/ 75 w 595"/>
                <a:gd name="T9" fmla="*/ 125 h 656"/>
                <a:gd name="T10" fmla="*/ 0 w 595"/>
                <a:gd name="T11" fmla="*/ 259 h 656"/>
                <a:gd name="T12" fmla="*/ 160 w 595"/>
                <a:gd name="T13" fmla="*/ 442 h 656"/>
              </a:gdLst>
              <a:ahLst/>
              <a:cxnLst>
                <a:cxn ang="0">
                  <a:pos x="T0" y="T1"/>
                </a:cxn>
                <a:cxn ang="0">
                  <a:pos x="T2" y="T3"/>
                </a:cxn>
                <a:cxn ang="0">
                  <a:pos x="T4" y="T5"/>
                </a:cxn>
                <a:cxn ang="0">
                  <a:pos x="T6" y="T7"/>
                </a:cxn>
                <a:cxn ang="0">
                  <a:pos x="T8" y="T9"/>
                </a:cxn>
                <a:cxn ang="0">
                  <a:pos x="T10" y="T11"/>
                </a:cxn>
                <a:cxn ang="0">
                  <a:pos x="T12" y="T13"/>
                </a:cxn>
              </a:cxnLst>
              <a:rect l="0" t="0" r="r" b="b"/>
              <a:pathLst>
                <a:path w="595" h="656">
                  <a:moveTo>
                    <a:pt x="160" y="442"/>
                  </a:moveTo>
                  <a:cubicBezTo>
                    <a:pt x="201" y="515"/>
                    <a:pt x="315" y="605"/>
                    <a:pt x="386" y="656"/>
                  </a:cubicBezTo>
                  <a:cubicBezTo>
                    <a:pt x="510" y="548"/>
                    <a:pt x="595" y="352"/>
                    <a:pt x="480" y="214"/>
                  </a:cubicBezTo>
                  <a:cubicBezTo>
                    <a:pt x="300" y="0"/>
                    <a:pt x="7" y="1"/>
                    <a:pt x="7" y="2"/>
                  </a:cubicBezTo>
                  <a:cubicBezTo>
                    <a:pt x="50" y="45"/>
                    <a:pt x="77" y="72"/>
                    <a:pt x="75" y="125"/>
                  </a:cubicBezTo>
                  <a:cubicBezTo>
                    <a:pt x="72" y="191"/>
                    <a:pt x="6" y="209"/>
                    <a:pt x="0" y="259"/>
                  </a:cubicBezTo>
                  <a:cubicBezTo>
                    <a:pt x="72" y="330"/>
                    <a:pt x="137" y="401"/>
                    <a:pt x="160" y="442"/>
                  </a:cubicBezTo>
                  <a:close/>
                </a:path>
              </a:pathLst>
            </a:custGeom>
            <a:solidFill>
              <a:srgbClr val="E8B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53">
              <a:extLst>
                <a:ext uri="{FF2B5EF4-FFF2-40B4-BE49-F238E27FC236}">
                  <a16:creationId xmlns:a16="http://schemas.microsoft.com/office/drawing/2014/main" id="{568C3011-C16C-47F4-AAEF-A0553EBB5E13}"/>
                </a:ext>
              </a:extLst>
            </p:cNvPr>
            <p:cNvSpPr>
              <a:spLocks/>
            </p:cNvSpPr>
            <p:nvPr/>
          </p:nvSpPr>
          <p:spPr bwMode="auto">
            <a:xfrm>
              <a:off x="10317163" y="4548188"/>
              <a:ext cx="561975" cy="501650"/>
            </a:xfrm>
            <a:custGeom>
              <a:avLst/>
              <a:gdLst>
                <a:gd name="T0" fmla="*/ 645 w 646"/>
                <a:gd name="T1" fmla="*/ 419 h 580"/>
                <a:gd name="T2" fmla="*/ 646 w 646"/>
                <a:gd name="T3" fmla="*/ 418 h 580"/>
                <a:gd name="T4" fmla="*/ 420 w 646"/>
                <a:gd name="T5" fmla="*/ 203 h 580"/>
                <a:gd name="T6" fmla="*/ 262 w 646"/>
                <a:gd name="T7" fmla="*/ 22 h 580"/>
                <a:gd name="T8" fmla="*/ 221 w 646"/>
                <a:gd name="T9" fmla="*/ 71 h 580"/>
                <a:gd name="T10" fmla="*/ 115 w 646"/>
                <a:gd name="T11" fmla="*/ 1 h 580"/>
                <a:gd name="T12" fmla="*/ 207 w 646"/>
                <a:gd name="T13" fmla="*/ 451 h 580"/>
                <a:gd name="T14" fmla="*/ 645 w 646"/>
                <a:gd name="T15" fmla="*/ 419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6" h="580">
                  <a:moveTo>
                    <a:pt x="645" y="419"/>
                  </a:moveTo>
                  <a:cubicBezTo>
                    <a:pt x="646" y="418"/>
                    <a:pt x="646" y="418"/>
                    <a:pt x="646" y="418"/>
                  </a:cubicBezTo>
                  <a:cubicBezTo>
                    <a:pt x="575" y="366"/>
                    <a:pt x="461" y="276"/>
                    <a:pt x="420" y="203"/>
                  </a:cubicBezTo>
                  <a:cubicBezTo>
                    <a:pt x="397" y="162"/>
                    <a:pt x="333" y="93"/>
                    <a:pt x="262" y="22"/>
                  </a:cubicBezTo>
                  <a:cubicBezTo>
                    <a:pt x="248" y="44"/>
                    <a:pt x="234" y="59"/>
                    <a:pt x="221" y="71"/>
                  </a:cubicBezTo>
                  <a:cubicBezTo>
                    <a:pt x="174" y="114"/>
                    <a:pt x="135" y="30"/>
                    <a:pt x="115" y="1"/>
                  </a:cubicBezTo>
                  <a:cubicBezTo>
                    <a:pt x="114" y="0"/>
                    <a:pt x="0" y="211"/>
                    <a:pt x="207" y="451"/>
                  </a:cubicBezTo>
                  <a:cubicBezTo>
                    <a:pt x="317" y="580"/>
                    <a:pt x="525" y="520"/>
                    <a:pt x="645" y="419"/>
                  </a:cubicBezTo>
                  <a:close/>
                </a:path>
              </a:pathLst>
            </a:custGeom>
            <a:solidFill>
              <a:srgbClr val="E8B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54">
              <a:extLst>
                <a:ext uri="{FF2B5EF4-FFF2-40B4-BE49-F238E27FC236}">
                  <a16:creationId xmlns:a16="http://schemas.microsoft.com/office/drawing/2014/main" id="{5DF74336-67F6-43D6-9FAF-C2B88F8014C1}"/>
                </a:ext>
              </a:extLst>
            </p:cNvPr>
            <p:cNvSpPr>
              <a:spLocks/>
            </p:cNvSpPr>
            <p:nvPr/>
          </p:nvSpPr>
          <p:spPr bwMode="auto">
            <a:xfrm>
              <a:off x="10390188" y="4548188"/>
              <a:ext cx="488950" cy="501650"/>
            </a:xfrm>
            <a:custGeom>
              <a:avLst/>
              <a:gdLst>
                <a:gd name="T0" fmla="*/ 124 w 563"/>
                <a:gd name="T1" fmla="*/ 451 h 580"/>
                <a:gd name="T2" fmla="*/ 37 w 563"/>
                <a:gd name="T3" fmla="*/ 317 h 580"/>
                <a:gd name="T4" fmla="*/ 28 w 563"/>
                <a:gd name="T5" fmla="*/ 297 h 580"/>
                <a:gd name="T6" fmla="*/ 10 w 563"/>
                <a:gd name="T7" fmla="*/ 238 h 580"/>
                <a:gd name="T8" fmla="*/ 6 w 563"/>
                <a:gd name="T9" fmla="*/ 220 h 580"/>
                <a:gd name="T10" fmla="*/ 2 w 563"/>
                <a:gd name="T11" fmla="*/ 193 h 580"/>
                <a:gd name="T12" fmla="*/ 1 w 563"/>
                <a:gd name="T13" fmla="*/ 176 h 580"/>
                <a:gd name="T14" fmla="*/ 0 w 563"/>
                <a:gd name="T15" fmla="*/ 167 h 580"/>
                <a:gd name="T16" fmla="*/ 0 w 563"/>
                <a:gd name="T17" fmla="*/ 151 h 580"/>
                <a:gd name="T18" fmla="*/ 0 w 563"/>
                <a:gd name="T19" fmla="*/ 128 h 580"/>
                <a:gd name="T20" fmla="*/ 1 w 563"/>
                <a:gd name="T21" fmla="*/ 114 h 580"/>
                <a:gd name="T22" fmla="*/ 32 w 563"/>
                <a:gd name="T23" fmla="*/ 1 h 580"/>
                <a:gd name="T24" fmla="*/ 89 w 563"/>
                <a:gd name="T25" fmla="*/ 43 h 580"/>
                <a:gd name="T26" fmla="*/ 179 w 563"/>
                <a:gd name="T27" fmla="*/ 22 h 580"/>
                <a:gd name="T28" fmla="*/ 337 w 563"/>
                <a:gd name="T29" fmla="*/ 203 h 580"/>
                <a:gd name="T30" fmla="*/ 552 w 563"/>
                <a:gd name="T31" fmla="*/ 410 h 580"/>
                <a:gd name="T32" fmla="*/ 563 w 563"/>
                <a:gd name="T33" fmla="*/ 418 h 580"/>
                <a:gd name="T34" fmla="*/ 562 w 563"/>
                <a:gd name="T35" fmla="*/ 419 h 580"/>
                <a:gd name="T36" fmla="*/ 124 w 563"/>
                <a:gd name="T37" fmla="*/ 45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3" h="580">
                  <a:moveTo>
                    <a:pt x="124" y="451"/>
                  </a:moveTo>
                  <a:cubicBezTo>
                    <a:pt x="84" y="405"/>
                    <a:pt x="56" y="360"/>
                    <a:pt x="37" y="317"/>
                  </a:cubicBezTo>
                  <a:cubicBezTo>
                    <a:pt x="34" y="310"/>
                    <a:pt x="31" y="303"/>
                    <a:pt x="28" y="297"/>
                  </a:cubicBezTo>
                  <a:cubicBezTo>
                    <a:pt x="21" y="276"/>
                    <a:pt x="15" y="257"/>
                    <a:pt x="10" y="238"/>
                  </a:cubicBezTo>
                  <a:cubicBezTo>
                    <a:pt x="9" y="232"/>
                    <a:pt x="8" y="226"/>
                    <a:pt x="6" y="220"/>
                  </a:cubicBezTo>
                  <a:cubicBezTo>
                    <a:pt x="5" y="211"/>
                    <a:pt x="3" y="202"/>
                    <a:pt x="2" y="193"/>
                  </a:cubicBezTo>
                  <a:cubicBezTo>
                    <a:pt x="2" y="187"/>
                    <a:pt x="1" y="181"/>
                    <a:pt x="1" y="176"/>
                  </a:cubicBezTo>
                  <a:cubicBezTo>
                    <a:pt x="1" y="173"/>
                    <a:pt x="0" y="170"/>
                    <a:pt x="0" y="167"/>
                  </a:cubicBezTo>
                  <a:cubicBezTo>
                    <a:pt x="0" y="162"/>
                    <a:pt x="0" y="156"/>
                    <a:pt x="0" y="151"/>
                  </a:cubicBezTo>
                  <a:cubicBezTo>
                    <a:pt x="0" y="143"/>
                    <a:pt x="0" y="136"/>
                    <a:pt x="0" y="128"/>
                  </a:cubicBezTo>
                  <a:cubicBezTo>
                    <a:pt x="0" y="123"/>
                    <a:pt x="1" y="118"/>
                    <a:pt x="1" y="114"/>
                  </a:cubicBezTo>
                  <a:cubicBezTo>
                    <a:pt x="8" y="44"/>
                    <a:pt x="31" y="0"/>
                    <a:pt x="32" y="1"/>
                  </a:cubicBezTo>
                  <a:cubicBezTo>
                    <a:pt x="51" y="27"/>
                    <a:pt x="70" y="39"/>
                    <a:pt x="89" y="43"/>
                  </a:cubicBezTo>
                  <a:cubicBezTo>
                    <a:pt x="126" y="52"/>
                    <a:pt x="160" y="31"/>
                    <a:pt x="179" y="22"/>
                  </a:cubicBezTo>
                  <a:cubicBezTo>
                    <a:pt x="250" y="93"/>
                    <a:pt x="314" y="162"/>
                    <a:pt x="337" y="203"/>
                  </a:cubicBezTo>
                  <a:cubicBezTo>
                    <a:pt x="376" y="273"/>
                    <a:pt x="480" y="357"/>
                    <a:pt x="552" y="410"/>
                  </a:cubicBezTo>
                  <a:cubicBezTo>
                    <a:pt x="556" y="413"/>
                    <a:pt x="559" y="415"/>
                    <a:pt x="563" y="418"/>
                  </a:cubicBezTo>
                  <a:cubicBezTo>
                    <a:pt x="562" y="419"/>
                    <a:pt x="562" y="419"/>
                    <a:pt x="562" y="419"/>
                  </a:cubicBezTo>
                  <a:cubicBezTo>
                    <a:pt x="442" y="520"/>
                    <a:pt x="234" y="580"/>
                    <a:pt x="124" y="451"/>
                  </a:cubicBezTo>
                  <a:close/>
                </a:path>
              </a:pathLst>
            </a:custGeom>
            <a:solidFill>
              <a:srgbClr val="E8B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55">
              <a:extLst>
                <a:ext uri="{FF2B5EF4-FFF2-40B4-BE49-F238E27FC236}">
                  <a16:creationId xmlns:a16="http://schemas.microsoft.com/office/drawing/2014/main" id="{6A6653D2-E8D9-4538-8A45-F09A8A86CE0A}"/>
                </a:ext>
              </a:extLst>
            </p:cNvPr>
            <p:cNvSpPr>
              <a:spLocks/>
            </p:cNvSpPr>
            <p:nvPr/>
          </p:nvSpPr>
          <p:spPr bwMode="auto">
            <a:xfrm>
              <a:off x="10390188" y="4548188"/>
              <a:ext cx="522288" cy="501650"/>
            </a:xfrm>
            <a:custGeom>
              <a:avLst/>
              <a:gdLst>
                <a:gd name="T0" fmla="*/ 124 w 602"/>
                <a:gd name="T1" fmla="*/ 451 h 580"/>
                <a:gd name="T2" fmla="*/ 37 w 602"/>
                <a:gd name="T3" fmla="*/ 317 h 580"/>
                <a:gd name="T4" fmla="*/ 28 w 602"/>
                <a:gd name="T5" fmla="*/ 297 h 580"/>
                <a:gd name="T6" fmla="*/ 10 w 602"/>
                <a:gd name="T7" fmla="*/ 238 h 580"/>
                <a:gd name="T8" fmla="*/ 6 w 602"/>
                <a:gd name="T9" fmla="*/ 220 h 580"/>
                <a:gd name="T10" fmla="*/ 2 w 602"/>
                <a:gd name="T11" fmla="*/ 193 h 580"/>
                <a:gd name="T12" fmla="*/ 1 w 602"/>
                <a:gd name="T13" fmla="*/ 176 h 580"/>
                <a:gd name="T14" fmla="*/ 0 w 602"/>
                <a:gd name="T15" fmla="*/ 167 h 580"/>
                <a:gd name="T16" fmla="*/ 0 w 602"/>
                <a:gd name="T17" fmla="*/ 151 h 580"/>
                <a:gd name="T18" fmla="*/ 0 w 602"/>
                <a:gd name="T19" fmla="*/ 128 h 580"/>
                <a:gd name="T20" fmla="*/ 1 w 602"/>
                <a:gd name="T21" fmla="*/ 114 h 580"/>
                <a:gd name="T22" fmla="*/ 32 w 602"/>
                <a:gd name="T23" fmla="*/ 1 h 580"/>
                <a:gd name="T24" fmla="*/ 89 w 602"/>
                <a:gd name="T25" fmla="*/ 43 h 580"/>
                <a:gd name="T26" fmla="*/ 207 w 602"/>
                <a:gd name="T27" fmla="*/ 381 h 580"/>
                <a:gd name="T28" fmla="*/ 552 w 602"/>
                <a:gd name="T29" fmla="*/ 410 h 580"/>
                <a:gd name="T30" fmla="*/ 602 w 602"/>
                <a:gd name="T31" fmla="*/ 381 h 580"/>
                <a:gd name="T32" fmla="*/ 567 w 602"/>
                <a:gd name="T33" fmla="*/ 414 h 580"/>
                <a:gd name="T34" fmla="*/ 563 w 602"/>
                <a:gd name="T35" fmla="*/ 418 h 580"/>
                <a:gd name="T36" fmla="*/ 562 w 602"/>
                <a:gd name="T37" fmla="*/ 419 h 580"/>
                <a:gd name="T38" fmla="*/ 124 w 602"/>
                <a:gd name="T39" fmla="*/ 45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2" h="580">
                  <a:moveTo>
                    <a:pt x="124" y="451"/>
                  </a:moveTo>
                  <a:cubicBezTo>
                    <a:pt x="84" y="405"/>
                    <a:pt x="56" y="360"/>
                    <a:pt x="37" y="317"/>
                  </a:cubicBezTo>
                  <a:cubicBezTo>
                    <a:pt x="34" y="310"/>
                    <a:pt x="31" y="303"/>
                    <a:pt x="28" y="297"/>
                  </a:cubicBezTo>
                  <a:cubicBezTo>
                    <a:pt x="21" y="276"/>
                    <a:pt x="15" y="257"/>
                    <a:pt x="10" y="238"/>
                  </a:cubicBezTo>
                  <a:cubicBezTo>
                    <a:pt x="9" y="232"/>
                    <a:pt x="8" y="226"/>
                    <a:pt x="6" y="220"/>
                  </a:cubicBezTo>
                  <a:cubicBezTo>
                    <a:pt x="5" y="211"/>
                    <a:pt x="3" y="202"/>
                    <a:pt x="2" y="193"/>
                  </a:cubicBezTo>
                  <a:cubicBezTo>
                    <a:pt x="2" y="187"/>
                    <a:pt x="1" y="181"/>
                    <a:pt x="1" y="176"/>
                  </a:cubicBezTo>
                  <a:cubicBezTo>
                    <a:pt x="1" y="173"/>
                    <a:pt x="0" y="170"/>
                    <a:pt x="0" y="167"/>
                  </a:cubicBezTo>
                  <a:cubicBezTo>
                    <a:pt x="0" y="162"/>
                    <a:pt x="0" y="156"/>
                    <a:pt x="0" y="151"/>
                  </a:cubicBezTo>
                  <a:cubicBezTo>
                    <a:pt x="0" y="143"/>
                    <a:pt x="0" y="136"/>
                    <a:pt x="0" y="128"/>
                  </a:cubicBezTo>
                  <a:cubicBezTo>
                    <a:pt x="1" y="123"/>
                    <a:pt x="1" y="118"/>
                    <a:pt x="1" y="114"/>
                  </a:cubicBezTo>
                  <a:cubicBezTo>
                    <a:pt x="8" y="44"/>
                    <a:pt x="31" y="0"/>
                    <a:pt x="32" y="1"/>
                  </a:cubicBezTo>
                  <a:cubicBezTo>
                    <a:pt x="51" y="27"/>
                    <a:pt x="70" y="39"/>
                    <a:pt x="89" y="43"/>
                  </a:cubicBezTo>
                  <a:cubicBezTo>
                    <a:pt x="88" y="125"/>
                    <a:pt x="106" y="264"/>
                    <a:pt x="207" y="381"/>
                  </a:cubicBezTo>
                  <a:cubicBezTo>
                    <a:pt x="292" y="481"/>
                    <a:pt x="436" y="467"/>
                    <a:pt x="552" y="410"/>
                  </a:cubicBezTo>
                  <a:cubicBezTo>
                    <a:pt x="569" y="401"/>
                    <a:pt x="586" y="392"/>
                    <a:pt x="602" y="381"/>
                  </a:cubicBezTo>
                  <a:cubicBezTo>
                    <a:pt x="591" y="393"/>
                    <a:pt x="579" y="404"/>
                    <a:pt x="567" y="414"/>
                  </a:cubicBezTo>
                  <a:cubicBezTo>
                    <a:pt x="566" y="415"/>
                    <a:pt x="565" y="417"/>
                    <a:pt x="563" y="418"/>
                  </a:cubicBezTo>
                  <a:cubicBezTo>
                    <a:pt x="562" y="419"/>
                    <a:pt x="562" y="419"/>
                    <a:pt x="562" y="419"/>
                  </a:cubicBezTo>
                  <a:cubicBezTo>
                    <a:pt x="442" y="520"/>
                    <a:pt x="234" y="580"/>
                    <a:pt x="124" y="451"/>
                  </a:cubicBezTo>
                  <a:close/>
                </a:path>
              </a:pathLst>
            </a:custGeom>
            <a:solidFill>
              <a:srgbClr val="D7A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56">
              <a:extLst>
                <a:ext uri="{FF2B5EF4-FFF2-40B4-BE49-F238E27FC236}">
                  <a16:creationId xmlns:a16="http://schemas.microsoft.com/office/drawing/2014/main" id="{8CBD6E65-77C0-40CA-BC11-C7B16780A064}"/>
                </a:ext>
              </a:extLst>
            </p:cNvPr>
            <p:cNvSpPr>
              <a:spLocks/>
            </p:cNvSpPr>
            <p:nvPr/>
          </p:nvSpPr>
          <p:spPr bwMode="auto">
            <a:xfrm>
              <a:off x="10545763" y="4562476"/>
              <a:ext cx="338138" cy="347663"/>
            </a:xfrm>
            <a:custGeom>
              <a:avLst/>
              <a:gdLst>
                <a:gd name="T0" fmla="*/ 158 w 389"/>
                <a:gd name="T1" fmla="*/ 186 h 401"/>
                <a:gd name="T2" fmla="*/ 384 w 389"/>
                <a:gd name="T3" fmla="*/ 401 h 401"/>
                <a:gd name="T4" fmla="*/ 389 w 389"/>
                <a:gd name="T5" fmla="*/ 397 h 401"/>
                <a:gd name="T6" fmla="*/ 163 w 389"/>
                <a:gd name="T7" fmla="*/ 183 h 401"/>
                <a:gd name="T8" fmla="*/ 3 w 389"/>
                <a:gd name="T9" fmla="*/ 0 h 401"/>
                <a:gd name="T10" fmla="*/ 0 w 389"/>
                <a:gd name="T11" fmla="*/ 5 h 401"/>
                <a:gd name="T12" fmla="*/ 158 w 389"/>
                <a:gd name="T13" fmla="*/ 186 h 401"/>
              </a:gdLst>
              <a:ahLst/>
              <a:cxnLst>
                <a:cxn ang="0">
                  <a:pos x="T0" y="T1"/>
                </a:cxn>
                <a:cxn ang="0">
                  <a:pos x="T2" y="T3"/>
                </a:cxn>
                <a:cxn ang="0">
                  <a:pos x="T4" y="T5"/>
                </a:cxn>
                <a:cxn ang="0">
                  <a:pos x="T6" y="T7"/>
                </a:cxn>
                <a:cxn ang="0">
                  <a:pos x="T8" y="T9"/>
                </a:cxn>
                <a:cxn ang="0">
                  <a:pos x="T10" y="T11"/>
                </a:cxn>
                <a:cxn ang="0">
                  <a:pos x="T12" y="T13"/>
                </a:cxn>
              </a:cxnLst>
              <a:rect l="0" t="0" r="r" b="b"/>
              <a:pathLst>
                <a:path w="389" h="401">
                  <a:moveTo>
                    <a:pt x="158" y="186"/>
                  </a:moveTo>
                  <a:cubicBezTo>
                    <a:pt x="199" y="259"/>
                    <a:pt x="313" y="349"/>
                    <a:pt x="384" y="401"/>
                  </a:cubicBezTo>
                  <a:cubicBezTo>
                    <a:pt x="386" y="400"/>
                    <a:pt x="387" y="398"/>
                    <a:pt x="389" y="397"/>
                  </a:cubicBezTo>
                  <a:cubicBezTo>
                    <a:pt x="318" y="346"/>
                    <a:pt x="204" y="256"/>
                    <a:pt x="163" y="183"/>
                  </a:cubicBezTo>
                  <a:cubicBezTo>
                    <a:pt x="140" y="142"/>
                    <a:pt x="75" y="71"/>
                    <a:pt x="3" y="0"/>
                  </a:cubicBezTo>
                  <a:cubicBezTo>
                    <a:pt x="2" y="2"/>
                    <a:pt x="1" y="4"/>
                    <a:pt x="0" y="5"/>
                  </a:cubicBezTo>
                  <a:cubicBezTo>
                    <a:pt x="71" y="76"/>
                    <a:pt x="135" y="145"/>
                    <a:pt x="158" y="186"/>
                  </a:cubicBezTo>
                  <a:close/>
                </a:path>
              </a:pathLst>
            </a:custGeom>
            <a:solidFill>
              <a:srgbClr val="CC99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57">
              <a:extLst>
                <a:ext uri="{FF2B5EF4-FFF2-40B4-BE49-F238E27FC236}">
                  <a16:creationId xmlns:a16="http://schemas.microsoft.com/office/drawing/2014/main" id="{C8CD7856-4367-4F68-8B17-6AD0BD279B39}"/>
                </a:ext>
              </a:extLst>
            </p:cNvPr>
            <p:cNvSpPr>
              <a:spLocks/>
            </p:cNvSpPr>
            <p:nvPr/>
          </p:nvSpPr>
          <p:spPr bwMode="auto">
            <a:xfrm>
              <a:off x="9483725" y="546101"/>
              <a:ext cx="449263" cy="1344613"/>
            </a:xfrm>
            <a:custGeom>
              <a:avLst/>
              <a:gdLst>
                <a:gd name="T0" fmla="*/ 102 w 516"/>
                <a:gd name="T1" fmla="*/ 9 h 1552"/>
                <a:gd name="T2" fmla="*/ 516 w 516"/>
                <a:gd name="T3" fmla="*/ 885 h 1552"/>
                <a:gd name="T4" fmla="*/ 144 w 516"/>
                <a:gd name="T5" fmla="*/ 1552 h 1552"/>
                <a:gd name="T6" fmla="*/ 57 w 516"/>
                <a:gd name="T7" fmla="*/ 1492 h 1552"/>
                <a:gd name="T8" fmla="*/ 267 w 516"/>
                <a:gd name="T9" fmla="*/ 873 h 1552"/>
                <a:gd name="T10" fmla="*/ 18 w 516"/>
                <a:gd name="T11" fmla="*/ 345 h 1552"/>
                <a:gd name="T12" fmla="*/ 102 w 516"/>
                <a:gd name="T13" fmla="*/ 9 h 1552"/>
              </a:gdLst>
              <a:ahLst/>
              <a:cxnLst>
                <a:cxn ang="0">
                  <a:pos x="T0" y="T1"/>
                </a:cxn>
                <a:cxn ang="0">
                  <a:pos x="T2" y="T3"/>
                </a:cxn>
                <a:cxn ang="0">
                  <a:pos x="T4" y="T5"/>
                </a:cxn>
                <a:cxn ang="0">
                  <a:pos x="T6" y="T7"/>
                </a:cxn>
                <a:cxn ang="0">
                  <a:pos x="T8" y="T9"/>
                </a:cxn>
                <a:cxn ang="0">
                  <a:pos x="T10" y="T11"/>
                </a:cxn>
                <a:cxn ang="0">
                  <a:pos x="T12" y="T13"/>
                </a:cxn>
              </a:cxnLst>
              <a:rect l="0" t="0" r="r" b="b"/>
              <a:pathLst>
                <a:path w="516" h="1552">
                  <a:moveTo>
                    <a:pt x="102" y="9"/>
                  </a:moveTo>
                  <a:cubicBezTo>
                    <a:pt x="349" y="31"/>
                    <a:pt x="419" y="433"/>
                    <a:pt x="516" y="885"/>
                  </a:cubicBezTo>
                  <a:cubicBezTo>
                    <a:pt x="144" y="1552"/>
                    <a:pt x="144" y="1552"/>
                    <a:pt x="144" y="1552"/>
                  </a:cubicBezTo>
                  <a:cubicBezTo>
                    <a:pt x="57" y="1492"/>
                    <a:pt x="57" y="1492"/>
                    <a:pt x="57" y="1492"/>
                  </a:cubicBezTo>
                  <a:cubicBezTo>
                    <a:pt x="267" y="873"/>
                    <a:pt x="267" y="873"/>
                    <a:pt x="267" y="873"/>
                  </a:cubicBezTo>
                  <a:cubicBezTo>
                    <a:pt x="18" y="345"/>
                    <a:pt x="18" y="345"/>
                    <a:pt x="18" y="345"/>
                  </a:cubicBezTo>
                  <a:cubicBezTo>
                    <a:pt x="18" y="345"/>
                    <a:pt x="0" y="0"/>
                    <a:pt x="102" y="9"/>
                  </a:cubicBezTo>
                  <a:close/>
                </a:path>
              </a:pathLst>
            </a:custGeom>
            <a:solidFill>
              <a:srgbClr val="E3C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58">
              <a:extLst>
                <a:ext uri="{FF2B5EF4-FFF2-40B4-BE49-F238E27FC236}">
                  <a16:creationId xmlns:a16="http://schemas.microsoft.com/office/drawing/2014/main" id="{2A5E03E3-E048-41E3-8DF3-B5A2A4DABF1C}"/>
                </a:ext>
              </a:extLst>
            </p:cNvPr>
            <p:cNvSpPr>
              <a:spLocks/>
            </p:cNvSpPr>
            <p:nvPr/>
          </p:nvSpPr>
          <p:spPr bwMode="auto">
            <a:xfrm>
              <a:off x="8421688" y="546101"/>
              <a:ext cx="620713" cy="1123950"/>
            </a:xfrm>
            <a:custGeom>
              <a:avLst/>
              <a:gdLst>
                <a:gd name="T0" fmla="*/ 410 w 714"/>
                <a:gd name="T1" fmla="*/ 9 h 1297"/>
                <a:gd name="T2" fmla="*/ 0 w 714"/>
                <a:gd name="T3" fmla="*/ 940 h 1297"/>
                <a:gd name="T4" fmla="*/ 673 w 714"/>
                <a:gd name="T5" fmla="*/ 1297 h 1297"/>
                <a:gd name="T6" fmla="*/ 714 w 714"/>
                <a:gd name="T7" fmla="*/ 1197 h 1297"/>
                <a:gd name="T8" fmla="*/ 244 w 714"/>
                <a:gd name="T9" fmla="*/ 873 h 1297"/>
                <a:gd name="T10" fmla="*/ 493 w 714"/>
                <a:gd name="T11" fmla="*/ 345 h 1297"/>
                <a:gd name="T12" fmla="*/ 410 w 714"/>
                <a:gd name="T13" fmla="*/ 9 h 1297"/>
              </a:gdLst>
              <a:ahLst/>
              <a:cxnLst>
                <a:cxn ang="0">
                  <a:pos x="T0" y="T1"/>
                </a:cxn>
                <a:cxn ang="0">
                  <a:pos x="T2" y="T3"/>
                </a:cxn>
                <a:cxn ang="0">
                  <a:pos x="T4" y="T5"/>
                </a:cxn>
                <a:cxn ang="0">
                  <a:pos x="T6" y="T7"/>
                </a:cxn>
                <a:cxn ang="0">
                  <a:pos x="T8" y="T9"/>
                </a:cxn>
                <a:cxn ang="0">
                  <a:pos x="T10" y="T11"/>
                </a:cxn>
                <a:cxn ang="0">
                  <a:pos x="T12" y="T13"/>
                </a:cxn>
              </a:cxnLst>
              <a:rect l="0" t="0" r="r" b="b"/>
              <a:pathLst>
                <a:path w="714" h="1297">
                  <a:moveTo>
                    <a:pt x="410" y="9"/>
                  </a:moveTo>
                  <a:cubicBezTo>
                    <a:pt x="162" y="31"/>
                    <a:pt x="55" y="639"/>
                    <a:pt x="0" y="940"/>
                  </a:cubicBezTo>
                  <a:cubicBezTo>
                    <a:pt x="69" y="1093"/>
                    <a:pt x="673" y="1297"/>
                    <a:pt x="673" y="1297"/>
                  </a:cubicBezTo>
                  <a:cubicBezTo>
                    <a:pt x="714" y="1197"/>
                    <a:pt x="714" y="1197"/>
                    <a:pt x="714" y="1197"/>
                  </a:cubicBezTo>
                  <a:cubicBezTo>
                    <a:pt x="244" y="873"/>
                    <a:pt x="244" y="873"/>
                    <a:pt x="244" y="873"/>
                  </a:cubicBezTo>
                  <a:cubicBezTo>
                    <a:pt x="493" y="345"/>
                    <a:pt x="493" y="345"/>
                    <a:pt x="493" y="345"/>
                  </a:cubicBezTo>
                  <a:cubicBezTo>
                    <a:pt x="493" y="345"/>
                    <a:pt x="512" y="0"/>
                    <a:pt x="410" y="9"/>
                  </a:cubicBezTo>
                  <a:close/>
                </a:path>
              </a:pathLst>
            </a:custGeom>
            <a:solidFill>
              <a:srgbClr val="E3C8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59">
              <a:extLst>
                <a:ext uri="{FF2B5EF4-FFF2-40B4-BE49-F238E27FC236}">
                  <a16:creationId xmlns:a16="http://schemas.microsoft.com/office/drawing/2014/main" id="{F67704D2-2BBE-4007-965C-BA02F0300BB2}"/>
                </a:ext>
              </a:extLst>
            </p:cNvPr>
            <p:cNvSpPr>
              <a:spLocks/>
            </p:cNvSpPr>
            <p:nvPr/>
          </p:nvSpPr>
          <p:spPr bwMode="auto">
            <a:xfrm>
              <a:off x="7235825" y="3567113"/>
              <a:ext cx="950913" cy="954088"/>
            </a:xfrm>
            <a:custGeom>
              <a:avLst/>
              <a:gdLst>
                <a:gd name="T0" fmla="*/ 175 w 1094"/>
                <a:gd name="T1" fmla="*/ 1027 h 1100"/>
                <a:gd name="T2" fmla="*/ 422 w 1094"/>
                <a:gd name="T3" fmla="*/ 90 h 1100"/>
                <a:gd name="T4" fmla="*/ 1087 w 1094"/>
                <a:gd name="T5" fmla="*/ 50 h 1100"/>
                <a:gd name="T6" fmla="*/ 1094 w 1094"/>
                <a:gd name="T7" fmla="*/ 160 h 1100"/>
                <a:gd name="T8" fmla="*/ 604 w 1094"/>
                <a:gd name="T9" fmla="*/ 259 h 1100"/>
                <a:gd name="T10" fmla="*/ 455 w 1094"/>
                <a:gd name="T11" fmla="*/ 823 h 1100"/>
                <a:gd name="T12" fmla="*/ 175 w 1094"/>
                <a:gd name="T13" fmla="*/ 1027 h 1100"/>
              </a:gdLst>
              <a:ahLst/>
              <a:cxnLst>
                <a:cxn ang="0">
                  <a:pos x="T0" y="T1"/>
                </a:cxn>
                <a:cxn ang="0">
                  <a:pos x="T2" y="T3"/>
                </a:cxn>
                <a:cxn ang="0">
                  <a:pos x="T4" y="T5"/>
                </a:cxn>
                <a:cxn ang="0">
                  <a:pos x="T6" y="T7"/>
                </a:cxn>
                <a:cxn ang="0">
                  <a:pos x="T8" y="T9"/>
                </a:cxn>
                <a:cxn ang="0">
                  <a:pos x="T10" y="T11"/>
                </a:cxn>
                <a:cxn ang="0">
                  <a:pos x="T12" y="T13"/>
                </a:cxn>
              </a:cxnLst>
              <a:rect l="0" t="0" r="r" b="b"/>
              <a:pathLst>
                <a:path w="1094" h="1100">
                  <a:moveTo>
                    <a:pt x="175" y="1027"/>
                  </a:moveTo>
                  <a:cubicBezTo>
                    <a:pt x="0" y="851"/>
                    <a:pt x="209" y="410"/>
                    <a:pt x="422" y="90"/>
                  </a:cubicBezTo>
                  <a:cubicBezTo>
                    <a:pt x="565" y="0"/>
                    <a:pt x="1087" y="50"/>
                    <a:pt x="1087" y="50"/>
                  </a:cubicBezTo>
                  <a:cubicBezTo>
                    <a:pt x="1094" y="160"/>
                    <a:pt x="1094" y="160"/>
                    <a:pt x="1094" y="160"/>
                  </a:cubicBezTo>
                  <a:cubicBezTo>
                    <a:pt x="604" y="259"/>
                    <a:pt x="604" y="259"/>
                    <a:pt x="604" y="259"/>
                  </a:cubicBezTo>
                  <a:cubicBezTo>
                    <a:pt x="455" y="823"/>
                    <a:pt x="455" y="823"/>
                    <a:pt x="455" y="823"/>
                  </a:cubicBezTo>
                  <a:cubicBezTo>
                    <a:pt x="455" y="823"/>
                    <a:pt x="248" y="1100"/>
                    <a:pt x="175" y="1027"/>
                  </a:cubicBezTo>
                  <a:close/>
                </a:path>
              </a:pathLst>
            </a:custGeom>
            <a:solidFill>
              <a:srgbClr val="447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60">
              <a:extLst>
                <a:ext uri="{FF2B5EF4-FFF2-40B4-BE49-F238E27FC236}">
                  <a16:creationId xmlns:a16="http://schemas.microsoft.com/office/drawing/2014/main" id="{0ACAE47F-9501-4224-A15B-0E1CE7FA52F2}"/>
                </a:ext>
              </a:extLst>
            </p:cNvPr>
            <p:cNvSpPr>
              <a:spLocks/>
            </p:cNvSpPr>
            <p:nvPr/>
          </p:nvSpPr>
          <p:spPr bwMode="auto">
            <a:xfrm>
              <a:off x="7923213" y="4067176"/>
              <a:ext cx="901700" cy="1023938"/>
            </a:xfrm>
            <a:custGeom>
              <a:avLst/>
              <a:gdLst>
                <a:gd name="T0" fmla="*/ 84 w 1037"/>
                <a:gd name="T1" fmla="*/ 1040 h 1182"/>
                <a:gd name="T2" fmla="*/ 977 w 1037"/>
                <a:gd name="T3" fmla="*/ 675 h 1182"/>
                <a:gd name="T4" fmla="*/ 790 w 1037"/>
                <a:gd name="T5" fmla="*/ 0 h 1182"/>
                <a:gd name="T6" fmla="*/ 679 w 1037"/>
                <a:gd name="T7" fmla="*/ 10 h 1182"/>
                <a:gd name="T8" fmla="*/ 767 w 1037"/>
                <a:gd name="T9" fmla="*/ 548 h 1182"/>
                <a:gd name="T10" fmla="*/ 237 w 1037"/>
                <a:gd name="T11" fmla="*/ 728 h 1182"/>
                <a:gd name="T12" fmla="*/ 84 w 1037"/>
                <a:gd name="T13" fmla="*/ 1040 h 1182"/>
              </a:gdLst>
              <a:ahLst/>
              <a:cxnLst>
                <a:cxn ang="0">
                  <a:pos x="T0" y="T1"/>
                </a:cxn>
                <a:cxn ang="0">
                  <a:pos x="T2" y="T3"/>
                </a:cxn>
                <a:cxn ang="0">
                  <a:pos x="T4" y="T5"/>
                </a:cxn>
                <a:cxn ang="0">
                  <a:pos x="T6" y="T7"/>
                </a:cxn>
                <a:cxn ang="0">
                  <a:pos x="T8" y="T9"/>
                </a:cxn>
                <a:cxn ang="0">
                  <a:pos x="T10" y="T11"/>
                </a:cxn>
                <a:cxn ang="0">
                  <a:pos x="T12" y="T13"/>
                </a:cxn>
              </a:cxnLst>
              <a:rect l="0" t="0" r="r" b="b"/>
              <a:pathLst>
                <a:path w="1037" h="1182">
                  <a:moveTo>
                    <a:pt x="84" y="1040"/>
                  </a:moveTo>
                  <a:cubicBezTo>
                    <a:pt x="288" y="1182"/>
                    <a:pt x="785" y="863"/>
                    <a:pt x="977" y="675"/>
                  </a:cubicBezTo>
                  <a:cubicBezTo>
                    <a:pt x="1037" y="482"/>
                    <a:pt x="790" y="0"/>
                    <a:pt x="790" y="0"/>
                  </a:cubicBezTo>
                  <a:cubicBezTo>
                    <a:pt x="679" y="10"/>
                    <a:pt x="679" y="10"/>
                    <a:pt x="679" y="10"/>
                  </a:cubicBezTo>
                  <a:cubicBezTo>
                    <a:pt x="767" y="548"/>
                    <a:pt x="767" y="548"/>
                    <a:pt x="767" y="548"/>
                  </a:cubicBezTo>
                  <a:cubicBezTo>
                    <a:pt x="237" y="728"/>
                    <a:pt x="237" y="728"/>
                    <a:pt x="237" y="728"/>
                  </a:cubicBezTo>
                  <a:cubicBezTo>
                    <a:pt x="237" y="728"/>
                    <a:pt x="0" y="981"/>
                    <a:pt x="84" y="1040"/>
                  </a:cubicBezTo>
                  <a:close/>
                </a:path>
              </a:pathLst>
            </a:custGeom>
            <a:solidFill>
              <a:srgbClr val="447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61">
              <a:extLst>
                <a:ext uri="{FF2B5EF4-FFF2-40B4-BE49-F238E27FC236}">
                  <a16:creationId xmlns:a16="http://schemas.microsoft.com/office/drawing/2014/main" id="{86036990-83B2-495D-AF96-FB939CD378E5}"/>
                </a:ext>
              </a:extLst>
            </p:cNvPr>
            <p:cNvSpPr>
              <a:spLocks/>
            </p:cNvSpPr>
            <p:nvPr/>
          </p:nvSpPr>
          <p:spPr bwMode="auto">
            <a:xfrm>
              <a:off x="7793038" y="2300288"/>
              <a:ext cx="628650" cy="561975"/>
            </a:xfrm>
            <a:custGeom>
              <a:avLst/>
              <a:gdLst>
                <a:gd name="T0" fmla="*/ 697 w 724"/>
                <a:gd name="T1" fmla="*/ 212 h 648"/>
                <a:gd name="T2" fmla="*/ 204 w 724"/>
                <a:gd name="T3" fmla="*/ 8 h 648"/>
                <a:gd name="T4" fmla="*/ 158 w 724"/>
                <a:gd name="T5" fmla="*/ 27 h 648"/>
                <a:gd name="T6" fmla="*/ 8 w 724"/>
                <a:gd name="T7" fmla="*/ 391 h 648"/>
                <a:gd name="T8" fmla="*/ 27 w 724"/>
                <a:gd name="T9" fmla="*/ 437 h 648"/>
                <a:gd name="T10" fmla="*/ 520 w 724"/>
                <a:gd name="T11" fmla="*/ 641 h 648"/>
                <a:gd name="T12" fmla="*/ 565 w 724"/>
                <a:gd name="T13" fmla="*/ 622 h 648"/>
                <a:gd name="T14" fmla="*/ 716 w 724"/>
                <a:gd name="T15" fmla="*/ 258 h 648"/>
                <a:gd name="T16" fmla="*/ 697 w 724"/>
                <a:gd name="T17" fmla="*/ 212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648">
                  <a:moveTo>
                    <a:pt x="697" y="212"/>
                  </a:moveTo>
                  <a:cubicBezTo>
                    <a:pt x="204" y="8"/>
                    <a:pt x="204" y="8"/>
                    <a:pt x="204" y="8"/>
                  </a:cubicBezTo>
                  <a:cubicBezTo>
                    <a:pt x="186" y="0"/>
                    <a:pt x="166" y="9"/>
                    <a:pt x="158" y="27"/>
                  </a:cubicBezTo>
                  <a:cubicBezTo>
                    <a:pt x="8" y="391"/>
                    <a:pt x="8" y="391"/>
                    <a:pt x="8" y="391"/>
                  </a:cubicBezTo>
                  <a:cubicBezTo>
                    <a:pt x="0" y="409"/>
                    <a:pt x="9" y="429"/>
                    <a:pt x="27" y="437"/>
                  </a:cubicBezTo>
                  <a:cubicBezTo>
                    <a:pt x="520" y="641"/>
                    <a:pt x="520" y="641"/>
                    <a:pt x="520" y="641"/>
                  </a:cubicBezTo>
                  <a:cubicBezTo>
                    <a:pt x="538" y="648"/>
                    <a:pt x="558" y="640"/>
                    <a:pt x="565" y="622"/>
                  </a:cubicBezTo>
                  <a:cubicBezTo>
                    <a:pt x="716" y="258"/>
                    <a:pt x="716" y="258"/>
                    <a:pt x="716" y="258"/>
                  </a:cubicBezTo>
                  <a:cubicBezTo>
                    <a:pt x="724" y="240"/>
                    <a:pt x="715" y="219"/>
                    <a:pt x="697" y="212"/>
                  </a:cubicBez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62">
              <a:extLst>
                <a:ext uri="{FF2B5EF4-FFF2-40B4-BE49-F238E27FC236}">
                  <a16:creationId xmlns:a16="http://schemas.microsoft.com/office/drawing/2014/main" id="{15F777DB-869B-4765-9BDF-6C4AD221CADF}"/>
                </a:ext>
              </a:extLst>
            </p:cNvPr>
            <p:cNvSpPr>
              <a:spLocks/>
            </p:cNvSpPr>
            <p:nvPr/>
          </p:nvSpPr>
          <p:spPr bwMode="auto">
            <a:xfrm>
              <a:off x="7783513" y="2274888"/>
              <a:ext cx="627063" cy="561975"/>
            </a:xfrm>
            <a:custGeom>
              <a:avLst/>
              <a:gdLst>
                <a:gd name="T0" fmla="*/ 7 w 723"/>
                <a:gd name="T1" fmla="*/ 391 h 648"/>
                <a:gd name="T2" fmla="*/ 158 w 723"/>
                <a:gd name="T3" fmla="*/ 27 h 648"/>
                <a:gd name="T4" fmla="*/ 204 w 723"/>
                <a:gd name="T5" fmla="*/ 8 h 648"/>
                <a:gd name="T6" fmla="*/ 697 w 723"/>
                <a:gd name="T7" fmla="*/ 212 h 648"/>
                <a:gd name="T8" fmla="*/ 716 w 723"/>
                <a:gd name="T9" fmla="*/ 258 h 648"/>
                <a:gd name="T10" fmla="*/ 565 w 723"/>
                <a:gd name="T11" fmla="*/ 622 h 648"/>
                <a:gd name="T12" fmla="*/ 519 w 723"/>
                <a:gd name="T13" fmla="*/ 641 h 648"/>
                <a:gd name="T14" fmla="*/ 26 w 723"/>
                <a:gd name="T15" fmla="*/ 437 h 648"/>
                <a:gd name="T16" fmla="*/ 7 w 723"/>
                <a:gd name="T17" fmla="*/ 391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3" h="648">
                  <a:moveTo>
                    <a:pt x="7" y="391"/>
                  </a:moveTo>
                  <a:cubicBezTo>
                    <a:pt x="158" y="27"/>
                    <a:pt x="158" y="27"/>
                    <a:pt x="158" y="27"/>
                  </a:cubicBezTo>
                  <a:cubicBezTo>
                    <a:pt x="165" y="9"/>
                    <a:pt x="186" y="0"/>
                    <a:pt x="204" y="8"/>
                  </a:cubicBezTo>
                  <a:cubicBezTo>
                    <a:pt x="697" y="212"/>
                    <a:pt x="697" y="212"/>
                    <a:pt x="697" y="212"/>
                  </a:cubicBezTo>
                  <a:cubicBezTo>
                    <a:pt x="714" y="219"/>
                    <a:pt x="723" y="240"/>
                    <a:pt x="716" y="258"/>
                  </a:cubicBezTo>
                  <a:cubicBezTo>
                    <a:pt x="565" y="622"/>
                    <a:pt x="565" y="622"/>
                    <a:pt x="565" y="622"/>
                  </a:cubicBezTo>
                  <a:cubicBezTo>
                    <a:pt x="557" y="640"/>
                    <a:pt x="537" y="648"/>
                    <a:pt x="519" y="641"/>
                  </a:cubicBezTo>
                  <a:cubicBezTo>
                    <a:pt x="26" y="437"/>
                    <a:pt x="26" y="437"/>
                    <a:pt x="26" y="437"/>
                  </a:cubicBezTo>
                  <a:cubicBezTo>
                    <a:pt x="8" y="429"/>
                    <a:pt x="0" y="409"/>
                    <a:pt x="7" y="391"/>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63">
              <a:extLst>
                <a:ext uri="{FF2B5EF4-FFF2-40B4-BE49-F238E27FC236}">
                  <a16:creationId xmlns:a16="http://schemas.microsoft.com/office/drawing/2014/main" id="{AE618E9A-4AB3-4DF8-9531-DFA4339C4F55}"/>
                </a:ext>
              </a:extLst>
            </p:cNvPr>
            <p:cNvSpPr>
              <a:spLocks/>
            </p:cNvSpPr>
            <p:nvPr/>
          </p:nvSpPr>
          <p:spPr bwMode="auto">
            <a:xfrm>
              <a:off x="7842250" y="2314576"/>
              <a:ext cx="542925" cy="496888"/>
            </a:xfrm>
            <a:custGeom>
              <a:avLst/>
              <a:gdLst>
                <a:gd name="T0" fmla="*/ 0 w 342"/>
                <a:gd name="T1" fmla="*/ 207 h 313"/>
                <a:gd name="T2" fmla="*/ 85 w 342"/>
                <a:gd name="T3" fmla="*/ 0 h 313"/>
                <a:gd name="T4" fmla="*/ 342 w 342"/>
                <a:gd name="T5" fmla="*/ 106 h 313"/>
                <a:gd name="T6" fmla="*/ 257 w 342"/>
                <a:gd name="T7" fmla="*/ 313 h 313"/>
                <a:gd name="T8" fmla="*/ 0 w 342"/>
                <a:gd name="T9" fmla="*/ 207 h 313"/>
              </a:gdLst>
              <a:ahLst/>
              <a:cxnLst>
                <a:cxn ang="0">
                  <a:pos x="T0" y="T1"/>
                </a:cxn>
                <a:cxn ang="0">
                  <a:pos x="T2" y="T3"/>
                </a:cxn>
                <a:cxn ang="0">
                  <a:pos x="T4" y="T5"/>
                </a:cxn>
                <a:cxn ang="0">
                  <a:pos x="T6" y="T7"/>
                </a:cxn>
                <a:cxn ang="0">
                  <a:pos x="T8" y="T9"/>
                </a:cxn>
              </a:cxnLst>
              <a:rect l="0" t="0" r="r" b="b"/>
              <a:pathLst>
                <a:path w="342" h="313">
                  <a:moveTo>
                    <a:pt x="0" y="207"/>
                  </a:moveTo>
                  <a:lnTo>
                    <a:pt x="85" y="0"/>
                  </a:lnTo>
                  <a:lnTo>
                    <a:pt x="342" y="106"/>
                  </a:lnTo>
                  <a:lnTo>
                    <a:pt x="257" y="313"/>
                  </a:lnTo>
                  <a:lnTo>
                    <a:pt x="0" y="207"/>
                  </a:lnTo>
                  <a:close/>
                </a:path>
              </a:pathLst>
            </a:custGeom>
            <a:solidFill>
              <a:srgbClr val="E8E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64">
              <a:extLst>
                <a:ext uri="{FF2B5EF4-FFF2-40B4-BE49-F238E27FC236}">
                  <a16:creationId xmlns:a16="http://schemas.microsoft.com/office/drawing/2014/main" id="{2540A740-164E-4394-852E-FF0D9373EBED}"/>
                </a:ext>
              </a:extLst>
            </p:cNvPr>
            <p:cNvSpPr>
              <a:spLocks/>
            </p:cNvSpPr>
            <p:nvPr/>
          </p:nvSpPr>
          <p:spPr bwMode="auto">
            <a:xfrm>
              <a:off x="7866063" y="2449513"/>
              <a:ext cx="36513" cy="36513"/>
            </a:xfrm>
            <a:custGeom>
              <a:avLst/>
              <a:gdLst>
                <a:gd name="T0" fmla="*/ 14 w 42"/>
                <a:gd name="T1" fmla="*/ 38 h 41"/>
                <a:gd name="T2" fmla="*/ 4 w 42"/>
                <a:gd name="T3" fmla="*/ 14 h 41"/>
                <a:gd name="T4" fmla="*/ 28 w 42"/>
                <a:gd name="T5" fmla="*/ 4 h 41"/>
                <a:gd name="T6" fmla="*/ 38 w 42"/>
                <a:gd name="T7" fmla="*/ 28 h 41"/>
                <a:gd name="T8" fmla="*/ 14 w 42"/>
                <a:gd name="T9" fmla="*/ 38 h 41"/>
              </a:gdLst>
              <a:ahLst/>
              <a:cxnLst>
                <a:cxn ang="0">
                  <a:pos x="T0" y="T1"/>
                </a:cxn>
                <a:cxn ang="0">
                  <a:pos x="T2" y="T3"/>
                </a:cxn>
                <a:cxn ang="0">
                  <a:pos x="T4" y="T5"/>
                </a:cxn>
                <a:cxn ang="0">
                  <a:pos x="T6" y="T7"/>
                </a:cxn>
                <a:cxn ang="0">
                  <a:pos x="T8" y="T9"/>
                </a:cxn>
              </a:cxnLst>
              <a:rect l="0" t="0" r="r" b="b"/>
              <a:pathLst>
                <a:path w="42" h="41">
                  <a:moveTo>
                    <a:pt x="14" y="38"/>
                  </a:moveTo>
                  <a:cubicBezTo>
                    <a:pt x="5" y="34"/>
                    <a:pt x="0" y="23"/>
                    <a:pt x="4" y="14"/>
                  </a:cubicBezTo>
                  <a:cubicBezTo>
                    <a:pt x="8" y="4"/>
                    <a:pt x="19" y="0"/>
                    <a:pt x="28" y="4"/>
                  </a:cubicBezTo>
                  <a:cubicBezTo>
                    <a:pt x="38" y="8"/>
                    <a:pt x="42" y="18"/>
                    <a:pt x="38" y="28"/>
                  </a:cubicBezTo>
                  <a:cubicBezTo>
                    <a:pt x="34" y="37"/>
                    <a:pt x="24" y="41"/>
                    <a:pt x="14"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665">
              <a:extLst>
                <a:ext uri="{FF2B5EF4-FFF2-40B4-BE49-F238E27FC236}">
                  <a16:creationId xmlns:a16="http://schemas.microsoft.com/office/drawing/2014/main" id="{62CFE098-D376-4ADA-AFE9-E91EE07CD44C}"/>
                </a:ext>
              </a:extLst>
            </p:cNvPr>
            <p:cNvSpPr>
              <a:spLocks/>
            </p:cNvSpPr>
            <p:nvPr/>
          </p:nvSpPr>
          <p:spPr bwMode="auto">
            <a:xfrm>
              <a:off x="7997825" y="2363788"/>
              <a:ext cx="234950" cy="100013"/>
            </a:xfrm>
            <a:custGeom>
              <a:avLst/>
              <a:gdLst>
                <a:gd name="T0" fmla="*/ 0 w 270"/>
                <a:gd name="T1" fmla="*/ 1 h 114"/>
                <a:gd name="T2" fmla="*/ 2 w 270"/>
                <a:gd name="T3" fmla="*/ 1 h 114"/>
                <a:gd name="T4" fmla="*/ 269 w 270"/>
                <a:gd name="T5" fmla="*/ 111 h 114"/>
                <a:gd name="T6" fmla="*/ 270 w 270"/>
                <a:gd name="T7" fmla="*/ 113 h 114"/>
                <a:gd name="T8" fmla="*/ 268 w 270"/>
                <a:gd name="T9" fmla="*/ 114 h 114"/>
                <a:gd name="T10" fmla="*/ 1 w 270"/>
                <a:gd name="T11" fmla="*/ 3 h 114"/>
                <a:gd name="T12" fmla="*/ 0 w 270"/>
                <a:gd name="T13" fmla="*/ 1 h 114"/>
              </a:gdLst>
              <a:ahLst/>
              <a:cxnLst>
                <a:cxn ang="0">
                  <a:pos x="T0" y="T1"/>
                </a:cxn>
                <a:cxn ang="0">
                  <a:pos x="T2" y="T3"/>
                </a:cxn>
                <a:cxn ang="0">
                  <a:pos x="T4" y="T5"/>
                </a:cxn>
                <a:cxn ang="0">
                  <a:pos x="T6" y="T7"/>
                </a:cxn>
                <a:cxn ang="0">
                  <a:pos x="T8" y="T9"/>
                </a:cxn>
                <a:cxn ang="0">
                  <a:pos x="T10" y="T11"/>
                </a:cxn>
                <a:cxn ang="0">
                  <a:pos x="T12" y="T13"/>
                </a:cxn>
              </a:cxnLst>
              <a:rect l="0" t="0" r="r" b="b"/>
              <a:pathLst>
                <a:path w="270" h="114">
                  <a:moveTo>
                    <a:pt x="0" y="1"/>
                  </a:moveTo>
                  <a:cubicBezTo>
                    <a:pt x="1" y="1"/>
                    <a:pt x="1" y="0"/>
                    <a:pt x="2" y="1"/>
                  </a:cubicBezTo>
                  <a:cubicBezTo>
                    <a:pt x="269" y="111"/>
                    <a:pt x="269" y="111"/>
                    <a:pt x="269" y="111"/>
                  </a:cubicBezTo>
                  <a:cubicBezTo>
                    <a:pt x="270" y="112"/>
                    <a:pt x="270" y="112"/>
                    <a:pt x="270" y="113"/>
                  </a:cubicBezTo>
                  <a:cubicBezTo>
                    <a:pt x="270" y="114"/>
                    <a:pt x="269" y="114"/>
                    <a:pt x="268" y="114"/>
                  </a:cubicBezTo>
                  <a:cubicBezTo>
                    <a:pt x="1" y="3"/>
                    <a:pt x="1" y="3"/>
                    <a:pt x="1" y="3"/>
                  </a:cubicBezTo>
                  <a:cubicBezTo>
                    <a:pt x="0" y="3"/>
                    <a:pt x="0" y="2"/>
                    <a:pt x="0" y="1"/>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666">
              <a:extLst>
                <a:ext uri="{FF2B5EF4-FFF2-40B4-BE49-F238E27FC236}">
                  <a16:creationId xmlns:a16="http://schemas.microsoft.com/office/drawing/2014/main" id="{EF23600E-87F0-4170-B8E8-A309285BE525}"/>
                </a:ext>
              </a:extLst>
            </p:cNvPr>
            <p:cNvSpPr>
              <a:spLocks/>
            </p:cNvSpPr>
            <p:nvPr/>
          </p:nvSpPr>
          <p:spPr bwMode="auto">
            <a:xfrm>
              <a:off x="7918450" y="2357438"/>
              <a:ext cx="100013" cy="234950"/>
            </a:xfrm>
            <a:custGeom>
              <a:avLst/>
              <a:gdLst>
                <a:gd name="T0" fmla="*/ 1 w 115"/>
                <a:gd name="T1" fmla="*/ 270 h 272"/>
                <a:gd name="T2" fmla="*/ 112 w 115"/>
                <a:gd name="T3" fmla="*/ 2 h 272"/>
                <a:gd name="T4" fmla="*/ 114 w 115"/>
                <a:gd name="T5" fmla="*/ 1 h 272"/>
                <a:gd name="T6" fmla="*/ 115 w 115"/>
                <a:gd name="T7" fmla="*/ 3 h 272"/>
                <a:gd name="T8" fmla="*/ 3 w 115"/>
                <a:gd name="T9" fmla="*/ 271 h 272"/>
                <a:gd name="T10" fmla="*/ 2 w 115"/>
                <a:gd name="T11" fmla="*/ 272 h 272"/>
                <a:gd name="T12" fmla="*/ 1 w 115"/>
                <a:gd name="T13" fmla="*/ 270 h 272"/>
              </a:gdLst>
              <a:ahLst/>
              <a:cxnLst>
                <a:cxn ang="0">
                  <a:pos x="T0" y="T1"/>
                </a:cxn>
                <a:cxn ang="0">
                  <a:pos x="T2" y="T3"/>
                </a:cxn>
                <a:cxn ang="0">
                  <a:pos x="T4" y="T5"/>
                </a:cxn>
                <a:cxn ang="0">
                  <a:pos x="T6" y="T7"/>
                </a:cxn>
                <a:cxn ang="0">
                  <a:pos x="T8" y="T9"/>
                </a:cxn>
                <a:cxn ang="0">
                  <a:pos x="T10" y="T11"/>
                </a:cxn>
                <a:cxn ang="0">
                  <a:pos x="T12" y="T13"/>
                </a:cxn>
              </a:cxnLst>
              <a:rect l="0" t="0" r="r" b="b"/>
              <a:pathLst>
                <a:path w="115" h="272">
                  <a:moveTo>
                    <a:pt x="1" y="270"/>
                  </a:moveTo>
                  <a:cubicBezTo>
                    <a:pt x="112" y="2"/>
                    <a:pt x="112" y="2"/>
                    <a:pt x="112" y="2"/>
                  </a:cubicBezTo>
                  <a:cubicBezTo>
                    <a:pt x="112" y="1"/>
                    <a:pt x="113" y="0"/>
                    <a:pt x="114" y="1"/>
                  </a:cubicBezTo>
                  <a:cubicBezTo>
                    <a:pt x="115" y="1"/>
                    <a:pt x="115" y="2"/>
                    <a:pt x="115" y="3"/>
                  </a:cubicBezTo>
                  <a:cubicBezTo>
                    <a:pt x="3" y="271"/>
                    <a:pt x="3" y="271"/>
                    <a:pt x="3" y="271"/>
                  </a:cubicBezTo>
                  <a:cubicBezTo>
                    <a:pt x="3" y="272"/>
                    <a:pt x="2" y="272"/>
                    <a:pt x="2" y="272"/>
                  </a:cubicBezTo>
                  <a:cubicBezTo>
                    <a:pt x="1" y="272"/>
                    <a:pt x="0" y="271"/>
                    <a:pt x="1" y="270"/>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67">
              <a:extLst>
                <a:ext uri="{FF2B5EF4-FFF2-40B4-BE49-F238E27FC236}">
                  <a16:creationId xmlns:a16="http://schemas.microsoft.com/office/drawing/2014/main" id="{0D9C8F8D-54A8-4F0F-BE42-2A667EDF5F45}"/>
                </a:ext>
              </a:extLst>
            </p:cNvPr>
            <p:cNvSpPr>
              <a:spLocks/>
            </p:cNvSpPr>
            <p:nvPr/>
          </p:nvSpPr>
          <p:spPr bwMode="auto">
            <a:xfrm>
              <a:off x="7997825" y="2400301"/>
              <a:ext cx="144463" cy="282575"/>
            </a:xfrm>
            <a:custGeom>
              <a:avLst/>
              <a:gdLst>
                <a:gd name="T0" fmla="*/ 38 w 165"/>
                <a:gd name="T1" fmla="*/ 2 h 326"/>
                <a:gd name="T2" fmla="*/ 39 w 165"/>
                <a:gd name="T3" fmla="*/ 1 h 326"/>
                <a:gd name="T4" fmla="*/ 41 w 165"/>
                <a:gd name="T5" fmla="*/ 1 h 326"/>
                <a:gd name="T6" fmla="*/ 99 w 165"/>
                <a:gd name="T7" fmla="*/ 85 h 326"/>
                <a:gd name="T8" fmla="*/ 100 w 165"/>
                <a:gd name="T9" fmla="*/ 86 h 326"/>
                <a:gd name="T10" fmla="*/ 99 w 165"/>
                <a:gd name="T11" fmla="*/ 87 h 326"/>
                <a:gd name="T12" fmla="*/ 69 w 165"/>
                <a:gd name="T13" fmla="*/ 106 h 326"/>
                <a:gd name="T14" fmla="*/ 133 w 165"/>
                <a:gd name="T15" fmla="*/ 165 h 326"/>
                <a:gd name="T16" fmla="*/ 133 w 165"/>
                <a:gd name="T17" fmla="*/ 167 h 326"/>
                <a:gd name="T18" fmla="*/ 133 w 165"/>
                <a:gd name="T19" fmla="*/ 167 h 326"/>
                <a:gd name="T20" fmla="*/ 132 w 165"/>
                <a:gd name="T21" fmla="*/ 168 h 326"/>
                <a:gd name="T22" fmla="*/ 7 w 165"/>
                <a:gd name="T23" fmla="*/ 160 h 326"/>
                <a:gd name="T24" fmla="*/ 72 w 165"/>
                <a:gd name="T25" fmla="*/ 206 h 326"/>
                <a:gd name="T26" fmla="*/ 72 w 165"/>
                <a:gd name="T27" fmla="*/ 208 h 326"/>
                <a:gd name="T28" fmla="*/ 71 w 165"/>
                <a:gd name="T29" fmla="*/ 209 h 326"/>
                <a:gd name="T30" fmla="*/ 42 w 165"/>
                <a:gd name="T31" fmla="*/ 214 h 326"/>
                <a:gd name="T32" fmla="*/ 112 w 165"/>
                <a:gd name="T33" fmla="*/ 260 h 326"/>
                <a:gd name="T34" fmla="*/ 113 w 165"/>
                <a:gd name="T35" fmla="*/ 261 h 326"/>
                <a:gd name="T36" fmla="*/ 111 w 165"/>
                <a:gd name="T37" fmla="*/ 262 h 326"/>
                <a:gd name="T38" fmla="*/ 94 w 165"/>
                <a:gd name="T39" fmla="*/ 267 h 326"/>
                <a:gd name="T40" fmla="*/ 164 w 165"/>
                <a:gd name="T41" fmla="*/ 324 h 326"/>
                <a:gd name="T42" fmla="*/ 164 w 165"/>
                <a:gd name="T43" fmla="*/ 326 h 326"/>
                <a:gd name="T44" fmla="*/ 162 w 165"/>
                <a:gd name="T45" fmla="*/ 326 h 326"/>
                <a:gd name="T46" fmla="*/ 90 w 165"/>
                <a:gd name="T47" fmla="*/ 267 h 326"/>
                <a:gd name="T48" fmla="*/ 90 w 165"/>
                <a:gd name="T49" fmla="*/ 266 h 326"/>
                <a:gd name="T50" fmla="*/ 91 w 165"/>
                <a:gd name="T51" fmla="*/ 265 h 326"/>
                <a:gd name="T52" fmla="*/ 108 w 165"/>
                <a:gd name="T53" fmla="*/ 260 h 326"/>
                <a:gd name="T54" fmla="*/ 37 w 165"/>
                <a:gd name="T55" fmla="*/ 215 h 326"/>
                <a:gd name="T56" fmla="*/ 36 w 165"/>
                <a:gd name="T57" fmla="*/ 213 h 326"/>
                <a:gd name="T58" fmla="*/ 37 w 165"/>
                <a:gd name="T59" fmla="*/ 212 h 326"/>
                <a:gd name="T60" fmla="*/ 67 w 165"/>
                <a:gd name="T61" fmla="*/ 207 h 326"/>
                <a:gd name="T62" fmla="*/ 1 w 165"/>
                <a:gd name="T63" fmla="*/ 159 h 326"/>
                <a:gd name="T64" fmla="*/ 0 w 165"/>
                <a:gd name="T65" fmla="*/ 158 h 326"/>
                <a:gd name="T66" fmla="*/ 2 w 165"/>
                <a:gd name="T67" fmla="*/ 157 h 326"/>
                <a:gd name="T68" fmla="*/ 128 w 165"/>
                <a:gd name="T69" fmla="*/ 164 h 326"/>
                <a:gd name="T70" fmla="*/ 65 w 165"/>
                <a:gd name="T71" fmla="*/ 107 h 326"/>
                <a:gd name="T72" fmla="*/ 65 w 165"/>
                <a:gd name="T73" fmla="*/ 106 h 326"/>
                <a:gd name="T74" fmla="*/ 66 w 165"/>
                <a:gd name="T75" fmla="*/ 104 h 326"/>
                <a:gd name="T76" fmla="*/ 96 w 165"/>
                <a:gd name="T77" fmla="*/ 85 h 326"/>
                <a:gd name="T78" fmla="*/ 38 w 165"/>
                <a:gd name="T79" fmla="*/ 3 h 326"/>
                <a:gd name="T80" fmla="*/ 38 w 165"/>
                <a:gd name="T81"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326">
                  <a:moveTo>
                    <a:pt x="38" y="2"/>
                  </a:moveTo>
                  <a:cubicBezTo>
                    <a:pt x="39" y="1"/>
                    <a:pt x="39" y="1"/>
                    <a:pt x="39" y="1"/>
                  </a:cubicBezTo>
                  <a:cubicBezTo>
                    <a:pt x="39" y="0"/>
                    <a:pt x="40" y="1"/>
                    <a:pt x="41" y="1"/>
                  </a:cubicBezTo>
                  <a:cubicBezTo>
                    <a:pt x="99" y="85"/>
                    <a:pt x="99" y="85"/>
                    <a:pt x="99" y="85"/>
                  </a:cubicBezTo>
                  <a:cubicBezTo>
                    <a:pt x="100" y="85"/>
                    <a:pt x="100" y="85"/>
                    <a:pt x="100" y="86"/>
                  </a:cubicBezTo>
                  <a:cubicBezTo>
                    <a:pt x="100" y="86"/>
                    <a:pt x="99" y="87"/>
                    <a:pt x="99" y="87"/>
                  </a:cubicBezTo>
                  <a:cubicBezTo>
                    <a:pt x="69" y="106"/>
                    <a:pt x="69" y="106"/>
                    <a:pt x="69" y="106"/>
                  </a:cubicBezTo>
                  <a:cubicBezTo>
                    <a:pt x="133" y="165"/>
                    <a:pt x="133" y="165"/>
                    <a:pt x="133" y="165"/>
                  </a:cubicBezTo>
                  <a:cubicBezTo>
                    <a:pt x="133" y="165"/>
                    <a:pt x="133" y="166"/>
                    <a:pt x="133" y="167"/>
                  </a:cubicBezTo>
                  <a:cubicBezTo>
                    <a:pt x="133" y="167"/>
                    <a:pt x="133" y="167"/>
                    <a:pt x="133" y="167"/>
                  </a:cubicBezTo>
                  <a:cubicBezTo>
                    <a:pt x="133" y="167"/>
                    <a:pt x="132" y="168"/>
                    <a:pt x="132" y="168"/>
                  </a:cubicBezTo>
                  <a:cubicBezTo>
                    <a:pt x="7" y="160"/>
                    <a:pt x="7" y="160"/>
                    <a:pt x="7" y="160"/>
                  </a:cubicBezTo>
                  <a:cubicBezTo>
                    <a:pt x="72" y="206"/>
                    <a:pt x="72" y="206"/>
                    <a:pt x="72" y="206"/>
                  </a:cubicBezTo>
                  <a:cubicBezTo>
                    <a:pt x="72" y="207"/>
                    <a:pt x="72" y="207"/>
                    <a:pt x="72" y="208"/>
                  </a:cubicBezTo>
                  <a:cubicBezTo>
                    <a:pt x="72" y="208"/>
                    <a:pt x="72" y="209"/>
                    <a:pt x="71" y="209"/>
                  </a:cubicBezTo>
                  <a:cubicBezTo>
                    <a:pt x="42" y="214"/>
                    <a:pt x="42" y="214"/>
                    <a:pt x="42" y="214"/>
                  </a:cubicBezTo>
                  <a:cubicBezTo>
                    <a:pt x="112" y="260"/>
                    <a:pt x="112" y="260"/>
                    <a:pt x="112" y="260"/>
                  </a:cubicBezTo>
                  <a:cubicBezTo>
                    <a:pt x="112" y="260"/>
                    <a:pt x="113" y="260"/>
                    <a:pt x="113" y="261"/>
                  </a:cubicBezTo>
                  <a:cubicBezTo>
                    <a:pt x="112" y="262"/>
                    <a:pt x="112" y="262"/>
                    <a:pt x="111" y="262"/>
                  </a:cubicBezTo>
                  <a:cubicBezTo>
                    <a:pt x="94" y="267"/>
                    <a:pt x="94" y="267"/>
                    <a:pt x="94" y="267"/>
                  </a:cubicBezTo>
                  <a:cubicBezTo>
                    <a:pt x="164" y="324"/>
                    <a:pt x="164" y="324"/>
                    <a:pt x="164" y="324"/>
                  </a:cubicBezTo>
                  <a:cubicBezTo>
                    <a:pt x="165" y="324"/>
                    <a:pt x="165" y="325"/>
                    <a:pt x="164" y="326"/>
                  </a:cubicBezTo>
                  <a:cubicBezTo>
                    <a:pt x="164" y="326"/>
                    <a:pt x="163" y="326"/>
                    <a:pt x="162" y="326"/>
                  </a:cubicBezTo>
                  <a:cubicBezTo>
                    <a:pt x="90" y="267"/>
                    <a:pt x="90" y="267"/>
                    <a:pt x="90" y="267"/>
                  </a:cubicBezTo>
                  <a:cubicBezTo>
                    <a:pt x="90" y="267"/>
                    <a:pt x="90" y="266"/>
                    <a:pt x="90" y="266"/>
                  </a:cubicBezTo>
                  <a:cubicBezTo>
                    <a:pt x="90" y="265"/>
                    <a:pt x="91" y="265"/>
                    <a:pt x="91" y="265"/>
                  </a:cubicBezTo>
                  <a:cubicBezTo>
                    <a:pt x="108" y="260"/>
                    <a:pt x="108" y="260"/>
                    <a:pt x="108" y="260"/>
                  </a:cubicBezTo>
                  <a:cubicBezTo>
                    <a:pt x="37" y="215"/>
                    <a:pt x="37" y="215"/>
                    <a:pt x="37" y="215"/>
                  </a:cubicBezTo>
                  <a:cubicBezTo>
                    <a:pt x="36" y="215"/>
                    <a:pt x="36" y="214"/>
                    <a:pt x="36" y="213"/>
                  </a:cubicBezTo>
                  <a:cubicBezTo>
                    <a:pt x="36" y="213"/>
                    <a:pt x="37" y="212"/>
                    <a:pt x="37" y="212"/>
                  </a:cubicBezTo>
                  <a:cubicBezTo>
                    <a:pt x="67" y="207"/>
                    <a:pt x="67" y="207"/>
                    <a:pt x="67" y="207"/>
                  </a:cubicBezTo>
                  <a:cubicBezTo>
                    <a:pt x="1" y="159"/>
                    <a:pt x="1" y="159"/>
                    <a:pt x="1" y="159"/>
                  </a:cubicBezTo>
                  <a:cubicBezTo>
                    <a:pt x="0" y="159"/>
                    <a:pt x="0" y="158"/>
                    <a:pt x="0" y="158"/>
                  </a:cubicBezTo>
                  <a:cubicBezTo>
                    <a:pt x="1" y="157"/>
                    <a:pt x="1" y="157"/>
                    <a:pt x="2" y="157"/>
                  </a:cubicBezTo>
                  <a:cubicBezTo>
                    <a:pt x="128" y="164"/>
                    <a:pt x="128" y="164"/>
                    <a:pt x="128" y="164"/>
                  </a:cubicBezTo>
                  <a:cubicBezTo>
                    <a:pt x="65" y="107"/>
                    <a:pt x="65" y="107"/>
                    <a:pt x="65" y="107"/>
                  </a:cubicBezTo>
                  <a:cubicBezTo>
                    <a:pt x="65" y="106"/>
                    <a:pt x="65" y="106"/>
                    <a:pt x="65" y="106"/>
                  </a:cubicBezTo>
                  <a:cubicBezTo>
                    <a:pt x="65" y="105"/>
                    <a:pt x="65" y="105"/>
                    <a:pt x="66" y="104"/>
                  </a:cubicBezTo>
                  <a:cubicBezTo>
                    <a:pt x="96" y="85"/>
                    <a:pt x="96" y="85"/>
                    <a:pt x="96" y="85"/>
                  </a:cubicBezTo>
                  <a:cubicBezTo>
                    <a:pt x="38" y="3"/>
                    <a:pt x="38" y="3"/>
                    <a:pt x="38" y="3"/>
                  </a:cubicBezTo>
                  <a:cubicBezTo>
                    <a:pt x="38" y="3"/>
                    <a:pt x="38" y="2"/>
                    <a:pt x="38" y="2"/>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68">
              <a:extLst>
                <a:ext uri="{FF2B5EF4-FFF2-40B4-BE49-F238E27FC236}">
                  <a16:creationId xmlns:a16="http://schemas.microsoft.com/office/drawing/2014/main" id="{B0C16853-D4E6-4DEA-A4D9-A35895DB4174}"/>
                </a:ext>
              </a:extLst>
            </p:cNvPr>
            <p:cNvSpPr>
              <a:spLocks/>
            </p:cNvSpPr>
            <p:nvPr/>
          </p:nvSpPr>
          <p:spPr bwMode="auto">
            <a:xfrm>
              <a:off x="8123238" y="2665413"/>
              <a:ext cx="19050" cy="17463"/>
            </a:xfrm>
            <a:custGeom>
              <a:avLst/>
              <a:gdLst>
                <a:gd name="T0" fmla="*/ 0 w 22"/>
                <a:gd name="T1" fmla="*/ 11 h 20"/>
                <a:gd name="T2" fmla="*/ 2 w 22"/>
                <a:gd name="T3" fmla="*/ 11 h 20"/>
                <a:gd name="T4" fmla="*/ 17 w 22"/>
                <a:gd name="T5" fmla="*/ 16 h 20"/>
                <a:gd name="T6" fmla="*/ 8 w 22"/>
                <a:gd name="T7" fmla="*/ 3 h 20"/>
                <a:gd name="T8" fmla="*/ 9 w 22"/>
                <a:gd name="T9" fmla="*/ 1 h 20"/>
                <a:gd name="T10" fmla="*/ 11 w 22"/>
                <a:gd name="T11" fmla="*/ 1 h 20"/>
                <a:gd name="T12" fmla="*/ 21 w 22"/>
                <a:gd name="T13" fmla="*/ 18 h 20"/>
                <a:gd name="T14" fmla="*/ 21 w 22"/>
                <a:gd name="T15" fmla="*/ 20 h 20"/>
                <a:gd name="T16" fmla="*/ 20 w 22"/>
                <a:gd name="T17" fmla="*/ 20 h 20"/>
                <a:gd name="T18" fmla="*/ 1 w 22"/>
                <a:gd name="T19" fmla="*/ 13 h 20"/>
                <a:gd name="T20" fmla="*/ 0 w 22"/>
                <a:gd name="T21" fmla="*/ 12 h 20"/>
                <a:gd name="T22" fmla="*/ 0 w 22"/>
                <a:gd name="T23"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0">
                  <a:moveTo>
                    <a:pt x="0" y="11"/>
                  </a:moveTo>
                  <a:cubicBezTo>
                    <a:pt x="0" y="11"/>
                    <a:pt x="1" y="10"/>
                    <a:pt x="2" y="11"/>
                  </a:cubicBezTo>
                  <a:cubicBezTo>
                    <a:pt x="17" y="16"/>
                    <a:pt x="17" y="16"/>
                    <a:pt x="17" y="16"/>
                  </a:cubicBezTo>
                  <a:cubicBezTo>
                    <a:pt x="8" y="3"/>
                    <a:pt x="8" y="3"/>
                    <a:pt x="8" y="3"/>
                  </a:cubicBezTo>
                  <a:cubicBezTo>
                    <a:pt x="8" y="2"/>
                    <a:pt x="8" y="1"/>
                    <a:pt x="9" y="1"/>
                  </a:cubicBezTo>
                  <a:cubicBezTo>
                    <a:pt x="10" y="0"/>
                    <a:pt x="10" y="0"/>
                    <a:pt x="11" y="1"/>
                  </a:cubicBezTo>
                  <a:cubicBezTo>
                    <a:pt x="21" y="18"/>
                    <a:pt x="21" y="18"/>
                    <a:pt x="21" y="18"/>
                  </a:cubicBezTo>
                  <a:cubicBezTo>
                    <a:pt x="22" y="19"/>
                    <a:pt x="22" y="19"/>
                    <a:pt x="21" y="20"/>
                  </a:cubicBezTo>
                  <a:cubicBezTo>
                    <a:pt x="21" y="20"/>
                    <a:pt x="20" y="20"/>
                    <a:pt x="20" y="20"/>
                  </a:cubicBezTo>
                  <a:cubicBezTo>
                    <a:pt x="1" y="13"/>
                    <a:pt x="1" y="13"/>
                    <a:pt x="1" y="13"/>
                  </a:cubicBezTo>
                  <a:cubicBezTo>
                    <a:pt x="0" y="13"/>
                    <a:pt x="0" y="12"/>
                    <a:pt x="0" y="12"/>
                  </a:cubicBezTo>
                  <a:lnTo>
                    <a:pt x="0" y="11"/>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69">
              <a:extLst>
                <a:ext uri="{FF2B5EF4-FFF2-40B4-BE49-F238E27FC236}">
                  <a16:creationId xmlns:a16="http://schemas.microsoft.com/office/drawing/2014/main" id="{6A9346AD-CE65-4540-B12A-EA6C0EC42174}"/>
                </a:ext>
              </a:extLst>
            </p:cNvPr>
            <p:cNvSpPr>
              <a:spLocks/>
            </p:cNvSpPr>
            <p:nvPr/>
          </p:nvSpPr>
          <p:spPr bwMode="auto">
            <a:xfrm>
              <a:off x="8235950" y="2506663"/>
              <a:ext cx="111125" cy="260350"/>
            </a:xfrm>
            <a:custGeom>
              <a:avLst/>
              <a:gdLst>
                <a:gd name="T0" fmla="*/ 0 w 70"/>
                <a:gd name="T1" fmla="*/ 163 h 164"/>
                <a:gd name="T2" fmla="*/ 68 w 70"/>
                <a:gd name="T3" fmla="*/ 0 h 164"/>
                <a:gd name="T4" fmla="*/ 70 w 70"/>
                <a:gd name="T5" fmla="*/ 1 h 164"/>
                <a:gd name="T6" fmla="*/ 3 w 70"/>
                <a:gd name="T7" fmla="*/ 164 h 164"/>
                <a:gd name="T8" fmla="*/ 0 w 70"/>
                <a:gd name="T9" fmla="*/ 163 h 164"/>
              </a:gdLst>
              <a:ahLst/>
              <a:cxnLst>
                <a:cxn ang="0">
                  <a:pos x="T0" y="T1"/>
                </a:cxn>
                <a:cxn ang="0">
                  <a:pos x="T2" y="T3"/>
                </a:cxn>
                <a:cxn ang="0">
                  <a:pos x="T4" y="T5"/>
                </a:cxn>
                <a:cxn ang="0">
                  <a:pos x="T6" y="T7"/>
                </a:cxn>
                <a:cxn ang="0">
                  <a:pos x="T8" y="T9"/>
                </a:cxn>
              </a:cxnLst>
              <a:rect l="0" t="0" r="r" b="b"/>
              <a:pathLst>
                <a:path w="70" h="164">
                  <a:moveTo>
                    <a:pt x="0" y="163"/>
                  </a:moveTo>
                  <a:lnTo>
                    <a:pt x="68" y="0"/>
                  </a:lnTo>
                  <a:lnTo>
                    <a:pt x="70" y="1"/>
                  </a:lnTo>
                  <a:lnTo>
                    <a:pt x="3" y="164"/>
                  </a:lnTo>
                  <a:lnTo>
                    <a:pt x="0" y="163"/>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70">
              <a:extLst>
                <a:ext uri="{FF2B5EF4-FFF2-40B4-BE49-F238E27FC236}">
                  <a16:creationId xmlns:a16="http://schemas.microsoft.com/office/drawing/2014/main" id="{5B894938-C742-4699-A96B-875E3AC4C2BD}"/>
                </a:ext>
              </a:extLst>
            </p:cNvPr>
            <p:cNvSpPr>
              <a:spLocks/>
            </p:cNvSpPr>
            <p:nvPr/>
          </p:nvSpPr>
          <p:spPr bwMode="auto">
            <a:xfrm>
              <a:off x="8215313" y="2497138"/>
              <a:ext cx="111125" cy="260350"/>
            </a:xfrm>
            <a:custGeom>
              <a:avLst/>
              <a:gdLst>
                <a:gd name="T0" fmla="*/ 0 w 70"/>
                <a:gd name="T1" fmla="*/ 164 h 164"/>
                <a:gd name="T2" fmla="*/ 68 w 70"/>
                <a:gd name="T3" fmla="*/ 0 h 164"/>
                <a:gd name="T4" fmla="*/ 70 w 70"/>
                <a:gd name="T5" fmla="*/ 1 h 164"/>
                <a:gd name="T6" fmla="*/ 2 w 70"/>
                <a:gd name="T7" fmla="*/ 164 h 164"/>
                <a:gd name="T8" fmla="*/ 0 w 70"/>
                <a:gd name="T9" fmla="*/ 164 h 164"/>
              </a:gdLst>
              <a:ahLst/>
              <a:cxnLst>
                <a:cxn ang="0">
                  <a:pos x="T0" y="T1"/>
                </a:cxn>
                <a:cxn ang="0">
                  <a:pos x="T2" y="T3"/>
                </a:cxn>
                <a:cxn ang="0">
                  <a:pos x="T4" y="T5"/>
                </a:cxn>
                <a:cxn ang="0">
                  <a:pos x="T6" y="T7"/>
                </a:cxn>
                <a:cxn ang="0">
                  <a:pos x="T8" y="T9"/>
                </a:cxn>
              </a:cxnLst>
              <a:rect l="0" t="0" r="r" b="b"/>
              <a:pathLst>
                <a:path w="70" h="164">
                  <a:moveTo>
                    <a:pt x="0" y="164"/>
                  </a:moveTo>
                  <a:lnTo>
                    <a:pt x="68" y="0"/>
                  </a:lnTo>
                  <a:lnTo>
                    <a:pt x="70" y="1"/>
                  </a:lnTo>
                  <a:lnTo>
                    <a:pt x="2" y="164"/>
                  </a:lnTo>
                  <a:lnTo>
                    <a:pt x="0" y="164"/>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71">
              <a:extLst>
                <a:ext uri="{FF2B5EF4-FFF2-40B4-BE49-F238E27FC236}">
                  <a16:creationId xmlns:a16="http://schemas.microsoft.com/office/drawing/2014/main" id="{FE5E4E1D-04CC-4787-AFA0-EEA774A2EAEC}"/>
                </a:ext>
              </a:extLst>
            </p:cNvPr>
            <p:cNvSpPr>
              <a:spLocks/>
            </p:cNvSpPr>
            <p:nvPr/>
          </p:nvSpPr>
          <p:spPr bwMode="auto">
            <a:xfrm>
              <a:off x="8193088" y="2487613"/>
              <a:ext cx="111125" cy="261938"/>
            </a:xfrm>
            <a:custGeom>
              <a:avLst/>
              <a:gdLst>
                <a:gd name="T0" fmla="*/ 0 w 70"/>
                <a:gd name="T1" fmla="*/ 164 h 165"/>
                <a:gd name="T2" fmla="*/ 68 w 70"/>
                <a:gd name="T3" fmla="*/ 0 h 165"/>
                <a:gd name="T4" fmla="*/ 70 w 70"/>
                <a:gd name="T5" fmla="*/ 2 h 165"/>
                <a:gd name="T6" fmla="*/ 2 w 70"/>
                <a:gd name="T7" fmla="*/ 165 h 165"/>
                <a:gd name="T8" fmla="*/ 0 w 70"/>
                <a:gd name="T9" fmla="*/ 164 h 165"/>
              </a:gdLst>
              <a:ahLst/>
              <a:cxnLst>
                <a:cxn ang="0">
                  <a:pos x="T0" y="T1"/>
                </a:cxn>
                <a:cxn ang="0">
                  <a:pos x="T2" y="T3"/>
                </a:cxn>
                <a:cxn ang="0">
                  <a:pos x="T4" y="T5"/>
                </a:cxn>
                <a:cxn ang="0">
                  <a:pos x="T6" y="T7"/>
                </a:cxn>
                <a:cxn ang="0">
                  <a:pos x="T8" y="T9"/>
                </a:cxn>
              </a:cxnLst>
              <a:rect l="0" t="0" r="r" b="b"/>
              <a:pathLst>
                <a:path w="70" h="165">
                  <a:moveTo>
                    <a:pt x="0" y="164"/>
                  </a:moveTo>
                  <a:lnTo>
                    <a:pt x="68" y="0"/>
                  </a:lnTo>
                  <a:lnTo>
                    <a:pt x="70" y="2"/>
                  </a:lnTo>
                  <a:lnTo>
                    <a:pt x="2" y="165"/>
                  </a:lnTo>
                  <a:lnTo>
                    <a:pt x="0" y="164"/>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72">
              <a:extLst>
                <a:ext uri="{FF2B5EF4-FFF2-40B4-BE49-F238E27FC236}">
                  <a16:creationId xmlns:a16="http://schemas.microsoft.com/office/drawing/2014/main" id="{47003382-97CB-4D6D-8E8A-237950B8F588}"/>
                </a:ext>
              </a:extLst>
            </p:cNvPr>
            <p:cNvSpPr>
              <a:spLocks/>
            </p:cNvSpPr>
            <p:nvPr/>
          </p:nvSpPr>
          <p:spPr bwMode="auto">
            <a:xfrm>
              <a:off x="8170863" y="2479676"/>
              <a:ext cx="111125" cy="260350"/>
            </a:xfrm>
            <a:custGeom>
              <a:avLst/>
              <a:gdLst>
                <a:gd name="T0" fmla="*/ 0 w 70"/>
                <a:gd name="T1" fmla="*/ 163 h 164"/>
                <a:gd name="T2" fmla="*/ 68 w 70"/>
                <a:gd name="T3" fmla="*/ 0 h 164"/>
                <a:gd name="T4" fmla="*/ 70 w 70"/>
                <a:gd name="T5" fmla="*/ 1 h 164"/>
                <a:gd name="T6" fmla="*/ 2 w 70"/>
                <a:gd name="T7" fmla="*/ 164 h 164"/>
                <a:gd name="T8" fmla="*/ 0 w 70"/>
                <a:gd name="T9" fmla="*/ 163 h 164"/>
              </a:gdLst>
              <a:ahLst/>
              <a:cxnLst>
                <a:cxn ang="0">
                  <a:pos x="T0" y="T1"/>
                </a:cxn>
                <a:cxn ang="0">
                  <a:pos x="T2" y="T3"/>
                </a:cxn>
                <a:cxn ang="0">
                  <a:pos x="T4" y="T5"/>
                </a:cxn>
                <a:cxn ang="0">
                  <a:pos x="T6" y="T7"/>
                </a:cxn>
                <a:cxn ang="0">
                  <a:pos x="T8" y="T9"/>
                </a:cxn>
              </a:cxnLst>
              <a:rect l="0" t="0" r="r" b="b"/>
              <a:pathLst>
                <a:path w="70" h="164">
                  <a:moveTo>
                    <a:pt x="0" y="163"/>
                  </a:moveTo>
                  <a:lnTo>
                    <a:pt x="68" y="0"/>
                  </a:lnTo>
                  <a:lnTo>
                    <a:pt x="70" y="1"/>
                  </a:lnTo>
                  <a:lnTo>
                    <a:pt x="2" y="164"/>
                  </a:lnTo>
                  <a:lnTo>
                    <a:pt x="0" y="163"/>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73">
              <a:extLst>
                <a:ext uri="{FF2B5EF4-FFF2-40B4-BE49-F238E27FC236}">
                  <a16:creationId xmlns:a16="http://schemas.microsoft.com/office/drawing/2014/main" id="{51A5FAD9-E0A9-4E46-BAA1-F26EB94A2B80}"/>
                </a:ext>
              </a:extLst>
            </p:cNvPr>
            <p:cNvSpPr>
              <a:spLocks/>
            </p:cNvSpPr>
            <p:nvPr/>
          </p:nvSpPr>
          <p:spPr bwMode="auto">
            <a:xfrm>
              <a:off x="9829800" y="2497138"/>
              <a:ext cx="585788" cy="461963"/>
            </a:xfrm>
            <a:custGeom>
              <a:avLst/>
              <a:gdLst>
                <a:gd name="T0" fmla="*/ 652 w 675"/>
                <a:gd name="T1" fmla="*/ 37 h 533"/>
                <a:gd name="T2" fmla="*/ 674 w 675"/>
                <a:gd name="T3" fmla="*/ 462 h 533"/>
                <a:gd name="T4" fmla="*/ 638 w 675"/>
                <a:gd name="T5" fmla="*/ 502 h 533"/>
                <a:gd name="T6" fmla="*/ 63 w 675"/>
                <a:gd name="T7" fmla="*/ 531 h 533"/>
                <a:gd name="T8" fmla="*/ 23 w 675"/>
                <a:gd name="T9" fmla="*/ 496 h 533"/>
                <a:gd name="T10" fmla="*/ 1 w 675"/>
                <a:gd name="T11" fmla="*/ 71 h 533"/>
                <a:gd name="T12" fmla="*/ 37 w 675"/>
                <a:gd name="T13" fmla="*/ 31 h 533"/>
                <a:gd name="T14" fmla="*/ 612 w 675"/>
                <a:gd name="T15" fmla="*/ 1 h 533"/>
                <a:gd name="T16" fmla="*/ 652 w 675"/>
                <a:gd name="T17" fmla="*/ 3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533">
                  <a:moveTo>
                    <a:pt x="652" y="37"/>
                  </a:moveTo>
                  <a:cubicBezTo>
                    <a:pt x="674" y="462"/>
                    <a:pt x="674" y="462"/>
                    <a:pt x="674" y="462"/>
                  </a:cubicBezTo>
                  <a:cubicBezTo>
                    <a:pt x="675" y="483"/>
                    <a:pt x="659" y="500"/>
                    <a:pt x="638" y="502"/>
                  </a:cubicBezTo>
                  <a:cubicBezTo>
                    <a:pt x="63" y="531"/>
                    <a:pt x="63" y="531"/>
                    <a:pt x="63" y="531"/>
                  </a:cubicBezTo>
                  <a:cubicBezTo>
                    <a:pt x="42" y="533"/>
                    <a:pt x="24" y="516"/>
                    <a:pt x="23" y="496"/>
                  </a:cubicBezTo>
                  <a:cubicBezTo>
                    <a:pt x="1" y="71"/>
                    <a:pt x="1" y="71"/>
                    <a:pt x="1" y="71"/>
                  </a:cubicBezTo>
                  <a:cubicBezTo>
                    <a:pt x="0" y="50"/>
                    <a:pt x="16" y="32"/>
                    <a:pt x="37" y="31"/>
                  </a:cubicBezTo>
                  <a:cubicBezTo>
                    <a:pt x="612" y="1"/>
                    <a:pt x="612" y="1"/>
                    <a:pt x="612" y="1"/>
                  </a:cubicBezTo>
                  <a:cubicBezTo>
                    <a:pt x="633" y="0"/>
                    <a:pt x="651" y="16"/>
                    <a:pt x="652" y="37"/>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74">
              <a:extLst>
                <a:ext uri="{FF2B5EF4-FFF2-40B4-BE49-F238E27FC236}">
                  <a16:creationId xmlns:a16="http://schemas.microsoft.com/office/drawing/2014/main" id="{C7C10F7B-2DBC-498B-BCD0-1D4763CB4824}"/>
                </a:ext>
              </a:extLst>
            </p:cNvPr>
            <p:cNvSpPr>
              <a:spLocks/>
            </p:cNvSpPr>
            <p:nvPr/>
          </p:nvSpPr>
          <p:spPr bwMode="auto">
            <a:xfrm>
              <a:off x="9855200" y="2525713"/>
              <a:ext cx="527050" cy="406400"/>
            </a:xfrm>
            <a:custGeom>
              <a:avLst/>
              <a:gdLst>
                <a:gd name="T0" fmla="*/ 320 w 332"/>
                <a:gd name="T1" fmla="*/ 0 h 256"/>
                <a:gd name="T2" fmla="*/ 332 w 332"/>
                <a:gd name="T3" fmla="*/ 240 h 256"/>
                <a:gd name="T4" fmla="*/ 13 w 332"/>
                <a:gd name="T5" fmla="*/ 256 h 256"/>
                <a:gd name="T6" fmla="*/ 0 w 332"/>
                <a:gd name="T7" fmla="*/ 15 h 256"/>
                <a:gd name="T8" fmla="*/ 320 w 332"/>
                <a:gd name="T9" fmla="*/ 0 h 256"/>
              </a:gdLst>
              <a:ahLst/>
              <a:cxnLst>
                <a:cxn ang="0">
                  <a:pos x="T0" y="T1"/>
                </a:cxn>
                <a:cxn ang="0">
                  <a:pos x="T2" y="T3"/>
                </a:cxn>
                <a:cxn ang="0">
                  <a:pos x="T4" y="T5"/>
                </a:cxn>
                <a:cxn ang="0">
                  <a:pos x="T6" y="T7"/>
                </a:cxn>
                <a:cxn ang="0">
                  <a:pos x="T8" y="T9"/>
                </a:cxn>
              </a:cxnLst>
              <a:rect l="0" t="0" r="r" b="b"/>
              <a:pathLst>
                <a:path w="332" h="256">
                  <a:moveTo>
                    <a:pt x="320" y="0"/>
                  </a:moveTo>
                  <a:lnTo>
                    <a:pt x="332" y="240"/>
                  </a:lnTo>
                  <a:lnTo>
                    <a:pt x="13" y="256"/>
                  </a:lnTo>
                  <a:lnTo>
                    <a:pt x="0" y="15"/>
                  </a:lnTo>
                  <a:lnTo>
                    <a:pt x="3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75">
              <a:extLst>
                <a:ext uri="{FF2B5EF4-FFF2-40B4-BE49-F238E27FC236}">
                  <a16:creationId xmlns:a16="http://schemas.microsoft.com/office/drawing/2014/main" id="{0D688104-C53E-4BF3-AAC7-3FD9D34BF3A4}"/>
                </a:ext>
              </a:extLst>
            </p:cNvPr>
            <p:cNvSpPr>
              <a:spLocks/>
            </p:cNvSpPr>
            <p:nvPr/>
          </p:nvSpPr>
          <p:spPr bwMode="auto">
            <a:xfrm>
              <a:off x="9809163" y="2058988"/>
              <a:ext cx="585788" cy="461963"/>
            </a:xfrm>
            <a:custGeom>
              <a:avLst/>
              <a:gdLst>
                <a:gd name="T0" fmla="*/ 652 w 675"/>
                <a:gd name="T1" fmla="*/ 37 h 533"/>
                <a:gd name="T2" fmla="*/ 674 w 675"/>
                <a:gd name="T3" fmla="*/ 462 h 533"/>
                <a:gd name="T4" fmla="*/ 638 w 675"/>
                <a:gd name="T5" fmla="*/ 502 h 533"/>
                <a:gd name="T6" fmla="*/ 63 w 675"/>
                <a:gd name="T7" fmla="*/ 532 h 533"/>
                <a:gd name="T8" fmla="*/ 23 w 675"/>
                <a:gd name="T9" fmla="*/ 496 h 533"/>
                <a:gd name="T10" fmla="*/ 1 w 675"/>
                <a:gd name="T11" fmla="*/ 71 h 533"/>
                <a:gd name="T12" fmla="*/ 37 w 675"/>
                <a:gd name="T13" fmla="*/ 31 h 533"/>
                <a:gd name="T14" fmla="*/ 612 w 675"/>
                <a:gd name="T15" fmla="*/ 1 h 533"/>
                <a:gd name="T16" fmla="*/ 652 w 675"/>
                <a:gd name="T17" fmla="*/ 3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533">
                  <a:moveTo>
                    <a:pt x="652" y="37"/>
                  </a:moveTo>
                  <a:cubicBezTo>
                    <a:pt x="674" y="462"/>
                    <a:pt x="674" y="462"/>
                    <a:pt x="674" y="462"/>
                  </a:cubicBezTo>
                  <a:cubicBezTo>
                    <a:pt x="675" y="483"/>
                    <a:pt x="659" y="501"/>
                    <a:pt x="638" y="502"/>
                  </a:cubicBezTo>
                  <a:cubicBezTo>
                    <a:pt x="63" y="532"/>
                    <a:pt x="63" y="532"/>
                    <a:pt x="63" y="532"/>
                  </a:cubicBezTo>
                  <a:cubicBezTo>
                    <a:pt x="42" y="533"/>
                    <a:pt x="24" y="517"/>
                    <a:pt x="23" y="496"/>
                  </a:cubicBezTo>
                  <a:cubicBezTo>
                    <a:pt x="1" y="71"/>
                    <a:pt x="1" y="71"/>
                    <a:pt x="1" y="71"/>
                  </a:cubicBezTo>
                  <a:cubicBezTo>
                    <a:pt x="0" y="50"/>
                    <a:pt x="16" y="32"/>
                    <a:pt x="37" y="31"/>
                  </a:cubicBezTo>
                  <a:cubicBezTo>
                    <a:pt x="612" y="1"/>
                    <a:pt x="612" y="1"/>
                    <a:pt x="612" y="1"/>
                  </a:cubicBezTo>
                  <a:cubicBezTo>
                    <a:pt x="633" y="0"/>
                    <a:pt x="651" y="16"/>
                    <a:pt x="652" y="37"/>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76">
              <a:extLst>
                <a:ext uri="{FF2B5EF4-FFF2-40B4-BE49-F238E27FC236}">
                  <a16:creationId xmlns:a16="http://schemas.microsoft.com/office/drawing/2014/main" id="{BE48FF14-8BEE-44AF-BA9F-526F2ED4F1D7}"/>
                </a:ext>
              </a:extLst>
            </p:cNvPr>
            <p:cNvSpPr>
              <a:spLocks/>
            </p:cNvSpPr>
            <p:nvPr/>
          </p:nvSpPr>
          <p:spPr bwMode="auto">
            <a:xfrm>
              <a:off x="9834563" y="2087563"/>
              <a:ext cx="527050" cy="406400"/>
            </a:xfrm>
            <a:custGeom>
              <a:avLst/>
              <a:gdLst>
                <a:gd name="T0" fmla="*/ 320 w 332"/>
                <a:gd name="T1" fmla="*/ 0 h 256"/>
                <a:gd name="T2" fmla="*/ 332 w 332"/>
                <a:gd name="T3" fmla="*/ 240 h 256"/>
                <a:gd name="T4" fmla="*/ 13 w 332"/>
                <a:gd name="T5" fmla="*/ 256 h 256"/>
                <a:gd name="T6" fmla="*/ 0 w 332"/>
                <a:gd name="T7" fmla="*/ 15 h 256"/>
                <a:gd name="T8" fmla="*/ 320 w 332"/>
                <a:gd name="T9" fmla="*/ 0 h 256"/>
              </a:gdLst>
              <a:ahLst/>
              <a:cxnLst>
                <a:cxn ang="0">
                  <a:pos x="T0" y="T1"/>
                </a:cxn>
                <a:cxn ang="0">
                  <a:pos x="T2" y="T3"/>
                </a:cxn>
                <a:cxn ang="0">
                  <a:pos x="T4" y="T5"/>
                </a:cxn>
                <a:cxn ang="0">
                  <a:pos x="T6" y="T7"/>
                </a:cxn>
                <a:cxn ang="0">
                  <a:pos x="T8" y="T9"/>
                </a:cxn>
              </a:cxnLst>
              <a:rect l="0" t="0" r="r" b="b"/>
              <a:pathLst>
                <a:path w="332" h="256">
                  <a:moveTo>
                    <a:pt x="320" y="0"/>
                  </a:moveTo>
                  <a:lnTo>
                    <a:pt x="332" y="240"/>
                  </a:lnTo>
                  <a:lnTo>
                    <a:pt x="13" y="256"/>
                  </a:lnTo>
                  <a:lnTo>
                    <a:pt x="0" y="15"/>
                  </a:lnTo>
                  <a:lnTo>
                    <a:pt x="3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77">
              <a:extLst>
                <a:ext uri="{FF2B5EF4-FFF2-40B4-BE49-F238E27FC236}">
                  <a16:creationId xmlns:a16="http://schemas.microsoft.com/office/drawing/2014/main" id="{02BA105E-F192-47DE-AF1A-ADDAEA148B72}"/>
                </a:ext>
              </a:extLst>
            </p:cNvPr>
            <p:cNvSpPr>
              <a:spLocks/>
            </p:cNvSpPr>
            <p:nvPr/>
          </p:nvSpPr>
          <p:spPr bwMode="auto">
            <a:xfrm>
              <a:off x="10077450" y="2865438"/>
              <a:ext cx="274638" cy="17463"/>
            </a:xfrm>
            <a:custGeom>
              <a:avLst/>
              <a:gdLst>
                <a:gd name="T0" fmla="*/ 315 w 315"/>
                <a:gd name="T1" fmla="*/ 2 h 20"/>
                <a:gd name="T2" fmla="*/ 313 w 315"/>
                <a:gd name="T3" fmla="*/ 4 h 20"/>
                <a:gd name="T4" fmla="*/ 2 w 315"/>
                <a:gd name="T5" fmla="*/ 20 h 20"/>
                <a:gd name="T6" fmla="*/ 0 w 315"/>
                <a:gd name="T7" fmla="*/ 18 h 20"/>
                <a:gd name="T8" fmla="*/ 1 w 315"/>
                <a:gd name="T9" fmla="*/ 17 h 20"/>
                <a:gd name="T10" fmla="*/ 313 w 315"/>
                <a:gd name="T11" fmla="*/ 0 h 20"/>
                <a:gd name="T12" fmla="*/ 315 w 315"/>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315" h="20">
                  <a:moveTo>
                    <a:pt x="315" y="2"/>
                  </a:moveTo>
                  <a:cubicBezTo>
                    <a:pt x="315" y="3"/>
                    <a:pt x="314" y="4"/>
                    <a:pt x="313" y="4"/>
                  </a:cubicBezTo>
                  <a:cubicBezTo>
                    <a:pt x="2" y="20"/>
                    <a:pt x="2" y="20"/>
                    <a:pt x="2" y="20"/>
                  </a:cubicBezTo>
                  <a:cubicBezTo>
                    <a:pt x="1" y="20"/>
                    <a:pt x="0" y="19"/>
                    <a:pt x="0" y="18"/>
                  </a:cubicBezTo>
                  <a:cubicBezTo>
                    <a:pt x="0" y="17"/>
                    <a:pt x="1" y="17"/>
                    <a:pt x="1" y="17"/>
                  </a:cubicBezTo>
                  <a:cubicBezTo>
                    <a:pt x="313" y="0"/>
                    <a:pt x="313" y="0"/>
                    <a:pt x="313" y="0"/>
                  </a:cubicBezTo>
                  <a:cubicBezTo>
                    <a:pt x="314" y="0"/>
                    <a:pt x="315" y="1"/>
                    <a:pt x="315" y="2"/>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78">
              <a:extLst>
                <a:ext uri="{FF2B5EF4-FFF2-40B4-BE49-F238E27FC236}">
                  <a16:creationId xmlns:a16="http://schemas.microsoft.com/office/drawing/2014/main" id="{26A379BE-9E95-4F43-B1F2-83BF325B642B}"/>
                </a:ext>
              </a:extLst>
            </p:cNvPr>
            <p:cNvSpPr>
              <a:spLocks/>
            </p:cNvSpPr>
            <p:nvPr/>
          </p:nvSpPr>
          <p:spPr bwMode="auto">
            <a:xfrm>
              <a:off x="10321925" y="2609851"/>
              <a:ext cx="15875" cy="274638"/>
            </a:xfrm>
            <a:custGeom>
              <a:avLst/>
              <a:gdLst>
                <a:gd name="T0" fmla="*/ 3 w 19"/>
                <a:gd name="T1" fmla="*/ 1 h 317"/>
                <a:gd name="T2" fmla="*/ 19 w 19"/>
                <a:gd name="T3" fmla="*/ 315 h 317"/>
                <a:gd name="T4" fmla="*/ 18 w 19"/>
                <a:gd name="T5" fmla="*/ 316 h 317"/>
                <a:gd name="T6" fmla="*/ 16 w 19"/>
                <a:gd name="T7" fmla="*/ 315 h 317"/>
                <a:gd name="T8" fmla="*/ 0 w 19"/>
                <a:gd name="T9" fmla="*/ 2 h 317"/>
                <a:gd name="T10" fmla="*/ 1 w 19"/>
                <a:gd name="T11" fmla="*/ 0 h 317"/>
                <a:gd name="T12" fmla="*/ 3 w 19"/>
                <a:gd name="T13" fmla="*/ 1 h 317"/>
              </a:gdLst>
              <a:ahLst/>
              <a:cxnLst>
                <a:cxn ang="0">
                  <a:pos x="T0" y="T1"/>
                </a:cxn>
                <a:cxn ang="0">
                  <a:pos x="T2" y="T3"/>
                </a:cxn>
                <a:cxn ang="0">
                  <a:pos x="T4" y="T5"/>
                </a:cxn>
                <a:cxn ang="0">
                  <a:pos x="T6" y="T7"/>
                </a:cxn>
                <a:cxn ang="0">
                  <a:pos x="T8" y="T9"/>
                </a:cxn>
                <a:cxn ang="0">
                  <a:pos x="T10" y="T11"/>
                </a:cxn>
                <a:cxn ang="0">
                  <a:pos x="T12" y="T13"/>
                </a:cxn>
              </a:cxnLst>
              <a:rect l="0" t="0" r="r" b="b"/>
              <a:pathLst>
                <a:path w="19" h="317">
                  <a:moveTo>
                    <a:pt x="3" y="1"/>
                  </a:moveTo>
                  <a:cubicBezTo>
                    <a:pt x="19" y="315"/>
                    <a:pt x="19" y="315"/>
                    <a:pt x="19" y="315"/>
                  </a:cubicBezTo>
                  <a:cubicBezTo>
                    <a:pt x="19" y="316"/>
                    <a:pt x="18" y="316"/>
                    <a:pt x="18" y="316"/>
                  </a:cubicBezTo>
                  <a:cubicBezTo>
                    <a:pt x="17" y="317"/>
                    <a:pt x="16" y="316"/>
                    <a:pt x="16" y="315"/>
                  </a:cubicBezTo>
                  <a:cubicBezTo>
                    <a:pt x="0" y="2"/>
                    <a:pt x="0" y="2"/>
                    <a:pt x="0" y="2"/>
                  </a:cubicBezTo>
                  <a:cubicBezTo>
                    <a:pt x="0" y="1"/>
                    <a:pt x="0" y="0"/>
                    <a:pt x="1" y="0"/>
                  </a:cubicBezTo>
                  <a:cubicBezTo>
                    <a:pt x="2" y="0"/>
                    <a:pt x="3" y="1"/>
                    <a:pt x="3" y="1"/>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79">
              <a:extLst>
                <a:ext uri="{FF2B5EF4-FFF2-40B4-BE49-F238E27FC236}">
                  <a16:creationId xmlns:a16="http://schemas.microsoft.com/office/drawing/2014/main" id="{B45F720B-232D-4E42-9282-F1773E9137D7}"/>
                </a:ext>
              </a:extLst>
            </p:cNvPr>
            <p:cNvSpPr>
              <a:spLocks/>
            </p:cNvSpPr>
            <p:nvPr/>
          </p:nvSpPr>
          <p:spPr bwMode="auto">
            <a:xfrm>
              <a:off x="10064750" y="2624138"/>
              <a:ext cx="238125" cy="225425"/>
            </a:xfrm>
            <a:custGeom>
              <a:avLst/>
              <a:gdLst>
                <a:gd name="T0" fmla="*/ 274 w 274"/>
                <a:gd name="T1" fmla="*/ 259 h 260"/>
                <a:gd name="T2" fmla="*/ 274 w 274"/>
                <a:gd name="T3" fmla="*/ 259 h 260"/>
                <a:gd name="T4" fmla="*/ 272 w 274"/>
                <a:gd name="T5" fmla="*/ 260 h 260"/>
                <a:gd name="T6" fmla="*/ 176 w 274"/>
                <a:gd name="T7" fmla="*/ 206 h 260"/>
                <a:gd name="T8" fmla="*/ 175 w 274"/>
                <a:gd name="T9" fmla="*/ 205 h 260"/>
                <a:gd name="T10" fmla="*/ 175 w 274"/>
                <a:gd name="T11" fmla="*/ 204 h 260"/>
                <a:gd name="T12" fmla="*/ 196 w 274"/>
                <a:gd name="T13" fmla="*/ 171 h 260"/>
                <a:gd name="T14" fmla="*/ 106 w 274"/>
                <a:gd name="T15" fmla="*/ 143 h 260"/>
                <a:gd name="T16" fmla="*/ 105 w 274"/>
                <a:gd name="T17" fmla="*/ 142 h 260"/>
                <a:gd name="T18" fmla="*/ 105 w 274"/>
                <a:gd name="T19" fmla="*/ 142 h 260"/>
                <a:gd name="T20" fmla="*/ 106 w 274"/>
                <a:gd name="T21" fmla="*/ 140 h 260"/>
                <a:gd name="T22" fmla="*/ 231 w 274"/>
                <a:gd name="T23" fmla="*/ 90 h 260"/>
                <a:gd name="T24" fmla="*/ 146 w 274"/>
                <a:gd name="T25" fmla="*/ 74 h 260"/>
                <a:gd name="T26" fmla="*/ 145 w 274"/>
                <a:gd name="T27" fmla="*/ 73 h 260"/>
                <a:gd name="T28" fmla="*/ 146 w 274"/>
                <a:gd name="T29" fmla="*/ 72 h 260"/>
                <a:gd name="T30" fmla="*/ 172 w 274"/>
                <a:gd name="T31" fmla="*/ 53 h 260"/>
                <a:gd name="T32" fmla="*/ 82 w 274"/>
                <a:gd name="T33" fmla="*/ 41 h 260"/>
                <a:gd name="T34" fmla="*/ 81 w 274"/>
                <a:gd name="T35" fmla="*/ 40 h 260"/>
                <a:gd name="T36" fmla="*/ 82 w 274"/>
                <a:gd name="T37" fmla="*/ 39 h 260"/>
                <a:gd name="T38" fmla="*/ 96 w 274"/>
                <a:gd name="T39" fmla="*/ 26 h 260"/>
                <a:gd name="T40" fmla="*/ 2 w 274"/>
                <a:gd name="T41" fmla="*/ 3 h 260"/>
                <a:gd name="T42" fmla="*/ 1 w 274"/>
                <a:gd name="T43" fmla="*/ 1 h 260"/>
                <a:gd name="T44" fmla="*/ 2 w 274"/>
                <a:gd name="T45" fmla="*/ 0 h 260"/>
                <a:gd name="T46" fmla="*/ 100 w 274"/>
                <a:gd name="T47" fmla="*/ 24 h 260"/>
                <a:gd name="T48" fmla="*/ 101 w 274"/>
                <a:gd name="T49" fmla="*/ 25 h 260"/>
                <a:gd name="T50" fmla="*/ 100 w 274"/>
                <a:gd name="T51" fmla="*/ 26 h 260"/>
                <a:gd name="T52" fmla="*/ 86 w 274"/>
                <a:gd name="T53" fmla="*/ 39 h 260"/>
                <a:gd name="T54" fmla="*/ 176 w 274"/>
                <a:gd name="T55" fmla="*/ 50 h 260"/>
                <a:gd name="T56" fmla="*/ 178 w 274"/>
                <a:gd name="T57" fmla="*/ 51 h 260"/>
                <a:gd name="T58" fmla="*/ 177 w 274"/>
                <a:gd name="T59" fmla="*/ 53 h 260"/>
                <a:gd name="T60" fmla="*/ 151 w 274"/>
                <a:gd name="T61" fmla="*/ 72 h 260"/>
                <a:gd name="T62" fmla="*/ 237 w 274"/>
                <a:gd name="T63" fmla="*/ 87 h 260"/>
                <a:gd name="T64" fmla="*/ 239 w 274"/>
                <a:gd name="T65" fmla="*/ 89 h 260"/>
                <a:gd name="T66" fmla="*/ 238 w 274"/>
                <a:gd name="T67" fmla="*/ 90 h 260"/>
                <a:gd name="T68" fmla="*/ 111 w 274"/>
                <a:gd name="T69" fmla="*/ 141 h 260"/>
                <a:gd name="T70" fmla="*/ 199 w 274"/>
                <a:gd name="T71" fmla="*/ 169 h 260"/>
                <a:gd name="T72" fmla="*/ 200 w 274"/>
                <a:gd name="T73" fmla="*/ 170 h 260"/>
                <a:gd name="T74" fmla="*/ 200 w 274"/>
                <a:gd name="T75" fmla="*/ 171 h 260"/>
                <a:gd name="T76" fmla="*/ 179 w 274"/>
                <a:gd name="T77" fmla="*/ 204 h 260"/>
                <a:gd name="T78" fmla="*/ 273 w 274"/>
                <a:gd name="T79" fmla="*/ 257 h 260"/>
                <a:gd name="T80" fmla="*/ 274 w 274"/>
                <a:gd name="T81" fmla="*/ 2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 h="260">
                  <a:moveTo>
                    <a:pt x="274" y="259"/>
                  </a:moveTo>
                  <a:cubicBezTo>
                    <a:pt x="274" y="259"/>
                    <a:pt x="274" y="259"/>
                    <a:pt x="274" y="259"/>
                  </a:cubicBezTo>
                  <a:cubicBezTo>
                    <a:pt x="273" y="260"/>
                    <a:pt x="273" y="260"/>
                    <a:pt x="272" y="260"/>
                  </a:cubicBezTo>
                  <a:cubicBezTo>
                    <a:pt x="176" y="206"/>
                    <a:pt x="176" y="206"/>
                    <a:pt x="176" y="206"/>
                  </a:cubicBezTo>
                  <a:cubicBezTo>
                    <a:pt x="175" y="206"/>
                    <a:pt x="175" y="205"/>
                    <a:pt x="175" y="205"/>
                  </a:cubicBezTo>
                  <a:cubicBezTo>
                    <a:pt x="175" y="205"/>
                    <a:pt x="175" y="204"/>
                    <a:pt x="175" y="204"/>
                  </a:cubicBezTo>
                  <a:cubicBezTo>
                    <a:pt x="196" y="171"/>
                    <a:pt x="196" y="171"/>
                    <a:pt x="196" y="171"/>
                  </a:cubicBezTo>
                  <a:cubicBezTo>
                    <a:pt x="106" y="143"/>
                    <a:pt x="106" y="143"/>
                    <a:pt x="106" y="143"/>
                  </a:cubicBezTo>
                  <a:cubicBezTo>
                    <a:pt x="105" y="143"/>
                    <a:pt x="105" y="142"/>
                    <a:pt x="105" y="142"/>
                  </a:cubicBezTo>
                  <a:cubicBezTo>
                    <a:pt x="105" y="142"/>
                    <a:pt x="105" y="142"/>
                    <a:pt x="105" y="142"/>
                  </a:cubicBezTo>
                  <a:cubicBezTo>
                    <a:pt x="105" y="141"/>
                    <a:pt x="105" y="140"/>
                    <a:pt x="106" y="140"/>
                  </a:cubicBezTo>
                  <a:cubicBezTo>
                    <a:pt x="231" y="90"/>
                    <a:pt x="231" y="90"/>
                    <a:pt x="231" y="90"/>
                  </a:cubicBezTo>
                  <a:cubicBezTo>
                    <a:pt x="146" y="74"/>
                    <a:pt x="146" y="74"/>
                    <a:pt x="146" y="74"/>
                  </a:cubicBezTo>
                  <a:cubicBezTo>
                    <a:pt x="146" y="74"/>
                    <a:pt x="145" y="74"/>
                    <a:pt x="145" y="73"/>
                  </a:cubicBezTo>
                  <a:cubicBezTo>
                    <a:pt x="145" y="73"/>
                    <a:pt x="145" y="72"/>
                    <a:pt x="146" y="72"/>
                  </a:cubicBezTo>
                  <a:cubicBezTo>
                    <a:pt x="172" y="53"/>
                    <a:pt x="172" y="53"/>
                    <a:pt x="172" y="53"/>
                  </a:cubicBezTo>
                  <a:cubicBezTo>
                    <a:pt x="82" y="41"/>
                    <a:pt x="82" y="41"/>
                    <a:pt x="82" y="41"/>
                  </a:cubicBezTo>
                  <a:cubicBezTo>
                    <a:pt x="82" y="41"/>
                    <a:pt x="81" y="41"/>
                    <a:pt x="81" y="40"/>
                  </a:cubicBezTo>
                  <a:cubicBezTo>
                    <a:pt x="81" y="40"/>
                    <a:pt x="81" y="39"/>
                    <a:pt x="82" y="39"/>
                  </a:cubicBezTo>
                  <a:cubicBezTo>
                    <a:pt x="96" y="26"/>
                    <a:pt x="96" y="26"/>
                    <a:pt x="96" y="26"/>
                  </a:cubicBezTo>
                  <a:cubicBezTo>
                    <a:pt x="2" y="3"/>
                    <a:pt x="2" y="3"/>
                    <a:pt x="2" y="3"/>
                  </a:cubicBezTo>
                  <a:cubicBezTo>
                    <a:pt x="1" y="3"/>
                    <a:pt x="0" y="2"/>
                    <a:pt x="1" y="1"/>
                  </a:cubicBezTo>
                  <a:cubicBezTo>
                    <a:pt x="1" y="0"/>
                    <a:pt x="2" y="0"/>
                    <a:pt x="2" y="0"/>
                  </a:cubicBezTo>
                  <a:cubicBezTo>
                    <a:pt x="100" y="24"/>
                    <a:pt x="100" y="24"/>
                    <a:pt x="100" y="24"/>
                  </a:cubicBezTo>
                  <a:cubicBezTo>
                    <a:pt x="100" y="24"/>
                    <a:pt x="101" y="24"/>
                    <a:pt x="101" y="25"/>
                  </a:cubicBezTo>
                  <a:cubicBezTo>
                    <a:pt x="101" y="25"/>
                    <a:pt x="101" y="26"/>
                    <a:pt x="100" y="26"/>
                  </a:cubicBezTo>
                  <a:cubicBezTo>
                    <a:pt x="86" y="39"/>
                    <a:pt x="86" y="39"/>
                    <a:pt x="86" y="39"/>
                  </a:cubicBezTo>
                  <a:cubicBezTo>
                    <a:pt x="176" y="50"/>
                    <a:pt x="176" y="50"/>
                    <a:pt x="176" y="50"/>
                  </a:cubicBezTo>
                  <a:cubicBezTo>
                    <a:pt x="177" y="50"/>
                    <a:pt x="177" y="51"/>
                    <a:pt x="178" y="51"/>
                  </a:cubicBezTo>
                  <a:cubicBezTo>
                    <a:pt x="178" y="52"/>
                    <a:pt x="177" y="52"/>
                    <a:pt x="177" y="53"/>
                  </a:cubicBezTo>
                  <a:cubicBezTo>
                    <a:pt x="151" y="72"/>
                    <a:pt x="151" y="72"/>
                    <a:pt x="151" y="72"/>
                  </a:cubicBezTo>
                  <a:cubicBezTo>
                    <a:pt x="237" y="87"/>
                    <a:pt x="237" y="87"/>
                    <a:pt x="237" y="87"/>
                  </a:cubicBezTo>
                  <a:cubicBezTo>
                    <a:pt x="238" y="88"/>
                    <a:pt x="239" y="88"/>
                    <a:pt x="239" y="89"/>
                  </a:cubicBezTo>
                  <a:cubicBezTo>
                    <a:pt x="239" y="90"/>
                    <a:pt x="238" y="90"/>
                    <a:pt x="238" y="90"/>
                  </a:cubicBezTo>
                  <a:cubicBezTo>
                    <a:pt x="111" y="141"/>
                    <a:pt x="111" y="141"/>
                    <a:pt x="111" y="141"/>
                  </a:cubicBezTo>
                  <a:cubicBezTo>
                    <a:pt x="199" y="169"/>
                    <a:pt x="199" y="169"/>
                    <a:pt x="199" y="169"/>
                  </a:cubicBezTo>
                  <a:cubicBezTo>
                    <a:pt x="199" y="169"/>
                    <a:pt x="200" y="169"/>
                    <a:pt x="200" y="170"/>
                  </a:cubicBezTo>
                  <a:cubicBezTo>
                    <a:pt x="200" y="170"/>
                    <a:pt x="200" y="171"/>
                    <a:pt x="200" y="171"/>
                  </a:cubicBezTo>
                  <a:cubicBezTo>
                    <a:pt x="179" y="204"/>
                    <a:pt x="179" y="204"/>
                    <a:pt x="179" y="204"/>
                  </a:cubicBezTo>
                  <a:cubicBezTo>
                    <a:pt x="273" y="257"/>
                    <a:pt x="273" y="257"/>
                    <a:pt x="273" y="257"/>
                  </a:cubicBezTo>
                  <a:cubicBezTo>
                    <a:pt x="274" y="258"/>
                    <a:pt x="274" y="258"/>
                    <a:pt x="274" y="259"/>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80">
              <a:extLst>
                <a:ext uri="{FF2B5EF4-FFF2-40B4-BE49-F238E27FC236}">
                  <a16:creationId xmlns:a16="http://schemas.microsoft.com/office/drawing/2014/main" id="{6DDFAC12-54FE-457B-ADBF-E160BEC74484}"/>
                </a:ext>
              </a:extLst>
            </p:cNvPr>
            <p:cNvSpPr>
              <a:spLocks/>
            </p:cNvSpPr>
            <p:nvPr/>
          </p:nvSpPr>
          <p:spPr bwMode="auto">
            <a:xfrm>
              <a:off x="10064750" y="2622551"/>
              <a:ext cx="20638" cy="14288"/>
            </a:xfrm>
            <a:custGeom>
              <a:avLst/>
              <a:gdLst>
                <a:gd name="T0" fmla="*/ 25 w 25"/>
                <a:gd name="T1" fmla="*/ 1 h 17"/>
                <a:gd name="T2" fmla="*/ 24 w 25"/>
                <a:gd name="T3" fmla="*/ 3 h 17"/>
                <a:gd name="T4" fmla="*/ 7 w 25"/>
                <a:gd name="T5" fmla="*/ 5 h 17"/>
                <a:gd name="T6" fmla="*/ 21 w 25"/>
                <a:gd name="T7" fmla="*/ 14 h 17"/>
                <a:gd name="T8" fmla="*/ 22 w 25"/>
                <a:gd name="T9" fmla="*/ 16 h 17"/>
                <a:gd name="T10" fmla="*/ 19 w 25"/>
                <a:gd name="T11" fmla="*/ 16 h 17"/>
                <a:gd name="T12" fmla="*/ 1 w 25"/>
                <a:gd name="T13" fmla="*/ 5 h 17"/>
                <a:gd name="T14" fmla="*/ 1 w 25"/>
                <a:gd name="T15" fmla="*/ 3 h 17"/>
                <a:gd name="T16" fmla="*/ 2 w 25"/>
                <a:gd name="T17" fmla="*/ 2 h 17"/>
                <a:gd name="T18" fmla="*/ 24 w 25"/>
                <a:gd name="T19" fmla="*/ 0 h 17"/>
                <a:gd name="T20" fmla="*/ 25 w 25"/>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7">
                  <a:moveTo>
                    <a:pt x="25" y="1"/>
                  </a:moveTo>
                  <a:cubicBezTo>
                    <a:pt x="25" y="2"/>
                    <a:pt x="25" y="3"/>
                    <a:pt x="24" y="3"/>
                  </a:cubicBezTo>
                  <a:cubicBezTo>
                    <a:pt x="7" y="5"/>
                    <a:pt x="7" y="5"/>
                    <a:pt x="7" y="5"/>
                  </a:cubicBezTo>
                  <a:cubicBezTo>
                    <a:pt x="21" y="14"/>
                    <a:pt x="21" y="14"/>
                    <a:pt x="21" y="14"/>
                  </a:cubicBezTo>
                  <a:cubicBezTo>
                    <a:pt x="22" y="14"/>
                    <a:pt x="22" y="15"/>
                    <a:pt x="22" y="16"/>
                  </a:cubicBezTo>
                  <a:cubicBezTo>
                    <a:pt x="21" y="17"/>
                    <a:pt x="20" y="17"/>
                    <a:pt x="19" y="16"/>
                  </a:cubicBezTo>
                  <a:cubicBezTo>
                    <a:pt x="1" y="5"/>
                    <a:pt x="1" y="5"/>
                    <a:pt x="1" y="5"/>
                  </a:cubicBezTo>
                  <a:cubicBezTo>
                    <a:pt x="1" y="4"/>
                    <a:pt x="0" y="4"/>
                    <a:pt x="1" y="3"/>
                  </a:cubicBezTo>
                  <a:cubicBezTo>
                    <a:pt x="1" y="2"/>
                    <a:pt x="1" y="2"/>
                    <a:pt x="2" y="2"/>
                  </a:cubicBezTo>
                  <a:cubicBezTo>
                    <a:pt x="24" y="0"/>
                    <a:pt x="24" y="0"/>
                    <a:pt x="24" y="0"/>
                  </a:cubicBezTo>
                  <a:cubicBezTo>
                    <a:pt x="25" y="0"/>
                    <a:pt x="25" y="0"/>
                    <a:pt x="25" y="1"/>
                  </a:cubicBez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81">
              <a:extLst>
                <a:ext uri="{FF2B5EF4-FFF2-40B4-BE49-F238E27FC236}">
                  <a16:creationId xmlns:a16="http://schemas.microsoft.com/office/drawing/2014/main" id="{0C2AE36B-24FD-4910-B93F-094BE0F47DFF}"/>
                </a:ext>
              </a:extLst>
            </p:cNvPr>
            <p:cNvSpPr>
              <a:spLocks/>
            </p:cNvSpPr>
            <p:nvPr/>
          </p:nvSpPr>
          <p:spPr bwMode="auto">
            <a:xfrm>
              <a:off x="9885363" y="2587626"/>
              <a:ext cx="19050" cy="303213"/>
            </a:xfrm>
            <a:custGeom>
              <a:avLst/>
              <a:gdLst>
                <a:gd name="T0" fmla="*/ 2 w 12"/>
                <a:gd name="T1" fmla="*/ 0 h 191"/>
                <a:gd name="T2" fmla="*/ 12 w 12"/>
                <a:gd name="T3" fmla="*/ 191 h 191"/>
                <a:gd name="T4" fmla="*/ 10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82">
              <a:extLst>
                <a:ext uri="{FF2B5EF4-FFF2-40B4-BE49-F238E27FC236}">
                  <a16:creationId xmlns:a16="http://schemas.microsoft.com/office/drawing/2014/main" id="{7E6A49CC-7461-480E-A3F6-2559FBAECFBA}"/>
                </a:ext>
              </a:extLst>
            </p:cNvPr>
            <p:cNvSpPr>
              <a:spLocks/>
            </p:cNvSpPr>
            <p:nvPr/>
          </p:nvSpPr>
          <p:spPr bwMode="auto">
            <a:xfrm>
              <a:off x="9910763" y="2587626"/>
              <a:ext cx="19050" cy="301625"/>
            </a:xfrm>
            <a:custGeom>
              <a:avLst/>
              <a:gdLst>
                <a:gd name="T0" fmla="*/ 2 w 12"/>
                <a:gd name="T1" fmla="*/ 0 h 190"/>
                <a:gd name="T2" fmla="*/ 12 w 12"/>
                <a:gd name="T3" fmla="*/ 190 h 190"/>
                <a:gd name="T4" fmla="*/ 10 w 12"/>
                <a:gd name="T5" fmla="*/ 190 h 190"/>
                <a:gd name="T6" fmla="*/ 0 w 12"/>
                <a:gd name="T7" fmla="*/ 0 h 190"/>
                <a:gd name="T8" fmla="*/ 2 w 12"/>
                <a:gd name="T9" fmla="*/ 0 h 190"/>
              </a:gdLst>
              <a:ahLst/>
              <a:cxnLst>
                <a:cxn ang="0">
                  <a:pos x="T0" y="T1"/>
                </a:cxn>
                <a:cxn ang="0">
                  <a:pos x="T2" y="T3"/>
                </a:cxn>
                <a:cxn ang="0">
                  <a:pos x="T4" y="T5"/>
                </a:cxn>
                <a:cxn ang="0">
                  <a:pos x="T6" y="T7"/>
                </a:cxn>
                <a:cxn ang="0">
                  <a:pos x="T8" y="T9"/>
                </a:cxn>
              </a:cxnLst>
              <a:rect l="0" t="0" r="r" b="b"/>
              <a:pathLst>
                <a:path w="12" h="190">
                  <a:moveTo>
                    <a:pt x="2" y="0"/>
                  </a:moveTo>
                  <a:lnTo>
                    <a:pt x="12" y="190"/>
                  </a:lnTo>
                  <a:lnTo>
                    <a:pt x="10" y="190"/>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83">
              <a:extLst>
                <a:ext uri="{FF2B5EF4-FFF2-40B4-BE49-F238E27FC236}">
                  <a16:creationId xmlns:a16="http://schemas.microsoft.com/office/drawing/2014/main" id="{D5101D08-9F7D-4FB6-A857-7A8601D9F25A}"/>
                </a:ext>
              </a:extLst>
            </p:cNvPr>
            <p:cNvSpPr>
              <a:spLocks/>
            </p:cNvSpPr>
            <p:nvPr/>
          </p:nvSpPr>
          <p:spPr bwMode="auto">
            <a:xfrm>
              <a:off x="9936163" y="2586038"/>
              <a:ext cx="19050" cy="301625"/>
            </a:xfrm>
            <a:custGeom>
              <a:avLst/>
              <a:gdLst>
                <a:gd name="T0" fmla="*/ 2 w 12"/>
                <a:gd name="T1" fmla="*/ 0 h 190"/>
                <a:gd name="T2" fmla="*/ 12 w 12"/>
                <a:gd name="T3" fmla="*/ 190 h 190"/>
                <a:gd name="T4" fmla="*/ 10 w 12"/>
                <a:gd name="T5" fmla="*/ 190 h 190"/>
                <a:gd name="T6" fmla="*/ 0 w 12"/>
                <a:gd name="T7" fmla="*/ 0 h 190"/>
                <a:gd name="T8" fmla="*/ 2 w 12"/>
                <a:gd name="T9" fmla="*/ 0 h 190"/>
              </a:gdLst>
              <a:ahLst/>
              <a:cxnLst>
                <a:cxn ang="0">
                  <a:pos x="T0" y="T1"/>
                </a:cxn>
                <a:cxn ang="0">
                  <a:pos x="T2" y="T3"/>
                </a:cxn>
                <a:cxn ang="0">
                  <a:pos x="T4" y="T5"/>
                </a:cxn>
                <a:cxn ang="0">
                  <a:pos x="T6" y="T7"/>
                </a:cxn>
                <a:cxn ang="0">
                  <a:pos x="T8" y="T9"/>
                </a:cxn>
              </a:cxnLst>
              <a:rect l="0" t="0" r="r" b="b"/>
              <a:pathLst>
                <a:path w="12" h="190">
                  <a:moveTo>
                    <a:pt x="2" y="0"/>
                  </a:moveTo>
                  <a:lnTo>
                    <a:pt x="12" y="190"/>
                  </a:lnTo>
                  <a:lnTo>
                    <a:pt x="10" y="190"/>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4">
              <a:extLst>
                <a:ext uri="{FF2B5EF4-FFF2-40B4-BE49-F238E27FC236}">
                  <a16:creationId xmlns:a16="http://schemas.microsoft.com/office/drawing/2014/main" id="{E447A855-61A7-4E98-88D1-F005CE31407C}"/>
                </a:ext>
              </a:extLst>
            </p:cNvPr>
            <p:cNvSpPr>
              <a:spLocks/>
            </p:cNvSpPr>
            <p:nvPr/>
          </p:nvSpPr>
          <p:spPr bwMode="auto">
            <a:xfrm>
              <a:off x="9961563" y="2584451"/>
              <a:ext cx="20638" cy="303213"/>
            </a:xfrm>
            <a:custGeom>
              <a:avLst/>
              <a:gdLst>
                <a:gd name="T0" fmla="*/ 3 w 13"/>
                <a:gd name="T1" fmla="*/ 0 h 191"/>
                <a:gd name="T2" fmla="*/ 13 w 13"/>
                <a:gd name="T3" fmla="*/ 191 h 191"/>
                <a:gd name="T4" fmla="*/ 10 w 13"/>
                <a:gd name="T5" fmla="*/ 191 h 191"/>
                <a:gd name="T6" fmla="*/ 0 w 13"/>
                <a:gd name="T7" fmla="*/ 0 h 191"/>
                <a:gd name="T8" fmla="*/ 3 w 13"/>
                <a:gd name="T9" fmla="*/ 0 h 191"/>
              </a:gdLst>
              <a:ahLst/>
              <a:cxnLst>
                <a:cxn ang="0">
                  <a:pos x="T0" y="T1"/>
                </a:cxn>
                <a:cxn ang="0">
                  <a:pos x="T2" y="T3"/>
                </a:cxn>
                <a:cxn ang="0">
                  <a:pos x="T4" y="T5"/>
                </a:cxn>
                <a:cxn ang="0">
                  <a:pos x="T6" y="T7"/>
                </a:cxn>
                <a:cxn ang="0">
                  <a:pos x="T8" y="T9"/>
                </a:cxn>
              </a:cxnLst>
              <a:rect l="0" t="0" r="r" b="b"/>
              <a:pathLst>
                <a:path w="13" h="191">
                  <a:moveTo>
                    <a:pt x="3" y="0"/>
                  </a:moveTo>
                  <a:lnTo>
                    <a:pt x="13" y="191"/>
                  </a:lnTo>
                  <a:lnTo>
                    <a:pt x="10" y="191"/>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85">
              <a:extLst>
                <a:ext uri="{FF2B5EF4-FFF2-40B4-BE49-F238E27FC236}">
                  <a16:creationId xmlns:a16="http://schemas.microsoft.com/office/drawing/2014/main" id="{CDC8842D-CE02-4E54-BF49-A1D54F50D53F}"/>
                </a:ext>
              </a:extLst>
            </p:cNvPr>
            <p:cNvSpPr>
              <a:spLocks/>
            </p:cNvSpPr>
            <p:nvPr/>
          </p:nvSpPr>
          <p:spPr bwMode="auto">
            <a:xfrm>
              <a:off x="9986963" y="2586038"/>
              <a:ext cx="19050" cy="301625"/>
            </a:xfrm>
            <a:custGeom>
              <a:avLst/>
              <a:gdLst>
                <a:gd name="T0" fmla="*/ 3 w 12"/>
                <a:gd name="T1" fmla="*/ 0 h 190"/>
                <a:gd name="T2" fmla="*/ 12 w 12"/>
                <a:gd name="T3" fmla="*/ 190 h 190"/>
                <a:gd name="T4" fmla="*/ 10 w 12"/>
                <a:gd name="T5" fmla="*/ 190 h 190"/>
                <a:gd name="T6" fmla="*/ 0 w 12"/>
                <a:gd name="T7" fmla="*/ 0 h 190"/>
                <a:gd name="T8" fmla="*/ 3 w 12"/>
                <a:gd name="T9" fmla="*/ 0 h 190"/>
              </a:gdLst>
              <a:ahLst/>
              <a:cxnLst>
                <a:cxn ang="0">
                  <a:pos x="T0" y="T1"/>
                </a:cxn>
                <a:cxn ang="0">
                  <a:pos x="T2" y="T3"/>
                </a:cxn>
                <a:cxn ang="0">
                  <a:pos x="T4" y="T5"/>
                </a:cxn>
                <a:cxn ang="0">
                  <a:pos x="T6" y="T7"/>
                </a:cxn>
                <a:cxn ang="0">
                  <a:pos x="T8" y="T9"/>
                </a:cxn>
              </a:cxnLst>
              <a:rect l="0" t="0" r="r" b="b"/>
              <a:pathLst>
                <a:path w="12" h="190">
                  <a:moveTo>
                    <a:pt x="3" y="0"/>
                  </a:moveTo>
                  <a:lnTo>
                    <a:pt x="12" y="190"/>
                  </a:lnTo>
                  <a:lnTo>
                    <a:pt x="10" y="190"/>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86">
              <a:extLst>
                <a:ext uri="{FF2B5EF4-FFF2-40B4-BE49-F238E27FC236}">
                  <a16:creationId xmlns:a16="http://schemas.microsoft.com/office/drawing/2014/main" id="{EF58B84E-0EFE-4B3F-BC0C-B051C8D28EAF}"/>
                </a:ext>
              </a:extLst>
            </p:cNvPr>
            <p:cNvSpPr>
              <a:spLocks/>
            </p:cNvSpPr>
            <p:nvPr/>
          </p:nvSpPr>
          <p:spPr bwMode="auto">
            <a:xfrm>
              <a:off x="10012363" y="2584451"/>
              <a:ext cx="19050" cy="303213"/>
            </a:xfrm>
            <a:custGeom>
              <a:avLst/>
              <a:gdLst>
                <a:gd name="T0" fmla="*/ 2 w 12"/>
                <a:gd name="T1" fmla="*/ 0 h 191"/>
                <a:gd name="T2" fmla="*/ 12 w 12"/>
                <a:gd name="T3" fmla="*/ 191 h 191"/>
                <a:gd name="T4" fmla="*/ 10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87">
              <a:extLst>
                <a:ext uri="{FF2B5EF4-FFF2-40B4-BE49-F238E27FC236}">
                  <a16:creationId xmlns:a16="http://schemas.microsoft.com/office/drawing/2014/main" id="{601E2CC2-6FEF-40F9-85FF-81863B1DCD2D}"/>
                </a:ext>
              </a:extLst>
            </p:cNvPr>
            <p:cNvSpPr>
              <a:spLocks/>
            </p:cNvSpPr>
            <p:nvPr/>
          </p:nvSpPr>
          <p:spPr bwMode="auto">
            <a:xfrm>
              <a:off x="9863138" y="2149476"/>
              <a:ext cx="19050" cy="303213"/>
            </a:xfrm>
            <a:custGeom>
              <a:avLst/>
              <a:gdLst>
                <a:gd name="T0" fmla="*/ 2 w 12"/>
                <a:gd name="T1" fmla="*/ 0 h 191"/>
                <a:gd name="T2" fmla="*/ 12 w 12"/>
                <a:gd name="T3" fmla="*/ 190 h 191"/>
                <a:gd name="T4" fmla="*/ 10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0"/>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88">
              <a:extLst>
                <a:ext uri="{FF2B5EF4-FFF2-40B4-BE49-F238E27FC236}">
                  <a16:creationId xmlns:a16="http://schemas.microsoft.com/office/drawing/2014/main" id="{EF483B1F-A61A-42D0-88D4-A4513E02B6B2}"/>
                </a:ext>
              </a:extLst>
            </p:cNvPr>
            <p:cNvSpPr>
              <a:spLocks/>
            </p:cNvSpPr>
            <p:nvPr/>
          </p:nvSpPr>
          <p:spPr bwMode="auto">
            <a:xfrm>
              <a:off x="9888538" y="2147888"/>
              <a:ext cx="20638" cy="303213"/>
            </a:xfrm>
            <a:custGeom>
              <a:avLst/>
              <a:gdLst>
                <a:gd name="T0" fmla="*/ 2 w 13"/>
                <a:gd name="T1" fmla="*/ 0 h 191"/>
                <a:gd name="T2" fmla="*/ 13 w 13"/>
                <a:gd name="T3" fmla="*/ 191 h 191"/>
                <a:gd name="T4" fmla="*/ 10 w 13"/>
                <a:gd name="T5" fmla="*/ 191 h 191"/>
                <a:gd name="T6" fmla="*/ 0 w 13"/>
                <a:gd name="T7" fmla="*/ 0 h 191"/>
                <a:gd name="T8" fmla="*/ 2 w 13"/>
                <a:gd name="T9" fmla="*/ 0 h 191"/>
              </a:gdLst>
              <a:ahLst/>
              <a:cxnLst>
                <a:cxn ang="0">
                  <a:pos x="T0" y="T1"/>
                </a:cxn>
                <a:cxn ang="0">
                  <a:pos x="T2" y="T3"/>
                </a:cxn>
                <a:cxn ang="0">
                  <a:pos x="T4" y="T5"/>
                </a:cxn>
                <a:cxn ang="0">
                  <a:pos x="T6" y="T7"/>
                </a:cxn>
                <a:cxn ang="0">
                  <a:pos x="T8" y="T9"/>
                </a:cxn>
              </a:cxnLst>
              <a:rect l="0" t="0" r="r" b="b"/>
              <a:pathLst>
                <a:path w="13" h="191">
                  <a:moveTo>
                    <a:pt x="2" y="0"/>
                  </a:moveTo>
                  <a:lnTo>
                    <a:pt x="13"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89">
              <a:extLst>
                <a:ext uri="{FF2B5EF4-FFF2-40B4-BE49-F238E27FC236}">
                  <a16:creationId xmlns:a16="http://schemas.microsoft.com/office/drawing/2014/main" id="{74098FF4-6074-4F6B-A491-73049DEC5E3D}"/>
                </a:ext>
              </a:extLst>
            </p:cNvPr>
            <p:cNvSpPr>
              <a:spLocks/>
            </p:cNvSpPr>
            <p:nvPr/>
          </p:nvSpPr>
          <p:spPr bwMode="auto">
            <a:xfrm>
              <a:off x="9913938" y="2146301"/>
              <a:ext cx="19050" cy="303213"/>
            </a:xfrm>
            <a:custGeom>
              <a:avLst/>
              <a:gdLst>
                <a:gd name="T0" fmla="*/ 3 w 12"/>
                <a:gd name="T1" fmla="*/ 0 h 191"/>
                <a:gd name="T2" fmla="*/ 12 w 12"/>
                <a:gd name="T3" fmla="*/ 191 h 191"/>
                <a:gd name="T4" fmla="*/ 10 w 12"/>
                <a:gd name="T5" fmla="*/ 191 h 191"/>
                <a:gd name="T6" fmla="*/ 0 w 12"/>
                <a:gd name="T7" fmla="*/ 0 h 191"/>
                <a:gd name="T8" fmla="*/ 3 w 12"/>
                <a:gd name="T9" fmla="*/ 0 h 191"/>
              </a:gdLst>
              <a:ahLst/>
              <a:cxnLst>
                <a:cxn ang="0">
                  <a:pos x="T0" y="T1"/>
                </a:cxn>
                <a:cxn ang="0">
                  <a:pos x="T2" y="T3"/>
                </a:cxn>
                <a:cxn ang="0">
                  <a:pos x="T4" y="T5"/>
                </a:cxn>
                <a:cxn ang="0">
                  <a:pos x="T6" y="T7"/>
                </a:cxn>
                <a:cxn ang="0">
                  <a:pos x="T8" y="T9"/>
                </a:cxn>
              </a:cxnLst>
              <a:rect l="0" t="0" r="r" b="b"/>
              <a:pathLst>
                <a:path w="12" h="191">
                  <a:moveTo>
                    <a:pt x="3" y="0"/>
                  </a:moveTo>
                  <a:lnTo>
                    <a:pt x="12" y="191"/>
                  </a:lnTo>
                  <a:lnTo>
                    <a:pt x="10" y="191"/>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90">
              <a:extLst>
                <a:ext uri="{FF2B5EF4-FFF2-40B4-BE49-F238E27FC236}">
                  <a16:creationId xmlns:a16="http://schemas.microsoft.com/office/drawing/2014/main" id="{C2822E90-E0F3-4C3B-BBBC-9A6C518D39D2}"/>
                </a:ext>
              </a:extLst>
            </p:cNvPr>
            <p:cNvSpPr>
              <a:spLocks/>
            </p:cNvSpPr>
            <p:nvPr/>
          </p:nvSpPr>
          <p:spPr bwMode="auto">
            <a:xfrm>
              <a:off x="9939338" y="2146301"/>
              <a:ext cx="20638" cy="301625"/>
            </a:xfrm>
            <a:custGeom>
              <a:avLst/>
              <a:gdLst>
                <a:gd name="T0" fmla="*/ 3 w 13"/>
                <a:gd name="T1" fmla="*/ 0 h 190"/>
                <a:gd name="T2" fmla="*/ 13 w 13"/>
                <a:gd name="T3" fmla="*/ 190 h 190"/>
                <a:gd name="T4" fmla="*/ 10 w 13"/>
                <a:gd name="T5" fmla="*/ 190 h 190"/>
                <a:gd name="T6" fmla="*/ 0 w 13"/>
                <a:gd name="T7" fmla="*/ 0 h 190"/>
                <a:gd name="T8" fmla="*/ 3 w 13"/>
                <a:gd name="T9" fmla="*/ 0 h 190"/>
              </a:gdLst>
              <a:ahLst/>
              <a:cxnLst>
                <a:cxn ang="0">
                  <a:pos x="T0" y="T1"/>
                </a:cxn>
                <a:cxn ang="0">
                  <a:pos x="T2" y="T3"/>
                </a:cxn>
                <a:cxn ang="0">
                  <a:pos x="T4" y="T5"/>
                </a:cxn>
                <a:cxn ang="0">
                  <a:pos x="T6" y="T7"/>
                </a:cxn>
                <a:cxn ang="0">
                  <a:pos x="T8" y="T9"/>
                </a:cxn>
              </a:cxnLst>
              <a:rect l="0" t="0" r="r" b="b"/>
              <a:pathLst>
                <a:path w="13" h="190">
                  <a:moveTo>
                    <a:pt x="3" y="0"/>
                  </a:moveTo>
                  <a:lnTo>
                    <a:pt x="13" y="190"/>
                  </a:lnTo>
                  <a:lnTo>
                    <a:pt x="10" y="190"/>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691">
              <a:extLst>
                <a:ext uri="{FF2B5EF4-FFF2-40B4-BE49-F238E27FC236}">
                  <a16:creationId xmlns:a16="http://schemas.microsoft.com/office/drawing/2014/main" id="{D7B7F628-44EC-4D45-AC5B-E48A7FED1318}"/>
                </a:ext>
              </a:extLst>
            </p:cNvPr>
            <p:cNvSpPr>
              <a:spLocks/>
            </p:cNvSpPr>
            <p:nvPr/>
          </p:nvSpPr>
          <p:spPr bwMode="auto">
            <a:xfrm>
              <a:off x="9964738" y="2146301"/>
              <a:ext cx="19050" cy="303213"/>
            </a:xfrm>
            <a:custGeom>
              <a:avLst/>
              <a:gdLst>
                <a:gd name="T0" fmla="*/ 2 w 12"/>
                <a:gd name="T1" fmla="*/ 0 h 191"/>
                <a:gd name="T2" fmla="*/ 12 w 12"/>
                <a:gd name="T3" fmla="*/ 191 h 191"/>
                <a:gd name="T4" fmla="*/ 10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92">
              <a:extLst>
                <a:ext uri="{FF2B5EF4-FFF2-40B4-BE49-F238E27FC236}">
                  <a16:creationId xmlns:a16="http://schemas.microsoft.com/office/drawing/2014/main" id="{A37D8B84-975A-43CC-9FCB-8362274E2470}"/>
                </a:ext>
              </a:extLst>
            </p:cNvPr>
            <p:cNvSpPr>
              <a:spLocks/>
            </p:cNvSpPr>
            <p:nvPr/>
          </p:nvSpPr>
          <p:spPr bwMode="auto">
            <a:xfrm>
              <a:off x="9991725" y="2146301"/>
              <a:ext cx="19050" cy="301625"/>
            </a:xfrm>
            <a:custGeom>
              <a:avLst/>
              <a:gdLst>
                <a:gd name="T0" fmla="*/ 2 w 12"/>
                <a:gd name="T1" fmla="*/ 0 h 190"/>
                <a:gd name="T2" fmla="*/ 12 w 12"/>
                <a:gd name="T3" fmla="*/ 190 h 190"/>
                <a:gd name="T4" fmla="*/ 9 w 12"/>
                <a:gd name="T5" fmla="*/ 190 h 190"/>
                <a:gd name="T6" fmla="*/ 0 w 12"/>
                <a:gd name="T7" fmla="*/ 0 h 190"/>
                <a:gd name="T8" fmla="*/ 2 w 12"/>
                <a:gd name="T9" fmla="*/ 0 h 190"/>
              </a:gdLst>
              <a:ahLst/>
              <a:cxnLst>
                <a:cxn ang="0">
                  <a:pos x="T0" y="T1"/>
                </a:cxn>
                <a:cxn ang="0">
                  <a:pos x="T2" y="T3"/>
                </a:cxn>
                <a:cxn ang="0">
                  <a:pos x="T4" y="T5"/>
                </a:cxn>
                <a:cxn ang="0">
                  <a:pos x="T6" y="T7"/>
                </a:cxn>
                <a:cxn ang="0">
                  <a:pos x="T8" y="T9"/>
                </a:cxn>
              </a:cxnLst>
              <a:rect l="0" t="0" r="r" b="b"/>
              <a:pathLst>
                <a:path w="12" h="190">
                  <a:moveTo>
                    <a:pt x="2" y="0"/>
                  </a:moveTo>
                  <a:lnTo>
                    <a:pt x="12" y="190"/>
                  </a:lnTo>
                  <a:lnTo>
                    <a:pt x="9" y="190"/>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693">
              <a:extLst>
                <a:ext uri="{FF2B5EF4-FFF2-40B4-BE49-F238E27FC236}">
                  <a16:creationId xmlns:a16="http://schemas.microsoft.com/office/drawing/2014/main" id="{9BDCB92C-3142-4E46-BA6F-20BA670BFB85}"/>
                </a:ext>
              </a:extLst>
            </p:cNvPr>
            <p:cNvSpPr>
              <a:spLocks/>
            </p:cNvSpPr>
            <p:nvPr/>
          </p:nvSpPr>
          <p:spPr bwMode="auto">
            <a:xfrm>
              <a:off x="10017125" y="2143126"/>
              <a:ext cx="19050" cy="303213"/>
            </a:xfrm>
            <a:custGeom>
              <a:avLst/>
              <a:gdLst>
                <a:gd name="T0" fmla="*/ 2 w 12"/>
                <a:gd name="T1" fmla="*/ 0 h 191"/>
                <a:gd name="T2" fmla="*/ 12 w 12"/>
                <a:gd name="T3" fmla="*/ 191 h 191"/>
                <a:gd name="T4" fmla="*/ 10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694">
              <a:extLst>
                <a:ext uri="{FF2B5EF4-FFF2-40B4-BE49-F238E27FC236}">
                  <a16:creationId xmlns:a16="http://schemas.microsoft.com/office/drawing/2014/main" id="{CA55041B-68A4-4738-97EF-6B0E1F25ABCB}"/>
                </a:ext>
              </a:extLst>
            </p:cNvPr>
            <p:cNvSpPr>
              <a:spLocks/>
            </p:cNvSpPr>
            <p:nvPr/>
          </p:nvSpPr>
          <p:spPr bwMode="auto">
            <a:xfrm>
              <a:off x="10042525" y="2141538"/>
              <a:ext cx="19050" cy="303213"/>
            </a:xfrm>
            <a:custGeom>
              <a:avLst/>
              <a:gdLst>
                <a:gd name="T0" fmla="*/ 3 w 12"/>
                <a:gd name="T1" fmla="*/ 0 h 191"/>
                <a:gd name="T2" fmla="*/ 12 w 12"/>
                <a:gd name="T3" fmla="*/ 191 h 191"/>
                <a:gd name="T4" fmla="*/ 10 w 12"/>
                <a:gd name="T5" fmla="*/ 191 h 191"/>
                <a:gd name="T6" fmla="*/ 0 w 12"/>
                <a:gd name="T7" fmla="*/ 0 h 191"/>
                <a:gd name="T8" fmla="*/ 3 w 12"/>
                <a:gd name="T9" fmla="*/ 0 h 191"/>
              </a:gdLst>
              <a:ahLst/>
              <a:cxnLst>
                <a:cxn ang="0">
                  <a:pos x="T0" y="T1"/>
                </a:cxn>
                <a:cxn ang="0">
                  <a:pos x="T2" y="T3"/>
                </a:cxn>
                <a:cxn ang="0">
                  <a:pos x="T4" y="T5"/>
                </a:cxn>
                <a:cxn ang="0">
                  <a:pos x="T6" y="T7"/>
                </a:cxn>
                <a:cxn ang="0">
                  <a:pos x="T8" y="T9"/>
                </a:cxn>
              </a:cxnLst>
              <a:rect l="0" t="0" r="r" b="b"/>
              <a:pathLst>
                <a:path w="12" h="191">
                  <a:moveTo>
                    <a:pt x="3" y="0"/>
                  </a:moveTo>
                  <a:lnTo>
                    <a:pt x="12" y="191"/>
                  </a:lnTo>
                  <a:lnTo>
                    <a:pt x="10" y="191"/>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95">
              <a:extLst>
                <a:ext uri="{FF2B5EF4-FFF2-40B4-BE49-F238E27FC236}">
                  <a16:creationId xmlns:a16="http://schemas.microsoft.com/office/drawing/2014/main" id="{484832CE-638E-481B-8951-8F4ED8BF1623}"/>
                </a:ext>
              </a:extLst>
            </p:cNvPr>
            <p:cNvSpPr>
              <a:spLocks/>
            </p:cNvSpPr>
            <p:nvPr/>
          </p:nvSpPr>
          <p:spPr bwMode="auto">
            <a:xfrm>
              <a:off x="10067925" y="2139951"/>
              <a:ext cx="19050" cy="303213"/>
            </a:xfrm>
            <a:custGeom>
              <a:avLst/>
              <a:gdLst>
                <a:gd name="T0" fmla="*/ 3 w 12"/>
                <a:gd name="T1" fmla="*/ 0 h 191"/>
                <a:gd name="T2" fmla="*/ 12 w 12"/>
                <a:gd name="T3" fmla="*/ 191 h 191"/>
                <a:gd name="T4" fmla="*/ 10 w 12"/>
                <a:gd name="T5" fmla="*/ 191 h 191"/>
                <a:gd name="T6" fmla="*/ 0 w 12"/>
                <a:gd name="T7" fmla="*/ 0 h 191"/>
                <a:gd name="T8" fmla="*/ 3 w 12"/>
                <a:gd name="T9" fmla="*/ 0 h 191"/>
              </a:gdLst>
              <a:ahLst/>
              <a:cxnLst>
                <a:cxn ang="0">
                  <a:pos x="T0" y="T1"/>
                </a:cxn>
                <a:cxn ang="0">
                  <a:pos x="T2" y="T3"/>
                </a:cxn>
                <a:cxn ang="0">
                  <a:pos x="T4" y="T5"/>
                </a:cxn>
                <a:cxn ang="0">
                  <a:pos x="T6" y="T7"/>
                </a:cxn>
                <a:cxn ang="0">
                  <a:pos x="T8" y="T9"/>
                </a:cxn>
              </a:cxnLst>
              <a:rect l="0" t="0" r="r" b="b"/>
              <a:pathLst>
                <a:path w="12" h="191">
                  <a:moveTo>
                    <a:pt x="3" y="0"/>
                  </a:moveTo>
                  <a:lnTo>
                    <a:pt x="12" y="191"/>
                  </a:lnTo>
                  <a:lnTo>
                    <a:pt x="10" y="191"/>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96">
              <a:extLst>
                <a:ext uri="{FF2B5EF4-FFF2-40B4-BE49-F238E27FC236}">
                  <a16:creationId xmlns:a16="http://schemas.microsoft.com/office/drawing/2014/main" id="{A35E5C8F-F539-4DBC-891C-0D5A6F53AD10}"/>
                </a:ext>
              </a:extLst>
            </p:cNvPr>
            <p:cNvSpPr>
              <a:spLocks/>
            </p:cNvSpPr>
            <p:nvPr/>
          </p:nvSpPr>
          <p:spPr bwMode="auto">
            <a:xfrm>
              <a:off x="10093325" y="2138363"/>
              <a:ext cx="20638" cy="303213"/>
            </a:xfrm>
            <a:custGeom>
              <a:avLst/>
              <a:gdLst>
                <a:gd name="T0" fmla="*/ 3 w 13"/>
                <a:gd name="T1" fmla="*/ 0 h 191"/>
                <a:gd name="T2" fmla="*/ 13 w 13"/>
                <a:gd name="T3" fmla="*/ 191 h 191"/>
                <a:gd name="T4" fmla="*/ 11 w 13"/>
                <a:gd name="T5" fmla="*/ 191 h 191"/>
                <a:gd name="T6" fmla="*/ 0 w 13"/>
                <a:gd name="T7" fmla="*/ 0 h 191"/>
                <a:gd name="T8" fmla="*/ 3 w 13"/>
                <a:gd name="T9" fmla="*/ 0 h 191"/>
              </a:gdLst>
              <a:ahLst/>
              <a:cxnLst>
                <a:cxn ang="0">
                  <a:pos x="T0" y="T1"/>
                </a:cxn>
                <a:cxn ang="0">
                  <a:pos x="T2" y="T3"/>
                </a:cxn>
                <a:cxn ang="0">
                  <a:pos x="T4" y="T5"/>
                </a:cxn>
                <a:cxn ang="0">
                  <a:pos x="T6" y="T7"/>
                </a:cxn>
                <a:cxn ang="0">
                  <a:pos x="T8" y="T9"/>
                </a:cxn>
              </a:cxnLst>
              <a:rect l="0" t="0" r="r" b="b"/>
              <a:pathLst>
                <a:path w="13" h="191">
                  <a:moveTo>
                    <a:pt x="3" y="0"/>
                  </a:moveTo>
                  <a:lnTo>
                    <a:pt x="13" y="191"/>
                  </a:lnTo>
                  <a:lnTo>
                    <a:pt x="11" y="191"/>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697">
              <a:extLst>
                <a:ext uri="{FF2B5EF4-FFF2-40B4-BE49-F238E27FC236}">
                  <a16:creationId xmlns:a16="http://schemas.microsoft.com/office/drawing/2014/main" id="{993256EB-5248-4B29-94B5-08171ED9643D}"/>
                </a:ext>
              </a:extLst>
            </p:cNvPr>
            <p:cNvSpPr>
              <a:spLocks/>
            </p:cNvSpPr>
            <p:nvPr/>
          </p:nvSpPr>
          <p:spPr bwMode="auto">
            <a:xfrm>
              <a:off x="10118725" y="2139951"/>
              <a:ext cx="20638" cy="303213"/>
            </a:xfrm>
            <a:custGeom>
              <a:avLst/>
              <a:gdLst>
                <a:gd name="T0" fmla="*/ 2 w 13"/>
                <a:gd name="T1" fmla="*/ 0 h 191"/>
                <a:gd name="T2" fmla="*/ 13 w 13"/>
                <a:gd name="T3" fmla="*/ 191 h 191"/>
                <a:gd name="T4" fmla="*/ 10 w 13"/>
                <a:gd name="T5" fmla="*/ 191 h 191"/>
                <a:gd name="T6" fmla="*/ 0 w 13"/>
                <a:gd name="T7" fmla="*/ 0 h 191"/>
                <a:gd name="T8" fmla="*/ 2 w 13"/>
                <a:gd name="T9" fmla="*/ 0 h 191"/>
              </a:gdLst>
              <a:ahLst/>
              <a:cxnLst>
                <a:cxn ang="0">
                  <a:pos x="T0" y="T1"/>
                </a:cxn>
                <a:cxn ang="0">
                  <a:pos x="T2" y="T3"/>
                </a:cxn>
                <a:cxn ang="0">
                  <a:pos x="T4" y="T5"/>
                </a:cxn>
                <a:cxn ang="0">
                  <a:pos x="T6" y="T7"/>
                </a:cxn>
                <a:cxn ang="0">
                  <a:pos x="T8" y="T9"/>
                </a:cxn>
              </a:cxnLst>
              <a:rect l="0" t="0" r="r" b="b"/>
              <a:pathLst>
                <a:path w="13" h="191">
                  <a:moveTo>
                    <a:pt x="2" y="0"/>
                  </a:moveTo>
                  <a:lnTo>
                    <a:pt x="13" y="191"/>
                  </a:lnTo>
                  <a:lnTo>
                    <a:pt x="10"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698">
              <a:extLst>
                <a:ext uri="{FF2B5EF4-FFF2-40B4-BE49-F238E27FC236}">
                  <a16:creationId xmlns:a16="http://schemas.microsoft.com/office/drawing/2014/main" id="{51D4617A-4C05-4EAE-A1FC-C855DF876E0D}"/>
                </a:ext>
              </a:extLst>
            </p:cNvPr>
            <p:cNvSpPr>
              <a:spLocks/>
            </p:cNvSpPr>
            <p:nvPr/>
          </p:nvSpPr>
          <p:spPr bwMode="auto">
            <a:xfrm>
              <a:off x="10145713" y="2138363"/>
              <a:ext cx="19050" cy="303213"/>
            </a:xfrm>
            <a:custGeom>
              <a:avLst/>
              <a:gdLst>
                <a:gd name="T0" fmla="*/ 2 w 12"/>
                <a:gd name="T1" fmla="*/ 0 h 191"/>
                <a:gd name="T2" fmla="*/ 12 w 12"/>
                <a:gd name="T3" fmla="*/ 191 h 191"/>
                <a:gd name="T4" fmla="*/ 9 w 12"/>
                <a:gd name="T5" fmla="*/ 191 h 191"/>
                <a:gd name="T6" fmla="*/ 0 w 12"/>
                <a:gd name="T7" fmla="*/ 0 h 191"/>
                <a:gd name="T8" fmla="*/ 2 w 12"/>
                <a:gd name="T9" fmla="*/ 0 h 191"/>
              </a:gdLst>
              <a:ahLst/>
              <a:cxnLst>
                <a:cxn ang="0">
                  <a:pos x="T0" y="T1"/>
                </a:cxn>
                <a:cxn ang="0">
                  <a:pos x="T2" y="T3"/>
                </a:cxn>
                <a:cxn ang="0">
                  <a:pos x="T4" y="T5"/>
                </a:cxn>
                <a:cxn ang="0">
                  <a:pos x="T6" y="T7"/>
                </a:cxn>
                <a:cxn ang="0">
                  <a:pos x="T8" y="T9"/>
                </a:cxn>
              </a:cxnLst>
              <a:rect l="0" t="0" r="r" b="b"/>
              <a:pathLst>
                <a:path w="12" h="191">
                  <a:moveTo>
                    <a:pt x="2" y="0"/>
                  </a:moveTo>
                  <a:lnTo>
                    <a:pt x="12" y="191"/>
                  </a:lnTo>
                  <a:lnTo>
                    <a:pt x="9" y="191"/>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699">
              <a:extLst>
                <a:ext uri="{FF2B5EF4-FFF2-40B4-BE49-F238E27FC236}">
                  <a16:creationId xmlns:a16="http://schemas.microsoft.com/office/drawing/2014/main" id="{568BECF8-F95B-428D-A64F-7EB6237BC4C1}"/>
                </a:ext>
              </a:extLst>
            </p:cNvPr>
            <p:cNvSpPr>
              <a:spLocks/>
            </p:cNvSpPr>
            <p:nvPr/>
          </p:nvSpPr>
          <p:spPr bwMode="auto">
            <a:xfrm>
              <a:off x="10169525" y="2133601"/>
              <a:ext cx="20638" cy="303213"/>
            </a:xfrm>
            <a:custGeom>
              <a:avLst/>
              <a:gdLst>
                <a:gd name="T0" fmla="*/ 3 w 13"/>
                <a:gd name="T1" fmla="*/ 0 h 191"/>
                <a:gd name="T2" fmla="*/ 13 w 13"/>
                <a:gd name="T3" fmla="*/ 191 h 191"/>
                <a:gd name="T4" fmla="*/ 11 w 13"/>
                <a:gd name="T5" fmla="*/ 191 h 191"/>
                <a:gd name="T6" fmla="*/ 0 w 13"/>
                <a:gd name="T7" fmla="*/ 1 h 191"/>
                <a:gd name="T8" fmla="*/ 3 w 13"/>
                <a:gd name="T9" fmla="*/ 0 h 191"/>
              </a:gdLst>
              <a:ahLst/>
              <a:cxnLst>
                <a:cxn ang="0">
                  <a:pos x="T0" y="T1"/>
                </a:cxn>
                <a:cxn ang="0">
                  <a:pos x="T2" y="T3"/>
                </a:cxn>
                <a:cxn ang="0">
                  <a:pos x="T4" y="T5"/>
                </a:cxn>
                <a:cxn ang="0">
                  <a:pos x="T6" y="T7"/>
                </a:cxn>
                <a:cxn ang="0">
                  <a:pos x="T8" y="T9"/>
                </a:cxn>
              </a:cxnLst>
              <a:rect l="0" t="0" r="r" b="b"/>
              <a:pathLst>
                <a:path w="13" h="191">
                  <a:moveTo>
                    <a:pt x="3" y="0"/>
                  </a:moveTo>
                  <a:lnTo>
                    <a:pt x="13" y="191"/>
                  </a:lnTo>
                  <a:lnTo>
                    <a:pt x="11" y="191"/>
                  </a:lnTo>
                  <a:lnTo>
                    <a:pt x="0" y="1"/>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00">
              <a:extLst>
                <a:ext uri="{FF2B5EF4-FFF2-40B4-BE49-F238E27FC236}">
                  <a16:creationId xmlns:a16="http://schemas.microsoft.com/office/drawing/2014/main" id="{403FA11D-7F9A-494D-9222-DAB7600ECFEA}"/>
                </a:ext>
              </a:extLst>
            </p:cNvPr>
            <p:cNvSpPr>
              <a:spLocks/>
            </p:cNvSpPr>
            <p:nvPr/>
          </p:nvSpPr>
          <p:spPr bwMode="auto">
            <a:xfrm>
              <a:off x="10196513" y="2133601"/>
              <a:ext cx="19050" cy="301625"/>
            </a:xfrm>
            <a:custGeom>
              <a:avLst/>
              <a:gdLst>
                <a:gd name="T0" fmla="*/ 2 w 12"/>
                <a:gd name="T1" fmla="*/ 0 h 190"/>
                <a:gd name="T2" fmla="*/ 12 w 12"/>
                <a:gd name="T3" fmla="*/ 190 h 190"/>
                <a:gd name="T4" fmla="*/ 10 w 12"/>
                <a:gd name="T5" fmla="*/ 190 h 190"/>
                <a:gd name="T6" fmla="*/ 0 w 12"/>
                <a:gd name="T7" fmla="*/ 0 h 190"/>
                <a:gd name="T8" fmla="*/ 2 w 12"/>
                <a:gd name="T9" fmla="*/ 0 h 190"/>
              </a:gdLst>
              <a:ahLst/>
              <a:cxnLst>
                <a:cxn ang="0">
                  <a:pos x="T0" y="T1"/>
                </a:cxn>
                <a:cxn ang="0">
                  <a:pos x="T2" y="T3"/>
                </a:cxn>
                <a:cxn ang="0">
                  <a:pos x="T4" y="T5"/>
                </a:cxn>
                <a:cxn ang="0">
                  <a:pos x="T6" y="T7"/>
                </a:cxn>
                <a:cxn ang="0">
                  <a:pos x="T8" y="T9"/>
                </a:cxn>
              </a:cxnLst>
              <a:rect l="0" t="0" r="r" b="b"/>
              <a:pathLst>
                <a:path w="12" h="190">
                  <a:moveTo>
                    <a:pt x="2" y="0"/>
                  </a:moveTo>
                  <a:lnTo>
                    <a:pt x="12" y="190"/>
                  </a:lnTo>
                  <a:lnTo>
                    <a:pt x="10" y="190"/>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01">
              <a:extLst>
                <a:ext uri="{FF2B5EF4-FFF2-40B4-BE49-F238E27FC236}">
                  <a16:creationId xmlns:a16="http://schemas.microsoft.com/office/drawing/2014/main" id="{EACF65AD-0871-495B-AC1A-910A4620242B}"/>
                </a:ext>
              </a:extLst>
            </p:cNvPr>
            <p:cNvSpPr>
              <a:spLocks/>
            </p:cNvSpPr>
            <p:nvPr/>
          </p:nvSpPr>
          <p:spPr bwMode="auto">
            <a:xfrm>
              <a:off x="10221913" y="2130426"/>
              <a:ext cx="19050" cy="304800"/>
            </a:xfrm>
            <a:custGeom>
              <a:avLst/>
              <a:gdLst>
                <a:gd name="T0" fmla="*/ 2 w 12"/>
                <a:gd name="T1" fmla="*/ 0 h 192"/>
                <a:gd name="T2" fmla="*/ 12 w 12"/>
                <a:gd name="T3" fmla="*/ 191 h 192"/>
                <a:gd name="T4" fmla="*/ 10 w 12"/>
                <a:gd name="T5" fmla="*/ 192 h 192"/>
                <a:gd name="T6" fmla="*/ 0 w 12"/>
                <a:gd name="T7" fmla="*/ 1 h 192"/>
                <a:gd name="T8" fmla="*/ 2 w 12"/>
                <a:gd name="T9" fmla="*/ 0 h 192"/>
              </a:gdLst>
              <a:ahLst/>
              <a:cxnLst>
                <a:cxn ang="0">
                  <a:pos x="T0" y="T1"/>
                </a:cxn>
                <a:cxn ang="0">
                  <a:pos x="T2" y="T3"/>
                </a:cxn>
                <a:cxn ang="0">
                  <a:pos x="T4" y="T5"/>
                </a:cxn>
                <a:cxn ang="0">
                  <a:pos x="T6" y="T7"/>
                </a:cxn>
                <a:cxn ang="0">
                  <a:pos x="T8" y="T9"/>
                </a:cxn>
              </a:cxnLst>
              <a:rect l="0" t="0" r="r" b="b"/>
              <a:pathLst>
                <a:path w="12" h="192">
                  <a:moveTo>
                    <a:pt x="2" y="0"/>
                  </a:moveTo>
                  <a:lnTo>
                    <a:pt x="12" y="191"/>
                  </a:lnTo>
                  <a:lnTo>
                    <a:pt x="10" y="192"/>
                  </a:lnTo>
                  <a:lnTo>
                    <a:pt x="0" y="1"/>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02">
              <a:extLst>
                <a:ext uri="{FF2B5EF4-FFF2-40B4-BE49-F238E27FC236}">
                  <a16:creationId xmlns:a16="http://schemas.microsoft.com/office/drawing/2014/main" id="{99D4AF95-35F1-45B0-A542-23E387C4E3E6}"/>
                </a:ext>
              </a:extLst>
            </p:cNvPr>
            <p:cNvSpPr>
              <a:spLocks/>
            </p:cNvSpPr>
            <p:nvPr/>
          </p:nvSpPr>
          <p:spPr bwMode="auto">
            <a:xfrm>
              <a:off x="10247313" y="2130426"/>
              <a:ext cx="19050" cy="301625"/>
            </a:xfrm>
            <a:custGeom>
              <a:avLst/>
              <a:gdLst>
                <a:gd name="T0" fmla="*/ 2 w 12"/>
                <a:gd name="T1" fmla="*/ 0 h 190"/>
                <a:gd name="T2" fmla="*/ 12 w 12"/>
                <a:gd name="T3" fmla="*/ 190 h 190"/>
                <a:gd name="T4" fmla="*/ 10 w 12"/>
                <a:gd name="T5" fmla="*/ 190 h 190"/>
                <a:gd name="T6" fmla="*/ 0 w 12"/>
                <a:gd name="T7" fmla="*/ 0 h 190"/>
                <a:gd name="T8" fmla="*/ 2 w 12"/>
                <a:gd name="T9" fmla="*/ 0 h 190"/>
              </a:gdLst>
              <a:ahLst/>
              <a:cxnLst>
                <a:cxn ang="0">
                  <a:pos x="T0" y="T1"/>
                </a:cxn>
                <a:cxn ang="0">
                  <a:pos x="T2" y="T3"/>
                </a:cxn>
                <a:cxn ang="0">
                  <a:pos x="T4" y="T5"/>
                </a:cxn>
                <a:cxn ang="0">
                  <a:pos x="T6" y="T7"/>
                </a:cxn>
                <a:cxn ang="0">
                  <a:pos x="T8" y="T9"/>
                </a:cxn>
              </a:cxnLst>
              <a:rect l="0" t="0" r="r" b="b"/>
              <a:pathLst>
                <a:path w="12" h="190">
                  <a:moveTo>
                    <a:pt x="2" y="0"/>
                  </a:moveTo>
                  <a:lnTo>
                    <a:pt x="12" y="190"/>
                  </a:lnTo>
                  <a:lnTo>
                    <a:pt x="10" y="190"/>
                  </a:lnTo>
                  <a:lnTo>
                    <a:pt x="0" y="0"/>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703">
              <a:extLst>
                <a:ext uri="{FF2B5EF4-FFF2-40B4-BE49-F238E27FC236}">
                  <a16:creationId xmlns:a16="http://schemas.microsoft.com/office/drawing/2014/main" id="{8C141A24-830D-402E-9EB3-2DB022DC6850}"/>
                </a:ext>
              </a:extLst>
            </p:cNvPr>
            <p:cNvSpPr>
              <a:spLocks/>
            </p:cNvSpPr>
            <p:nvPr/>
          </p:nvSpPr>
          <p:spPr bwMode="auto">
            <a:xfrm>
              <a:off x="10272713" y="2130426"/>
              <a:ext cx="19050" cy="304800"/>
            </a:xfrm>
            <a:custGeom>
              <a:avLst/>
              <a:gdLst>
                <a:gd name="T0" fmla="*/ 2 w 12"/>
                <a:gd name="T1" fmla="*/ 0 h 192"/>
                <a:gd name="T2" fmla="*/ 12 w 12"/>
                <a:gd name="T3" fmla="*/ 191 h 192"/>
                <a:gd name="T4" fmla="*/ 10 w 12"/>
                <a:gd name="T5" fmla="*/ 192 h 192"/>
                <a:gd name="T6" fmla="*/ 0 w 12"/>
                <a:gd name="T7" fmla="*/ 1 h 192"/>
                <a:gd name="T8" fmla="*/ 2 w 12"/>
                <a:gd name="T9" fmla="*/ 0 h 192"/>
              </a:gdLst>
              <a:ahLst/>
              <a:cxnLst>
                <a:cxn ang="0">
                  <a:pos x="T0" y="T1"/>
                </a:cxn>
                <a:cxn ang="0">
                  <a:pos x="T2" y="T3"/>
                </a:cxn>
                <a:cxn ang="0">
                  <a:pos x="T4" y="T5"/>
                </a:cxn>
                <a:cxn ang="0">
                  <a:pos x="T6" y="T7"/>
                </a:cxn>
                <a:cxn ang="0">
                  <a:pos x="T8" y="T9"/>
                </a:cxn>
              </a:cxnLst>
              <a:rect l="0" t="0" r="r" b="b"/>
              <a:pathLst>
                <a:path w="12" h="192">
                  <a:moveTo>
                    <a:pt x="2" y="0"/>
                  </a:moveTo>
                  <a:lnTo>
                    <a:pt x="12" y="191"/>
                  </a:lnTo>
                  <a:lnTo>
                    <a:pt x="10" y="192"/>
                  </a:lnTo>
                  <a:lnTo>
                    <a:pt x="0" y="1"/>
                  </a:lnTo>
                  <a:lnTo>
                    <a:pt x="2"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704">
              <a:extLst>
                <a:ext uri="{FF2B5EF4-FFF2-40B4-BE49-F238E27FC236}">
                  <a16:creationId xmlns:a16="http://schemas.microsoft.com/office/drawing/2014/main" id="{216D591F-C126-4B03-A444-BABE71D563BB}"/>
                </a:ext>
              </a:extLst>
            </p:cNvPr>
            <p:cNvSpPr>
              <a:spLocks/>
            </p:cNvSpPr>
            <p:nvPr/>
          </p:nvSpPr>
          <p:spPr bwMode="auto">
            <a:xfrm>
              <a:off x="10298113" y="2130426"/>
              <a:ext cx="19050" cy="301625"/>
            </a:xfrm>
            <a:custGeom>
              <a:avLst/>
              <a:gdLst>
                <a:gd name="T0" fmla="*/ 3 w 12"/>
                <a:gd name="T1" fmla="*/ 0 h 190"/>
                <a:gd name="T2" fmla="*/ 12 w 12"/>
                <a:gd name="T3" fmla="*/ 190 h 190"/>
                <a:gd name="T4" fmla="*/ 10 w 12"/>
                <a:gd name="T5" fmla="*/ 190 h 190"/>
                <a:gd name="T6" fmla="*/ 0 w 12"/>
                <a:gd name="T7" fmla="*/ 0 h 190"/>
                <a:gd name="T8" fmla="*/ 3 w 12"/>
                <a:gd name="T9" fmla="*/ 0 h 190"/>
              </a:gdLst>
              <a:ahLst/>
              <a:cxnLst>
                <a:cxn ang="0">
                  <a:pos x="T0" y="T1"/>
                </a:cxn>
                <a:cxn ang="0">
                  <a:pos x="T2" y="T3"/>
                </a:cxn>
                <a:cxn ang="0">
                  <a:pos x="T4" y="T5"/>
                </a:cxn>
                <a:cxn ang="0">
                  <a:pos x="T6" y="T7"/>
                </a:cxn>
                <a:cxn ang="0">
                  <a:pos x="T8" y="T9"/>
                </a:cxn>
              </a:cxnLst>
              <a:rect l="0" t="0" r="r" b="b"/>
              <a:pathLst>
                <a:path w="12" h="190">
                  <a:moveTo>
                    <a:pt x="3" y="0"/>
                  </a:moveTo>
                  <a:lnTo>
                    <a:pt x="12" y="190"/>
                  </a:lnTo>
                  <a:lnTo>
                    <a:pt x="10" y="190"/>
                  </a:lnTo>
                  <a:lnTo>
                    <a:pt x="0" y="0"/>
                  </a:lnTo>
                  <a:lnTo>
                    <a:pt x="3" y="0"/>
                  </a:lnTo>
                  <a:close/>
                </a:path>
              </a:pathLst>
            </a:custGeom>
            <a:solidFill>
              <a:srgbClr val="3F3F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705">
              <a:extLst>
                <a:ext uri="{FF2B5EF4-FFF2-40B4-BE49-F238E27FC236}">
                  <a16:creationId xmlns:a16="http://schemas.microsoft.com/office/drawing/2014/main" id="{379D3C38-4A25-4F8E-B3A1-FF966A8B6A1E}"/>
                </a:ext>
              </a:extLst>
            </p:cNvPr>
            <p:cNvSpPr>
              <a:spLocks/>
            </p:cNvSpPr>
            <p:nvPr/>
          </p:nvSpPr>
          <p:spPr bwMode="auto">
            <a:xfrm>
              <a:off x="9894888" y="2500313"/>
              <a:ext cx="100013" cy="33338"/>
            </a:xfrm>
            <a:custGeom>
              <a:avLst/>
              <a:gdLst>
                <a:gd name="T0" fmla="*/ 2 w 63"/>
                <a:gd name="T1" fmla="*/ 21 h 21"/>
                <a:gd name="T2" fmla="*/ 63 w 63"/>
                <a:gd name="T3" fmla="*/ 18 h 21"/>
                <a:gd name="T4" fmla="*/ 61 w 63"/>
                <a:gd name="T5" fmla="*/ 0 h 21"/>
                <a:gd name="T6" fmla="*/ 0 w 63"/>
                <a:gd name="T7" fmla="*/ 4 h 21"/>
                <a:gd name="T8" fmla="*/ 2 w 63"/>
                <a:gd name="T9" fmla="*/ 21 h 21"/>
              </a:gdLst>
              <a:ahLst/>
              <a:cxnLst>
                <a:cxn ang="0">
                  <a:pos x="T0" y="T1"/>
                </a:cxn>
                <a:cxn ang="0">
                  <a:pos x="T2" y="T3"/>
                </a:cxn>
                <a:cxn ang="0">
                  <a:pos x="T4" y="T5"/>
                </a:cxn>
                <a:cxn ang="0">
                  <a:pos x="T6" y="T7"/>
                </a:cxn>
                <a:cxn ang="0">
                  <a:pos x="T8" y="T9"/>
                </a:cxn>
              </a:cxnLst>
              <a:rect l="0" t="0" r="r" b="b"/>
              <a:pathLst>
                <a:path w="63" h="21">
                  <a:moveTo>
                    <a:pt x="2" y="21"/>
                  </a:moveTo>
                  <a:lnTo>
                    <a:pt x="63" y="18"/>
                  </a:lnTo>
                  <a:lnTo>
                    <a:pt x="61" y="0"/>
                  </a:lnTo>
                  <a:lnTo>
                    <a:pt x="0" y="4"/>
                  </a:lnTo>
                  <a:lnTo>
                    <a:pt x="2" y="21"/>
                  </a:lnTo>
                  <a:close/>
                </a:path>
              </a:pathLst>
            </a:custGeom>
            <a:solidFill>
              <a:srgbClr val="E8E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06">
              <a:extLst>
                <a:ext uri="{FF2B5EF4-FFF2-40B4-BE49-F238E27FC236}">
                  <a16:creationId xmlns:a16="http://schemas.microsoft.com/office/drawing/2014/main" id="{CFF51BBB-0EC8-4A4E-8C88-2D494DB057BF}"/>
                </a:ext>
              </a:extLst>
            </p:cNvPr>
            <p:cNvSpPr>
              <a:spLocks/>
            </p:cNvSpPr>
            <p:nvPr/>
          </p:nvSpPr>
          <p:spPr bwMode="auto">
            <a:xfrm>
              <a:off x="10169525" y="2486026"/>
              <a:ext cx="100013" cy="34925"/>
            </a:xfrm>
            <a:custGeom>
              <a:avLst/>
              <a:gdLst>
                <a:gd name="T0" fmla="*/ 2 w 63"/>
                <a:gd name="T1" fmla="*/ 22 h 22"/>
                <a:gd name="T2" fmla="*/ 63 w 63"/>
                <a:gd name="T3" fmla="*/ 18 h 22"/>
                <a:gd name="T4" fmla="*/ 61 w 63"/>
                <a:gd name="T5" fmla="*/ 0 h 22"/>
                <a:gd name="T6" fmla="*/ 0 w 63"/>
                <a:gd name="T7" fmla="*/ 5 h 22"/>
                <a:gd name="T8" fmla="*/ 2 w 63"/>
                <a:gd name="T9" fmla="*/ 22 h 22"/>
              </a:gdLst>
              <a:ahLst/>
              <a:cxnLst>
                <a:cxn ang="0">
                  <a:pos x="T0" y="T1"/>
                </a:cxn>
                <a:cxn ang="0">
                  <a:pos x="T2" y="T3"/>
                </a:cxn>
                <a:cxn ang="0">
                  <a:pos x="T4" y="T5"/>
                </a:cxn>
                <a:cxn ang="0">
                  <a:pos x="T6" y="T7"/>
                </a:cxn>
                <a:cxn ang="0">
                  <a:pos x="T8" y="T9"/>
                </a:cxn>
              </a:cxnLst>
              <a:rect l="0" t="0" r="r" b="b"/>
              <a:pathLst>
                <a:path w="63" h="22">
                  <a:moveTo>
                    <a:pt x="2" y="22"/>
                  </a:moveTo>
                  <a:lnTo>
                    <a:pt x="63" y="18"/>
                  </a:lnTo>
                  <a:lnTo>
                    <a:pt x="61" y="0"/>
                  </a:lnTo>
                  <a:lnTo>
                    <a:pt x="0" y="5"/>
                  </a:lnTo>
                  <a:lnTo>
                    <a:pt x="2" y="22"/>
                  </a:lnTo>
                  <a:close/>
                </a:path>
              </a:pathLst>
            </a:custGeom>
            <a:solidFill>
              <a:srgbClr val="E8E6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07">
              <a:extLst>
                <a:ext uri="{FF2B5EF4-FFF2-40B4-BE49-F238E27FC236}">
                  <a16:creationId xmlns:a16="http://schemas.microsoft.com/office/drawing/2014/main" id="{11B02687-9241-41BA-B470-A647DAE9A2CF}"/>
                </a:ext>
              </a:extLst>
            </p:cNvPr>
            <p:cNvSpPr>
              <a:spLocks/>
            </p:cNvSpPr>
            <p:nvPr/>
          </p:nvSpPr>
          <p:spPr bwMode="auto">
            <a:xfrm>
              <a:off x="7021513" y="1671638"/>
              <a:ext cx="1116013" cy="466725"/>
            </a:xfrm>
            <a:custGeom>
              <a:avLst/>
              <a:gdLst>
                <a:gd name="T0" fmla="*/ 33 w 1285"/>
                <a:gd name="T1" fmla="*/ 193 h 539"/>
                <a:gd name="T2" fmla="*/ 829 w 1285"/>
                <a:gd name="T3" fmla="*/ 84 h 539"/>
                <a:gd name="T4" fmla="*/ 1285 w 1285"/>
                <a:gd name="T5" fmla="*/ 477 h 539"/>
                <a:gd name="T6" fmla="*/ 1199 w 1285"/>
                <a:gd name="T7" fmla="*/ 539 h 539"/>
                <a:gd name="T8" fmla="*/ 755 w 1285"/>
                <a:gd name="T9" fmla="*/ 281 h 539"/>
                <a:gd name="T10" fmla="*/ 276 w 1285"/>
                <a:gd name="T11" fmla="*/ 346 h 539"/>
                <a:gd name="T12" fmla="*/ 33 w 1285"/>
                <a:gd name="T13" fmla="*/ 193 h 539"/>
              </a:gdLst>
              <a:ahLst/>
              <a:cxnLst>
                <a:cxn ang="0">
                  <a:pos x="T0" y="T1"/>
                </a:cxn>
                <a:cxn ang="0">
                  <a:pos x="T2" y="T3"/>
                </a:cxn>
                <a:cxn ang="0">
                  <a:pos x="T4" y="T5"/>
                </a:cxn>
                <a:cxn ang="0">
                  <a:pos x="T6" y="T7"/>
                </a:cxn>
                <a:cxn ang="0">
                  <a:pos x="T8" y="T9"/>
                </a:cxn>
                <a:cxn ang="0">
                  <a:pos x="T10" y="T11"/>
                </a:cxn>
                <a:cxn ang="0">
                  <a:pos x="T12" y="T13"/>
                </a:cxn>
              </a:cxnLst>
              <a:rect l="0" t="0" r="r" b="b"/>
              <a:pathLst>
                <a:path w="1285" h="539">
                  <a:moveTo>
                    <a:pt x="33" y="193"/>
                  </a:moveTo>
                  <a:cubicBezTo>
                    <a:pt x="115" y="0"/>
                    <a:pt x="449" y="47"/>
                    <a:pt x="829" y="84"/>
                  </a:cubicBezTo>
                  <a:cubicBezTo>
                    <a:pt x="1285" y="477"/>
                    <a:pt x="1285" y="477"/>
                    <a:pt x="1285" y="477"/>
                  </a:cubicBezTo>
                  <a:cubicBezTo>
                    <a:pt x="1199" y="539"/>
                    <a:pt x="1199" y="539"/>
                    <a:pt x="1199" y="539"/>
                  </a:cubicBezTo>
                  <a:cubicBezTo>
                    <a:pt x="755" y="281"/>
                    <a:pt x="755" y="281"/>
                    <a:pt x="755" y="281"/>
                  </a:cubicBezTo>
                  <a:cubicBezTo>
                    <a:pt x="276" y="346"/>
                    <a:pt x="276" y="346"/>
                    <a:pt x="276" y="346"/>
                  </a:cubicBezTo>
                  <a:cubicBezTo>
                    <a:pt x="276" y="346"/>
                    <a:pt x="0" y="273"/>
                    <a:pt x="33" y="193"/>
                  </a:cubicBezTo>
                  <a:close/>
                </a:path>
              </a:pathLst>
            </a:custGeom>
            <a:solidFill>
              <a:srgbClr val="F44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708">
              <a:extLst>
                <a:ext uri="{FF2B5EF4-FFF2-40B4-BE49-F238E27FC236}">
                  <a16:creationId xmlns:a16="http://schemas.microsoft.com/office/drawing/2014/main" id="{10D20644-F97D-4D39-95B9-8F23E327E5B6}"/>
                </a:ext>
              </a:extLst>
            </p:cNvPr>
            <p:cNvSpPr>
              <a:spLocks/>
            </p:cNvSpPr>
            <p:nvPr/>
          </p:nvSpPr>
          <p:spPr bwMode="auto">
            <a:xfrm>
              <a:off x="7943850" y="2579688"/>
              <a:ext cx="82550" cy="106363"/>
            </a:xfrm>
            <a:custGeom>
              <a:avLst/>
              <a:gdLst>
                <a:gd name="T0" fmla="*/ 79 w 96"/>
                <a:gd name="T1" fmla="*/ 95 h 123"/>
                <a:gd name="T2" fmla="*/ 96 w 96"/>
                <a:gd name="T3" fmla="*/ 8 h 123"/>
                <a:gd name="T4" fmla="*/ 79 w 96"/>
                <a:gd name="T5" fmla="*/ 8 h 123"/>
                <a:gd name="T6" fmla="*/ 0 w 96"/>
                <a:gd name="T7" fmla="*/ 123 h 123"/>
                <a:gd name="T8" fmla="*/ 79 w 96"/>
                <a:gd name="T9" fmla="*/ 95 h 123"/>
              </a:gdLst>
              <a:ahLst/>
              <a:cxnLst>
                <a:cxn ang="0">
                  <a:pos x="T0" y="T1"/>
                </a:cxn>
                <a:cxn ang="0">
                  <a:pos x="T2" y="T3"/>
                </a:cxn>
                <a:cxn ang="0">
                  <a:pos x="T4" y="T5"/>
                </a:cxn>
                <a:cxn ang="0">
                  <a:pos x="T6" y="T7"/>
                </a:cxn>
                <a:cxn ang="0">
                  <a:pos x="T8" y="T9"/>
                </a:cxn>
              </a:cxnLst>
              <a:rect l="0" t="0" r="r" b="b"/>
              <a:pathLst>
                <a:path w="96" h="123">
                  <a:moveTo>
                    <a:pt x="79" y="95"/>
                  </a:moveTo>
                  <a:cubicBezTo>
                    <a:pt x="96" y="8"/>
                    <a:pt x="96" y="8"/>
                    <a:pt x="96" y="8"/>
                  </a:cubicBezTo>
                  <a:cubicBezTo>
                    <a:pt x="93" y="0"/>
                    <a:pt x="82" y="0"/>
                    <a:pt x="79" y="8"/>
                  </a:cubicBezTo>
                  <a:cubicBezTo>
                    <a:pt x="0" y="123"/>
                    <a:pt x="0" y="123"/>
                    <a:pt x="0" y="123"/>
                  </a:cubicBezTo>
                  <a:lnTo>
                    <a:pt x="79" y="95"/>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709">
              <a:extLst>
                <a:ext uri="{FF2B5EF4-FFF2-40B4-BE49-F238E27FC236}">
                  <a16:creationId xmlns:a16="http://schemas.microsoft.com/office/drawing/2014/main" id="{C0182FD4-95CC-49E6-8BFF-D9C363556944}"/>
                </a:ext>
              </a:extLst>
            </p:cNvPr>
            <p:cNvSpPr>
              <a:spLocks/>
            </p:cNvSpPr>
            <p:nvPr/>
          </p:nvSpPr>
          <p:spPr bwMode="auto">
            <a:xfrm>
              <a:off x="7867650" y="2547938"/>
              <a:ext cx="309563" cy="227013"/>
            </a:xfrm>
            <a:custGeom>
              <a:avLst/>
              <a:gdLst>
                <a:gd name="T0" fmla="*/ 51 w 356"/>
                <a:gd name="T1" fmla="*/ 263 h 263"/>
                <a:gd name="T2" fmla="*/ 249 w 356"/>
                <a:gd name="T3" fmla="*/ 210 h 263"/>
                <a:gd name="T4" fmla="*/ 337 w 356"/>
                <a:gd name="T5" fmla="*/ 120 h 263"/>
                <a:gd name="T6" fmla="*/ 336 w 356"/>
                <a:gd name="T7" fmla="*/ 13 h 263"/>
                <a:gd name="T8" fmla="*/ 167 w 356"/>
                <a:gd name="T9" fmla="*/ 118 h 263"/>
                <a:gd name="T10" fmla="*/ 95 w 356"/>
                <a:gd name="T11" fmla="*/ 144 h 263"/>
                <a:gd name="T12" fmla="*/ 61 w 356"/>
                <a:gd name="T13" fmla="*/ 180 h 263"/>
                <a:gd name="T14" fmla="*/ 0 w 356"/>
                <a:gd name="T15" fmla="*/ 214 h 263"/>
                <a:gd name="T16" fmla="*/ 51 w 356"/>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63">
                  <a:moveTo>
                    <a:pt x="51" y="263"/>
                  </a:moveTo>
                  <a:cubicBezTo>
                    <a:pt x="51" y="263"/>
                    <a:pt x="205" y="236"/>
                    <a:pt x="249" y="210"/>
                  </a:cubicBezTo>
                  <a:cubicBezTo>
                    <a:pt x="281" y="190"/>
                    <a:pt x="337" y="120"/>
                    <a:pt x="337" y="120"/>
                  </a:cubicBezTo>
                  <a:cubicBezTo>
                    <a:pt x="339" y="113"/>
                    <a:pt x="356" y="19"/>
                    <a:pt x="336" y="13"/>
                  </a:cubicBezTo>
                  <a:cubicBezTo>
                    <a:pt x="285" y="0"/>
                    <a:pt x="167" y="118"/>
                    <a:pt x="167" y="118"/>
                  </a:cubicBezTo>
                  <a:cubicBezTo>
                    <a:pt x="167" y="118"/>
                    <a:pt x="114" y="120"/>
                    <a:pt x="95" y="144"/>
                  </a:cubicBezTo>
                  <a:cubicBezTo>
                    <a:pt x="61" y="180"/>
                    <a:pt x="61" y="180"/>
                    <a:pt x="61" y="180"/>
                  </a:cubicBezTo>
                  <a:cubicBezTo>
                    <a:pt x="0" y="214"/>
                    <a:pt x="0" y="214"/>
                    <a:pt x="0" y="214"/>
                  </a:cubicBezTo>
                  <a:lnTo>
                    <a:pt x="51" y="263"/>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710">
              <a:extLst>
                <a:ext uri="{FF2B5EF4-FFF2-40B4-BE49-F238E27FC236}">
                  <a16:creationId xmlns:a16="http://schemas.microsoft.com/office/drawing/2014/main" id="{1278017C-0206-432F-9CB8-BF99A3294D11}"/>
                </a:ext>
              </a:extLst>
            </p:cNvPr>
            <p:cNvSpPr>
              <a:spLocks/>
            </p:cNvSpPr>
            <p:nvPr/>
          </p:nvSpPr>
          <p:spPr bwMode="auto">
            <a:xfrm>
              <a:off x="10139363" y="2698751"/>
              <a:ext cx="112713" cy="76200"/>
            </a:xfrm>
            <a:custGeom>
              <a:avLst/>
              <a:gdLst>
                <a:gd name="T0" fmla="*/ 47 w 131"/>
                <a:gd name="T1" fmla="*/ 88 h 88"/>
                <a:gd name="T2" fmla="*/ 1 w 131"/>
                <a:gd name="T3" fmla="*/ 13 h 88"/>
                <a:gd name="T4" fmla="*/ 16 w 131"/>
                <a:gd name="T5" fmla="*/ 6 h 88"/>
                <a:gd name="T6" fmla="*/ 131 w 131"/>
                <a:gd name="T7" fmla="*/ 87 h 88"/>
                <a:gd name="T8" fmla="*/ 47 w 131"/>
                <a:gd name="T9" fmla="*/ 88 h 88"/>
              </a:gdLst>
              <a:ahLst/>
              <a:cxnLst>
                <a:cxn ang="0">
                  <a:pos x="T0" y="T1"/>
                </a:cxn>
                <a:cxn ang="0">
                  <a:pos x="T2" y="T3"/>
                </a:cxn>
                <a:cxn ang="0">
                  <a:pos x="T4" y="T5"/>
                </a:cxn>
                <a:cxn ang="0">
                  <a:pos x="T6" y="T7"/>
                </a:cxn>
                <a:cxn ang="0">
                  <a:pos x="T8" y="T9"/>
                </a:cxn>
              </a:cxnLst>
              <a:rect l="0" t="0" r="r" b="b"/>
              <a:pathLst>
                <a:path w="131" h="88">
                  <a:moveTo>
                    <a:pt x="47" y="88"/>
                  </a:moveTo>
                  <a:cubicBezTo>
                    <a:pt x="1" y="13"/>
                    <a:pt x="1" y="13"/>
                    <a:pt x="1" y="13"/>
                  </a:cubicBezTo>
                  <a:cubicBezTo>
                    <a:pt x="0" y="4"/>
                    <a:pt x="11" y="0"/>
                    <a:pt x="16" y="6"/>
                  </a:cubicBezTo>
                  <a:cubicBezTo>
                    <a:pt x="131" y="87"/>
                    <a:pt x="131" y="87"/>
                    <a:pt x="131" y="87"/>
                  </a:cubicBezTo>
                  <a:lnTo>
                    <a:pt x="47" y="88"/>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11">
              <a:extLst>
                <a:ext uri="{FF2B5EF4-FFF2-40B4-BE49-F238E27FC236}">
                  <a16:creationId xmlns:a16="http://schemas.microsoft.com/office/drawing/2014/main" id="{FEEBFD86-38EF-46B2-B9AE-DE1468CE5A71}"/>
                </a:ext>
              </a:extLst>
            </p:cNvPr>
            <p:cNvSpPr>
              <a:spLocks/>
            </p:cNvSpPr>
            <p:nvPr/>
          </p:nvSpPr>
          <p:spPr bwMode="auto">
            <a:xfrm>
              <a:off x="9990138" y="2703513"/>
              <a:ext cx="349250" cy="168275"/>
            </a:xfrm>
            <a:custGeom>
              <a:avLst/>
              <a:gdLst>
                <a:gd name="T0" fmla="*/ 370 w 402"/>
                <a:gd name="T1" fmla="*/ 165 h 194"/>
                <a:gd name="T2" fmla="*/ 167 w 402"/>
                <a:gd name="T3" fmla="*/ 184 h 194"/>
                <a:gd name="T4" fmla="*/ 53 w 402"/>
                <a:gd name="T5" fmla="*/ 130 h 194"/>
                <a:gd name="T6" fmla="*/ 17 w 402"/>
                <a:gd name="T7" fmla="*/ 30 h 194"/>
                <a:gd name="T8" fmla="*/ 211 w 402"/>
                <a:gd name="T9" fmla="*/ 70 h 194"/>
                <a:gd name="T10" fmla="*/ 288 w 402"/>
                <a:gd name="T11" fmla="*/ 69 h 194"/>
                <a:gd name="T12" fmla="*/ 332 w 402"/>
                <a:gd name="T13" fmla="*/ 91 h 194"/>
                <a:gd name="T14" fmla="*/ 402 w 402"/>
                <a:gd name="T15" fmla="*/ 102 h 194"/>
                <a:gd name="T16" fmla="*/ 370 w 402"/>
                <a:gd name="T17" fmla="*/ 16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194">
                  <a:moveTo>
                    <a:pt x="370" y="165"/>
                  </a:moveTo>
                  <a:cubicBezTo>
                    <a:pt x="370" y="165"/>
                    <a:pt x="217" y="194"/>
                    <a:pt x="167" y="184"/>
                  </a:cubicBezTo>
                  <a:cubicBezTo>
                    <a:pt x="130" y="177"/>
                    <a:pt x="53" y="130"/>
                    <a:pt x="53" y="130"/>
                  </a:cubicBezTo>
                  <a:cubicBezTo>
                    <a:pt x="48" y="125"/>
                    <a:pt x="0" y="42"/>
                    <a:pt x="17" y="30"/>
                  </a:cubicBezTo>
                  <a:cubicBezTo>
                    <a:pt x="60" y="0"/>
                    <a:pt x="211" y="70"/>
                    <a:pt x="211" y="70"/>
                  </a:cubicBezTo>
                  <a:cubicBezTo>
                    <a:pt x="211" y="70"/>
                    <a:pt x="262" y="53"/>
                    <a:pt x="288" y="69"/>
                  </a:cubicBezTo>
                  <a:cubicBezTo>
                    <a:pt x="332" y="91"/>
                    <a:pt x="332" y="91"/>
                    <a:pt x="332" y="91"/>
                  </a:cubicBezTo>
                  <a:cubicBezTo>
                    <a:pt x="402" y="102"/>
                    <a:pt x="402" y="102"/>
                    <a:pt x="402" y="102"/>
                  </a:cubicBezTo>
                  <a:lnTo>
                    <a:pt x="370" y="165"/>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712">
              <a:extLst>
                <a:ext uri="{FF2B5EF4-FFF2-40B4-BE49-F238E27FC236}">
                  <a16:creationId xmlns:a16="http://schemas.microsoft.com/office/drawing/2014/main" id="{D6EC8DFB-B72C-4DA7-8D18-70CA8CB1CFB5}"/>
                </a:ext>
              </a:extLst>
            </p:cNvPr>
            <p:cNvSpPr>
              <a:spLocks/>
            </p:cNvSpPr>
            <p:nvPr/>
          </p:nvSpPr>
          <p:spPr bwMode="auto">
            <a:xfrm>
              <a:off x="10029825" y="2270126"/>
              <a:ext cx="71438" cy="114300"/>
            </a:xfrm>
            <a:custGeom>
              <a:avLst/>
              <a:gdLst>
                <a:gd name="T0" fmla="*/ 7 w 82"/>
                <a:gd name="T1" fmla="*/ 36 h 132"/>
                <a:gd name="T2" fmla="*/ 0 w 82"/>
                <a:gd name="T3" fmla="*/ 125 h 132"/>
                <a:gd name="T4" fmla="*/ 16 w 82"/>
                <a:gd name="T5" fmla="*/ 123 h 132"/>
                <a:gd name="T6" fmla="*/ 82 w 82"/>
                <a:gd name="T7" fmla="*/ 0 h 132"/>
                <a:gd name="T8" fmla="*/ 7 w 82"/>
                <a:gd name="T9" fmla="*/ 36 h 132"/>
              </a:gdLst>
              <a:ahLst/>
              <a:cxnLst>
                <a:cxn ang="0">
                  <a:pos x="T0" y="T1"/>
                </a:cxn>
                <a:cxn ang="0">
                  <a:pos x="T2" y="T3"/>
                </a:cxn>
                <a:cxn ang="0">
                  <a:pos x="T4" y="T5"/>
                </a:cxn>
                <a:cxn ang="0">
                  <a:pos x="T6" y="T7"/>
                </a:cxn>
                <a:cxn ang="0">
                  <a:pos x="T8" y="T9"/>
                </a:cxn>
              </a:cxnLst>
              <a:rect l="0" t="0" r="r" b="b"/>
              <a:pathLst>
                <a:path w="82" h="132">
                  <a:moveTo>
                    <a:pt x="7" y="36"/>
                  </a:moveTo>
                  <a:cubicBezTo>
                    <a:pt x="0" y="125"/>
                    <a:pt x="0" y="125"/>
                    <a:pt x="0" y="125"/>
                  </a:cubicBezTo>
                  <a:cubicBezTo>
                    <a:pt x="3" y="132"/>
                    <a:pt x="14" y="131"/>
                    <a:pt x="16" y="123"/>
                  </a:cubicBezTo>
                  <a:cubicBezTo>
                    <a:pt x="82" y="0"/>
                    <a:pt x="82" y="0"/>
                    <a:pt x="82" y="0"/>
                  </a:cubicBezTo>
                  <a:lnTo>
                    <a:pt x="7" y="36"/>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713">
              <a:extLst>
                <a:ext uri="{FF2B5EF4-FFF2-40B4-BE49-F238E27FC236}">
                  <a16:creationId xmlns:a16="http://schemas.microsoft.com/office/drawing/2014/main" id="{13CC1D70-4EA3-4360-A2DB-F0A9C2C3253A}"/>
                </a:ext>
              </a:extLst>
            </p:cNvPr>
            <p:cNvSpPr>
              <a:spLocks/>
            </p:cNvSpPr>
            <p:nvPr/>
          </p:nvSpPr>
          <p:spPr bwMode="auto">
            <a:xfrm>
              <a:off x="9882188" y="2178051"/>
              <a:ext cx="287338" cy="249238"/>
            </a:xfrm>
            <a:custGeom>
              <a:avLst/>
              <a:gdLst>
                <a:gd name="T0" fmla="*/ 274 w 331"/>
                <a:gd name="T1" fmla="*/ 0 h 288"/>
                <a:gd name="T2" fmla="*/ 85 w 331"/>
                <a:gd name="T3" fmla="*/ 75 h 288"/>
                <a:gd name="T4" fmla="*/ 8 w 331"/>
                <a:gd name="T5" fmla="*/ 175 h 288"/>
                <a:gd name="T6" fmla="*/ 20 w 331"/>
                <a:gd name="T7" fmla="*/ 280 h 288"/>
                <a:gd name="T8" fmla="*/ 176 w 331"/>
                <a:gd name="T9" fmla="*/ 158 h 288"/>
                <a:gd name="T10" fmla="*/ 245 w 331"/>
                <a:gd name="T11" fmla="*/ 123 h 288"/>
                <a:gd name="T12" fmla="*/ 274 w 331"/>
                <a:gd name="T13" fmla="*/ 84 h 288"/>
                <a:gd name="T14" fmla="*/ 331 w 331"/>
                <a:gd name="T15" fmla="*/ 43 h 288"/>
                <a:gd name="T16" fmla="*/ 274 w 331"/>
                <a:gd name="T1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288">
                  <a:moveTo>
                    <a:pt x="274" y="0"/>
                  </a:moveTo>
                  <a:cubicBezTo>
                    <a:pt x="274" y="0"/>
                    <a:pt x="125" y="44"/>
                    <a:pt x="85" y="75"/>
                  </a:cubicBezTo>
                  <a:cubicBezTo>
                    <a:pt x="55" y="98"/>
                    <a:pt x="8" y="175"/>
                    <a:pt x="8" y="175"/>
                  </a:cubicBezTo>
                  <a:cubicBezTo>
                    <a:pt x="6" y="182"/>
                    <a:pt x="0" y="278"/>
                    <a:pt x="20" y="280"/>
                  </a:cubicBezTo>
                  <a:cubicBezTo>
                    <a:pt x="72" y="288"/>
                    <a:pt x="176" y="158"/>
                    <a:pt x="176" y="158"/>
                  </a:cubicBezTo>
                  <a:cubicBezTo>
                    <a:pt x="176" y="158"/>
                    <a:pt x="229" y="150"/>
                    <a:pt x="245" y="123"/>
                  </a:cubicBezTo>
                  <a:cubicBezTo>
                    <a:pt x="274" y="84"/>
                    <a:pt x="274" y="84"/>
                    <a:pt x="274" y="84"/>
                  </a:cubicBezTo>
                  <a:cubicBezTo>
                    <a:pt x="331" y="43"/>
                    <a:pt x="331" y="43"/>
                    <a:pt x="331" y="43"/>
                  </a:cubicBezTo>
                  <a:lnTo>
                    <a:pt x="274" y="0"/>
                  </a:ln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14">
              <a:extLst>
                <a:ext uri="{FF2B5EF4-FFF2-40B4-BE49-F238E27FC236}">
                  <a16:creationId xmlns:a16="http://schemas.microsoft.com/office/drawing/2014/main" id="{B1721465-46A7-4328-95E4-0FD76628A602}"/>
                </a:ext>
              </a:extLst>
            </p:cNvPr>
            <p:cNvSpPr>
              <a:spLocks/>
            </p:cNvSpPr>
            <p:nvPr/>
          </p:nvSpPr>
          <p:spPr bwMode="auto">
            <a:xfrm>
              <a:off x="6802438" y="2401888"/>
              <a:ext cx="1144588" cy="574675"/>
            </a:xfrm>
            <a:custGeom>
              <a:avLst/>
              <a:gdLst>
                <a:gd name="T0" fmla="*/ 47 w 1317"/>
                <a:gd name="T1" fmla="*/ 84 h 662"/>
                <a:gd name="T2" fmla="*/ 626 w 1317"/>
                <a:gd name="T3" fmla="*/ 640 h 662"/>
                <a:gd name="T4" fmla="*/ 1317 w 1317"/>
                <a:gd name="T5" fmla="*/ 431 h 662"/>
                <a:gd name="T6" fmla="*/ 1266 w 1317"/>
                <a:gd name="T7" fmla="*/ 351 h 662"/>
                <a:gd name="T8" fmla="*/ 682 w 1317"/>
                <a:gd name="T9" fmla="*/ 437 h 662"/>
                <a:gd name="T10" fmla="*/ 332 w 1317"/>
                <a:gd name="T11" fmla="*/ 103 h 662"/>
                <a:gd name="T12" fmla="*/ 47 w 1317"/>
                <a:gd name="T13" fmla="*/ 84 h 662"/>
              </a:gdLst>
              <a:ahLst/>
              <a:cxnLst>
                <a:cxn ang="0">
                  <a:pos x="T0" y="T1"/>
                </a:cxn>
                <a:cxn ang="0">
                  <a:pos x="T2" y="T3"/>
                </a:cxn>
                <a:cxn ang="0">
                  <a:pos x="T4" y="T5"/>
                </a:cxn>
                <a:cxn ang="0">
                  <a:pos x="T6" y="T7"/>
                </a:cxn>
                <a:cxn ang="0">
                  <a:pos x="T8" y="T9"/>
                </a:cxn>
                <a:cxn ang="0">
                  <a:pos x="T10" y="T11"/>
                </a:cxn>
                <a:cxn ang="0">
                  <a:pos x="T12" y="T13"/>
                </a:cxn>
              </a:cxnLst>
              <a:rect l="0" t="0" r="r" b="b"/>
              <a:pathLst>
                <a:path w="1317" h="662">
                  <a:moveTo>
                    <a:pt x="47" y="84"/>
                  </a:moveTo>
                  <a:cubicBezTo>
                    <a:pt x="0" y="288"/>
                    <a:pt x="332" y="496"/>
                    <a:pt x="626" y="640"/>
                  </a:cubicBezTo>
                  <a:cubicBezTo>
                    <a:pt x="810" y="662"/>
                    <a:pt x="1317" y="431"/>
                    <a:pt x="1317" y="431"/>
                  </a:cubicBezTo>
                  <a:cubicBezTo>
                    <a:pt x="1266" y="351"/>
                    <a:pt x="1266" y="351"/>
                    <a:pt x="1266" y="351"/>
                  </a:cubicBezTo>
                  <a:cubicBezTo>
                    <a:pt x="682" y="437"/>
                    <a:pt x="682" y="437"/>
                    <a:pt x="682" y="437"/>
                  </a:cubicBezTo>
                  <a:cubicBezTo>
                    <a:pt x="332" y="103"/>
                    <a:pt x="332" y="103"/>
                    <a:pt x="332" y="103"/>
                  </a:cubicBezTo>
                  <a:cubicBezTo>
                    <a:pt x="332" y="103"/>
                    <a:pt x="66" y="0"/>
                    <a:pt x="47" y="84"/>
                  </a:cubicBezTo>
                  <a:close/>
                </a:path>
              </a:pathLst>
            </a:custGeom>
            <a:solidFill>
              <a:srgbClr val="F443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715">
              <a:extLst>
                <a:ext uri="{FF2B5EF4-FFF2-40B4-BE49-F238E27FC236}">
                  <a16:creationId xmlns:a16="http://schemas.microsoft.com/office/drawing/2014/main" id="{8AA0B265-489E-46FB-9023-727E6762FA20}"/>
                </a:ext>
              </a:extLst>
            </p:cNvPr>
            <p:cNvSpPr>
              <a:spLocks/>
            </p:cNvSpPr>
            <p:nvPr/>
          </p:nvSpPr>
          <p:spPr bwMode="auto">
            <a:xfrm>
              <a:off x="6661150" y="1812926"/>
              <a:ext cx="600075" cy="633413"/>
            </a:xfrm>
            <a:custGeom>
              <a:avLst/>
              <a:gdLst>
                <a:gd name="T0" fmla="*/ 397 w 689"/>
                <a:gd name="T1" fmla="*/ 60 h 731"/>
                <a:gd name="T2" fmla="*/ 635 w 689"/>
                <a:gd name="T3" fmla="*/ 475 h 731"/>
                <a:gd name="T4" fmla="*/ 199 w 689"/>
                <a:gd name="T5" fmla="*/ 670 h 731"/>
                <a:gd name="T6" fmla="*/ 55 w 689"/>
                <a:gd name="T7" fmla="*/ 287 h 731"/>
                <a:gd name="T8" fmla="*/ 397 w 689"/>
                <a:gd name="T9" fmla="*/ 60 h 731"/>
              </a:gdLst>
              <a:ahLst/>
              <a:cxnLst>
                <a:cxn ang="0">
                  <a:pos x="T0" y="T1"/>
                </a:cxn>
                <a:cxn ang="0">
                  <a:pos x="T2" y="T3"/>
                </a:cxn>
                <a:cxn ang="0">
                  <a:pos x="T4" y="T5"/>
                </a:cxn>
                <a:cxn ang="0">
                  <a:pos x="T6" y="T7"/>
                </a:cxn>
                <a:cxn ang="0">
                  <a:pos x="T8" y="T9"/>
                </a:cxn>
              </a:cxnLst>
              <a:rect l="0" t="0" r="r" b="b"/>
              <a:pathLst>
                <a:path w="689" h="731">
                  <a:moveTo>
                    <a:pt x="397" y="60"/>
                  </a:moveTo>
                  <a:cubicBezTo>
                    <a:pt x="583" y="121"/>
                    <a:pt x="689" y="306"/>
                    <a:pt x="635" y="475"/>
                  </a:cubicBezTo>
                  <a:cubicBezTo>
                    <a:pt x="580" y="643"/>
                    <a:pt x="385" y="731"/>
                    <a:pt x="199" y="670"/>
                  </a:cubicBezTo>
                  <a:cubicBezTo>
                    <a:pt x="12" y="610"/>
                    <a:pt x="0" y="455"/>
                    <a:pt x="55" y="287"/>
                  </a:cubicBezTo>
                  <a:cubicBezTo>
                    <a:pt x="110" y="118"/>
                    <a:pt x="211" y="0"/>
                    <a:pt x="397" y="60"/>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16">
              <a:extLst>
                <a:ext uri="{FF2B5EF4-FFF2-40B4-BE49-F238E27FC236}">
                  <a16:creationId xmlns:a16="http://schemas.microsoft.com/office/drawing/2014/main" id="{2E466A13-57ED-4794-BE39-D6B902A05005}"/>
                </a:ext>
              </a:extLst>
            </p:cNvPr>
            <p:cNvSpPr>
              <a:spLocks/>
            </p:cNvSpPr>
            <p:nvPr/>
          </p:nvSpPr>
          <p:spPr bwMode="auto">
            <a:xfrm>
              <a:off x="7137400" y="2138363"/>
              <a:ext cx="114300" cy="136525"/>
            </a:xfrm>
            <a:custGeom>
              <a:avLst/>
              <a:gdLst>
                <a:gd name="T0" fmla="*/ 85 w 132"/>
                <a:gd name="T1" fmla="*/ 138 h 156"/>
                <a:gd name="T2" fmla="*/ 0 w 132"/>
                <a:gd name="T3" fmla="*/ 156 h 156"/>
                <a:gd name="T4" fmla="*/ 51 w 132"/>
                <a:gd name="T5" fmla="*/ 0 h 156"/>
                <a:gd name="T6" fmla="*/ 109 w 132"/>
                <a:gd name="T7" fmla="*/ 64 h 156"/>
                <a:gd name="T8" fmla="*/ 85 w 132"/>
                <a:gd name="T9" fmla="*/ 138 h 156"/>
              </a:gdLst>
              <a:ahLst/>
              <a:cxnLst>
                <a:cxn ang="0">
                  <a:pos x="T0" y="T1"/>
                </a:cxn>
                <a:cxn ang="0">
                  <a:pos x="T2" y="T3"/>
                </a:cxn>
                <a:cxn ang="0">
                  <a:pos x="T4" y="T5"/>
                </a:cxn>
                <a:cxn ang="0">
                  <a:pos x="T6" y="T7"/>
                </a:cxn>
                <a:cxn ang="0">
                  <a:pos x="T8" y="T9"/>
                </a:cxn>
              </a:cxnLst>
              <a:rect l="0" t="0" r="r" b="b"/>
              <a:pathLst>
                <a:path w="132" h="156">
                  <a:moveTo>
                    <a:pt x="85" y="138"/>
                  </a:moveTo>
                  <a:cubicBezTo>
                    <a:pt x="0" y="156"/>
                    <a:pt x="0" y="156"/>
                    <a:pt x="0" y="156"/>
                  </a:cubicBezTo>
                  <a:cubicBezTo>
                    <a:pt x="51" y="0"/>
                    <a:pt x="51" y="0"/>
                    <a:pt x="51" y="0"/>
                  </a:cubicBezTo>
                  <a:cubicBezTo>
                    <a:pt x="109" y="64"/>
                    <a:pt x="109" y="64"/>
                    <a:pt x="109" y="64"/>
                  </a:cubicBezTo>
                  <a:cubicBezTo>
                    <a:pt x="132" y="90"/>
                    <a:pt x="119" y="131"/>
                    <a:pt x="85" y="138"/>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17">
              <a:extLst>
                <a:ext uri="{FF2B5EF4-FFF2-40B4-BE49-F238E27FC236}">
                  <a16:creationId xmlns:a16="http://schemas.microsoft.com/office/drawing/2014/main" id="{B6DDE148-81B9-47DC-84E5-B0AE011355C2}"/>
                </a:ext>
              </a:extLst>
            </p:cNvPr>
            <p:cNvSpPr>
              <a:spLocks/>
            </p:cNvSpPr>
            <p:nvPr/>
          </p:nvSpPr>
          <p:spPr bwMode="auto">
            <a:xfrm>
              <a:off x="6642100" y="1781176"/>
              <a:ext cx="676275" cy="719138"/>
            </a:xfrm>
            <a:custGeom>
              <a:avLst/>
              <a:gdLst>
                <a:gd name="T0" fmla="*/ 406 w 779"/>
                <a:gd name="T1" fmla="*/ 50 h 829"/>
                <a:gd name="T2" fmla="*/ 51 w 779"/>
                <a:gd name="T3" fmla="*/ 310 h 829"/>
                <a:gd name="T4" fmla="*/ 203 w 779"/>
                <a:gd name="T5" fmla="*/ 742 h 829"/>
                <a:gd name="T6" fmla="*/ 643 w 779"/>
                <a:gd name="T7" fmla="*/ 735 h 829"/>
                <a:gd name="T8" fmla="*/ 536 w 779"/>
                <a:gd name="T9" fmla="*/ 662 h 829"/>
                <a:gd name="T10" fmla="*/ 601 w 779"/>
                <a:gd name="T11" fmla="*/ 543 h 829"/>
                <a:gd name="T12" fmla="*/ 595 w 779"/>
                <a:gd name="T13" fmla="*/ 380 h 829"/>
                <a:gd name="T14" fmla="*/ 688 w 779"/>
                <a:gd name="T15" fmla="*/ 308 h 829"/>
                <a:gd name="T16" fmla="*/ 778 w 779"/>
                <a:gd name="T17" fmla="*/ 322 h 829"/>
                <a:gd name="T18" fmla="*/ 406 w 779"/>
                <a:gd name="T19" fmla="*/ 5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9" h="829">
                  <a:moveTo>
                    <a:pt x="406" y="50"/>
                  </a:moveTo>
                  <a:cubicBezTo>
                    <a:pt x="244" y="0"/>
                    <a:pt x="100" y="161"/>
                    <a:pt x="51" y="310"/>
                  </a:cubicBezTo>
                  <a:cubicBezTo>
                    <a:pt x="0" y="469"/>
                    <a:pt x="30" y="685"/>
                    <a:pt x="203" y="742"/>
                  </a:cubicBezTo>
                  <a:cubicBezTo>
                    <a:pt x="469" y="829"/>
                    <a:pt x="644" y="735"/>
                    <a:pt x="643" y="735"/>
                  </a:cubicBezTo>
                  <a:cubicBezTo>
                    <a:pt x="549" y="714"/>
                    <a:pt x="538" y="662"/>
                    <a:pt x="536" y="662"/>
                  </a:cubicBezTo>
                  <a:cubicBezTo>
                    <a:pt x="564" y="630"/>
                    <a:pt x="614" y="591"/>
                    <a:pt x="601" y="543"/>
                  </a:cubicBezTo>
                  <a:cubicBezTo>
                    <a:pt x="581" y="467"/>
                    <a:pt x="584" y="415"/>
                    <a:pt x="595" y="380"/>
                  </a:cubicBezTo>
                  <a:cubicBezTo>
                    <a:pt x="608" y="339"/>
                    <a:pt x="646" y="311"/>
                    <a:pt x="688" y="308"/>
                  </a:cubicBezTo>
                  <a:cubicBezTo>
                    <a:pt x="714" y="307"/>
                    <a:pt x="745" y="308"/>
                    <a:pt x="778" y="322"/>
                  </a:cubicBezTo>
                  <a:cubicBezTo>
                    <a:pt x="779" y="323"/>
                    <a:pt x="708" y="145"/>
                    <a:pt x="406" y="50"/>
                  </a:cubicBezTo>
                  <a:close/>
                </a:path>
              </a:pathLst>
            </a:custGeom>
            <a:solidFill>
              <a:srgbClr val="FFE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18">
              <a:extLst>
                <a:ext uri="{FF2B5EF4-FFF2-40B4-BE49-F238E27FC236}">
                  <a16:creationId xmlns:a16="http://schemas.microsoft.com/office/drawing/2014/main" id="{C3E7EFAF-E0BB-4B23-89F7-0CF09E09CD00}"/>
                </a:ext>
              </a:extLst>
            </p:cNvPr>
            <p:cNvSpPr>
              <a:spLocks/>
            </p:cNvSpPr>
            <p:nvPr/>
          </p:nvSpPr>
          <p:spPr bwMode="auto">
            <a:xfrm>
              <a:off x="6670675" y="2230438"/>
              <a:ext cx="530225" cy="269875"/>
            </a:xfrm>
            <a:custGeom>
              <a:avLst/>
              <a:gdLst>
                <a:gd name="T0" fmla="*/ 522 w 611"/>
                <a:gd name="T1" fmla="*/ 172 h 311"/>
                <a:gd name="T2" fmla="*/ 153 w 611"/>
                <a:gd name="T3" fmla="*/ 154 h 311"/>
                <a:gd name="T4" fmla="*/ 0 w 611"/>
                <a:gd name="T5" fmla="*/ 0 h 311"/>
                <a:gd name="T6" fmla="*/ 170 w 611"/>
                <a:gd name="T7" fmla="*/ 224 h 311"/>
                <a:gd name="T8" fmla="*/ 610 w 611"/>
                <a:gd name="T9" fmla="*/ 217 h 311"/>
                <a:gd name="T10" fmla="*/ 522 w 611"/>
                <a:gd name="T11" fmla="*/ 172 h 311"/>
              </a:gdLst>
              <a:ahLst/>
              <a:cxnLst>
                <a:cxn ang="0">
                  <a:pos x="T0" y="T1"/>
                </a:cxn>
                <a:cxn ang="0">
                  <a:pos x="T2" y="T3"/>
                </a:cxn>
                <a:cxn ang="0">
                  <a:pos x="T4" y="T5"/>
                </a:cxn>
                <a:cxn ang="0">
                  <a:pos x="T6" y="T7"/>
                </a:cxn>
                <a:cxn ang="0">
                  <a:pos x="T8" y="T9"/>
                </a:cxn>
                <a:cxn ang="0">
                  <a:pos x="T10" y="T11"/>
                </a:cxn>
              </a:cxnLst>
              <a:rect l="0" t="0" r="r" b="b"/>
              <a:pathLst>
                <a:path w="611" h="311">
                  <a:moveTo>
                    <a:pt x="522" y="172"/>
                  </a:moveTo>
                  <a:cubicBezTo>
                    <a:pt x="447" y="192"/>
                    <a:pt x="318" y="208"/>
                    <a:pt x="153" y="154"/>
                  </a:cubicBezTo>
                  <a:cubicBezTo>
                    <a:pt x="75" y="129"/>
                    <a:pt x="26" y="70"/>
                    <a:pt x="0" y="0"/>
                  </a:cubicBezTo>
                  <a:cubicBezTo>
                    <a:pt x="15" y="101"/>
                    <a:pt x="68" y="190"/>
                    <a:pt x="170" y="224"/>
                  </a:cubicBezTo>
                  <a:cubicBezTo>
                    <a:pt x="436" y="311"/>
                    <a:pt x="611" y="217"/>
                    <a:pt x="610" y="217"/>
                  </a:cubicBezTo>
                  <a:cubicBezTo>
                    <a:pt x="563" y="206"/>
                    <a:pt x="537" y="188"/>
                    <a:pt x="522" y="172"/>
                  </a:cubicBezTo>
                  <a:close/>
                </a:path>
              </a:pathLst>
            </a:custGeom>
            <a:solidFill>
              <a:srgbClr val="EDD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719">
              <a:extLst>
                <a:ext uri="{FF2B5EF4-FFF2-40B4-BE49-F238E27FC236}">
                  <a16:creationId xmlns:a16="http://schemas.microsoft.com/office/drawing/2014/main" id="{96596A00-3142-4A89-8498-5111332AEDEF}"/>
                </a:ext>
              </a:extLst>
            </p:cNvPr>
            <p:cNvSpPr>
              <a:spLocks/>
            </p:cNvSpPr>
            <p:nvPr/>
          </p:nvSpPr>
          <p:spPr bwMode="auto">
            <a:xfrm>
              <a:off x="10291763" y="2401888"/>
              <a:ext cx="1185863" cy="555625"/>
            </a:xfrm>
            <a:custGeom>
              <a:avLst/>
              <a:gdLst>
                <a:gd name="T0" fmla="*/ 1318 w 1365"/>
                <a:gd name="T1" fmla="*/ 84 h 640"/>
                <a:gd name="T2" fmla="*/ 739 w 1365"/>
                <a:gd name="T3" fmla="*/ 640 h 640"/>
                <a:gd name="T4" fmla="*/ 0 w 1365"/>
                <a:gd name="T5" fmla="*/ 524 h 640"/>
                <a:gd name="T6" fmla="*/ 14 w 1365"/>
                <a:gd name="T7" fmla="*/ 430 h 640"/>
                <a:gd name="T8" fmla="*/ 683 w 1365"/>
                <a:gd name="T9" fmla="*/ 437 h 640"/>
                <a:gd name="T10" fmla="*/ 1033 w 1365"/>
                <a:gd name="T11" fmla="*/ 103 h 640"/>
                <a:gd name="T12" fmla="*/ 1318 w 1365"/>
                <a:gd name="T13" fmla="*/ 84 h 640"/>
              </a:gdLst>
              <a:ahLst/>
              <a:cxnLst>
                <a:cxn ang="0">
                  <a:pos x="T0" y="T1"/>
                </a:cxn>
                <a:cxn ang="0">
                  <a:pos x="T2" y="T3"/>
                </a:cxn>
                <a:cxn ang="0">
                  <a:pos x="T4" y="T5"/>
                </a:cxn>
                <a:cxn ang="0">
                  <a:pos x="T6" y="T7"/>
                </a:cxn>
                <a:cxn ang="0">
                  <a:pos x="T8" y="T9"/>
                </a:cxn>
                <a:cxn ang="0">
                  <a:pos x="T10" y="T11"/>
                </a:cxn>
                <a:cxn ang="0">
                  <a:pos x="T12" y="T13"/>
                </a:cxn>
              </a:cxnLst>
              <a:rect l="0" t="0" r="r" b="b"/>
              <a:pathLst>
                <a:path w="1365" h="640">
                  <a:moveTo>
                    <a:pt x="1318" y="84"/>
                  </a:moveTo>
                  <a:cubicBezTo>
                    <a:pt x="1365" y="288"/>
                    <a:pt x="1068" y="447"/>
                    <a:pt x="739" y="640"/>
                  </a:cubicBezTo>
                  <a:cubicBezTo>
                    <a:pt x="0" y="524"/>
                    <a:pt x="0" y="524"/>
                    <a:pt x="0" y="524"/>
                  </a:cubicBezTo>
                  <a:cubicBezTo>
                    <a:pt x="14" y="430"/>
                    <a:pt x="14" y="430"/>
                    <a:pt x="14" y="430"/>
                  </a:cubicBezTo>
                  <a:cubicBezTo>
                    <a:pt x="683" y="437"/>
                    <a:pt x="683" y="437"/>
                    <a:pt x="683" y="437"/>
                  </a:cubicBezTo>
                  <a:cubicBezTo>
                    <a:pt x="1033" y="103"/>
                    <a:pt x="1033" y="103"/>
                    <a:pt x="1033" y="103"/>
                  </a:cubicBezTo>
                  <a:cubicBezTo>
                    <a:pt x="1033" y="103"/>
                    <a:pt x="1299" y="0"/>
                    <a:pt x="1318" y="84"/>
                  </a:cubicBez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720">
              <a:extLst>
                <a:ext uri="{FF2B5EF4-FFF2-40B4-BE49-F238E27FC236}">
                  <a16:creationId xmlns:a16="http://schemas.microsoft.com/office/drawing/2014/main" id="{90D51CD3-EC30-4B45-8018-BAF5E8988760}"/>
                </a:ext>
              </a:extLst>
            </p:cNvPr>
            <p:cNvSpPr>
              <a:spLocks/>
            </p:cNvSpPr>
            <p:nvPr/>
          </p:nvSpPr>
          <p:spPr bwMode="auto">
            <a:xfrm>
              <a:off x="10088563" y="1671638"/>
              <a:ext cx="1169988" cy="568325"/>
            </a:xfrm>
            <a:custGeom>
              <a:avLst/>
              <a:gdLst>
                <a:gd name="T0" fmla="*/ 1314 w 1347"/>
                <a:gd name="T1" fmla="*/ 193 h 656"/>
                <a:gd name="T2" fmla="*/ 518 w 1347"/>
                <a:gd name="T3" fmla="*/ 84 h 656"/>
                <a:gd name="T4" fmla="*/ 0 w 1347"/>
                <a:gd name="T5" fmla="*/ 585 h 656"/>
                <a:gd name="T6" fmla="*/ 76 w 1347"/>
                <a:gd name="T7" fmla="*/ 656 h 656"/>
                <a:gd name="T8" fmla="*/ 592 w 1347"/>
                <a:gd name="T9" fmla="*/ 281 h 656"/>
                <a:gd name="T10" fmla="*/ 1072 w 1347"/>
                <a:gd name="T11" fmla="*/ 346 h 656"/>
                <a:gd name="T12" fmla="*/ 1314 w 1347"/>
                <a:gd name="T13" fmla="*/ 193 h 656"/>
              </a:gdLst>
              <a:ahLst/>
              <a:cxnLst>
                <a:cxn ang="0">
                  <a:pos x="T0" y="T1"/>
                </a:cxn>
                <a:cxn ang="0">
                  <a:pos x="T2" y="T3"/>
                </a:cxn>
                <a:cxn ang="0">
                  <a:pos x="T4" y="T5"/>
                </a:cxn>
                <a:cxn ang="0">
                  <a:pos x="T6" y="T7"/>
                </a:cxn>
                <a:cxn ang="0">
                  <a:pos x="T8" y="T9"/>
                </a:cxn>
                <a:cxn ang="0">
                  <a:pos x="T10" y="T11"/>
                </a:cxn>
                <a:cxn ang="0">
                  <a:pos x="T12" y="T13"/>
                </a:cxn>
              </a:cxnLst>
              <a:rect l="0" t="0" r="r" b="b"/>
              <a:pathLst>
                <a:path w="1347" h="656">
                  <a:moveTo>
                    <a:pt x="1314" y="193"/>
                  </a:moveTo>
                  <a:cubicBezTo>
                    <a:pt x="1232" y="0"/>
                    <a:pt x="898" y="47"/>
                    <a:pt x="518" y="84"/>
                  </a:cubicBezTo>
                  <a:cubicBezTo>
                    <a:pt x="0" y="585"/>
                    <a:pt x="0" y="585"/>
                    <a:pt x="0" y="585"/>
                  </a:cubicBezTo>
                  <a:cubicBezTo>
                    <a:pt x="76" y="656"/>
                    <a:pt x="76" y="656"/>
                    <a:pt x="76" y="656"/>
                  </a:cubicBezTo>
                  <a:cubicBezTo>
                    <a:pt x="592" y="281"/>
                    <a:pt x="592" y="281"/>
                    <a:pt x="592" y="281"/>
                  </a:cubicBezTo>
                  <a:cubicBezTo>
                    <a:pt x="1072" y="346"/>
                    <a:pt x="1072" y="346"/>
                    <a:pt x="1072" y="346"/>
                  </a:cubicBezTo>
                  <a:cubicBezTo>
                    <a:pt x="1072" y="346"/>
                    <a:pt x="1347" y="273"/>
                    <a:pt x="1314" y="193"/>
                  </a:cubicBezTo>
                  <a:close/>
                </a:path>
              </a:pathLst>
            </a:custGeom>
            <a:solidFill>
              <a:srgbClr val="CF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21">
              <a:extLst>
                <a:ext uri="{FF2B5EF4-FFF2-40B4-BE49-F238E27FC236}">
                  <a16:creationId xmlns:a16="http://schemas.microsoft.com/office/drawing/2014/main" id="{7624AD20-5D50-4005-AE2E-97EDA8C58D50}"/>
                </a:ext>
              </a:extLst>
            </p:cNvPr>
            <p:cNvSpPr>
              <a:spLocks/>
            </p:cNvSpPr>
            <p:nvPr/>
          </p:nvSpPr>
          <p:spPr bwMode="auto">
            <a:xfrm>
              <a:off x="11066463" y="1766888"/>
              <a:ext cx="382588" cy="830263"/>
            </a:xfrm>
            <a:custGeom>
              <a:avLst/>
              <a:gdLst>
                <a:gd name="T0" fmla="*/ 369 w 441"/>
                <a:gd name="T1" fmla="*/ 936 h 959"/>
                <a:gd name="T2" fmla="*/ 90 w 441"/>
                <a:gd name="T3" fmla="*/ 522 h 959"/>
                <a:gd name="T4" fmla="*/ 72 w 441"/>
                <a:gd name="T5" fmla="*/ 23 h 959"/>
                <a:gd name="T6" fmla="*/ 351 w 441"/>
                <a:gd name="T7" fmla="*/ 437 h 959"/>
                <a:gd name="T8" fmla="*/ 369 w 441"/>
                <a:gd name="T9" fmla="*/ 936 h 959"/>
              </a:gdLst>
              <a:ahLst/>
              <a:cxnLst>
                <a:cxn ang="0">
                  <a:pos x="T0" y="T1"/>
                </a:cxn>
                <a:cxn ang="0">
                  <a:pos x="T2" y="T3"/>
                </a:cxn>
                <a:cxn ang="0">
                  <a:pos x="T4" y="T5"/>
                </a:cxn>
                <a:cxn ang="0">
                  <a:pos x="T6" y="T7"/>
                </a:cxn>
                <a:cxn ang="0">
                  <a:pos x="T8" y="T9"/>
                </a:cxn>
              </a:cxnLst>
              <a:rect l="0" t="0" r="r" b="b"/>
              <a:pathLst>
                <a:path w="441" h="959">
                  <a:moveTo>
                    <a:pt x="369" y="936"/>
                  </a:moveTo>
                  <a:cubicBezTo>
                    <a:pt x="297" y="959"/>
                    <a:pt x="172" y="774"/>
                    <a:pt x="90" y="522"/>
                  </a:cubicBezTo>
                  <a:cubicBezTo>
                    <a:pt x="8" y="270"/>
                    <a:pt x="0" y="47"/>
                    <a:pt x="72" y="23"/>
                  </a:cubicBezTo>
                  <a:cubicBezTo>
                    <a:pt x="144" y="0"/>
                    <a:pt x="269" y="185"/>
                    <a:pt x="351" y="437"/>
                  </a:cubicBezTo>
                  <a:cubicBezTo>
                    <a:pt x="432" y="689"/>
                    <a:pt x="441" y="912"/>
                    <a:pt x="369" y="936"/>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2">
              <a:extLst>
                <a:ext uri="{FF2B5EF4-FFF2-40B4-BE49-F238E27FC236}">
                  <a16:creationId xmlns:a16="http://schemas.microsoft.com/office/drawing/2014/main" id="{F9D6AF26-56B1-47F7-9A34-20BEF52854D5}"/>
                </a:ext>
              </a:extLst>
            </p:cNvPr>
            <p:cNvSpPr>
              <a:spLocks/>
            </p:cNvSpPr>
            <p:nvPr/>
          </p:nvSpPr>
          <p:spPr bwMode="auto">
            <a:xfrm>
              <a:off x="10980738" y="2189163"/>
              <a:ext cx="109538" cy="107950"/>
            </a:xfrm>
            <a:custGeom>
              <a:avLst/>
              <a:gdLst>
                <a:gd name="T0" fmla="*/ 24 w 126"/>
                <a:gd name="T1" fmla="*/ 56 h 125"/>
                <a:gd name="T2" fmla="*/ 85 w 126"/>
                <a:gd name="T3" fmla="*/ 0 h 125"/>
                <a:gd name="T4" fmla="*/ 126 w 126"/>
                <a:gd name="T5" fmla="*/ 125 h 125"/>
                <a:gd name="T6" fmla="*/ 43 w 126"/>
                <a:gd name="T7" fmla="*/ 115 h 125"/>
                <a:gd name="T8" fmla="*/ 24 w 126"/>
                <a:gd name="T9" fmla="*/ 56 h 125"/>
              </a:gdLst>
              <a:ahLst/>
              <a:cxnLst>
                <a:cxn ang="0">
                  <a:pos x="T0" y="T1"/>
                </a:cxn>
                <a:cxn ang="0">
                  <a:pos x="T2" y="T3"/>
                </a:cxn>
                <a:cxn ang="0">
                  <a:pos x="T4" y="T5"/>
                </a:cxn>
                <a:cxn ang="0">
                  <a:pos x="T6" y="T7"/>
                </a:cxn>
                <a:cxn ang="0">
                  <a:pos x="T8" y="T9"/>
                </a:cxn>
              </a:cxnLst>
              <a:rect l="0" t="0" r="r" b="b"/>
              <a:pathLst>
                <a:path w="126" h="125">
                  <a:moveTo>
                    <a:pt x="24" y="56"/>
                  </a:moveTo>
                  <a:cubicBezTo>
                    <a:pt x="85" y="0"/>
                    <a:pt x="85" y="0"/>
                    <a:pt x="85" y="0"/>
                  </a:cubicBezTo>
                  <a:cubicBezTo>
                    <a:pt x="126" y="125"/>
                    <a:pt x="126" y="125"/>
                    <a:pt x="126" y="125"/>
                  </a:cubicBezTo>
                  <a:cubicBezTo>
                    <a:pt x="43" y="115"/>
                    <a:pt x="43" y="115"/>
                    <a:pt x="43" y="115"/>
                  </a:cubicBezTo>
                  <a:cubicBezTo>
                    <a:pt x="11" y="111"/>
                    <a:pt x="0" y="78"/>
                    <a:pt x="24" y="56"/>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23">
              <a:extLst>
                <a:ext uri="{FF2B5EF4-FFF2-40B4-BE49-F238E27FC236}">
                  <a16:creationId xmlns:a16="http://schemas.microsoft.com/office/drawing/2014/main" id="{183D6453-C884-4551-8CEF-FB328BD0997C}"/>
                </a:ext>
              </a:extLst>
            </p:cNvPr>
            <p:cNvSpPr>
              <a:spLocks/>
            </p:cNvSpPr>
            <p:nvPr/>
          </p:nvSpPr>
          <p:spPr bwMode="auto">
            <a:xfrm>
              <a:off x="11480800" y="1920876"/>
              <a:ext cx="217488" cy="307975"/>
            </a:xfrm>
            <a:custGeom>
              <a:avLst/>
              <a:gdLst>
                <a:gd name="T0" fmla="*/ 177 w 250"/>
                <a:gd name="T1" fmla="*/ 338 h 356"/>
                <a:gd name="T2" fmla="*/ 29 w 250"/>
                <a:gd name="T3" fmla="*/ 209 h 356"/>
                <a:gd name="T4" fmla="*/ 73 w 250"/>
                <a:gd name="T5" fmla="*/ 17 h 356"/>
                <a:gd name="T6" fmla="*/ 221 w 250"/>
                <a:gd name="T7" fmla="*/ 146 h 356"/>
                <a:gd name="T8" fmla="*/ 177 w 250"/>
                <a:gd name="T9" fmla="*/ 338 h 356"/>
              </a:gdLst>
              <a:ahLst/>
              <a:cxnLst>
                <a:cxn ang="0">
                  <a:pos x="T0" y="T1"/>
                </a:cxn>
                <a:cxn ang="0">
                  <a:pos x="T2" y="T3"/>
                </a:cxn>
                <a:cxn ang="0">
                  <a:pos x="T4" y="T5"/>
                </a:cxn>
                <a:cxn ang="0">
                  <a:pos x="T6" y="T7"/>
                </a:cxn>
                <a:cxn ang="0">
                  <a:pos x="T8" y="T9"/>
                </a:cxn>
              </a:cxnLst>
              <a:rect l="0" t="0" r="r" b="b"/>
              <a:pathLst>
                <a:path w="250" h="356">
                  <a:moveTo>
                    <a:pt x="177" y="338"/>
                  </a:moveTo>
                  <a:cubicBezTo>
                    <a:pt x="124" y="356"/>
                    <a:pt x="58" y="298"/>
                    <a:pt x="29" y="209"/>
                  </a:cubicBezTo>
                  <a:cubicBezTo>
                    <a:pt x="0" y="120"/>
                    <a:pt x="19" y="34"/>
                    <a:pt x="73" y="17"/>
                  </a:cubicBezTo>
                  <a:cubicBezTo>
                    <a:pt x="126" y="0"/>
                    <a:pt x="192" y="58"/>
                    <a:pt x="221" y="146"/>
                  </a:cubicBezTo>
                  <a:cubicBezTo>
                    <a:pt x="250" y="235"/>
                    <a:pt x="230" y="321"/>
                    <a:pt x="177" y="338"/>
                  </a:cubicBezTo>
                  <a:close/>
                </a:path>
              </a:pathLst>
            </a:custGeom>
            <a:solidFill>
              <a:srgbClr val="693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24">
              <a:extLst>
                <a:ext uri="{FF2B5EF4-FFF2-40B4-BE49-F238E27FC236}">
                  <a16:creationId xmlns:a16="http://schemas.microsoft.com/office/drawing/2014/main" id="{081A85D7-6AD3-44B5-8C7D-3FD1732CAD0F}"/>
                </a:ext>
              </a:extLst>
            </p:cNvPr>
            <p:cNvSpPr>
              <a:spLocks/>
            </p:cNvSpPr>
            <p:nvPr/>
          </p:nvSpPr>
          <p:spPr bwMode="auto">
            <a:xfrm>
              <a:off x="10974388" y="1846263"/>
              <a:ext cx="644525" cy="635000"/>
            </a:xfrm>
            <a:custGeom>
              <a:avLst/>
              <a:gdLst>
                <a:gd name="T0" fmla="*/ 491 w 742"/>
                <a:gd name="T1" fmla="*/ 671 h 732"/>
                <a:gd name="T2" fmla="*/ 55 w 742"/>
                <a:gd name="T3" fmla="*/ 476 h 732"/>
                <a:gd name="T4" fmla="*/ 293 w 742"/>
                <a:gd name="T5" fmla="*/ 61 h 732"/>
                <a:gd name="T6" fmla="*/ 687 w 742"/>
                <a:gd name="T7" fmla="*/ 270 h 732"/>
                <a:gd name="T8" fmla="*/ 491 w 742"/>
                <a:gd name="T9" fmla="*/ 671 h 732"/>
              </a:gdLst>
              <a:ahLst/>
              <a:cxnLst>
                <a:cxn ang="0">
                  <a:pos x="T0" y="T1"/>
                </a:cxn>
                <a:cxn ang="0">
                  <a:pos x="T2" y="T3"/>
                </a:cxn>
                <a:cxn ang="0">
                  <a:pos x="T4" y="T5"/>
                </a:cxn>
                <a:cxn ang="0">
                  <a:pos x="T6" y="T7"/>
                </a:cxn>
                <a:cxn ang="0">
                  <a:pos x="T8" y="T9"/>
                </a:cxn>
              </a:cxnLst>
              <a:rect l="0" t="0" r="r" b="b"/>
              <a:pathLst>
                <a:path w="742" h="732">
                  <a:moveTo>
                    <a:pt x="491" y="671"/>
                  </a:moveTo>
                  <a:cubicBezTo>
                    <a:pt x="305" y="732"/>
                    <a:pt x="110" y="644"/>
                    <a:pt x="55" y="476"/>
                  </a:cubicBezTo>
                  <a:cubicBezTo>
                    <a:pt x="0" y="307"/>
                    <a:pt x="107" y="121"/>
                    <a:pt x="293" y="61"/>
                  </a:cubicBezTo>
                  <a:cubicBezTo>
                    <a:pt x="479" y="0"/>
                    <a:pt x="633" y="101"/>
                    <a:pt x="687" y="270"/>
                  </a:cubicBezTo>
                  <a:cubicBezTo>
                    <a:pt x="742" y="438"/>
                    <a:pt x="677" y="611"/>
                    <a:pt x="491" y="671"/>
                  </a:cubicBezTo>
                  <a:close/>
                </a:path>
              </a:pathLst>
            </a:custGeom>
            <a:solidFill>
              <a:srgbClr val="F9C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25">
              <a:extLst>
                <a:ext uri="{FF2B5EF4-FFF2-40B4-BE49-F238E27FC236}">
                  <a16:creationId xmlns:a16="http://schemas.microsoft.com/office/drawing/2014/main" id="{1797764D-7107-41E0-9CA1-B4A737E49E54}"/>
                </a:ext>
              </a:extLst>
            </p:cNvPr>
            <p:cNvSpPr>
              <a:spLocks/>
            </p:cNvSpPr>
            <p:nvPr/>
          </p:nvSpPr>
          <p:spPr bwMode="auto">
            <a:xfrm>
              <a:off x="10977563" y="1816101"/>
              <a:ext cx="661988" cy="657225"/>
            </a:xfrm>
            <a:custGeom>
              <a:avLst/>
              <a:gdLst>
                <a:gd name="T0" fmla="*/ 519 w 761"/>
                <a:gd name="T1" fmla="*/ 717 h 758"/>
                <a:gd name="T2" fmla="*/ 101 w 761"/>
                <a:gd name="T3" fmla="*/ 494 h 758"/>
                <a:gd name="T4" fmla="*/ 309 w 761"/>
                <a:gd name="T5" fmla="*/ 68 h 758"/>
                <a:gd name="T6" fmla="*/ 703 w 761"/>
                <a:gd name="T7" fmla="*/ 299 h 758"/>
                <a:gd name="T8" fmla="*/ 519 w 761"/>
                <a:gd name="T9" fmla="*/ 717 h 758"/>
              </a:gdLst>
              <a:ahLst/>
              <a:cxnLst>
                <a:cxn ang="0">
                  <a:pos x="T0" y="T1"/>
                </a:cxn>
                <a:cxn ang="0">
                  <a:pos x="T2" y="T3"/>
                </a:cxn>
                <a:cxn ang="0">
                  <a:pos x="T4" y="T5"/>
                </a:cxn>
                <a:cxn ang="0">
                  <a:pos x="T6" y="T7"/>
                </a:cxn>
                <a:cxn ang="0">
                  <a:pos x="T8" y="T9"/>
                </a:cxn>
              </a:cxnLst>
              <a:rect l="0" t="0" r="r" b="b"/>
              <a:pathLst>
                <a:path w="761" h="758">
                  <a:moveTo>
                    <a:pt x="519" y="717"/>
                  </a:moveTo>
                  <a:cubicBezTo>
                    <a:pt x="392" y="758"/>
                    <a:pt x="127" y="729"/>
                    <a:pt x="101" y="494"/>
                  </a:cubicBezTo>
                  <a:cubicBezTo>
                    <a:pt x="0" y="316"/>
                    <a:pt x="128" y="127"/>
                    <a:pt x="309" y="68"/>
                  </a:cubicBezTo>
                  <a:cubicBezTo>
                    <a:pt x="518" y="0"/>
                    <a:pt x="645" y="120"/>
                    <a:pt x="703" y="299"/>
                  </a:cubicBezTo>
                  <a:cubicBezTo>
                    <a:pt x="761" y="478"/>
                    <a:pt x="729" y="649"/>
                    <a:pt x="519" y="717"/>
                  </a:cubicBezTo>
                  <a:close/>
                </a:path>
              </a:pathLst>
            </a:custGeom>
            <a:solidFill>
              <a:srgbClr val="693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26">
              <a:extLst>
                <a:ext uri="{FF2B5EF4-FFF2-40B4-BE49-F238E27FC236}">
                  <a16:creationId xmlns:a16="http://schemas.microsoft.com/office/drawing/2014/main" id="{12F70412-F41F-47C2-B7DD-F171B90B7F25}"/>
                </a:ext>
              </a:extLst>
            </p:cNvPr>
            <p:cNvSpPr>
              <a:spLocks/>
            </p:cNvSpPr>
            <p:nvPr/>
          </p:nvSpPr>
          <p:spPr bwMode="auto">
            <a:xfrm>
              <a:off x="11068050" y="2079626"/>
              <a:ext cx="571500" cy="392113"/>
            </a:xfrm>
            <a:custGeom>
              <a:avLst/>
              <a:gdLst>
                <a:gd name="T0" fmla="*/ 601 w 657"/>
                <a:gd name="T1" fmla="*/ 0 h 453"/>
                <a:gd name="T2" fmla="*/ 390 w 657"/>
                <a:gd name="T3" fmla="*/ 321 h 453"/>
                <a:gd name="T4" fmla="*/ 0 w 657"/>
                <a:gd name="T5" fmla="*/ 207 h 453"/>
                <a:gd name="T6" fmla="*/ 416 w 657"/>
                <a:gd name="T7" fmla="*/ 413 h 453"/>
                <a:gd name="T8" fmla="*/ 601 w 657"/>
                <a:gd name="T9" fmla="*/ 0 h 453"/>
              </a:gdLst>
              <a:ahLst/>
              <a:cxnLst>
                <a:cxn ang="0">
                  <a:pos x="T0" y="T1"/>
                </a:cxn>
                <a:cxn ang="0">
                  <a:pos x="T2" y="T3"/>
                </a:cxn>
                <a:cxn ang="0">
                  <a:pos x="T4" y="T5"/>
                </a:cxn>
                <a:cxn ang="0">
                  <a:pos x="T6" y="T7"/>
                </a:cxn>
                <a:cxn ang="0">
                  <a:pos x="T8" y="T9"/>
                </a:cxn>
              </a:cxnLst>
              <a:rect l="0" t="0" r="r" b="b"/>
              <a:pathLst>
                <a:path w="657" h="453">
                  <a:moveTo>
                    <a:pt x="601" y="0"/>
                  </a:moveTo>
                  <a:cubicBezTo>
                    <a:pt x="620" y="139"/>
                    <a:pt x="566" y="264"/>
                    <a:pt x="390" y="321"/>
                  </a:cubicBezTo>
                  <a:cubicBezTo>
                    <a:pt x="282" y="356"/>
                    <a:pt x="81" y="344"/>
                    <a:pt x="0" y="207"/>
                  </a:cubicBezTo>
                  <a:cubicBezTo>
                    <a:pt x="38" y="427"/>
                    <a:pt x="292" y="453"/>
                    <a:pt x="416" y="413"/>
                  </a:cubicBezTo>
                  <a:cubicBezTo>
                    <a:pt x="624" y="345"/>
                    <a:pt x="657" y="177"/>
                    <a:pt x="601" y="0"/>
                  </a:cubicBezTo>
                  <a:close/>
                </a:path>
              </a:pathLst>
            </a:custGeom>
            <a:solidFill>
              <a:srgbClr val="4D2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27">
              <a:extLst>
                <a:ext uri="{FF2B5EF4-FFF2-40B4-BE49-F238E27FC236}">
                  <a16:creationId xmlns:a16="http://schemas.microsoft.com/office/drawing/2014/main" id="{8D7DB485-362B-4267-A7D1-F5B2225EE33F}"/>
                </a:ext>
              </a:extLst>
            </p:cNvPr>
            <p:cNvSpPr>
              <a:spLocks/>
            </p:cNvSpPr>
            <p:nvPr/>
          </p:nvSpPr>
          <p:spPr bwMode="auto">
            <a:xfrm>
              <a:off x="11064875" y="2070101"/>
              <a:ext cx="525463" cy="177800"/>
            </a:xfrm>
            <a:custGeom>
              <a:avLst/>
              <a:gdLst>
                <a:gd name="T0" fmla="*/ 1 w 604"/>
                <a:gd name="T1" fmla="*/ 200 h 205"/>
                <a:gd name="T2" fmla="*/ 4 w 604"/>
                <a:gd name="T3" fmla="*/ 193 h 205"/>
                <a:gd name="T4" fmla="*/ 595 w 604"/>
                <a:gd name="T5" fmla="*/ 1 h 205"/>
                <a:gd name="T6" fmla="*/ 603 w 604"/>
                <a:gd name="T7" fmla="*/ 5 h 205"/>
                <a:gd name="T8" fmla="*/ 599 w 604"/>
                <a:gd name="T9" fmla="*/ 12 h 205"/>
                <a:gd name="T10" fmla="*/ 8 w 604"/>
                <a:gd name="T11" fmla="*/ 204 h 205"/>
                <a:gd name="T12" fmla="*/ 1 w 604"/>
                <a:gd name="T13" fmla="*/ 200 h 205"/>
              </a:gdLst>
              <a:ahLst/>
              <a:cxnLst>
                <a:cxn ang="0">
                  <a:pos x="T0" y="T1"/>
                </a:cxn>
                <a:cxn ang="0">
                  <a:pos x="T2" y="T3"/>
                </a:cxn>
                <a:cxn ang="0">
                  <a:pos x="T4" y="T5"/>
                </a:cxn>
                <a:cxn ang="0">
                  <a:pos x="T6" y="T7"/>
                </a:cxn>
                <a:cxn ang="0">
                  <a:pos x="T8" y="T9"/>
                </a:cxn>
                <a:cxn ang="0">
                  <a:pos x="T10" y="T11"/>
                </a:cxn>
                <a:cxn ang="0">
                  <a:pos x="T12" y="T13"/>
                </a:cxn>
              </a:cxnLst>
              <a:rect l="0" t="0" r="r" b="b"/>
              <a:pathLst>
                <a:path w="604" h="205">
                  <a:moveTo>
                    <a:pt x="1" y="200"/>
                  </a:moveTo>
                  <a:cubicBezTo>
                    <a:pt x="0" y="197"/>
                    <a:pt x="1" y="194"/>
                    <a:pt x="4" y="193"/>
                  </a:cubicBezTo>
                  <a:cubicBezTo>
                    <a:pt x="595" y="1"/>
                    <a:pt x="595" y="1"/>
                    <a:pt x="595" y="1"/>
                  </a:cubicBezTo>
                  <a:cubicBezTo>
                    <a:pt x="598" y="0"/>
                    <a:pt x="602" y="2"/>
                    <a:pt x="603" y="5"/>
                  </a:cubicBezTo>
                  <a:cubicBezTo>
                    <a:pt x="604" y="8"/>
                    <a:pt x="602" y="11"/>
                    <a:pt x="599" y="12"/>
                  </a:cubicBezTo>
                  <a:cubicBezTo>
                    <a:pt x="8" y="204"/>
                    <a:pt x="8" y="204"/>
                    <a:pt x="8" y="204"/>
                  </a:cubicBezTo>
                  <a:cubicBezTo>
                    <a:pt x="5" y="205"/>
                    <a:pt x="2" y="203"/>
                    <a:pt x="1" y="200"/>
                  </a:cubicBezTo>
                  <a:close/>
                </a:path>
              </a:pathLst>
            </a:custGeom>
            <a:solidFill>
              <a:srgbClr val="7F5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28">
              <a:extLst>
                <a:ext uri="{FF2B5EF4-FFF2-40B4-BE49-F238E27FC236}">
                  <a16:creationId xmlns:a16="http://schemas.microsoft.com/office/drawing/2014/main" id="{11E439F8-3F06-4FE7-A0C3-2A10AEEAFC3D}"/>
                </a:ext>
              </a:extLst>
            </p:cNvPr>
            <p:cNvSpPr>
              <a:spLocks/>
            </p:cNvSpPr>
            <p:nvPr/>
          </p:nvSpPr>
          <p:spPr bwMode="auto">
            <a:xfrm>
              <a:off x="11499850" y="1874838"/>
              <a:ext cx="63500" cy="104775"/>
            </a:xfrm>
            <a:custGeom>
              <a:avLst/>
              <a:gdLst>
                <a:gd name="T0" fmla="*/ 1 w 74"/>
                <a:gd name="T1" fmla="*/ 13 h 122"/>
                <a:gd name="T2" fmla="*/ 6 w 74"/>
                <a:gd name="T3" fmla="*/ 3 h 122"/>
                <a:gd name="T4" fmla="*/ 17 w 74"/>
                <a:gd name="T5" fmla="*/ 6 h 122"/>
                <a:gd name="T6" fmla="*/ 72 w 74"/>
                <a:gd name="T7" fmla="*/ 108 h 122"/>
                <a:gd name="T8" fmla="*/ 68 w 74"/>
                <a:gd name="T9" fmla="*/ 120 h 122"/>
                <a:gd name="T10" fmla="*/ 57 w 74"/>
                <a:gd name="T11" fmla="*/ 116 h 122"/>
                <a:gd name="T12" fmla="*/ 2 w 74"/>
                <a:gd name="T13" fmla="*/ 15 h 122"/>
                <a:gd name="T14" fmla="*/ 1 w 74"/>
                <a:gd name="T15" fmla="*/ 13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2">
                  <a:moveTo>
                    <a:pt x="1" y="13"/>
                  </a:moveTo>
                  <a:cubicBezTo>
                    <a:pt x="0" y="9"/>
                    <a:pt x="2" y="5"/>
                    <a:pt x="6" y="3"/>
                  </a:cubicBezTo>
                  <a:cubicBezTo>
                    <a:pt x="10" y="0"/>
                    <a:pt x="15" y="2"/>
                    <a:pt x="17" y="6"/>
                  </a:cubicBezTo>
                  <a:cubicBezTo>
                    <a:pt x="72" y="108"/>
                    <a:pt x="72" y="108"/>
                    <a:pt x="72" y="108"/>
                  </a:cubicBezTo>
                  <a:cubicBezTo>
                    <a:pt x="74" y="112"/>
                    <a:pt x="73" y="118"/>
                    <a:pt x="68" y="120"/>
                  </a:cubicBezTo>
                  <a:cubicBezTo>
                    <a:pt x="64" y="122"/>
                    <a:pt x="59" y="121"/>
                    <a:pt x="57" y="116"/>
                  </a:cubicBezTo>
                  <a:cubicBezTo>
                    <a:pt x="2" y="15"/>
                    <a:pt x="2" y="15"/>
                    <a:pt x="2" y="15"/>
                  </a:cubicBezTo>
                  <a:cubicBezTo>
                    <a:pt x="2" y="14"/>
                    <a:pt x="2" y="14"/>
                    <a:pt x="1" y="13"/>
                  </a:cubicBezTo>
                  <a:close/>
                </a:path>
              </a:pathLst>
            </a:custGeom>
            <a:solidFill>
              <a:srgbClr val="039B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29">
              <a:extLst>
                <a:ext uri="{FF2B5EF4-FFF2-40B4-BE49-F238E27FC236}">
                  <a16:creationId xmlns:a16="http://schemas.microsoft.com/office/drawing/2014/main" id="{BAF79C1B-0B17-433E-8170-2FDBF7002FC5}"/>
                </a:ext>
              </a:extLst>
            </p:cNvPr>
            <p:cNvSpPr>
              <a:spLocks/>
            </p:cNvSpPr>
            <p:nvPr/>
          </p:nvSpPr>
          <p:spPr bwMode="auto">
            <a:xfrm>
              <a:off x="11614150" y="2170113"/>
              <a:ext cx="30163" cy="114300"/>
            </a:xfrm>
            <a:custGeom>
              <a:avLst/>
              <a:gdLst>
                <a:gd name="T0" fmla="*/ 17 w 34"/>
                <a:gd name="T1" fmla="*/ 126 h 133"/>
                <a:gd name="T2" fmla="*/ 16 w 34"/>
                <a:gd name="T3" fmla="*/ 125 h 133"/>
                <a:gd name="T4" fmla="*/ 1 w 34"/>
                <a:gd name="T5" fmla="*/ 10 h 133"/>
                <a:gd name="T6" fmla="*/ 8 w 34"/>
                <a:gd name="T7" fmla="*/ 1 h 133"/>
                <a:gd name="T8" fmla="*/ 18 w 34"/>
                <a:gd name="T9" fmla="*/ 8 h 133"/>
                <a:gd name="T10" fmla="*/ 34 w 34"/>
                <a:gd name="T11" fmla="*/ 122 h 133"/>
                <a:gd name="T12" fmla="*/ 26 w 34"/>
                <a:gd name="T13" fmla="*/ 132 h 133"/>
                <a:gd name="T14" fmla="*/ 17 w 34"/>
                <a:gd name="T15" fmla="*/ 126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33">
                  <a:moveTo>
                    <a:pt x="17" y="126"/>
                  </a:moveTo>
                  <a:cubicBezTo>
                    <a:pt x="17" y="126"/>
                    <a:pt x="16" y="125"/>
                    <a:pt x="16" y="125"/>
                  </a:cubicBezTo>
                  <a:cubicBezTo>
                    <a:pt x="1" y="10"/>
                    <a:pt x="1" y="10"/>
                    <a:pt x="1" y="10"/>
                  </a:cubicBezTo>
                  <a:cubicBezTo>
                    <a:pt x="0" y="6"/>
                    <a:pt x="3" y="1"/>
                    <a:pt x="8" y="1"/>
                  </a:cubicBezTo>
                  <a:cubicBezTo>
                    <a:pt x="13" y="0"/>
                    <a:pt x="17" y="3"/>
                    <a:pt x="18" y="8"/>
                  </a:cubicBezTo>
                  <a:cubicBezTo>
                    <a:pt x="34" y="122"/>
                    <a:pt x="34" y="122"/>
                    <a:pt x="34" y="122"/>
                  </a:cubicBezTo>
                  <a:cubicBezTo>
                    <a:pt x="34" y="127"/>
                    <a:pt x="31" y="132"/>
                    <a:pt x="26" y="132"/>
                  </a:cubicBezTo>
                  <a:cubicBezTo>
                    <a:pt x="22" y="133"/>
                    <a:pt x="18" y="130"/>
                    <a:pt x="17" y="126"/>
                  </a:cubicBezTo>
                  <a:close/>
                </a:path>
              </a:pathLst>
            </a:custGeom>
            <a:solidFill>
              <a:srgbClr val="039B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30">
              <a:extLst>
                <a:ext uri="{FF2B5EF4-FFF2-40B4-BE49-F238E27FC236}">
                  <a16:creationId xmlns:a16="http://schemas.microsoft.com/office/drawing/2014/main" id="{BCFABBE1-E5FB-42A7-91AE-C9304590FD80}"/>
                </a:ext>
              </a:extLst>
            </p:cNvPr>
            <p:cNvSpPr>
              <a:spLocks/>
            </p:cNvSpPr>
            <p:nvPr/>
          </p:nvSpPr>
          <p:spPr bwMode="auto">
            <a:xfrm>
              <a:off x="8939213" y="4046538"/>
              <a:ext cx="263525" cy="244475"/>
            </a:xfrm>
            <a:custGeom>
              <a:avLst/>
              <a:gdLst>
                <a:gd name="T0" fmla="*/ 292 w 303"/>
                <a:gd name="T1" fmla="*/ 212 h 282"/>
                <a:gd name="T2" fmla="*/ 257 w 303"/>
                <a:gd name="T3" fmla="*/ 192 h 282"/>
                <a:gd name="T4" fmla="*/ 205 w 303"/>
                <a:gd name="T5" fmla="*/ 35 h 282"/>
                <a:gd name="T6" fmla="*/ 34 w 303"/>
                <a:gd name="T7" fmla="*/ 80 h 282"/>
                <a:gd name="T8" fmla="*/ 79 w 303"/>
                <a:gd name="T9" fmla="*/ 251 h 282"/>
                <a:gd name="T10" fmla="*/ 240 w 303"/>
                <a:gd name="T11" fmla="*/ 221 h 282"/>
                <a:gd name="T12" fmla="*/ 275 w 303"/>
                <a:gd name="T13" fmla="*/ 241 h 282"/>
                <a:gd name="T14" fmla="*/ 298 w 303"/>
                <a:gd name="T15" fmla="*/ 235 h 282"/>
                <a:gd name="T16" fmla="*/ 292 w 303"/>
                <a:gd name="T17"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282">
                  <a:moveTo>
                    <a:pt x="292" y="212"/>
                  </a:moveTo>
                  <a:cubicBezTo>
                    <a:pt x="257" y="192"/>
                    <a:pt x="257" y="192"/>
                    <a:pt x="257" y="192"/>
                  </a:cubicBezTo>
                  <a:cubicBezTo>
                    <a:pt x="282" y="135"/>
                    <a:pt x="260" y="67"/>
                    <a:pt x="205" y="35"/>
                  </a:cubicBezTo>
                  <a:cubicBezTo>
                    <a:pt x="145" y="0"/>
                    <a:pt x="69" y="20"/>
                    <a:pt x="34" y="80"/>
                  </a:cubicBezTo>
                  <a:cubicBezTo>
                    <a:pt x="0" y="140"/>
                    <a:pt x="20" y="216"/>
                    <a:pt x="79" y="251"/>
                  </a:cubicBezTo>
                  <a:cubicBezTo>
                    <a:pt x="134" y="282"/>
                    <a:pt x="201" y="268"/>
                    <a:pt x="240" y="221"/>
                  </a:cubicBezTo>
                  <a:cubicBezTo>
                    <a:pt x="275" y="241"/>
                    <a:pt x="275" y="241"/>
                    <a:pt x="275" y="241"/>
                  </a:cubicBezTo>
                  <a:cubicBezTo>
                    <a:pt x="283" y="246"/>
                    <a:pt x="293" y="243"/>
                    <a:pt x="298" y="235"/>
                  </a:cubicBezTo>
                  <a:cubicBezTo>
                    <a:pt x="303" y="227"/>
                    <a:pt x="300" y="217"/>
                    <a:pt x="292" y="212"/>
                  </a:cubicBez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731">
              <a:extLst>
                <a:ext uri="{FF2B5EF4-FFF2-40B4-BE49-F238E27FC236}">
                  <a16:creationId xmlns:a16="http://schemas.microsoft.com/office/drawing/2014/main" id="{966D91E7-F09D-4AFB-82BF-6C9F1AEA13A4}"/>
                </a:ext>
              </a:extLst>
            </p:cNvPr>
            <p:cNvSpPr>
              <a:spLocks/>
            </p:cNvSpPr>
            <p:nvPr/>
          </p:nvSpPr>
          <p:spPr bwMode="auto">
            <a:xfrm>
              <a:off x="8929688" y="4032251"/>
              <a:ext cx="247650" cy="246063"/>
            </a:xfrm>
            <a:custGeom>
              <a:avLst/>
              <a:gdLst>
                <a:gd name="T0" fmla="*/ 251 w 285"/>
                <a:gd name="T1" fmla="*/ 205 h 285"/>
                <a:gd name="T2" fmla="*/ 80 w 285"/>
                <a:gd name="T3" fmla="*/ 250 h 285"/>
                <a:gd name="T4" fmla="*/ 34 w 285"/>
                <a:gd name="T5" fmla="*/ 80 h 285"/>
                <a:gd name="T6" fmla="*/ 205 w 285"/>
                <a:gd name="T7" fmla="*/ 34 h 285"/>
                <a:gd name="T8" fmla="*/ 251 w 285"/>
                <a:gd name="T9" fmla="*/ 205 h 285"/>
              </a:gdLst>
              <a:ahLst/>
              <a:cxnLst>
                <a:cxn ang="0">
                  <a:pos x="T0" y="T1"/>
                </a:cxn>
                <a:cxn ang="0">
                  <a:pos x="T2" y="T3"/>
                </a:cxn>
                <a:cxn ang="0">
                  <a:pos x="T4" y="T5"/>
                </a:cxn>
                <a:cxn ang="0">
                  <a:pos x="T6" y="T7"/>
                </a:cxn>
                <a:cxn ang="0">
                  <a:pos x="T8" y="T9"/>
                </a:cxn>
              </a:cxnLst>
              <a:rect l="0" t="0" r="r" b="b"/>
              <a:pathLst>
                <a:path w="285" h="285">
                  <a:moveTo>
                    <a:pt x="251" y="205"/>
                  </a:moveTo>
                  <a:cubicBezTo>
                    <a:pt x="216" y="265"/>
                    <a:pt x="139" y="285"/>
                    <a:pt x="80" y="250"/>
                  </a:cubicBezTo>
                  <a:cubicBezTo>
                    <a:pt x="20" y="216"/>
                    <a:pt x="0" y="139"/>
                    <a:pt x="34" y="80"/>
                  </a:cubicBezTo>
                  <a:cubicBezTo>
                    <a:pt x="69" y="20"/>
                    <a:pt x="146" y="0"/>
                    <a:pt x="205" y="34"/>
                  </a:cubicBezTo>
                  <a:cubicBezTo>
                    <a:pt x="265" y="69"/>
                    <a:pt x="285" y="145"/>
                    <a:pt x="251"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732">
              <a:extLst>
                <a:ext uri="{FF2B5EF4-FFF2-40B4-BE49-F238E27FC236}">
                  <a16:creationId xmlns:a16="http://schemas.microsoft.com/office/drawing/2014/main" id="{249052A1-642D-4FA0-85AC-853592A726F4}"/>
                </a:ext>
              </a:extLst>
            </p:cNvPr>
            <p:cNvSpPr>
              <a:spLocks/>
            </p:cNvSpPr>
            <p:nvPr/>
          </p:nvSpPr>
          <p:spPr bwMode="auto">
            <a:xfrm>
              <a:off x="8958263" y="4060826"/>
              <a:ext cx="190500" cy="188913"/>
            </a:xfrm>
            <a:custGeom>
              <a:avLst/>
              <a:gdLst>
                <a:gd name="T0" fmla="*/ 213 w 219"/>
                <a:gd name="T1" fmla="*/ 99 h 219"/>
                <a:gd name="T2" fmla="*/ 120 w 219"/>
                <a:gd name="T3" fmla="*/ 213 h 219"/>
                <a:gd name="T4" fmla="*/ 6 w 219"/>
                <a:gd name="T5" fmla="*/ 120 h 219"/>
                <a:gd name="T6" fmla="*/ 99 w 219"/>
                <a:gd name="T7" fmla="*/ 6 h 219"/>
                <a:gd name="T8" fmla="*/ 213 w 219"/>
                <a:gd name="T9" fmla="*/ 99 h 219"/>
              </a:gdLst>
              <a:ahLst/>
              <a:cxnLst>
                <a:cxn ang="0">
                  <a:pos x="T0" y="T1"/>
                </a:cxn>
                <a:cxn ang="0">
                  <a:pos x="T2" y="T3"/>
                </a:cxn>
                <a:cxn ang="0">
                  <a:pos x="T4" y="T5"/>
                </a:cxn>
                <a:cxn ang="0">
                  <a:pos x="T6" y="T7"/>
                </a:cxn>
                <a:cxn ang="0">
                  <a:pos x="T8" y="T9"/>
                </a:cxn>
              </a:cxnLst>
              <a:rect l="0" t="0" r="r" b="b"/>
              <a:pathLst>
                <a:path w="219" h="219">
                  <a:moveTo>
                    <a:pt x="213" y="99"/>
                  </a:moveTo>
                  <a:cubicBezTo>
                    <a:pt x="219" y="156"/>
                    <a:pt x="177" y="207"/>
                    <a:pt x="120" y="213"/>
                  </a:cubicBezTo>
                  <a:cubicBezTo>
                    <a:pt x="63" y="219"/>
                    <a:pt x="12" y="177"/>
                    <a:pt x="6" y="120"/>
                  </a:cubicBezTo>
                  <a:cubicBezTo>
                    <a:pt x="0" y="63"/>
                    <a:pt x="42" y="12"/>
                    <a:pt x="99" y="6"/>
                  </a:cubicBezTo>
                  <a:cubicBezTo>
                    <a:pt x="156" y="0"/>
                    <a:pt x="207" y="41"/>
                    <a:pt x="213" y="99"/>
                  </a:cubicBezTo>
                  <a:close/>
                </a:path>
              </a:pathLst>
            </a:custGeom>
            <a:solidFill>
              <a:srgbClr val="9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733">
              <a:extLst>
                <a:ext uri="{FF2B5EF4-FFF2-40B4-BE49-F238E27FC236}">
                  <a16:creationId xmlns:a16="http://schemas.microsoft.com/office/drawing/2014/main" id="{0F403B91-9B84-4CC9-8B24-1B0A443187B4}"/>
                </a:ext>
              </a:extLst>
            </p:cNvPr>
            <p:cNvSpPr>
              <a:spLocks/>
            </p:cNvSpPr>
            <p:nvPr/>
          </p:nvSpPr>
          <p:spPr bwMode="auto">
            <a:xfrm>
              <a:off x="8958263" y="4062413"/>
              <a:ext cx="158750" cy="168275"/>
            </a:xfrm>
            <a:custGeom>
              <a:avLst/>
              <a:gdLst>
                <a:gd name="T0" fmla="*/ 23 w 183"/>
                <a:gd name="T1" fmla="*/ 131 h 194"/>
                <a:gd name="T2" fmla="*/ 115 w 183"/>
                <a:gd name="T3" fmla="*/ 17 h 194"/>
                <a:gd name="T4" fmla="*/ 183 w 183"/>
                <a:gd name="T5" fmla="*/ 34 h 194"/>
                <a:gd name="T6" fmla="*/ 99 w 183"/>
                <a:gd name="T7" fmla="*/ 4 h 194"/>
                <a:gd name="T8" fmla="*/ 6 w 183"/>
                <a:gd name="T9" fmla="*/ 118 h 194"/>
                <a:gd name="T10" fmla="*/ 53 w 183"/>
                <a:gd name="T11" fmla="*/ 194 h 194"/>
                <a:gd name="T12" fmla="*/ 23 w 183"/>
                <a:gd name="T13" fmla="*/ 131 h 194"/>
              </a:gdLst>
              <a:ahLst/>
              <a:cxnLst>
                <a:cxn ang="0">
                  <a:pos x="T0" y="T1"/>
                </a:cxn>
                <a:cxn ang="0">
                  <a:pos x="T2" y="T3"/>
                </a:cxn>
                <a:cxn ang="0">
                  <a:pos x="T4" y="T5"/>
                </a:cxn>
                <a:cxn ang="0">
                  <a:pos x="T6" y="T7"/>
                </a:cxn>
                <a:cxn ang="0">
                  <a:pos x="T8" y="T9"/>
                </a:cxn>
                <a:cxn ang="0">
                  <a:pos x="T10" y="T11"/>
                </a:cxn>
                <a:cxn ang="0">
                  <a:pos x="T12" y="T13"/>
                </a:cxn>
              </a:cxnLst>
              <a:rect l="0" t="0" r="r" b="b"/>
              <a:pathLst>
                <a:path w="183" h="194">
                  <a:moveTo>
                    <a:pt x="23" y="131"/>
                  </a:moveTo>
                  <a:cubicBezTo>
                    <a:pt x="17" y="74"/>
                    <a:pt x="58" y="23"/>
                    <a:pt x="115" y="17"/>
                  </a:cubicBezTo>
                  <a:cubicBezTo>
                    <a:pt x="140" y="15"/>
                    <a:pt x="164" y="21"/>
                    <a:pt x="183" y="34"/>
                  </a:cubicBezTo>
                  <a:cubicBezTo>
                    <a:pt x="162" y="12"/>
                    <a:pt x="131" y="0"/>
                    <a:pt x="99" y="4"/>
                  </a:cubicBezTo>
                  <a:cubicBezTo>
                    <a:pt x="42" y="10"/>
                    <a:pt x="0" y="61"/>
                    <a:pt x="6" y="118"/>
                  </a:cubicBezTo>
                  <a:cubicBezTo>
                    <a:pt x="9" y="150"/>
                    <a:pt x="27" y="178"/>
                    <a:pt x="53" y="194"/>
                  </a:cubicBezTo>
                  <a:cubicBezTo>
                    <a:pt x="36" y="178"/>
                    <a:pt x="25" y="156"/>
                    <a:pt x="23" y="131"/>
                  </a:cubicBezTo>
                  <a:close/>
                </a:path>
              </a:pathLst>
            </a:custGeom>
            <a:solidFill>
              <a:srgbClr val="7C4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734">
              <a:extLst>
                <a:ext uri="{FF2B5EF4-FFF2-40B4-BE49-F238E27FC236}">
                  <a16:creationId xmlns:a16="http://schemas.microsoft.com/office/drawing/2014/main" id="{2EF2E7C9-D440-4359-BF22-ED9E53C8D0FE}"/>
                </a:ext>
              </a:extLst>
            </p:cNvPr>
            <p:cNvSpPr>
              <a:spLocks/>
            </p:cNvSpPr>
            <p:nvPr/>
          </p:nvSpPr>
          <p:spPr bwMode="auto">
            <a:xfrm>
              <a:off x="9131300" y="4194176"/>
              <a:ext cx="61913" cy="50800"/>
            </a:xfrm>
            <a:custGeom>
              <a:avLst/>
              <a:gdLst>
                <a:gd name="T0" fmla="*/ 42 w 70"/>
                <a:gd name="T1" fmla="*/ 54 h 59"/>
                <a:gd name="T2" fmla="*/ 0 w 70"/>
                <a:gd name="T3" fmla="*/ 30 h 59"/>
                <a:gd name="T4" fmla="*/ 17 w 70"/>
                <a:gd name="T5" fmla="*/ 0 h 59"/>
                <a:gd name="T6" fmla="*/ 59 w 70"/>
                <a:gd name="T7" fmla="*/ 25 h 59"/>
                <a:gd name="T8" fmla="*/ 65 w 70"/>
                <a:gd name="T9" fmla="*/ 48 h 59"/>
                <a:gd name="T10" fmla="*/ 42 w 70"/>
                <a:gd name="T11" fmla="*/ 54 h 59"/>
              </a:gdLst>
              <a:ahLst/>
              <a:cxnLst>
                <a:cxn ang="0">
                  <a:pos x="T0" y="T1"/>
                </a:cxn>
                <a:cxn ang="0">
                  <a:pos x="T2" y="T3"/>
                </a:cxn>
                <a:cxn ang="0">
                  <a:pos x="T4" y="T5"/>
                </a:cxn>
                <a:cxn ang="0">
                  <a:pos x="T6" y="T7"/>
                </a:cxn>
                <a:cxn ang="0">
                  <a:pos x="T8" y="T9"/>
                </a:cxn>
                <a:cxn ang="0">
                  <a:pos x="T10" y="T11"/>
                </a:cxn>
              </a:cxnLst>
              <a:rect l="0" t="0" r="r" b="b"/>
              <a:pathLst>
                <a:path w="70" h="59">
                  <a:moveTo>
                    <a:pt x="42" y="54"/>
                  </a:moveTo>
                  <a:cubicBezTo>
                    <a:pt x="0" y="30"/>
                    <a:pt x="0" y="30"/>
                    <a:pt x="0" y="30"/>
                  </a:cubicBezTo>
                  <a:cubicBezTo>
                    <a:pt x="17" y="0"/>
                    <a:pt x="17" y="0"/>
                    <a:pt x="17" y="0"/>
                  </a:cubicBezTo>
                  <a:cubicBezTo>
                    <a:pt x="59" y="25"/>
                    <a:pt x="59" y="25"/>
                    <a:pt x="59" y="25"/>
                  </a:cubicBezTo>
                  <a:cubicBezTo>
                    <a:pt x="67" y="29"/>
                    <a:pt x="70" y="40"/>
                    <a:pt x="65" y="48"/>
                  </a:cubicBezTo>
                  <a:cubicBezTo>
                    <a:pt x="61" y="56"/>
                    <a:pt x="50" y="59"/>
                    <a:pt x="4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35">
              <a:extLst>
                <a:ext uri="{FF2B5EF4-FFF2-40B4-BE49-F238E27FC236}">
                  <a16:creationId xmlns:a16="http://schemas.microsoft.com/office/drawing/2014/main" id="{1B121890-B69A-4534-93C1-88E11972449D}"/>
                </a:ext>
              </a:extLst>
            </p:cNvPr>
            <p:cNvSpPr>
              <a:spLocks/>
            </p:cNvSpPr>
            <p:nvPr/>
          </p:nvSpPr>
          <p:spPr bwMode="auto">
            <a:xfrm>
              <a:off x="9766300" y="1749426"/>
              <a:ext cx="263525" cy="244475"/>
            </a:xfrm>
            <a:custGeom>
              <a:avLst/>
              <a:gdLst>
                <a:gd name="T0" fmla="*/ 293 w 303"/>
                <a:gd name="T1" fmla="*/ 212 h 282"/>
                <a:gd name="T2" fmla="*/ 258 w 303"/>
                <a:gd name="T3" fmla="*/ 191 h 282"/>
                <a:gd name="T4" fmla="*/ 206 w 303"/>
                <a:gd name="T5" fmla="*/ 34 h 282"/>
                <a:gd name="T6" fmla="*/ 35 w 303"/>
                <a:gd name="T7" fmla="*/ 80 h 282"/>
                <a:gd name="T8" fmla="*/ 80 w 303"/>
                <a:gd name="T9" fmla="*/ 250 h 282"/>
                <a:gd name="T10" fmla="*/ 240 w 303"/>
                <a:gd name="T11" fmla="*/ 221 h 282"/>
                <a:gd name="T12" fmla="*/ 275 w 303"/>
                <a:gd name="T13" fmla="*/ 241 h 282"/>
                <a:gd name="T14" fmla="*/ 299 w 303"/>
                <a:gd name="T15" fmla="*/ 235 h 282"/>
                <a:gd name="T16" fmla="*/ 293 w 303"/>
                <a:gd name="T17"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282">
                  <a:moveTo>
                    <a:pt x="293" y="212"/>
                  </a:moveTo>
                  <a:cubicBezTo>
                    <a:pt x="258" y="191"/>
                    <a:pt x="258" y="191"/>
                    <a:pt x="258" y="191"/>
                  </a:cubicBezTo>
                  <a:cubicBezTo>
                    <a:pt x="282" y="134"/>
                    <a:pt x="261" y="66"/>
                    <a:pt x="206" y="34"/>
                  </a:cubicBezTo>
                  <a:cubicBezTo>
                    <a:pt x="146" y="0"/>
                    <a:pt x="70" y="20"/>
                    <a:pt x="35" y="80"/>
                  </a:cubicBezTo>
                  <a:cubicBezTo>
                    <a:pt x="0" y="139"/>
                    <a:pt x="21" y="216"/>
                    <a:pt x="80" y="250"/>
                  </a:cubicBezTo>
                  <a:cubicBezTo>
                    <a:pt x="134" y="282"/>
                    <a:pt x="202" y="268"/>
                    <a:pt x="240" y="221"/>
                  </a:cubicBezTo>
                  <a:cubicBezTo>
                    <a:pt x="275" y="241"/>
                    <a:pt x="275" y="241"/>
                    <a:pt x="275" y="241"/>
                  </a:cubicBezTo>
                  <a:cubicBezTo>
                    <a:pt x="284" y="246"/>
                    <a:pt x="294" y="243"/>
                    <a:pt x="299" y="235"/>
                  </a:cubicBezTo>
                  <a:cubicBezTo>
                    <a:pt x="303" y="227"/>
                    <a:pt x="301" y="216"/>
                    <a:pt x="293" y="212"/>
                  </a:cubicBezTo>
                  <a:close/>
                </a:path>
              </a:pathLst>
            </a:custGeom>
            <a:solidFill>
              <a:srgbClr val="AF8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736">
              <a:extLst>
                <a:ext uri="{FF2B5EF4-FFF2-40B4-BE49-F238E27FC236}">
                  <a16:creationId xmlns:a16="http://schemas.microsoft.com/office/drawing/2014/main" id="{1EB0E025-4DDD-46F5-A87E-70E08F482776}"/>
                </a:ext>
              </a:extLst>
            </p:cNvPr>
            <p:cNvSpPr>
              <a:spLocks/>
            </p:cNvSpPr>
            <p:nvPr/>
          </p:nvSpPr>
          <p:spPr bwMode="auto">
            <a:xfrm>
              <a:off x="9747250" y="1754188"/>
              <a:ext cx="247650" cy="247650"/>
            </a:xfrm>
            <a:custGeom>
              <a:avLst/>
              <a:gdLst>
                <a:gd name="T0" fmla="*/ 251 w 285"/>
                <a:gd name="T1" fmla="*/ 205 h 285"/>
                <a:gd name="T2" fmla="*/ 80 w 285"/>
                <a:gd name="T3" fmla="*/ 250 h 285"/>
                <a:gd name="T4" fmla="*/ 35 w 285"/>
                <a:gd name="T5" fmla="*/ 79 h 285"/>
                <a:gd name="T6" fmla="*/ 205 w 285"/>
                <a:gd name="T7" fmla="*/ 34 h 285"/>
                <a:gd name="T8" fmla="*/ 251 w 285"/>
                <a:gd name="T9" fmla="*/ 205 h 285"/>
              </a:gdLst>
              <a:ahLst/>
              <a:cxnLst>
                <a:cxn ang="0">
                  <a:pos x="T0" y="T1"/>
                </a:cxn>
                <a:cxn ang="0">
                  <a:pos x="T2" y="T3"/>
                </a:cxn>
                <a:cxn ang="0">
                  <a:pos x="T4" y="T5"/>
                </a:cxn>
                <a:cxn ang="0">
                  <a:pos x="T6" y="T7"/>
                </a:cxn>
                <a:cxn ang="0">
                  <a:pos x="T8" y="T9"/>
                </a:cxn>
              </a:cxnLst>
              <a:rect l="0" t="0" r="r" b="b"/>
              <a:pathLst>
                <a:path w="285" h="285">
                  <a:moveTo>
                    <a:pt x="251" y="205"/>
                  </a:moveTo>
                  <a:cubicBezTo>
                    <a:pt x="216" y="265"/>
                    <a:pt x="140" y="285"/>
                    <a:pt x="80" y="250"/>
                  </a:cubicBezTo>
                  <a:cubicBezTo>
                    <a:pt x="20" y="216"/>
                    <a:pt x="0" y="139"/>
                    <a:pt x="35" y="79"/>
                  </a:cubicBezTo>
                  <a:cubicBezTo>
                    <a:pt x="69" y="20"/>
                    <a:pt x="146" y="0"/>
                    <a:pt x="205" y="34"/>
                  </a:cubicBezTo>
                  <a:cubicBezTo>
                    <a:pt x="265" y="69"/>
                    <a:pt x="285" y="145"/>
                    <a:pt x="251" y="2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737">
              <a:extLst>
                <a:ext uri="{FF2B5EF4-FFF2-40B4-BE49-F238E27FC236}">
                  <a16:creationId xmlns:a16="http://schemas.microsoft.com/office/drawing/2014/main" id="{E5A52628-CBEF-4276-91AA-59E114554B1B}"/>
                </a:ext>
              </a:extLst>
            </p:cNvPr>
            <p:cNvSpPr>
              <a:spLocks/>
            </p:cNvSpPr>
            <p:nvPr/>
          </p:nvSpPr>
          <p:spPr bwMode="auto">
            <a:xfrm>
              <a:off x="9775825" y="1782763"/>
              <a:ext cx="190500" cy="190500"/>
            </a:xfrm>
            <a:custGeom>
              <a:avLst/>
              <a:gdLst>
                <a:gd name="T0" fmla="*/ 213 w 219"/>
                <a:gd name="T1" fmla="*/ 99 h 219"/>
                <a:gd name="T2" fmla="*/ 120 w 219"/>
                <a:gd name="T3" fmla="*/ 213 h 219"/>
                <a:gd name="T4" fmla="*/ 6 w 219"/>
                <a:gd name="T5" fmla="*/ 120 h 219"/>
                <a:gd name="T6" fmla="*/ 99 w 219"/>
                <a:gd name="T7" fmla="*/ 6 h 219"/>
                <a:gd name="T8" fmla="*/ 213 w 219"/>
                <a:gd name="T9" fmla="*/ 99 h 219"/>
              </a:gdLst>
              <a:ahLst/>
              <a:cxnLst>
                <a:cxn ang="0">
                  <a:pos x="T0" y="T1"/>
                </a:cxn>
                <a:cxn ang="0">
                  <a:pos x="T2" y="T3"/>
                </a:cxn>
                <a:cxn ang="0">
                  <a:pos x="T4" y="T5"/>
                </a:cxn>
                <a:cxn ang="0">
                  <a:pos x="T6" y="T7"/>
                </a:cxn>
                <a:cxn ang="0">
                  <a:pos x="T8" y="T9"/>
                </a:cxn>
              </a:cxnLst>
              <a:rect l="0" t="0" r="r" b="b"/>
              <a:pathLst>
                <a:path w="219" h="219">
                  <a:moveTo>
                    <a:pt x="213" y="99"/>
                  </a:moveTo>
                  <a:cubicBezTo>
                    <a:pt x="219" y="156"/>
                    <a:pt x="177" y="207"/>
                    <a:pt x="120" y="213"/>
                  </a:cubicBezTo>
                  <a:cubicBezTo>
                    <a:pt x="63" y="219"/>
                    <a:pt x="12" y="177"/>
                    <a:pt x="6" y="120"/>
                  </a:cubicBezTo>
                  <a:cubicBezTo>
                    <a:pt x="0" y="63"/>
                    <a:pt x="42" y="12"/>
                    <a:pt x="99" y="6"/>
                  </a:cubicBezTo>
                  <a:cubicBezTo>
                    <a:pt x="156" y="0"/>
                    <a:pt x="207" y="41"/>
                    <a:pt x="213" y="99"/>
                  </a:cubicBezTo>
                  <a:close/>
                </a:path>
              </a:pathLst>
            </a:custGeom>
            <a:solidFill>
              <a:srgbClr val="9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738">
              <a:extLst>
                <a:ext uri="{FF2B5EF4-FFF2-40B4-BE49-F238E27FC236}">
                  <a16:creationId xmlns:a16="http://schemas.microsoft.com/office/drawing/2014/main" id="{27F0D199-300D-4DBF-8751-2A6A901404FD}"/>
                </a:ext>
              </a:extLst>
            </p:cNvPr>
            <p:cNvSpPr>
              <a:spLocks/>
            </p:cNvSpPr>
            <p:nvPr/>
          </p:nvSpPr>
          <p:spPr bwMode="auto">
            <a:xfrm>
              <a:off x="9775825" y="1784351"/>
              <a:ext cx="158750" cy="168275"/>
            </a:xfrm>
            <a:custGeom>
              <a:avLst/>
              <a:gdLst>
                <a:gd name="T0" fmla="*/ 23 w 183"/>
                <a:gd name="T1" fmla="*/ 131 h 194"/>
                <a:gd name="T2" fmla="*/ 116 w 183"/>
                <a:gd name="T3" fmla="*/ 17 h 194"/>
                <a:gd name="T4" fmla="*/ 183 w 183"/>
                <a:gd name="T5" fmla="*/ 34 h 194"/>
                <a:gd name="T6" fmla="*/ 99 w 183"/>
                <a:gd name="T7" fmla="*/ 4 h 194"/>
                <a:gd name="T8" fmla="*/ 6 w 183"/>
                <a:gd name="T9" fmla="*/ 118 h 194"/>
                <a:gd name="T10" fmla="*/ 53 w 183"/>
                <a:gd name="T11" fmla="*/ 194 h 194"/>
                <a:gd name="T12" fmla="*/ 23 w 183"/>
                <a:gd name="T13" fmla="*/ 131 h 194"/>
              </a:gdLst>
              <a:ahLst/>
              <a:cxnLst>
                <a:cxn ang="0">
                  <a:pos x="T0" y="T1"/>
                </a:cxn>
                <a:cxn ang="0">
                  <a:pos x="T2" y="T3"/>
                </a:cxn>
                <a:cxn ang="0">
                  <a:pos x="T4" y="T5"/>
                </a:cxn>
                <a:cxn ang="0">
                  <a:pos x="T6" y="T7"/>
                </a:cxn>
                <a:cxn ang="0">
                  <a:pos x="T8" y="T9"/>
                </a:cxn>
                <a:cxn ang="0">
                  <a:pos x="T10" y="T11"/>
                </a:cxn>
                <a:cxn ang="0">
                  <a:pos x="T12" y="T13"/>
                </a:cxn>
              </a:cxnLst>
              <a:rect l="0" t="0" r="r" b="b"/>
              <a:pathLst>
                <a:path w="183" h="194">
                  <a:moveTo>
                    <a:pt x="23" y="131"/>
                  </a:moveTo>
                  <a:cubicBezTo>
                    <a:pt x="17" y="74"/>
                    <a:pt x="58" y="23"/>
                    <a:pt x="116" y="17"/>
                  </a:cubicBezTo>
                  <a:cubicBezTo>
                    <a:pt x="140" y="15"/>
                    <a:pt x="164" y="21"/>
                    <a:pt x="183" y="34"/>
                  </a:cubicBezTo>
                  <a:cubicBezTo>
                    <a:pt x="162" y="12"/>
                    <a:pt x="131" y="0"/>
                    <a:pt x="99" y="4"/>
                  </a:cubicBezTo>
                  <a:cubicBezTo>
                    <a:pt x="42" y="10"/>
                    <a:pt x="0" y="61"/>
                    <a:pt x="6" y="118"/>
                  </a:cubicBezTo>
                  <a:cubicBezTo>
                    <a:pt x="9" y="150"/>
                    <a:pt x="27" y="178"/>
                    <a:pt x="53" y="194"/>
                  </a:cubicBezTo>
                  <a:cubicBezTo>
                    <a:pt x="36" y="178"/>
                    <a:pt x="25" y="156"/>
                    <a:pt x="23" y="131"/>
                  </a:cubicBezTo>
                  <a:close/>
                </a:path>
              </a:pathLst>
            </a:custGeom>
            <a:solidFill>
              <a:srgbClr val="7C4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39">
              <a:extLst>
                <a:ext uri="{FF2B5EF4-FFF2-40B4-BE49-F238E27FC236}">
                  <a16:creationId xmlns:a16="http://schemas.microsoft.com/office/drawing/2014/main" id="{054328A0-52FA-4174-8DF5-C49F77755AF8}"/>
                </a:ext>
              </a:extLst>
            </p:cNvPr>
            <p:cNvSpPr>
              <a:spLocks/>
            </p:cNvSpPr>
            <p:nvPr/>
          </p:nvSpPr>
          <p:spPr bwMode="auto">
            <a:xfrm>
              <a:off x="9948863" y="1916113"/>
              <a:ext cx="61913" cy="50800"/>
            </a:xfrm>
            <a:custGeom>
              <a:avLst/>
              <a:gdLst>
                <a:gd name="T0" fmla="*/ 42 w 70"/>
                <a:gd name="T1" fmla="*/ 54 h 59"/>
                <a:gd name="T2" fmla="*/ 0 w 70"/>
                <a:gd name="T3" fmla="*/ 29 h 59"/>
                <a:gd name="T4" fmla="*/ 17 w 70"/>
                <a:gd name="T5" fmla="*/ 0 h 59"/>
                <a:gd name="T6" fmla="*/ 59 w 70"/>
                <a:gd name="T7" fmla="*/ 24 h 59"/>
                <a:gd name="T8" fmla="*/ 65 w 70"/>
                <a:gd name="T9" fmla="*/ 48 h 59"/>
                <a:gd name="T10" fmla="*/ 42 w 70"/>
                <a:gd name="T11" fmla="*/ 54 h 59"/>
              </a:gdLst>
              <a:ahLst/>
              <a:cxnLst>
                <a:cxn ang="0">
                  <a:pos x="T0" y="T1"/>
                </a:cxn>
                <a:cxn ang="0">
                  <a:pos x="T2" y="T3"/>
                </a:cxn>
                <a:cxn ang="0">
                  <a:pos x="T4" y="T5"/>
                </a:cxn>
                <a:cxn ang="0">
                  <a:pos x="T6" y="T7"/>
                </a:cxn>
                <a:cxn ang="0">
                  <a:pos x="T8" y="T9"/>
                </a:cxn>
                <a:cxn ang="0">
                  <a:pos x="T10" y="T11"/>
                </a:cxn>
              </a:cxnLst>
              <a:rect l="0" t="0" r="r" b="b"/>
              <a:pathLst>
                <a:path w="70" h="59">
                  <a:moveTo>
                    <a:pt x="42" y="54"/>
                  </a:moveTo>
                  <a:cubicBezTo>
                    <a:pt x="0" y="29"/>
                    <a:pt x="0" y="29"/>
                    <a:pt x="0" y="29"/>
                  </a:cubicBezTo>
                  <a:cubicBezTo>
                    <a:pt x="17" y="0"/>
                    <a:pt x="17" y="0"/>
                    <a:pt x="17" y="0"/>
                  </a:cubicBezTo>
                  <a:cubicBezTo>
                    <a:pt x="59" y="24"/>
                    <a:pt x="59" y="24"/>
                    <a:pt x="59" y="24"/>
                  </a:cubicBezTo>
                  <a:cubicBezTo>
                    <a:pt x="67" y="29"/>
                    <a:pt x="70" y="40"/>
                    <a:pt x="65" y="48"/>
                  </a:cubicBezTo>
                  <a:cubicBezTo>
                    <a:pt x="61" y="56"/>
                    <a:pt x="50" y="59"/>
                    <a:pt x="4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5" name="Title 7">
            <a:extLst>
              <a:ext uri="{FF2B5EF4-FFF2-40B4-BE49-F238E27FC236}">
                <a16:creationId xmlns:a16="http://schemas.microsoft.com/office/drawing/2014/main" id="{5B3BB08E-E9CA-4DB9-B609-3683793499E8}"/>
              </a:ext>
            </a:extLst>
          </p:cNvPr>
          <p:cNvSpPr txBox="1">
            <a:spLocks/>
          </p:cNvSpPr>
          <p:nvPr/>
        </p:nvSpPr>
        <p:spPr>
          <a:xfrm>
            <a:off x="923936" y="4904493"/>
            <a:ext cx="2857055" cy="664797"/>
          </a:xfrm>
          <a:prstGeom prst="rect">
            <a:avLst/>
          </a:prstGeom>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20000"/>
              </a:lnSpc>
              <a:spcBef>
                <a:spcPts val="1200"/>
              </a:spcBef>
            </a:pPr>
            <a:r>
              <a:rPr lang="en-IN" sz="1200" b="1" cap="none" spc="0" dirty="0" smtClean="0">
                <a:solidFill>
                  <a:srgbClr val="252F38"/>
                </a:solidFill>
                <a:latin typeface="+mn-lt"/>
                <a:cs typeface="Arial" panose="020B0604020202020204" pitchFamily="34" charset="0"/>
              </a:rPr>
              <a:t>Chrome Books</a:t>
            </a:r>
            <a:endParaRPr lang="en-IN" sz="1200" b="1" cap="none" spc="0" dirty="0">
              <a:solidFill>
                <a:srgbClr val="252F38"/>
              </a:solidFill>
              <a:latin typeface="+mn-lt"/>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Schools often have chrome books </a:t>
            </a:r>
            <a:endParaRPr lang="en-IN" sz="1200" cap="none" spc="0" dirty="0">
              <a:solidFill>
                <a:srgbClr val="92979B"/>
              </a:solidFill>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The only other option is chrome extensions</a:t>
            </a:r>
            <a:endParaRPr lang="en-IN" sz="1200" cap="none" spc="0" dirty="0">
              <a:solidFill>
                <a:srgbClr val="92979B"/>
              </a:solidFill>
              <a:cs typeface="Arial" panose="020B0604020202020204" pitchFamily="34" charset="0"/>
            </a:endParaRPr>
          </a:p>
        </p:txBody>
      </p:sp>
      <p:sp>
        <p:nvSpPr>
          <p:cNvPr id="1506" name="Title 7">
            <a:extLst>
              <a:ext uri="{FF2B5EF4-FFF2-40B4-BE49-F238E27FC236}">
                <a16:creationId xmlns:a16="http://schemas.microsoft.com/office/drawing/2014/main" id="{DB052E3C-AF97-4F79-8051-A3B221918C28}"/>
              </a:ext>
            </a:extLst>
          </p:cNvPr>
          <p:cNvSpPr txBox="1">
            <a:spLocks/>
          </p:cNvSpPr>
          <p:nvPr/>
        </p:nvSpPr>
        <p:spPr>
          <a:xfrm>
            <a:off x="4675770" y="3104186"/>
            <a:ext cx="2857055" cy="886397"/>
          </a:xfrm>
          <a:prstGeom prst="rect">
            <a:avLst/>
          </a:prstGeom>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20000"/>
              </a:lnSpc>
              <a:spcBef>
                <a:spcPts val="1200"/>
              </a:spcBef>
            </a:pPr>
            <a:r>
              <a:rPr lang="en-IN" sz="1200" b="1" cap="none" spc="0" dirty="0" smtClean="0">
                <a:solidFill>
                  <a:srgbClr val="252F38"/>
                </a:solidFill>
                <a:latin typeface="+mn-lt"/>
                <a:cs typeface="Arial" panose="020B0604020202020204" pitchFamily="34" charset="0"/>
              </a:rPr>
              <a:t>App Stores</a:t>
            </a:r>
            <a:endParaRPr lang="en-IN" sz="1200" b="1" cap="none" spc="0" dirty="0">
              <a:solidFill>
                <a:srgbClr val="252F38"/>
              </a:solidFill>
              <a:latin typeface="+mn-lt"/>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Android and Apple App Store </a:t>
            </a:r>
            <a:endParaRPr lang="en-IN" sz="1200" cap="none" spc="0" dirty="0">
              <a:solidFill>
                <a:srgbClr val="92979B"/>
              </a:solidFill>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You can also skip the app store </a:t>
            </a:r>
            <a:r>
              <a:rPr lang="en-IN" sz="1200" cap="none" spc="0" dirty="0" smtClean="0">
                <a:solidFill>
                  <a:srgbClr val="92979B"/>
                </a:solidFill>
                <a:cs typeface="Arial" panose="020B0604020202020204" pitchFamily="34" charset="0"/>
              </a:rPr>
              <a:t>and install straight from your site.</a:t>
            </a:r>
            <a:endParaRPr lang="en-IN" sz="1200" cap="none" spc="0" dirty="0">
              <a:solidFill>
                <a:srgbClr val="92979B"/>
              </a:solidFill>
              <a:cs typeface="Arial" panose="020B0604020202020204" pitchFamily="34" charset="0"/>
            </a:endParaRPr>
          </a:p>
        </p:txBody>
      </p:sp>
      <p:sp>
        <p:nvSpPr>
          <p:cNvPr id="1507" name="Title 7">
            <a:extLst>
              <a:ext uri="{FF2B5EF4-FFF2-40B4-BE49-F238E27FC236}">
                <a16:creationId xmlns:a16="http://schemas.microsoft.com/office/drawing/2014/main" id="{BEBE0F75-C618-4B9C-A641-0865D32A51B6}"/>
              </a:ext>
            </a:extLst>
          </p:cNvPr>
          <p:cNvSpPr txBox="1">
            <a:spLocks/>
          </p:cNvSpPr>
          <p:nvPr/>
        </p:nvSpPr>
        <p:spPr>
          <a:xfrm>
            <a:off x="4675770" y="4904493"/>
            <a:ext cx="2857055" cy="664797"/>
          </a:xfrm>
          <a:prstGeom prst="rect">
            <a:avLst/>
          </a:prstGeom>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20000"/>
              </a:lnSpc>
              <a:spcBef>
                <a:spcPts val="1200"/>
              </a:spcBef>
            </a:pPr>
            <a:r>
              <a:rPr lang="en-IN" sz="1200" b="1" cap="none" spc="0" dirty="0" smtClean="0">
                <a:solidFill>
                  <a:srgbClr val="252F38"/>
                </a:solidFill>
                <a:latin typeface="+mn-lt"/>
                <a:cs typeface="Arial" panose="020B0604020202020204" pitchFamily="34" charset="0"/>
              </a:rPr>
              <a:t>Desktops</a:t>
            </a:r>
            <a:endParaRPr lang="en-IN" sz="1200" b="1" cap="none" spc="0" dirty="0">
              <a:solidFill>
                <a:srgbClr val="252F38"/>
              </a:solidFill>
              <a:latin typeface="+mn-lt"/>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No need </a:t>
            </a:r>
            <a:endParaRPr lang="en-IN" sz="1200" cap="none" spc="0" dirty="0">
              <a:solidFill>
                <a:srgbClr val="92979B"/>
              </a:solidFill>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a:solidFill>
                  <a:srgbClr val="92979B"/>
                </a:solidFill>
                <a:cs typeface="Arial" panose="020B0604020202020204" pitchFamily="34" charset="0"/>
              </a:rPr>
              <a:t>Consectetur adipiscing elit</a:t>
            </a:r>
          </a:p>
        </p:txBody>
      </p:sp>
      <p:sp>
        <p:nvSpPr>
          <p:cNvPr id="1517" name="Title 7">
            <a:extLst>
              <a:ext uri="{FF2B5EF4-FFF2-40B4-BE49-F238E27FC236}">
                <a16:creationId xmlns:a16="http://schemas.microsoft.com/office/drawing/2014/main" id="{DE7DCEA5-495D-47B7-A2AA-449916837E47}"/>
              </a:ext>
            </a:extLst>
          </p:cNvPr>
          <p:cNvSpPr txBox="1">
            <a:spLocks/>
          </p:cNvSpPr>
          <p:nvPr/>
        </p:nvSpPr>
        <p:spPr>
          <a:xfrm>
            <a:off x="924814" y="1383592"/>
            <a:ext cx="7006335" cy="422616"/>
          </a:xfrm>
          <a:prstGeom prst="rect">
            <a:avLst/>
          </a:prstGeom>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20000"/>
              </a:lnSpc>
            </a:pPr>
            <a:r>
              <a:rPr lang="en-IN" sz="1200" cap="none" spc="0" dirty="0" smtClean="0">
                <a:solidFill>
                  <a:srgbClr val="92979B"/>
                </a:solidFill>
                <a:latin typeface="+mn-lt"/>
                <a:cs typeface="Arial" panose="020B0604020202020204" pitchFamily="34" charset="0"/>
              </a:rPr>
              <a:t>Cross platform support doesn’t just lower development cost it also allows you to reach a huge audience including people without traditional PCs or smart phones. </a:t>
            </a:r>
            <a:endParaRPr lang="en-IN" sz="1200" cap="none" spc="0" dirty="0">
              <a:solidFill>
                <a:srgbClr val="92979B"/>
              </a:solidFill>
              <a:latin typeface="+mn-lt"/>
              <a:cs typeface="Arial" panose="020B0604020202020204" pitchFamily="34" charset="0"/>
            </a:endParaRPr>
          </a:p>
        </p:txBody>
      </p:sp>
      <p:sp>
        <p:nvSpPr>
          <p:cNvPr id="2" name="Title 1">
            <a:extLst>
              <a:ext uri="{FF2B5EF4-FFF2-40B4-BE49-F238E27FC236}">
                <a16:creationId xmlns:a16="http://schemas.microsoft.com/office/drawing/2014/main" id="{D6403AD8-5BF8-4459-952F-C838B079D524}"/>
              </a:ext>
            </a:extLst>
          </p:cNvPr>
          <p:cNvSpPr>
            <a:spLocks noGrp="1"/>
          </p:cNvSpPr>
          <p:nvPr>
            <p:ph type="title"/>
          </p:nvPr>
        </p:nvSpPr>
        <p:spPr>
          <a:xfrm>
            <a:off x="916756" y="608400"/>
            <a:ext cx="10339200" cy="313932"/>
          </a:xfrm>
        </p:spPr>
        <p:txBody>
          <a:bodyPr>
            <a:spAutoFit/>
          </a:bodyPr>
          <a:lstStyle/>
          <a:p>
            <a:r>
              <a:rPr lang="sv-SE" dirty="0" smtClean="0"/>
              <a:t>Cross Platform Support</a:t>
            </a:r>
            <a:endParaRPr lang="en-US" dirty="0"/>
          </a:p>
        </p:txBody>
      </p:sp>
      <p:sp>
        <p:nvSpPr>
          <p:cNvPr id="768" name="Title 7">
            <a:extLst>
              <a:ext uri="{FF2B5EF4-FFF2-40B4-BE49-F238E27FC236}">
                <a16:creationId xmlns:a16="http://schemas.microsoft.com/office/drawing/2014/main" id="{DB052E3C-AF97-4F79-8051-A3B221918C28}"/>
              </a:ext>
            </a:extLst>
          </p:cNvPr>
          <p:cNvSpPr txBox="1">
            <a:spLocks/>
          </p:cNvSpPr>
          <p:nvPr/>
        </p:nvSpPr>
        <p:spPr>
          <a:xfrm>
            <a:off x="918575" y="3082314"/>
            <a:ext cx="2857055" cy="664797"/>
          </a:xfrm>
          <a:prstGeom prst="rect">
            <a:avLst/>
          </a:prstGeom>
        </p:spPr>
        <p:txBody>
          <a:bodyPr wrap="square" lIns="0" tIns="0" rIns="0" bIns="0">
            <a:spAutoFit/>
          </a:bodyPr>
          <a:lstStyle>
            <a:lvl1pPr algn="l" defTabSz="914363" rtl="0" eaLnBrk="1" latinLnBrk="0" hangingPunct="1">
              <a:lnSpc>
                <a:spcPct val="90000"/>
              </a:lnSpc>
              <a:spcBef>
                <a:spcPct val="0"/>
              </a:spcBef>
              <a:buNone/>
              <a:defRPr lang="en-US" sz="2800" b="0" kern="1200" cap="all" spc="-100" baseline="0" dirty="0" smtClean="0">
                <a:ln w="3175">
                  <a:noFill/>
                </a:ln>
                <a:solidFill>
                  <a:schemeClr val="accent2"/>
                </a:solidFill>
                <a:effectLst/>
                <a:latin typeface="Proxima Nova Bl" panose="02000506030000020004" pitchFamily="50" charset="0"/>
                <a:ea typeface="+mn-ea"/>
                <a:cs typeface="Segoe UI" panose="020B0502040204020203" pitchFamily="34" charset="0"/>
              </a:defRPr>
            </a:lvl1pPr>
          </a:lstStyle>
          <a:p>
            <a:pPr>
              <a:lnSpc>
                <a:spcPct val="120000"/>
              </a:lnSpc>
              <a:spcBef>
                <a:spcPts val="1200"/>
              </a:spcBef>
            </a:pPr>
            <a:r>
              <a:rPr lang="en-IN" sz="1200" b="1" cap="none" spc="0" dirty="0" smtClean="0">
                <a:solidFill>
                  <a:srgbClr val="252F38"/>
                </a:solidFill>
                <a:latin typeface="+mn-lt"/>
                <a:cs typeface="Arial" panose="020B0604020202020204" pitchFamily="34" charset="0"/>
              </a:rPr>
              <a:t>Web Browsers</a:t>
            </a:r>
            <a:endParaRPr lang="en-IN" sz="1200" b="1" cap="none" spc="0" dirty="0">
              <a:solidFill>
                <a:srgbClr val="252F38"/>
              </a:solidFill>
              <a:latin typeface="+mn-lt"/>
              <a:cs typeface="Arial" panose="020B0604020202020204" pitchFamily="34" charset="0"/>
            </a:endParaRP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Edge, Chrome, Firefox, and others</a:t>
            </a:r>
          </a:p>
          <a:p>
            <a:pPr marL="173038" indent="-173038">
              <a:lnSpc>
                <a:spcPct val="120000"/>
              </a:lnSpc>
              <a:buFont typeface="Arial" panose="020B0604020202020204" pitchFamily="34" charset="0"/>
              <a:buChar char="•"/>
            </a:pPr>
            <a:r>
              <a:rPr lang="en-IN" sz="1200" cap="none" spc="0" dirty="0" smtClean="0">
                <a:solidFill>
                  <a:srgbClr val="92979B"/>
                </a:solidFill>
                <a:cs typeface="Arial" panose="020B0604020202020204" pitchFamily="34" charset="0"/>
              </a:rPr>
              <a:t>Chromium Edge offers further support</a:t>
            </a:r>
            <a:endParaRPr lang="en-IN" sz="1200" cap="none" spc="0" dirty="0">
              <a:solidFill>
                <a:srgbClr val="92979B"/>
              </a:solidFill>
              <a:cs typeface="Arial" panose="020B0604020202020204" pitchFamily="34" charset="0"/>
            </a:endParaRPr>
          </a:p>
        </p:txBody>
      </p:sp>
    </p:spTree>
    <p:extLst>
      <p:ext uri="{BB962C8B-B14F-4D97-AF65-F5344CB8AC3E}">
        <p14:creationId xmlns:p14="http://schemas.microsoft.com/office/powerpoint/2010/main" val="8888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AA34A-639B-4DC7-B5D7-54D9063F0724}"/>
              </a:ext>
            </a:extLst>
          </p:cNvPr>
          <p:cNvSpPr>
            <a:spLocks noGrp="1"/>
          </p:cNvSpPr>
          <p:nvPr>
            <p:ph type="title"/>
          </p:nvPr>
        </p:nvSpPr>
        <p:spPr>
          <a:xfrm>
            <a:off x="3810000" y="2930402"/>
            <a:ext cx="4572000" cy="997196"/>
          </a:xfrm>
        </p:spPr>
        <p:txBody>
          <a:bodyPr/>
          <a:lstStyle/>
          <a:p>
            <a:r>
              <a:rPr lang="en-US" dirty="0" smtClean="0"/>
              <a:t>A Few More Points</a:t>
            </a:r>
            <a:endParaRPr lang="en-US" dirty="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83130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B51FFE7-06D7-43F6-AE71-C1078E4A408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6" name="think-cell Slide" r:id="rId5" imgW="425" imgH="424" progId="TCLayout.ActiveDocument.1">
                  <p:embed/>
                </p:oleObj>
              </mc:Choice>
              <mc:Fallback>
                <p:oleObj name="think-cell Slide" r:id="rId5" imgW="425" imgH="424" progId="TCLayout.ActiveDocument.1">
                  <p:embed/>
                  <p:pic>
                    <p:nvPicPr>
                      <p:cNvPr id="9" name="Object 8" hidden="1">
                        <a:extLst>
                          <a:ext uri="{FF2B5EF4-FFF2-40B4-BE49-F238E27FC236}">
                            <a16:creationId xmlns:a16="http://schemas.microsoft.com/office/drawing/2014/main" id="{4B51FFE7-06D7-43F6-AE71-C1078E4A408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E72489C1-4519-4DB8-873D-7490ED475935}"/>
              </a:ext>
            </a:extLst>
          </p:cNvPr>
          <p:cNvSpPr/>
          <p:nvPr/>
        </p:nvSpPr>
        <p:spPr>
          <a:xfrm>
            <a:off x="4556759" y="0"/>
            <a:ext cx="4575665" cy="6858000"/>
          </a:xfrm>
          <a:prstGeom prst="rect">
            <a:avLst/>
          </a:prstGeom>
          <a:solidFill>
            <a:srgbClr val="252F38"/>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rtl="0"/>
            <a:endParaRPr lang="en-US" dirty="0"/>
          </a:p>
        </p:txBody>
      </p:sp>
      <p:sp>
        <p:nvSpPr>
          <p:cNvPr id="18" name="Title 7">
            <a:extLst>
              <a:ext uri="{FF2B5EF4-FFF2-40B4-BE49-F238E27FC236}">
                <a16:creationId xmlns:a16="http://schemas.microsoft.com/office/drawing/2014/main" id="{EBE6A30B-4437-4584-800E-93FDDF8311FB}"/>
              </a:ext>
            </a:extLst>
          </p:cNvPr>
          <p:cNvSpPr txBox="1">
            <a:spLocks/>
          </p:cNvSpPr>
          <p:nvPr/>
        </p:nvSpPr>
        <p:spPr>
          <a:xfrm flipH="1">
            <a:off x="916754" y="1597688"/>
            <a:ext cx="3284856" cy="3066825"/>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00" cap="none" spc="0" dirty="0" smtClean="0">
                <a:solidFill>
                  <a:srgbClr val="252F38"/>
                </a:solidFill>
                <a:cs typeface="Arial" panose="020B0604020202020204" pitchFamily="34" charset="0"/>
              </a:rPr>
              <a:t>Progressive web applications have changed a lot as browser support for them has increased. </a:t>
            </a:r>
          </a:p>
          <a:p>
            <a:pPr>
              <a:lnSpc>
                <a:spcPct val="150000"/>
              </a:lnSpc>
            </a:pPr>
            <a:endParaRPr lang="en-US" sz="1000" dirty="0">
              <a:solidFill>
                <a:srgbClr val="252F38"/>
              </a:solidFill>
              <a:cs typeface="Arial" panose="020B0604020202020204" pitchFamily="34" charset="0"/>
            </a:endParaRPr>
          </a:p>
          <a:p>
            <a:pPr>
              <a:lnSpc>
                <a:spcPct val="150000"/>
              </a:lnSpc>
            </a:pPr>
            <a:r>
              <a:rPr lang="en-US" sz="1000" dirty="0" smtClean="0">
                <a:solidFill>
                  <a:srgbClr val="252F38"/>
                </a:solidFill>
                <a:cs typeface="Arial" panose="020B0604020202020204" pitchFamily="34" charset="0"/>
              </a:rPr>
              <a:t>You can easily build them using Angular CLI and Create-React-App the most common ways of building those types of projects and as you’ve seen already lots of companies use them.</a:t>
            </a:r>
            <a:endParaRPr lang="en-US" sz="1000" cap="none" spc="0" dirty="0">
              <a:solidFill>
                <a:srgbClr val="252F38"/>
              </a:solidFill>
              <a:cs typeface="Arial" panose="020B0604020202020204" pitchFamily="34" charset="0"/>
            </a:endParaRPr>
          </a:p>
        </p:txBody>
      </p:sp>
      <p:grpSp>
        <p:nvGrpSpPr>
          <p:cNvPr id="29" name="Group 28">
            <a:extLst>
              <a:ext uri="{FF2B5EF4-FFF2-40B4-BE49-F238E27FC236}">
                <a16:creationId xmlns:a16="http://schemas.microsoft.com/office/drawing/2014/main" id="{1A3D73D3-2D4E-4635-80F7-9F975ED6D25C}"/>
              </a:ext>
            </a:extLst>
          </p:cNvPr>
          <p:cNvGrpSpPr/>
          <p:nvPr/>
        </p:nvGrpSpPr>
        <p:grpSpPr>
          <a:xfrm>
            <a:off x="4861941" y="411864"/>
            <a:ext cx="3842221" cy="1223917"/>
            <a:chOff x="4861941" y="411864"/>
            <a:chExt cx="3842221" cy="1223917"/>
          </a:xfrm>
        </p:grpSpPr>
        <p:sp>
          <p:nvSpPr>
            <p:cNvPr id="22" name="Title 7">
              <a:extLst>
                <a:ext uri="{FF2B5EF4-FFF2-40B4-BE49-F238E27FC236}">
                  <a16:creationId xmlns:a16="http://schemas.microsoft.com/office/drawing/2014/main" id="{DFAA98A7-C8D9-4DCE-8BAA-5A32B4B3D1D0}"/>
                </a:ext>
              </a:extLst>
            </p:cNvPr>
            <p:cNvSpPr txBox="1">
              <a:spLocks/>
            </p:cNvSpPr>
            <p:nvPr/>
          </p:nvSpPr>
          <p:spPr>
            <a:xfrm flipH="1">
              <a:off x="4861941" y="411864"/>
              <a:ext cx="220578" cy="402005"/>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lang="en-US" sz="2800" spc="0" dirty="0">
                  <a:solidFill>
                    <a:srgbClr val="7F9FD4"/>
                  </a:solidFill>
                  <a:cs typeface="Arial" panose="020B0604020202020204" pitchFamily="34" charset="0"/>
                </a:rPr>
                <a:t>1</a:t>
              </a:r>
            </a:p>
          </p:txBody>
        </p:sp>
        <p:sp>
          <p:nvSpPr>
            <p:cNvPr id="23" name="Title 7">
              <a:extLst>
                <a:ext uri="{FF2B5EF4-FFF2-40B4-BE49-F238E27FC236}">
                  <a16:creationId xmlns:a16="http://schemas.microsoft.com/office/drawing/2014/main" id="{A2D7C06E-B6DB-4FA5-B774-1D41EC6853E5}"/>
                </a:ext>
              </a:extLst>
            </p:cNvPr>
            <p:cNvSpPr txBox="1">
              <a:spLocks/>
            </p:cNvSpPr>
            <p:nvPr/>
          </p:nvSpPr>
          <p:spPr>
            <a:xfrm flipH="1">
              <a:off x="5252388" y="411865"/>
              <a:ext cx="3451774" cy="1223916"/>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b="1" spc="0" dirty="0" smtClean="0">
                  <a:solidFill>
                    <a:schemeClr val="bg1"/>
                  </a:solidFill>
                  <a:cs typeface="Arial" panose="020B0604020202020204" pitchFamily="34" charset="0"/>
                </a:rPr>
                <a:t>They are slow</a:t>
              </a:r>
              <a:endParaRPr lang="en-US" b="1" spc="0" dirty="0">
                <a:solidFill>
                  <a:schemeClr val="bg1"/>
                </a:solidFill>
                <a:cs typeface="Arial" panose="020B0604020202020204" pitchFamily="34" charset="0"/>
              </a:endParaRPr>
            </a:p>
            <a:p>
              <a:pPr>
                <a:lnSpc>
                  <a:spcPct val="120000"/>
                </a:lnSpc>
              </a:pPr>
              <a:r>
                <a:rPr lang="en-US" sz="1200" dirty="0" smtClean="0">
                  <a:solidFill>
                    <a:schemeClr val="bg1"/>
                  </a:solidFill>
                  <a:cs typeface="Arial" panose="020B0604020202020204" pitchFamily="34" charset="0"/>
                </a:rPr>
                <a:t>First, JavaScript can be pretty fast. Additionally if you need more speed or things like intense graphics there are tools that allow you to utilize CPUs and even GPUs to get a bit more power. </a:t>
              </a:r>
              <a:endParaRPr lang="en-US" sz="1200" spc="0" dirty="0">
                <a:solidFill>
                  <a:schemeClr val="bg1"/>
                </a:solidFill>
                <a:cs typeface="Arial" panose="020B0604020202020204" pitchFamily="34" charset="0"/>
              </a:endParaRPr>
            </a:p>
          </p:txBody>
        </p:sp>
      </p:grpSp>
      <p:grpSp>
        <p:nvGrpSpPr>
          <p:cNvPr id="30" name="Group 29">
            <a:extLst>
              <a:ext uri="{FF2B5EF4-FFF2-40B4-BE49-F238E27FC236}">
                <a16:creationId xmlns:a16="http://schemas.microsoft.com/office/drawing/2014/main" id="{177041AE-2B11-40A1-ACF6-173210D1E2E6}"/>
              </a:ext>
            </a:extLst>
          </p:cNvPr>
          <p:cNvGrpSpPr/>
          <p:nvPr/>
        </p:nvGrpSpPr>
        <p:grpSpPr>
          <a:xfrm>
            <a:off x="4861941" y="1921112"/>
            <a:ext cx="3842221" cy="1223917"/>
            <a:chOff x="4861941" y="2746425"/>
            <a:chExt cx="3842221" cy="1223917"/>
          </a:xfrm>
        </p:grpSpPr>
        <p:sp>
          <p:nvSpPr>
            <p:cNvPr id="24" name="Title 7">
              <a:extLst>
                <a:ext uri="{FF2B5EF4-FFF2-40B4-BE49-F238E27FC236}">
                  <a16:creationId xmlns:a16="http://schemas.microsoft.com/office/drawing/2014/main" id="{40FF7004-0C07-4197-AD66-D13CA6AC4A37}"/>
                </a:ext>
              </a:extLst>
            </p:cNvPr>
            <p:cNvSpPr txBox="1">
              <a:spLocks/>
            </p:cNvSpPr>
            <p:nvPr/>
          </p:nvSpPr>
          <p:spPr>
            <a:xfrm flipH="1">
              <a:off x="4861941" y="2746425"/>
              <a:ext cx="220578" cy="402005"/>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lang="en-US" sz="2800" spc="0" dirty="0">
                  <a:solidFill>
                    <a:srgbClr val="7F9FD4"/>
                  </a:solidFill>
                  <a:cs typeface="Arial" panose="020B0604020202020204" pitchFamily="34" charset="0"/>
                </a:rPr>
                <a:t>2</a:t>
              </a:r>
            </a:p>
          </p:txBody>
        </p:sp>
        <p:sp>
          <p:nvSpPr>
            <p:cNvPr id="25" name="Title 7">
              <a:extLst>
                <a:ext uri="{FF2B5EF4-FFF2-40B4-BE49-F238E27FC236}">
                  <a16:creationId xmlns:a16="http://schemas.microsoft.com/office/drawing/2014/main" id="{77F105DE-86F2-4299-BB3B-197903146FD1}"/>
                </a:ext>
              </a:extLst>
            </p:cNvPr>
            <p:cNvSpPr txBox="1">
              <a:spLocks/>
            </p:cNvSpPr>
            <p:nvPr/>
          </p:nvSpPr>
          <p:spPr>
            <a:xfrm flipH="1">
              <a:off x="5252388" y="2746426"/>
              <a:ext cx="3451774" cy="1223916"/>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b="1" dirty="0" smtClean="0">
                  <a:solidFill>
                    <a:schemeClr val="bg1"/>
                  </a:solidFill>
                  <a:cs typeface="Arial" panose="020B0604020202020204" pitchFamily="34" charset="0"/>
                </a:rPr>
                <a:t>They are hard to get to</a:t>
              </a:r>
            </a:p>
            <a:p>
              <a:pPr>
                <a:lnSpc>
                  <a:spcPct val="120000"/>
                </a:lnSpc>
              </a:pPr>
              <a:r>
                <a:rPr lang="en-US" sz="1200" dirty="0" smtClean="0">
                  <a:solidFill>
                    <a:schemeClr val="bg1"/>
                  </a:solidFill>
                  <a:cs typeface="Arial" panose="020B0604020202020204" pitchFamily="34" charset="0"/>
                </a:rPr>
                <a:t>Actually they are probably easier to get to if programmed correctly. Simply go to their website or put them in the app store of your choice. </a:t>
              </a:r>
              <a:endParaRPr lang="en-US" sz="1200" spc="0" dirty="0">
                <a:solidFill>
                  <a:schemeClr val="bg1"/>
                </a:solidFill>
                <a:cs typeface="Arial" panose="020B0604020202020204" pitchFamily="34" charset="0"/>
              </a:endParaRPr>
            </a:p>
          </p:txBody>
        </p:sp>
      </p:grpSp>
      <p:grpSp>
        <p:nvGrpSpPr>
          <p:cNvPr id="28" name="Group 27">
            <a:extLst>
              <a:ext uri="{FF2B5EF4-FFF2-40B4-BE49-F238E27FC236}">
                <a16:creationId xmlns:a16="http://schemas.microsoft.com/office/drawing/2014/main" id="{6F095F18-90DF-443C-B5EE-7FA42A99D577}"/>
              </a:ext>
            </a:extLst>
          </p:cNvPr>
          <p:cNvGrpSpPr/>
          <p:nvPr/>
        </p:nvGrpSpPr>
        <p:grpSpPr>
          <a:xfrm>
            <a:off x="4861941" y="3325863"/>
            <a:ext cx="3842221" cy="1223917"/>
            <a:chOff x="4861941" y="4297208"/>
            <a:chExt cx="3842221" cy="1223917"/>
          </a:xfrm>
        </p:grpSpPr>
        <p:sp>
          <p:nvSpPr>
            <p:cNvPr id="26" name="Title 7">
              <a:extLst>
                <a:ext uri="{FF2B5EF4-FFF2-40B4-BE49-F238E27FC236}">
                  <a16:creationId xmlns:a16="http://schemas.microsoft.com/office/drawing/2014/main" id="{A0683609-61AB-4D3F-BDF4-031715A06910}"/>
                </a:ext>
              </a:extLst>
            </p:cNvPr>
            <p:cNvSpPr txBox="1">
              <a:spLocks/>
            </p:cNvSpPr>
            <p:nvPr/>
          </p:nvSpPr>
          <p:spPr>
            <a:xfrm flipH="1">
              <a:off x="4861941" y="4297208"/>
              <a:ext cx="220578" cy="402005"/>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lang="en-US" sz="2800" spc="0" dirty="0" smtClean="0">
                  <a:solidFill>
                    <a:srgbClr val="7F9FD4"/>
                  </a:solidFill>
                  <a:cs typeface="Arial" panose="020B0604020202020204" pitchFamily="34" charset="0"/>
                </a:rPr>
                <a:t>3</a:t>
              </a:r>
              <a:endParaRPr lang="en-US" sz="2800" spc="0" dirty="0">
                <a:solidFill>
                  <a:srgbClr val="7F9FD4"/>
                </a:solidFill>
                <a:cs typeface="Arial" panose="020B0604020202020204" pitchFamily="34" charset="0"/>
              </a:endParaRPr>
            </a:p>
          </p:txBody>
        </p:sp>
        <p:sp>
          <p:nvSpPr>
            <p:cNvPr id="27" name="Title 7">
              <a:extLst>
                <a:ext uri="{FF2B5EF4-FFF2-40B4-BE49-F238E27FC236}">
                  <a16:creationId xmlns:a16="http://schemas.microsoft.com/office/drawing/2014/main" id="{798252B5-AC21-4501-A442-02293CB1779B}"/>
                </a:ext>
              </a:extLst>
            </p:cNvPr>
            <p:cNvSpPr txBox="1">
              <a:spLocks/>
            </p:cNvSpPr>
            <p:nvPr/>
          </p:nvSpPr>
          <p:spPr>
            <a:xfrm flipH="1">
              <a:off x="5252388" y="4297209"/>
              <a:ext cx="3451774" cy="1223916"/>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b="1" dirty="0" smtClean="0">
                  <a:solidFill>
                    <a:schemeClr val="bg1"/>
                  </a:solidFill>
                  <a:cs typeface="Arial" panose="020B0604020202020204" pitchFamily="34" charset="0"/>
                </a:rPr>
                <a:t>You can’t access devices</a:t>
              </a:r>
              <a:endParaRPr lang="en-US" b="1" dirty="0">
                <a:solidFill>
                  <a:schemeClr val="bg1"/>
                </a:solidFill>
                <a:cs typeface="Arial" panose="020B0604020202020204" pitchFamily="34" charset="0"/>
              </a:endParaRPr>
            </a:p>
            <a:p>
              <a:pPr>
                <a:lnSpc>
                  <a:spcPct val="120000"/>
                </a:lnSpc>
              </a:pPr>
              <a:r>
                <a:rPr lang="en-US" sz="1200" dirty="0" smtClean="0">
                  <a:solidFill>
                    <a:schemeClr val="bg1"/>
                  </a:solidFill>
                  <a:cs typeface="Arial" panose="020B0604020202020204" pitchFamily="34" charset="0"/>
                </a:rPr>
                <a:t>Bluetooth, GPS, Camera, Accelerometer, push notifications etc. Almost anything you need you can do from a progressive web app. </a:t>
              </a:r>
              <a:endParaRPr lang="en-US" sz="1200" spc="0" dirty="0">
                <a:solidFill>
                  <a:schemeClr val="bg1"/>
                </a:solidFill>
                <a:cs typeface="Arial" panose="020B0604020202020204" pitchFamily="34" charset="0"/>
              </a:endParaRPr>
            </a:p>
          </p:txBody>
        </p:sp>
      </p:grpSp>
      <p:sp>
        <p:nvSpPr>
          <p:cNvPr id="5" name="Title 4">
            <a:extLst>
              <a:ext uri="{FF2B5EF4-FFF2-40B4-BE49-F238E27FC236}">
                <a16:creationId xmlns:a16="http://schemas.microsoft.com/office/drawing/2014/main" id="{4C609626-90A4-409D-B024-0B4B1DE879D3}"/>
              </a:ext>
            </a:extLst>
          </p:cNvPr>
          <p:cNvSpPr>
            <a:spLocks noGrp="1"/>
          </p:cNvSpPr>
          <p:nvPr>
            <p:ph type="title"/>
          </p:nvPr>
        </p:nvSpPr>
        <p:spPr>
          <a:xfrm>
            <a:off x="916756" y="608400"/>
            <a:ext cx="3640003" cy="412454"/>
          </a:xfrm>
        </p:spPr>
        <p:txBody>
          <a:bodyPr/>
          <a:lstStyle/>
          <a:p>
            <a:r>
              <a:rPr lang="sv-SE" dirty="0" smtClean="0"/>
              <a:t>Some Common Myths</a:t>
            </a:r>
            <a:endParaRPr lang="en-US" dirty="0"/>
          </a:p>
        </p:txBody>
      </p:sp>
      <p:grpSp>
        <p:nvGrpSpPr>
          <p:cNvPr id="19" name="Group 18">
            <a:extLst>
              <a:ext uri="{FF2B5EF4-FFF2-40B4-BE49-F238E27FC236}">
                <a16:creationId xmlns:a16="http://schemas.microsoft.com/office/drawing/2014/main" id="{1C7648CA-6A84-496F-950B-6CABC994BE35}"/>
              </a:ext>
            </a:extLst>
          </p:cNvPr>
          <p:cNvGrpSpPr/>
          <p:nvPr/>
        </p:nvGrpSpPr>
        <p:grpSpPr>
          <a:xfrm>
            <a:off x="11378499" y="6257044"/>
            <a:ext cx="319584" cy="318867"/>
            <a:chOff x="5376862" y="3430588"/>
            <a:chExt cx="1416051" cy="1412875"/>
          </a:xfrm>
          <a:solidFill>
            <a:schemeClr val="bg1"/>
          </a:solidFill>
        </p:grpSpPr>
        <p:sp>
          <p:nvSpPr>
            <p:cNvPr id="20" name="Oval 503">
              <a:extLst>
                <a:ext uri="{FF2B5EF4-FFF2-40B4-BE49-F238E27FC236}">
                  <a16:creationId xmlns:a16="http://schemas.microsoft.com/office/drawing/2014/main" id="{819869BF-4DE7-4C5B-9892-4C9C34E8BB68}"/>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04">
              <a:extLst>
                <a:ext uri="{FF2B5EF4-FFF2-40B4-BE49-F238E27FC236}">
                  <a16:creationId xmlns:a16="http://schemas.microsoft.com/office/drawing/2014/main" id="{DC073E30-9FC9-4F60-9F64-7C54D8A52C6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05">
              <a:extLst>
                <a:ext uri="{FF2B5EF4-FFF2-40B4-BE49-F238E27FC236}">
                  <a16:creationId xmlns:a16="http://schemas.microsoft.com/office/drawing/2014/main" id="{F5EF9BEA-AD96-46D1-B2AC-D9F6346FF5FE}"/>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06">
              <a:extLst>
                <a:ext uri="{FF2B5EF4-FFF2-40B4-BE49-F238E27FC236}">
                  <a16:creationId xmlns:a16="http://schemas.microsoft.com/office/drawing/2014/main" id="{AE546C8E-4AF1-4D8A-B9D8-6247D963282D}"/>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16EEDC57-A0D4-4109-9F19-FE5324E38F7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132424" y="0"/>
            <a:ext cx="3059576" cy="6858000"/>
          </a:xfrm>
          <a:prstGeom prst="rect">
            <a:avLst/>
          </a:prstGeom>
        </p:spPr>
      </p:pic>
      <p:sp>
        <p:nvSpPr>
          <p:cNvPr id="31" name="Title 7">
            <a:extLst>
              <a:ext uri="{FF2B5EF4-FFF2-40B4-BE49-F238E27FC236}">
                <a16:creationId xmlns:a16="http://schemas.microsoft.com/office/drawing/2014/main" id="{A0683609-61AB-4D3F-BDF4-031715A06910}"/>
              </a:ext>
            </a:extLst>
          </p:cNvPr>
          <p:cNvSpPr txBox="1">
            <a:spLocks/>
          </p:cNvSpPr>
          <p:nvPr/>
        </p:nvSpPr>
        <p:spPr>
          <a:xfrm flipH="1">
            <a:off x="4848872" y="4697456"/>
            <a:ext cx="220578" cy="402005"/>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lang="en-US" sz="2800" dirty="0">
                <a:solidFill>
                  <a:srgbClr val="7F9FD4"/>
                </a:solidFill>
                <a:cs typeface="Arial" panose="020B0604020202020204" pitchFamily="34" charset="0"/>
              </a:rPr>
              <a:t>4</a:t>
            </a:r>
            <a:endParaRPr lang="en-US" sz="2800" spc="0" dirty="0">
              <a:solidFill>
                <a:srgbClr val="7F9FD4"/>
              </a:solidFill>
              <a:cs typeface="Arial" panose="020B0604020202020204" pitchFamily="34" charset="0"/>
            </a:endParaRPr>
          </a:p>
        </p:txBody>
      </p:sp>
      <p:sp>
        <p:nvSpPr>
          <p:cNvPr id="35" name="Title 7">
            <a:extLst>
              <a:ext uri="{FF2B5EF4-FFF2-40B4-BE49-F238E27FC236}">
                <a16:creationId xmlns:a16="http://schemas.microsoft.com/office/drawing/2014/main" id="{798252B5-AC21-4501-A442-02293CB1779B}"/>
              </a:ext>
            </a:extLst>
          </p:cNvPr>
          <p:cNvSpPr txBox="1">
            <a:spLocks/>
          </p:cNvSpPr>
          <p:nvPr/>
        </p:nvSpPr>
        <p:spPr>
          <a:xfrm flipH="1">
            <a:off x="5239319" y="4671344"/>
            <a:ext cx="3451774" cy="1223916"/>
          </a:xfrm>
          <a:prstGeom prst="rect">
            <a:avLst/>
          </a:prstGeom>
        </p:spPr>
        <p:txBody>
          <a:bodyPr lIns="0" r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b="1" dirty="0" smtClean="0">
                <a:solidFill>
                  <a:schemeClr val="bg1"/>
                </a:solidFill>
                <a:cs typeface="Arial" panose="020B0604020202020204" pitchFamily="34" charset="0"/>
              </a:rPr>
              <a:t>No one really uses them</a:t>
            </a:r>
            <a:endParaRPr lang="en-US" b="1" dirty="0">
              <a:solidFill>
                <a:schemeClr val="bg1"/>
              </a:solidFill>
              <a:cs typeface="Arial" panose="020B0604020202020204" pitchFamily="34" charset="0"/>
            </a:endParaRPr>
          </a:p>
          <a:p>
            <a:pPr>
              <a:lnSpc>
                <a:spcPct val="120000"/>
              </a:lnSpc>
            </a:pPr>
            <a:r>
              <a:rPr lang="en-US" sz="1200" dirty="0" smtClean="0">
                <a:solidFill>
                  <a:schemeClr val="bg1"/>
                </a:solidFill>
                <a:cs typeface="Arial" panose="020B0604020202020204" pitchFamily="34" charset="0"/>
              </a:rPr>
              <a:t>As we’ve seen plenty of companies use them for apps you’ve all heard of. Additionally Microsoft, Google, and Mozilla are all putting a lot of work into the platform. They probably aren’t going anywhere for some time. </a:t>
            </a:r>
            <a:endParaRPr lang="en-US" sz="1200" spc="0" dirty="0">
              <a:solidFill>
                <a:schemeClr val="bg1"/>
              </a:solidFill>
              <a:cs typeface="Arial" panose="020B0604020202020204" pitchFamily="34" charset="0"/>
            </a:endParaRPr>
          </a:p>
        </p:txBody>
      </p:sp>
    </p:spTree>
    <p:extLst>
      <p:ext uri="{BB962C8B-B14F-4D97-AF65-F5344CB8AC3E}">
        <p14:creationId xmlns:p14="http://schemas.microsoft.com/office/powerpoint/2010/main" val="3159644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AA34A-639B-4DC7-B5D7-54D9063F0724}"/>
              </a:ext>
            </a:extLst>
          </p:cNvPr>
          <p:cNvSpPr>
            <a:spLocks noGrp="1"/>
          </p:cNvSpPr>
          <p:nvPr>
            <p:ph type="title"/>
          </p:nvPr>
        </p:nvSpPr>
        <p:spPr/>
        <p:txBody>
          <a:bodyPr/>
          <a:lstStyle/>
          <a:p>
            <a:r>
              <a:rPr lang="en-US" dirty="0" smtClean="0"/>
              <a:t>Lets Look at One</a:t>
            </a:r>
            <a:endParaRPr lang="en-US" dirty="0"/>
          </a:p>
        </p:txBody>
      </p:sp>
      <p:sp>
        <p:nvSpPr>
          <p:cNvPr id="5" name="Text Placeholder 4">
            <a:extLst>
              <a:ext uri="{FF2B5EF4-FFF2-40B4-BE49-F238E27FC236}">
                <a16:creationId xmlns:a16="http://schemas.microsoft.com/office/drawing/2014/main" id="{BB2DBB1B-3C43-477A-B78D-5BB139ABE291}"/>
              </a:ext>
            </a:extLst>
          </p:cNvPr>
          <p:cNvSpPr>
            <a:spLocks noGrp="1"/>
          </p:cNvSpPr>
          <p:nvPr>
            <p:ph type="body" sz="quarter" idx="10"/>
          </p:nvPr>
        </p:nvSpPr>
        <p:spPr>
          <a:xfrm>
            <a:off x="4571546" y="3771900"/>
            <a:ext cx="3048908" cy="242567"/>
          </a:xfrm>
        </p:spPr>
        <p:txBody>
          <a:bodyPr/>
          <a:lstStyle/>
          <a:p>
            <a:endParaRPr lang="en-US" dirty="0"/>
          </a:p>
        </p:txBody>
      </p:sp>
    </p:spTree>
    <p:extLst>
      <p:ext uri="{BB962C8B-B14F-4D97-AF65-F5344CB8AC3E}">
        <p14:creationId xmlns:p14="http://schemas.microsoft.com/office/powerpoint/2010/main" val="24287712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ster Title slide">
  <a:themeElements>
    <a:clrScheme name="Valorem Reply Colors">
      <a:dk1>
        <a:sysClr val="windowText" lastClr="000000"/>
      </a:dk1>
      <a:lt1>
        <a:sysClr val="window" lastClr="FFFFFF"/>
      </a:lt1>
      <a:dk2>
        <a:srgbClr val="595959"/>
      </a:dk2>
      <a:lt2>
        <a:srgbClr val="FFFFFF"/>
      </a:lt2>
      <a:accent1>
        <a:srgbClr val="303E48"/>
      </a:accent1>
      <a:accent2>
        <a:srgbClr val="0055B8"/>
      </a:accent2>
      <a:accent3>
        <a:srgbClr val="253746"/>
      </a:accent3>
      <a:accent4>
        <a:srgbClr val="009ADE"/>
      </a:accent4>
      <a:accent5>
        <a:srgbClr val="EFA31B"/>
      </a:accent5>
      <a:accent6>
        <a:srgbClr val="139EAC"/>
      </a:accent6>
      <a:hlink>
        <a:srgbClr val="0055B8"/>
      </a:hlink>
      <a:folHlink>
        <a:srgbClr val="009ADE"/>
      </a:folHlink>
    </a:clrScheme>
    <a:fontScheme name="Valorem Reply New">
      <a:majorFont>
        <a:latin typeface="Segoe UI Black"/>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5400">
          <a:noFill/>
          <a:headEnd type="triangle"/>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2019 Valorem Reply Template" id="{BAE73A10-E546-42A9-A024-CE62ACB98BB7}" vid="{ECA6E6E4-C8E8-4B33-A75C-16ED91F774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1B4C4108-813C-4934-B2FC-515B63F97AD1}">
  <we:reference id="wa104380169" version="1.1.0.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A75FFD5-7897-47E5-BE45-B1E26FFE59D4}">
  <we:reference id="wa104379997"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F5882D9FA67B45903FA9A8B14FA840" ma:contentTypeVersion="15" ma:contentTypeDescription="Create a new document." ma:contentTypeScope="" ma:versionID="18a20050264be50dc3ba58af5f661033">
  <xsd:schema xmlns:xsd="http://www.w3.org/2001/XMLSchema" xmlns:xs="http://www.w3.org/2001/XMLSchema" xmlns:p="http://schemas.microsoft.com/office/2006/metadata/properties" xmlns:ns1="http://schemas.microsoft.com/sharepoint/v3" xmlns:ns2="b757b9e9-dcd0-463a-b64d-e787ce4aaa33" xmlns:ns3="70dcd4cf-9c6e-459d-a4ea-805e647abef2" xmlns:ns4="037eab9b-1615-4484-affe-deef291d1396" targetNamespace="http://schemas.microsoft.com/office/2006/metadata/properties" ma:root="true" ma:fieldsID="a763ea424e74cca818a0de62b30955bf" ns1:_="" ns2:_="" ns3:_="" ns4:_="">
    <xsd:import namespace="http://schemas.microsoft.com/sharepoint/v3"/>
    <xsd:import namespace="b757b9e9-dcd0-463a-b64d-e787ce4aaa33"/>
    <xsd:import namespace="70dcd4cf-9c6e-459d-a4ea-805e647abef2"/>
    <xsd:import namespace="037eab9b-1615-4484-affe-deef291d1396"/>
    <xsd:element name="properties">
      <xsd:complexType>
        <xsd:sequence>
          <xsd:element name="documentManagement">
            <xsd:complexType>
              <xsd:all>
                <xsd:element ref="ns2:SharedWithUsers" minOccurs="0"/>
                <xsd:element ref="ns3:SharingHintHash" minOccurs="0"/>
                <xsd:element ref="ns3:SharedWithDetails" minOccurs="0"/>
                <xsd:element ref="ns2:LastSharedByUser" minOccurs="0"/>
                <xsd:element ref="ns2: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1:_ip_UnifiedCompliancePolicyProperties" minOccurs="0"/>
                <xsd:element ref="ns1:_ip_UnifiedCompliancePolicyUIAction" minOccurs="0"/>
                <xsd:element ref="ns4:MediaServiceOCR"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description="" ma:hidden="true" ma:internalName="_ip_UnifiedCompliancePolicyProperties">
      <xsd:simpleType>
        <xsd:restriction base="dms:Note"/>
      </xsd:simpleType>
    </xsd:element>
    <xsd:element name="_ip_UnifiedCompliancePolicyUIAction" ma:index="1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57b9e9-dcd0-463a-b64d-e787ce4aaa3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1" nillable="true" ma:displayName="Last Shared By User"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0dcd4cf-9c6e-459d-a4ea-805e647abef2"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eab9b-1615-4484-affe-deef291d139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20" nillable="true" ma:displayName="MediaServiceOCR"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365AFC-432E-47C3-829B-62446E10221D}">
  <ds:schemaRefs>
    <ds:schemaRef ds:uri="http://schemas.microsoft.com/sharepoint/v3/contenttype/forms"/>
  </ds:schemaRefs>
</ds:datastoreItem>
</file>

<file path=customXml/itemProps2.xml><?xml version="1.0" encoding="utf-8"?>
<ds:datastoreItem xmlns:ds="http://schemas.openxmlformats.org/officeDocument/2006/customXml" ds:itemID="{9D4E24DE-A274-4886-BF1D-9211DC47F961}">
  <ds:schemaRefs>
    <ds:schemaRef ds:uri="http://purl.org/dc/elements/1.1/"/>
    <ds:schemaRef ds:uri="http://schemas.microsoft.com/office/2006/metadata/properties"/>
    <ds:schemaRef ds:uri="70dcd4cf-9c6e-459d-a4ea-805e647abef2"/>
    <ds:schemaRef ds:uri="http://schemas.microsoft.com/sharepoint/v3"/>
    <ds:schemaRef ds:uri="http://purl.org/dc/terms/"/>
    <ds:schemaRef ds:uri="b757b9e9-dcd0-463a-b64d-e787ce4aaa33"/>
    <ds:schemaRef ds:uri="http://schemas.microsoft.com/office/2006/documentManagement/types"/>
    <ds:schemaRef ds:uri="http://schemas.microsoft.com/office/infopath/2007/PartnerControls"/>
    <ds:schemaRef ds:uri="http://schemas.openxmlformats.org/package/2006/metadata/core-properties"/>
    <ds:schemaRef ds:uri="037eab9b-1615-4484-affe-deef291d1396"/>
    <ds:schemaRef ds:uri="http://www.w3.org/XML/1998/namespace"/>
    <ds:schemaRef ds:uri="http://purl.org/dc/dcmitype/"/>
  </ds:schemaRefs>
</ds:datastoreItem>
</file>

<file path=customXml/itemProps3.xml><?xml version="1.0" encoding="utf-8"?>
<ds:datastoreItem xmlns:ds="http://schemas.openxmlformats.org/officeDocument/2006/customXml" ds:itemID="{33D21C1D-21E4-4173-91DC-5C486DC4D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57b9e9-dcd0-463a-b64d-e787ce4aaa33"/>
    <ds:schemaRef ds:uri="70dcd4cf-9c6e-459d-a4ea-805e647abef2"/>
    <ds:schemaRef ds:uri="037eab9b-1615-4484-affe-deef291d1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2019 Valorem Reply Template</Template>
  <TotalTime>3197</TotalTime>
  <Words>543</Words>
  <Application>Microsoft Office PowerPoint</Application>
  <PresentationFormat>Widescreen</PresentationFormat>
  <Paragraphs>64</Paragraphs>
  <Slides>11</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Arial Black</vt:lpstr>
      <vt:lpstr>Calibri</vt:lpstr>
      <vt:lpstr>Proxima Nova Bl</vt:lpstr>
      <vt:lpstr>Segoe UI</vt:lpstr>
      <vt:lpstr>Segoe UI Black</vt:lpstr>
      <vt:lpstr>Segoe UI Light</vt:lpstr>
      <vt:lpstr>Segoe UI Semibold</vt:lpstr>
      <vt:lpstr>Master Title slide</vt:lpstr>
      <vt:lpstr>think-cell Slide</vt:lpstr>
      <vt:lpstr>Progressive Web Applications</vt:lpstr>
      <vt:lpstr>What Are They</vt:lpstr>
      <vt:lpstr>PowerPoint Presentation</vt:lpstr>
      <vt:lpstr>What are they good for?</vt:lpstr>
      <vt:lpstr>What are they good for</vt:lpstr>
      <vt:lpstr>Cross Platform Support</vt:lpstr>
      <vt:lpstr>A Few More Points</vt:lpstr>
      <vt:lpstr>Some Common Myths</vt:lpstr>
      <vt:lpstr>Lets Look at One</vt:lpstr>
      <vt:lpstr>Have some COde</vt:lpstr>
      <vt:lpstr>Thank you</vt:lpstr>
    </vt:vector>
  </TitlesOfParts>
  <Company>Valorem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Applications</dc:title>
  <dc:creator>Patrick Witbrod</dc:creator>
  <cp:lastModifiedBy>Patrick Witbrod</cp:lastModifiedBy>
  <cp:revision>11</cp:revision>
  <dcterms:created xsi:type="dcterms:W3CDTF">2019-07-12T17:36:13Z</dcterms:created>
  <dcterms:modified xsi:type="dcterms:W3CDTF">2019-07-14T22:54:02Z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0x010100B7F5882D9FA67B45903FA9A8B14FA840</vt:lpwstr>
  </property>
  <property fmtid="{D5CDD505-2E9C-101B-9397-08002B2CF9AE}" pid="3" name="_CopySource">
    <vt:lpwstr>http://null</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v-siwars@microsoft.com</vt:lpwstr>
  </property>
  <property fmtid="{D5CDD505-2E9C-101B-9397-08002B2CF9AE}" pid="7" name="MSIP_Label_f42aa342-8706-4288-bd11-ebb85995028c_SetDate">
    <vt:lpwstr>2017-12-29T08:36:15.3835271Z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