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sldIdLst>
    <p:sldId id="256" r:id="rId4"/>
    <p:sldId id="273" r:id="rId5"/>
    <p:sldId id="263" r:id="rId6"/>
    <p:sldId id="265" r:id="rId7"/>
    <p:sldId id="268" r:id="rId8"/>
    <p:sldId id="275" r:id="rId10"/>
    <p:sldId id="270" r:id="rId11"/>
    <p:sldId id="282" r:id="rId12"/>
    <p:sldId id="284" r:id="rId13"/>
    <p:sldId id="280" r:id="rId14"/>
    <p:sldId id="272" r:id="rId1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45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图片 14"/>
          <p:cNvPicPr>
            <a:picLocks noChangeAspect="1"/>
          </p:cNvPicPr>
          <p:nvPr/>
        </p:nvPicPr>
        <p:blipFill>
          <a:blip r:embed="rId2"/>
          <a:srcRect l="536" t="20740" r="2" b="25266"/>
          <a:stretch>
            <a:fillRect/>
          </a:stretch>
        </p:blipFill>
        <p:spPr>
          <a:xfrm>
            <a:off x="3175" y="0"/>
            <a:ext cx="9140825" cy="3735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0" y="3527425"/>
            <a:ext cx="9144000" cy="565150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fontAlgn="base"/>
            <a:endParaRPr lang="zh-CN" altLang="en-US" sz="1800" strike="noStrike" baseline="0" noProof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/>
          </p:nvPr>
        </p:nvSpPr>
        <p:spPr>
          <a:xfrm>
            <a:off x="308107" y="5115164"/>
            <a:ext cx="7729172" cy="512847"/>
          </a:xfrm>
          <a:prstGeom prst="roundRect">
            <a:avLst>
              <a:gd name="adj" fmla="val 0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2000" b="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2" name="KSO_CT1"/>
          <p:cNvSpPr>
            <a:spLocks noGrp="1"/>
          </p:cNvSpPr>
          <p:nvPr>
            <p:ph type="ctrTitle" hasCustomPrompt="1"/>
          </p:nvPr>
        </p:nvSpPr>
        <p:spPr>
          <a:xfrm>
            <a:off x="308260" y="4199808"/>
            <a:ext cx="7721043" cy="915355"/>
          </a:xfrm>
          <a:noFill/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400" baseline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单击此处添加您的标题文字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66662D1-89DE-46BA-A466-454433849B66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3F62EB35-CBF2-473A-99BA-E3C595609F67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408675"/>
            <a:ext cx="7887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C66662D1-89DE-46BA-A466-454433849B66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3F62EB35-CBF2-473A-99BA-E3C595609F67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C66662D1-89DE-46BA-A466-454433849B66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3F62EB35-CBF2-473A-99BA-E3C595609F67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" t="20739" r="1" b="25266"/>
          <a:stretch>
            <a:fillRect/>
          </a:stretch>
        </p:blipFill>
        <p:spPr>
          <a:xfrm>
            <a:off x="3047" y="0"/>
            <a:ext cx="9140953" cy="3735977"/>
          </a:xfrm>
          <a:prstGeom prst="rect">
            <a:avLst/>
          </a:prstGeom>
        </p:spPr>
      </p:pic>
      <p:sp>
        <p:nvSpPr>
          <p:cNvPr id="3" name="KSO_CT2"/>
          <p:cNvSpPr>
            <a:spLocks noGrp="1"/>
          </p:cNvSpPr>
          <p:nvPr>
            <p:ph type="subTitle" idx="1"/>
          </p:nvPr>
        </p:nvSpPr>
        <p:spPr>
          <a:xfrm>
            <a:off x="308107" y="5115164"/>
            <a:ext cx="7729172" cy="512847"/>
          </a:xfrm>
          <a:prstGeom prst="roundRect">
            <a:avLst>
              <a:gd name="adj" fmla="val 0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2000" b="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0" y="3526971"/>
            <a:ext cx="9144000" cy="566058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CT1"/>
          <p:cNvSpPr>
            <a:spLocks noGrp="1"/>
          </p:cNvSpPr>
          <p:nvPr>
            <p:ph type="ctrTitle" hasCustomPrompt="1"/>
          </p:nvPr>
        </p:nvSpPr>
        <p:spPr>
          <a:xfrm>
            <a:off x="308260" y="4199808"/>
            <a:ext cx="7721043" cy="915355"/>
          </a:xfrm>
          <a:noFill/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400" baseline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48734" y="1282700"/>
            <a:ext cx="8104715" cy="46098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631825" indent="-268605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412274" y="2628900"/>
            <a:ext cx="4127863" cy="723899"/>
          </a:xfrm>
        </p:spPr>
        <p:txBody>
          <a:bodyPr anchor="b">
            <a:normAutofit/>
          </a:bodyPr>
          <a:lstStyle>
            <a:lvl1pPr algn="ctr">
              <a:defRPr sz="4000" baseline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412274" y="3417888"/>
            <a:ext cx="4127863" cy="477364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单击此处添加您的副标题</a:t>
            </a:r>
            <a:endParaRPr lang="en-US" altLang="zh-CN" dirty="0" smtClean="0"/>
          </a:p>
        </p:txBody>
      </p:sp>
      <p:grpSp>
        <p:nvGrpSpPr>
          <p:cNvPr id="9" name="组合 8"/>
          <p:cNvGrpSpPr/>
          <p:nvPr/>
        </p:nvGrpSpPr>
        <p:grpSpPr>
          <a:xfrm>
            <a:off x="2412274" y="3370499"/>
            <a:ext cx="4127863" cy="47389"/>
            <a:chOff x="3914775" y="2524125"/>
            <a:chExt cx="2428875" cy="57150"/>
          </a:xfrm>
        </p:grpSpPr>
        <p:sp>
          <p:nvSpPr>
            <p:cNvPr id="10" name="矩形 9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sz="180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sz="180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sz="180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439208" y="1358901"/>
            <a:ext cx="3810000" cy="4495800"/>
          </a:xfrm>
        </p:spPr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  <a:lvl2pPr>
              <a:defRPr baseline="0">
                <a:ea typeface="黑体" panose="02010609060101010101" pitchFamily="49" charset="-122"/>
              </a:defRPr>
            </a:lvl2pPr>
          </a:lstStyle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772020" y="1358901"/>
            <a:ext cx="3820587" cy="4495800"/>
          </a:xfrm>
        </p:spPr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  <a:lvl2pPr>
              <a:defRPr baseline="0">
                <a:ea typeface="黑体" panose="02010609060101010101" pitchFamily="49" charset="-122"/>
              </a:defRPr>
            </a:lvl2pPr>
          </a:lstStyle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24576" y="247384"/>
            <a:ext cx="7886698" cy="71702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空心弧 6"/>
          <p:cNvSpPr/>
          <p:nvPr/>
        </p:nvSpPr>
        <p:spPr bwMode="auto">
          <a:xfrm rot="7086271">
            <a:off x="5078413" y="2563813"/>
            <a:ext cx="1482725" cy="1482725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2743200" y="2869200"/>
            <a:ext cx="3276000" cy="1008000"/>
          </a:xfrm>
        </p:spPr>
        <p:txBody>
          <a:bodyPr anchor="t" anchorCtr="0">
            <a:normAutofit/>
          </a:bodyPr>
          <a:lstStyle>
            <a:lvl1pPr>
              <a:defRPr sz="6000" b="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024000" y="3916799"/>
            <a:ext cx="2192400" cy="527615"/>
          </a:xfrm>
        </p:spPr>
        <p:txBody>
          <a:bodyPr>
            <a:normAutofit/>
          </a:bodyPr>
          <a:lstStyle>
            <a:lvl1pPr marL="0" indent="0" algn="dist"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 smtClean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3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39200" y="356400"/>
            <a:ext cx="8154000" cy="576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 hasCustomPrompt="1"/>
          </p:nvPr>
        </p:nvSpPr>
        <p:spPr>
          <a:xfrm>
            <a:off x="4790344" y="1814400"/>
            <a:ext cx="3258000" cy="3740400"/>
          </a:xfrm>
        </p:spPr>
        <p:txBody>
          <a:bodyPr anchor="t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096744" y="1825200"/>
            <a:ext cx="3528000" cy="3729600"/>
          </a:xfrm>
          <a:solidFill>
            <a:srgbClr val="63A6CE"/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48734" y="1282700"/>
            <a:ext cx="8104715" cy="46098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631825" indent="-268605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C66662D1-89DE-46BA-A466-454433849B66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3F62EB35-CBF2-473A-99BA-E3C595609F67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621102" y="365125"/>
            <a:ext cx="6914231" cy="5811838"/>
          </a:xfrm>
        </p:spPr>
        <p:txBody>
          <a:bodyPr vert="eaVert"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</a:lstStyle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408675"/>
            <a:ext cx="7887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3" name="组合 8"/>
          <p:cNvGrpSpPr/>
          <p:nvPr/>
        </p:nvGrpSpPr>
        <p:grpSpPr>
          <a:xfrm>
            <a:off x="2413000" y="3370263"/>
            <a:ext cx="4127500" cy="47625"/>
            <a:chOff x="3914775" y="2524125"/>
            <a:chExt cx="2428875" cy="57150"/>
          </a:xfrm>
        </p:grpSpPr>
        <p:sp>
          <p:nvSpPr>
            <p:cNvPr id="10" name="矩形 9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 fontAlgn="base"/>
              <a:endParaRPr lang="zh-CN" altLang="en-US" sz="1800" strike="noStrike" baseline="0" noProof="1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 fontAlgn="base"/>
              <a:endParaRPr lang="zh-CN" altLang="en-US" sz="1800" strike="noStrike" baseline="0" noProof="1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 fontAlgn="base"/>
              <a:endParaRPr lang="zh-CN" altLang="en-US" sz="1800" strike="noStrike" baseline="0" noProof="1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412274" y="2628900"/>
            <a:ext cx="4127863" cy="723899"/>
          </a:xfrm>
        </p:spPr>
        <p:txBody>
          <a:bodyPr anchor="b">
            <a:normAutofit/>
          </a:bodyPr>
          <a:lstStyle>
            <a:lvl1pPr algn="ctr">
              <a:defRPr sz="4000" baseline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412274" y="3417888"/>
            <a:ext cx="4127863" cy="477364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 smtClean="0"/>
              <a:t>单击此处添加您的副标题</a:t>
            </a:r>
            <a:endParaRPr lang="en-US" altLang="zh-CN" strike="noStrike" noProof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66662D1-89DE-46BA-A466-454433849B66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3F62EB35-CBF2-473A-99BA-E3C595609F67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439208" y="1358901"/>
            <a:ext cx="3810000" cy="4495800"/>
          </a:xfrm>
        </p:spPr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  <a:lvl2pPr>
              <a:defRPr baseline="0">
                <a:ea typeface="黑体" panose="02010609060101010101" pitchFamily="49" charset="-122"/>
              </a:defRPr>
            </a:lvl2pPr>
          </a:lstStyle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772020" y="1358901"/>
            <a:ext cx="3820587" cy="4495800"/>
          </a:xfrm>
        </p:spPr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  <a:lvl2pPr>
              <a:defRPr baseline="0">
                <a:ea typeface="黑体" panose="02010609060101010101" pitchFamily="49" charset="-122"/>
              </a:defRPr>
            </a:lvl2pPr>
          </a:lstStyle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C66662D1-89DE-46BA-A466-454433849B66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3F62EB35-CBF2-473A-99BA-E3C595609F67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24576" y="247384"/>
            <a:ext cx="7886698" cy="717022"/>
          </a:xfrm>
        </p:spPr>
        <p:txBody>
          <a:bodyPr/>
          <a:lstStyle/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C66662D1-89DE-46BA-A466-454433849B66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3F62EB35-CBF2-473A-99BA-E3C595609F67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空心弧 6"/>
          <p:cNvSpPr/>
          <p:nvPr/>
        </p:nvSpPr>
        <p:spPr bwMode="auto">
          <a:xfrm rot="7086271">
            <a:off x="5078413" y="2563813"/>
            <a:ext cx="1482725" cy="1482725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2743200" y="2869200"/>
            <a:ext cx="3276000" cy="1008000"/>
          </a:xfrm>
        </p:spPr>
        <p:txBody>
          <a:bodyPr anchor="t" anchorCtr="0">
            <a:normAutofit/>
          </a:bodyPr>
          <a:lstStyle>
            <a:lvl1pPr>
              <a:defRPr sz="6000" b="0"/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024000" y="3916799"/>
            <a:ext cx="2192400" cy="527615"/>
          </a:xfrm>
        </p:spPr>
        <p:txBody>
          <a:bodyPr>
            <a:normAutofit/>
          </a:bodyPr>
          <a:lstStyle>
            <a:lvl1pPr marL="0" indent="0" algn="dist"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 fontAlgn="auto"/>
            <a:r>
              <a:rPr lang="zh-CN" altLang="en-US" strike="noStrike" noProof="1" dirty="0" smtClean="0"/>
              <a:t>编辑副标题</a:t>
            </a:r>
            <a:endParaRPr lang="zh-CN" altLang="en-US" strike="noStrike" noProof="1" dirty="0" smtClean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66662D1-89DE-46BA-A466-454433849B66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3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3F62EB35-CBF2-473A-99BA-E3C595609F67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C66662D1-89DE-46BA-A466-454433849B66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3F62EB35-CBF2-473A-99BA-E3C595609F67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39200" y="356400"/>
            <a:ext cx="8154000" cy="5760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type="pic" idx="1" hasCustomPrompt="1"/>
          </p:nvPr>
        </p:nvSpPr>
        <p:spPr>
          <a:xfrm>
            <a:off x="4790344" y="1814400"/>
            <a:ext cx="3258000" cy="3740400"/>
          </a:xfrm>
        </p:spPr>
        <p:txBody>
          <a:bodyPr anchor="t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dirty="0" smtClean="0"/>
              <a:t>添加图片</a:t>
            </a:r>
            <a:endParaRPr lang="en-US" strike="noStrike" noProof="1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096744" y="1825200"/>
            <a:ext cx="3528000" cy="3729600"/>
          </a:xfrm>
          <a:solidFill>
            <a:srgbClr val="63A6CE"/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C66662D1-89DE-46BA-A466-454433849B66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3F62EB35-CBF2-473A-99BA-E3C595609F67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621102" y="365125"/>
            <a:ext cx="6914231" cy="5811838"/>
          </a:xfrm>
        </p:spPr>
        <p:txBody>
          <a:bodyPr vert="eaVert"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</a:lstStyle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C66662D1-89DE-46BA-A466-454433849B66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3F62EB35-CBF2-473A-99BA-E3C595609F67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cxnSp>
        <p:nvCxnSpPr>
          <p:cNvPr id="47" name="直接连接符 46"/>
          <p:cNvCxnSpPr/>
          <p:nvPr/>
        </p:nvCxnSpPr>
        <p:spPr>
          <a:xfrm>
            <a:off x="0" y="1114425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图片 35"/>
          <p:cNvPicPr>
            <a:picLocks noChangeAspect="1"/>
          </p:cNvPicPr>
          <p:nvPr/>
        </p:nvPicPr>
        <p:blipFill>
          <a:blip r:embed="rId12"/>
          <a:srcRect l="536" t="4593" r="2" b="28552"/>
          <a:stretch>
            <a:fillRect/>
          </a:stretch>
        </p:blipFill>
        <p:spPr>
          <a:xfrm>
            <a:off x="0" y="1266825"/>
            <a:ext cx="9140825" cy="4625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" name="矩形 36"/>
          <p:cNvSpPr/>
          <p:nvPr/>
        </p:nvSpPr>
        <p:spPr>
          <a:xfrm>
            <a:off x="314325" y="276225"/>
            <a:ext cx="8524875" cy="6581775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solidFill>
              <a:schemeClr val="bg1"/>
            </a:solidFill>
          </a:ln>
          <a:effectLst>
            <a:outerShdw blurRad="76200" dist="25400" dir="16200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fontAlgn="base"/>
            <a:endParaRPr lang="zh-CN" altLang="en-US" sz="1800" strike="noStrike" baseline="0" noProof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53" name="KSO_BT1"/>
          <p:cNvSpPr>
            <a:spLocks noGrp="1"/>
          </p:cNvSpPr>
          <p:nvPr>
            <p:ph type="title"/>
          </p:nvPr>
        </p:nvSpPr>
        <p:spPr>
          <a:xfrm>
            <a:off x="439738" y="355600"/>
            <a:ext cx="8153400" cy="5762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2054" name="KSO_BC1"/>
          <p:cNvSpPr>
            <a:spLocks noGrp="1"/>
          </p:cNvSpPr>
          <p:nvPr>
            <p:ph type="body"/>
          </p:nvPr>
        </p:nvSpPr>
        <p:spPr>
          <a:xfrm>
            <a:off x="449263" y="1296988"/>
            <a:ext cx="8104187" cy="4595812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 indent="-36195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268605"/>
            <a:r>
              <a:rPr lang="zh-CN" altLang="zh-CN" dirty="0"/>
              <a:t>第二级</a:t>
            </a:r>
            <a:endParaRPr lang="zh-CN" altLang="zh-CN" dirty="0"/>
          </a:p>
          <a:p>
            <a:pPr lvl="2" indent="-228600"/>
            <a:r>
              <a:rPr lang="zh-CN" altLang="zh-CN" dirty="0"/>
              <a:t>第三级</a:t>
            </a:r>
            <a:endParaRPr lang="zh-CN" altLang="zh-CN" dirty="0"/>
          </a:p>
          <a:p>
            <a:pPr lvl="3" indent="-228600"/>
            <a:r>
              <a:rPr lang="zh-CN" altLang="zh-CN" dirty="0"/>
              <a:t>第四级</a:t>
            </a:r>
            <a:endParaRPr lang="zh-CN" altLang="zh-CN" dirty="0"/>
          </a:p>
          <a:p>
            <a:pPr lvl="4" indent="-22860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44" name="燕尾形 43">
            <a:hlinkClick r:id="" action="ppaction://hlinkshowjump?jump=nextslide"/>
          </p:cNvPr>
          <p:cNvSpPr/>
          <p:nvPr/>
        </p:nvSpPr>
        <p:spPr>
          <a:xfrm>
            <a:off x="8621713" y="6426200"/>
            <a:ext cx="88900" cy="90488"/>
          </a:xfrm>
          <a:prstGeom prst="chevron">
            <a:avLst>
              <a:gd name="adj" fmla="val 6326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 fontAlgn="base"/>
            <a:endParaRPr lang="zh-CN" altLang="en-US" sz="1800" strike="noStrike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5" name="燕尾形 44">
            <a:hlinkClick r:id="" action="ppaction://hlinkshowjump?jump=previousslide"/>
          </p:cNvPr>
          <p:cNvSpPr/>
          <p:nvPr/>
        </p:nvSpPr>
        <p:spPr>
          <a:xfrm flipH="1">
            <a:off x="7935913" y="6426200"/>
            <a:ext cx="88900" cy="90488"/>
          </a:xfrm>
          <a:prstGeom prst="chevron">
            <a:avLst>
              <a:gd name="adj" fmla="val 6326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 fontAlgn="base"/>
            <a:endParaRPr lang="zh-CN" altLang="en-US" sz="1800" strike="noStrike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C66662D1-89DE-46BA-A466-454433849B66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3F62EB35-CBF2-473A-99BA-E3C595609F67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700" spc="-110" baseline="0">
          <a:solidFill>
            <a:schemeClr val="accent1"/>
          </a:solidFill>
          <a:effectLst/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361950" indent="-361950" algn="just" defTabSz="914400" rtl="0" eaLnBrk="1" latinLnBrk="0" hangingPunct="1">
        <a:spcBef>
          <a:spcPts val="0"/>
        </a:spcBef>
        <a:spcAft>
          <a:spcPts val="0"/>
        </a:spcAft>
        <a:buSzPct val="60000"/>
        <a:buFont typeface="黑体" panose="02010609060101010101" pitchFamily="49" charset="-122"/>
        <a:buChar char="〉"/>
        <a:defRPr sz="2400" kern="1200" baseline="0">
          <a:solidFill>
            <a:schemeClr val="tx1"/>
          </a:solidFill>
          <a:latin typeface="+mn-ea"/>
          <a:ea typeface="+mn-ea"/>
          <a:cs typeface="+mn-cs"/>
        </a:defRPr>
      </a:lvl1pPr>
      <a:lvl2pPr marL="713105" indent="-268605" algn="just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tabLst>
          <a:tab pos="712470" algn="l"/>
        </a:tabLst>
        <a:defRPr sz="20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接连接符 46"/>
          <p:cNvCxnSpPr/>
          <p:nvPr/>
        </p:nvCxnSpPr>
        <p:spPr>
          <a:xfrm>
            <a:off x="-63" y="1114425"/>
            <a:ext cx="914406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" t="4593" r="1" b="28553"/>
          <a:stretch>
            <a:fillRect/>
          </a:stretch>
        </p:blipFill>
        <p:spPr>
          <a:xfrm>
            <a:off x="-63" y="1266825"/>
            <a:ext cx="9140953" cy="4625689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314323" y="276225"/>
            <a:ext cx="8524877" cy="6581775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solidFill>
              <a:schemeClr val="bg1"/>
            </a:solidFill>
          </a:ln>
          <a:effectLst>
            <a:outerShdw blurRad="76200" dist="25400" dir="16200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39208" y="355885"/>
            <a:ext cx="8153399" cy="575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48734" y="1297764"/>
            <a:ext cx="8104715" cy="4594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  <p:sp>
        <p:nvSpPr>
          <p:cNvPr id="44" name="燕尾形 43">
            <a:hlinkClick r:id="" action="ppaction://hlinkshowjump?jump=nextslide"/>
          </p:cNvPr>
          <p:cNvSpPr/>
          <p:nvPr/>
        </p:nvSpPr>
        <p:spPr>
          <a:xfrm>
            <a:off x="8621184" y="6426977"/>
            <a:ext cx="90000" cy="90000"/>
          </a:xfrm>
          <a:prstGeom prst="chevron">
            <a:avLst>
              <a:gd name="adj" fmla="val 6326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800" baseline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5" name="燕尾形 44">
            <a:hlinkClick r:id="" action="ppaction://hlinkshowjump?jump=previousslide"/>
          </p:cNvPr>
          <p:cNvSpPr/>
          <p:nvPr/>
        </p:nvSpPr>
        <p:spPr>
          <a:xfrm flipH="1">
            <a:off x="7935384" y="6426977"/>
            <a:ext cx="90000" cy="90000"/>
          </a:xfrm>
          <a:prstGeom prst="chevron">
            <a:avLst>
              <a:gd name="adj" fmla="val 6326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800" baseline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700" spc="-110" baseline="0">
          <a:solidFill>
            <a:schemeClr val="accent1"/>
          </a:solidFill>
          <a:effectLst/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361950" indent="-361950" algn="just" defTabSz="914400" rtl="0" eaLnBrk="1" latinLnBrk="0" hangingPunct="1">
        <a:spcBef>
          <a:spcPts val="0"/>
        </a:spcBef>
        <a:spcAft>
          <a:spcPts val="0"/>
        </a:spcAft>
        <a:buSzPct val="60000"/>
        <a:buFont typeface="黑体" panose="02010609060101010101" pitchFamily="49" charset="-122"/>
        <a:buChar char="〉"/>
        <a:defRPr sz="2400" kern="1200" baseline="0">
          <a:solidFill>
            <a:schemeClr val="tx1"/>
          </a:solidFill>
          <a:latin typeface="+mn-ea"/>
          <a:ea typeface="+mn-ea"/>
          <a:cs typeface="+mn-cs"/>
        </a:defRPr>
      </a:lvl1pPr>
      <a:lvl2pPr marL="713105" indent="-268605" algn="just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tabLst>
          <a:tab pos="712470" algn="l"/>
        </a:tabLst>
        <a:defRPr sz="20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61.xml"/><Relationship Id="rId20" Type="http://schemas.openxmlformats.org/officeDocument/2006/relationships/tags" Target="../tags/tag60.xml"/><Relationship Id="rId2" Type="http://schemas.openxmlformats.org/officeDocument/2006/relationships/tags" Target="../tags/tag42.xml"/><Relationship Id="rId19" Type="http://schemas.openxmlformats.org/officeDocument/2006/relationships/tags" Target="../tags/tag59.xml"/><Relationship Id="rId18" Type="http://schemas.openxmlformats.org/officeDocument/2006/relationships/tags" Target="../tags/tag58.xml"/><Relationship Id="rId17" Type="http://schemas.openxmlformats.org/officeDocument/2006/relationships/tags" Target="../tags/tag57.xml"/><Relationship Id="rId16" Type="http://schemas.openxmlformats.org/officeDocument/2006/relationships/tags" Target="../tags/tag56.xml"/><Relationship Id="rId15" Type="http://schemas.openxmlformats.org/officeDocument/2006/relationships/tags" Target="../tags/tag55.xml"/><Relationship Id="rId14" Type="http://schemas.openxmlformats.org/officeDocument/2006/relationships/tags" Target="../tags/tag54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tags" Target="../tags/tag41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25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36.xml"/><Relationship Id="rId1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0.xml"/><Relationship Id="rId4" Type="http://schemas.openxmlformats.org/officeDocument/2006/relationships/hyperlink" Target="https://www.jianshu.com/p/3c3e18456ccc" TargetMode="Externa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2743200" y="2868613"/>
            <a:ext cx="3276600" cy="1008063"/>
          </a:xfrm>
        </p:spPr>
        <p:txBody>
          <a:bodyPr anchor="t" anchorCtr="0">
            <a:normAutofit fontScale="90000"/>
          </a:bodyPr>
          <a:p>
            <a:pPr defTabSz="914400" fontAlgn="auto">
              <a:lnSpc>
                <a:spcPct val="120000"/>
              </a:lnSpc>
              <a:buSzPct val="100000"/>
            </a:pPr>
            <a:r>
              <a:rPr lang="zh-CN" altLang="en-US" strike="noStrike" baseline="0" noProof="1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  <a:ea typeface="+mj-ea"/>
              </a:rPr>
              <a:t>工作分享</a:t>
            </a:r>
            <a:endParaRPr lang="zh-CN" altLang="en-US" strike="noStrike" baseline="0" noProof="1" smtClean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+mj-lt"/>
              <a:ea typeface="+mj-ea"/>
            </a:endParaRPr>
          </a:p>
        </p:txBody>
      </p:sp>
      <p:sp>
        <p:nvSpPr>
          <p:cNvPr id="7170" name="文本占位符 2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3024188" y="3916363"/>
            <a:ext cx="2192337" cy="528637"/>
          </a:xfrm>
        </p:spPr>
        <p:txBody>
          <a:bodyPr vert="horz" lIns="91440" tIns="45720" rIns="91440" bIns="45720" anchor="t"/>
          <a:p>
            <a:pPr defTabSz="914400">
              <a:lnSpc>
                <a:spcPct val="120000"/>
              </a:lnSpc>
              <a:buSzPct val="100000"/>
            </a:pPr>
            <a:endParaRPr lang="zh-CN" altLang="zh-CN" kern="1200" baseline="0">
              <a:latin typeface="Arial" panose="020B0604020202020204" pitchFamily="34" charset="0"/>
              <a:ea typeface="+mn-ea"/>
              <a:cs typeface="+mn-cs"/>
            </a:endParaRPr>
          </a:p>
          <a:p>
            <a:pPr defTabSz="914400">
              <a:lnSpc>
                <a:spcPct val="120000"/>
              </a:lnSpc>
              <a:buSzPct val="100000"/>
            </a:pPr>
            <a:endParaRPr lang="zh-CN" altLang="zh-CN" kern="1200" baseline="0"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未来规划</a:t>
            </a:r>
            <a:endParaRPr lang="zh-CN" altLang="en-US"/>
          </a:p>
        </p:txBody>
      </p:sp>
      <p:sp>
        <p:nvSpPr>
          <p:cNvPr id="36" name="任意多边形 35"/>
          <p:cNvSpPr/>
          <p:nvPr>
            <p:custDataLst>
              <p:tags r:id="rId1"/>
            </p:custDataLst>
          </p:nvPr>
        </p:nvSpPr>
        <p:spPr>
          <a:xfrm>
            <a:off x="7040245" y="2297430"/>
            <a:ext cx="1425575" cy="1855470"/>
          </a:xfrm>
          <a:custGeom>
            <a:avLst/>
            <a:gdLst>
              <a:gd name="connsiteX0" fmla="*/ 648000 w 1296000"/>
              <a:gd name="connsiteY0" fmla="*/ 0 h 1686977"/>
              <a:gd name="connsiteX1" fmla="*/ 1284438 w 1296000"/>
              <a:gd name="connsiteY1" fmla="*/ 465673 h 1686977"/>
              <a:gd name="connsiteX2" fmla="*/ 1296000 w 1296000"/>
              <a:gd name="connsiteY2" fmla="*/ 465673 h 1686977"/>
              <a:gd name="connsiteX3" fmla="*/ 1296000 w 1296000"/>
              <a:gd name="connsiteY3" fmla="*/ 474133 h 1686977"/>
              <a:gd name="connsiteX4" fmla="*/ 1296000 w 1296000"/>
              <a:gd name="connsiteY4" fmla="*/ 1212844 h 1686977"/>
              <a:gd name="connsiteX5" fmla="*/ 1296000 w 1296000"/>
              <a:gd name="connsiteY5" fmla="*/ 1219206 h 1686977"/>
              <a:gd name="connsiteX6" fmla="*/ 1287305 w 1296000"/>
              <a:gd name="connsiteY6" fmla="*/ 1219206 h 1686977"/>
              <a:gd name="connsiteX7" fmla="*/ 648000 w 1296000"/>
              <a:gd name="connsiteY7" fmla="*/ 1686977 h 1686977"/>
              <a:gd name="connsiteX8" fmla="*/ 8695 w 1296000"/>
              <a:gd name="connsiteY8" fmla="*/ 1219206 h 1686977"/>
              <a:gd name="connsiteX9" fmla="*/ 0 w 1296000"/>
              <a:gd name="connsiteY9" fmla="*/ 1219206 h 1686977"/>
              <a:gd name="connsiteX10" fmla="*/ 0 w 1296000"/>
              <a:gd name="connsiteY10" fmla="*/ 1212844 h 1686977"/>
              <a:gd name="connsiteX11" fmla="*/ 0 w 1296000"/>
              <a:gd name="connsiteY11" fmla="*/ 474133 h 1686977"/>
              <a:gd name="connsiteX12" fmla="*/ 0 w 1296000"/>
              <a:gd name="connsiteY12" fmla="*/ 465673 h 1686977"/>
              <a:gd name="connsiteX13" fmla="*/ 11562 w 1296000"/>
              <a:gd name="connsiteY13" fmla="*/ 465673 h 168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96000" h="1686977">
                <a:moveTo>
                  <a:pt x="648000" y="0"/>
                </a:moveTo>
                <a:lnTo>
                  <a:pt x="1284438" y="465673"/>
                </a:lnTo>
                <a:lnTo>
                  <a:pt x="1296000" y="465673"/>
                </a:lnTo>
                <a:lnTo>
                  <a:pt x="1296000" y="474133"/>
                </a:lnTo>
                <a:lnTo>
                  <a:pt x="1296000" y="1212844"/>
                </a:lnTo>
                <a:lnTo>
                  <a:pt x="1296000" y="1219206"/>
                </a:lnTo>
                <a:lnTo>
                  <a:pt x="1287305" y="1219206"/>
                </a:lnTo>
                <a:lnTo>
                  <a:pt x="648000" y="1686977"/>
                </a:lnTo>
                <a:lnTo>
                  <a:pt x="8695" y="1219206"/>
                </a:lnTo>
                <a:lnTo>
                  <a:pt x="0" y="1219206"/>
                </a:lnTo>
                <a:lnTo>
                  <a:pt x="0" y="1212844"/>
                </a:lnTo>
                <a:lnTo>
                  <a:pt x="0" y="474133"/>
                </a:lnTo>
                <a:lnTo>
                  <a:pt x="0" y="465673"/>
                </a:lnTo>
                <a:lnTo>
                  <a:pt x="11562" y="4656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en-US" altLang="zh-CN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37" name="任意多边形 36"/>
          <p:cNvSpPr/>
          <p:nvPr>
            <p:custDataLst>
              <p:tags r:id="rId2"/>
            </p:custDataLst>
          </p:nvPr>
        </p:nvSpPr>
        <p:spPr>
          <a:xfrm>
            <a:off x="6990715" y="3714115"/>
            <a:ext cx="1520190" cy="709930"/>
          </a:xfrm>
          <a:custGeom>
            <a:avLst/>
            <a:gdLst>
              <a:gd name="connsiteX0" fmla="*/ 10562 w 1382273"/>
              <a:gd name="connsiteY0" fmla="*/ 0 h 645480"/>
              <a:gd name="connsiteX1" fmla="*/ 691137 w 1382273"/>
              <a:gd name="connsiteY1" fmla="*/ 493127 h 645480"/>
              <a:gd name="connsiteX2" fmla="*/ 1371711 w 1382273"/>
              <a:gd name="connsiteY2" fmla="*/ 1 h 645480"/>
              <a:gd name="connsiteX3" fmla="*/ 1382273 w 1382273"/>
              <a:gd name="connsiteY3" fmla="*/ 14577 h 645480"/>
              <a:gd name="connsiteX4" fmla="*/ 706475 w 1382273"/>
              <a:gd name="connsiteY4" fmla="*/ 504241 h 645480"/>
              <a:gd name="connsiteX5" fmla="*/ 881285 w 1382273"/>
              <a:gd name="connsiteY5" fmla="*/ 630904 h 645480"/>
              <a:gd name="connsiteX6" fmla="*/ 870724 w 1382273"/>
              <a:gd name="connsiteY6" fmla="*/ 645480 h 645480"/>
              <a:gd name="connsiteX7" fmla="*/ 691136 w 1382273"/>
              <a:gd name="connsiteY7" fmla="*/ 515355 h 645480"/>
              <a:gd name="connsiteX8" fmla="*/ 511549 w 1382273"/>
              <a:gd name="connsiteY8" fmla="*/ 645480 h 645480"/>
              <a:gd name="connsiteX9" fmla="*/ 500988 w 1382273"/>
              <a:gd name="connsiteY9" fmla="*/ 630905 h 645480"/>
              <a:gd name="connsiteX10" fmla="*/ 675798 w 1382273"/>
              <a:gd name="connsiteY10" fmla="*/ 504241 h 645480"/>
              <a:gd name="connsiteX11" fmla="*/ 0 w 1382273"/>
              <a:gd name="connsiteY11" fmla="*/ 14576 h 64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2273" h="645480">
                <a:moveTo>
                  <a:pt x="10562" y="0"/>
                </a:moveTo>
                <a:lnTo>
                  <a:pt x="691137" y="493127"/>
                </a:lnTo>
                <a:lnTo>
                  <a:pt x="1371711" y="1"/>
                </a:lnTo>
                <a:lnTo>
                  <a:pt x="1382273" y="14577"/>
                </a:lnTo>
                <a:lnTo>
                  <a:pt x="706475" y="504241"/>
                </a:lnTo>
                <a:lnTo>
                  <a:pt x="881285" y="630904"/>
                </a:lnTo>
                <a:lnTo>
                  <a:pt x="870724" y="645480"/>
                </a:lnTo>
                <a:lnTo>
                  <a:pt x="691136" y="515355"/>
                </a:lnTo>
                <a:lnTo>
                  <a:pt x="511549" y="645480"/>
                </a:lnTo>
                <a:lnTo>
                  <a:pt x="500988" y="630905"/>
                </a:lnTo>
                <a:lnTo>
                  <a:pt x="675798" y="504241"/>
                </a:lnTo>
                <a:lnTo>
                  <a:pt x="0" y="145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38" name="任意多边形 37"/>
          <p:cNvSpPr/>
          <p:nvPr>
            <p:custDataLst>
              <p:tags r:id="rId3"/>
            </p:custDataLst>
          </p:nvPr>
        </p:nvSpPr>
        <p:spPr>
          <a:xfrm>
            <a:off x="7555230" y="4364990"/>
            <a:ext cx="391795" cy="509905"/>
          </a:xfrm>
          <a:custGeom>
            <a:avLst/>
            <a:gdLst>
              <a:gd name="connsiteX0" fmla="*/ 648000 w 1296000"/>
              <a:gd name="connsiteY0" fmla="*/ 0 h 1686977"/>
              <a:gd name="connsiteX1" fmla="*/ 1284438 w 1296000"/>
              <a:gd name="connsiteY1" fmla="*/ 465673 h 1686977"/>
              <a:gd name="connsiteX2" fmla="*/ 1296000 w 1296000"/>
              <a:gd name="connsiteY2" fmla="*/ 465673 h 1686977"/>
              <a:gd name="connsiteX3" fmla="*/ 1296000 w 1296000"/>
              <a:gd name="connsiteY3" fmla="*/ 474133 h 1686977"/>
              <a:gd name="connsiteX4" fmla="*/ 1296000 w 1296000"/>
              <a:gd name="connsiteY4" fmla="*/ 1212844 h 1686977"/>
              <a:gd name="connsiteX5" fmla="*/ 1296000 w 1296000"/>
              <a:gd name="connsiteY5" fmla="*/ 1219206 h 1686977"/>
              <a:gd name="connsiteX6" fmla="*/ 1287305 w 1296000"/>
              <a:gd name="connsiteY6" fmla="*/ 1219206 h 1686977"/>
              <a:gd name="connsiteX7" fmla="*/ 648000 w 1296000"/>
              <a:gd name="connsiteY7" fmla="*/ 1686977 h 1686977"/>
              <a:gd name="connsiteX8" fmla="*/ 8695 w 1296000"/>
              <a:gd name="connsiteY8" fmla="*/ 1219206 h 1686977"/>
              <a:gd name="connsiteX9" fmla="*/ 0 w 1296000"/>
              <a:gd name="connsiteY9" fmla="*/ 1219206 h 1686977"/>
              <a:gd name="connsiteX10" fmla="*/ 0 w 1296000"/>
              <a:gd name="connsiteY10" fmla="*/ 1212844 h 1686977"/>
              <a:gd name="connsiteX11" fmla="*/ 0 w 1296000"/>
              <a:gd name="connsiteY11" fmla="*/ 474133 h 1686977"/>
              <a:gd name="connsiteX12" fmla="*/ 0 w 1296000"/>
              <a:gd name="connsiteY12" fmla="*/ 465673 h 1686977"/>
              <a:gd name="connsiteX13" fmla="*/ 11562 w 1296000"/>
              <a:gd name="connsiteY13" fmla="*/ 465673 h 168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96000" h="1686977">
                <a:moveTo>
                  <a:pt x="648000" y="0"/>
                </a:moveTo>
                <a:lnTo>
                  <a:pt x="1284438" y="465673"/>
                </a:lnTo>
                <a:lnTo>
                  <a:pt x="1296000" y="465673"/>
                </a:lnTo>
                <a:lnTo>
                  <a:pt x="1296000" y="474133"/>
                </a:lnTo>
                <a:lnTo>
                  <a:pt x="1296000" y="1212844"/>
                </a:lnTo>
                <a:lnTo>
                  <a:pt x="1296000" y="1219206"/>
                </a:lnTo>
                <a:lnTo>
                  <a:pt x="1287305" y="1219206"/>
                </a:lnTo>
                <a:lnTo>
                  <a:pt x="648000" y="1686977"/>
                </a:lnTo>
                <a:lnTo>
                  <a:pt x="8695" y="1219206"/>
                </a:lnTo>
                <a:lnTo>
                  <a:pt x="0" y="1219206"/>
                </a:lnTo>
                <a:lnTo>
                  <a:pt x="0" y="1212844"/>
                </a:lnTo>
                <a:lnTo>
                  <a:pt x="0" y="474133"/>
                </a:lnTo>
                <a:lnTo>
                  <a:pt x="0" y="465673"/>
                </a:lnTo>
                <a:lnTo>
                  <a:pt x="11562" y="4656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>
            <p:custDataLst>
              <p:tags r:id="rId4"/>
            </p:custDataLst>
          </p:nvPr>
        </p:nvSpPr>
        <p:spPr>
          <a:xfrm>
            <a:off x="7555865" y="4368800"/>
            <a:ext cx="391795" cy="5099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D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>
            <p:custDataLst>
              <p:tags r:id="rId5"/>
            </p:custDataLst>
          </p:nvPr>
        </p:nvSpPr>
        <p:spPr>
          <a:xfrm>
            <a:off x="7043420" y="2829560"/>
            <a:ext cx="1419225" cy="791845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p>
            <a:pPr marL="0" lvl="0" algn="ctr">
              <a:lnSpc>
                <a:spcPct val="120000"/>
              </a:lnSpc>
            </a:pPr>
            <a:r>
              <a:rPr lang="zh-CN" altLang="en-US" sz="2000" b="1" kern="0" spc="3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逻辑要加强</a:t>
            </a:r>
            <a:endParaRPr lang="zh-CN" altLang="en-US" sz="2000" b="1" kern="0" spc="3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任意多边形 15"/>
          <p:cNvSpPr/>
          <p:nvPr>
            <p:custDataLst>
              <p:tags r:id="rId6"/>
            </p:custDataLst>
          </p:nvPr>
        </p:nvSpPr>
        <p:spPr>
          <a:xfrm>
            <a:off x="4869815" y="2297430"/>
            <a:ext cx="1425575" cy="1855470"/>
          </a:xfrm>
          <a:custGeom>
            <a:avLst/>
            <a:gdLst>
              <a:gd name="connsiteX0" fmla="*/ 648000 w 1296000"/>
              <a:gd name="connsiteY0" fmla="*/ 0 h 1686977"/>
              <a:gd name="connsiteX1" fmla="*/ 1284438 w 1296000"/>
              <a:gd name="connsiteY1" fmla="*/ 465673 h 1686977"/>
              <a:gd name="connsiteX2" fmla="*/ 1296000 w 1296000"/>
              <a:gd name="connsiteY2" fmla="*/ 465673 h 1686977"/>
              <a:gd name="connsiteX3" fmla="*/ 1296000 w 1296000"/>
              <a:gd name="connsiteY3" fmla="*/ 474133 h 1686977"/>
              <a:gd name="connsiteX4" fmla="*/ 1296000 w 1296000"/>
              <a:gd name="connsiteY4" fmla="*/ 1212844 h 1686977"/>
              <a:gd name="connsiteX5" fmla="*/ 1296000 w 1296000"/>
              <a:gd name="connsiteY5" fmla="*/ 1219206 h 1686977"/>
              <a:gd name="connsiteX6" fmla="*/ 1287305 w 1296000"/>
              <a:gd name="connsiteY6" fmla="*/ 1219206 h 1686977"/>
              <a:gd name="connsiteX7" fmla="*/ 648000 w 1296000"/>
              <a:gd name="connsiteY7" fmla="*/ 1686977 h 1686977"/>
              <a:gd name="connsiteX8" fmla="*/ 8695 w 1296000"/>
              <a:gd name="connsiteY8" fmla="*/ 1219206 h 1686977"/>
              <a:gd name="connsiteX9" fmla="*/ 0 w 1296000"/>
              <a:gd name="connsiteY9" fmla="*/ 1219206 h 1686977"/>
              <a:gd name="connsiteX10" fmla="*/ 0 w 1296000"/>
              <a:gd name="connsiteY10" fmla="*/ 1212844 h 1686977"/>
              <a:gd name="connsiteX11" fmla="*/ 0 w 1296000"/>
              <a:gd name="connsiteY11" fmla="*/ 474133 h 1686977"/>
              <a:gd name="connsiteX12" fmla="*/ 0 w 1296000"/>
              <a:gd name="connsiteY12" fmla="*/ 465673 h 1686977"/>
              <a:gd name="connsiteX13" fmla="*/ 11562 w 1296000"/>
              <a:gd name="connsiteY13" fmla="*/ 465673 h 168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96000" h="1686977">
                <a:moveTo>
                  <a:pt x="648000" y="0"/>
                </a:moveTo>
                <a:lnTo>
                  <a:pt x="1284438" y="465673"/>
                </a:lnTo>
                <a:lnTo>
                  <a:pt x="1296000" y="465673"/>
                </a:lnTo>
                <a:lnTo>
                  <a:pt x="1296000" y="474133"/>
                </a:lnTo>
                <a:lnTo>
                  <a:pt x="1296000" y="1212844"/>
                </a:lnTo>
                <a:lnTo>
                  <a:pt x="1296000" y="1219206"/>
                </a:lnTo>
                <a:lnTo>
                  <a:pt x="1287305" y="1219206"/>
                </a:lnTo>
                <a:lnTo>
                  <a:pt x="648000" y="1686977"/>
                </a:lnTo>
                <a:lnTo>
                  <a:pt x="8695" y="1219206"/>
                </a:lnTo>
                <a:lnTo>
                  <a:pt x="0" y="1219206"/>
                </a:lnTo>
                <a:lnTo>
                  <a:pt x="0" y="1212844"/>
                </a:lnTo>
                <a:lnTo>
                  <a:pt x="0" y="474133"/>
                </a:lnTo>
                <a:lnTo>
                  <a:pt x="0" y="465673"/>
                </a:lnTo>
                <a:lnTo>
                  <a:pt x="11562" y="4656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en-US" altLang="zh-CN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8" name="任意多边形 17"/>
          <p:cNvSpPr/>
          <p:nvPr>
            <p:custDataLst>
              <p:tags r:id="rId7"/>
            </p:custDataLst>
          </p:nvPr>
        </p:nvSpPr>
        <p:spPr>
          <a:xfrm>
            <a:off x="4824095" y="3714115"/>
            <a:ext cx="1520190" cy="709930"/>
          </a:xfrm>
          <a:custGeom>
            <a:avLst/>
            <a:gdLst>
              <a:gd name="connsiteX0" fmla="*/ 10562 w 1382273"/>
              <a:gd name="connsiteY0" fmla="*/ 0 h 645480"/>
              <a:gd name="connsiteX1" fmla="*/ 691137 w 1382273"/>
              <a:gd name="connsiteY1" fmla="*/ 493127 h 645480"/>
              <a:gd name="connsiteX2" fmla="*/ 1371711 w 1382273"/>
              <a:gd name="connsiteY2" fmla="*/ 1 h 645480"/>
              <a:gd name="connsiteX3" fmla="*/ 1382273 w 1382273"/>
              <a:gd name="connsiteY3" fmla="*/ 14577 h 645480"/>
              <a:gd name="connsiteX4" fmla="*/ 706475 w 1382273"/>
              <a:gd name="connsiteY4" fmla="*/ 504241 h 645480"/>
              <a:gd name="connsiteX5" fmla="*/ 881285 w 1382273"/>
              <a:gd name="connsiteY5" fmla="*/ 630904 h 645480"/>
              <a:gd name="connsiteX6" fmla="*/ 870724 w 1382273"/>
              <a:gd name="connsiteY6" fmla="*/ 645480 h 645480"/>
              <a:gd name="connsiteX7" fmla="*/ 691136 w 1382273"/>
              <a:gd name="connsiteY7" fmla="*/ 515355 h 645480"/>
              <a:gd name="connsiteX8" fmla="*/ 511549 w 1382273"/>
              <a:gd name="connsiteY8" fmla="*/ 645480 h 645480"/>
              <a:gd name="connsiteX9" fmla="*/ 500988 w 1382273"/>
              <a:gd name="connsiteY9" fmla="*/ 630905 h 645480"/>
              <a:gd name="connsiteX10" fmla="*/ 675798 w 1382273"/>
              <a:gd name="connsiteY10" fmla="*/ 504241 h 645480"/>
              <a:gd name="connsiteX11" fmla="*/ 0 w 1382273"/>
              <a:gd name="connsiteY11" fmla="*/ 14576 h 64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2273" h="645480">
                <a:moveTo>
                  <a:pt x="10562" y="0"/>
                </a:moveTo>
                <a:lnTo>
                  <a:pt x="691137" y="493127"/>
                </a:lnTo>
                <a:lnTo>
                  <a:pt x="1371711" y="1"/>
                </a:lnTo>
                <a:lnTo>
                  <a:pt x="1382273" y="14577"/>
                </a:lnTo>
                <a:lnTo>
                  <a:pt x="706475" y="504241"/>
                </a:lnTo>
                <a:lnTo>
                  <a:pt x="881285" y="630904"/>
                </a:lnTo>
                <a:lnTo>
                  <a:pt x="870724" y="645480"/>
                </a:lnTo>
                <a:lnTo>
                  <a:pt x="691136" y="515355"/>
                </a:lnTo>
                <a:lnTo>
                  <a:pt x="511549" y="645480"/>
                </a:lnTo>
                <a:lnTo>
                  <a:pt x="500988" y="630905"/>
                </a:lnTo>
                <a:lnTo>
                  <a:pt x="675798" y="504241"/>
                </a:lnTo>
                <a:lnTo>
                  <a:pt x="0" y="145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9" name="任意多边形 18"/>
          <p:cNvSpPr/>
          <p:nvPr>
            <p:custDataLst>
              <p:tags r:id="rId8"/>
            </p:custDataLst>
          </p:nvPr>
        </p:nvSpPr>
        <p:spPr>
          <a:xfrm>
            <a:off x="5387975" y="4364990"/>
            <a:ext cx="391795" cy="509905"/>
          </a:xfrm>
          <a:custGeom>
            <a:avLst/>
            <a:gdLst>
              <a:gd name="connsiteX0" fmla="*/ 648000 w 1296000"/>
              <a:gd name="connsiteY0" fmla="*/ 0 h 1686977"/>
              <a:gd name="connsiteX1" fmla="*/ 1284438 w 1296000"/>
              <a:gd name="connsiteY1" fmla="*/ 465673 h 1686977"/>
              <a:gd name="connsiteX2" fmla="*/ 1296000 w 1296000"/>
              <a:gd name="connsiteY2" fmla="*/ 465673 h 1686977"/>
              <a:gd name="connsiteX3" fmla="*/ 1296000 w 1296000"/>
              <a:gd name="connsiteY3" fmla="*/ 474133 h 1686977"/>
              <a:gd name="connsiteX4" fmla="*/ 1296000 w 1296000"/>
              <a:gd name="connsiteY4" fmla="*/ 1212844 h 1686977"/>
              <a:gd name="connsiteX5" fmla="*/ 1296000 w 1296000"/>
              <a:gd name="connsiteY5" fmla="*/ 1219206 h 1686977"/>
              <a:gd name="connsiteX6" fmla="*/ 1287305 w 1296000"/>
              <a:gd name="connsiteY6" fmla="*/ 1219206 h 1686977"/>
              <a:gd name="connsiteX7" fmla="*/ 648000 w 1296000"/>
              <a:gd name="connsiteY7" fmla="*/ 1686977 h 1686977"/>
              <a:gd name="connsiteX8" fmla="*/ 8695 w 1296000"/>
              <a:gd name="connsiteY8" fmla="*/ 1219206 h 1686977"/>
              <a:gd name="connsiteX9" fmla="*/ 0 w 1296000"/>
              <a:gd name="connsiteY9" fmla="*/ 1219206 h 1686977"/>
              <a:gd name="connsiteX10" fmla="*/ 0 w 1296000"/>
              <a:gd name="connsiteY10" fmla="*/ 1212844 h 1686977"/>
              <a:gd name="connsiteX11" fmla="*/ 0 w 1296000"/>
              <a:gd name="connsiteY11" fmla="*/ 474133 h 1686977"/>
              <a:gd name="connsiteX12" fmla="*/ 0 w 1296000"/>
              <a:gd name="connsiteY12" fmla="*/ 465673 h 1686977"/>
              <a:gd name="connsiteX13" fmla="*/ 11562 w 1296000"/>
              <a:gd name="connsiteY13" fmla="*/ 465673 h 168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96000" h="1686977">
                <a:moveTo>
                  <a:pt x="648000" y="0"/>
                </a:moveTo>
                <a:lnTo>
                  <a:pt x="1284438" y="465673"/>
                </a:lnTo>
                <a:lnTo>
                  <a:pt x="1296000" y="465673"/>
                </a:lnTo>
                <a:lnTo>
                  <a:pt x="1296000" y="474133"/>
                </a:lnTo>
                <a:lnTo>
                  <a:pt x="1296000" y="1212844"/>
                </a:lnTo>
                <a:lnTo>
                  <a:pt x="1296000" y="1219206"/>
                </a:lnTo>
                <a:lnTo>
                  <a:pt x="1287305" y="1219206"/>
                </a:lnTo>
                <a:lnTo>
                  <a:pt x="648000" y="1686977"/>
                </a:lnTo>
                <a:lnTo>
                  <a:pt x="8695" y="1219206"/>
                </a:lnTo>
                <a:lnTo>
                  <a:pt x="0" y="1219206"/>
                </a:lnTo>
                <a:lnTo>
                  <a:pt x="0" y="1212844"/>
                </a:lnTo>
                <a:lnTo>
                  <a:pt x="0" y="474133"/>
                </a:lnTo>
                <a:lnTo>
                  <a:pt x="0" y="465673"/>
                </a:lnTo>
                <a:lnTo>
                  <a:pt x="11562" y="4656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>
            <p:custDataLst>
              <p:tags r:id="rId9"/>
            </p:custDataLst>
          </p:nvPr>
        </p:nvSpPr>
        <p:spPr>
          <a:xfrm>
            <a:off x="5389245" y="4368800"/>
            <a:ext cx="391795" cy="5099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10"/>
            </p:custDataLst>
          </p:nvPr>
        </p:nvSpPr>
        <p:spPr>
          <a:xfrm>
            <a:off x="4872990" y="2829560"/>
            <a:ext cx="1419225" cy="791845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p>
            <a:pPr marL="0" lvl="0" algn="ctr">
              <a:lnSpc>
                <a:spcPct val="120000"/>
              </a:lnSpc>
            </a:pPr>
            <a:r>
              <a:rPr lang="zh-CN" altLang="en-US" sz="2000" b="1" kern="0" spc="3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代码性能加强</a:t>
            </a:r>
            <a:endParaRPr lang="zh-CN" altLang="en-US" sz="2000" b="1" kern="0" spc="3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任意多边形 16"/>
          <p:cNvSpPr/>
          <p:nvPr>
            <p:custDataLst>
              <p:tags r:id="rId11"/>
            </p:custDataLst>
          </p:nvPr>
        </p:nvSpPr>
        <p:spPr>
          <a:xfrm>
            <a:off x="537845" y="2297430"/>
            <a:ext cx="1425575" cy="1855470"/>
          </a:xfrm>
          <a:custGeom>
            <a:avLst/>
            <a:gdLst>
              <a:gd name="connsiteX0" fmla="*/ 648000 w 1296000"/>
              <a:gd name="connsiteY0" fmla="*/ 0 h 1686977"/>
              <a:gd name="connsiteX1" fmla="*/ 1284438 w 1296000"/>
              <a:gd name="connsiteY1" fmla="*/ 465673 h 1686977"/>
              <a:gd name="connsiteX2" fmla="*/ 1296000 w 1296000"/>
              <a:gd name="connsiteY2" fmla="*/ 465673 h 1686977"/>
              <a:gd name="connsiteX3" fmla="*/ 1296000 w 1296000"/>
              <a:gd name="connsiteY3" fmla="*/ 474133 h 1686977"/>
              <a:gd name="connsiteX4" fmla="*/ 1296000 w 1296000"/>
              <a:gd name="connsiteY4" fmla="*/ 1212844 h 1686977"/>
              <a:gd name="connsiteX5" fmla="*/ 1296000 w 1296000"/>
              <a:gd name="connsiteY5" fmla="*/ 1219206 h 1686977"/>
              <a:gd name="connsiteX6" fmla="*/ 1287305 w 1296000"/>
              <a:gd name="connsiteY6" fmla="*/ 1219206 h 1686977"/>
              <a:gd name="connsiteX7" fmla="*/ 648000 w 1296000"/>
              <a:gd name="connsiteY7" fmla="*/ 1686977 h 1686977"/>
              <a:gd name="connsiteX8" fmla="*/ 8695 w 1296000"/>
              <a:gd name="connsiteY8" fmla="*/ 1219206 h 1686977"/>
              <a:gd name="connsiteX9" fmla="*/ 0 w 1296000"/>
              <a:gd name="connsiteY9" fmla="*/ 1219206 h 1686977"/>
              <a:gd name="connsiteX10" fmla="*/ 0 w 1296000"/>
              <a:gd name="connsiteY10" fmla="*/ 1212844 h 1686977"/>
              <a:gd name="connsiteX11" fmla="*/ 0 w 1296000"/>
              <a:gd name="connsiteY11" fmla="*/ 474133 h 1686977"/>
              <a:gd name="connsiteX12" fmla="*/ 0 w 1296000"/>
              <a:gd name="connsiteY12" fmla="*/ 465673 h 1686977"/>
              <a:gd name="connsiteX13" fmla="*/ 11562 w 1296000"/>
              <a:gd name="connsiteY13" fmla="*/ 465673 h 168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96000" h="1686977">
                <a:moveTo>
                  <a:pt x="648000" y="0"/>
                </a:moveTo>
                <a:lnTo>
                  <a:pt x="1284438" y="465673"/>
                </a:lnTo>
                <a:lnTo>
                  <a:pt x="1296000" y="465673"/>
                </a:lnTo>
                <a:lnTo>
                  <a:pt x="1296000" y="474133"/>
                </a:lnTo>
                <a:lnTo>
                  <a:pt x="1296000" y="1212844"/>
                </a:lnTo>
                <a:lnTo>
                  <a:pt x="1296000" y="1219206"/>
                </a:lnTo>
                <a:lnTo>
                  <a:pt x="1287305" y="1219206"/>
                </a:lnTo>
                <a:lnTo>
                  <a:pt x="648000" y="1686977"/>
                </a:lnTo>
                <a:lnTo>
                  <a:pt x="8695" y="1219206"/>
                </a:lnTo>
                <a:lnTo>
                  <a:pt x="0" y="1219206"/>
                </a:lnTo>
                <a:lnTo>
                  <a:pt x="0" y="1212844"/>
                </a:lnTo>
                <a:lnTo>
                  <a:pt x="0" y="474133"/>
                </a:lnTo>
                <a:lnTo>
                  <a:pt x="0" y="465673"/>
                </a:lnTo>
                <a:lnTo>
                  <a:pt x="11562" y="46567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en-US" altLang="zh-CN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5" name="任意多边形 24"/>
          <p:cNvSpPr/>
          <p:nvPr>
            <p:custDataLst>
              <p:tags r:id="rId12"/>
            </p:custDataLst>
          </p:nvPr>
        </p:nvSpPr>
        <p:spPr>
          <a:xfrm>
            <a:off x="490855" y="3714115"/>
            <a:ext cx="1520190" cy="709930"/>
          </a:xfrm>
          <a:custGeom>
            <a:avLst/>
            <a:gdLst>
              <a:gd name="connsiteX0" fmla="*/ 10562 w 1382273"/>
              <a:gd name="connsiteY0" fmla="*/ 0 h 645480"/>
              <a:gd name="connsiteX1" fmla="*/ 691137 w 1382273"/>
              <a:gd name="connsiteY1" fmla="*/ 493127 h 645480"/>
              <a:gd name="connsiteX2" fmla="*/ 1371711 w 1382273"/>
              <a:gd name="connsiteY2" fmla="*/ 1 h 645480"/>
              <a:gd name="connsiteX3" fmla="*/ 1382273 w 1382273"/>
              <a:gd name="connsiteY3" fmla="*/ 14577 h 645480"/>
              <a:gd name="connsiteX4" fmla="*/ 706475 w 1382273"/>
              <a:gd name="connsiteY4" fmla="*/ 504241 h 645480"/>
              <a:gd name="connsiteX5" fmla="*/ 881285 w 1382273"/>
              <a:gd name="connsiteY5" fmla="*/ 630904 h 645480"/>
              <a:gd name="connsiteX6" fmla="*/ 870724 w 1382273"/>
              <a:gd name="connsiteY6" fmla="*/ 645480 h 645480"/>
              <a:gd name="connsiteX7" fmla="*/ 691136 w 1382273"/>
              <a:gd name="connsiteY7" fmla="*/ 515355 h 645480"/>
              <a:gd name="connsiteX8" fmla="*/ 511549 w 1382273"/>
              <a:gd name="connsiteY8" fmla="*/ 645480 h 645480"/>
              <a:gd name="connsiteX9" fmla="*/ 500988 w 1382273"/>
              <a:gd name="connsiteY9" fmla="*/ 630905 h 645480"/>
              <a:gd name="connsiteX10" fmla="*/ 675798 w 1382273"/>
              <a:gd name="connsiteY10" fmla="*/ 504241 h 645480"/>
              <a:gd name="connsiteX11" fmla="*/ 0 w 1382273"/>
              <a:gd name="connsiteY11" fmla="*/ 14576 h 64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2273" h="645480">
                <a:moveTo>
                  <a:pt x="10562" y="0"/>
                </a:moveTo>
                <a:lnTo>
                  <a:pt x="691137" y="493127"/>
                </a:lnTo>
                <a:lnTo>
                  <a:pt x="1371711" y="1"/>
                </a:lnTo>
                <a:lnTo>
                  <a:pt x="1382273" y="14577"/>
                </a:lnTo>
                <a:lnTo>
                  <a:pt x="706475" y="504241"/>
                </a:lnTo>
                <a:lnTo>
                  <a:pt x="881285" y="630904"/>
                </a:lnTo>
                <a:lnTo>
                  <a:pt x="870724" y="645480"/>
                </a:lnTo>
                <a:lnTo>
                  <a:pt x="691136" y="515355"/>
                </a:lnTo>
                <a:lnTo>
                  <a:pt x="511549" y="645480"/>
                </a:lnTo>
                <a:lnTo>
                  <a:pt x="500988" y="630905"/>
                </a:lnTo>
                <a:lnTo>
                  <a:pt x="675798" y="504241"/>
                </a:lnTo>
                <a:lnTo>
                  <a:pt x="0" y="145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>
            <p:custDataLst>
              <p:tags r:id="rId13"/>
            </p:custDataLst>
          </p:nvPr>
        </p:nvSpPr>
        <p:spPr>
          <a:xfrm>
            <a:off x="1054735" y="4364990"/>
            <a:ext cx="391795" cy="509905"/>
          </a:xfrm>
          <a:custGeom>
            <a:avLst/>
            <a:gdLst>
              <a:gd name="connsiteX0" fmla="*/ 648000 w 1296000"/>
              <a:gd name="connsiteY0" fmla="*/ 0 h 1686977"/>
              <a:gd name="connsiteX1" fmla="*/ 1284438 w 1296000"/>
              <a:gd name="connsiteY1" fmla="*/ 465673 h 1686977"/>
              <a:gd name="connsiteX2" fmla="*/ 1296000 w 1296000"/>
              <a:gd name="connsiteY2" fmla="*/ 465673 h 1686977"/>
              <a:gd name="connsiteX3" fmla="*/ 1296000 w 1296000"/>
              <a:gd name="connsiteY3" fmla="*/ 474133 h 1686977"/>
              <a:gd name="connsiteX4" fmla="*/ 1296000 w 1296000"/>
              <a:gd name="connsiteY4" fmla="*/ 1212844 h 1686977"/>
              <a:gd name="connsiteX5" fmla="*/ 1296000 w 1296000"/>
              <a:gd name="connsiteY5" fmla="*/ 1219206 h 1686977"/>
              <a:gd name="connsiteX6" fmla="*/ 1287305 w 1296000"/>
              <a:gd name="connsiteY6" fmla="*/ 1219206 h 1686977"/>
              <a:gd name="connsiteX7" fmla="*/ 648000 w 1296000"/>
              <a:gd name="connsiteY7" fmla="*/ 1686977 h 1686977"/>
              <a:gd name="connsiteX8" fmla="*/ 8695 w 1296000"/>
              <a:gd name="connsiteY8" fmla="*/ 1219206 h 1686977"/>
              <a:gd name="connsiteX9" fmla="*/ 0 w 1296000"/>
              <a:gd name="connsiteY9" fmla="*/ 1219206 h 1686977"/>
              <a:gd name="connsiteX10" fmla="*/ 0 w 1296000"/>
              <a:gd name="connsiteY10" fmla="*/ 1212844 h 1686977"/>
              <a:gd name="connsiteX11" fmla="*/ 0 w 1296000"/>
              <a:gd name="connsiteY11" fmla="*/ 474133 h 1686977"/>
              <a:gd name="connsiteX12" fmla="*/ 0 w 1296000"/>
              <a:gd name="connsiteY12" fmla="*/ 465673 h 1686977"/>
              <a:gd name="connsiteX13" fmla="*/ 11562 w 1296000"/>
              <a:gd name="connsiteY13" fmla="*/ 465673 h 168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96000" h="1686977">
                <a:moveTo>
                  <a:pt x="648000" y="0"/>
                </a:moveTo>
                <a:lnTo>
                  <a:pt x="1284438" y="465673"/>
                </a:lnTo>
                <a:lnTo>
                  <a:pt x="1296000" y="465673"/>
                </a:lnTo>
                <a:lnTo>
                  <a:pt x="1296000" y="474133"/>
                </a:lnTo>
                <a:lnTo>
                  <a:pt x="1296000" y="1212844"/>
                </a:lnTo>
                <a:lnTo>
                  <a:pt x="1296000" y="1219206"/>
                </a:lnTo>
                <a:lnTo>
                  <a:pt x="1287305" y="1219206"/>
                </a:lnTo>
                <a:lnTo>
                  <a:pt x="648000" y="1686977"/>
                </a:lnTo>
                <a:lnTo>
                  <a:pt x="8695" y="1219206"/>
                </a:lnTo>
                <a:lnTo>
                  <a:pt x="0" y="1219206"/>
                </a:lnTo>
                <a:lnTo>
                  <a:pt x="0" y="1212844"/>
                </a:lnTo>
                <a:lnTo>
                  <a:pt x="0" y="474133"/>
                </a:lnTo>
                <a:lnTo>
                  <a:pt x="0" y="465673"/>
                </a:lnTo>
                <a:lnTo>
                  <a:pt x="11562" y="46567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>
            <p:custDataLst>
              <p:tags r:id="rId14"/>
            </p:custDataLst>
          </p:nvPr>
        </p:nvSpPr>
        <p:spPr>
          <a:xfrm>
            <a:off x="1056005" y="4368800"/>
            <a:ext cx="391795" cy="5099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A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>
            <p:custDataLst>
              <p:tags r:id="rId15"/>
            </p:custDataLst>
          </p:nvPr>
        </p:nvSpPr>
        <p:spPr>
          <a:xfrm>
            <a:off x="541020" y="2829560"/>
            <a:ext cx="1419225" cy="791845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p>
            <a:pPr marL="0" lvl="0" algn="ctr">
              <a:lnSpc>
                <a:spcPct val="120000"/>
              </a:lnSpc>
            </a:pPr>
            <a:r>
              <a:rPr lang="zh-CN" altLang="en-US" sz="2000" b="1" kern="0" spc="3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向大佬学习</a:t>
            </a:r>
            <a:endParaRPr lang="zh-CN" altLang="en-US" sz="2000" b="1" kern="0" spc="3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任意多边形 28"/>
          <p:cNvSpPr/>
          <p:nvPr>
            <p:custDataLst>
              <p:tags r:id="rId16"/>
            </p:custDataLst>
          </p:nvPr>
        </p:nvSpPr>
        <p:spPr>
          <a:xfrm>
            <a:off x="2703195" y="2299335"/>
            <a:ext cx="1425575" cy="1855470"/>
          </a:xfrm>
          <a:custGeom>
            <a:avLst/>
            <a:gdLst>
              <a:gd name="connsiteX0" fmla="*/ 648000 w 1296000"/>
              <a:gd name="connsiteY0" fmla="*/ 0 h 1686977"/>
              <a:gd name="connsiteX1" fmla="*/ 1284438 w 1296000"/>
              <a:gd name="connsiteY1" fmla="*/ 465673 h 1686977"/>
              <a:gd name="connsiteX2" fmla="*/ 1296000 w 1296000"/>
              <a:gd name="connsiteY2" fmla="*/ 465673 h 1686977"/>
              <a:gd name="connsiteX3" fmla="*/ 1296000 w 1296000"/>
              <a:gd name="connsiteY3" fmla="*/ 474133 h 1686977"/>
              <a:gd name="connsiteX4" fmla="*/ 1296000 w 1296000"/>
              <a:gd name="connsiteY4" fmla="*/ 1212844 h 1686977"/>
              <a:gd name="connsiteX5" fmla="*/ 1296000 w 1296000"/>
              <a:gd name="connsiteY5" fmla="*/ 1219206 h 1686977"/>
              <a:gd name="connsiteX6" fmla="*/ 1287305 w 1296000"/>
              <a:gd name="connsiteY6" fmla="*/ 1219206 h 1686977"/>
              <a:gd name="connsiteX7" fmla="*/ 648000 w 1296000"/>
              <a:gd name="connsiteY7" fmla="*/ 1686977 h 1686977"/>
              <a:gd name="connsiteX8" fmla="*/ 8695 w 1296000"/>
              <a:gd name="connsiteY8" fmla="*/ 1219206 h 1686977"/>
              <a:gd name="connsiteX9" fmla="*/ 0 w 1296000"/>
              <a:gd name="connsiteY9" fmla="*/ 1219206 h 1686977"/>
              <a:gd name="connsiteX10" fmla="*/ 0 w 1296000"/>
              <a:gd name="connsiteY10" fmla="*/ 1212844 h 1686977"/>
              <a:gd name="connsiteX11" fmla="*/ 0 w 1296000"/>
              <a:gd name="connsiteY11" fmla="*/ 474133 h 1686977"/>
              <a:gd name="connsiteX12" fmla="*/ 0 w 1296000"/>
              <a:gd name="connsiteY12" fmla="*/ 465673 h 1686977"/>
              <a:gd name="connsiteX13" fmla="*/ 11562 w 1296000"/>
              <a:gd name="connsiteY13" fmla="*/ 465673 h 168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96000" h="1686977">
                <a:moveTo>
                  <a:pt x="648000" y="0"/>
                </a:moveTo>
                <a:lnTo>
                  <a:pt x="1284438" y="465673"/>
                </a:lnTo>
                <a:lnTo>
                  <a:pt x="1296000" y="465673"/>
                </a:lnTo>
                <a:lnTo>
                  <a:pt x="1296000" y="474133"/>
                </a:lnTo>
                <a:lnTo>
                  <a:pt x="1296000" y="1212844"/>
                </a:lnTo>
                <a:lnTo>
                  <a:pt x="1296000" y="1219206"/>
                </a:lnTo>
                <a:lnTo>
                  <a:pt x="1287305" y="1219206"/>
                </a:lnTo>
                <a:lnTo>
                  <a:pt x="648000" y="1686977"/>
                </a:lnTo>
                <a:lnTo>
                  <a:pt x="8695" y="1219206"/>
                </a:lnTo>
                <a:lnTo>
                  <a:pt x="0" y="1219206"/>
                </a:lnTo>
                <a:lnTo>
                  <a:pt x="0" y="1212844"/>
                </a:lnTo>
                <a:lnTo>
                  <a:pt x="0" y="474133"/>
                </a:lnTo>
                <a:lnTo>
                  <a:pt x="0" y="465673"/>
                </a:lnTo>
                <a:lnTo>
                  <a:pt x="11562" y="46567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en-US" altLang="zh-CN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30" name="任意多边形 29"/>
          <p:cNvSpPr/>
          <p:nvPr>
            <p:custDataLst>
              <p:tags r:id="rId17"/>
            </p:custDataLst>
          </p:nvPr>
        </p:nvSpPr>
        <p:spPr>
          <a:xfrm>
            <a:off x="2657475" y="3716020"/>
            <a:ext cx="1520190" cy="709930"/>
          </a:xfrm>
          <a:custGeom>
            <a:avLst/>
            <a:gdLst>
              <a:gd name="connsiteX0" fmla="*/ 10562 w 1382273"/>
              <a:gd name="connsiteY0" fmla="*/ 0 h 645480"/>
              <a:gd name="connsiteX1" fmla="*/ 691137 w 1382273"/>
              <a:gd name="connsiteY1" fmla="*/ 493127 h 645480"/>
              <a:gd name="connsiteX2" fmla="*/ 1371711 w 1382273"/>
              <a:gd name="connsiteY2" fmla="*/ 1 h 645480"/>
              <a:gd name="connsiteX3" fmla="*/ 1382273 w 1382273"/>
              <a:gd name="connsiteY3" fmla="*/ 14577 h 645480"/>
              <a:gd name="connsiteX4" fmla="*/ 706475 w 1382273"/>
              <a:gd name="connsiteY4" fmla="*/ 504241 h 645480"/>
              <a:gd name="connsiteX5" fmla="*/ 881285 w 1382273"/>
              <a:gd name="connsiteY5" fmla="*/ 630904 h 645480"/>
              <a:gd name="connsiteX6" fmla="*/ 870724 w 1382273"/>
              <a:gd name="connsiteY6" fmla="*/ 645480 h 645480"/>
              <a:gd name="connsiteX7" fmla="*/ 691136 w 1382273"/>
              <a:gd name="connsiteY7" fmla="*/ 515355 h 645480"/>
              <a:gd name="connsiteX8" fmla="*/ 511549 w 1382273"/>
              <a:gd name="connsiteY8" fmla="*/ 645480 h 645480"/>
              <a:gd name="connsiteX9" fmla="*/ 500988 w 1382273"/>
              <a:gd name="connsiteY9" fmla="*/ 630905 h 645480"/>
              <a:gd name="connsiteX10" fmla="*/ 675798 w 1382273"/>
              <a:gd name="connsiteY10" fmla="*/ 504241 h 645480"/>
              <a:gd name="connsiteX11" fmla="*/ 0 w 1382273"/>
              <a:gd name="connsiteY11" fmla="*/ 14576 h 64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2273" h="645480">
                <a:moveTo>
                  <a:pt x="10562" y="0"/>
                </a:moveTo>
                <a:lnTo>
                  <a:pt x="691137" y="493127"/>
                </a:lnTo>
                <a:lnTo>
                  <a:pt x="1371711" y="1"/>
                </a:lnTo>
                <a:lnTo>
                  <a:pt x="1382273" y="14577"/>
                </a:lnTo>
                <a:lnTo>
                  <a:pt x="706475" y="504241"/>
                </a:lnTo>
                <a:lnTo>
                  <a:pt x="881285" y="630904"/>
                </a:lnTo>
                <a:lnTo>
                  <a:pt x="870724" y="645480"/>
                </a:lnTo>
                <a:lnTo>
                  <a:pt x="691136" y="515355"/>
                </a:lnTo>
                <a:lnTo>
                  <a:pt x="511549" y="645480"/>
                </a:lnTo>
                <a:lnTo>
                  <a:pt x="500988" y="630905"/>
                </a:lnTo>
                <a:lnTo>
                  <a:pt x="675798" y="504241"/>
                </a:lnTo>
                <a:lnTo>
                  <a:pt x="0" y="145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31" name="任意多边形 30"/>
          <p:cNvSpPr/>
          <p:nvPr>
            <p:custDataLst>
              <p:tags r:id="rId18"/>
            </p:custDataLst>
          </p:nvPr>
        </p:nvSpPr>
        <p:spPr>
          <a:xfrm>
            <a:off x="3221355" y="4366895"/>
            <a:ext cx="391795" cy="509905"/>
          </a:xfrm>
          <a:custGeom>
            <a:avLst/>
            <a:gdLst>
              <a:gd name="connsiteX0" fmla="*/ 648000 w 1296000"/>
              <a:gd name="connsiteY0" fmla="*/ 0 h 1686977"/>
              <a:gd name="connsiteX1" fmla="*/ 1284438 w 1296000"/>
              <a:gd name="connsiteY1" fmla="*/ 465673 h 1686977"/>
              <a:gd name="connsiteX2" fmla="*/ 1296000 w 1296000"/>
              <a:gd name="connsiteY2" fmla="*/ 465673 h 1686977"/>
              <a:gd name="connsiteX3" fmla="*/ 1296000 w 1296000"/>
              <a:gd name="connsiteY3" fmla="*/ 474133 h 1686977"/>
              <a:gd name="connsiteX4" fmla="*/ 1296000 w 1296000"/>
              <a:gd name="connsiteY4" fmla="*/ 1212844 h 1686977"/>
              <a:gd name="connsiteX5" fmla="*/ 1296000 w 1296000"/>
              <a:gd name="connsiteY5" fmla="*/ 1219206 h 1686977"/>
              <a:gd name="connsiteX6" fmla="*/ 1287305 w 1296000"/>
              <a:gd name="connsiteY6" fmla="*/ 1219206 h 1686977"/>
              <a:gd name="connsiteX7" fmla="*/ 648000 w 1296000"/>
              <a:gd name="connsiteY7" fmla="*/ 1686977 h 1686977"/>
              <a:gd name="connsiteX8" fmla="*/ 8695 w 1296000"/>
              <a:gd name="connsiteY8" fmla="*/ 1219206 h 1686977"/>
              <a:gd name="connsiteX9" fmla="*/ 0 w 1296000"/>
              <a:gd name="connsiteY9" fmla="*/ 1219206 h 1686977"/>
              <a:gd name="connsiteX10" fmla="*/ 0 w 1296000"/>
              <a:gd name="connsiteY10" fmla="*/ 1212844 h 1686977"/>
              <a:gd name="connsiteX11" fmla="*/ 0 w 1296000"/>
              <a:gd name="connsiteY11" fmla="*/ 474133 h 1686977"/>
              <a:gd name="connsiteX12" fmla="*/ 0 w 1296000"/>
              <a:gd name="connsiteY12" fmla="*/ 465673 h 1686977"/>
              <a:gd name="connsiteX13" fmla="*/ 11562 w 1296000"/>
              <a:gd name="connsiteY13" fmla="*/ 465673 h 168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96000" h="1686977">
                <a:moveTo>
                  <a:pt x="648000" y="0"/>
                </a:moveTo>
                <a:lnTo>
                  <a:pt x="1284438" y="465673"/>
                </a:lnTo>
                <a:lnTo>
                  <a:pt x="1296000" y="465673"/>
                </a:lnTo>
                <a:lnTo>
                  <a:pt x="1296000" y="474133"/>
                </a:lnTo>
                <a:lnTo>
                  <a:pt x="1296000" y="1212844"/>
                </a:lnTo>
                <a:lnTo>
                  <a:pt x="1296000" y="1219206"/>
                </a:lnTo>
                <a:lnTo>
                  <a:pt x="1287305" y="1219206"/>
                </a:lnTo>
                <a:lnTo>
                  <a:pt x="648000" y="1686977"/>
                </a:lnTo>
                <a:lnTo>
                  <a:pt x="8695" y="1219206"/>
                </a:lnTo>
                <a:lnTo>
                  <a:pt x="0" y="1219206"/>
                </a:lnTo>
                <a:lnTo>
                  <a:pt x="0" y="1212844"/>
                </a:lnTo>
                <a:lnTo>
                  <a:pt x="0" y="474133"/>
                </a:lnTo>
                <a:lnTo>
                  <a:pt x="0" y="465673"/>
                </a:lnTo>
                <a:lnTo>
                  <a:pt x="11562" y="46567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19"/>
            </p:custDataLst>
          </p:nvPr>
        </p:nvSpPr>
        <p:spPr>
          <a:xfrm>
            <a:off x="3221990" y="4366895"/>
            <a:ext cx="391795" cy="5099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B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53" name="文本框 52"/>
          <p:cNvSpPr txBox="1"/>
          <p:nvPr>
            <p:custDataLst>
              <p:tags r:id="rId20"/>
            </p:custDataLst>
          </p:nvPr>
        </p:nvSpPr>
        <p:spPr>
          <a:xfrm>
            <a:off x="2706370" y="2831465"/>
            <a:ext cx="1419225" cy="791845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p>
            <a:pPr marL="0" lvl="0" algn="ctr">
              <a:lnSpc>
                <a:spcPct val="120000"/>
              </a:lnSpc>
            </a:pPr>
            <a:r>
              <a:rPr lang="zh-CN" altLang="en-US" sz="2000" b="1" kern="0" spc="3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代码简单</a:t>
            </a:r>
            <a:r>
              <a:rPr lang="en-US" altLang="zh-CN" sz="2000" b="1" kern="0" spc="3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000" b="1" kern="0" spc="3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可读</a:t>
            </a:r>
            <a:endParaRPr lang="zh-CN" altLang="en-US" sz="2000" b="1" kern="0" spc="3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>
                <a:latin typeface="+mj-lt"/>
                <a:ea typeface="+mj-ea"/>
              </a:rPr>
              <a:t>THANKS</a:t>
            </a:r>
            <a:endParaRPr lang="en-US" altLang="zh-CN" smtClean="0">
              <a:latin typeface="+mj-lt"/>
              <a:ea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mtClean="0">
                <a:latin typeface="+mn-lt"/>
              </a:rPr>
              <a:t>谢谢聆听</a:t>
            </a:r>
            <a:endParaRPr lang="zh-CN" altLang="en-US" smtClean="0">
              <a:latin typeface="+mn-lt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07975" y="4375150"/>
            <a:ext cx="8199755" cy="1252855"/>
          </a:xfrm>
        </p:spPr>
        <p:txBody>
          <a:bodyPr/>
          <a:p>
            <a:r>
              <a:rPr lang="zh-CN" altLang="en-US" sz="440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自我介绍</a:t>
            </a:r>
            <a:endParaRPr lang="zh-CN" altLang="en-US" sz="4400">
              <a:solidFill>
                <a:schemeClr val="tx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/>
          <a:p>
            <a:r>
              <a:rPr lang="zh-CN" altLang="en-US"/>
              <a:t>自我介绍</a:t>
            </a:r>
            <a:endParaRPr lang="zh-CN" altLang="en-US"/>
          </a:p>
        </p:txBody>
      </p:sp>
      <p:grpSp>
        <p:nvGrpSpPr>
          <p:cNvPr id="9218" name="组合 3"/>
          <p:cNvGrpSpPr/>
          <p:nvPr/>
        </p:nvGrpSpPr>
        <p:grpSpPr>
          <a:xfrm>
            <a:off x="2216150" y="2620963"/>
            <a:ext cx="4568825" cy="685800"/>
            <a:chOff x="2485304" y="2603839"/>
            <a:chExt cx="4568638" cy="685459"/>
          </a:xfrm>
        </p:grpSpPr>
        <p:sp>
          <p:nvSpPr>
            <p:cNvPr id="14" name="任意多边形 13"/>
            <p:cNvSpPr/>
            <p:nvPr>
              <p:custDataLst>
                <p:tags r:id="rId1"/>
              </p:custDataLst>
            </p:nvPr>
          </p:nvSpPr>
          <p:spPr>
            <a:xfrm rot="19743805">
              <a:off x="2485304" y="2730718"/>
              <a:ext cx="172411" cy="558580"/>
            </a:xfrm>
            <a:custGeom>
              <a:avLst/>
              <a:gdLst>
                <a:gd name="connsiteX0" fmla="*/ 128434 w 128434"/>
                <a:gd name="connsiteY0" fmla="*/ 64576 h 416103"/>
                <a:gd name="connsiteX1" fmla="*/ 128434 w 128434"/>
                <a:gd name="connsiteY1" fmla="*/ 416103 h 416103"/>
                <a:gd name="connsiteX2" fmla="*/ 0 w 128434"/>
                <a:gd name="connsiteY2" fmla="*/ 339125 h 416103"/>
                <a:gd name="connsiteX3" fmla="*/ 0 w 128434"/>
                <a:gd name="connsiteY3" fmla="*/ 0 h 4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sym typeface="Arial" panose="020B0604020202020204" pitchFamily="34" charset="0"/>
              </a:endParaRPr>
            </a:p>
          </p:txBody>
        </p:sp>
        <p:sp>
          <p:nvSpPr>
            <p:cNvPr id="15" name="任意多边形 14"/>
            <p:cNvSpPr/>
            <p:nvPr>
              <p:custDataLst>
                <p:tags r:id="rId2"/>
              </p:custDataLst>
            </p:nvPr>
          </p:nvSpPr>
          <p:spPr>
            <a:xfrm rot="19743805">
              <a:off x="2757787" y="2730718"/>
              <a:ext cx="172411" cy="558580"/>
            </a:xfrm>
            <a:custGeom>
              <a:avLst/>
              <a:gdLst>
                <a:gd name="connsiteX0" fmla="*/ 128434 w 128434"/>
                <a:gd name="connsiteY0" fmla="*/ 64576 h 416103"/>
                <a:gd name="connsiteX1" fmla="*/ 128434 w 128434"/>
                <a:gd name="connsiteY1" fmla="*/ 416103 h 416103"/>
                <a:gd name="connsiteX2" fmla="*/ 0 w 128434"/>
                <a:gd name="connsiteY2" fmla="*/ 339125 h 416103"/>
                <a:gd name="connsiteX3" fmla="*/ 0 w 128434"/>
                <a:gd name="connsiteY3" fmla="*/ 0 h 4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sym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3017220" y="2603839"/>
              <a:ext cx="4036722" cy="58542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79" y="connsiteY0-80"/>
                </a:cxn>
                <a:cxn ang="0">
                  <a:pos x="connsiteX1-81" y="connsiteY1-82"/>
                </a:cxn>
                <a:cxn ang="0">
                  <a:pos x="connsiteX2-83" y="connsiteY2-84"/>
                </a:cxn>
                <a:cxn ang="0">
                  <a:pos x="connsiteX3-85" y="connsiteY3-86"/>
                </a:cxn>
                <a:cxn ang="0">
                  <a:pos x="connsiteX4-87" y="connsiteY4-88"/>
                </a:cxn>
                <a:cxn ang="0">
                  <a:pos x="connsiteX5-89" y="connsiteY5-90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sq">
              <a:solidFill>
                <a:schemeClr val="accent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45720" rIns="108000" bIns="45720" numCol="1" spcCol="0" rtlCol="0" fromWordArt="0" anchor="b" anchorCtr="0" forceAA="0" compatLnSpc="1">
              <a:noAutofit/>
            </a:bodyPr>
            <a:p>
              <a:pPr marL="0" lvl="0" algn="ctr" fontAlgn="base">
                <a:lnSpc>
                  <a:spcPct val="130000"/>
                </a:lnSpc>
              </a:pPr>
              <a:r>
                <a:rPr lang="zh-CN" altLang="en-US" sz="2400" strike="noStrike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我叫肖斌</a:t>
              </a:r>
              <a:endParaRPr lang="zh-CN" altLang="en-US" sz="2400" strike="noStrike" noProof="1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222" name="组合 4"/>
          <p:cNvGrpSpPr/>
          <p:nvPr/>
        </p:nvGrpSpPr>
        <p:grpSpPr>
          <a:xfrm>
            <a:off x="2216150" y="3870325"/>
            <a:ext cx="4568825" cy="684213"/>
            <a:chOff x="2485304" y="3852068"/>
            <a:chExt cx="4568638" cy="685459"/>
          </a:xfrm>
        </p:grpSpPr>
        <p:sp>
          <p:nvSpPr>
            <p:cNvPr id="21" name="任意多边形 20"/>
            <p:cNvSpPr/>
            <p:nvPr>
              <p:custDataLst>
                <p:tags r:id="rId4"/>
              </p:custDataLst>
            </p:nvPr>
          </p:nvSpPr>
          <p:spPr>
            <a:xfrm rot="19743805">
              <a:off x="2485304" y="3978947"/>
              <a:ext cx="172411" cy="558580"/>
            </a:xfrm>
            <a:custGeom>
              <a:avLst/>
              <a:gdLst>
                <a:gd name="connsiteX0" fmla="*/ 128434 w 128434"/>
                <a:gd name="connsiteY0" fmla="*/ 64576 h 416103"/>
                <a:gd name="connsiteX1" fmla="*/ 128434 w 128434"/>
                <a:gd name="connsiteY1" fmla="*/ 416103 h 416103"/>
                <a:gd name="connsiteX2" fmla="*/ 0 w 128434"/>
                <a:gd name="connsiteY2" fmla="*/ 339125 h 416103"/>
                <a:gd name="connsiteX3" fmla="*/ 0 w 128434"/>
                <a:gd name="connsiteY3" fmla="*/ 0 h 4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sym typeface="Arial" panose="020B0604020202020204" pitchFamily="34" charset="0"/>
              </a:endParaRPr>
            </a:p>
          </p:txBody>
        </p:sp>
        <p:sp>
          <p:nvSpPr>
            <p:cNvPr id="22" name="任意多边形 21"/>
            <p:cNvSpPr/>
            <p:nvPr>
              <p:custDataLst>
                <p:tags r:id="rId5"/>
              </p:custDataLst>
            </p:nvPr>
          </p:nvSpPr>
          <p:spPr>
            <a:xfrm rot="19743805">
              <a:off x="2757787" y="3978947"/>
              <a:ext cx="172411" cy="558580"/>
            </a:xfrm>
            <a:custGeom>
              <a:avLst/>
              <a:gdLst>
                <a:gd name="connsiteX0" fmla="*/ 128434 w 128434"/>
                <a:gd name="connsiteY0" fmla="*/ 64576 h 416103"/>
                <a:gd name="connsiteX1" fmla="*/ 128434 w 128434"/>
                <a:gd name="connsiteY1" fmla="*/ 416103 h 416103"/>
                <a:gd name="connsiteX2" fmla="*/ 0 w 128434"/>
                <a:gd name="connsiteY2" fmla="*/ 339125 h 416103"/>
                <a:gd name="connsiteX3" fmla="*/ 0 w 128434"/>
                <a:gd name="connsiteY3" fmla="*/ 0 h 4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sym typeface="Arial" panose="020B0604020202020204" pitchFamily="34" charset="0"/>
              </a:endParaRPr>
            </a:p>
          </p:txBody>
        </p:sp>
        <p:sp>
          <p:nvSpPr>
            <p:cNvPr id="23" name="矩形 7"/>
            <p:cNvSpPr/>
            <p:nvPr>
              <p:custDataLst>
                <p:tags r:id="rId6"/>
              </p:custDataLst>
            </p:nvPr>
          </p:nvSpPr>
          <p:spPr>
            <a:xfrm>
              <a:off x="3017220" y="3852068"/>
              <a:ext cx="4036722" cy="58542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79" y="connsiteY0-80"/>
                </a:cxn>
                <a:cxn ang="0">
                  <a:pos x="connsiteX1-81" y="connsiteY1-82"/>
                </a:cxn>
                <a:cxn ang="0">
                  <a:pos x="connsiteX2-83" y="connsiteY2-84"/>
                </a:cxn>
                <a:cxn ang="0">
                  <a:pos x="connsiteX3-85" y="connsiteY3-86"/>
                </a:cxn>
                <a:cxn ang="0">
                  <a:pos x="connsiteX4-87" y="connsiteY4-88"/>
                </a:cxn>
                <a:cxn ang="0">
                  <a:pos x="connsiteX5-89" y="connsiteY5-90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sq">
              <a:solidFill>
                <a:schemeClr val="accent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45720" rIns="108000" bIns="45720" numCol="1" spcCol="0" rtlCol="0" fromWordArt="0" anchor="b" anchorCtr="0" forceAA="0" compatLnSpc="1">
              <a:normAutofit fontScale="90000" lnSpcReduction="20000"/>
            </a:bodyPr>
            <a:p>
              <a:pPr marL="0" lvl="0" algn="ctr" fontAlgn="base">
                <a:lnSpc>
                  <a:spcPct val="130000"/>
                </a:lnSpc>
              </a:pPr>
              <a:r>
                <a:rPr lang="zh-CN" altLang="en-US" sz="3200" strike="noStrike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肖和</a:t>
              </a:r>
              <a:r>
                <a:rPr lang="zh-CN" altLang="en-US" sz="3200" strike="noStrike" noProof="1" smtClean="0">
                  <a:solidFill>
                    <a:srgbClr val="FF0000"/>
                  </a:solidFill>
                </a:rPr>
                <a:t>萧</a:t>
              </a:r>
              <a:endParaRPr lang="zh-CN" altLang="en-US" sz="3200" strike="noStrike" noProof="1" smtClean="0">
                <a:solidFill>
                  <a:srgbClr val="FF0000"/>
                </a:solidFill>
              </a:endParaRPr>
            </a:p>
          </p:txBody>
        </p:sp>
      </p:grpSp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/>
          </p:nvPr>
        </p:nvSpPr>
        <p:spPr>
          <a:xfrm>
            <a:off x="424498" y="337185"/>
            <a:ext cx="8153400" cy="576263"/>
          </a:xfrm>
        </p:spPr>
        <p:txBody>
          <a:bodyPr vert="horz" lIns="91440" tIns="45720" rIns="91440" bIns="45720" anchor="b"/>
          <a:p>
            <a:r>
              <a:rPr lang="zh-CN" altLang="en-US"/>
              <a:t>回顾过去</a:t>
            </a:r>
            <a:endParaRPr lang="zh-CN" altLang="en-US"/>
          </a:p>
        </p:txBody>
      </p:sp>
      <p:sp>
        <p:nvSpPr>
          <p:cNvPr id="15" name="任意多边形 14"/>
          <p:cNvSpPr/>
          <p:nvPr>
            <p:custDataLst>
              <p:tags r:id="rId1"/>
            </p:custDataLst>
          </p:nvPr>
        </p:nvSpPr>
        <p:spPr>
          <a:xfrm>
            <a:off x="1670050" y="2742565"/>
            <a:ext cx="4067810" cy="466090"/>
          </a:xfrm>
          <a:custGeom>
            <a:avLst/>
            <a:gdLst>
              <a:gd name="connsiteX0" fmla="*/ 728961 w 4067982"/>
              <a:gd name="connsiteY0" fmla="*/ 0 h 466379"/>
              <a:gd name="connsiteX1" fmla="*/ 769276 w 4067982"/>
              <a:gd name="connsiteY1" fmla="*/ 0 h 466379"/>
              <a:gd name="connsiteX2" fmla="*/ 1158631 w 4067982"/>
              <a:gd name="connsiteY2" fmla="*/ 0 h 466379"/>
              <a:gd name="connsiteX3" fmla="*/ 1847276 w 4067982"/>
              <a:gd name="connsiteY3" fmla="*/ 0 h 466379"/>
              <a:gd name="connsiteX4" fmla="*/ 1887592 w 4067982"/>
              <a:gd name="connsiteY4" fmla="*/ 0 h 466379"/>
              <a:gd name="connsiteX5" fmla="*/ 2180390 w 4067982"/>
              <a:gd name="connsiteY5" fmla="*/ 0 h 466379"/>
              <a:gd name="connsiteX6" fmla="*/ 2220705 w 4067982"/>
              <a:gd name="connsiteY6" fmla="*/ 0 h 466379"/>
              <a:gd name="connsiteX7" fmla="*/ 2610060 w 4067982"/>
              <a:gd name="connsiteY7" fmla="*/ 0 h 466379"/>
              <a:gd name="connsiteX8" fmla="*/ 2616553 w 4067982"/>
              <a:gd name="connsiteY8" fmla="*/ 0 h 466379"/>
              <a:gd name="connsiteX9" fmla="*/ 3298705 w 4067982"/>
              <a:gd name="connsiteY9" fmla="*/ 0 h 466379"/>
              <a:gd name="connsiteX10" fmla="*/ 3339021 w 4067982"/>
              <a:gd name="connsiteY10" fmla="*/ 0 h 466379"/>
              <a:gd name="connsiteX11" fmla="*/ 4067982 w 4067982"/>
              <a:gd name="connsiteY11" fmla="*/ 0 h 466379"/>
              <a:gd name="connsiteX12" fmla="*/ 4027198 w 4067982"/>
              <a:gd name="connsiteY12" fmla="*/ 104290 h 466379"/>
              <a:gd name="connsiteX13" fmla="*/ 3339021 w 4067982"/>
              <a:gd name="connsiteY13" fmla="*/ 466379 h 466379"/>
              <a:gd name="connsiteX14" fmla="*/ 3298705 w 4067982"/>
              <a:gd name="connsiteY14" fmla="*/ 466379 h 466379"/>
              <a:gd name="connsiteX15" fmla="*/ 2909351 w 4067982"/>
              <a:gd name="connsiteY15" fmla="*/ 466379 h 466379"/>
              <a:gd name="connsiteX16" fmla="*/ 2220705 w 4067982"/>
              <a:gd name="connsiteY16" fmla="*/ 466379 h 466379"/>
              <a:gd name="connsiteX17" fmla="*/ 2180390 w 4067982"/>
              <a:gd name="connsiteY17" fmla="*/ 466379 h 466379"/>
              <a:gd name="connsiteX18" fmla="*/ 1887592 w 4067982"/>
              <a:gd name="connsiteY18" fmla="*/ 466379 h 466379"/>
              <a:gd name="connsiteX19" fmla="*/ 1847276 w 4067982"/>
              <a:gd name="connsiteY19" fmla="*/ 466379 h 466379"/>
              <a:gd name="connsiteX20" fmla="*/ 1457922 w 4067982"/>
              <a:gd name="connsiteY20" fmla="*/ 466379 h 466379"/>
              <a:gd name="connsiteX21" fmla="*/ 1451429 w 4067982"/>
              <a:gd name="connsiteY21" fmla="*/ 466379 h 466379"/>
              <a:gd name="connsiteX22" fmla="*/ 769276 w 4067982"/>
              <a:gd name="connsiteY22" fmla="*/ 466379 h 466379"/>
              <a:gd name="connsiteX23" fmla="*/ 728961 w 4067982"/>
              <a:gd name="connsiteY23" fmla="*/ 466379 h 466379"/>
              <a:gd name="connsiteX24" fmla="*/ 0 w 4067982"/>
              <a:gd name="connsiteY24" fmla="*/ 466379 h 466379"/>
              <a:gd name="connsiteX25" fmla="*/ 40783 w 4067982"/>
              <a:gd name="connsiteY25" fmla="*/ 362089 h 466379"/>
              <a:gd name="connsiteX26" fmla="*/ 728961 w 4067982"/>
              <a:gd name="connsiteY26" fmla="*/ 0 h 46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067982" h="466379">
                <a:moveTo>
                  <a:pt x="728961" y="0"/>
                </a:moveTo>
                <a:lnTo>
                  <a:pt x="769276" y="0"/>
                </a:lnTo>
                <a:lnTo>
                  <a:pt x="1158631" y="0"/>
                </a:lnTo>
                <a:lnTo>
                  <a:pt x="1847276" y="0"/>
                </a:lnTo>
                <a:lnTo>
                  <a:pt x="1887592" y="0"/>
                </a:lnTo>
                <a:lnTo>
                  <a:pt x="2180390" y="0"/>
                </a:lnTo>
                <a:lnTo>
                  <a:pt x="2220705" y="0"/>
                </a:lnTo>
                <a:lnTo>
                  <a:pt x="2610060" y="0"/>
                </a:lnTo>
                <a:lnTo>
                  <a:pt x="2616553" y="0"/>
                </a:lnTo>
                <a:lnTo>
                  <a:pt x="3298705" y="0"/>
                </a:lnTo>
                <a:lnTo>
                  <a:pt x="3339021" y="0"/>
                </a:lnTo>
                <a:lnTo>
                  <a:pt x="4067982" y="0"/>
                </a:lnTo>
                <a:lnTo>
                  <a:pt x="4027198" y="104290"/>
                </a:lnTo>
                <a:cubicBezTo>
                  <a:pt x="3913817" y="317075"/>
                  <a:pt x="3648384" y="466379"/>
                  <a:pt x="3339021" y="466379"/>
                </a:cubicBezTo>
                <a:lnTo>
                  <a:pt x="3298705" y="466379"/>
                </a:lnTo>
                <a:lnTo>
                  <a:pt x="2909351" y="466379"/>
                </a:lnTo>
                <a:lnTo>
                  <a:pt x="2220705" y="466379"/>
                </a:lnTo>
                <a:lnTo>
                  <a:pt x="2180390" y="466379"/>
                </a:lnTo>
                <a:lnTo>
                  <a:pt x="1887592" y="466379"/>
                </a:lnTo>
                <a:lnTo>
                  <a:pt x="1847276" y="466379"/>
                </a:lnTo>
                <a:lnTo>
                  <a:pt x="1457922" y="466379"/>
                </a:lnTo>
                <a:lnTo>
                  <a:pt x="1451429" y="466379"/>
                </a:lnTo>
                <a:lnTo>
                  <a:pt x="769276" y="466379"/>
                </a:lnTo>
                <a:lnTo>
                  <a:pt x="728961" y="466379"/>
                </a:lnTo>
                <a:lnTo>
                  <a:pt x="0" y="466379"/>
                </a:lnTo>
                <a:lnTo>
                  <a:pt x="40783" y="362089"/>
                </a:lnTo>
                <a:cubicBezTo>
                  <a:pt x="154164" y="149304"/>
                  <a:pt x="419597" y="0"/>
                  <a:pt x="728961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horz" wrap="square" lIns="216000" tIns="45720" rIns="180000" bIns="45720" numCol="1" spcCol="0" rtlCol="0" fromWordArt="0" anchor="ctr" anchorCtr="0" forceAA="0" compatLnSpc="1">
            <a:normAutofit/>
          </a:bodyPr>
          <a:p>
            <a:pPr marL="0" lvl="0" algn="ctr"/>
            <a:r>
              <a:rPr lang="zh-CN" altLang="en-US" baseline="0" smtClean="0">
                <a:solidFill>
                  <a:schemeClr val="bg1"/>
                </a:solidFill>
              </a:rPr>
              <a:t>离线工具</a:t>
            </a:r>
            <a:endParaRPr lang="zh-CN" altLang="en-US" baseline="0" smtClean="0">
              <a:solidFill>
                <a:schemeClr val="bg1"/>
              </a:solidFill>
            </a:endParaRPr>
          </a:p>
        </p:txBody>
      </p:sp>
      <p:sp>
        <p:nvSpPr>
          <p:cNvPr id="19" name="任意多边形 18"/>
          <p:cNvSpPr/>
          <p:nvPr>
            <p:custDataLst>
              <p:tags r:id="rId2"/>
            </p:custDataLst>
          </p:nvPr>
        </p:nvSpPr>
        <p:spPr>
          <a:xfrm>
            <a:off x="3265170" y="3966845"/>
            <a:ext cx="4067810" cy="466090"/>
          </a:xfrm>
          <a:custGeom>
            <a:avLst/>
            <a:gdLst>
              <a:gd name="connsiteX0" fmla="*/ 728961 w 4067982"/>
              <a:gd name="connsiteY0" fmla="*/ 0 h 466379"/>
              <a:gd name="connsiteX1" fmla="*/ 769276 w 4067982"/>
              <a:gd name="connsiteY1" fmla="*/ 0 h 466379"/>
              <a:gd name="connsiteX2" fmla="*/ 1158631 w 4067982"/>
              <a:gd name="connsiteY2" fmla="*/ 0 h 466379"/>
              <a:gd name="connsiteX3" fmla="*/ 1847276 w 4067982"/>
              <a:gd name="connsiteY3" fmla="*/ 0 h 466379"/>
              <a:gd name="connsiteX4" fmla="*/ 1887592 w 4067982"/>
              <a:gd name="connsiteY4" fmla="*/ 0 h 466379"/>
              <a:gd name="connsiteX5" fmla="*/ 2180390 w 4067982"/>
              <a:gd name="connsiteY5" fmla="*/ 0 h 466379"/>
              <a:gd name="connsiteX6" fmla="*/ 2220705 w 4067982"/>
              <a:gd name="connsiteY6" fmla="*/ 0 h 466379"/>
              <a:gd name="connsiteX7" fmla="*/ 2610060 w 4067982"/>
              <a:gd name="connsiteY7" fmla="*/ 0 h 466379"/>
              <a:gd name="connsiteX8" fmla="*/ 2616553 w 4067982"/>
              <a:gd name="connsiteY8" fmla="*/ 0 h 466379"/>
              <a:gd name="connsiteX9" fmla="*/ 3298705 w 4067982"/>
              <a:gd name="connsiteY9" fmla="*/ 0 h 466379"/>
              <a:gd name="connsiteX10" fmla="*/ 3339021 w 4067982"/>
              <a:gd name="connsiteY10" fmla="*/ 0 h 466379"/>
              <a:gd name="connsiteX11" fmla="*/ 4067982 w 4067982"/>
              <a:gd name="connsiteY11" fmla="*/ 0 h 466379"/>
              <a:gd name="connsiteX12" fmla="*/ 4027198 w 4067982"/>
              <a:gd name="connsiteY12" fmla="*/ 104290 h 466379"/>
              <a:gd name="connsiteX13" fmla="*/ 3339021 w 4067982"/>
              <a:gd name="connsiteY13" fmla="*/ 466379 h 466379"/>
              <a:gd name="connsiteX14" fmla="*/ 3298705 w 4067982"/>
              <a:gd name="connsiteY14" fmla="*/ 466379 h 466379"/>
              <a:gd name="connsiteX15" fmla="*/ 2909351 w 4067982"/>
              <a:gd name="connsiteY15" fmla="*/ 466379 h 466379"/>
              <a:gd name="connsiteX16" fmla="*/ 2220705 w 4067982"/>
              <a:gd name="connsiteY16" fmla="*/ 466379 h 466379"/>
              <a:gd name="connsiteX17" fmla="*/ 2180390 w 4067982"/>
              <a:gd name="connsiteY17" fmla="*/ 466379 h 466379"/>
              <a:gd name="connsiteX18" fmla="*/ 1887592 w 4067982"/>
              <a:gd name="connsiteY18" fmla="*/ 466379 h 466379"/>
              <a:gd name="connsiteX19" fmla="*/ 1847276 w 4067982"/>
              <a:gd name="connsiteY19" fmla="*/ 466379 h 466379"/>
              <a:gd name="connsiteX20" fmla="*/ 1457922 w 4067982"/>
              <a:gd name="connsiteY20" fmla="*/ 466379 h 466379"/>
              <a:gd name="connsiteX21" fmla="*/ 1451429 w 4067982"/>
              <a:gd name="connsiteY21" fmla="*/ 466379 h 466379"/>
              <a:gd name="connsiteX22" fmla="*/ 769276 w 4067982"/>
              <a:gd name="connsiteY22" fmla="*/ 466379 h 466379"/>
              <a:gd name="connsiteX23" fmla="*/ 728961 w 4067982"/>
              <a:gd name="connsiteY23" fmla="*/ 466379 h 466379"/>
              <a:gd name="connsiteX24" fmla="*/ 0 w 4067982"/>
              <a:gd name="connsiteY24" fmla="*/ 466379 h 466379"/>
              <a:gd name="connsiteX25" fmla="*/ 40783 w 4067982"/>
              <a:gd name="connsiteY25" fmla="*/ 362089 h 466379"/>
              <a:gd name="connsiteX26" fmla="*/ 728961 w 4067982"/>
              <a:gd name="connsiteY26" fmla="*/ 0 h 46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067982" h="466379">
                <a:moveTo>
                  <a:pt x="728961" y="0"/>
                </a:moveTo>
                <a:lnTo>
                  <a:pt x="769276" y="0"/>
                </a:lnTo>
                <a:lnTo>
                  <a:pt x="1158631" y="0"/>
                </a:lnTo>
                <a:lnTo>
                  <a:pt x="1847276" y="0"/>
                </a:lnTo>
                <a:lnTo>
                  <a:pt x="1887592" y="0"/>
                </a:lnTo>
                <a:lnTo>
                  <a:pt x="2180390" y="0"/>
                </a:lnTo>
                <a:lnTo>
                  <a:pt x="2220705" y="0"/>
                </a:lnTo>
                <a:lnTo>
                  <a:pt x="2610060" y="0"/>
                </a:lnTo>
                <a:lnTo>
                  <a:pt x="2616553" y="0"/>
                </a:lnTo>
                <a:lnTo>
                  <a:pt x="3298705" y="0"/>
                </a:lnTo>
                <a:lnTo>
                  <a:pt x="3339021" y="0"/>
                </a:lnTo>
                <a:lnTo>
                  <a:pt x="4067982" y="0"/>
                </a:lnTo>
                <a:lnTo>
                  <a:pt x="4027198" y="104290"/>
                </a:lnTo>
                <a:cubicBezTo>
                  <a:pt x="3913817" y="317075"/>
                  <a:pt x="3648384" y="466379"/>
                  <a:pt x="3339021" y="466379"/>
                </a:cubicBezTo>
                <a:lnTo>
                  <a:pt x="3298705" y="466379"/>
                </a:lnTo>
                <a:lnTo>
                  <a:pt x="2909351" y="466379"/>
                </a:lnTo>
                <a:lnTo>
                  <a:pt x="2220705" y="466379"/>
                </a:lnTo>
                <a:lnTo>
                  <a:pt x="2180390" y="466379"/>
                </a:lnTo>
                <a:lnTo>
                  <a:pt x="1887592" y="466379"/>
                </a:lnTo>
                <a:lnTo>
                  <a:pt x="1847276" y="466379"/>
                </a:lnTo>
                <a:lnTo>
                  <a:pt x="1457922" y="466379"/>
                </a:lnTo>
                <a:lnTo>
                  <a:pt x="1451429" y="466379"/>
                </a:lnTo>
                <a:lnTo>
                  <a:pt x="769276" y="466379"/>
                </a:lnTo>
                <a:lnTo>
                  <a:pt x="728961" y="466379"/>
                </a:lnTo>
                <a:lnTo>
                  <a:pt x="0" y="466379"/>
                </a:lnTo>
                <a:lnTo>
                  <a:pt x="40783" y="362089"/>
                </a:lnTo>
                <a:cubicBezTo>
                  <a:pt x="154164" y="149304"/>
                  <a:pt x="419597" y="0"/>
                  <a:pt x="728961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rot="0" spcFirstLastPara="0" vertOverflow="overflow" horzOverflow="overflow" vert="horz" wrap="square" lIns="216000" tIns="45720" rIns="180000" bIns="45720" numCol="1" spcCol="0" rtlCol="0" fromWordArt="0" anchor="ctr" anchorCtr="0" forceAA="0" compatLnSpc="1">
            <a:normAutofit/>
          </a:bodyPr>
          <a:p>
            <a:pPr marL="0" lvl="0" algn="ctr"/>
            <a:r>
              <a:rPr lang="zh-CN" altLang="en-US" baseline="0" smtClean="0">
                <a:solidFill>
                  <a:schemeClr val="bg1"/>
                </a:solidFill>
              </a:rPr>
              <a:t>文件管理</a:t>
            </a:r>
            <a:endParaRPr lang="zh-CN" altLang="en-US" baseline="0" smtClean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离线工具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主要特色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给用户一个集成的工具运行环境</a:t>
            </a:r>
            <a:r>
              <a:rPr lang="en-US" altLang="zh-CN"/>
              <a:t>webssh.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webssh</a:t>
            </a:r>
            <a:r>
              <a:rPr lang="zh-CN" altLang="en-US"/>
              <a:t>前端使用的</a:t>
            </a:r>
            <a:r>
              <a:rPr lang="en-US" altLang="zh-CN"/>
              <a:t>xterm.js</a:t>
            </a:r>
            <a:r>
              <a:rPr lang="zh-CN" altLang="en-US"/>
              <a:t>后端使用</a:t>
            </a:r>
            <a:r>
              <a:rPr lang="en-US" altLang="zh-CN"/>
              <a:t>python</a:t>
            </a:r>
            <a:r>
              <a:rPr lang="zh-CN" altLang="en-US"/>
              <a:t>的</a:t>
            </a:r>
            <a:r>
              <a:rPr lang="en-US" altLang="zh-CN"/>
              <a:t>paramiko</a:t>
            </a:r>
            <a:r>
              <a:rPr lang="zh-CN" altLang="en-US"/>
              <a:t>和</a:t>
            </a:r>
            <a:r>
              <a:rPr lang="en-US" altLang="zh-CN"/>
              <a:t>flask_socketio</a:t>
            </a:r>
            <a:r>
              <a:rPr lang="zh-CN" altLang="en-US"/>
              <a:t>模块开发的一个伪终端的浏览器界面</a:t>
            </a:r>
            <a:r>
              <a:rPr lang="en-US" altLang="zh-CN"/>
              <a:t>.</a:t>
            </a:r>
            <a:r>
              <a:rPr lang="zh-CN" altLang="en-US"/>
              <a:t>他支持所有</a:t>
            </a:r>
            <a:r>
              <a:rPr lang="zh-CN" altLang="en-US">
                <a:solidFill>
                  <a:srgbClr val="FF0000"/>
                </a:solidFill>
              </a:rPr>
              <a:t>被允许</a:t>
            </a:r>
            <a:r>
              <a:rPr lang="zh-CN" altLang="en-US"/>
              <a:t>的命令行操作</a:t>
            </a:r>
            <a:r>
              <a:rPr lang="en-US" altLang="zh-CN"/>
              <a:t>.</a:t>
            </a:r>
            <a:r>
              <a:rPr lang="zh-CN" altLang="en-US"/>
              <a:t>并将</a:t>
            </a:r>
            <a:r>
              <a:rPr lang="en-US" altLang="zh-CN"/>
              <a:t>webssh</a:t>
            </a:r>
            <a:r>
              <a:rPr lang="zh-CN" altLang="en-US"/>
              <a:t>界面的输出写入</a:t>
            </a:r>
            <a:r>
              <a:rPr lang="en-US" altLang="zh-CN"/>
              <a:t>log</a:t>
            </a:r>
            <a:r>
              <a:rPr lang="zh-CN" altLang="en-US"/>
              <a:t>文件</a:t>
            </a:r>
            <a:r>
              <a:rPr lang="en-US" altLang="zh-CN"/>
              <a:t>, </a:t>
            </a:r>
            <a:r>
              <a:rPr lang="zh-CN" altLang="en-US"/>
              <a:t>提供查询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离线工具中的问题</a:t>
            </a:r>
            <a:endParaRPr lang="zh-CN" altLang="en-US"/>
          </a:p>
        </p:txBody>
      </p:sp>
      <p:grpSp>
        <p:nvGrpSpPr>
          <p:cNvPr id="35" name="组合 34"/>
          <p:cNvGrpSpPr/>
          <p:nvPr>
            <p:custDataLst>
              <p:tags r:id="rId1"/>
            </p:custDataLst>
          </p:nvPr>
        </p:nvGrpSpPr>
        <p:grpSpPr>
          <a:xfrm rot="0">
            <a:off x="1242060" y="2027555"/>
            <a:ext cx="3931920" cy="783590"/>
            <a:chOff x="2606094" y="2719715"/>
            <a:chExt cx="3931812" cy="783570"/>
          </a:xfrm>
        </p:grpSpPr>
        <p:sp>
          <p:nvSpPr>
            <p:cNvPr id="32" name="任意多边形 31"/>
            <p:cNvSpPr/>
            <p:nvPr>
              <p:custDataLst>
                <p:tags r:id="rId2"/>
              </p:custDataLst>
            </p:nvPr>
          </p:nvSpPr>
          <p:spPr>
            <a:xfrm>
              <a:off x="2606094" y="2778794"/>
              <a:ext cx="620784" cy="665414"/>
            </a:xfrm>
            <a:custGeom>
              <a:avLst/>
              <a:gdLst>
                <a:gd name="connsiteX0" fmla="*/ 325954 w 620784"/>
                <a:gd name="connsiteY0" fmla="*/ 37875 h 665414"/>
                <a:gd name="connsiteX1" fmla="*/ 620784 w 620784"/>
                <a:gd name="connsiteY1" fmla="*/ 332707 h 665414"/>
                <a:gd name="connsiteX2" fmla="*/ 325951 w 620784"/>
                <a:gd name="connsiteY2" fmla="*/ 627540 h 665414"/>
                <a:gd name="connsiteX3" fmla="*/ 278054 w 620784"/>
                <a:gd name="connsiteY3" fmla="*/ 622712 h 665414"/>
                <a:gd name="connsiteX4" fmla="*/ 41694 w 620784"/>
                <a:gd name="connsiteY4" fmla="*/ 332708 h 665414"/>
                <a:gd name="connsiteX5" fmla="*/ 278054 w 620784"/>
                <a:gd name="connsiteY5" fmla="*/ 42703 h 665414"/>
                <a:gd name="connsiteX6" fmla="*/ 288079 w 620784"/>
                <a:gd name="connsiteY6" fmla="*/ 0 h 665414"/>
                <a:gd name="connsiteX7" fmla="*/ 291698 w 620784"/>
                <a:gd name="connsiteY7" fmla="*/ 3619 h 665414"/>
                <a:gd name="connsiteX8" fmla="*/ 270453 w 620784"/>
                <a:gd name="connsiteY8" fmla="*/ 5761 h 665414"/>
                <a:gd name="connsiteX9" fmla="*/ 3985 w 620784"/>
                <a:gd name="connsiteY9" fmla="*/ 332707 h 665414"/>
                <a:gd name="connsiteX10" fmla="*/ 270453 w 620784"/>
                <a:gd name="connsiteY10" fmla="*/ 659652 h 665414"/>
                <a:gd name="connsiteX11" fmla="*/ 291698 w 620784"/>
                <a:gd name="connsiteY11" fmla="*/ 661794 h 665414"/>
                <a:gd name="connsiteX12" fmla="*/ 288078 w 620784"/>
                <a:gd name="connsiteY12" fmla="*/ 665414 h 665414"/>
                <a:gd name="connsiteX13" fmla="*/ 269650 w 620784"/>
                <a:gd name="connsiteY13" fmla="*/ 663556 h 665414"/>
                <a:gd name="connsiteX14" fmla="*/ 0 w 620784"/>
                <a:gd name="connsiteY14" fmla="*/ 332707 h 665414"/>
                <a:gd name="connsiteX15" fmla="*/ 269650 w 620784"/>
                <a:gd name="connsiteY15" fmla="*/ 1857 h 66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20784" h="665414">
                  <a:moveTo>
                    <a:pt x="325954" y="37875"/>
                  </a:moveTo>
                  <a:lnTo>
                    <a:pt x="620784" y="332707"/>
                  </a:lnTo>
                  <a:lnTo>
                    <a:pt x="325951" y="627540"/>
                  </a:lnTo>
                  <a:lnTo>
                    <a:pt x="278054" y="622712"/>
                  </a:lnTo>
                  <a:cubicBezTo>
                    <a:pt x="143163" y="595109"/>
                    <a:pt x="41694" y="475759"/>
                    <a:pt x="41694" y="332708"/>
                  </a:cubicBezTo>
                  <a:cubicBezTo>
                    <a:pt x="41694" y="189657"/>
                    <a:pt x="143163" y="70306"/>
                    <a:pt x="278054" y="42703"/>
                  </a:cubicBezTo>
                  <a:close/>
                  <a:moveTo>
                    <a:pt x="288079" y="0"/>
                  </a:moveTo>
                  <a:lnTo>
                    <a:pt x="291698" y="3619"/>
                  </a:lnTo>
                  <a:lnTo>
                    <a:pt x="270453" y="5761"/>
                  </a:lnTo>
                  <a:cubicBezTo>
                    <a:pt x="118380" y="36880"/>
                    <a:pt x="3985" y="171434"/>
                    <a:pt x="3985" y="332707"/>
                  </a:cubicBezTo>
                  <a:cubicBezTo>
                    <a:pt x="3985" y="493979"/>
                    <a:pt x="118380" y="628534"/>
                    <a:pt x="270453" y="659652"/>
                  </a:cubicBezTo>
                  <a:lnTo>
                    <a:pt x="291698" y="661794"/>
                  </a:lnTo>
                  <a:lnTo>
                    <a:pt x="288078" y="665414"/>
                  </a:lnTo>
                  <a:lnTo>
                    <a:pt x="269650" y="663556"/>
                  </a:lnTo>
                  <a:cubicBezTo>
                    <a:pt x="115762" y="632066"/>
                    <a:pt x="0" y="495905"/>
                    <a:pt x="0" y="332707"/>
                  </a:cubicBezTo>
                  <a:cubicBezTo>
                    <a:pt x="0" y="169509"/>
                    <a:pt x="115762" y="33348"/>
                    <a:pt x="269650" y="18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A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任意多边形 32"/>
            <p:cNvSpPr/>
            <p:nvPr>
              <p:custDataLst>
                <p:tags r:id="rId3"/>
              </p:custDataLst>
            </p:nvPr>
          </p:nvSpPr>
          <p:spPr>
            <a:xfrm flipH="1">
              <a:off x="2857217" y="2719715"/>
              <a:ext cx="3680689" cy="783570"/>
            </a:xfrm>
            <a:custGeom>
              <a:avLst/>
              <a:gdLst>
                <a:gd name="connsiteX0" fmla="*/ 3666353 w 3680689"/>
                <a:gd name="connsiteY0" fmla="*/ 769234 h 783570"/>
                <a:gd name="connsiteX1" fmla="*/ 0 w 3680689"/>
                <a:gd name="connsiteY1" fmla="*/ 769234 h 783570"/>
                <a:gd name="connsiteX2" fmla="*/ 0 w 3680689"/>
                <a:gd name="connsiteY2" fmla="*/ 783570 h 783570"/>
                <a:gd name="connsiteX3" fmla="*/ 3142553 w 3680689"/>
                <a:gd name="connsiteY3" fmla="*/ 783570 h 783570"/>
                <a:gd name="connsiteX4" fmla="*/ 3680689 w 3680689"/>
                <a:gd name="connsiteY4" fmla="*/ 783570 h 783570"/>
                <a:gd name="connsiteX5" fmla="*/ 3655552 w 3680689"/>
                <a:gd name="connsiteY5" fmla="*/ 25137 h 783570"/>
                <a:gd name="connsiteX6" fmla="*/ 0 w 3680689"/>
                <a:gd name="connsiteY6" fmla="*/ 25137 h 783570"/>
                <a:gd name="connsiteX7" fmla="*/ 0 w 3680689"/>
                <a:gd name="connsiteY7" fmla="*/ 758434 h 783570"/>
                <a:gd name="connsiteX8" fmla="*/ 3655553 w 3680689"/>
                <a:gd name="connsiteY8" fmla="*/ 758434 h 783570"/>
                <a:gd name="connsiteX9" fmla="*/ 3288905 w 3680689"/>
                <a:gd name="connsiteY9" fmla="*/ 391786 h 783570"/>
                <a:gd name="connsiteX10" fmla="*/ 3680689 w 3680689"/>
                <a:gd name="connsiteY10" fmla="*/ 0 h 783570"/>
                <a:gd name="connsiteX11" fmla="*/ 3142553 w 3680689"/>
                <a:gd name="connsiteY11" fmla="*/ 0 h 783570"/>
                <a:gd name="connsiteX12" fmla="*/ 0 w 3680689"/>
                <a:gd name="connsiteY12" fmla="*/ 0 h 783570"/>
                <a:gd name="connsiteX13" fmla="*/ 0 w 3680689"/>
                <a:gd name="connsiteY13" fmla="*/ 14337 h 783570"/>
                <a:gd name="connsiteX14" fmla="*/ 3666352 w 3680689"/>
                <a:gd name="connsiteY14" fmla="*/ 14337 h 78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80689" h="783570">
                  <a:moveTo>
                    <a:pt x="3666353" y="769234"/>
                  </a:moveTo>
                  <a:lnTo>
                    <a:pt x="0" y="769234"/>
                  </a:lnTo>
                  <a:lnTo>
                    <a:pt x="0" y="783570"/>
                  </a:lnTo>
                  <a:lnTo>
                    <a:pt x="3142553" y="783570"/>
                  </a:lnTo>
                  <a:lnTo>
                    <a:pt x="3680689" y="783570"/>
                  </a:lnTo>
                  <a:close/>
                  <a:moveTo>
                    <a:pt x="3655552" y="25137"/>
                  </a:moveTo>
                  <a:lnTo>
                    <a:pt x="0" y="25137"/>
                  </a:lnTo>
                  <a:lnTo>
                    <a:pt x="0" y="758434"/>
                  </a:lnTo>
                  <a:lnTo>
                    <a:pt x="3655553" y="758434"/>
                  </a:lnTo>
                  <a:lnTo>
                    <a:pt x="3288905" y="391786"/>
                  </a:lnTo>
                  <a:close/>
                  <a:moveTo>
                    <a:pt x="3680689" y="0"/>
                  </a:moveTo>
                  <a:lnTo>
                    <a:pt x="3142553" y="0"/>
                  </a:lnTo>
                  <a:lnTo>
                    <a:pt x="0" y="0"/>
                  </a:lnTo>
                  <a:lnTo>
                    <a:pt x="0" y="14337"/>
                  </a:lnTo>
                  <a:lnTo>
                    <a:pt x="3666352" y="1433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rtlCol="0" anchor="ctr">
              <a:normAutofit/>
            </a:bodyPr>
            <a:p>
              <a:pPr marL="0" lvl="0"/>
              <a:r>
                <a:rPr lang="en-US" altLang="zh-CN">
                  <a:solidFill>
                    <a:schemeClr val="bg1"/>
                  </a:solidFill>
                </a:rPr>
                <a:t>1, </a:t>
              </a:r>
              <a:r>
                <a:rPr lang="zh-CN" altLang="en-US">
                  <a:solidFill>
                    <a:schemeClr val="bg1"/>
                  </a:solidFill>
                </a:rPr>
                <a:t>窗口大小的问题</a:t>
              </a:r>
              <a:r>
                <a:rPr lang="en-US" altLang="zh-CN">
                  <a:solidFill>
                    <a:schemeClr val="bg1"/>
                  </a:solidFill>
                </a:rPr>
                <a:t>.</a:t>
              </a:r>
              <a:r>
                <a:rPr lang="zh-CN" altLang="en-US">
                  <a:solidFill>
                    <a:schemeClr val="bg1"/>
                  </a:solidFill>
                </a:rPr>
                <a:t>衍生很多终端操作上的问题</a:t>
              </a:r>
              <a:r>
                <a:rPr lang="en-US" altLang="zh-CN">
                  <a:solidFill>
                    <a:schemeClr val="bg1"/>
                  </a:solidFill>
                </a:rPr>
                <a:t>.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合 35"/>
          <p:cNvGrpSpPr/>
          <p:nvPr>
            <p:custDataLst>
              <p:tags r:id="rId4"/>
            </p:custDataLst>
          </p:nvPr>
        </p:nvGrpSpPr>
        <p:grpSpPr>
          <a:xfrm rot="0">
            <a:off x="2534920" y="3195955"/>
            <a:ext cx="3931920" cy="783590"/>
            <a:chOff x="2606094" y="2719715"/>
            <a:chExt cx="3931812" cy="783570"/>
          </a:xfrm>
        </p:grpSpPr>
        <p:sp>
          <p:nvSpPr>
            <p:cNvPr id="37" name="任意多边形 36"/>
            <p:cNvSpPr/>
            <p:nvPr>
              <p:custDataLst>
                <p:tags r:id="rId5"/>
              </p:custDataLst>
            </p:nvPr>
          </p:nvSpPr>
          <p:spPr>
            <a:xfrm>
              <a:off x="2606094" y="2778794"/>
              <a:ext cx="620784" cy="665414"/>
            </a:xfrm>
            <a:custGeom>
              <a:avLst/>
              <a:gdLst>
                <a:gd name="connsiteX0" fmla="*/ 325954 w 620784"/>
                <a:gd name="connsiteY0" fmla="*/ 37875 h 665414"/>
                <a:gd name="connsiteX1" fmla="*/ 620784 w 620784"/>
                <a:gd name="connsiteY1" fmla="*/ 332707 h 665414"/>
                <a:gd name="connsiteX2" fmla="*/ 325951 w 620784"/>
                <a:gd name="connsiteY2" fmla="*/ 627540 h 665414"/>
                <a:gd name="connsiteX3" fmla="*/ 278054 w 620784"/>
                <a:gd name="connsiteY3" fmla="*/ 622712 h 665414"/>
                <a:gd name="connsiteX4" fmla="*/ 41694 w 620784"/>
                <a:gd name="connsiteY4" fmla="*/ 332708 h 665414"/>
                <a:gd name="connsiteX5" fmla="*/ 278054 w 620784"/>
                <a:gd name="connsiteY5" fmla="*/ 42703 h 665414"/>
                <a:gd name="connsiteX6" fmla="*/ 288079 w 620784"/>
                <a:gd name="connsiteY6" fmla="*/ 0 h 665414"/>
                <a:gd name="connsiteX7" fmla="*/ 291698 w 620784"/>
                <a:gd name="connsiteY7" fmla="*/ 3619 h 665414"/>
                <a:gd name="connsiteX8" fmla="*/ 270453 w 620784"/>
                <a:gd name="connsiteY8" fmla="*/ 5761 h 665414"/>
                <a:gd name="connsiteX9" fmla="*/ 3985 w 620784"/>
                <a:gd name="connsiteY9" fmla="*/ 332707 h 665414"/>
                <a:gd name="connsiteX10" fmla="*/ 270453 w 620784"/>
                <a:gd name="connsiteY10" fmla="*/ 659652 h 665414"/>
                <a:gd name="connsiteX11" fmla="*/ 291698 w 620784"/>
                <a:gd name="connsiteY11" fmla="*/ 661794 h 665414"/>
                <a:gd name="connsiteX12" fmla="*/ 288078 w 620784"/>
                <a:gd name="connsiteY12" fmla="*/ 665414 h 665414"/>
                <a:gd name="connsiteX13" fmla="*/ 269650 w 620784"/>
                <a:gd name="connsiteY13" fmla="*/ 663556 h 665414"/>
                <a:gd name="connsiteX14" fmla="*/ 0 w 620784"/>
                <a:gd name="connsiteY14" fmla="*/ 332707 h 665414"/>
                <a:gd name="connsiteX15" fmla="*/ 269650 w 620784"/>
                <a:gd name="connsiteY15" fmla="*/ 1857 h 66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20784" h="665414">
                  <a:moveTo>
                    <a:pt x="325954" y="37875"/>
                  </a:moveTo>
                  <a:lnTo>
                    <a:pt x="620784" y="332707"/>
                  </a:lnTo>
                  <a:lnTo>
                    <a:pt x="325951" y="627540"/>
                  </a:lnTo>
                  <a:lnTo>
                    <a:pt x="278054" y="622712"/>
                  </a:lnTo>
                  <a:cubicBezTo>
                    <a:pt x="143163" y="595109"/>
                    <a:pt x="41694" y="475759"/>
                    <a:pt x="41694" y="332708"/>
                  </a:cubicBezTo>
                  <a:cubicBezTo>
                    <a:pt x="41694" y="189657"/>
                    <a:pt x="143163" y="70306"/>
                    <a:pt x="278054" y="42703"/>
                  </a:cubicBezTo>
                  <a:close/>
                  <a:moveTo>
                    <a:pt x="288079" y="0"/>
                  </a:moveTo>
                  <a:lnTo>
                    <a:pt x="291698" y="3619"/>
                  </a:lnTo>
                  <a:lnTo>
                    <a:pt x="270453" y="5761"/>
                  </a:lnTo>
                  <a:cubicBezTo>
                    <a:pt x="118380" y="36880"/>
                    <a:pt x="3985" y="171434"/>
                    <a:pt x="3985" y="332707"/>
                  </a:cubicBezTo>
                  <a:cubicBezTo>
                    <a:pt x="3985" y="493979"/>
                    <a:pt x="118380" y="628534"/>
                    <a:pt x="270453" y="659652"/>
                  </a:cubicBezTo>
                  <a:lnTo>
                    <a:pt x="291698" y="661794"/>
                  </a:lnTo>
                  <a:lnTo>
                    <a:pt x="288078" y="665414"/>
                  </a:lnTo>
                  <a:lnTo>
                    <a:pt x="269650" y="663556"/>
                  </a:lnTo>
                  <a:cubicBezTo>
                    <a:pt x="115762" y="632066"/>
                    <a:pt x="0" y="495905"/>
                    <a:pt x="0" y="332707"/>
                  </a:cubicBezTo>
                  <a:cubicBezTo>
                    <a:pt x="0" y="169509"/>
                    <a:pt x="115762" y="33348"/>
                    <a:pt x="269650" y="18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B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任意多边形 37"/>
            <p:cNvSpPr/>
            <p:nvPr>
              <p:custDataLst>
                <p:tags r:id="rId6"/>
              </p:custDataLst>
            </p:nvPr>
          </p:nvSpPr>
          <p:spPr>
            <a:xfrm flipH="1">
              <a:off x="2857217" y="2719715"/>
              <a:ext cx="3680689" cy="783570"/>
            </a:xfrm>
            <a:custGeom>
              <a:avLst/>
              <a:gdLst>
                <a:gd name="connsiteX0" fmla="*/ 3666353 w 3680689"/>
                <a:gd name="connsiteY0" fmla="*/ 769234 h 783570"/>
                <a:gd name="connsiteX1" fmla="*/ 0 w 3680689"/>
                <a:gd name="connsiteY1" fmla="*/ 769234 h 783570"/>
                <a:gd name="connsiteX2" fmla="*/ 0 w 3680689"/>
                <a:gd name="connsiteY2" fmla="*/ 783570 h 783570"/>
                <a:gd name="connsiteX3" fmla="*/ 3142553 w 3680689"/>
                <a:gd name="connsiteY3" fmla="*/ 783570 h 783570"/>
                <a:gd name="connsiteX4" fmla="*/ 3680689 w 3680689"/>
                <a:gd name="connsiteY4" fmla="*/ 783570 h 783570"/>
                <a:gd name="connsiteX5" fmla="*/ 3655552 w 3680689"/>
                <a:gd name="connsiteY5" fmla="*/ 25137 h 783570"/>
                <a:gd name="connsiteX6" fmla="*/ 0 w 3680689"/>
                <a:gd name="connsiteY6" fmla="*/ 25137 h 783570"/>
                <a:gd name="connsiteX7" fmla="*/ 0 w 3680689"/>
                <a:gd name="connsiteY7" fmla="*/ 758434 h 783570"/>
                <a:gd name="connsiteX8" fmla="*/ 3655553 w 3680689"/>
                <a:gd name="connsiteY8" fmla="*/ 758434 h 783570"/>
                <a:gd name="connsiteX9" fmla="*/ 3288905 w 3680689"/>
                <a:gd name="connsiteY9" fmla="*/ 391786 h 783570"/>
                <a:gd name="connsiteX10" fmla="*/ 3680689 w 3680689"/>
                <a:gd name="connsiteY10" fmla="*/ 0 h 783570"/>
                <a:gd name="connsiteX11" fmla="*/ 3142553 w 3680689"/>
                <a:gd name="connsiteY11" fmla="*/ 0 h 783570"/>
                <a:gd name="connsiteX12" fmla="*/ 0 w 3680689"/>
                <a:gd name="connsiteY12" fmla="*/ 0 h 783570"/>
                <a:gd name="connsiteX13" fmla="*/ 0 w 3680689"/>
                <a:gd name="connsiteY13" fmla="*/ 14337 h 783570"/>
                <a:gd name="connsiteX14" fmla="*/ 3666352 w 3680689"/>
                <a:gd name="connsiteY14" fmla="*/ 14337 h 78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80689" h="783570">
                  <a:moveTo>
                    <a:pt x="3666353" y="769234"/>
                  </a:moveTo>
                  <a:lnTo>
                    <a:pt x="0" y="769234"/>
                  </a:lnTo>
                  <a:lnTo>
                    <a:pt x="0" y="783570"/>
                  </a:lnTo>
                  <a:lnTo>
                    <a:pt x="3142553" y="783570"/>
                  </a:lnTo>
                  <a:lnTo>
                    <a:pt x="3680689" y="783570"/>
                  </a:lnTo>
                  <a:close/>
                  <a:moveTo>
                    <a:pt x="3655552" y="25137"/>
                  </a:moveTo>
                  <a:lnTo>
                    <a:pt x="0" y="25137"/>
                  </a:lnTo>
                  <a:lnTo>
                    <a:pt x="0" y="758434"/>
                  </a:lnTo>
                  <a:lnTo>
                    <a:pt x="3655553" y="758434"/>
                  </a:lnTo>
                  <a:lnTo>
                    <a:pt x="3288905" y="391786"/>
                  </a:lnTo>
                  <a:close/>
                  <a:moveTo>
                    <a:pt x="3680689" y="0"/>
                  </a:moveTo>
                  <a:lnTo>
                    <a:pt x="3142553" y="0"/>
                  </a:lnTo>
                  <a:lnTo>
                    <a:pt x="0" y="0"/>
                  </a:lnTo>
                  <a:lnTo>
                    <a:pt x="0" y="14337"/>
                  </a:lnTo>
                  <a:lnTo>
                    <a:pt x="3666352" y="1433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rtlCol="0" anchor="ctr">
              <a:normAutofit/>
            </a:bodyPr>
            <a:p>
              <a:pPr marL="0" lvl="0"/>
              <a:r>
                <a:rPr lang="en-US" altLang="zh-CN">
                  <a:solidFill>
                    <a:schemeClr val="bg1"/>
                  </a:solidFill>
                </a:rPr>
                <a:t>2, </a:t>
              </a:r>
              <a:r>
                <a:rPr lang="zh-CN" altLang="en-US">
                  <a:solidFill>
                    <a:schemeClr val="bg1"/>
                  </a:solidFill>
                </a:rPr>
                <a:t>前端窗口关闭</a:t>
              </a:r>
              <a:r>
                <a:rPr lang="en-US" altLang="zh-CN">
                  <a:solidFill>
                    <a:schemeClr val="bg1"/>
                  </a:solidFill>
                </a:rPr>
                <a:t>, </a:t>
              </a:r>
              <a:r>
                <a:rPr lang="zh-CN" altLang="en-US">
                  <a:solidFill>
                    <a:schemeClr val="bg1"/>
                  </a:solidFill>
                </a:rPr>
                <a:t>后端服务器线程还在运行</a:t>
              </a:r>
              <a:r>
                <a:rPr lang="en-US" altLang="zh-CN">
                  <a:solidFill>
                    <a:schemeClr val="bg1"/>
                  </a:solidFill>
                </a:rPr>
                <a:t>.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组合 38"/>
          <p:cNvGrpSpPr/>
          <p:nvPr>
            <p:custDataLst>
              <p:tags r:id="rId7"/>
            </p:custDataLst>
          </p:nvPr>
        </p:nvGrpSpPr>
        <p:grpSpPr>
          <a:xfrm rot="0">
            <a:off x="3836670" y="4364990"/>
            <a:ext cx="3931920" cy="783590"/>
            <a:chOff x="2606094" y="2719715"/>
            <a:chExt cx="3931812" cy="783570"/>
          </a:xfrm>
        </p:grpSpPr>
        <p:sp>
          <p:nvSpPr>
            <p:cNvPr id="40" name="任意多边形 39"/>
            <p:cNvSpPr/>
            <p:nvPr>
              <p:custDataLst>
                <p:tags r:id="rId8"/>
              </p:custDataLst>
            </p:nvPr>
          </p:nvSpPr>
          <p:spPr>
            <a:xfrm>
              <a:off x="2606094" y="2778794"/>
              <a:ext cx="620784" cy="665414"/>
            </a:xfrm>
            <a:custGeom>
              <a:avLst/>
              <a:gdLst>
                <a:gd name="connsiteX0" fmla="*/ 325954 w 620784"/>
                <a:gd name="connsiteY0" fmla="*/ 37875 h 665414"/>
                <a:gd name="connsiteX1" fmla="*/ 620784 w 620784"/>
                <a:gd name="connsiteY1" fmla="*/ 332707 h 665414"/>
                <a:gd name="connsiteX2" fmla="*/ 325951 w 620784"/>
                <a:gd name="connsiteY2" fmla="*/ 627540 h 665414"/>
                <a:gd name="connsiteX3" fmla="*/ 278054 w 620784"/>
                <a:gd name="connsiteY3" fmla="*/ 622712 h 665414"/>
                <a:gd name="connsiteX4" fmla="*/ 41694 w 620784"/>
                <a:gd name="connsiteY4" fmla="*/ 332708 h 665414"/>
                <a:gd name="connsiteX5" fmla="*/ 278054 w 620784"/>
                <a:gd name="connsiteY5" fmla="*/ 42703 h 665414"/>
                <a:gd name="connsiteX6" fmla="*/ 288079 w 620784"/>
                <a:gd name="connsiteY6" fmla="*/ 0 h 665414"/>
                <a:gd name="connsiteX7" fmla="*/ 291698 w 620784"/>
                <a:gd name="connsiteY7" fmla="*/ 3619 h 665414"/>
                <a:gd name="connsiteX8" fmla="*/ 270453 w 620784"/>
                <a:gd name="connsiteY8" fmla="*/ 5761 h 665414"/>
                <a:gd name="connsiteX9" fmla="*/ 3985 w 620784"/>
                <a:gd name="connsiteY9" fmla="*/ 332707 h 665414"/>
                <a:gd name="connsiteX10" fmla="*/ 270453 w 620784"/>
                <a:gd name="connsiteY10" fmla="*/ 659652 h 665414"/>
                <a:gd name="connsiteX11" fmla="*/ 291698 w 620784"/>
                <a:gd name="connsiteY11" fmla="*/ 661794 h 665414"/>
                <a:gd name="connsiteX12" fmla="*/ 288078 w 620784"/>
                <a:gd name="connsiteY12" fmla="*/ 665414 h 665414"/>
                <a:gd name="connsiteX13" fmla="*/ 269650 w 620784"/>
                <a:gd name="connsiteY13" fmla="*/ 663556 h 665414"/>
                <a:gd name="connsiteX14" fmla="*/ 0 w 620784"/>
                <a:gd name="connsiteY14" fmla="*/ 332707 h 665414"/>
                <a:gd name="connsiteX15" fmla="*/ 269650 w 620784"/>
                <a:gd name="connsiteY15" fmla="*/ 1857 h 66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20784" h="665414">
                  <a:moveTo>
                    <a:pt x="325954" y="37875"/>
                  </a:moveTo>
                  <a:lnTo>
                    <a:pt x="620784" y="332707"/>
                  </a:lnTo>
                  <a:lnTo>
                    <a:pt x="325951" y="627540"/>
                  </a:lnTo>
                  <a:lnTo>
                    <a:pt x="278054" y="622712"/>
                  </a:lnTo>
                  <a:cubicBezTo>
                    <a:pt x="143163" y="595109"/>
                    <a:pt x="41694" y="475759"/>
                    <a:pt x="41694" y="332708"/>
                  </a:cubicBezTo>
                  <a:cubicBezTo>
                    <a:pt x="41694" y="189657"/>
                    <a:pt x="143163" y="70306"/>
                    <a:pt x="278054" y="42703"/>
                  </a:cubicBezTo>
                  <a:close/>
                  <a:moveTo>
                    <a:pt x="288079" y="0"/>
                  </a:moveTo>
                  <a:lnTo>
                    <a:pt x="291698" y="3619"/>
                  </a:lnTo>
                  <a:lnTo>
                    <a:pt x="270453" y="5761"/>
                  </a:lnTo>
                  <a:cubicBezTo>
                    <a:pt x="118380" y="36880"/>
                    <a:pt x="3985" y="171434"/>
                    <a:pt x="3985" y="332707"/>
                  </a:cubicBezTo>
                  <a:cubicBezTo>
                    <a:pt x="3985" y="493979"/>
                    <a:pt x="118380" y="628534"/>
                    <a:pt x="270453" y="659652"/>
                  </a:cubicBezTo>
                  <a:lnTo>
                    <a:pt x="291698" y="661794"/>
                  </a:lnTo>
                  <a:lnTo>
                    <a:pt x="288078" y="665414"/>
                  </a:lnTo>
                  <a:lnTo>
                    <a:pt x="269650" y="663556"/>
                  </a:lnTo>
                  <a:cubicBezTo>
                    <a:pt x="115762" y="632066"/>
                    <a:pt x="0" y="495905"/>
                    <a:pt x="0" y="332707"/>
                  </a:cubicBezTo>
                  <a:cubicBezTo>
                    <a:pt x="0" y="169509"/>
                    <a:pt x="115762" y="33348"/>
                    <a:pt x="269650" y="18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C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任意多边形 40"/>
            <p:cNvSpPr/>
            <p:nvPr>
              <p:custDataLst>
                <p:tags r:id="rId9"/>
              </p:custDataLst>
            </p:nvPr>
          </p:nvSpPr>
          <p:spPr>
            <a:xfrm flipH="1">
              <a:off x="2857217" y="2719715"/>
              <a:ext cx="3680689" cy="783570"/>
            </a:xfrm>
            <a:custGeom>
              <a:avLst/>
              <a:gdLst>
                <a:gd name="connsiteX0" fmla="*/ 3666353 w 3680689"/>
                <a:gd name="connsiteY0" fmla="*/ 769234 h 783570"/>
                <a:gd name="connsiteX1" fmla="*/ 0 w 3680689"/>
                <a:gd name="connsiteY1" fmla="*/ 769234 h 783570"/>
                <a:gd name="connsiteX2" fmla="*/ 0 w 3680689"/>
                <a:gd name="connsiteY2" fmla="*/ 783570 h 783570"/>
                <a:gd name="connsiteX3" fmla="*/ 3142553 w 3680689"/>
                <a:gd name="connsiteY3" fmla="*/ 783570 h 783570"/>
                <a:gd name="connsiteX4" fmla="*/ 3680689 w 3680689"/>
                <a:gd name="connsiteY4" fmla="*/ 783570 h 783570"/>
                <a:gd name="connsiteX5" fmla="*/ 3655552 w 3680689"/>
                <a:gd name="connsiteY5" fmla="*/ 25137 h 783570"/>
                <a:gd name="connsiteX6" fmla="*/ 0 w 3680689"/>
                <a:gd name="connsiteY6" fmla="*/ 25137 h 783570"/>
                <a:gd name="connsiteX7" fmla="*/ 0 w 3680689"/>
                <a:gd name="connsiteY7" fmla="*/ 758434 h 783570"/>
                <a:gd name="connsiteX8" fmla="*/ 3655553 w 3680689"/>
                <a:gd name="connsiteY8" fmla="*/ 758434 h 783570"/>
                <a:gd name="connsiteX9" fmla="*/ 3288905 w 3680689"/>
                <a:gd name="connsiteY9" fmla="*/ 391786 h 783570"/>
                <a:gd name="connsiteX10" fmla="*/ 3680689 w 3680689"/>
                <a:gd name="connsiteY10" fmla="*/ 0 h 783570"/>
                <a:gd name="connsiteX11" fmla="*/ 3142553 w 3680689"/>
                <a:gd name="connsiteY11" fmla="*/ 0 h 783570"/>
                <a:gd name="connsiteX12" fmla="*/ 0 w 3680689"/>
                <a:gd name="connsiteY12" fmla="*/ 0 h 783570"/>
                <a:gd name="connsiteX13" fmla="*/ 0 w 3680689"/>
                <a:gd name="connsiteY13" fmla="*/ 14337 h 783570"/>
                <a:gd name="connsiteX14" fmla="*/ 3666352 w 3680689"/>
                <a:gd name="connsiteY14" fmla="*/ 14337 h 78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80689" h="783570">
                  <a:moveTo>
                    <a:pt x="3666353" y="769234"/>
                  </a:moveTo>
                  <a:lnTo>
                    <a:pt x="0" y="769234"/>
                  </a:lnTo>
                  <a:lnTo>
                    <a:pt x="0" y="783570"/>
                  </a:lnTo>
                  <a:lnTo>
                    <a:pt x="3142553" y="783570"/>
                  </a:lnTo>
                  <a:lnTo>
                    <a:pt x="3680689" y="783570"/>
                  </a:lnTo>
                  <a:close/>
                  <a:moveTo>
                    <a:pt x="3655552" y="25137"/>
                  </a:moveTo>
                  <a:lnTo>
                    <a:pt x="0" y="25137"/>
                  </a:lnTo>
                  <a:lnTo>
                    <a:pt x="0" y="758434"/>
                  </a:lnTo>
                  <a:lnTo>
                    <a:pt x="3655553" y="758434"/>
                  </a:lnTo>
                  <a:lnTo>
                    <a:pt x="3288905" y="391786"/>
                  </a:lnTo>
                  <a:close/>
                  <a:moveTo>
                    <a:pt x="3680689" y="0"/>
                  </a:moveTo>
                  <a:lnTo>
                    <a:pt x="3142553" y="0"/>
                  </a:lnTo>
                  <a:lnTo>
                    <a:pt x="0" y="0"/>
                  </a:lnTo>
                  <a:lnTo>
                    <a:pt x="0" y="14337"/>
                  </a:lnTo>
                  <a:lnTo>
                    <a:pt x="3666352" y="1433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rtlCol="0" anchor="ctr">
              <a:normAutofit/>
            </a:bodyPr>
            <a:p>
              <a:pPr marL="0" lvl="0"/>
              <a:r>
                <a:rPr lang="en-US" altLang="zh-CN">
                  <a:solidFill>
                    <a:schemeClr val="bg1"/>
                  </a:solidFill>
                </a:rPr>
                <a:t>3, </a:t>
              </a:r>
              <a:r>
                <a:rPr lang="zh-CN" altLang="en-US">
                  <a:solidFill>
                    <a:schemeClr val="bg1"/>
                  </a:solidFill>
                </a:rPr>
                <a:t>对一些命令的控制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主要特色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展示目录下所有文件</a:t>
            </a:r>
            <a:r>
              <a:rPr lang="en-US" altLang="zh-CN"/>
              <a:t>, </a:t>
            </a:r>
            <a:r>
              <a:rPr lang="zh-CN" altLang="en-US"/>
              <a:t>并将权限控制在当前目录下</a:t>
            </a:r>
            <a:r>
              <a:rPr lang="en-US" altLang="zh-CN"/>
              <a:t>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提供对文本文件</a:t>
            </a:r>
            <a:r>
              <a:rPr lang="en-US" altLang="zh-CN"/>
              <a:t>, pdf</a:t>
            </a:r>
            <a:r>
              <a:rPr lang="zh-CN" altLang="en-US"/>
              <a:t>文件</a:t>
            </a:r>
            <a:r>
              <a:rPr lang="en-US" altLang="zh-CN"/>
              <a:t>, </a:t>
            </a:r>
            <a:r>
              <a:rPr lang="zh-CN" altLang="en-US"/>
              <a:t>图片的预览</a:t>
            </a:r>
            <a:r>
              <a:rPr lang="en-US" altLang="zh-CN"/>
              <a:t>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对所有文件提供下载功能</a:t>
            </a:r>
            <a:r>
              <a:rPr lang="en-US" altLang="zh-CN"/>
              <a:t>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前端使用</a:t>
            </a:r>
            <a:r>
              <a:rPr lang="en-US" altLang="zh-CN"/>
              <a:t>layui.js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文件管理中的问题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539115" y="2455545"/>
            <a:ext cx="2342515" cy="240347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rtlCol="0" anchor="b" anchorCtr="0">
            <a:normAutofit/>
          </a:bodyPr>
          <a:p>
            <a:pPr lvl="0" algn="ctr">
              <a:lnSpc>
                <a:spcPct val="140000"/>
              </a:lnSpc>
            </a:pPr>
            <a:endParaRPr lang="zh-CN" altLang="en-US" sz="1400" kern="0" spc="150" dirty="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任意多边形 3"/>
          <p:cNvSpPr/>
          <p:nvPr>
            <p:custDataLst>
              <p:tags r:id="rId2"/>
            </p:custDataLst>
          </p:nvPr>
        </p:nvSpPr>
        <p:spPr>
          <a:xfrm>
            <a:off x="860425" y="2316480"/>
            <a:ext cx="1699260" cy="577850"/>
          </a:xfrm>
          <a:custGeom>
            <a:avLst/>
            <a:gdLst>
              <a:gd name="connsiteX0" fmla="*/ 0 w 1699491"/>
              <a:gd name="connsiteY0" fmla="*/ 0 h 342537"/>
              <a:gd name="connsiteX1" fmla="*/ 1699491 w 1699491"/>
              <a:gd name="connsiteY1" fmla="*/ 0 h 342537"/>
              <a:gd name="connsiteX2" fmla="*/ 1699491 w 1699491"/>
              <a:gd name="connsiteY2" fmla="*/ 185519 h 342537"/>
              <a:gd name="connsiteX3" fmla="*/ 858982 w 1699491"/>
              <a:gd name="connsiteY3" fmla="*/ 342537 h 342537"/>
              <a:gd name="connsiteX4" fmla="*/ 0 w 1699491"/>
              <a:gd name="connsiteY4" fmla="*/ 185519 h 34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9491" h="342537">
                <a:moveTo>
                  <a:pt x="0" y="0"/>
                </a:moveTo>
                <a:lnTo>
                  <a:pt x="1699491" y="0"/>
                </a:lnTo>
                <a:lnTo>
                  <a:pt x="1699491" y="185519"/>
                </a:lnTo>
                <a:lnTo>
                  <a:pt x="858982" y="342537"/>
                </a:lnTo>
                <a:lnTo>
                  <a:pt x="0" y="1855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3329940" y="2455545"/>
            <a:ext cx="2342515" cy="240347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06800" rIns="90000" rtlCol="0" anchor="b" anchorCtr="0">
            <a:normAutofit/>
          </a:bodyPr>
          <a:p>
            <a:pPr lvl="0" algn="ctr">
              <a:lnSpc>
                <a:spcPct val="140000"/>
              </a:lnSpc>
            </a:pPr>
            <a:endParaRPr lang="zh-CN" altLang="en-US" sz="1400" kern="0" spc="150" dirty="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4"/>
            </p:custDataLst>
          </p:nvPr>
        </p:nvSpPr>
        <p:spPr>
          <a:xfrm>
            <a:off x="3651885" y="2316480"/>
            <a:ext cx="1699260" cy="577850"/>
          </a:xfrm>
          <a:custGeom>
            <a:avLst/>
            <a:gdLst>
              <a:gd name="connsiteX0" fmla="*/ 0 w 1699491"/>
              <a:gd name="connsiteY0" fmla="*/ 0 h 342537"/>
              <a:gd name="connsiteX1" fmla="*/ 1699491 w 1699491"/>
              <a:gd name="connsiteY1" fmla="*/ 0 h 342537"/>
              <a:gd name="connsiteX2" fmla="*/ 1699491 w 1699491"/>
              <a:gd name="connsiteY2" fmla="*/ 185519 h 342537"/>
              <a:gd name="connsiteX3" fmla="*/ 858982 w 1699491"/>
              <a:gd name="connsiteY3" fmla="*/ 342537 h 342537"/>
              <a:gd name="connsiteX4" fmla="*/ 0 w 1699491"/>
              <a:gd name="connsiteY4" fmla="*/ 185519 h 34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9491" h="342537">
                <a:moveTo>
                  <a:pt x="0" y="0"/>
                </a:moveTo>
                <a:lnTo>
                  <a:pt x="1699491" y="0"/>
                </a:lnTo>
                <a:lnTo>
                  <a:pt x="1699491" y="185519"/>
                </a:lnTo>
                <a:lnTo>
                  <a:pt x="858982" y="342537"/>
                </a:lnTo>
                <a:lnTo>
                  <a:pt x="0" y="1855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6121400" y="2455545"/>
            <a:ext cx="2342515" cy="2403475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06800" rIns="90000" rtlCol="0" anchor="b" anchorCtr="0">
            <a:normAutofit/>
          </a:bodyPr>
          <a:p>
            <a:pPr lvl="0" algn="ctr">
              <a:lnSpc>
                <a:spcPct val="140000"/>
              </a:lnSpc>
            </a:pPr>
            <a:endParaRPr lang="zh-CN" altLang="en-US" sz="1400" kern="0" spc="150" dirty="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6"/>
            </p:custDataLst>
          </p:nvPr>
        </p:nvSpPr>
        <p:spPr>
          <a:xfrm>
            <a:off x="6442710" y="2316480"/>
            <a:ext cx="1699260" cy="577850"/>
          </a:xfrm>
          <a:custGeom>
            <a:avLst/>
            <a:gdLst>
              <a:gd name="connsiteX0" fmla="*/ 0 w 1699491"/>
              <a:gd name="connsiteY0" fmla="*/ 0 h 342537"/>
              <a:gd name="connsiteX1" fmla="*/ 1699491 w 1699491"/>
              <a:gd name="connsiteY1" fmla="*/ 0 h 342537"/>
              <a:gd name="connsiteX2" fmla="*/ 1699491 w 1699491"/>
              <a:gd name="connsiteY2" fmla="*/ 185519 h 342537"/>
              <a:gd name="connsiteX3" fmla="*/ 858982 w 1699491"/>
              <a:gd name="connsiteY3" fmla="*/ 342537 h 342537"/>
              <a:gd name="connsiteX4" fmla="*/ 0 w 1699491"/>
              <a:gd name="connsiteY4" fmla="*/ 185519 h 34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9491" h="342537">
                <a:moveTo>
                  <a:pt x="0" y="0"/>
                </a:moveTo>
                <a:lnTo>
                  <a:pt x="1699491" y="0"/>
                </a:lnTo>
                <a:lnTo>
                  <a:pt x="1699491" y="185519"/>
                </a:lnTo>
                <a:lnTo>
                  <a:pt x="858982" y="342537"/>
                </a:lnTo>
                <a:lnTo>
                  <a:pt x="0" y="18551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681990" y="3014345"/>
            <a:ext cx="2056130" cy="172466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marL="0" lvl="0" algn="ctr">
              <a:lnSpc>
                <a:spcPct val="120000"/>
              </a:lnSpc>
            </a:pPr>
            <a:r>
              <a:rPr lang="zh-CN" altLang="en-US" sz="1400" kern="0" spc="15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点击全选按钮</a:t>
            </a:r>
            <a:r>
              <a:rPr lang="en-US" altLang="zh-CN" sz="1400" kern="0" spc="15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1400" kern="0" spc="15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每个选择都会发生一次</a:t>
            </a:r>
            <a:r>
              <a:rPr lang="en-US" altLang="zh-CN" sz="1400" kern="0" spc="15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ajax</a:t>
            </a:r>
            <a:r>
              <a:rPr lang="zh-CN" altLang="en-US" sz="1400" kern="0" spc="15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请求</a:t>
            </a:r>
            <a:r>
              <a:rPr lang="en-US" altLang="zh-CN" sz="1400" kern="0" spc="15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1400" kern="0" spc="15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当每次请求中间的间隔时间不够</a:t>
            </a:r>
            <a:r>
              <a:rPr lang="en-US" altLang="zh-CN" sz="1400" kern="0" spc="15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1400" kern="0" spc="15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就会发生丢失请求的情况</a:t>
            </a:r>
            <a:endParaRPr lang="zh-CN" altLang="en-US" sz="1400" kern="0" spc="15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3472815" y="3014345"/>
            <a:ext cx="2056130" cy="172466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marL="0" lvl="0" algn="ctr">
              <a:lnSpc>
                <a:spcPct val="120000"/>
              </a:lnSpc>
            </a:pPr>
            <a:r>
              <a:rPr lang="zh-CN" altLang="en-US" sz="1400" kern="0" spc="15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多个文件下载也同样遇到上面的问题</a:t>
            </a:r>
            <a:r>
              <a:rPr lang="en-US" altLang="zh-CN" sz="1400" kern="0" spc="15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400" kern="0" spc="15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最终只能通过延时发送请求来解决</a:t>
            </a:r>
            <a:endParaRPr lang="zh-CN" altLang="en-US" sz="1400" kern="0" spc="15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6268720" y="3014345"/>
            <a:ext cx="2056130" cy="172466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marL="0" lvl="0" algn="ctr">
              <a:lnSpc>
                <a:spcPct val="120000"/>
              </a:lnSpc>
            </a:pPr>
            <a:r>
              <a:rPr lang="zh-CN" altLang="en-US" sz="1400" kern="0" spc="15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大文件预览加载延时</a:t>
            </a:r>
            <a:r>
              <a:rPr lang="en-US" altLang="zh-CN" sz="1400" kern="0" spc="15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400" kern="0" spc="15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体验感极差</a:t>
            </a:r>
            <a:r>
              <a:rPr lang="en-US" altLang="zh-CN" sz="1400" kern="0" spc="15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400" kern="0" spc="15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限制了预览文件大小</a:t>
            </a:r>
            <a:r>
              <a:rPr lang="en-US" altLang="zh-CN" sz="1400" kern="0" spc="15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400" kern="0" spc="15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未来可以分页加载</a:t>
            </a:r>
            <a:r>
              <a:rPr lang="en-US" altLang="zh-CN" sz="1400" kern="0" spc="15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400" kern="0" spc="15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避免加载时间过长</a:t>
            </a:r>
            <a:endParaRPr lang="zh-CN" altLang="en-US" sz="1400" kern="0" spc="15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亟需优化</a:t>
            </a:r>
            <a:endParaRPr lang="zh-CN" altLang="en-US"/>
          </a:p>
        </p:txBody>
      </p:sp>
      <p:sp>
        <p:nvSpPr>
          <p:cNvPr id="71" name="饼形 247"/>
          <p:cNvSpPr/>
          <p:nvPr>
            <p:custDataLst>
              <p:tags r:id="rId1"/>
            </p:custDataLst>
          </p:nvPr>
        </p:nvSpPr>
        <p:spPr>
          <a:xfrm>
            <a:off x="394970" y="2734133"/>
            <a:ext cx="1650239" cy="1650239"/>
          </a:xfrm>
          <a:custGeom>
            <a:avLst/>
            <a:gdLst>
              <a:gd name="connsiteX0" fmla="*/ 1571625 w 1571625"/>
              <a:gd name="connsiteY0" fmla="*/ 785813 h 1571625"/>
              <a:gd name="connsiteX1" fmla="*/ 785812 w 1571625"/>
              <a:gd name="connsiteY1" fmla="*/ 1571626 h 1571625"/>
              <a:gd name="connsiteX2" fmla="*/ -1 w 1571625"/>
              <a:gd name="connsiteY2" fmla="*/ 785813 h 1571625"/>
              <a:gd name="connsiteX3" fmla="*/ 785812 w 1571625"/>
              <a:gd name="connsiteY3" fmla="*/ 0 h 1571625"/>
              <a:gd name="connsiteX4" fmla="*/ 785813 w 1571625"/>
              <a:gd name="connsiteY4" fmla="*/ 785813 h 1571625"/>
              <a:gd name="connsiteX5" fmla="*/ 1571625 w 1571625"/>
              <a:gd name="connsiteY5" fmla="*/ 785813 h 1571625"/>
              <a:gd name="connsiteX0-1" fmla="*/ 785814 w 1571626"/>
              <a:gd name="connsiteY0-2" fmla="*/ 785813 h 1571626"/>
              <a:gd name="connsiteX1-3" fmla="*/ 1571626 w 1571626"/>
              <a:gd name="connsiteY1-4" fmla="*/ 785813 h 1571626"/>
              <a:gd name="connsiteX2-5" fmla="*/ 785813 w 1571626"/>
              <a:gd name="connsiteY2-6" fmla="*/ 1571626 h 1571626"/>
              <a:gd name="connsiteX3-7" fmla="*/ 0 w 1571626"/>
              <a:gd name="connsiteY3-8" fmla="*/ 785813 h 1571626"/>
              <a:gd name="connsiteX4-9" fmla="*/ 785813 w 1571626"/>
              <a:gd name="connsiteY4-10" fmla="*/ 0 h 1571626"/>
              <a:gd name="connsiteX5-11" fmla="*/ 877254 w 1571626"/>
              <a:gd name="connsiteY5-12" fmla="*/ 877253 h 1571626"/>
              <a:gd name="connsiteX0-13" fmla="*/ 785814 w 1571626"/>
              <a:gd name="connsiteY0-14" fmla="*/ 785813 h 1571626"/>
              <a:gd name="connsiteX1-15" fmla="*/ 1571626 w 1571626"/>
              <a:gd name="connsiteY1-16" fmla="*/ 785813 h 1571626"/>
              <a:gd name="connsiteX2-17" fmla="*/ 785813 w 1571626"/>
              <a:gd name="connsiteY2-18" fmla="*/ 1571626 h 1571626"/>
              <a:gd name="connsiteX3-19" fmla="*/ 0 w 1571626"/>
              <a:gd name="connsiteY3-20" fmla="*/ 785813 h 1571626"/>
              <a:gd name="connsiteX4-21" fmla="*/ 785813 w 1571626"/>
              <a:gd name="connsiteY4-22" fmla="*/ 0 h 1571626"/>
              <a:gd name="connsiteX0-23" fmla="*/ 785813 w 1571626"/>
              <a:gd name="connsiteY0-24" fmla="*/ 943396 h 1571626"/>
              <a:gd name="connsiteX1-25" fmla="*/ 1571626 w 1571626"/>
              <a:gd name="connsiteY1-26" fmla="*/ 785813 h 1571626"/>
              <a:gd name="connsiteX2-27" fmla="*/ 785813 w 1571626"/>
              <a:gd name="connsiteY2-28" fmla="*/ 1571626 h 1571626"/>
              <a:gd name="connsiteX3-29" fmla="*/ 0 w 1571626"/>
              <a:gd name="connsiteY3-30" fmla="*/ 785813 h 1571626"/>
              <a:gd name="connsiteX4-31" fmla="*/ 785813 w 1571626"/>
              <a:gd name="connsiteY4-32" fmla="*/ 0 h 1571626"/>
            </a:gdLst>
            <a:ahLst/>
            <a:cxnLst>
              <a:cxn ang="0">
                <a:pos x="connsiteX0-23" y="connsiteY0-24"/>
              </a:cxn>
              <a:cxn ang="0">
                <a:pos x="connsiteX1-25" y="connsiteY1-26"/>
              </a:cxn>
              <a:cxn ang="0">
                <a:pos x="connsiteX2-27" y="connsiteY2-28"/>
              </a:cxn>
              <a:cxn ang="0">
                <a:pos x="connsiteX3-29" y="connsiteY3-30"/>
              </a:cxn>
              <a:cxn ang="0">
                <a:pos x="connsiteX4-31" y="connsiteY4-32"/>
              </a:cxn>
            </a:cxnLst>
            <a:rect l="l" t="t" r="r" b="b"/>
            <a:pathLst>
              <a:path w="1571626" h="1571626">
                <a:moveTo>
                  <a:pt x="785813" y="943396"/>
                </a:moveTo>
                <a:lnTo>
                  <a:pt x="1571626" y="785813"/>
                </a:lnTo>
                <a:cubicBezTo>
                  <a:pt x="1571626" y="1219806"/>
                  <a:pt x="1219806" y="1571626"/>
                  <a:pt x="785813" y="1571626"/>
                </a:cubicBezTo>
                <a:cubicBezTo>
                  <a:pt x="351820" y="1571626"/>
                  <a:pt x="0" y="1219806"/>
                  <a:pt x="0" y="785813"/>
                </a:cubicBezTo>
                <a:cubicBezTo>
                  <a:pt x="0" y="351820"/>
                  <a:pt x="351820" y="0"/>
                  <a:pt x="785813" y="0"/>
                </a:cubicBezTo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rot="20940960">
            <a:off x="1133438" y="2994089"/>
            <a:ext cx="857855" cy="642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>
            <a:normAutofit/>
          </a:bodyPr>
          <a:p>
            <a:pPr algn="ctr"/>
            <a:r>
              <a:rPr lang="da-DK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A</a:t>
            </a:r>
            <a:endParaRPr lang="da-DK" altLang="zh-CN" sz="20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6" name="矩形 85"/>
          <p:cNvSpPr/>
          <p:nvPr>
            <p:custDataLst>
              <p:tags r:id="rId3"/>
            </p:custDataLst>
          </p:nvPr>
        </p:nvSpPr>
        <p:spPr>
          <a:xfrm>
            <a:off x="2459213" y="2410632"/>
            <a:ext cx="5734436" cy="3604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p>
            <a:pPr marL="0" lvl="0">
              <a:lnSpc>
                <a:spcPct val="150000"/>
              </a:lnSpc>
            </a:pPr>
            <a:r>
              <a:rPr lang="en-US" altLang="zh-CN" sz="1400" spc="15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websocket:</a:t>
            </a:r>
            <a:r>
              <a:rPr lang="zh-CN" altLang="en-US" sz="1400" spc="15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目前的</a:t>
            </a:r>
            <a:r>
              <a:rPr lang="en-US" altLang="zh-CN" sz="1400" spc="15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websocket</a:t>
            </a:r>
            <a:r>
              <a:rPr lang="zh-CN" altLang="en-US" sz="1400" spc="15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只支持一个</a:t>
            </a:r>
            <a:r>
              <a:rPr lang="en-US" altLang="zh-CN" sz="1400" spc="15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worker</a:t>
            </a:r>
            <a:r>
              <a:rPr lang="zh-CN" altLang="en-US" sz="1400" spc="15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的进程需要更新其支持多个</a:t>
            </a:r>
            <a:r>
              <a:rPr lang="en-US" altLang="zh-CN" sz="1400" spc="15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worker.(</a:t>
            </a:r>
            <a:r>
              <a:rPr lang="zh-CN" altLang="en-US" sz="1400" spc="15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考虑使用</a:t>
            </a:r>
            <a:r>
              <a:rPr lang="en-US" altLang="zh-CN" sz="1600" spc="15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uwsgi</a:t>
            </a:r>
            <a:r>
              <a:rPr lang="zh-CN" altLang="en-US" sz="1400" spc="15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服务器</a:t>
            </a:r>
            <a:r>
              <a:rPr lang="en-US" altLang="zh-CN" sz="1400" spc="15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en-US" altLang="zh-CN" sz="1400" spc="15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hlinkClick r:id="rId4" action="ppaction://hlinkfile"/>
              </a:rPr>
              <a:t>https://www.jianshu.com/p/3c3e18456ccc</a:t>
            </a:r>
            <a:endParaRPr lang="en-US" altLang="zh-CN" sz="1400" spc="15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hlinkClick r:id="rId4" action="ppaction://hlinkfile"/>
            </a:endParaRPr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4"/>
  <p:tag name="KSO_WM_UNIT_TYPE" val="a"/>
  <p:tag name="KSO_WM_UNIT_INDEX" val="1"/>
  <p:tag name="KSO_WM_UNIT_ID" val="custom114_28*a*1"/>
  <p:tag name="KSO_WM_UNIT_CLEAR" val="1"/>
  <p:tag name="KSO_WM_UNIT_LAYERLEVEL" val="1"/>
  <p:tag name="KSO_WM_UNIT_VALUE" val="4"/>
  <p:tag name="KSO_WM_UNIT_ISCONTENTSTITLE" val="0"/>
  <p:tag name="KSO_WM_UNIT_HIGHLIGHT" val="0"/>
  <p:tag name="KSO_WM_UNIT_COMPATIBLE" val="0"/>
  <p:tag name="KSO_WM_UNIT_PRESET_TEXT" val="THANKS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26"/>
  <p:tag name="KSO_WM_UNIT_TYPE" val="l_h_f"/>
  <p:tag name="KSO_WM_UNIT_INDEX" val="1_2_1"/>
  <p:tag name="KSO_WM_UNIT_ID" val="diagram126_2*l_h_f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14"/>
  <p:tag name="KSO_WM_SLIDE_ITEM_CNT" val="2"/>
</p:tagLst>
</file>

<file path=ppt/tags/tag12.xml><?xml version="1.0" encoding="utf-8"?>
<p:tagLst xmlns:p="http://schemas.openxmlformats.org/presentationml/2006/main">
  <p:tag name="KSO_WM_TAG_VERSION" val="1.0"/>
  <p:tag name="KSO_WM_TEMPLATE_CATEGORY" val="diagram"/>
  <p:tag name="KSO_WM_TEMPLATE_INDEX" val="538"/>
  <p:tag name="KSO_WM_UNIT_TYPE" val="l_h_f"/>
  <p:tag name="KSO_WM_UNIT_INDEX" val="1_1_1"/>
  <p:tag name="KSO_WM_UNIT_ID" val="260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" val="LOREM IPSUM DOLOR SIT AMET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3.xml><?xml version="1.0" encoding="utf-8"?>
<p:tagLst xmlns:p="http://schemas.openxmlformats.org/presentationml/2006/main">
  <p:tag name="KSO_WM_TAG_VERSION" val="1.0"/>
  <p:tag name="KSO_WM_TEMPLATE_CATEGORY" val="diagram"/>
  <p:tag name="KSO_WM_TEMPLATE_INDEX" val="538"/>
  <p:tag name="KSO_WM_UNIT_TYPE" val="l_h_f"/>
  <p:tag name="KSO_WM_UNIT_INDEX" val="1_2_1"/>
  <p:tag name="KSO_WM_UNIT_ID" val="260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" val="LOREM IPSUM DOLOR SIT AMET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14"/>
  <p:tag name="KSO_WM_SLIDE_ITEM_CNT" val="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14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34_3*i*1"/>
  <p:tag name="KSO_WM_TEMPLATE_CATEGORY" val="diagram"/>
  <p:tag name="KSO_WM_TEMPLATE_INDEX" val="234"/>
  <p:tag name="KSO_WM_UNIT_INDEX" val="1"/>
</p:tagLst>
</file>

<file path=ppt/tags/tag17.xml><?xml version="1.0" encoding="utf-8"?>
<p:tagLst xmlns:p="http://schemas.openxmlformats.org/presentationml/2006/main">
  <p:tag name="KSO_WM_TEMPLATE_CATEGORY" val="diagram"/>
  <p:tag name="KSO_WM_TEMPLATE_INDEX" val="234"/>
  <p:tag name="KSO_WM_TAG_VERSION" val="1.0"/>
  <p:tag name="KSO_WM_UNIT_TYPE" val="l_i"/>
  <p:tag name="KSO_WM_UNIT_INDEX" val="1_1"/>
  <p:tag name="KSO_WM_UNIT_ID" val="diagram234_3*l_i*1_1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8.xml><?xml version="1.0" encoding="utf-8"?>
<p:tagLst xmlns:p="http://schemas.openxmlformats.org/presentationml/2006/main">
  <p:tag name="KSO_WM_TEMPLATE_CATEGORY" val="diagram"/>
  <p:tag name="KSO_WM_TEMPLATE_INDEX" val="234"/>
  <p:tag name="KSO_WM_TAG_VERSION" val="1.0"/>
  <p:tag name="KSO_WM_UNIT_TYPE" val="l_h_f"/>
  <p:tag name="KSO_WM_UNIT_INDEX" val="1_1_1"/>
  <p:tag name="KSO_WM_UNIT_ID" val="diagram234_3*l_h_f*1_1_1"/>
  <p:tag name="KSO_WM_UNIT_CLEAR" val="1"/>
  <p:tag name="KSO_WM_UNIT_LAYERLEVEL" val="1_1_1"/>
  <p:tag name="KSO_WM_UNIT_VALUE" val="26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34_3*i*6"/>
  <p:tag name="KSO_WM_TEMPLATE_CATEGORY" val="diagram"/>
  <p:tag name="KSO_WM_TEMPLATE_INDEX" val="234"/>
  <p:tag name="KSO_WM_UNIT_INDEX" val="6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4"/>
  <p:tag name="KSO_WM_UNIT_TYPE" val="b"/>
  <p:tag name="KSO_WM_UNIT_INDEX" val="1"/>
  <p:tag name="KSO_WM_UNIT_ID" val="custom114_28*b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谢谢聆听"/>
</p:tagLst>
</file>

<file path=ppt/tags/tag20.xml><?xml version="1.0" encoding="utf-8"?>
<p:tagLst xmlns:p="http://schemas.openxmlformats.org/presentationml/2006/main">
  <p:tag name="KSO_WM_TEMPLATE_CATEGORY" val="diagram"/>
  <p:tag name="KSO_WM_TEMPLATE_INDEX" val="234"/>
  <p:tag name="KSO_WM_TAG_VERSION" val="1.0"/>
  <p:tag name="KSO_WM_UNIT_TYPE" val="l_i"/>
  <p:tag name="KSO_WM_UNIT_INDEX" val="1_2"/>
  <p:tag name="KSO_WM_UNIT_ID" val="diagram234_3*l_i*1_2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21.xml><?xml version="1.0" encoding="utf-8"?>
<p:tagLst xmlns:p="http://schemas.openxmlformats.org/presentationml/2006/main">
  <p:tag name="KSO_WM_TEMPLATE_CATEGORY" val="diagram"/>
  <p:tag name="KSO_WM_TEMPLATE_INDEX" val="234"/>
  <p:tag name="KSO_WM_TAG_VERSION" val="1.0"/>
  <p:tag name="KSO_WM_UNIT_TYPE" val="l_h_f"/>
  <p:tag name="KSO_WM_UNIT_INDEX" val="1_2_1"/>
  <p:tag name="KSO_WM_UNIT_ID" val="diagram234_3*l_h_f*1_2_1"/>
  <p:tag name="KSO_WM_UNIT_CLEAR" val="1"/>
  <p:tag name="KSO_WM_UNIT_LAYERLEVEL" val="1_1_1"/>
  <p:tag name="KSO_WM_UNIT_VALUE" val="26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34_3*i*11"/>
  <p:tag name="KSO_WM_TEMPLATE_CATEGORY" val="diagram"/>
  <p:tag name="KSO_WM_TEMPLATE_INDEX" val="234"/>
  <p:tag name="KSO_WM_UNIT_INDEX" val="11"/>
</p:tagLst>
</file>

<file path=ppt/tags/tag23.xml><?xml version="1.0" encoding="utf-8"?>
<p:tagLst xmlns:p="http://schemas.openxmlformats.org/presentationml/2006/main">
  <p:tag name="KSO_WM_TEMPLATE_CATEGORY" val="diagram"/>
  <p:tag name="KSO_WM_TEMPLATE_INDEX" val="234"/>
  <p:tag name="KSO_WM_TAG_VERSION" val="1.0"/>
  <p:tag name="KSO_WM_UNIT_TYPE" val="l_i"/>
  <p:tag name="KSO_WM_UNIT_INDEX" val="1_3"/>
  <p:tag name="KSO_WM_UNIT_ID" val="diagram234_3*l_i*1_3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24.xml><?xml version="1.0" encoding="utf-8"?>
<p:tagLst xmlns:p="http://schemas.openxmlformats.org/presentationml/2006/main">
  <p:tag name="KSO_WM_TEMPLATE_CATEGORY" val="diagram"/>
  <p:tag name="KSO_WM_TEMPLATE_INDEX" val="234"/>
  <p:tag name="KSO_WM_TAG_VERSION" val="1.0"/>
  <p:tag name="KSO_WM_UNIT_TYPE" val="l_h_f"/>
  <p:tag name="KSO_WM_UNIT_INDEX" val="1_3_1"/>
  <p:tag name="KSO_WM_UNIT_ID" val="diagram234_3*l_h_f*1_3_1"/>
  <p:tag name="KSO_WM_UNIT_CLEAR" val="1"/>
  <p:tag name="KSO_WM_UNIT_LAYERLEVEL" val="1_1_1"/>
  <p:tag name="KSO_WM_UNIT_VALUE" val="26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14"/>
  <p:tag name="KSO_WM_SLIDE_ITEM_CNT" val="3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14"/>
</p:tagLst>
</file>

<file path=ppt/tags/tag2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358_3*l_h_i*1_1_1"/>
  <p:tag name="KSO_WM_TEMPLATE_CATEGORY" val="diagram"/>
  <p:tag name="KSO_WM_TEMPLATE_INDEX" val="358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358_3*l_h_i*1_1_2"/>
  <p:tag name="KSO_WM_TEMPLATE_CATEGORY" val="diagram"/>
  <p:tag name="KSO_WM_TEMPLATE_INDEX" val="358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2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358_3*l_h_i*1_2_1"/>
  <p:tag name="KSO_WM_TEMPLATE_CATEGORY" val="diagram"/>
  <p:tag name="KSO_WM_TEMPLATE_INDEX" val="358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3.xml><?xml version="1.0" encoding="utf-8"?>
<p:tagLst xmlns:p="http://schemas.openxmlformats.org/presentationml/2006/main">
  <p:tag name="KSO_WM_COMBINE_RELATE_SLIDE_ID" val="background20177672_13"/>
  <p:tag name="KSO_WM_SLIDE_ID" val="custom114_28"/>
  <p:tag name="KSO_WM_TEMPLATE_SUBCATEGORY" val="0"/>
  <p:tag name="KSO_WM_SLIDE_TYPE" val="endPage"/>
  <p:tag name="KSO_WM_SLIDE_SUBTYPE" val="pureTxt"/>
  <p:tag name="KSO_WM_SLIDE_ITEM_CNT" val="1"/>
  <p:tag name="KSO_WM_SLIDE_INDEX" val="28"/>
  <p:tag name="KSO_WM_TAG_VERSION" val="1.0"/>
  <p:tag name="KSO_WM_BEAUTIFY_FLAG" val="#wm#"/>
  <p:tag name="KSO_WM_TEMPLATE_CATEGORY" val="custom"/>
  <p:tag name="KSO_WM_TEMPLATE_INDEX" val="114"/>
  <p:tag name="KSO_WM_SLIDE_LAYOUT" val="b_a"/>
  <p:tag name="KSO_WM_SLIDE_LAYOUT_CNT" val="1_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358_3*l_h_i*1_2_2"/>
  <p:tag name="KSO_WM_TEMPLATE_CATEGORY" val="diagram"/>
  <p:tag name="KSO_WM_TEMPLATE_INDEX" val="35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3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358_3*l_h_i*1_3_1"/>
  <p:tag name="KSO_WM_TEMPLATE_CATEGORY" val="diagram"/>
  <p:tag name="KSO_WM_TEMPLATE_INDEX" val="358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358_3*l_h_i*1_3_2"/>
  <p:tag name="KSO_WM_TEMPLATE_CATEGORY" val="diagram"/>
  <p:tag name="KSO_WM_TEMPLATE_INDEX" val="358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33.xml><?xml version="1.0" encoding="utf-8"?>
<p:tagLst xmlns:p="http://schemas.openxmlformats.org/presentationml/2006/main">
  <p:tag name="KSO_WM_UNIT_NOCLEAR" val="0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358_3*l_h_f*1_1_1"/>
  <p:tag name="KSO_WM_TEMPLATE_CATEGORY" val="diagram"/>
  <p:tag name="KSO_WM_TEMPLATE_INDEX" val="358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" val="13"/>
  <p:tag name="KSO_WM_UNIT_TEXT_FILL_TYPE" val="1"/>
  <p:tag name="KSO_WM_UNIT_USESOURCEFORMAT_APPLY" val="0"/>
</p:tagLst>
</file>

<file path=ppt/tags/tag34.xml><?xml version="1.0" encoding="utf-8"?>
<p:tagLst xmlns:p="http://schemas.openxmlformats.org/presentationml/2006/main">
  <p:tag name="KSO_WM_UNIT_NOCLEAR" val="0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358_3*l_h_f*1_2_1"/>
  <p:tag name="KSO_WM_TEMPLATE_CATEGORY" val="diagram"/>
  <p:tag name="KSO_WM_TEMPLATE_INDEX" val="358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" val="13"/>
  <p:tag name="KSO_WM_UNIT_TEXT_FILL_TYPE" val="1"/>
  <p:tag name="KSO_WM_UNIT_USESOURCEFORMAT_APPLY" val="0"/>
</p:tagLst>
</file>

<file path=ppt/tags/tag35.xml><?xml version="1.0" encoding="utf-8"?>
<p:tagLst xmlns:p="http://schemas.openxmlformats.org/presentationml/2006/main">
  <p:tag name="KSO_WM_UNIT_NOCLEAR" val="0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358_3*l_h_f*1_3_1"/>
  <p:tag name="KSO_WM_TEMPLATE_CATEGORY" val="diagram"/>
  <p:tag name="KSO_WM_TEMPLATE_INDEX" val="358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" val="13"/>
  <p:tag name="KSO_WM_UNIT_TEXT_FILL_TYPE" val="1"/>
  <p:tag name="KSO_WM_UNIT_USESOURCEFORMAT_APPLY" val="0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14"/>
  <p:tag name="KSO_WM_SLIDE_ITEM_CNT" val="3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56_1*l_h_i*1_1_2"/>
  <p:tag name="KSO_WM_TEMPLATE_CATEGORY" val="diagram"/>
  <p:tag name="KSO_WM_TEMPLATE_INDEX" val="256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56_1*l_h_i*1_1_1"/>
  <p:tag name="KSO_WM_TEMPLATE_CATEGORY" val="diagram"/>
  <p:tag name="KSO_WM_TEMPLATE_INDEX" val="256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0"/>
</p:tagLst>
</file>

<file path=ppt/tags/tag39.xml><?xml version="1.0" encoding="utf-8"?>
<p:tagLst xmlns:p="http://schemas.openxmlformats.org/presentationml/2006/main">
  <p:tag name="KSO_WM_UNIT_NOCLEAR" val="0"/>
  <p:tag name="KSO_WM_UNIT_VALUE" val="10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56_1*l_h_f*1_1_1"/>
  <p:tag name="KSO_WM_TEMPLATE_CATEGORY" val="diagram"/>
  <p:tag name="KSO_WM_TEMPLATE_INDEX" val="256"/>
  <p:tag name="KSO_WM_UNIT_LAYERLEVEL" val="1_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TEXT_FILL_FORE_SCHEMECOLOR_INDEX" val="5"/>
  <p:tag name="KSO_WM_UNIT_TEXT_FILL_TYPE" val="1"/>
  <p:tag name="KSO_WM_UNIT_USESOURCEFORMAT_APPLY" val="0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114"/>
  <p:tag name="KSO_WM_SLIDE_ITEM_CNT" val="1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114"/>
  <p:tag name="KSO_WM_SLIDE_ITEM_CNT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y"/>
  <p:tag name="KSO_WM_UNIT_INDEX" val="1_4_1"/>
  <p:tag name="KSO_WM_UNIT_ID" val="diagram362_4*l_h_y*1_4_1"/>
  <p:tag name="KSO_WM_TEMPLATE_CATEGORY" val="diagram"/>
  <p:tag name="KSO_WM_TEMPLATE_INDEX" val="36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362_4*l_h_i*1_4_1"/>
  <p:tag name="KSO_WM_TEMPLATE_CATEGORY" val="diagram"/>
  <p:tag name="KSO_WM_TEMPLATE_INDEX" val="36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362_4*l_h_i*1_4_2"/>
  <p:tag name="KSO_WM_TEMPLATE_CATEGORY" val="diagram"/>
  <p:tag name="KSO_WM_TEMPLATE_INDEX" val="36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362_4*l_h_i*1_4_3"/>
  <p:tag name="KSO_WM_TEMPLATE_CATEGORY" val="diagram"/>
  <p:tag name="KSO_WM_TEMPLATE_INDEX" val="362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0"/>
</p:tagLst>
</file>

<file path=ppt/tags/tag45.xml><?xml version="1.0" encoding="utf-8"?>
<p:tagLst xmlns:p="http://schemas.openxmlformats.org/presentationml/2006/main"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362_4*l_h_f*1_4_1"/>
  <p:tag name="KSO_WM_TEMPLATE_CATEGORY" val="diagram"/>
  <p:tag name="KSO_WM_TEMPLATE_INDEX" val="36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  <p:tag name="KSO_WM_UNIT_USESOURCEFORMAT_APPLY" val="0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y"/>
  <p:tag name="KSO_WM_UNIT_INDEX" val="1_3_1"/>
  <p:tag name="KSO_WM_UNIT_ID" val="diagram362_4*l_h_y*1_3_1"/>
  <p:tag name="KSO_WM_TEMPLATE_CATEGORY" val="diagram"/>
  <p:tag name="KSO_WM_TEMPLATE_INDEX" val="36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362_4*l_h_i*1_3_1"/>
  <p:tag name="KSO_WM_TEMPLATE_CATEGORY" val="diagram"/>
  <p:tag name="KSO_WM_TEMPLATE_INDEX" val="36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362_4*l_h_i*1_3_2"/>
  <p:tag name="KSO_WM_TEMPLATE_CATEGORY" val="diagram"/>
  <p:tag name="KSO_WM_TEMPLATE_INDEX" val="36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362_4*l_h_i*1_3_3"/>
  <p:tag name="KSO_WM_TEMPLATE_CATEGORY" val="diagram"/>
  <p:tag name="KSO_WM_TEMPLATE_INDEX" val="362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26"/>
  <p:tag name="KSO_WM_UNIT_TYPE" val="l_i"/>
  <p:tag name="KSO_WM_UNIT_INDEX" val="1_1"/>
  <p:tag name="KSO_WM_UNIT_ID" val="diagram126_2*l_i*1_1"/>
  <p:tag name="KSO_WM_UNIT_CLEAR" val="1"/>
  <p:tag name="KSO_WM_UNIT_LAYERLEVEL" val="1_1"/>
  <p:tag name="KSO_WM_DIAGRAM_GROUP_CODE" val="l1-1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50.xml><?xml version="1.0" encoding="utf-8"?>
<p:tagLst xmlns:p="http://schemas.openxmlformats.org/presentationml/2006/main"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362_4*l_h_f*1_3_1"/>
  <p:tag name="KSO_WM_TEMPLATE_CATEGORY" val="diagram"/>
  <p:tag name="KSO_WM_TEMPLATE_INDEX" val="36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  <p:tag name="KSO_WM_UNIT_USESOURCEFORMAT_APPLY" val="0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y"/>
  <p:tag name="KSO_WM_UNIT_INDEX" val="1_1_1"/>
  <p:tag name="KSO_WM_UNIT_ID" val="diagram362_4*l_h_y*1_1_1"/>
  <p:tag name="KSO_WM_TEMPLATE_CATEGORY" val="diagram"/>
  <p:tag name="KSO_WM_TEMPLATE_INDEX" val="36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362_4*l_h_i*1_1_1"/>
  <p:tag name="KSO_WM_TEMPLATE_CATEGORY" val="diagram"/>
  <p:tag name="KSO_WM_TEMPLATE_INDEX" val="36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362_4*l_h_i*1_1_2"/>
  <p:tag name="KSO_WM_TEMPLATE_CATEGORY" val="diagram"/>
  <p:tag name="KSO_WM_TEMPLATE_INDEX" val="36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362_4*l_h_i*1_1_3"/>
  <p:tag name="KSO_WM_TEMPLATE_CATEGORY" val="diagram"/>
  <p:tag name="KSO_WM_TEMPLATE_INDEX" val="362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0"/>
</p:tagLst>
</file>

<file path=ppt/tags/tag55.xml><?xml version="1.0" encoding="utf-8"?>
<p:tagLst xmlns:p="http://schemas.openxmlformats.org/presentationml/2006/main"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362_4*l_h_f*1_1_1"/>
  <p:tag name="KSO_WM_TEMPLATE_CATEGORY" val="diagram"/>
  <p:tag name="KSO_WM_TEMPLATE_INDEX" val="36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  <p:tag name="KSO_WM_UNIT_USESOURCEFORMAT_APPLY" val="0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y"/>
  <p:tag name="KSO_WM_UNIT_INDEX" val="1_2_1"/>
  <p:tag name="KSO_WM_UNIT_ID" val="diagram362_4*l_h_y*1_2_1"/>
  <p:tag name="KSO_WM_TEMPLATE_CATEGORY" val="diagram"/>
  <p:tag name="KSO_WM_TEMPLATE_INDEX" val="36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362_4*l_h_i*1_2_1"/>
  <p:tag name="KSO_WM_TEMPLATE_CATEGORY" val="diagram"/>
  <p:tag name="KSO_WM_TEMPLATE_INDEX" val="36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362_4*l_h_i*1_2_2"/>
  <p:tag name="KSO_WM_TEMPLATE_CATEGORY" val="diagram"/>
  <p:tag name="KSO_WM_TEMPLATE_INDEX" val="36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362_4*l_h_i*1_2_3"/>
  <p:tag name="KSO_WM_TEMPLATE_CATEGORY" val="diagram"/>
  <p:tag name="KSO_WM_TEMPLATE_INDEX" val="362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26"/>
  <p:tag name="KSO_WM_UNIT_TYPE" val="l_i"/>
  <p:tag name="KSO_WM_UNIT_INDEX" val="1_2"/>
  <p:tag name="KSO_WM_UNIT_ID" val="diagram126_2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60.xml><?xml version="1.0" encoding="utf-8"?>
<p:tagLst xmlns:p="http://schemas.openxmlformats.org/presentationml/2006/main"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362_4*l_h_f*1_2_1"/>
  <p:tag name="KSO_WM_TEMPLATE_CATEGORY" val="diagram"/>
  <p:tag name="KSO_WM_TEMPLATE_INDEX" val="36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  <p:tag name="KSO_WM_UNIT_USESOURCEFORMAT_APPLY" val="0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114"/>
  <p:tag name="KSO_WM_SLIDE_ITEM_CNT" val="4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4"/>
  <p:tag name="KSO_WM_UNIT_TYPE" val="a"/>
  <p:tag name="KSO_WM_UNIT_INDEX" val="1"/>
  <p:tag name="KSO_WM_UNIT_ID" val="custom114_28*a*1"/>
  <p:tag name="KSO_WM_UNIT_CLEAR" val="1"/>
  <p:tag name="KSO_WM_UNIT_LAYERLEVEL" val="1"/>
  <p:tag name="KSO_WM_UNIT_VALUE" val="4"/>
  <p:tag name="KSO_WM_UNIT_ISCONTENTSTITLE" val="0"/>
  <p:tag name="KSO_WM_UNIT_HIGHLIGHT" val="0"/>
  <p:tag name="KSO_WM_UNIT_COMPATIBLE" val="0"/>
  <p:tag name="KSO_WM_UNIT_PRESET_TEXT" val="THANKS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4"/>
  <p:tag name="KSO_WM_UNIT_TYPE" val="b"/>
  <p:tag name="KSO_WM_UNIT_INDEX" val="1"/>
  <p:tag name="KSO_WM_UNIT_ID" val="custom114_28*b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谢谢聆听"/>
</p:tagLst>
</file>

<file path=ppt/tags/tag64.xml><?xml version="1.0" encoding="utf-8"?>
<p:tagLst xmlns:p="http://schemas.openxmlformats.org/presentationml/2006/main">
  <p:tag name="KSO_WM_TEMPLATE_CATEGORY" val="custom"/>
  <p:tag name="KSO_WM_TEMPLATE_INDEX" val="114"/>
  <p:tag name="KSO_WM_TAG_VERSION" val="1.0"/>
  <p:tag name="KSO_WM_SLIDE_ID" val="custom114_28"/>
  <p:tag name="KSO_WM_SLIDE_INDEX" val="28"/>
  <p:tag name="KSO_WM_SLIDE_ITEM_CNT" val="1"/>
  <p:tag name="KSO_WM_SLIDE_LAYOUT" val="b_a"/>
  <p:tag name="KSO_WM_SLIDE_LAYOUT_CNT" val="1_1"/>
  <p:tag name="KSO_WM_SLIDE_TYPE" val="endPage"/>
  <p:tag name="KSO_WM_BEAUTIFY_FLAG" val="#wm#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26"/>
  <p:tag name="KSO_WM_UNIT_TYPE" val="l_h_f"/>
  <p:tag name="KSO_WM_UNIT_INDEX" val="1_1_1"/>
  <p:tag name="KSO_WM_UNIT_ID" val="diagram126_2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26"/>
  <p:tag name="KSO_WM_UNIT_TYPE" val="l_i"/>
  <p:tag name="KSO_WM_UNIT_INDEX" val="1_3"/>
  <p:tag name="KSO_WM_UNIT_ID" val="diagram126_2*l_i*1_3"/>
  <p:tag name="KSO_WM_UNIT_CLEAR" val="1"/>
  <p:tag name="KSO_WM_UNIT_LAYERLEVEL" val="1_1"/>
  <p:tag name="KSO_WM_DIAGRAM_GROUP_CODE" val="l1-1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26"/>
  <p:tag name="KSO_WM_UNIT_TYPE" val="l_i"/>
  <p:tag name="KSO_WM_UNIT_INDEX" val="1_4"/>
  <p:tag name="KSO_WM_UNIT_ID" val="diagram126_2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A000120140530A02PPBG">
  <a:themeElements>
    <a:clrScheme name="自定义 1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02PPBG">
  <a:themeElements>
    <a:clrScheme name="自定义 1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WPS 演示</Application>
  <PresentationFormat/>
  <Paragraphs>88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黑体</vt:lpstr>
      <vt:lpstr>Arial Unicode MS</vt:lpstr>
      <vt:lpstr>Calibri</vt:lpstr>
      <vt:lpstr>A000120140530A02PPBG</vt:lpstr>
      <vt:lpstr>1_A000120140530A02PPBG</vt:lpstr>
      <vt:lpstr>工作分享</vt:lpstr>
      <vt:lpstr>PowerPoint 演示文稿</vt:lpstr>
      <vt:lpstr>自我介绍</vt:lpstr>
      <vt:lpstr>回顾过去</vt:lpstr>
      <vt:lpstr>离线工具</vt:lpstr>
      <vt:lpstr>离线工具中的问题</vt:lpstr>
      <vt:lpstr>文件管理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工作分享</dc:title>
  <dc:creator>Administrator</dc:creator>
  <cp:lastModifiedBy>Administrator</cp:lastModifiedBy>
  <cp:revision>4</cp:revision>
  <dcterms:created xsi:type="dcterms:W3CDTF">2019-07-21T09:59:00Z</dcterms:created>
  <dcterms:modified xsi:type="dcterms:W3CDTF">2019-08-25T08:13:35Z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