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71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B879-3F87-4B8F-8472-82F90EFAC78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E09C-6936-4C37-94DF-9BC81B3B2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1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48344-6D80-7C84-D758-E91580AD9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3BE7F9-BB70-2955-9A13-6CB765098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31C7D-AEEA-BE8C-CEDA-036AE46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23DFE-33D2-2E28-CF9A-C8DDFAF7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3D9CD-51F1-63A2-4498-01E1C15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6789-7B13-26C4-FDB8-F02B14B9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669B8-BCF7-2DDF-71E3-8FFCF831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69244-A98C-A815-00BB-3D5BDCF5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10568-B04E-9D33-4CFE-FF505AFC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53F06-64B4-3AF8-4885-BEA004D4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9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2809C-4E5F-B38A-1831-64E14F39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CFC36-DF68-507D-02C6-53A52B783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33BC1-9469-DD13-58C3-0809CF97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62B57-DC39-CA60-4152-1A3A62CB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D417B-9FB4-A85D-6626-DAA10412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BD17-803E-F4A2-E92B-D4D8EC58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F816D-8520-B63F-9E4F-B2C1F0B1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5D631-5D32-4122-B177-FC6E2B33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4E111-09D5-1680-48DA-530F5BB6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6A0B-F1E9-6E1A-E5DB-914C0AED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2A35-AE29-4995-254F-CF3C4E67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30A23-2C22-3227-1F6F-95C47F663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7FE14-9FFC-1E3F-A7F2-A6517AA6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86383-BF36-A761-68F6-1420161B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798AE-99D0-FEC3-AE7C-31AE312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404A-5475-85B8-F779-B0989CBE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F4090-E510-E0E3-E5F8-A5C245E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3AC7C-5D09-56F8-7D04-EE1EA984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4F997-CF40-D55B-270B-F8103746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D8A98-D6C2-FC48-F035-1B42397E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F05C-F8C4-E6CC-78E7-B1E2CD57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35C5-19A0-62CB-91F7-E5354255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CCBD3-BDBA-EED0-8859-7D9B4849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CBEEE-F578-17CF-326D-1F4247945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ABB12-ECD5-5DD8-702D-74047D391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8B572-6F1B-EBA6-7E6C-7C52B5E5F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3CA18-4EA4-3D84-FC3D-44350799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EC981-268E-25DF-ABD2-6AF945D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79B120-A048-6A8B-1103-99E0977A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4F9E-0ED6-775F-ED69-FD468CA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FB74FE-3502-BF63-FC2A-7EB02E8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27BC-51CA-505D-E550-1C18DE68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4ACE0-B5F8-5CFE-2A40-B053E1F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1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8AEB4-74CE-5319-5B96-5D4387DB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4C123A-E24D-718D-FC54-3646EEEB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4961D-24BA-7EEF-12CA-83E9D21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3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F9D44-ADC5-0EA0-49B3-637AF19F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2F8C8-F049-B136-64D3-E59B5BA4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B8680-BA95-A8EA-F593-1197CCFF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EACEC-8F46-0CD5-8089-DC49922F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FF3D9-4947-3793-1A1C-06A51A7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4F8A0-7111-CA1F-1927-76F9034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D4CE-2BF4-5EAF-5435-B61C3435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23530-1D96-25D5-244C-AC570A558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41C29-284D-38F7-83CD-64AA2B9F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6BC32-FEC6-8EDB-940D-257788B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253CD-CBC9-00CF-59F7-B12874A4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19351-F396-1CEE-53AE-AD74561D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07A18-FF1E-79AC-CACF-EB4F297F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0686A-E511-439A-3B39-5DB6738A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6D202-D0B5-A904-1358-A36E4F08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4C54F-3B24-5E89-67BE-B315BAEA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26D1D-8A08-9D5E-2BA5-386ADEFC8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38E2-755D-AE70-E20C-C963F373F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FFFF0-5729-EF03-DECD-0FF517832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6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2676C-492E-4601-6837-05FF00EA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E17B84-BF72-CF0C-31B7-5277F9BB97D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3B1E55-6A4B-C0BA-AC7C-80D8386A6462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D3F38-7615-0FD9-6DD2-6C33D8F8AE8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C61682-4C71-86CE-E259-5D5CC200D38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064B31-2A11-223E-42A1-46ABAF27051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1F0D7-E072-B46E-3265-18B2C7030B4B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E10DC6-3104-279C-0274-7DEFDEDBE86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F5C81-C0A2-7DA1-C094-2479CA744446}"/>
              </a:ext>
            </a:extLst>
          </p:cNvPr>
          <p:cNvSpPr txBox="1"/>
          <p:nvPr/>
        </p:nvSpPr>
        <p:spPr>
          <a:xfrm>
            <a:off x="2667699" y="534844"/>
            <a:ext cx="396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수주대상 품목등록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87EEA5-C619-7501-3E9A-5AD5A1E5C46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EADE28-CB4C-D308-1F4E-7F4ED9C9E355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0C7DF-6757-1C31-FA5D-B32B20FA6EC2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6A6BF9-094D-7A06-091C-ECF00F1EE41A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552B1E-63B4-C373-AF78-93AA6AD88512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B049B4-3BFC-69C5-43CD-85315865A990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911BB2-D6DB-1F59-48B3-CEFBD958EB9F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31B80C7-41CD-F0FB-6866-644FF809EFEF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410311E-6BC7-2EEA-0F45-D39070585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05696"/>
              </p:ext>
            </p:extLst>
          </p:nvPr>
        </p:nvGraphicFramePr>
        <p:xfrm>
          <a:off x="2886279" y="2349382"/>
          <a:ext cx="8127999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59910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스프링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6,500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6A6BB0-5CAE-6951-D964-E00A4AA99CD5}"/>
              </a:ext>
            </a:extLst>
          </p:cNvPr>
          <p:cNvSpPr/>
          <p:nvPr/>
        </p:nvSpPr>
        <p:spPr>
          <a:xfrm>
            <a:off x="9623366" y="2952728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9B88CA-BFF1-8E35-6319-05C9862DB87E}"/>
              </a:ext>
            </a:extLst>
          </p:cNvPr>
          <p:cNvSpPr/>
          <p:nvPr/>
        </p:nvSpPr>
        <p:spPr>
          <a:xfrm>
            <a:off x="10409769" y="2952728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C25734-E21B-83C7-BF83-5D01BD49EF59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40767A-5C7F-C921-0A18-C798BFC67F9B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A4F41E9-26A6-D919-EC53-2088900B92B3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36AA861-B780-B3C3-50D3-BC4FF89E06A3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7D12A5-C6D8-5182-0808-B55D52A5477C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999EBD-B6AC-FC00-71FD-BDC5025BFBEF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1E4E23-EB7B-B7AC-2E86-DD39D2A771C3}"/>
              </a:ext>
            </a:extLst>
          </p:cNvPr>
          <p:cNvSpPr/>
          <p:nvPr/>
        </p:nvSpPr>
        <p:spPr>
          <a:xfrm>
            <a:off x="8618382" y="303827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6E5602-D1C8-C074-AD6A-84AB878ED3A5}"/>
              </a:ext>
            </a:extLst>
          </p:cNvPr>
          <p:cNvSpPr/>
          <p:nvPr/>
        </p:nvSpPr>
        <p:spPr>
          <a:xfrm>
            <a:off x="5012556" y="270948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40585CA-50BF-FDE1-D8CB-BFA51590A1D2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11B2E7C-1E79-9877-B7B1-A6742F166859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7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A6C13-6596-9D0D-D7A5-4E0F0946F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703E528-7C2B-B8D7-29B8-5EECAC95940C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B9FFDA-1975-1203-C234-DC96320C5DF4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E18746-019E-A028-7FDD-0D1775493F7B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BE9AE8-AF90-387D-49E8-765ABBA7527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A4472A-6EB3-146B-26E6-1DBD9A4831EE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8CA5DC-9E69-C3C6-39EB-70E74515E882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F9DEF9-BD66-01F0-86A7-C70085C4D6F6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417D0-3405-136E-55FC-CDB3E5A39BE4}"/>
              </a:ext>
            </a:extLst>
          </p:cNvPr>
          <p:cNvSpPr txBox="1"/>
          <p:nvPr/>
        </p:nvSpPr>
        <p:spPr>
          <a:xfrm>
            <a:off x="2667699" y="534844"/>
            <a:ext cx="396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수주대상 품목등록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6FA37F-AB5D-B0C1-4FEB-967CE0DBBE95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D364D3A-2760-6E38-9B38-8608DF21F9DC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0235B5-2E2F-F0A1-54B4-EB13B341AB6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851A4C5-1D27-DD12-7C60-7BCF3E0FCE84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6B9E2E8-AACF-6B1E-F978-77F9FF274B59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6D7830-3716-F48B-8FC0-16424821C503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B1E1E0E-6A5C-72BC-5D78-FCAF573D11F3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061DAD6-494B-99E6-BF45-F2F148EDEF67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F830652-5E26-4830-47CF-64699C792CAB}"/>
              </a:ext>
            </a:extLst>
          </p:cNvPr>
          <p:cNvGraphicFramePr>
            <a:graphicFrameLocks noGrp="1"/>
          </p:cNvGraphicFramePr>
          <p:nvPr/>
        </p:nvGraphicFramePr>
        <p:xfrm>
          <a:off x="2886279" y="2349382"/>
          <a:ext cx="8127999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59910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스프링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6,500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73C2227-8BC0-477F-C414-335A5FAA6493}"/>
              </a:ext>
            </a:extLst>
          </p:cNvPr>
          <p:cNvSpPr/>
          <p:nvPr/>
        </p:nvSpPr>
        <p:spPr>
          <a:xfrm>
            <a:off x="9623366" y="2952728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EFA3512-27E4-3386-5298-DD04A277BE7D}"/>
              </a:ext>
            </a:extLst>
          </p:cNvPr>
          <p:cNvSpPr/>
          <p:nvPr/>
        </p:nvSpPr>
        <p:spPr>
          <a:xfrm>
            <a:off x="10409769" y="2952728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8137304-8E9E-663B-CA3F-9917D226676E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CD9889D-C888-10E9-A92B-04201DBBA5BA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DC1F8E-2051-5B1D-95E8-D3B64430CDAF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A6DD10A-3C36-786C-862D-C484B3936C90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CC942EC-4ED9-CA92-FA6B-4CB035BF4241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F49876D-5278-5BBA-3673-BC2E5BDC80DB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B91862C-9745-750F-12FA-6FF01829DB05}"/>
              </a:ext>
            </a:extLst>
          </p:cNvPr>
          <p:cNvSpPr/>
          <p:nvPr/>
        </p:nvSpPr>
        <p:spPr>
          <a:xfrm>
            <a:off x="8618382" y="303827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6D9F698-DF20-369E-51FC-CC0BE1ED116B}"/>
              </a:ext>
            </a:extLst>
          </p:cNvPr>
          <p:cNvSpPr/>
          <p:nvPr/>
        </p:nvSpPr>
        <p:spPr>
          <a:xfrm>
            <a:off x="5012556" y="270948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840EBAE-AA86-8FEB-014F-8B4F7782B028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8082859-1241-0BAE-E143-C1F83B1F1011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56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5350-D4E4-F381-CC34-C186A469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3C771B-7020-F17D-9319-ECFF4C29261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528D05-AE08-8ECF-EA20-3B7543EB50BD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6728B6-DAEB-676A-4786-970774FA7B9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8ED37-1426-90A0-51E7-07BDDDC0AA4F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121B90-B59B-6E8B-0160-A4142CBECC36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40752-2320-DCDB-C269-CAFED6CD1C6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E8294-032C-9975-BA46-9E6A0F889ED8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CFA9F-40A2-AEDE-4C9D-E9D0867F00C9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B0EC8-FE23-A960-A3BC-44502C388C8D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방산</a:t>
            </a:r>
            <a:r>
              <a:rPr lang="en-US" altLang="ko-KR" dirty="0"/>
              <a:t>,</a:t>
            </a:r>
            <a:r>
              <a:rPr lang="ko-KR" altLang="en-US" dirty="0"/>
              <a:t>일반</a:t>
            </a:r>
            <a:r>
              <a:rPr lang="en-US" altLang="ko-KR" dirty="0"/>
              <a:t>,</a:t>
            </a:r>
            <a:r>
              <a:rPr lang="ko-KR" altLang="en-US" dirty="0"/>
              <a:t>자동차</a:t>
            </a:r>
            <a:r>
              <a:rPr lang="en-US" altLang="ko-KR" dirty="0"/>
              <a:t>,</a:t>
            </a:r>
            <a:r>
              <a:rPr lang="ko-KR" altLang="en-US" dirty="0"/>
              <a:t>조선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67FDA-995A-1F22-58A8-1C43F751DB46}"/>
              </a:ext>
            </a:extLst>
          </p:cNvPr>
          <p:cNvSpPr/>
          <p:nvPr/>
        </p:nvSpPr>
        <p:spPr>
          <a:xfrm>
            <a:off x="3097925" y="3089244"/>
            <a:ext cx="1269124" cy="2359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FE74D4-D511-C2EF-2C44-35A062E43030}"/>
              </a:ext>
            </a:extLst>
          </p:cNvPr>
          <p:cNvSpPr/>
          <p:nvPr/>
        </p:nvSpPr>
        <p:spPr>
          <a:xfrm>
            <a:off x="4608476" y="2177359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도장방식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A0FA8-8AC6-2E19-6716-C14693807785}"/>
              </a:ext>
            </a:extLst>
          </p:cNvPr>
          <p:cNvSpPr/>
          <p:nvPr/>
        </p:nvSpPr>
        <p:spPr>
          <a:xfrm>
            <a:off x="3095226" y="3507861"/>
            <a:ext cx="311368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91EF01E-E848-562B-DF80-7C0B70A0DBD3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B45FFA-938B-31F2-F2EC-FE288234DFE5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50DE3A-F266-79D7-8BFD-7B8ACDFFBDD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9FC76C-9314-B3DE-9349-76BDF154E77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34C164-92D2-70C1-6117-47F6F53EC0F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1EF161-376A-00F3-CB5E-BCA5D3F972D2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19429-707B-D44C-F1E2-2E3396488DC8}"/>
              </a:ext>
            </a:extLst>
          </p:cNvPr>
          <p:cNvSpPr/>
          <p:nvPr/>
        </p:nvSpPr>
        <p:spPr>
          <a:xfrm>
            <a:off x="2940550" y="127303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893244-0F1D-10CC-FA5A-E52ECB83C6CE}"/>
              </a:ext>
            </a:extLst>
          </p:cNvPr>
          <p:cNvSpPr/>
          <p:nvPr/>
        </p:nvSpPr>
        <p:spPr>
          <a:xfrm>
            <a:off x="4516756" y="3060300"/>
            <a:ext cx="169215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0D4B9E-4DC6-9C17-16E8-D094333BAB82}"/>
              </a:ext>
            </a:extLst>
          </p:cNvPr>
          <p:cNvSpPr/>
          <p:nvPr/>
        </p:nvSpPr>
        <p:spPr>
          <a:xfrm>
            <a:off x="3097924" y="4572000"/>
            <a:ext cx="7614745" cy="1411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r>
              <a:rPr lang="en-US" altLang="ko-KR" dirty="0"/>
              <a:t>(</a:t>
            </a:r>
            <a:r>
              <a:rPr lang="ko-KR" altLang="en-US" dirty="0"/>
              <a:t>다중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D71321-6895-A73A-9F77-80E04ADA9761}"/>
              </a:ext>
            </a:extLst>
          </p:cNvPr>
          <p:cNvSpPr/>
          <p:nvPr/>
        </p:nvSpPr>
        <p:spPr>
          <a:xfrm>
            <a:off x="7717222" y="2084988"/>
            <a:ext cx="2995448" cy="2321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도장방식</a:t>
            </a:r>
            <a:r>
              <a:rPr lang="en-US" altLang="ko-KR" dirty="0"/>
              <a:t>(</a:t>
            </a:r>
            <a:r>
              <a:rPr lang="ko-KR" altLang="en-US" dirty="0"/>
              <a:t>라우팅</a:t>
            </a:r>
            <a:r>
              <a:rPr lang="en-US" altLang="ko-KR" dirty="0"/>
              <a:t>)</a:t>
            </a:r>
            <a:r>
              <a:rPr lang="ko-KR" altLang="en-US" dirty="0"/>
              <a:t>에 따른 하위공정이 노출되는 </a:t>
            </a:r>
            <a:endParaRPr lang="en-US" altLang="ko-KR" dirty="0"/>
          </a:p>
          <a:p>
            <a:pPr algn="ctr"/>
            <a:r>
              <a:rPr lang="ko-KR" altLang="en-US" dirty="0"/>
              <a:t>테이블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CD9BC5-DB77-150F-DEB8-7397E74F6D8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525347" y="2346839"/>
            <a:ext cx="1191875" cy="8988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D2C041-A273-7C80-FCF8-A771F7308AFF}"/>
              </a:ext>
            </a:extLst>
          </p:cNvPr>
          <p:cNvSpPr/>
          <p:nvPr/>
        </p:nvSpPr>
        <p:spPr>
          <a:xfrm>
            <a:off x="3121177" y="4158157"/>
            <a:ext cx="1647891" cy="2822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0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5422-57FB-D8F1-A839-D600E141B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6E6ABA-0CB4-CD3E-3FD3-57A136753DBC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EDCA54-1827-1F34-F995-2EAB5E46C027}"/>
              </a:ext>
            </a:extLst>
          </p:cNvPr>
          <p:cNvSpPr/>
          <p:nvPr/>
        </p:nvSpPr>
        <p:spPr>
          <a:xfrm>
            <a:off x="855677" y="482367"/>
            <a:ext cx="10356209" cy="10905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영역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C3A04F-631E-5C28-909A-9AEC0AD0D7A7}"/>
              </a:ext>
            </a:extLst>
          </p:cNvPr>
          <p:cNvSpPr/>
          <p:nvPr/>
        </p:nvSpPr>
        <p:spPr>
          <a:xfrm>
            <a:off x="865094" y="1651891"/>
            <a:ext cx="1698771" cy="474397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FC546-6FD3-1884-8FB2-0B3ACDA0F4C7}"/>
              </a:ext>
            </a:extLst>
          </p:cNvPr>
          <p:cNvSpPr/>
          <p:nvPr/>
        </p:nvSpPr>
        <p:spPr>
          <a:xfrm>
            <a:off x="2667699" y="165189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65821-FB5D-309E-F78F-F92035F2EF74}"/>
              </a:ext>
            </a:extLst>
          </p:cNvPr>
          <p:cNvSpPr/>
          <p:nvPr/>
        </p:nvSpPr>
        <p:spPr>
          <a:xfrm>
            <a:off x="2667699" y="2151776"/>
            <a:ext cx="8544187" cy="422385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0736D-E7BC-F6AA-BA61-53EE5CB99386}"/>
              </a:ext>
            </a:extLst>
          </p:cNvPr>
          <p:cNvSpPr/>
          <p:nvPr/>
        </p:nvSpPr>
        <p:spPr>
          <a:xfrm>
            <a:off x="922789" y="557868"/>
            <a:ext cx="1641076" cy="931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회사로고</a:t>
            </a:r>
          </a:p>
        </p:txBody>
      </p:sp>
    </p:spTree>
    <p:extLst>
      <p:ext uri="{BB962C8B-B14F-4D97-AF65-F5344CB8AC3E}">
        <p14:creationId xmlns:p14="http://schemas.microsoft.com/office/powerpoint/2010/main" val="18165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C5C96B-9000-3D3F-C57B-480D5DAB773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89849E-E207-0C5D-7A17-0D3A6893F807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60EA1-3363-9E19-B59E-D2EDC57E5C03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04DA66-345C-BD6E-A732-B88897C7E02C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C1C38-4B8F-32A6-9FEB-9C4AD4D8DB8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C3BC20-5370-6CEF-694D-66C319070966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46FC7-C636-AF31-2805-205FFB1BDE5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</p:spTree>
    <p:extLst>
      <p:ext uri="{BB962C8B-B14F-4D97-AF65-F5344CB8AC3E}">
        <p14:creationId xmlns:p14="http://schemas.microsoft.com/office/powerpoint/2010/main" val="380051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5B7E6-1D08-8F71-909E-4C2E86D55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352333-4D73-79AA-D16F-7388B1D293CB}"/>
              </a:ext>
            </a:extLst>
          </p:cNvPr>
          <p:cNvSpPr/>
          <p:nvPr/>
        </p:nvSpPr>
        <p:spPr>
          <a:xfrm>
            <a:off x="319110" y="634109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1C12A6-46E6-C0CC-E4BF-FF4368398379}"/>
              </a:ext>
            </a:extLst>
          </p:cNvPr>
          <p:cNvSpPr/>
          <p:nvPr/>
        </p:nvSpPr>
        <p:spPr>
          <a:xfrm>
            <a:off x="395310" y="738231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E498A1-14C6-C87C-2381-2F82EE8DE77C}"/>
              </a:ext>
            </a:extLst>
          </p:cNvPr>
          <p:cNvSpPr/>
          <p:nvPr/>
        </p:nvSpPr>
        <p:spPr>
          <a:xfrm>
            <a:off x="2197915" y="73823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ABFB8A-3FC0-636C-F898-75D403E73B0A}"/>
              </a:ext>
            </a:extLst>
          </p:cNvPr>
          <p:cNvSpPr/>
          <p:nvPr/>
        </p:nvSpPr>
        <p:spPr>
          <a:xfrm>
            <a:off x="2197915" y="1224793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B6B1A9-73FC-B22D-EE0E-3BA12025D4A7}"/>
              </a:ext>
            </a:extLst>
          </p:cNvPr>
          <p:cNvSpPr/>
          <p:nvPr/>
        </p:nvSpPr>
        <p:spPr>
          <a:xfrm>
            <a:off x="2332139" y="1358721"/>
            <a:ext cx="8296712" cy="51637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C75F7-2318-C04E-5919-93B67821C62F}"/>
              </a:ext>
            </a:extLst>
          </p:cNvPr>
          <p:cNvSpPr txBox="1"/>
          <p:nvPr/>
        </p:nvSpPr>
        <p:spPr>
          <a:xfrm>
            <a:off x="276837" y="180363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10CD0-DB30-618D-7921-0B3DDE2591A3}"/>
              </a:ext>
            </a:extLst>
          </p:cNvPr>
          <p:cNvSpPr txBox="1"/>
          <p:nvPr/>
        </p:nvSpPr>
        <p:spPr>
          <a:xfrm>
            <a:off x="2197915" y="751338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66236A-3D93-8264-5CE4-1549180FD673}"/>
              </a:ext>
            </a:extLst>
          </p:cNvPr>
          <p:cNvSpPr/>
          <p:nvPr/>
        </p:nvSpPr>
        <p:spPr>
          <a:xfrm>
            <a:off x="7879847" y="1486072"/>
            <a:ext cx="1245476" cy="1734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D874B-4BB1-6E95-1803-FFAB4BB8A7FF}"/>
              </a:ext>
            </a:extLst>
          </p:cNvPr>
          <p:cNvSpPr txBox="1"/>
          <p:nvPr/>
        </p:nvSpPr>
        <p:spPr>
          <a:xfrm>
            <a:off x="2416495" y="1412845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라우팅 정보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C231D-D90A-D855-3097-6B28959F7527}"/>
              </a:ext>
            </a:extLst>
          </p:cNvPr>
          <p:cNvSpPr txBox="1"/>
          <p:nvPr/>
        </p:nvSpPr>
        <p:spPr>
          <a:xfrm>
            <a:off x="2416494" y="3828377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하위 공정 정보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82292A2-24FD-ED4F-FA27-E983AA4DA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7155"/>
              </p:ext>
            </p:extLst>
          </p:nvPr>
        </p:nvGraphicFramePr>
        <p:xfrm>
          <a:off x="2394675" y="1801200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628958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143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90561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92274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45443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996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No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라우팅명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1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LC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설명</a:t>
                      </a:r>
                      <a:r>
                        <a:rPr lang="en-US" altLang="ko-KR" u="sng" dirty="0"/>
                        <a:t>…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2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PC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분체도장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설명</a:t>
                      </a:r>
                      <a:r>
                        <a:rPr lang="en-US" altLang="ko-KR" u="sng" dirty="0"/>
                        <a:t>…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9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734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E14D45-5D5C-494F-F8ED-FC03E9D0A4A8}"/>
              </a:ext>
            </a:extLst>
          </p:cNvPr>
          <p:cNvSpPr/>
          <p:nvPr/>
        </p:nvSpPr>
        <p:spPr>
          <a:xfrm>
            <a:off x="2416493" y="2163656"/>
            <a:ext cx="7751377" cy="41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61CDB45-783C-D3C4-0BB5-63E98C61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98037"/>
              </p:ext>
            </p:extLst>
          </p:nvPr>
        </p:nvGraphicFramePr>
        <p:xfrm>
          <a:off x="2416494" y="4172649"/>
          <a:ext cx="8080000" cy="320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878776875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013609701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767492126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165851170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674722327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30327694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955311658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4210860135"/>
                    </a:ext>
                  </a:extLst>
                </a:gridCol>
              </a:tblGrid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Seq.No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공정명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80863"/>
                  </a:ext>
                </a:extLst>
              </a:tr>
              <a:tr h="915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찍힘</a:t>
                      </a:r>
                      <a:r>
                        <a:rPr lang="en-US" altLang="ko-KR" dirty="0"/>
                        <a:t>,burr…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941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이물질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879"/>
                  </a:ext>
                </a:extLst>
              </a:tr>
              <a:tr h="366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65234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분체도장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94430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5D326A-5B98-646A-3B5F-304577159ECA}"/>
              </a:ext>
            </a:extLst>
          </p:cNvPr>
          <p:cNvCxnSpPr>
            <a:cxnSpLocks/>
          </p:cNvCxnSpPr>
          <p:nvPr/>
        </p:nvCxnSpPr>
        <p:spPr>
          <a:xfrm>
            <a:off x="4675022" y="2576719"/>
            <a:ext cx="0" cy="202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0572B1-FFF9-8B1B-01CB-4B3576972D65}"/>
              </a:ext>
            </a:extLst>
          </p:cNvPr>
          <p:cNvSpPr txBox="1"/>
          <p:nvPr/>
        </p:nvSpPr>
        <p:spPr>
          <a:xfrm>
            <a:off x="3005496" y="3356199"/>
            <a:ext cx="2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 </a:t>
            </a:r>
            <a:r>
              <a:rPr lang="ko-KR" altLang="en-US" dirty="0" err="1"/>
              <a:t>클릭시</a:t>
            </a:r>
            <a:r>
              <a:rPr lang="ko-KR" altLang="en-US" dirty="0"/>
              <a:t> 노출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141B0B4-5261-D421-4CE2-E7CDB58F2128}"/>
              </a:ext>
            </a:extLst>
          </p:cNvPr>
          <p:cNvSpPr/>
          <p:nvPr/>
        </p:nvSpPr>
        <p:spPr>
          <a:xfrm>
            <a:off x="8032237" y="2223794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D2AAB5F-2507-1D66-B63E-2D309F7DA7C3}"/>
              </a:ext>
            </a:extLst>
          </p:cNvPr>
          <p:cNvSpPr/>
          <p:nvPr/>
        </p:nvSpPr>
        <p:spPr>
          <a:xfrm>
            <a:off x="9374909" y="2211585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5D44AE-254D-EDD5-6D1E-A502AEABADB6}"/>
              </a:ext>
            </a:extLst>
          </p:cNvPr>
          <p:cNvSpPr/>
          <p:nvPr/>
        </p:nvSpPr>
        <p:spPr>
          <a:xfrm>
            <a:off x="7886282" y="3823036"/>
            <a:ext cx="1245476" cy="2445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E92E22-06B0-4C30-4D69-CFE0F30852E6}"/>
              </a:ext>
            </a:extLst>
          </p:cNvPr>
          <p:cNvSpPr/>
          <p:nvPr/>
        </p:nvSpPr>
        <p:spPr>
          <a:xfrm>
            <a:off x="8580088" y="5146671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51053BB-9B0A-217D-DC11-51A8FD8D4295}"/>
              </a:ext>
            </a:extLst>
          </p:cNvPr>
          <p:cNvSpPr/>
          <p:nvPr/>
        </p:nvSpPr>
        <p:spPr>
          <a:xfrm>
            <a:off x="9616560" y="5146671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14A598B-3BD7-4E16-8A29-6E04EDA92561}"/>
              </a:ext>
            </a:extLst>
          </p:cNvPr>
          <p:cNvSpPr/>
          <p:nvPr/>
        </p:nvSpPr>
        <p:spPr>
          <a:xfrm>
            <a:off x="9270760" y="1486072"/>
            <a:ext cx="1245476" cy="1734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C96C5B-3556-F9DF-1B48-3D6EEF6191A3}"/>
              </a:ext>
            </a:extLst>
          </p:cNvPr>
          <p:cNvSpPr/>
          <p:nvPr/>
        </p:nvSpPr>
        <p:spPr>
          <a:xfrm>
            <a:off x="9237123" y="3828378"/>
            <a:ext cx="1245476" cy="2445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A2E645-A55B-EF8A-71FE-6838BF836101}"/>
              </a:ext>
            </a:extLst>
          </p:cNvPr>
          <p:cNvSpPr/>
          <p:nvPr/>
        </p:nvSpPr>
        <p:spPr>
          <a:xfrm>
            <a:off x="7617854" y="5045444"/>
            <a:ext cx="341290" cy="453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0B076F-5E2F-0DDC-0256-09C65DB4CD94}"/>
              </a:ext>
            </a:extLst>
          </p:cNvPr>
          <p:cNvSpPr/>
          <p:nvPr/>
        </p:nvSpPr>
        <p:spPr>
          <a:xfrm>
            <a:off x="8034267" y="5049744"/>
            <a:ext cx="341290" cy="453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D14C86FA-1464-9BA4-EC54-306505597442}"/>
              </a:ext>
            </a:extLst>
          </p:cNvPr>
          <p:cNvSpPr/>
          <p:nvPr/>
        </p:nvSpPr>
        <p:spPr>
          <a:xfrm>
            <a:off x="7681195" y="5100034"/>
            <a:ext cx="212579" cy="39924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D49388BF-434D-8DB4-96C5-2F008E5D342E}"/>
              </a:ext>
            </a:extLst>
          </p:cNvPr>
          <p:cNvSpPr/>
          <p:nvPr/>
        </p:nvSpPr>
        <p:spPr>
          <a:xfrm rot="10800000">
            <a:off x="8109898" y="5072738"/>
            <a:ext cx="212579" cy="39924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FEC3E4-364A-8F0D-CF61-D5B5B6D789D5}"/>
              </a:ext>
            </a:extLst>
          </p:cNvPr>
          <p:cNvSpPr/>
          <p:nvPr/>
        </p:nvSpPr>
        <p:spPr>
          <a:xfrm>
            <a:off x="7803153" y="141284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76218C4-8AC5-4F5E-6DC8-85108E9875D9}"/>
              </a:ext>
            </a:extLst>
          </p:cNvPr>
          <p:cNvSpPr/>
          <p:nvPr/>
        </p:nvSpPr>
        <p:spPr>
          <a:xfrm>
            <a:off x="9292291" y="143403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3763C3-6C92-AD17-2292-441B6E3F39F1}"/>
              </a:ext>
            </a:extLst>
          </p:cNvPr>
          <p:cNvSpPr/>
          <p:nvPr/>
        </p:nvSpPr>
        <p:spPr>
          <a:xfrm>
            <a:off x="7886282" y="224141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864762B-DDE6-695C-AE83-20FC787B9EAE}"/>
              </a:ext>
            </a:extLst>
          </p:cNvPr>
          <p:cNvSpPr/>
          <p:nvPr/>
        </p:nvSpPr>
        <p:spPr>
          <a:xfrm>
            <a:off x="9292291" y="224141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DAEF7F-9014-4BB3-C0FC-7A5FB85CDE5D}"/>
              </a:ext>
            </a:extLst>
          </p:cNvPr>
          <p:cNvSpPr/>
          <p:nvPr/>
        </p:nvSpPr>
        <p:spPr>
          <a:xfrm>
            <a:off x="2194201" y="22396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B34BE5-C3C2-AF6A-2687-9ED404FDCD8C}"/>
              </a:ext>
            </a:extLst>
          </p:cNvPr>
          <p:cNvSpPr/>
          <p:nvPr/>
        </p:nvSpPr>
        <p:spPr>
          <a:xfrm>
            <a:off x="7923101" y="381742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D94480-40F4-DAD7-B476-865B06418A81}"/>
              </a:ext>
            </a:extLst>
          </p:cNvPr>
          <p:cNvSpPr/>
          <p:nvPr/>
        </p:nvSpPr>
        <p:spPr>
          <a:xfrm>
            <a:off x="9292291" y="382028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BFB116-C15F-4DEF-C078-D537F84E6021}"/>
              </a:ext>
            </a:extLst>
          </p:cNvPr>
          <p:cNvSpPr/>
          <p:nvPr/>
        </p:nvSpPr>
        <p:spPr>
          <a:xfrm>
            <a:off x="8499605" y="497097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99244-9EC0-AFE4-12C4-04EE803FAC5B}"/>
              </a:ext>
            </a:extLst>
          </p:cNvPr>
          <p:cNvSpPr/>
          <p:nvPr/>
        </p:nvSpPr>
        <p:spPr>
          <a:xfrm>
            <a:off x="9529246" y="49827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52C1E2-1E24-D6A2-9BCA-5C8545BEDD3F}"/>
              </a:ext>
            </a:extLst>
          </p:cNvPr>
          <p:cNvSpPr/>
          <p:nvPr/>
        </p:nvSpPr>
        <p:spPr>
          <a:xfrm>
            <a:off x="7458802" y="4826437"/>
            <a:ext cx="466176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6966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75BA4-D891-6A44-E225-00395294B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AE5B6B-005C-BE49-64D0-B4E3900749E2}"/>
              </a:ext>
            </a:extLst>
          </p:cNvPr>
          <p:cNvSpPr/>
          <p:nvPr/>
        </p:nvSpPr>
        <p:spPr>
          <a:xfrm>
            <a:off x="319110" y="634109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C48884-2739-0C82-B833-D1837BB37FDB}"/>
              </a:ext>
            </a:extLst>
          </p:cNvPr>
          <p:cNvSpPr/>
          <p:nvPr/>
        </p:nvSpPr>
        <p:spPr>
          <a:xfrm>
            <a:off x="395310" y="738231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73A474-2299-3124-0FF5-5C951C858BCC}"/>
              </a:ext>
            </a:extLst>
          </p:cNvPr>
          <p:cNvSpPr/>
          <p:nvPr/>
        </p:nvSpPr>
        <p:spPr>
          <a:xfrm>
            <a:off x="2197915" y="73823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9B0C7-524A-5C07-75AF-55D54E3638CE}"/>
              </a:ext>
            </a:extLst>
          </p:cNvPr>
          <p:cNvSpPr/>
          <p:nvPr/>
        </p:nvSpPr>
        <p:spPr>
          <a:xfrm>
            <a:off x="2197915" y="1224793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ACE2EF-802B-1913-0046-5EF54483E892}"/>
              </a:ext>
            </a:extLst>
          </p:cNvPr>
          <p:cNvSpPr/>
          <p:nvPr/>
        </p:nvSpPr>
        <p:spPr>
          <a:xfrm>
            <a:off x="2332139" y="1358721"/>
            <a:ext cx="8296712" cy="51637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CB15F-548C-9476-D722-FA4BD472F0E0}"/>
              </a:ext>
            </a:extLst>
          </p:cNvPr>
          <p:cNvSpPr txBox="1"/>
          <p:nvPr/>
        </p:nvSpPr>
        <p:spPr>
          <a:xfrm>
            <a:off x="276836" y="180363"/>
            <a:ext cx="1058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 </a:t>
            </a:r>
            <a:r>
              <a:rPr lang="en-US" altLang="ko-KR" dirty="0"/>
              <a:t>: : </a:t>
            </a:r>
            <a:r>
              <a:rPr lang="ko-KR" altLang="en-US" dirty="0"/>
              <a:t>수정 박건영 </a:t>
            </a:r>
            <a:r>
              <a:rPr lang="en-US" altLang="ko-KR" dirty="0"/>
              <a:t>: : </a:t>
            </a:r>
            <a:r>
              <a:rPr lang="ko-KR" altLang="en-US" dirty="0"/>
              <a:t>해당 화면에서 등록</a:t>
            </a:r>
            <a:r>
              <a:rPr lang="en-US" altLang="ko-KR" dirty="0"/>
              <a:t>,</a:t>
            </a:r>
            <a:r>
              <a:rPr lang="ko-KR" altLang="en-US" dirty="0"/>
              <a:t>조회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 가능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3CE70-C314-EAAB-F7FF-430587E4279D}"/>
              </a:ext>
            </a:extLst>
          </p:cNvPr>
          <p:cNvSpPr txBox="1"/>
          <p:nvPr/>
        </p:nvSpPr>
        <p:spPr>
          <a:xfrm>
            <a:off x="2197915" y="751338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F7B895-B224-7F5F-65B3-2F3F97293D8A}"/>
              </a:ext>
            </a:extLst>
          </p:cNvPr>
          <p:cNvSpPr/>
          <p:nvPr/>
        </p:nvSpPr>
        <p:spPr>
          <a:xfrm>
            <a:off x="8966930" y="1591343"/>
            <a:ext cx="1245476" cy="1734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3D094-C08E-0A8D-65E9-47EF27081412}"/>
              </a:ext>
            </a:extLst>
          </p:cNvPr>
          <p:cNvSpPr txBox="1"/>
          <p:nvPr/>
        </p:nvSpPr>
        <p:spPr>
          <a:xfrm>
            <a:off x="2416495" y="1412845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라우팅 정보</a:t>
            </a:r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472E78E-8519-D941-21FC-E77DCC159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04192"/>
              </p:ext>
            </p:extLst>
          </p:nvPr>
        </p:nvGraphicFramePr>
        <p:xfrm>
          <a:off x="2652475" y="1916105"/>
          <a:ext cx="75545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11628958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14342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690561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92274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05881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645443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7996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No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공정명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공정시간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1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LC-10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전처리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1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2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LC-20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0.5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9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3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LC-30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0.5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4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LC-40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0.5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5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PC-10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전처리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1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4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6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PC-20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분체도장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0.9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7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PC-30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0.5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9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8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PC-40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0.5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22863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B97EB1-944C-7753-19CD-827C47B5010F}"/>
              </a:ext>
            </a:extLst>
          </p:cNvPr>
          <p:cNvSpPr/>
          <p:nvPr/>
        </p:nvSpPr>
        <p:spPr>
          <a:xfrm>
            <a:off x="8087939" y="2308398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C4070BC-6642-1143-55B9-711AE8533000}"/>
              </a:ext>
            </a:extLst>
          </p:cNvPr>
          <p:cNvSpPr/>
          <p:nvPr/>
        </p:nvSpPr>
        <p:spPr>
          <a:xfrm>
            <a:off x="9196450" y="2308398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996E8F4-666A-40D1-D0D0-DF5BB43794B0}"/>
              </a:ext>
            </a:extLst>
          </p:cNvPr>
          <p:cNvSpPr/>
          <p:nvPr/>
        </p:nvSpPr>
        <p:spPr>
          <a:xfrm>
            <a:off x="8890236" y="15181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E4D5824-7439-F9F3-10F6-0646D652DC83}"/>
              </a:ext>
            </a:extLst>
          </p:cNvPr>
          <p:cNvSpPr/>
          <p:nvPr/>
        </p:nvSpPr>
        <p:spPr>
          <a:xfrm>
            <a:off x="7941984" y="232602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C7BB5C1-05E1-0F32-1F72-77902A0ABBA6}"/>
              </a:ext>
            </a:extLst>
          </p:cNvPr>
          <p:cNvSpPr/>
          <p:nvPr/>
        </p:nvSpPr>
        <p:spPr>
          <a:xfrm>
            <a:off x="9113832" y="2338232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164E75-3FFC-03D4-D8EF-4C7678ED0FF4}"/>
              </a:ext>
            </a:extLst>
          </p:cNvPr>
          <p:cNvSpPr/>
          <p:nvPr/>
        </p:nvSpPr>
        <p:spPr>
          <a:xfrm>
            <a:off x="8085361" y="2700690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F4887E1-80E8-6178-E172-7100ED6CA759}"/>
              </a:ext>
            </a:extLst>
          </p:cNvPr>
          <p:cNvSpPr/>
          <p:nvPr/>
        </p:nvSpPr>
        <p:spPr>
          <a:xfrm>
            <a:off x="9193872" y="2700690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330FB83-2BE3-014D-3887-37CF88BA8B3C}"/>
              </a:ext>
            </a:extLst>
          </p:cNvPr>
          <p:cNvSpPr/>
          <p:nvPr/>
        </p:nvSpPr>
        <p:spPr>
          <a:xfrm>
            <a:off x="8089269" y="3074498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BF9BACB-2D56-E0B4-F693-A56502E3A004}"/>
              </a:ext>
            </a:extLst>
          </p:cNvPr>
          <p:cNvSpPr/>
          <p:nvPr/>
        </p:nvSpPr>
        <p:spPr>
          <a:xfrm>
            <a:off x="9197780" y="3074498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1DEEAA3-08DE-AF69-BD2B-6EDBAF9D162A}"/>
              </a:ext>
            </a:extLst>
          </p:cNvPr>
          <p:cNvSpPr/>
          <p:nvPr/>
        </p:nvSpPr>
        <p:spPr>
          <a:xfrm>
            <a:off x="8082077" y="3429000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7A45E0-0FD4-029D-6962-82890C9D8E49}"/>
              </a:ext>
            </a:extLst>
          </p:cNvPr>
          <p:cNvSpPr/>
          <p:nvPr/>
        </p:nvSpPr>
        <p:spPr>
          <a:xfrm>
            <a:off x="9190588" y="3429000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36C0B3F-973C-0247-F4EA-AF5E380BBA08}"/>
              </a:ext>
            </a:extLst>
          </p:cNvPr>
          <p:cNvSpPr/>
          <p:nvPr/>
        </p:nvSpPr>
        <p:spPr>
          <a:xfrm>
            <a:off x="8079499" y="3821292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00FF2F6-5AC8-6EF8-BAEE-661CA6D27015}"/>
              </a:ext>
            </a:extLst>
          </p:cNvPr>
          <p:cNvSpPr/>
          <p:nvPr/>
        </p:nvSpPr>
        <p:spPr>
          <a:xfrm>
            <a:off x="9188010" y="3821292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3067BDC-1497-7A9F-939B-326BDEF3AF96}"/>
              </a:ext>
            </a:extLst>
          </p:cNvPr>
          <p:cNvSpPr/>
          <p:nvPr/>
        </p:nvSpPr>
        <p:spPr>
          <a:xfrm>
            <a:off x="8083407" y="4195100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63935CC-A9C6-1142-0A4F-39A053835AAA}"/>
              </a:ext>
            </a:extLst>
          </p:cNvPr>
          <p:cNvSpPr/>
          <p:nvPr/>
        </p:nvSpPr>
        <p:spPr>
          <a:xfrm>
            <a:off x="9191918" y="4195100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1F072DE-696D-8D4D-040A-5BD0F193D727}"/>
              </a:ext>
            </a:extLst>
          </p:cNvPr>
          <p:cNvSpPr/>
          <p:nvPr/>
        </p:nvSpPr>
        <p:spPr>
          <a:xfrm>
            <a:off x="8075591" y="4531661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F16580-2C79-A739-D109-4FA5EEB932D4}"/>
              </a:ext>
            </a:extLst>
          </p:cNvPr>
          <p:cNvSpPr/>
          <p:nvPr/>
        </p:nvSpPr>
        <p:spPr>
          <a:xfrm>
            <a:off x="9184102" y="4531661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BFE214-294D-5441-4884-D23EFEEF10AE}"/>
              </a:ext>
            </a:extLst>
          </p:cNvPr>
          <p:cNvSpPr/>
          <p:nvPr/>
        </p:nvSpPr>
        <p:spPr>
          <a:xfrm>
            <a:off x="8079499" y="4905469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E20EA4E-537B-87D1-BB43-F8ABDAF66351}"/>
              </a:ext>
            </a:extLst>
          </p:cNvPr>
          <p:cNvSpPr/>
          <p:nvPr/>
        </p:nvSpPr>
        <p:spPr>
          <a:xfrm>
            <a:off x="9188010" y="4905469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4819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828F7-686F-798B-42CB-33278232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FB6DD8-8C9F-CC31-761E-E075275AF0E1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9CF7A7-D671-3126-EE12-1F07D14922D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0D295-A6F4-1CEC-8B67-F2F4EA306E10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AF37F-EFB2-E5BB-5704-C71898F1DB1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F5FE1E-5BC6-80B6-88A8-198976C3F1EC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430D6-864E-41A2-A82A-F49622957AFC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E27071-5DE8-CDD2-FA84-6E13EEE8E47B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442ACD-7E94-F197-D08F-5FA55ACC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57765"/>
              </p:ext>
            </p:extLst>
          </p:nvPr>
        </p:nvGraphicFramePr>
        <p:xfrm>
          <a:off x="2886278" y="2359280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03291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0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54766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90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7953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2572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8239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71397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2061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4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대표명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대원공업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055-123..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1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</a:t>
                      </a:r>
                      <a:r>
                        <a:rPr lang="ko-KR" altLang="en-US" dirty="0"/>
                        <a:t>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아무개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</a:t>
                      </a:r>
                      <a:r>
                        <a:rPr lang="ko-KR" altLang="en-US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8976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5CEF55-9A30-59AC-B41F-F495671CDE64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5BA180-C5EA-6671-5D6F-FBEAE4B4B3B3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B59E01-51CE-634E-970F-F618F32CE3D6}"/>
              </a:ext>
            </a:extLst>
          </p:cNvPr>
          <p:cNvSpPr/>
          <p:nvPr/>
        </p:nvSpPr>
        <p:spPr>
          <a:xfrm>
            <a:off x="9305722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DAD788-404B-73A5-0EE1-40BAFA7B99DF}"/>
              </a:ext>
            </a:extLst>
          </p:cNvPr>
          <p:cNvSpPr/>
          <p:nvPr/>
        </p:nvSpPr>
        <p:spPr>
          <a:xfrm>
            <a:off x="10170468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0A01B7-DF6B-5A69-FFEA-45D1179711F5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유형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B5985A-1547-CC5C-8D9C-DE0C3AA51304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051038-170C-B5A8-88E4-9E72000AA7DD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125CD0-CB39-0E88-5079-134BE244E599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222457-391D-A2C0-090B-F68F1A27C124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E8979-7109-F9A0-1D7C-519ED3CD6219}"/>
              </a:ext>
            </a:extLst>
          </p:cNvPr>
          <p:cNvSpPr txBox="1"/>
          <p:nvPr/>
        </p:nvSpPr>
        <p:spPr>
          <a:xfrm>
            <a:off x="2667699" y="531020"/>
            <a:ext cx="29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업체관리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115179-F1E5-942B-618C-7C220FAAC506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A03915-969B-5E14-8BFF-A108281163D6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383E13-54BF-85EF-ADB1-D94C2E8D6539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B16A76A-DCAE-D0C7-444E-DC62A70B04FD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AA7531A-B950-2F0F-66A5-8ECB6F25BE17}"/>
              </a:ext>
            </a:extLst>
          </p:cNvPr>
          <p:cNvSpPr/>
          <p:nvPr/>
        </p:nvSpPr>
        <p:spPr>
          <a:xfrm>
            <a:off x="9128230" y="317211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B702B1-415B-882D-F8C0-8DED17F1AD3C}"/>
              </a:ext>
            </a:extLst>
          </p:cNvPr>
          <p:cNvSpPr/>
          <p:nvPr/>
        </p:nvSpPr>
        <p:spPr>
          <a:xfrm>
            <a:off x="10055448" y="315612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BB6141-7B9D-47BD-E547-F31C3B73A190}"/>
              </a:ext>
            </a:extLst>
          </p:cNvPr>
          <p:cNvSpPr/>
          <p:nvPr/>
        </p:nvSpPr>
        <p:spPr>
          <a:xfrm>
            <a:off x="8353906" y="434116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99F240-D17B-D5E8-F1BE-7A0B5DA84DF8}"/>
              </a:ext>
            </a:extLst>
          </p:cNvPr>
          <p:cNvSpPr/>
          <p:nvPr/>
        </p:nvSpPr>
        <p:spPr>
          <a:xfrm>
            <a:off x="2894959" y="121388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87334F7-0857-3AEA-7C65-EB9332FBADCA}"/>
              </a:ext>
            </a:extLst>
          </p:cNvPr>
          <p:cNvSpPr/>
          <p:nvPr/>
        </p:nvSpPr>
        <p:spPr>
          <a:xfrm>
            <a:off x="4332249" y="314191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9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8F94-7EA1-BAFD-90A4-713E0BC9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D35118-C194-C3CF-DFC2-2E4278195A7D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80484A-1181-3DDF-E725-28A5089787C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4DF3D-76CC-8003-CAE1-699133D9B604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A9C9B3-962D-29D6-FDC3-1E68A90484F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22523-D89F-96DC-080A-3785F6C16124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DAD642-814B-FBFE-B606-468D28C37816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업체유형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BD2802-F648-9E2F-4A09-E5D57DBDE51B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893B27-6B9A-34AD-C8CE-1A1BEEC44606}"/>
              </a:ext>
            </a:extLst>
          </p:cNvPr>
          <p:cNvSpPr/>
          <p:nvPr/>
        </p:nvSpPr>
        <p:spPr>
          <a:xfrm>
            <a:off x="450241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617B4A-17FE-4CFD-1514-3D376772A8C7}"/>
              </a:ext>
            </a:extLst>
          </p:cNvPr>
          <p:cNvSpPr/>
          <p:nvPr/>
        </p:nvSpPr>
        <p:spPr>
          <a:xfrm>
            <a:off x="5905764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9724F2-6BF6-176A-59EB-12535B9588F4}"/>
              </a:ext>
            </a:extLst>
          </p:cNvPr>
          <p:cNvSpPr/>
          <p:nvPr/>
        </p:nvSpPr>
        <p:spPr>
          <a:xfrm>
            <a:off x="3097925" y="2189111"/>
            <a:ext cx="2025868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0D3977-AACC-230A-ED12-E98EF0E3D0F3}"/>
              </a:ext>
            </a:extLst>
          </p:cNvPr>
          <p:cNvSpPr/>
          <p:nvPr/>
        </p:nvSpPr>
        <p:spPr>
          <a:xfrm>
            <a:off x="5258017" y="2189111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47A5D-31C4-5F8E-2A7A-CF3BDBDF1A8D}"/>
              </a:ext>
            </a:extLst>
          </p:cNvPr>
          <p:cNvSpPr/>
          <p:nvPr/>
        </p:nvSpPr>
        <p:spPr>
          <a:xfrm>
            <a:off x="3097925" y="2823670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F8D189-E6A6-E5D7-4062-479F115B0BE8}"/>
              </a:ext>
            </a:extLst>
          </p:cNvPr>
          <p:cNvSpPr/>
          <p:nvPr/>
        </p:nvSpPr>
        <p:spPr>
          <a:xfrm>
            <a:off x="3097925" y="3266752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담당자 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FEFC0F-02F3-DB2A-FC92-5AE407C8D591}"/>
              </a:ext>
            </a:extLst>
          </p:cNvPr>
          <p:cNvSpPr/>
          <p:nvPr/>
        </p:nvSpPr>
        <p:spPr>
          <a:xfrm>
            <a:off x="3099503" y="3673377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메일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00CA0E-B79B-2BC7-4F14-B885D829A09B}"/>
              </a:ext>
            </a:extLst>
          </p:cNvPr>
          <p:cNvSpPr/>
          <p:nvPr/>
        </p:nvSpPr>
        <p:spPr>
          <a:xfrm>
            <a:off x="3097925" y="4070943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 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FDF519-615F-CEB6-65AF-4297CF23BA48}"/>
              </a:ext>
            </a:extLst>
          </p:cNvPr>
          <p:cNvSpPr/>
          <p:nvPr/>
        </p:nvSpPr>
        <p:spPr>
          <a:xfrm>
            <a:off x="3097925" y="453602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2787D6-DEAB-BD93-B2E9-73FAEF9A3148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8356B2-5DCA-1C9E-8D7F-710F5926B440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B67AC6-E3C9-B2F8-3760-1A1977E8E6CC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E4D544-7F5C-670D-421E-86FBAA5AFE14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F39976-8AEB-0CC7-9F6C-C82069B72A3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88611FD-6CF9-7949-D84C-0F0A3C20304A}"/>
              </a:ext>
            </a:extLst>
          </p:cNvPr>
          <p:cNvSpPr/>
          <p:nvPr/>
        </p:nvSpPr>
        <p:spPr>
          <a:xfrm>
            <a:off x="4388399" y="121200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04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BB83-8025-B3C5-DEE6-52CB1E34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588FB5-3DF2-F2EE-4C96-6B48F169905F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B56E23-CCA1-5600-4A78-6FF1078B8D16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D44A1A-CF96-5F10-9CDE-D19B46F90A01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B5B43-76FF-0E81-A3CF-320781DF56C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9DA46C-FB65-9CE2-B25A-E1127EF32C0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CB49EE-FE86-944C-2B4A-E4569B42337E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ECE45-8450-5E15-4BF8-3C2E2AEB3E31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C4F81-18A6-8DDD-9C87-9CA11C9A2807}"/>
              </a:ext>
            </a:extLst>
          </p:cNvPr>
          <p:cNvSpPr txBox="1"/>
          <p:nvPr/>
        </p:nvSpPr>
        <p:spPr>
          <a:xfrm>
            <a:off x="2667699" y="534844"/>
            <a:ext cx="27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원자재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534971-B4FB-DABD-70DB-808C31329D0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8EF2C0-7B85-5308-BBDE-BF16D81BBB4A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7BF73D-88F8-0D7D-8E5F-469FDFDF0B4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8207CB-6138-8C90-34A7-C2DB7C1BB0C7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8FB794-749A-CC36-C3AB-85FD92D91B09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211F64-8936-1D46-087D-8E8CF9BCFC76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D5C511-0694-D9A1-6EC3-64CFA741523E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561474-C761-0EFB-ADFA-DD4F6921BE89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4ADC3EB-1DD4-911D-1251-9D8419528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9577"/>
              </p:ext>
            </p:extLst>
          </p:nvPr>
        </p:nvGraphicFramePr>
        <p:xfrm>
          <a:off x="2886279" y="2349382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매입처명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원자재규격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B2255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빨강도료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4CC6F5-C05F-77C7-0C28-F968F5EEE83E}"/>
              </a:ext>
            </a:extLst>
          </p:cNvPr>
          <p:cNvSpPr/>
          <p:nvPr/>
        </p:nvSpPr>
        <p:spPr>
          <a:xfrm>
            <a:off x="9408201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33C270-8985-6688-453D-EB2C9793E7FD}"/>
              </a:ext>
            </a:extLst>
          </p:cNvPr>
          <p:cNvSpPr/>
          <p:nvPr/>
        </p:nvSpPr>
        <p:spPr>
          <a:xfrm>
            <a:off x="10241415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5ACECE-BCF3-17EB-B211-4546EC6BA90A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FD60AE5-25F3-8AA9-AAF4-0F12DB0E6074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C102ED-0725-2CB1-13D1-D9B1E5902BDE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E609009-54C6-E87E-A024-807362E642BA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0D45C0-3B23-DF03-B13D-1C5DD68EACAE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3BC8C28-DFB0-ED7D-4DEE-C2AA71411978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C1C83E-26BB-315C-8464-C93A9F49739C}"/>
              </a:ext>
            </a:extLst>
          </p:cNvPr>
          <p:cNvSpPr/>
          <p:nvPr/>
        </p:nvSpPr>
        <p:spPr>
          <a:xfrm>
            <a:off x="8375850" y="34089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1DD805-7EBF-08CB-F1D8-35DB7B07510F}"/>
              </a:ext>
            </a:extLst>
          </p:cNvPr>
          <p:cNvSpPr/>
          <p:nvPr/>
        </p:nvSpPr>
        <p:spPr>
          <a:xfrm>
            <a:off x="5147871" y="291512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8985D2D-88C5-3B75-608F-9392A7456245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9FF695A-1DF1-CFA4-CE4E-4C9469150C8A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2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E6DC6-B21E-E524-B008-1728298D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E9C8C5-28FE-59DE-EE18-BD3D0F68EAD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B64CA1-F324-7292-DD77-DB0E9C4D953F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034A2C-C76A-9812-4F5C-433789E5561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94D5AB-FC98-7CC1-CE9F-CFDAD3318E13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189651-4DE6-B5E3-DD55-30D433C5EA4C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FBDEA-89E9-593C-B61D-E2551603EAF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매입처명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87C2B8-797C-D950-B55B-5E38C01F0174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5DE4C-60FA-5F14-17CF-16E454EF346F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F31DB-B212-FA42-3D00-95731EE0A703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페인트</a:t>
            </a:r>
            <a:r>
              <a:rPr lang="en-US" altLang="ko-KR" dirty="0"/>
              <a:t>,</a:t>
            </a:r>
            <a:r>
              <a:rPr lang="ko-KR" altLang="en-US" dirty="0"/>
              <a:t>신나</a:t>
            </a:r>
            <a:r>
              <a:rPr lang="en-US" altLang="ko-KR" dirty="0"/>
              <a:t>,</a:t>
            </a:r>
            <a:r>
              <a:rPr lang="ko-KR" altLang="en-US" dirty="0"/>
              <a:t>세척제</a:t>
            </a:r>
            <a:r>
              <a:rPr lang="en-US" altLang="ko-KR" dirty="0"/>
              <a:t>,</a:t>
            </a:r>
            <a:r>
              <a:rPr lang="ko-KR" altLang="en-US" dirty="0"/>
              <a:t>경화제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40BC68-1282-183C-50E3-91F6F915C074}"/>
              </a:ext>
            </a:extLst>
          </p:cNvPr>
          <p:cNvSpPr/>
          <p:nvPr/>
        </p:nvSpPr>
        <p:spPr>
          <a:xfrm>
            <a:off x="3097925" y="3087565"/>
            <a:ext cx="2025868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50A11-3380-80D0-4AD0-4F99846B6E28}"/>
              </a:ext>
            </a:extLst>
          </p:cNvPr>
          <p:cNvSpPr/>
          <p:nvPr/>
        </p:nvSpPr>
        <p:spPr>
          <a:xfrm>
            <a:off x="3097925" y="3570384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규격</a:t>
            </a:r>
            <a:r>
              <a:rPr lang="en-US" altLang="ko-KR" dirty="0"/>
              <a:t>(</a:t>
            </a:r>
            <a:r>
              <a:rPr lang="ko-KR" altLang="en-US" dirty="0"/>
              <a:t>양</a:t>
            </a:r>
            <a:r>
              <a:rPr lang="en-US" altLang="ko-KR" dirty="0"/>
              <a:t>/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726FBB-AAB6-C3D4-D36A-C2287B31232D}"/>
              </a:ext>
            </a:extLst>
          </p:cNvPr>
          <p:cNvSpPr/>
          <p:nvPr/>
        </p:nvSpPr>
        <p:spPr>
          <a:xfrm>
            <a:off x="3097925" y="405535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F8DF8-BDC7-3D7A-C67F-CE724038683E}"/>
              </a:ext>
            </a:extLst>
          </p:cNvPr>
          <p:cNvSpPr/>
          <p:nvPr/>
        </p:nvSpPr>
        <p:spPr>
          <a:xfrm>
            <a:off x="3097925" y="453602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9BB6B8-3435-4FF3-E703-4F8D24447A1C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A1E7F2D-13D1-6CBA-80BB-F4BE3E611F78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6441AD-A409-7D2C-B43B-9A922B96992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C2B87E2-89A0-8024-D41A-2B25A4C902B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3F005AD-3A97-1A81-B74D-8C4A760A0674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6504948-0F0F-89C4-13BD-2004EB2DCB27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A4EA45-E420-FDF9-14C5-B63A91EFD2F7}"/>
              </a:ext>
            </a:extLst>
          </p:cNvPr>
          <p:cNvSpPr/>
          <p:nvPr/>
        </p:nvSpPr>
        <p:spPr>
          <a:xfrm>
            <a:off x="2940550" y="127303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25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577</Words>
  <Application>Microsoft Office PowerPoint</Application>
  <PresentationFormat>와이드스크린</PresentationFormat>
  <Paragraphs>406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15</cp:revision>
  <dcterms:created xsi:type="dcterms:W3CDTF">2025-10-02T03:08:43Z</dcterms:created>
  <dcterms:modified xsi:type="dcterms:W3CDTF">2025-10-10T09:24:27Z</dcterms:modified>
</cp:coreProperties>
</file>