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B879-3F87-4B8F-8472-82F90EFAC78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E09C-6936-4C37-94DF-9BC81B3B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8344-6D80-7C84-D758-E91580AD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BE7F9-BB70-2955-9A13-6CB76509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1C7D-AEEA-BE8C-CEDA-036AE46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23DFE-33D2-2E28-CF9A-C8DDFAF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D9CD-51F1-63A2-4498-01E1C15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6789-7B13-26C4-FDB8-F02B14B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69B8-BCF7-2DDF-71E3-8FFCF83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69244-A98C-A815-00BB-3D5BDCF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0568-B04E-9D33-4CFE-FF505AF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3F06-64B4-3AF8-4885-BEA004D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809C-4E5F-B38A-1831-64E14F39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FC36-DF68-507D-02C6-53A52B7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3BC1-9469-DD13-58C3-0809CF9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2B57-DC39-CA60-4152-1A3A62C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417B-9FB4-A85D-6626-DAA1041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BD17-803E-F4A2-E92B-D4D8EC58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816D-8520-B63F-9E4F-B2C1F0B1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D631-5D32-4122-B177-FC6E2B33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4E111-09D5-1680-48DA-530F5BB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A0B-F1E9-6E1A-E5DB-914C0A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2A35-AE29-4995-254F-CF3C4E6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30A23-2C22-3227-1F6F-95C47F66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7FE14-9FFC-1E3F-A7F2-A6517AA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6383-BF36-A761-68F6-1420161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798AE-99D0-FEC3-AE7C-31AE312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404A-5475-85B8-F779-B0989CB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4090-E510-E0E3-E5F8-A5C245E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AC7C-5D09-56F8-7D04-EE1EA984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F997-CF40-D55B-270B-F810374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8A98-D6C2-FC48-F035-1B42397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05C-F8C4-E6CC-78E7-B1E2CD5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35C5-19A0-62CB-91F7-E5354255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CCBD3-BDBA-EED0-8859-7D9B4849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CBEEE-F578-17CF-326D-1F424794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BB12-ECD5-5DD8-702D-74047D39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8B572-6F1B-EBA6-7E6C-7C52B5E5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3CA18-4EA4-3D84-FC3D-4435079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EC981-268E-25DF-ABD2-6AF945D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9B120-A048-6A8B-1103-99E0977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4F9E-0ED6-775F-ED69-FD468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B74FE-3502-BF63-FC2A-7EB02E8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27BC-51CA-505D-E550-1C18DE6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4ACE0-B5F8-5CFE-2A40-B053E1F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1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8AEB4-74CE-5319-5B96-5D4387D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C123A-E24D-718D-FC54-3646EEEB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4961D-24BA-7EEF-12CA-83E9D21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9D44-ADC5-0EA0-49B3-637AF19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F8C8-F049-B136-64D3-E59B5B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B8680-BA95-A8EA-F593-1197CCF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EACEC-8F46-0CD5-8089-DC49922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FF3D9-4947-3793-1A1C-06A51A7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F8A0-7111-CA1F-1927-76F9034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D4CE-2BF4-5EAF-5435-B61C343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23530-1D96-25D5-244C-AC570A55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41C29-284D-38F7-83CD-64AA2B9F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BC32-FEC6-8EDB-940D-257788B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53CD-CBC9-00CF-59F7-B12874A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9351-F396-1CEE-53AE-AD74561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07A18-FF1E-79AC-CACF-EB4F297F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686A-E511-439A-3B39-5DB6738A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D202-D0B5-A904-1358-A36E4F08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C54F-3B24-5E89-67BE-B315BAEA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6D1D-8A08-9D5E-2BA5-386ADEF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38E2-755D-AE70-E20C-C963F373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FFF0-5729-EF03-DECD-0FF517832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5350-D4E4-F381-CC34-C186A469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C771B-7020-F17D-9319-ECFF4C29261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28D05-AE08-8ECF-EA20-3B7543EB50B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728B6-DAEB-676A-4786-970774FA7B9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ED37-1426-90A0-51E7-07BDDDC0AA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1B90-B59B-6E8B-0160-A4142CBECC36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40752-2320-DCDB-C269-CAFED6CD1C6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E8294-032C-9975-BA46-9E6A0F889ED8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CFA9F-40A2-AEDE-4C9D-E9D0867F00C9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B0EC8-FE23-A960-A3BC-44502C388C8D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방산</a:t>
            </a:r>
            <a:r>
              <a:rPr lang="en-US" altLang="ko-KR" dirty="0"/>
              <a:t>,</a:t>
            </a:r>
            <a:r>
              <a:rPr lang="ko-KR" altLang="en-US" dirty="0"/>
              <a:t>일반</a:t>
            </a:r>
            <a:r>
              <a:rPr lang="en-US" altLang="ko-KR" dirty="0"/>
              <a:t>,</a:t>
            </a:r>
            <a:r>
              <a:rPr lang="ko-KR" altLang="en-US" dirty="0"/>
              <a:t>자동차</a:t>
            </a:r>
            <a:r>
              <a:rPr lang="en-US" altLang="ko-KR" dirty="0"/>
              <a:t>,</a:t>
            </a:r>
            <a:r>
              <a:rPr lang="ko-KR" altLang="en-US" dirty="0"/>
              <a:t>조선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67FDA-995A-1F22-58A8-1C43F751DB46}"/>
              </a:ext>
            </a:extLst>
          </p:cNvPr>
          <p:cNvSpPr/>
          <p:nvPr/>
        </p:nvSpPr>
        <p:spPr>
          <a:xfrm>
            <a:off x="3097925" y="3089244"/>
            <a:ext cx="1269124" cy="23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74D4-D511-C2EF-2C44-35A062E43030}"/>
              </a:ext>
            </a:extLst>
          </p:cNvPr>
          <p:cNvSpPr/>
          <p:nvPr/>
        </p:nvSpPr>
        <p:spPr>
          <a:xfrm>
            <a:off x="4608476" y="2177359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A0FA8-8AC6-2E19-6716-C14693807785}"/>
              </a:ext>
            </a:extLst>
          </p:cNvPr>
          <p:cNvSpPr/>
          <p:nvPr/>
        </p:nvSpPr>
        <p:spPr>
          <a:xfrm>
            <a:off x="3095226" y="3507861"/>
            <a:ext cx="311368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1EF01E-E848-562B-DF80-7C0B70A0DBD3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45FFA-938B-31F2-F2EC-FE288234DFE5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0DE3A-F266-79D7-8BFD-7B8ACDFFBDD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9FC76C-9314-B3DE-9349-76BDF154E77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34C164-92D2-70C1-6117-47F6F53EC0F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EF161-376A-00F3-CB5E-BCA5D3F972D2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19429-707B-D44C-F1E2-2E3396488DC8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93244-0F1D-10CC-FA5A-E52ECB83C6CE}"/>
              </a:ext>
            </a:extLst>
          </p:cNvPr>
          <p:cNvSpPr/>
          <p:nvPr/>
        </p:nvSpPr>
        <p:spPr>
          <a:xfrm>
            <a:off x="4516756" y="3060300"/>
            <a:ext cx="169215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D4B9E-4DC6-9C17-16E8-D094333BAB82}"/>
              </a:ext>
            </a:extLst>
          </p:cNvPr>
          <p:cNvSpPr/>
          <p:nvPr/>
        </p:nvSpPr>
        <p:spPr>
          <a:xfrm>
            <a:off x="3097924" y="4572000"/>
            <a:ext cx="7614745" cy="141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(</a:t>
            </a:r>
            <a:r>
              <a:rPr lang="ko-KR" altLang="en-US" dirty="0"/>
              <a:t>다중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71321-6895-A73A-9F77-80E04ADA9761}"/>
              </a:ext>
            </a:extLst>
          </p:cNvPr>
          <p:cNvSpPr/>
          <p:nvPr/>
        </p:nvSpPr>
        <p:spPr>
          <a:xfrm>
            <a:off x="7717222" y="2084988"/>
            <a:ext cx="2995448" cy="2321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  <a:r>
              <a:rPr lang="en-US" altLang="ko-KR" dirty="0"/>
              <a:t>(</a:t>
            </a:r>
            <a:r>
              <a:rPr lang="ko-KR" altLang="en-US" dirty="0"/>
              <a:t>라우팅</a:t>
            </a:r>
            <a:r>
              <a:rPr lang="en-US" altLang="ko-KR" dirty="0"/>
              <a:t>)</a:t>
            </a:r>
            <a:r>
              <a:rPr lang="ko-KR" altLang="en-US" dirty="0"/>
              <a:t>에 따른 하위공정이 노출되는 </a:t>
            </a:r>
            <a:endParaRPr lang="en-US" altLang="ko-KR" dirty="0"/>
          </a:p>
          <a:p>
            <a:pPr algn="ctr"/>
            <a:r>
              <a:rPr lang="ko-KR" altLang="en-US" dirty="0"/>
              <a:t>테이블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CD9BC5-DB77-150F-DEB8-7397E74F6D8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525347" y="2346839"/>
            <a:ext cx="1191875" cy="8988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2C041-A273-7C80-FCF8-A771F7308AFF}"/>
              </a:ext>
            </a:extLst>
          </p:cNvPr>
          <p:cNvSpPr/>
          <p:nvPr/>
        </p:nvSpPr>
        <p:spPr>
          <a:xfrm>
            <a:off x="3121177" y="4158157"/>
            <a:ext cx="1647891" cy="2822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0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C184A-94DC-3540-CC73-8C8EEEB8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1084A-466B-A894-E287-891262232A4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86CC9-2E6B-7713-8A89-1D5E885D8371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EF499-6413-106F-EE6C-CF9CCC6F52D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29AE6E-6110-0EB4-769F-F4D502034981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93F58A-B671-2EF2-FF36-45EB1AF640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34B34-0A84-56C3-37D1-F297B179D0A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41D5B-CCDA-705B-FE1D-8AF1ACF499D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DF81-B4A5-C1A2-B3BC-682DD79F05A4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296926-9109-EC32-7116-BB78A493CCC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85D41-10D2-0FFF-8399-5308FE7A36E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66CF5E-E831-CB14-056A-645059A3844C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74260D-CCF0-B377-12D3-9ED2FCDEAA67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0750F0-C965-AFD4-7552-7058998807D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4E5E74-569F-3DD4-7F59-7BF9392FFB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7A8E487-6779-A97F-5836-F7D8680A100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5B75B7-5BC4-87E2-3493-23CC5AED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15642"/>
              </p:ext>
            </p:extLst>
          </p:nvPr>
        </p:nvGraphicFramePr>
        <p:xfrm>
          <a:off x="2875791" y="2638675"/>
          <a:ext cx="8037954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97998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9994F77-E22D-5369-D5FA-393C2167443A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05F400-9E3C-292B-E009-89D67D03DCC4}"/>
              </a:ext>
            </a:extLst>
          </p:cNvPr>
          <p:cNvSpPr/>
          <p:nvPr/>
        </p:nvSpPr>
        <p:spPr>
          <a:xfrm>
            <a:off x="9727330" y="1911253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5DBA0D-3616-0691-BC36-FE1D37595643}"/>
              </a:ext>
            </a:extLst>
          </p:cNvPr>
          <p:cNvSpPr/>
          <p:nvPr/>
        </p:nvSpPr>
        <p:spPr>
          <a:xfrm>
            <a:off x="9642974" y="183083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3A9444-EC00-D5F4-DD3F-42CBFCF3907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4A6C77-7CAC-135C-E6E1-7F2DF7DFFBC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4E2906-02B7-00B7-D81B-08578D496CB5}"/>
              </a:ext>
            </a:extLst>
          </p:cNvPr>
          <p:cNvSpPr/>
          <p:nvPr/>
        </p:nvSpPr>
        <p:spPr>
          <a:xfrm>
            <a:off x="8241901" y="2638675"/>
            <a:ext cx="2620187" cy="188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9EFCE4-1563-D062-AA6B-41AE27496A78}"/>
              </a:ext>
            </a:extLst>
          </p:cNvPr>
          <p:cNvSpPr txBox="1"/>
          <p:nvPr/>
        </p:nvSpPr>
        <p:spPr>
          <a:xfrm>
            <a:off x="8545333" y="2269344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AC3A70-A5E6-72A9-2780-9D91D11AA5DC}"/>
              </a:ext>
            </a:extLst>
          </p:cNvPr>
          <p:cNvSpPr/>
          <p:nvPr/>
        </p:nvSpPr>
        <p:spPr>
          <a:xfrm>
            <a:off x="8319810" y="3296761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E2D83A-E74C-9688-2FBE-9CB3D5FE3D9F}"/>
              </a:ext>
            </a:extLst>
          </p:cNvPr>
          <p:cNvSpPr/>
          <p:nvPr/>
        </p:nvSpPr>
        <p:spPr>
          <a:xfrm>
            <a:off x="9200183" y="3296761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7360C7-F86C-2735-54BD-A78F94E722D7}"/>
              </a:ext>
            </a:extLst>
          </p:cNvPr>
          <p:cNvSpPr/>
          <p:nvPr/>
        </p:nvSpPr>
        <p:spPr>
          <a:xfrm>
            <a:off x="10085129" y="3296761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A5CD-454C-93AF-BD78-07C27833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EA2132-FEC0-598C-1B4E-5485DF0D579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796DF2-B640-79E3-A155-731C6243A5D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F6E087-E09F-BC95-2938-82619864B6C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7CA6A-7D00-549D-EC42-31FB00B169B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C6561F-B795-21E2-F9E3-25AFC4865D64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C1E1AA-BF98-FA77-3385-77164483A568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FA869-BE89-6A89-8D56-EEF1DB46AD9A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584F-E4D7-0A00-8880-B0BBBFBC66C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D4E1DF-62E5-5D04-7104-82DE4E15B4C3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A18DB5-D331-B976-FC1A-97EE0682F8A1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808C2D-31A9-E0B6-0261-1E2F2CB5D07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4329A8-4140-AA0C-AA79-B04A085D4EAD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E966F7-0D39-0071-2699-45BE58D47E90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945278-25CF-7021-6868-17675DC4E7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28B40E-75B6-15A8-72C0-9A1FAD874914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8CEA2D-6264-EC44-E29C-725E2FF7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6891"/>
              </p:ext>
            </p:extLst>
          </p:nvPr>
        </p:nvGraphicFramePr>
        <p:xfrm>
          <a:off x="2875791" y="2638675"/>
          <a:ext cx="8037950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1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448999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851868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76134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278000278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84021931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08777004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매입처명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MINC-yyyyMMdd-001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Xx</a:t>
                      </a:r>
                      <a:r>
                        <a:rPr lang="ko-KR" altLang="en-US" sz="9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입고규격      </a:t>
                      </a:r>
                      <a:r>
                        <a:rPr lang="en-US" altLang="ko-KR" sz="900" dirty="0"/>
                        <a:t>x  </a:t>
                      </a:r>
                    </a:p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25.10.02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25.05.05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EF2772-F9E3-C5F0-2D83-576F8815AB19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8C645B-DAC1-F7B5-2F9F-145AC6A214D9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F2BE22-8731-5194-B79F-5599F198F05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AAF5FBD-07B3-1F46-B6A0-9E98C41EBA64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입고번호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00B36-31FB-95ED-B8DE-1383516E92A1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4DAE51-6F81-EA52-3CA0-32B1C780DDFE}"/>
              </a:ext>
            </a:extLst>
          </p:cNvPr>
          <p:cNvSpPr/>
          <p:nvPr/>
        </p:nvSpPr>
        <p:spPr>
          <a:xfrm>
            <a:off x="9619641" y="3428103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C2D93B-66E4-9604-BAEA-245349ECDEF1}"/>
              </a:ext>
            </a:extLst>
          </p:cNvPr>
          <p:cNvSpPr/>
          <p:nvPr/>
        </p:nvSpPr>
        <p:spPr>
          <a:xfrm>
            <a:off x="10284830" y="3431801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09944EA-E32C-68E5-B893-7E9CA73CCB27}"/>
              </a:ext>
            </a:extLst>
          </p:cNvPr>
          <p:cNvSpPr/>
          <p:nvPr/>
        </p:nvSpPr>
        <p:spPr>
          <a:xfrm>
            <a:off x="9504621" y="322105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7629F8-5335-9BCA-1AE3-EDC7BDA7186D}"/>
              </a:ext>
            </a:extLst>
          </p:cNvPr>
          <p:cNvSpPr/>
          <p:nvPr/>
        </p:nvSpPr>
        <p:spPr>
          <a:xfrm>
            <a:off x="10169810" y="32110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BEB018-99EA-0666-0921-8492254BF4BC}"/>
              </a:ext>
            </a:extLst>
          </p:cNvPr>
          <p:cNvSpPr/>
          <p:nvPr/>
        </p:nvSpPr>
        <p:spPr>
          <a:xfrm>
            <a:off x="6146572" y="2454010"/>
            <a:ext cx="746282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A94518-2D92-D00C-96C7-6DB736EA26F6}"/>
              </a:ext>
            </a:extLst>
          </p:cNvPr>
          <p:cNvSpPr/>
          <p:nvPr/>
        </p:nvSpPr>
        <p:spPr>
          <a:xfrm>
            <a:off x="7512703" y="2454010"/>
            <a:ext cx="1364917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5A40A2-3DE1-1E2F-FDBC-9376FC27AC78}"/>
              </a:ext>
            </a:extLst>
          </p:cNvPr>
          <p:cNvCxnSpPr>
            <a:cxnSpLocks/>
          </p:cNvCxnSpPr>
          <p:nvPr/>
        </p:nvCxnSpPr>
        <p:spPr>
          <a:xfrm>
            <a:off x="6548416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68E6A3-D50A-A971-D7ED-94CE48369E50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7387374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37C15B-8543-60AE-3BE4-A84A46D53C63}"/>
              </a:ext>
            </a:extLst>
          </p:cNvPr>
          <p:cNvSpPr txBox="1"/>
          <p:nvPr/>
        </p:nvSpPr>
        <p:spPr>
          <a:xfrm>
            <a:off x="6835498" y="4781653"/>
            <a:ext cx="25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수정가능</a:t>
            </a:r>
          </a:p>
        </p:txBody>
      </p:sp>
    </p:spTree>
    <p:extLst>
      <p:ext uri="{BB962C8B-B14F-4D97-AF65-F5344CB8AC3E}">
        <p14:creationId xmlns:p14="http://schemas.microsoft.com/office/powerpoint/2010/main" val="201623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7544-C76C-B33A-3B26-A33EDF0B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17DB83-6A87-55E7-901A-6359E9CBFA52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D4CD02-06DB-AFEC-2A11-AC5399E26814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8DC76-FF20-107C-4386-BFA575A393C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BAD97-7259-CD01-40CB-D4E4C1298D9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3DF2E-481C-AAA7-8BE1-122FC31C73D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6138D7-6719-C4E7-62F8-9EEA3B6BF122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127DB4-B679-1C9A-208C-F1A79098182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7F439-611C-170E-C455-41EEF0148AE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9DDAB2-B1E1-D300-BC46-B07EF8E1A44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F97E4B-91ED-3D10-4D7A-62884F1C7E27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099812-2762-43F9-702D-EE3B36CB7D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1C02BD-264A-88E4-FFA0-E4E23B19FD1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090453-1D65-528B-0B44-3E25A7A9DCF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7ED733-10BB-426F-969B-18AEBA87C85E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75DFC0-2D90-8A1D-32D3-3329FAF8E91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9DFC21-6D29-B2CD-46BE-5361FEA1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73456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9799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8F0ED1-596E-7C2B-0226-8A3F75EC2AEC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A3C019-AC71-BDF2-9406-ED8B304A1D7D}"/>
              </a:ext>
            </a:extLst>
          </p:cNvPr>
          <p:cNvSpPr/>
          <p:nvPr/>
        </p:nvSpPr>
        <p:spPr>
          <a:xfrm>
            <a:off x="10057026" y="3329162"/>
            <a:ext cx="823767" cy="2624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566932-07A2-9176-A87F-28CB2BE9256D}"/>
              </a:ext>
            </a:extLst>
          </p:cNvPr>
          <p:cNvSpPr/>
          <p:nvPr/>
        </p:nvSpPr>
        <p:spPr>
          <a:xfrm>
            <a:off x="10666789" y="3122112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3ED3212-048B-E434-9AA6-5C63DA8FDCB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06B7EDB-AD2F-E4C2-FD20-E97FA991814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076EBA-615C-02FE-4A8B-CDECC1B75829}"/>
              </a:ext>
            </a:extLst>
          </p:cNvPr>
          <p:cNvSpPr/>
          <p:nvPr/>
        </p:nvSpPr>
        <p:spPr>
          <a:xfrm>
            <a:off x="8151692" y="2589470"/>
            <a:ext cx="1931311" cy="118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1E22-F80D-8071-E6D3-DB116E2D325A}"/>
              </a:ext>
            </a:extLst>
          </p:cNvPr>
          <p:cNvSpPr txBox="1"/>
          <p:nvPr/>
        </p:nvSpPr>
        <p:spPr>
          <a:xfrm>
            <a:off x="8173516" y="2258427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6FCA94-F2DC-6834-BD25-35B000ECC5C8}"/>
              </a:ext>
            </a:extLst>
          </p:cNvPr>
          <p:cNvSpPr/>
          <p:nvPr/>
        </p:nvSpPr>
        <p:spPr>
          <a:xfrm>
            <a:off x="8319810" y="3329162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1AEA5-A6D7-8085-9D3C-8582F1A44637}"/>
              </a:ext>
            </a:extLst>
          </p:cNvPr>
          <p:cNvSpPr/>
          <p:nvPr/>
        </p:nvSpPr>
        <p:spPr>
          <a:xfrm>
            <a:off x="9239771" y="3320485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7AA1C2-8C49-6292-E442-FF155E840638}"/>
              </a:ext>
            </a:extLst>
          </p:cNvPr>
          <p:cNvSpPr/>
          <p:nvPr/>
        </p:nvSpPr>
        <p:spPr>
          <a:xfrm>
            <a:off x="7229091" y="3891326"/>
            <a:ext cx="1041513" cy="63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5898-C777-7D6B-E79E-BF3E91E51B99}"/>
              </a:ext>
            </a:extLst>
          </p:cNvPr>
          <p:cNvSpPr txBox="1"/>
          <p:nvPr/>
        </p:nvSpPr>
        <p:spPr>
          <a:xfrm>
            <a:off x="6978963" y="4576100"/>
            <a:ext cx="21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재고가 </a:t>
            </a:r>
            <a:r>
              <a:rPr lang="en-US" altLang="ko-KR" sz="1000" dirty="0"/>
              <a:t>0</a:t>
            </a:r>
            <a:r>
              <a:rPr lang="ko-KR" altLang="en-US" sz="1000" dirty="0"/>
              <a:t>이면 조회되지 </a:t>
            </a:r>
            <a:r>
              <a:rPr lang="ko-KR" altLang="en-US" sz="1000" dirty="0" err="1"/>
              <a:t>않아야함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282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D034-2674-FEA8-171F-3CCB76B3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05F73E-1382-CDEB-08DC-68AB3D2B3883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66586-2E92-A1AA-318F-B87B2327FF5C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FF2812-F213-27C5-49D0-C8BBE14B3D0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DA334-FB0F-A0CF-974C-4E481BE3D62D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9A43A-D074-5236-A906-8309B47AC53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8F3E2-DAF4-B47C-966A-9AF8E317D06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6A116-B70F-07E2-963A-3EC1F50707B2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BC4DB-B2A8-3C3E-9E45-965F7582E7D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B2A5CA-8BFD-B2D2-44A0-E5FD8D614F4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5581C-A8FD-C785-4D71-43DE01D7B80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4FA47E-0016-2E7A-B50B-499AF28713F6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8DF9D7-C89C-E210-9C01-A156777475AE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38FDBE8-3345-17F1-5DFF-1729FCBE1BB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FBA4B5-84A3-2E2A-2949-C5C3941450B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4039D9-AB0D-DBFD-B161-8F1AECE3A9E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12DDE3E-99EF-DA9A-4169-8B81BB0D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39717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92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79958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D58B14-E00B-0B0F-B523-53B9F9E6DAD2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2337E46-99D9-7CFA-8F64-B3D6C08BA433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B38048D-9AE5-CC88-FCB6-B2F7D9E38D1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A47862-48E1-11A8-AC68-033876425CBE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B44FD3-F3EF-4A5C-7028-CB27B9B183CB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820EACC-D4D3-4A67-E36D-A1F734589DF1}"/>
              </a:ext>
            </a:extLst>
          </p:cNvPr>
          <p:cNvSpPr/>
          <p:nvPr/>
        </p:nvSpPr>
        <p:spPr>
          <a:xfrm>
            <a:off x="9431229" y="328991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C5DC56-3927-72D7-201F-BB3262E88B90}"/>
              </a:ext>
            </a:extLst>
          </p:cNvPr>
          <p:cNvSpPr/>
          <p:nvPr/>
        </p:nvSpPr>
        <p:spPr>
          <a:xfrm>
            <a:off x="10096418" y="329360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49859C-2903-C05C-EE78-BEDE7B4830B9}"/>
              </a:ext>
            </a:extLst>
          </p:cNvPr>
          <p:cNvSpPr/>
          <p:nvPr/>
        </p:nvSpPr>
        <p:spPr>
          <a:xfrm>
            <a:off x="9316209" y="308286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C06461-6C13-3713-0518-364DF0541E58}"/>
              </a:ext>
            </a:extLst>
          </p:cNvPr>
          <p:cNvSpPr/>
          <p:nvPr/>
        </p:nvSpPr>
        <p:spPr>
          <a:xfrm>
            <a:off x="9981398" y="307289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0A1C85-2388-EB3A-73CC-020FCD149507}"/>
              </a:ext>
            </a:extLst>
          </p:cNvPr>
          <p:cNvSpPr/>
          <p:nvPr/>
        </p:nvSpPr>
        <p:spPr>
          <a:xfrm>
            <a:off x="6540134" y="3209407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8F6D9-B7A6-DA34-99F8-80C98D46F246}"/>
              </a:ext>
            </a:extLst>
          </p:cNvPr>
          <p:cNvSpPr/>
          <p:nvPr/>
        </p:nvSpPr>
        <p:spPr>
          <a:xfrm>
            <a:off x="7460095" y="320073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6AA0-ECCA-C8FD-67C4-B7AFEB65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501BF-A998-87D8-EF4D-B567FCC1B246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F03E-84DF-C88B-5616-34629DDB1F0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60DC41-A3FA-F471-50E6-856470A3946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DB373-2F39-809D-7549-2102C529C7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30464D-2A3D-1FB6-98E4-6F97F051D7B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4611B-E065-368E-D37C-D3F412A93DC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289689-EE0F-7988-263C-92FFD6FE422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39DCE-30EF-8059-BF8C-91EE8FB2639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재고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AA7DD0-C9AD-2BBF-A82C-254E47BF44B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757B62-5965-6E4C-4E82-51361D45FACD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0A0C40-4F96-DE41-2707-5026496AD5B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365CE3-A7FB-3902-FA70-CD33C07BE6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68CCD5-8C1D-86F7-A8A0-8EE353952E22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8B7B9E-47B4-3B11-4ABF-766AD42C16F0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D5D6DA-BB12-B6DE-CF21-826D52A9D8F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1B13E07-A32F-341D-C669-C8B08D6A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24188"/>
              </p:ext>
            </p:extLst>
          </p:nvPr>
        </p:nvGraphicFramePr>
        <p:xfrm>
          <a:off x="2875791" y="2638675"/>
          <a:ext cx="7978097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7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2029259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81361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9562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834057-E3C0-1FAC-52D4-3BB8E1B13CD4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재고 현황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4BBFF-6681-986B-C106-BBDCB2AF6C1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6EA2DC-64F3-04E9-58DF-19DF19C3EA0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9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F817-B822-9F68-DFEA-7BC78DBA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A3ED75-AD5D-C3EE-A904-87271E984B8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871B5E-1FCB-4C0B-9529-05BD53430A0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C8D10-9326-FDD1-15E6-C96DAB39183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CD010-5B35-6A9E-6D3C-FF825CD363E9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0371DB-B2FD-3BE4-734C-606B96B08A7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6878F-F48F-32ED-6C62-B991EDFD9B1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29768-4903-7897-3D7B-E96DEAE94E89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4DF04-15EC-89F3-84E0-8E277C0276C0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B02D72-8818-5AF2-369D-14F445A09A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A5C07C-F3FC-A83F-FC29-4B698B2E0641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03F888-4737-5ABB-B5C4-5112253007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1E05B9-80A6-1E88-AA77-457B4FAD0B43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0E2B83-BE1C-59A3-8E7F-59A5BC8A918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A36951-1ACF-D2BF-2D58-89ABD3D9569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A89D34-1C22-BB53-A2FF-1CEAB3FBE3F1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C63195-0127-8CB0-D895-E010ECB9674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DDB7AF-3C60-353F-59AE-29672F6EC8E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8EE729-CFA5-6574-C985-05BEB3428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56548"/>
              </p:ext>
            </p:extLst>
          </p:nvPr>
        </p:nvGraphicFramePr>
        <p:xfrm>
          <a:off x="2875791" y="2662328"/>
          <a:ext cx="8037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795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F4845F0-35A2-867C-1217-FD5A96EC1DBE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546E286-5698-F462-3ACF-5B63E14D0C29}"/>
              </a:ext>
            </a:extLst>
          </p:cNvPr>
          <p:cNvSpPr/>
          <p:nvPr/>
        </p:nvSpPr>
        <p:spPr>
          <a:xfrm>
            <a:off x="10168868" y="3130699"/>
            <a:ext cx="691179" cy="1625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BD886-B8A0-4A30-7D08-3010BD07725C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55F77-A69A-CF5B-A904-B0689A505F16}"/>
              </a:ext>
            </a:extLst>
          </p:cNvPr>
          <p:cNvSpPr/>
          <p:nvPr/>
        </p:nvSpPr>
        <p:spPr>
          <a:xfrm>
            <a:off x="8540374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FCC9F6-9EAA-9D9D-B545-AE93FAF7042A}"/>
              </a:ext>
            </a:extLst>
          </p:cNvPr>
          <p:cNvSpPr/>
          <p:nvPr/>
        </p:nvSpPr>
        <p:spPr>
          <a:xfrm>
            <a:off x="9354621" y="3087374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FE3A91-3163-36B1-B213-3B2CA13E4DF0}"/>
              </a:ext>
            </a:extLst>
          </p:cNvPr>
          <p:cNvSpPr/>
          <p:nvPr/>
        </p:nvSpPr>
        <p:spPr>
          <a:xfrm>
            <a:off x="5837792" y="23512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FD80EA-7472-EA9E-97B2-BBF9B12FEA8C}"/>
              </a:ext>
            </a:extLst>
          </p:cNvPr>
          <p:cNvSpPr/>
          <p:nvPr/>
        </p:nvSpPr>
        <p:spPr>
          <a:xfrm>
            <a:off x="5271400" y="2616085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AF535-088E-F65A-E21D-8F21A1C0CE32}"/>
              </a:ext>
            </a:extLst>
          </p:cNvPr>
          <p:cNvSpPr txBox="1"/>
          <p:nvPr/>
        </p:nvSpPr>
        <p:spPr>
          <a:xfrm>
            <a:off x="6056998" y="2308308"/>
            <a:ext cx="261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품목명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상세화면 조회</a:t>
            </a:r>
          </a:p>
        </p:txBody>
      </p:sp>
    </p:spTree>
    <p:extLst>
      <p:ext uri="{BB962C8B-B14F-4D97-AF65-F5344CB8AC3E}">
        <p14:creationId xmlns:p14="http://schemas.microsoft.com/office/powerpoint/2010/main" val="273484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7046-6ACB-161D-4BBA-521B824E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D2DB73-1DA5-5B69-9B79-8D73236DB49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7670C-2DA5-A4CA-5B59-AD10FEE5425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AA788-F57C-254A-DA06-19E8C7C1040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FCA92-FB1E-7D59-3896-050A3289743B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A400B7-0EFF-E94C-AFEF-8485704FE30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904C6-02D9-00F7-2A92-F5374610085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D9582-1EBF-4106-DCF1-B96772E8D2A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2DAD-6B33-372A-6417-BAB61980C3AC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B39DF9-C977-D2AA-4F39-35A855F76C3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9A094-FA38-6945-1F8B-CE406A82A4FE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1A9DB7-E2A7-20DE-D58C-58E5F36AB621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A13FDC-AD64-22E7-8C54-0F4BC6460C3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EADFEE-13AC-B1A7-9EF4-51C4A44D8F6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0CCC2B-C2FC-0268-CB47-5FD381B8295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660EFB-9A50-2BF8-78D1-EAF59ABA26C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EE3B22-57D0-D16D-ED63-40C0EB64D0FE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87608B-5BBF-5A83-0895-A91255B1294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39FECC-0856-A7FD-E3FA-7F141B4CE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15002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16959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8E2444F-6EB4-9418-7AAB-D589B6B7E8E7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AFBCB91-34E8-153B-27CC-67789D66D36F}"/>
              </a:ext>
            </a:extLst>
          </p:cNvPr>
          <p:cNvSpPr/>
          <p:nvPr/>
        </p:nvSpPr>
        <p:spPr>
          <a:xfrm>
            <a:off x="2881162" y="399889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0664CD-169C-BE10-F320-91095F4317A0}"/>
              </a:ext>
            </a:extLst>
          </p:cNvPr>
          <p:cNvSpPr/>
          <p:nvPr/>
        </p:nvSpPr>
        <p:spPr>
          <a:xfrm>
            <a:off x="2817810" y="2624272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6F3D9-71CB-7D13-A518-F1DAF52BCBF7}"/>
              </a:ext>
            </a:extLst>
          </p:cNvPr>
          <p:cNvSpPr txBox="1"/>
          <p:nvPr/>
        </p:nvSpPr>
        <p:spPr>
          <a:xfrm>
            <a:off x="3151792" y="4014203"/>
            <a:ext cx="37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Lot</a:t>
            </a:r>
            <a:r>
              <a:rPr lang="ko-KR" altLang="en-US" sz="1400" dirty="0"/>
              <a:t>번호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공정 진행현황화면 조회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A59293-9D6B-962D-07C5-D74786C13FF8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6D36EC-8F14-6592-9430-F888699F457B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15EBE1F-D09B-F9DE-2F34-68A760B2BE64}"/>
              </a:ext>
            </a:extLst>
          </p:cNvPr>
          <p:cNvSpPr/>
          <p:nvPr/>
        </p:nvSpPr>
        <p:spPr>
          <a:xfrm>
            <a:off x="8254562" y="31053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F36AA13-17E6-9646-2A5D-E2CC4922E72F}"/>
              </a:ext>
            </a:extLst>
          </p:cNvPr>
          <p:cNvSpPr/>
          <p:nvPr/>
        </p:nvSpPr>
        <p:spPr>
          <a:xfrm>
            <a:off x="8919751" y="31090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5471F0-9748-277C-0D22-E56897D8D716}"/>
              </a:ext>
            </a:extLst>
          </p:cNvPr>
          <p:cNvSpPr/>
          <p:nvPr/>
        </p:nvSpPr>
        <p:spPr>
          <a:xfrm>
            <a:off x="8139542" y="28983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810825-C5A4-EC9D-AA20-3E13FF9FB981}"/>
              </a:ext>
            </a:extLst>
          </p:cNvPr>
          <p:cNvSpPr/>
          <p:nvPr/>
        </p:nvSpPr>
        <p:spPr>
          <a:xfrm>
            <a:off x="8804731" y="28883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5D70CD-14A2-F8BF-EAB6-2BE34A010273}"/>
              </a:ext>
            </a:extLst>
          </p:cNvPr>
          <p:cNvSpPr/>
          <p:nvPr/>
        </p:nvSpPr>
        <p:spPr>
          <a:xfrm>
            <a:off x="9571727" y="3105391"/>
            <a:ext cx="95002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작업지시서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88D6F1-8A5F-2059-0CFF-C1918298100A}"/>
              </a:ext>
            </a:extLst>
          </p:cNvPr>
          <p:cNvSpPr/>
          <p:nvPr/>
        </p:nvSpPr>
        <p:spPr>
          <a:xfrm>
            <a:off x="9456707" y="28846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4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70CFD-5308-D8FB-9CDA-17FCAC87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8AFFCC-9423-0F39-62EA-1D87E1DBCD9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90735-5245-6EA5-00BD-5AA142A794D8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04EE2-C907-3A3A-7BF5-3777E33DD8AA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A738C-E69B-E5A9-B729-DDD5A96260C5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1F4525-454F-205A-34D2-6C5BEC58850B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921A-2B8C-CBC0-FDAC-B08CCA7B3A9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FA3EA-278E-2CF1-37EA-6C250A6821E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7663-9A24-09C2-6870-1E7FB283A2BA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79F902-8728-EFF7-099D-D2B82D9C808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49862D-128A-55DE-14E3-F384FCBFF117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A65297-F1DD-EA90-7793-995B16F76E8F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43B4E0-7D28-6773-1F17-8E4BE8BCB61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696AC5-DC10-B889-AFE6-8A4E7084240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C17E2F-37C7-0E7E-AB4C-8DB24C3782C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D29A18-F975-6EFC-5CF6-F292F1ED66D3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759D7F-48CF-842B-4D18-98A00C8DDF5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A634A7-24EF-35B0-07B0-7B0145B379F0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3DBC01C-6C8B-7E4D-108A-DA9FB61B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13495"/>
              </p:ext>
            </p:extLst>
          </p:nvPr>
        </p:nvGraphicFramePr>
        <p:xfrm>
          <a:off x="2875791" y="2662328"/>
          <a:ext cx="8037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3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79301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7C4C0C-FE7F-52B9-3D3F-110AA069B333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92DCF1-1B4D-77BE-8281-9F69A46AE6F9}"/>
              </a:ext>
            </a:extLst>
          </p:cNvPr>
          <p:cNvSpPr/>
          <p:nvPr/>
        </p:nvSpPr>
        <p:spPr>
          <a:xfrm>
            <a:off x="10205472" y="3080780"/>
            <a:ext cx="676818" cy="2463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출고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752B55-145F-6823-7015-45482577B483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E63B71-D23A-D2F7-34BC-5166702C6458}"/>
              </a:ext>
            </a:extLst>
          </p:cNvPr>
          <p:cNvSpPr/>
          <p:nvPr/>
        </p:nvSpPr>
        <p:spPr>
          <a:xfrm>
            <a:off x="9460597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C6B295-ED6F-35B6-A0F6-8C2377EA32B8}"/>
              </a:ext>
            </a:extLst>
          </p:cNvPr>
          <p:cNvSpPr/>
          <p:nvPr/>
        </p:nvSpPr>
        <p:spPr>
          <a:xfrm>
            <a:off x="8729798" y="3080780"/>
            <a:ext cx="713421" cy="24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1A1811-7584-21A8-679B-BB3FE86D4014}"/>
              </a:ext>
            </a:extLst>
          </p:cNvPr>
          <p:cNvSpPr/>
          <p:nvPr/>
        </p:nvSpPr>
        <p:spPr>
          <a:xfrm>
            <a:off x="2905699" y="38978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3DA7C6-6049-EEC3-7341-529CF531F692}"/>
              </a:ext>
            </a:extLst>
          </p:cNvPr>
          <p:cNvSpPr txBox="1"/>
          <p:nvPr/>
        </p:nvSpPr>
        <p:spPr>
          <a:xfrm>
            <a:off x="3145679" y="3881889"/>
            <a:ext cx="261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 출고된 수주대상품목은 조회되지 </a:t>
            </a:r>
            <a:r>
              <a:rPr lang="ko-KR" altLang="en-US" sz="1400" dirty="0" err="1"/>
              <a:t>않아야함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3ADEFF-61E7-D1C6-8874-BC759BC7F679}"/>
              </a:ext>
            </a:extLst>
          </p:cNvPr>
          <p:cNvSpPr/>
          <p:nvPr/>
        </p:nvSpPr>
        <p:spPr>
          <a:xfrm>
            <a:off x="6212256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3E7B099-445C-D220-E3EE-AB3B9361EA45}"/>
              </a:ext>
            </a:extLst>
          </p:cNvPr>
          <p:cNvSpPr/>
          <p:nvPr/>
        </p:nvSpPr>
        <p:spPr>
          <a:xfrm>
            <a:off x="7276641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</p:spTree>
    <p:extLst>
      <p:ext uri="{BB962C8B-B14F-4D97-AF65-F5344CB8AC3E}">
        <p14:creationId xmlns:p14="http://schemas.microsoft.com/office/powerpoint/2010/main" val="174691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BDFB-74E9-2340-8F69-6C79CB26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3D1DA5-2BE5-4D09-2FEC-A04DC07B9FF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5B80E-11C9-3166-B97E-F76AC50522E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471FF-425D-6C49-9B71-208B4AD6AF7F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3BCB8-4A2B-54EA-DE26-591258FBEF3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02AEB-5D8B-F948-9E47-7CB422666D1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2CCAD-3CBF-6C7C-4B3F-3C8D423895E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D5148-1043-36D3-965A-DB8F35A9219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A2BE3-476A-EE19-2EBF-3D21EFFD1F54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A8D79B-9FDE-7CDB-9399-CF002075F180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D08A40-39FE-D703-D056-D8340D04387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D82B6-E338-A6A2-DF7B-E02C0A14C69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C4F005-3CB2-1950-A1C7-C6533556EBA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8078CA-D5B6-F3AB-62D3-A007978B11B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A762ED-EA20-9BB5-45B9-E20DB95DF4FE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93B772-0215-4679-789A-7E3EEAAA1C1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6B5D82-0779-8A6C-A11F-762830947CA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9F417F-A504-B8D0-9E5F-36928FEFE69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68E17D-3E2C-85E8-CDEE-23832982C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9987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3951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90ED72-7A17-C0CB-5728-122AC6D49DFD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BF1266-AF73-46F7-A5C7-B911A780B626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2446B03-5AA0-DE47-BCEB-5A0E1474C84D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DB2ACA1-AECD-6BD9-7E0F-7985C55F4758}"/>
              </a:ext>
            </a:extLst>
          </p:cNvPr>
          <p:cNvSpPr/>
          <p:nvPr/>
        </p:nvSpPr>
        <p:spPr>
          <a:xfrm>
            <a:off x="8246364" y="31176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B167E4C-BD6A-3107-797A-491BD64C732B}"/>
              </a:ext>
            </a:extLst>
          </p:cNvPr>
          <p:cNvSpPr/>
          <p:nvPr/>
        </p:nvSpPr>
        <p:spPr>
          <a:xfrm>
            <a:off x="8911553" y="31213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FB8DA3-6AF4-138D-0B9A-5C40A9D91493}"/>
              </a:ext>
            </a:extLst>
          </p:cNvPr>
          <p:cNvSpPr/>
          <p:nvPr/>
        </p:nvSpPr>
        <p:spPr>
          <a:xfrm>
            <a:off x="8131344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032905-D725-2FBA-F920-FA3B4F84FED3}"/>
              </a:ext>
            </a:extLst>
          </p:cNvPr>
          <p:cNvSpPr/>
          <p:nvPr/>
        </p:nvSpPr>
        <p:spPr>
          <a:xfrm>
            <a:off x="9558358" y="3121389"/>
            <a:ext cx="660341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출하증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9032296-97E0-AA27-5CCC-B74815E5F78C}"/>
              </a:ext>
            </a:extLst>
          </p:cNvPr>
          <p:cNvSpPr/>
          <p:nvPr/>
        </p:nvSpPr>
        <p:spPr>
          <a:xfrm>
            <a:off x="8796533" y="29006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BCF6B3-4E34-C8DA-C3AE-56E0EBA31339}"/>
              </a:ext>
            </a:extLst>
          </p:cNvPr>
          <p:cNvSpPr/>
          <p:nvPr/>
        </p:nvSpPr>
        <p:spPr>
          <a:xfrm>
            <a:off x="9461722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1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422-57FB-D8F1-A839-D600E141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6E6ABA-0CB4-CD3E-3FD3-57A136753DB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DCA54-1827-1F34-F995-2EAB5E46C027}"/>
              </a:ext>
            </a:extLst>
          </p:cNvPr>
          <p:cNvSpPr/>
          <p:nvPr/>
        </p:nvSpPr>
        <p:spPr>
          <a:xfrm>
            <a:off x="855677" y="482367"/>
            <a:ext cx="10356209" cy="1090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3A04F-631E-5C28-909A-9AEC0AD0D7A7}"/>
              </a:ext>
            </a:extLst>
          </p:cNvPr>
          <p:cNvSpPr/>
          <p:nvPr/>
        </p:nvSpPr>
        <p:spPr>
          <a:xfrm>
            <a:off x="865094" y="1651891"/>
            <a:ext cx="1698771" cy="4743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C546-6FD3-1884-8FB2-0B3ACDA0F4C7}"/>
              </a:ext>
            </a:extLst>
          </p:cNvPr>
          <p:cNvSpPr/>
          <p:nvPr/>
        </p:nvSpPr>
        <p:spPr>
          <a:xfrm>
            <a:off x="2667699" y="165189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65821-FB5D-309E-F78F-F92035F2EF74}"/>
              </a:ext>
            </a:extLst>
          </p:cNvPr>
          <p:cNvSpPr/>
          <p:nvPr/>
        </p:nvSpPr>
        <p:spPr>
          <a:xfrm>
            <a:off x="2667699" y="2151776"/>
            <a:ext cx="8544187" cy="42238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0736D-E7BC-F6AA-BA61-53EE5CB99386}"/>
              </a:ext>
            </a:extLst>
          </p:cNvPr>
          <p:cNvSpPr/>
          <p:nvPr/>
        </p:nvSpPr>
        <p:spPr>
          <a:xfrm>
            <a:off x="922789" y="557868"/>
            <a:ext cx="1641076" cy="9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</a:t>
            </a:r>
          </a:p>
        </p:txBody>
      </p:sp>
    </p:spTree>
    <p:extLst>
      <p:ext uri="{BB962C8B-B14F-4D97-AF65-F5344CB8AC3E}">
        <p14:creationId xmlns:p14="http://schemas.microsoft.com/office/powerpoint/2010/main" val="1816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5C96B-9000-3D3F-C57B-480D5DAB773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9849E-E207-0C5D-7A17-0D3A6893F807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60EA1-3363-9E19-B59E-D2EDC57E5C0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4DA66-345C-BD6E-A732-B88897C7E02C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C1C38-4B8F-32A6-9FEB-9C4AD4D8DB8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3BC20-5370-6CEF-694D-66C31907096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6FC7-C636-AF31-2805-205FFB1BDE5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</p:spTree>
    <p:extLst>
      <p:ext uri="{BB962C8B-B14F-4D97-AF65-F5344CB8AC3E}">
        <p14:creationId xmlns:p14="http://schemas.microsoft.com/office/powerpoint/2010/main" val="38005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7E6-1D08-8F71-909E-4C2E86D5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52333-4D73-79AA-D16F-7388B1D293CB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12A6-46E6-C0CC-E4BF-FF4368398379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98A1-14C6-C87C-2381-2F82EE8DE77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FB8A-3FC0-636C-F898-75D403E73B0A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6B1A9-73FC-B22D-EE0E-3BA12025D4A7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C75F7-2318-C04E-5919-93B67821C62F}"/>
              </a:ext>
            </a:extLst>
          </p:cNvPr>
          <p:cNvSpPr txBox="1"/>
          <p:nvPr/>
        </p:nvSpPr>
        <p:spPr>
          <a:xfrm>
            <a:off x="276837" y="180363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0CD0-DB30-618D-7921-0B3DDE2591A3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6236A-3D93-8264-5CE4-1549180FD673}"/>
              </a:ext>
            </a:extLst>
          </p:cNvPr>
          <p:cNvSpPr/>
          <p:nvPr/>
        </p:nvSpPr>
        <p:spPr>
          <a:xfrm>
            <a:off x="7879847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D874B-4BB1-6E95-1803-FFAB4BB8A7FF}"/>
              </a:ext>
            </a:extLst>
          </p:cNvPr>
          <p:cNvSpPr txBox="1"/>
          <p:nvPr/>
        </p:nvSpPr>
        <p:spPr>
          <a:xfrm>
            <a:off x="2416495" y="1412845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정보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C231D-D90A-D855-3097-6B28959F7527}"/>
              </a:ext>
            </a:extLst>
          </p:cNvPr>
          <p:cNvSpPr txBox="1"/>
          <p:nvPr/>
        </p:nvSpPr>
        <p:spPr>
          <a:xfrm>
            <a:off x="2416494" y="3828377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 공정 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82292A2-24FD-ED4F-FA27-E983AA4DA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155"/>
              </p:ext>
            </p:extLst>
          </p:nvPr>
        </p:nvGraphicFramePr>
        <p:xfrm>
          <a:off x="2394675" y="1801200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2895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143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9056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92274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4544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996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No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라우팅명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분체도장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734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E14D45-5D5C-494F-F8ED-FC03E9D0A4A8}"/>
              </a:ext>
            </a:extLst>
          </p:cNvPr>
          <p:cNvSpPr/>
          <p:nvPr/>
        </p:nvSpPr>
        <p:spPr>
          <a:xfrm>
            <a:off x="2416493" y="2163656"/>
            <a:ext cx="7751377" cy="41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61CDB45-783C-D3C4-0BB5-63E98C61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98037"/>
              </p:ext>
            </p:extLst>
          </p:nvPr>
        </p:nvGraphicFramePr>
        <p:xfrm>
          <a:off x="2416494" y="4172649"/>
          <a:ext cx="8080000" cy="32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878776875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013609701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767492126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165851170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674722327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30327694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955311658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4210860135"/>
                    </a:ext>
                  </a:extLst>
                </a:gridCol>
              </a:tblGrid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Seq.No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0863"/>
                  </a:ext>
                </a:extLst>
              </a:tr>
              <a:tr h="91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찍힘</a:t>
                      </a:r>
                      <a:r>
                        <a:rPr lang="en-US" altLang="ko-KR" dirty="0"/>
                        <a:t>,burr…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941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879"/>
                  </a:ext>
                </a:extLst>
              </a:tr>
              <a:tr h="36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5234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분체도장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43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5D326A-5B98-646A-3B5F-304577159ECA}"/>
              </a:ext>
            </a:extLst>
          </p:cNvPr>
          <p:cNvCxnSpPr>
            <a:cxnSpLocks/>
          </p:cNvCxnSpPr>
          <p:nvPr/>
        </p:nvCxnSpPr>
        <p:spPr>
          <a:xfrm>
            <a:off x="4675022" y="2576719"/>
            <a:ext cx="0" cy="202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0572B1-FFF9-8B1B-01CB-4B3576972D65}"/>
              </a:ext>
            </a:extLst>
          </p:cNvPr>
          <p:cNvSpPr txBox="1"/>
          <p:nvPr/>
        </p:nvSpPr>
        <p:spPr>
          <a:xfrm>
            <a:off x="3005496" y="3356199"/>
            <a:ext cx="2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 </a:t>
            </a:r>
            <a:r>
              <a:rPr lang="ko-KR" altLang="en-US" dirty="0" err="1"/>
              <a:t>클릭시</a:t>
            </a:r>
            <a:r>
              <a:rPr lang="ko-KR" altLang="en-US" dirty="0"/>
              <a:t> 노출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141B0B4-5261-D421-4CE2-E7CDB58F2128}"/>
              </a:ext>
            </a:extLst>
          </p:cNvPr>
          <p:cNvSpPr/>
          <p:nvPr/>
        </p:nvSpPr>
        <p:spPr>
          <a:xfrm>
            <a:off x="8032237" y="2223794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2AAB5F-2507-1D66-B63E-2D309F7DA7C3}"/>
              </a:ext>
            </a:extLst>
          </p:cNvPr>
          <p:cNvSpPr/>
          <p:nvPr/>
        </p:nvSpPr>
        <p:spPr>
          <a:xfrm>
            <a:off x="9374909" y="2211585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5D44AE-254D-EDD5-6D1E-A502AEABADB6}"/>
              </a:ext>
            </a:extLst>
          </p:cNvPr>
          <p:cNvSpPr/>
          <p:nvPr/>
        </p:nvSpPr>
        <p:spPr>
          <a:xfrm>
            <a:off x="7886282" y="3823036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92E22-06B0-4C30-4D69-CFE0F30852E6}"/>
              </a:ext>
            </a:extLst>
          </p:cNvPr>
          <p:cNvSpPr/>
          <p:nvPr/>
        </p:nvSpPr>
        <p:spPr>
          <a:xfrm>
            <a:off x="8580088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1053BB-9B0A-217D-DC11-51A8FD8D4295}"/>
              </a:ext>
            </a:extLst>
          </p:cNvPr>
          <p:cNvSpPr/>
          <p:nvPr/>
        </p:nvSpPr>
        <p:spPr>
          <a:xfrm>
            <a:off x="9616560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14A598B-3BD7-4E16-8A29-6E04EDA92561}"/>
              </a:ext>
            </a:extLst>
          </p:cNvPr>
          <p:cNvSpPr/>
          <p:nvPr/>
        </p:nvSpPr>
        <p:spPr>
          <a:xfrm>
            <a:off x="9270760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C96C5B-3556-F9DF-1B48-3D6EEF6191A3}"/>
              </a:ext>
            </a:extLst>
          </p:cNvPr>
          <p:cNvSpPr/>
          <p:nvPr/>
        </p:nvSpPr>
        <p:spPr>
          <a:xfrm>
            <a:off x="9237123" y="3828378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A2E645-A55B-EF8A-71FE-6838BF836101}"/>
              </a:ext>
            </a:extLst>
          </p:cNvPr>
          <p:cNvSpPr/>
          <p:nvPr/>
        </p:nvSpPr>
        <p:spPr>
          <a:xfrm>
            <a:off x="7617854" y="50454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0B076F-5E2F-0DDC-0256-09C65DB4CD94}"/>
              </a:ext>
            </a:extLst>
          </p:cNvPr>
          <p:cNvSpPr/>
          <p:nvPr/>
        </p:nvSpPr>
        <p:spPr>
          <a:xfrm>
            <a:off x="8034267" y="50497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D14C86FA-1464-9BA4-EC54-306505597442}"/>
              </a:ext>
            </a:extLst>
          </p:cNvPr>
          <p:cNvSpPr/>
          <p:nvPr/>
        </p:nvSpPr>
        <p:spPr>
          <a:xfrm>
            <a:off x="7681195" y="5100034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D49388BF-434D-8DB4-96C5-2F008E5D342E}"/>
              </a:ext>
            </a:extLst>
          </p:cNvPr>
          <p:cNvSpPr/>
          <p:nvPr/>
        </p:nvSpPr>
        <p:spPr>
          <a:xfrm rot="10800000">
            <a:off x="8109898" y="5072738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FEC3E4-364A-8F0D-CF61-D5B5B6D789D5}"/>
              </a:ext>
            </a:extLst>
          </p:cNvPr>
          <p:cNvSpPr/>
          <p:nvPr/>
        </p:nvSpPr>
        <p:spPr>
          <a:xfrm>
            <a:off x="7803153" y="141284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6218C4-8AC5-4F5E-6DC8-85108E9875D9}"/>
              </a:ext>
            </a:extLst>
          </p:cNvPr>
          <p:cNvSpPr/>
          <p:nvPr/>
        </p:nvSpPr>
        <p:spPr>
          <a:xfrm>
            <a:off x="9292291" y="143403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3763C3-6C92-AD17-2292-441B6E3F39F1}"/>
              </a:ext>
            </a:extLst>
          </p:cNvPr>
          <p:cNvSpPr/>
          <p:nvPr/>
        </p:nvSpPr>
        <p:spPr>
          <a:xfrm>
            <a:off x="7886282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64762B-DDE6-695C-AE83-20FC787B9EAE}"/>
              </a:ext>
            </a:extLst>
          </p:cNvPr>
          <p:cNvSpPr/>
          <p:nvPr/>
        </p:nvSpPr>
        <p:spPr>
          <a:xfrm>
            <a:off x="9292291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DAEF7F-9014-4BB3-C0FC-7A5FB85CDE5D}"/>
              </a:ext>
            </a:extLst>
          </p:cNvPr>
          <p:cNvSpPr/>
          <p:nvPr/>
        </p:nvSpPr>
        <p:spPr>
          <a:xfrm>
            <a:off x="2194201" y="22396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B34BE5-C3C2-AF6A-2687-9ED404FDCD8C}"/>
              </a:ext>
            </a:extLst>
          </p:cNvPr>
          <p:cNvSpPr/>
          <p:nvPr/>
        </p:nvSpPr>
        <p:spPr>
          <a:xfrm>
            <a:off x="7923101" y="381742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D94480-40F4-DAD7-B476-865B06418A81}"/>
              </a:ext>
            </a:extLst>
          </p:cNvPr>
          <p:cNvSpPr/>
          <p:nvPr/>
        </p:nvSpPr>
        <p:spPr>
          <a:xfrm>
            <a:off x="9292291" y="382028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BFB116-C15F-4DEF-C078-D537F84E6021}"/>
              </a:ext>
            </a:extLst>
          </p:cNvPr>
          <p:cNvSpPr/>
          <p:nvPr/>
        </p:nvSpPr>
        <p:spPr>
          <a:xfrm>
            <a:off x="8499605" y="497097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99244-9EC0-AFE4-12C4-04EE803FAC5B}"/>
              </a:ext>
            </a:extLst>
          </p:cNvPr>
          <p:cNvSpPr/>
          <p:nvPr/>
        </p:nvSpPr>
        <p:spPr>
          <a:xfrm>
            <a:off x="9529246" y="49827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52C1E2-1E24-D6A2-9BCA-5C8545BEDD3F}"/>
              </a:ext>
            </a:extLst>
          </p:cNvPr>
          <p:cNvSpPr/>
          <p:nvPr/>
        </p:nvSpPr>
        <p:spPr>
          <a:xfrm>
            <a:off x="7458802" y="4826437"/>
            <a:ext cx="466176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96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28F7-686F-798B-42CB-3327823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FB6DD8-8C9F-CC31-761E-E075275AF0E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CF7A7-D671-3126-EE12-1F07D14922D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D295-A6F4-1CEC-8B67-F2F4EA306E10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AF37F-EFB2-E5BB-5704-C71898F1DB1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5FE1E-5BC6-80B6-88A8-198976C3F1E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430D6-864E-41A2-A82A-F49622957AFC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27071-5DE8-CDD2-FA84-6E13EEE8E47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442ACD-7E94-F197-D08F-5FA55AC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7765"/>
              </p:ext>
            </p:extLst>
          </p:nvPr>
        </p:nvGraphicFramePr>
        <p:xfrm>
          <a:off x="2886278" y="2359280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0329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0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5476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90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953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2572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823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7139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2061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4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대원공업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055-123..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</a:t>
                      </a:r>
                      <a:r>
                        <a:rPr lang="ko-KR" altLang="en-US" dirty="0"/>
                        <a:t>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</a:t>
                      </a:r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97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5CEF55-9A30-59AC-B41F-F495671CDE64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5BA180-C5EA-6671-5D6F-FBEAE4B4B3B3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59E01-51CE-634E-970F-F618F32CE3D6}"/>
              </a:ext>
            </a:extLst>
          </p:cNvPr>
          <p:cNvSpPr/>
          <p:nvPr/>
        </p:nvSpPr>
        <p:spPr>
          <a:xfrm>
            <a:off x="9305722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AD788-404B-73A5-0EE1-40BAFA7B99DF}"/>
              </a:ext>
            </a:extLst>
          </p:cNvPr>
          <p:cNvSpPr/>
          <p:nvPr/>
        </p:nvSpPr>
        <p:spPr>
          <a:xfrm>
            <a:off x="10170468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0A01B7-DF6B-5A69-FFEA-45D1179711F5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5985A-1547-CC5C-8D9C-DE0C3AA51304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051038-170C-B5A8-88E4-9E72000AA7DD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25CD0-CB39-0E88-5079-134BE244E59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222457-391D-A2C0-090B-F68F1A27C124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8979-7109-F9A0-1D7C-519ED3CD6219}"/>
              </a:ext>
            </a:extLst>
          </p:cNvPr>
          <p:cNvSpPr txBox="1"/>
          <p:nvPr/>
        </p:nvSpPr>
        <p:spPr>
          <a:xfrm>
            <a:off x="2667699" y="531020"/>
            <a:ext cx="29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업체관리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115179-F1E5-942B-618C-7C220FAAC50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A03915-969B-5E14-8BFF-A108281163D6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383E13-54BF-85EF-ADB1-D94C2E8D6539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16A76A-DCAE-D0C7-444E-DC62A70B04FD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A7531A-B950-2F0F-66A5-8ECB6F25BE17}"/>
              </a:ext>
            </a:extLst>
          </p:cNvPr>
          <p:cNvSpPr/>
          <p:nvPr/>
        </p:nvSpPr>
        <p:spPr>
          <a:xfrm>
            <a:off x="9128230" y="317211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B702B1-415B-882D-F8C0-8DED17F1AD3C}"/>
              </a:ext>
            </a:extLst>
          </p:cNvPr>
          <p:cNvSpPr/>
          <p:nvPr/>
        </p:nvSpPr>
        <p:spPr>
          <a:xfrm>
            <a:off x="10055448" y="31561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6141-7B9D-47BD-E547-F31C3B73A190}"/>
              </a:ext>
            </a:extLst>
          </p:cNvPr>
          <p:cNvSpPr/>
          <p:nvPr/>
        </p:nvSpPr>
        <p:spPr>
          <a:xfrm>
            <a:off x="8353906" y="434116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9F240-D17B-D5E8-F1BE-7A0B5DA84DF8}"/>
              </a:ext>
            </a:extLst>
          </p:cNvPr>
          <p:cNvSpPr/>
          <p:nvPr/>
        </p:nvSpPr>
        <p:spPr>
          <a:xfrm>
            <a:off x="2894959" y="121388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7334F7-0857-3AEA-7C65-EB9332FBADCA}"/>
              </a:ext>
            </a:extLst>
          </p:cNvPr>
          <p:cNvSpPr/>
          <p:nvPr/>
        </p:nvSpPr>
        <p:spPr>
          <a:xfrm>
            <a:off x="4332249" y="314191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F94-7EA1-BAFD-90A4-713E0BC9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D35118-C194-C3CF-DFC2-2E4278195A7D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0484A-1181-3DDF-E725-28A5089787C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4DF3D-76CC-8003-CAE1-699133D9B60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9C9B3-962D-29D6-FDC3-1E68A90484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22523-D89F-96DC-080A-3785F6C16124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AD642-814B-FBFE-B606-468D28C37816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업체유형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D2802-F648-9E2F-4A09-E5D57DBDE51B}"/>
              </a:ext>
            </a:extLst>
          </p:cNvPr>
          <p:cNvSpPr/>
          <p:nvPr/>
        </p:nvSpPr>
        <p:spPr>
          <a:xfrm>
            <a:off x="4443533" y="133394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93B27-6B9A-34AD-C8CE-1A1BEEC44606}"/>
              </a:ext>
            </a:extLst>
          </p:cNvPr>
          <p:cNvSpPr/>
          <p:nvPr/>
        </p:nvSpPr>
        <p:spPr>
          <a:xfrm>
            <a:off x="3097925" y="177526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17B4A-17FE-4CFD-1514-3D376772A8C7}"/>
              </a:ext>
            </a:extLst>
          </p:cNvPr>
          <p:cNvSpPr/>
          <p:nvPr/>
        </p:nvSpPr>
        <p:spPr>
          <a:xfrm>
            <a:off x="4443533" y="177460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47A5D-31C4-5F8E-2A7A-CF3BDBDF1A8D}"/>
              </a:ext>
            </a:extLst>
          </p:cNvPr>
          <p:cNvSpPr/>
          <p:nvPr/>
        </p:nvSpPr>
        <p:spPr>
          <a:xfrm>
            <a:off x="3097925" y="2385030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F8D189-E6A6-E5D7-4062-479F115B0BE8}"/>
              </a:ext>
            </a:extLst>
          </p:cNvPr>
          <p:cNvSpPr/>
          <p:nvPr/>
        </p:nvSpPr>
        <p:spPr>
          <a:xfrm>
            <a:off x="4443533" y="2385029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EFC0F-02F3-DB2A-FC92-5AE407C8D591}"/>
              </a:ext>
            </a:extLst>
          </p:cNvPr>
          <p:cNvSpPr/>
          <p:nvPr/>
        </p:nvSpPr>
        <p:spPr>
          <a:xfrm>
            <a:off x="3097925" y="2849351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CA0E-B79B-2BC7-4F14-B885D829A09B}"/>
              </a:ext>
            </a:extLst>
          </p:cNvPr>
          <p:cNvSpPr/>
          <p:nvPr/>
        </p:nvSpPr>
        <p:spPr>
          <a:xfrm>
            <a:off x="3097925" y="3301710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DF519-615F-CEB6-65AF-4297CF23BA48}"/>
              </a:ext>
            </a:extLst>
          </p:cNvPr>
          <p:cNvSpPr/>
          <p:nvPr/>
        </p:nvSpPr>
        <p:spPr>
          <a:xfrm>
            <a:off x="3097925" y="376603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787D6-DEAB-BD93-B2E9-73FAEF9A314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8356B2-5DCA-1C9E-8D7F-710F5926B440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7AC6-E3C9-B2F8-3760-1A1977E8E6CC}"/>
              </a:ext>
            </a:extLst>
          </p:cNvPr>
          <p:cNvSpPr/>
          <p:nvPr/>
        </p:nvSpPr>
        <p:spPr>
          <a:xfrm>
            <a:off x="5923435" y="1332186"/>
            <a:ext cx="1269124" cy="338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4D544-7F5C-670D-421E-86FBAA5AFE1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F39976-8AEB-0CC7-9F6C-C82069B72A3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4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BB83-8025-B3C5-DEE6-52CB1E34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88FB5-3DF2-F2EE-4C96-6B48F169905F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B56E23-CCA1-5600-4A78-6FF1078B8D16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44A1A-CF96-5F10-9CDE-D19B46F90A01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5B43-76FF-0E81-A3CF-320781DF56C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A46C-FB65-9CE2-B25A-E1127EF32C0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B49EE-FE86-944C-2B4A-E4569B42337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ECE45-8450-5E15-4BF8-3C2E2AEB3E31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4F81-18A6-8DDD-9C87-9CA11C9A2807}"/>
              </a:ext>
            </a:extLst>
          </p:cNvPr>
          <p:cNvSpPr txBox="1"/>
          <p:nvPr/>
        </p:nvSpPr>
        <p:spPr>
          <a:xfrm>
            <a:off x="2667699" y="534844"/>
            <a:ext cx="27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원자재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34971-B4FB-DABD-70DB-808C31329D0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EF2C0-7B85-5308-BBDE-BF16D81BBB4A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7BF73D-88F8-0D7D-8E5F-469FDFDF0B4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8207CB-6138-8C90-34A7-C2DB7C1BB0C7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8FB794-749A-CC36-C3AB-85FD92D91B0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211F64-8936-1D46-087D-8E8CF9BCFC7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5C511-0694-D9A1-6EC3-64CFA74152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561474-C761-0EFB-ADFA-DD4F6921BE89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ADC3EB-1DD4-911D-1251-9D841952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9577"/>
              </p:ext>
            </p:extLst>
          </p:nvPr>
        </p:nvGraphicFramePr>
        <p:xfrm>
          <a:off x="2886279" y="234938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원자재규격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B2255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빨강도료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CC6F5-C05F-77C7-0C28-F968F5EEE83E}"/>
              </a:ext>
            </a:extLst>
          </p:cNvPr>
          <p:cNvSpPr/>
          <p:nvPr/>
        </p:nvSpPr>
        <p:spPr>
          <a:xfrm>
            <a:off x="9408201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33C270-8985-6688-453D-EB2C9793E7FD}"/>
              </a:ext>
            </a:extLst>
          </p:cNvPr>
          <p:cNvSpPr/>
          <p:nvPr/>
        </p:nvSpPr>
        <p:spPr>
          <a:xfrm>
            <a:off x="10241415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5ACECE-BCF3-17EB-B211-4546EC6BA90A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D60AE5-25F3-8AA9-AAF4-0F12DB0E6074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102ED-0725-2CB1-13D1-D9B1E5902BDE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609009-54C6-E87E-A024-807362E642BA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0D45C0-3B23-DF03-B13D-1C5DD68EACAE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BC8C28-DFB0-ED7D-4DEE-C2AA71411978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C1C83E-26BB-315C-8464-C93A9F49739C}"/>
              </a:ext>
            </a:extLst>
          </p:cNvPr>
          <p:cNvSpPr/>
          <p:nvPr/>
        </p:nvSpPr>
        <p:spPr>
          <a:xfrm>
            <a:off x="8375850" y="34089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DD805-7EBF-08CB-F1D8-35DB7B07510F}"/>
              </a:ext>
            </a:extLst>
          </p:cNvPr>
          <p:cNvSpPr/>
          <p:nvPr/>
        </p:nvSpPr>
        <p:spPr>
          <a:xfrm>
            <a:off x="5147871" y="291512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985D2D-88C5-3B75-608F-9392A7456245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FF695A-1DF1-CFA4-CE4E-4C9469150C8A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2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6DC6-B21E-E524-B008-1728298D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9C8C5-28FE-59DE-EE18-BD3D0F68EAD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B64CA1-F324-7292-DD77-DB0E9C4D953F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34A2C-C76A-9812-4F5C-433789E5561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4D5AB-FC98-7CC1-CE9F-CFDAD3318E13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89651-4DE6-B5E3-DD55-30D433C5EA4C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FBDEA-89E9-593C-B61D-E2551603EAF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7C2B8-797C-D950-B55B-5E38C01F0174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5DE4C-60FA-5F14-17CF-16E454EF346F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F31DB-B212-FA42-3D00-95731EE0A703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페인트</a:t>
            </a:r>
            <a:r>
              <a:rPr lang="en-US" altLang="ko-KR" dirty="0"/>
              <a:t>,</a:t>
            </a:r>
            <a:r>
              <a:rPr lang="ko-KR" altLang="en-US" dirty="0"/>
              <a:t>신나</a:t>
            </a:r>
            <a:r>
              <a:rPr lang="en-US" altLang="ko-KR" dirty="0"/>
              <a:t>,</a:t>
            </a:r>
            <a:r>
              <a:rPr lang="ko-KR" altLang="en-US" dirty="0"/>
              <a:t>세척제</a:t>
            </a:r>
            <a:r>
              <a:rPr lang="en-US" altLang="ko-KR" dirty="0"/>
              <a:t>,</a:t>
            </a:r>
            <a:r>
              <a:rPr lang="ko-KR" altLang="en-US" dirty="0"/>
              <a:t>경화제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0BC68-1282-183C-50E3-91F6F915C074}"/>
              </a:ext>
            </a:extLst>
          </p:cNvPr>
          <p:cNvSpPr/>
          <p:nvPr/>
        </p:nvSpPr>
        <p:spPr>
          <a:xfrm>
            <a:off x="3097925" y="3087565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50A11-3380-80D0-4AD0-4F99846B6E28}"/>
              </a:ext>
            </a:extLst>
          </p:cNvPr>
          <p:cNvSpPr/>
          <p:nvPr/>
        </p:nvSpPr>
        <p:spPr>
          <a:xfrm>
            <a:off x="3097925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규격</a:t>
            </a:r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/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26FBB-AAB6-C3D4-D36A-C2287B31232D}"/>
              </a:ext>
            </a:extLst>
          </p:cNvPr>
          <p:cNvSpPr/>
          <p:nvPr/>
        </p:nvSpPr>
        <p:spPr>
          <a:xfrm>
            <a:off x="3097925" y="405535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F8DF8-BDC7-3D7A-C67F-CE724038683E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9BB6B8-3435-4FF3-E703-4F8D24447A1C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1E7F2D-13D1-6CBA-80BB-F4BE3E611F78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41AD-A409-7D2C-B43B-9A922B96992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2B87E2-89A0-8024-D41A-2B25A4C902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F005AD-3A97-1A81-B74D-8C4A760A0674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504948-0F0F-89C4-13BD-2004EB2DCB27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A4EA45-E420-FDF9-14C5-B63A91EFD2F7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76C-492E-4601-6837-05FF00EA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17B84-BF72-CF0C-31B7-5277F9BB97D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B1E55-6A4B-C0BA-AC7C-80D8386A6462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D3F38-7615-0FD9-6DD2-6C33D8F8AE8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61682-4C71-86CE-E259-5D5CC200D38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64B31-2A11-223E-42A1-46ABAF2705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1F0D7-E072-B46E-3265-18B2C7030B4B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10DC6-3104-279C-0274-7DEFDEDBE86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5C81-C0A2-7DA1-C094-2479CA744446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7EEA5-C619-7501-3E9A-5AD5A1E5C46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EADE28-CB4C-D308-1F4E-7F4ED9C9E355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0C7DF-6757-1C31-FA5D-B32B20FA6EC2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A6BF9-094D-7A06-091C-ECF00F1EE41A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552B1E-63B4-C373-AF78-93AA6AD8851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049B4-3BFC-69C5-43CD-85315865A990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911BB2-D6DB-1F59-48B3-CEFBD958EB9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1B80C7-41CD-F0FB-6866-644FF809EFEF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0311E-6BC7-2EEA-0F45-D39070585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5696"/>
              </p:ext>
            </p:extLst>
          </p:nvPr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6A6BB0-5CAE-6951-D964-E00A4AA99CD5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9B88CA-BFF1-8E35-6319-05C9862DB87E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C25734-E21B-83C7-BF83-5D01BD49EF59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0767A-5C7F-C921-0A18-C798BFC67F9B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4F41E9-26A6-D919-EC53-2088900B92B3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36AA861-B780-B3C3-50D3-BC4FF89E06A3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7D12A5-C6D8-5182-0808-B55D52A5477C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999EBD-B6AC-FC00-71FD-BDC5025BFBEF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E4E23-EB7B-B7AC-2E86-DD39D2A771C3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E5602-D1C8-C074-AD6A-84AB878ED3A5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0585CA-50BF-FDE1-D8CB-BFA51590A1D2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1B2E7C-1E79-9877-B7B1-A6742F166859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7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981</Words>
  <Application>Microsoft Office PowerPoint</Application>
  <PresentationFormat>와이드스크린</PresentationFormat>
  <Paragraphs>662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9</cp:revision>
  <dcterms:created xsi:type="dcterms:W3CDTF">2025-10-02T03:08:43Z</dcterms:created>
  <dcterms:modified xsi:type="dcterms:W3CDTF">2025-10-02T09:00:25Z</dcterms:modified>
</cp:coreProperties>
</file>