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75353-400F-46D2-AF05-BD8E8B129673}" v="100" dt="2025-07-23T05:52:46.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60D69A-050F-4426-B940-F2DB5CF59C67}" type="doc">
      <dgm:prSet loTypeId="urn:microsoft.com/office/officeart/2005/8/layout/bProcess4" loCatId="process" qsTypeId="urn:microsoft.com/office/officeart/2005/8/quickstyle/simple1" qsCatId="simple" csTypeId="urn:microsoft.com/office/officeart/2005/8/colors/accent0_1" csCatId="mainScheme" phldr="1"/>
      <dgm:spPr/>
      <dgm:t>
        <a:bodyPr/>
        <a:lstStyle/>
        <a:p>
          <a:endParaRPr lang="en-US"/>
        </a:p>
      </dgm:t>
    </dgm:pt>
    <dgm:pt modelId="{2AF55740-9C44-4C68-8547-B1D958417AA7}">
      <dgm:prSet phldrT="[Text]" custT="1"/>
      <dgm:spPr/>
      <dgm:t>
        <a:bodyPr/>
        <a:lstStyle/>
        <a:p>
          <a:r>
            <a:rPr lang="en-IN" sz="2800" baseline="-8000" dirty="0"/>
            <a:t>Install Necessary Libraries</a:t>
          </a:r>
          <a:endParaRPr lang="en-US" sz="2800" dirty="0"/>
        </a:p>
      </dgm:t>
    </dgm:pt>
    <dgm:pt modelId="{06BF7BD3-C287-4A61-8084-C1828B5EE033}" type="parTrans" cxnId="{3FD8E2CB-3DA9-4A2F-884B-E52BE0B46487}">
      <dgm:prSet/>
      <dgm:spPr/>
      <dgm:t>
        <a:bodyPr/>
        <a:lstStyle/>
        <a:p>
          <a:endParaRPr lang="en-US"/>
        </a:p>
      </dgm:t>
    </dgm:pt>
    <dgm:pt modelId="{B916D191-BE1A-4549-B4B9-66682C44AABC}" type="sibTrans" cxnId="{3FD8E2CB-3DA9-4A2F-884B-E52BE0B46487}">
      <dgm:prSet/>
      <dgm:spPr/>
      <dgm:t>
        <a:bodyPr/>
        <a:lstStyle/>
        <a:p>
          <a:endParaRPr lang="en-US"/>
        </a:p>
      </dgm:t>
    </dgm:pt>
    <dgm:pt modelId="{32DF14FF-C4F3-482F-BFE4-C6525ECF8998}">
      <dgm:prSet phldrT="[Text]" custT="1"/>
      <dgm:spPr/>
      <dgm:t>
        <a:bodyPr/>
        <a:lstStyle/>
        <a:p>
          <a:r>
            <a:rPr lang="en-IN" sz="2800" baseline="-8000" dirty="0"/>
            <a:t>Import Libraries</a:t>
          </a:r>
          <a:endParaRPr lang="en-US" sz="2800" dirty="0"/>
        </a:p>
      </dgm:t>
    </dgm:pt>
    <dgm:pt modelId="{9D98CF5D-4FDD-4E24-B671-FB3FF1E7351E}" type="parTrans" cxnId="{454406D7-4ED0-40AC-ADED-6E6FCDF4048A}">
      <dgm:prSet/>
      <dgm:spPr/>
      <dgm:t>
        <a:bodyPr/>
        <a:lstStyle/>
        <a:p>
          <a:endParaRPr lang="en-US"/>
        </a:p>
      </dgm:t>
    </dgm:pt>
    <dgm:pt modelId="{6942AA6F-5B44-4DBE-ABDF-56719CD44AD3}" type="sibTrans" cxnId="{454406D7-4ED0-40AC-ADED-6E6FCDF4048A}">
      <dgm:prSet/>
      <dgm:spPr/>
      <dgm:t>
        <a:bodyPr/>
        <a:lstStyle/>
        <a:p>
          <a:endParaRPr lang="en-US"/>
        </a:p>
      </dgm:t>
    </dgm:pt>
    <dgm:pt modelId="{DBA699F6-65CB-4367-8C21-5AD468C460BD}">
      <dgm:prSet phldrT="[Text]" custT="1"/>
      <dgm:spPr/>
      <dgm:t>
        <a:bodyPr/>
        <a:lstStyle/>
        <a:p>
          <a:r>
            <a:rPr lang="en-IN" sz="2800" baseline="-8000" dirty="0"/>
            <a:t>Load and Preprocess Dataset</a:t>
          </a:r>
          <a:endParaRPr lang="en-US" sz="2800" dirty="0"/>
        </a:p>
      </dgm:t>
    </dgm:pt>
    <dgm:pt modelId="{CA912F94-C42F-49DA-8316-172990925315}" type="parTrans" cxnId="{CE91451E-EE4F-4194-9C54-FD8B2F064042}">
      <dgm:prSet/>
      <dgm:spPr/>
      <dgm:t>
        <a:bodyPr/>
        <a:lstStyle/>
        <a:p>
          <a:endParaRPr lang="en-US"/>
        </a:p>
      </dgm:t>
    </dgm:pt>
    <dgm:pt modelId="{76395EA4-C31D-4A22-9562-F42A260F1C64}" type="sibTrans" cxnId="{CE91451E-EE4F-4194-9C54-FD8B2F064042}">
      <dgm:prSet/>
      <dgm:spPr/>
      <dgm:t>
        <a:bodyPr/>
        <a:lstStyle/>
        <a:p>
          <a:endParaRPr lang="en-US"/>
        </a:p>
      </dgm:t>
    </dgm:pt>
    <dgm:pt modelId="{D89C87ED-2FAD-4F72-AE09-AEBE4A9DB8DF}">
      <dgm:prSet phldrT="[Text]" custT="1"/>
      <dgm:spPr/>
      <dgm:t>
        <a:bodyPr/>
        <a:lstStyle/>
        <a:p>
          <a:r>
            <a:rPr lang="en-IN" sz="2800" baseline="-8000" dirty="0"/>
            <a:t>Model Building</a:t>
          </a:r>
          <a:endParaRPr lang="en-US" sz="2800" dirty="0"/>
        </a:p>
      </dgm:t>
    </dgm:pt>
    <dgm:pt modelId="{9481E79B-19FB-4368-A09D-2769EEE5332C}" type="parTrans" cxnId="{12E6913F-A5A5-4F46-8955-3A8490C77D80}">
      <dgm:prSet/>
      <dgm:spPr/>
      <dgm:t>
        <a:bodyPr/>
        <a:lstStyle/>
        <a:p>
          <a:endParaRPr lang="en-US"/>
        </a:p>
      </dgm:t>
    </dgm:pt>
    <dgm:pt modelId="{1217AA2C-A49A-4103-A06A-DE9085E82534}" type="sibTrans" cxnId="{12E6913F-A5A5-4F46-8955-3A8490C77D80}">
      <dgm:prSet/>
      <dgm:spPr/>
      <dgm:t>
        <a:bodyPr/>
        <a:lstStyle/>
        <a:p>
          <a:endParaRPr lang="en-US"/>
        </a:p>
      </dgm:t>
    </dgm:pt>
    <dgm:pt modelId="{CEB1A578-F5B6-4DEE-8D96-C4AAC378B804}">
      <dgm:prSet phldrT="[Text]" custT="1"/>
      <dgm:spPr/>
      <dgm:t>
        <a:bodyPr/>
        <a:lstStyle/>
        <a:p>
          <a:r>
            <a:rPr lang="en-IN" sz="2800" b="0" i="0" baseline="-8000" dirty="0"/>
            <a:t>Train and Test Split</a:t>
          </a:r>
          <a:endParaRPr lang="en-US" sz="2800" dirty="0"/>
        </a:p>
      </dgm:t>
    </dgm:pt>
    <dgm:pt modelId="{2F1E28BC-DB35-445F-BE8F-B60E7CDF0675}" type="parTrans" cxnId="{2C9139B2-6325-4490-B495-EC612217D826}">
      <dgm:prSet/>
      <dgm:spPr/>
      <dgm:t>
        <a:bodyPr/>
        <a:lstStyle/>
        <a:p>
          <a:endParaRPr lang="en-US"/>
        </a:p>
      </dgm:t>
    </dgm:pt>
    <dgm:pt modelId="{20D9C333-B804-4219-B5E6-6E75D023ED19}" type="sibTrans" cxnId="{2C9139B2-6325-4490-B495-EC612217D826}">
      <dgm:prSet/>
      <dgm:spPr/>
      <dgm:t>
        <a:bodyPr/>
        <a:lstStyle/>
        <a:p>
          <a:endParaRPr lang="en-US"/>
        </a:p>
      </dgm:t>
    </dgm:pt>
    <dgm:pt modelId="{815E503D-3D94-45C9-8EE4-489C5CB281F5}">
      <dgm:prSet phldrT="[Text]" custT="1"/>
      <dgm:spPr/>
      <dgm:t>
        <a:bodyPr/>
        <a:lstStyle/>
        <a:p>
          <a:r>
            <a:rPr lang="en-IN" sz="2800" baseline="-8000" dirty="0"/>
            <a:t>Filter and Handling Dataset</a:t>
          </a:r>
          <a:endParaRPr lang="en-US" sz="2800" dirty="0"/>
        </a:p>
      </dgm:t>
    </dgm:pt>
    <dgm:pt modelId="{160D72E4-DD4F-4550-8B04-0B2A85F12C6D}" type="parTrans" cxnId="{A2FCCB6D-1350-4207-B5E4-51F62A7BCC2A}">
      <dgm:prSet/>
      <dgm:spPr/>
      <dgm:t>
        <a:bodyPr/>
        <a:lstStyle/>
        <a:p>
          <a:endParaRPr lang="en-US"/>
        </a:p>
      </dgm:t>
    </dgm:pt>
    <dgm:pt modelId="{02312CAA-611D-490C-BC2C-39C4E94E969A}" type="sibTrans" cxnId="{A2FCCB6D-1350-4207-B5E4-51F62A7BCC2A}">
      <dgm:prSet/>
      <dgm:spPr/>
      <dgm:t>
        <a:bodyPr/>
        <a:lstStyle/>
        <a:p>
          <a:endParaRPr lang="en-US"/>
        </a:p>
      </dgm:t>
    </dgm:pt>
    <dgm:pt modelId="{D002E219-8024-46AF-AB37-54864510F131}">
      <dgm:prSet phldrT="[Text]" custT="1"/>
      <dgm:spPr/>
      <dgm:t>
        <a:bodyPr/>
        <a:lstStyle/>
        <a:p>
          <a:r>
            <a:rPr lang="en-IN" sz="2800" baseline="-8000" dirty="0"/>
            <a:t>Evaluate Model</a:t>
          </a:r>
          <a:endParaRPr lang="en-US" sz="2800" dirty="0"/>
        </a:p>
      </dgm:t>
    </dgm:pt>
    <dgm:pt modelId="{1828A0E5-A435-49C2-9E17-34EDC54632B7}" type="parTrans" cxnId="{01029EDB-AA46-4816-836D-0FAAC7D924C4}">
      <dgm:prSet/>
      <dgm:spPr/>
      <dgm:t>
        <a:bodyPr/>
        <a:lstStyle/>
        <a:p>
          <a:endParaRPr lang="en-US"/>
        </a:p>
      </dgm:t>
    </dgm:pt>
    <dgm:pt modelId="{517C0A8E-016D-4A81-B686-A26773558B92}" type="sibTrans" cxnId="{01029EDB-AA46-4816-836D-0FAAC7D924C4}">
      <dgm:prSet/>
      <dgm:spPr/>
      <dgm:t>
        <a:bodyPr/>
        <a:lstStyle/>
        <a:p>
          <a:endParaRPr lang="en-US"/>
        </a:p>
      </dgm:t>
    </dgm:pt>
    <dgm:pt modelId="{DEA0227C-6394-414C-AEFC-0510192172FC}">
      <dgm:prSet phldrT="[Text]" custT="1"/>
      <dgm:spPr/>
      <dgm:t>
        <a:bodyPr/>
        <a:lstStyle/>
        <a:p>
          <a:r>
            <a:rPr lang="en-US" sz="2000" dirty="0"/>
            <a:t>Deployment</a:t>
          </a:r>
          <a:endParaRPr lang="en-US" sz="3200" dirty="0"/>
        </a:p>
      </dgm:t>
    </dgm:pt>
    <dgm:pt modelId="{B7AA3B5A-B14E-4475-9D28-CF916ABA5377}" type="sibTrans" cxnId="{D61E5ADA-3CC4-4944-8575-62D832280D28}">
      <dgm:prSet/>
      <dgm:spPr/>
      <dgm:t>
        <a:bodyPr/>
        <a:lstStyle/>
        <a:p>
          <a:endParaRPr lang="en-US"/>
        </a:p>
      </dgm:t>
    </dgm:pt>
    <dgm:pt modelId="{2CE1BC59-E97F-4B37-A44B-3DF61BABA75B}" type="parTrans" cxnId="{D61E5ADA-3CC4-4944-8575-62D832280D28}">
      <dgm:prSet/>
      <dgm:spPr/>
      <dgm:t>
        <a:bodyPr/>
        <a:lstStyle/>
        <a:p>
          <a:endParaRPr lang="en-US"/>
        </a:p>
      </dgm:t>
    </dgm:pt>
    <dgm:pt modelId="{50E3DC67-9304-4BA6-B44C-CA31C25D572D}" type="pres">
      <dgm:prSet presAssocID="{AC60D69A-050F-4426-B940-F2DB5CF59C67}" presName="Name0" presStyleCnt="0">
        <dgm:presLayoutVars>
          <dgm:dir/>
          <dgm:resizeHandles/>
        </dgm:presLayoutVars>
      </dgm:prSet>
      <dgm:spPr/>
    </dgm:pt>
    <dgm:pt modelId="{9BB15D09-1D29-41A1-BC1E-218C941B258E}" type="pres">
      <dgm:prSet presAssocID="{2AF55740-9C44-4C68-8547-B1D958417AA7}" presName="compNode" presStyleCnt="0"/>
      <dgm:spPr/>
    </dgm:pt>
    <dgm:pt modelId="{5A39093C-98E5-437B-9C38-4E1888A40E26}" type="pres">
      <dgm:prSet presAssocID="{2AF55740-9C44-4C68-8547-B1D958417AA7}" presName="dummyConnPt" presStyleCnt="0"/>
      <dgm:spPr/>
    </dgm:pt>
    <dgm:pt modelId="{EB64CE11-D5C9-448E-A93B-8CCBCF959AB9}" type="pres">
      <dgm:prSet presAssocID="{2AF55740-9C44-4C68-8547-B1D958417AA7}" presName="node" presStyleLbl="node1" presStyleIdx="0" presStyleCnt="8" custScaleX="120643">
        <dgm:presLayoutVars>
          <dgm:bulletEnabled val="1"/>
        </dgm:presLayoutVars>
      </dgm:prSet>
      <dgm:spPr/>
    </dgm:pt>
    <dgm:pt modelId="{10394AFC-1DCC-4472-B2B7-17992FCE007A}" type="pres">
      <dgm:prSet presAssocID="{B916D191-BE1A-4549-B4B9-66682C44AABC}" presName="sibTrans" presStyleLbl="bgSibTrans2D1" presStyleIdx="0" presStyleCnt="7" custLinFactNeighborX="38815"/>
      <dgm:spPr/>
    </dgm:pt>
    <dgm:pt modelId="{37F85A30-A7AA-456B-9201-AA0063BC7CE7}" type="pres">
      <dgm:prSet presAssocID="{32DF14FF-C4F3-482F-BFE4-C6525ECF8998}" presName="compNode" presStyleCnt="0"/>
      <dgm:spPr/>
    </dgm:pt>
    <dgm:pt modelId="{8581E5EC-8069-4C08-8883-024EC5A3725E}" type="pres">
      <dgm:prSet presAssocID="{32DF14FF-C4F3-482F-BFE4-C6525ECF8998}" presName="dummyConnPt" presStyleCnt="0"/>
      <dgm:spPr/>
    </dgm:pt>
    <dgm:pt modelId="{4D4BFA98-FB30-4BF5-B124-3EA19C46C81A}" type="pres">
      <dgm:prSet presAssocID="{32DF14FF-C4F3-482F-BFE4-C6525ECF8998}" presName="node" presStyleLbl="node1" presStyleIdx="1" presStyleCnt="8" custScaleX="122606">
        <dgm:presLayoutVars>
          <dgm:bulletEnabled val="1"/>
        </dgm:presLayoutVars>
      </dgm:prSet>
      <dgm:spPr/>
    </dgm:pt>
    <dgm:pt modelId="{03077BA1-5101-4545-A2A3-4ED3BB3CF98C}" type="pres">
      <dgm:prSet presAssocID="{6942AA6F-5B44-4DBE-ABDF-56719CD44AD3}" presName="sibTrans" presStyleLbl="bgSibTrans2D1" presStyleIdx="1" presStyleCnt="7" custLinFactNeighborX="39473"/>
      <dgm:spPr/>
    </dgm:pt>
    <dgm:pt modelId="{EC69794D-7DCD-4A39-88F0-9B28F9344C39}" type="pres">
      <dgm:prSet presAssocID="{DBA699F6-65CB-4367-8C21-5AD468C460BD}" presName="compNode" presStyleCnt="0"/>
      <dgm:spPr/>
    </dgm:pt>
    <dgm:pt modelId="{0C1042AE-3813-4399-9029-0C1E32C45C6D}" type="pres">
      <dgm:prSet presAssocID="{DBA699F6-65CB-4367-8C21-5AD468C460BD}" presName="dummyConnPt" presStyleCnt="0"/>
      <dgm:spPr/>
    </dgm:pt>
    <dgm:pt modelId="{FBDF5C46-C69A-492E-87E5-3CAC61116A3D}" type="pres">
      <dgm:prSet presAssocID="{DBA699F6-65CB-4367-8C21-5AD468C460BD}" presName="node" presStyleLbl="node1" presStyleIdx="2" presStyleCnt="8" custScaleX="121624" custScaleY="129243">
        <dgm:presLayoutVars>
          <dgm:bulletEnabled val="1"/>
        </dgm:presLayoutVars>
      </dgm:prSet>
      <dgm:spPr/>
    </dgm:pt>
    <dgm:pt modelId="{81960D57-5E4C-4A6F-968D-00EFDC02F6BE}" type="pres">
      <dgm:prSet presAssocID="{76395EA4-C31D-4A22-9562-F42A260F1C64}" presName="sibTrans" presStyleLbl="bgSibTrans2D1" presStyleIdx="2" presStyleCnt="7" custLinFactY="79910" custLinFactNeighborX="370" custLinFactNeighborY="100000"/>
      <dgm:spPr/>
    </dgm:pt>
    <dgm:pt modelId="{134C0CF7-445D-4254-A92D-20EF0F27141A}" type="pres">
      <dgm:prSet presAssocID="{D89C87ED-2FAD-4F72-AE09-AEBE4A9DB8DF}" presName="compNode" presStyleCnt="0"/>
      <dgm:spPr/>
    </dgm:pt>
    <dgm:pt modelId="{A4F191F0-D3D3-4964-AF2E-56A1AA557EAD}" type="pres">
      <dgm:prSet presAssocID="{D89C87ED-2FAD-4F72-AE09-AEBE4A9DB8DF}" presName="dummyConnPt" presStyleCnt="0"/>
      <dgm:spPr/>
    </dgm:pt>
    <dgm:pt modelId="{DEB782B1-3CC2-4962-AD05-A2A21736EB67}" type="pres">
      <dgm:prSet presAssocID="{D89C87ED-2FAD-4F72-AE09-AEBE4A9DB8DF}" presName="node" presStyleLbl="node1" presStyleIdx="3" presStyleCnt="8" custScaleX="120739">
        <dgm:presLayoutVars>
          <dgm:bulletEnabled val="1"/>
        </dgm:presLayoutVars>
      </dgm:prSet>
      <dgm:spPr/>
    </dgm:pt>
    <dgm:pt modelId="{A69C57A8-2386-4F9A-A0F9-5707F0B1CA1B}" type="pres">
      <dgm:prSet presAssocID="{1217AA2C-A49A-4103-A06A-DE9085E82534}" presName="sibTrans" presStyleLbl="bgSibTrans2D1" presStyleIdx="3" presStyleCnt="7" custLinFactNeighborX="30822" custLinFactNeighborY="38163"/>
      <dgm:spPr/>
    </dgm:pt>
    <dgm:pt modelId="{F86F7003-0AE5-4BDA-87A0-20C258729AF6}" type="pres">
      <dgm:prSet presAssocID="{CEB1A578-F5B6-4DEE-8D96-C4AAC378B804}" presName="compNode" presStyleCnt="0"/>
      <dgm:spPr/>
    </dgm:pt>
    <dgm:pt modelId="{BB9A364B-9EA7-491A-9932-84C069B2F97D}" type="pres">
      <dgm:prSet presAssocID="{CEB1A578-F5B6-4DEE-8D96-C4AAC378B804}" presName="dummyConnPt" presStyleCnt="0"/>
      <dgm:spPr/>
    </dgm:pt>
    <dgm:pt modelId="{308D3D64-A863-441E-8588-453742892D69}" type="pres">
      <dgm:prSet presAssocID="{CEB1A578-F5B6-4DEE-8D96-C4AAC378B804}" presName="node" presStyleLbl="node1" presStyleIdx="4" presStyleCnt="8" custScaleX="120739">
        <dgm:presLayoutVars>
          <dgm:bulletEnabled val="1"/>
        </dgm:presLayoutVars>
      </dgm:prSet>
      <dgm:spPr/>
    </dgm:pt>
    <dgm:pt modelId="{2254A629-A638-40FD-BA57-6B73D89B11E3}" type="pres">
      <dgm:prSet presAssocID="{20D9C333-B804-4219-B5E6-6E75D023ED19}" presName="sibTrans" presStyleLbl="bgSibTrans2D1" presStyleIdx="4" presStyleCnt="7" custLinFactNeighborX="30822" custLinFactNeighborY="27259"/>
      <dgm:spPr/>
    </dgm:pt>
    <dgm:pt modelId="{C4EDDE5E-5EC4-4BC2-94F0-231EAE0A9E5C}" type="pres">
      <dgm:prSet presAssocID="{815E503D-3D94-45C9-8EE4-489C5CB281F5}" presName="compNode" presStyleCnt="0"/>
      <dgm:spPr/>
    </dgm:pt>
    <dgm:pt modelId="{FDCCDAD9-B071-4A6B-B352-E27627B430CC}" type="pres">
      <dgm:prSet presAssocID="{815E503D-3D94-45C9-8EE4-489C5CB281F5}" presName="dummyConnPt" presStyleCnt="0"/>
      <dgm:spPr/>
    </dgm:pt>
    <dgm:pt modelId="{D270926A-922C-42B9-B9FA-309A74DD6578}" type="pres">
      <dgm:prSet presAssocID="{815E503D-3D94-45C9-8EE4-489C5CB281F5}" presName="node" presStyleLbl="node1" presStyleIdx="5" presStyleCnt="8" custScaleX="119757" custScaleY="110902" custLinFactNeighborX="-1606" custLinFactNeighborY="-19725">
        <dgm:presLayoutVars>
          <dgm:bulletEnabled val="1"/>
        </dgm:presLayoutVars>
      </dgm:prSet>
      <dgm:spPr/>
    </dgm:pt>
    <dgm:pt modelId="{7B4F1808-7F07-4822-94B3-35DD4C9A6FDA}" type="pres">
      <dgm:prSet presAssocID="{02312CAA-611D-490C-BC2C-39C4E94E969A}" presName="sibTrans" presStyleLbl="bgSibTrans2D1" presStyleIdx="5" presStyleCnt="7" custLinFactY="69006" custLinFactNeighborX="1480" custLinFactNeighborY="100000"/>
      <dgm:spPr/>
    </dgm:pt>
    <dgm:pt modelId="{36753AF4-8DE7-4D2A-8BF4-80735D252C89}" type="pres">
      <dgm:prSet presAssocID="{D002E219-8024-46AF-AB37-54864510F131}" presName="compNode" presStyleCnt="0"/>
      <dgm:spPr/>
    </dgm:pt>
    <dgm:pt modelId="{751CAF4F-261F-4E60-9835-C6F9FF4A1218}" type="pres">
      <dgm:prSet presAssocID="{D002E219-8024-46AF-AB37-54864510F131}" presName="dummyConnPt" presStyleCnt="0"/>
      <dgm:spPr/>
    </dgm:pt>
    <dgm:pt modelId="{5825D1CD-8366-4827-A0D2-227A6FC3AAB4}" type="pres">
      <dgm:prSet presAssocID="{D002E219-8024-46AF-AB37-54864510F131}" presName="node" presStyleLbl="node1" presStyleIdx="6" presStyleCnt="8" custScaleX="122893" custLinFactNeighborX="1595" custLinFactNeighborY="-19725">
        <dgm:presLayoutVars>
          <dgm:bulletEnabled val="1"/>
        </dgm:presLayoutVars>
      </dgm:prSet>
      <dgm:spPr/>
    </dgm:pt>
    <dgm:pt modelId="{F673BD07-6D81-4D4F-AF81-87C71F3ACF13}" type="pres">
      <dgm:prSet presAssocID="{517C0A8E-016D-4A81-B686-A26773558B92}" presName="sibTrans" presStyleLbl="bgSibTrans2D1" presStyleIdx="6" presStyleCnt="7" custAng="437" custLinFactNeighborX="30263" custLinFactNeighborY="21807"/>
      <dgm:spPr/>
    </dgm:pt>
    <dgm:pt modelId="{E1E77D25-DC2B-4F53-AEA6-64B075D41FD4}" type="pres">
      <dgm:prSet presAssocID="{DEA0227C-6394-414C-AEFC-0510192172FC}" presName="compNode" presStyleCnt="0"/>
      <dgm:spPr/>
    </dgm:pt>
    <dgm:pt modelId="{395C4757-E166-4940-9544-1278858333CF}" type="pres">
      <dgm:prSet presAssocID="{DEA0227C-6394-414C-AEFC-0510192172FC}" presName="dummyConnPt" presStyleCnt="0"/>
      <dgm:spPr/>
    </dgm:pt>
    <dgm:pt modelId="{5D4347D8-214F-44BB-AF64-234709F52F44}" type="pres">
      <dgm:prSet presAssocID="{DEA0227C-6394-414C-AEFC-0510192172FC}" presName="node" presStyleLbl="node1" presStyleIdx="7" presStyleCnt="8" custScaleX="126838" custScaleY="88453" custLinFactNeighborX="1060" custLinFactNeighborY="50192">
        <dgm:presLayoutVars>
          <dgm:bulletEnabled val="1"/>
        </dgm:presLayoutVars>
      </dgm:prSet>
      <dgm:spPr/>
    </dgm:pt>
  </dgm:ptLst>
  <dgm:cxnLst>
    <dgm:cxn modelId="{EA89F106-A6AC-41ED-A1F4-DE19AAD90BEB}" type="presOf" srcId="{B916D191-BE1A-4549-B4B9-66682C44AABC}" destId="{10394AFC-1DCC-4472-B2B7-17992FCE007A}" srcOrd="0" destOrd="0" presId="urn:microsoft.com/office/officeart/2005/8/layout/bProcess4"/>
    <dgm:cxn modelId="{7A628D11-7CC3-4853-AA1C-7FC91A0BF31F}" type="presOf" srcId="{815E503D-3D94-45C9-8EE4-489C5CB281F5}" destId="{D270926A-922C-42B9-B9FA-309A74DD6578}" srcOrd="0" destOrd="0" presId="urn:microsoft.com/office/officeart/2005/8/layout/bProcess4"/>
    <dgm:cxn modelId="{CF31F21B-8A22-45C1-A191-2A9C150DC645}" type="presOf" srcId="{AC60D69A-050F-4426-B940-F2DB5CF59C67}" destId="{50E3DC67-9304-4BA6-B44C-CA31C25D572D}" srcOrd="0" destOrd="0" presId="urn:microsoft.com/office/officeart/2005/8/layout/bProcess4"/>
    <dgm:cxn modelId="{CE91451E-EE4F-4194-9C54-FD8B2F064042}" srcId="{AC60D69A-050F-4426-B940-F2DB5CF59C67}" destId="{DBA699F6-65CB-4367-8C21-5AD468C460BD}" srcOrd="2" destOrd="0" parTransId="{CA912F94-C42F-49DA-8316-172990925315}" sibTransId="{76395EA4-C31D-4A22-9562-F42A260F1C64}"/>
    <dgm:cxn modelId="{3B373B29-6012-4C54-86E0-0E649913C195}" type="presOf" srcId="{02312CAA-611D-490C-BC2C-39C4E94E969A}" destId="{7B4F1808-7F07-4822-94B3-35DD4C9A6FDA}" srcOrd="0" destOrd="0" presId="urn:microsoft.com/office/officeart/2005/8/layout/bProcess4"/>
    <dgm:cxn modelId="{B4F88E2E-BB0F-4F36-A552-5E3E8C7C99D5}" type="presOf" srcId="{76395EA4-C31D-4A22-9562-F42A260F1C64}" destId="{81960D57-5E4C-4A6F-968D-00EFDC02F6BE}" srcOrd="0" destOrd="0" presId="urn:microsoft.com/office/officeart/2005/8/layout/bProcess4"/>
    <dgm:cxn modelId="{44792432-3172-40F2-A37B-C2F605C6BD87}" type="presOf" srcId="{2AF55740-9C44-4C68-8547-B1D958417AA7}" destId="{EB64CE11-D5C9-448E-A93B-8CCBCF959AB9}" srcOrd="0" destOrd="0" presId="urn:microsoft.com/office/officeart/2005/8/layout/bProcess4"/>
    <dgm:cxn modelId="{12E6913F-A5A5-4F46-8955-3A8490C77D80}" srcId="{AC60D69A-050F-4426-B940-F2DB5CF59C67}" destId="{D89C87ED-2FAD-4F72-AE09-AEBE4A9DB8DF}" srcOrd="3" destOrd="0" parTransId="{9481E79B-19FB-4368-A09D-2769EEE5332C}" sibTransId="{1217AA2C-A49A-4103-A06A-DE9085E82534}"/>
    <dgm:cxn modelId="{19B57068-6647-4A9E-97E8-06A1A27BAE72}" type="presOf" srcId="{D89C87ED-2FAD-4F72-AE09-AEBE4A9DB8DF}" destId="{DEB782B1-3CC2-4962-AD05-A2A21736EB67}" srcOrd="0" destOrd="0" presId="urn:microsoft.com/office/officeart/2005/8/layout/bProcess4"/>
    <dgm:cxn modelId="{C855A94C-5F50-4E9E-8251-F59BC5095A2E}" type="presOf" srcId="{CEB1A578-F5B6-4DEE-8D96-C4AAC378B804}" destId="{308D3D64-A863-441E-8588-453742892D69}" srcOrd="0" destOrd="0" presId="urn:microsoft.com/office/officeart/2005/8/layout/bProcess4"/>
    <dgm:cxn modelId="{4495844D-4B09-4D64-9ADB-D2B099408387}" type="presOf" srcId="{DBA699F6-65CB-4367-8C21-5AD468C460BD}" destId="{FBDF5C46-C69A-492E-87E5-3CAC61116A3D}" srcOrd="0" destOrd="0" presId="urn:microsoft.com/office/officeart/2005/8/layout/bProcess4"/>
    <dgm:cxn modelId="{A2FCCB6D-1350-4207-B5E4-51F62A7BCC2A}" srcId="{AC60D69A-050F-4426-B940-F2DB5CF59C67}" destId="{815E503D-3D94-45C9-8EE4-489C5CB281F5}" srcOrd="5" destOrd="0" parTransId="{160D72E4-DD4F-4550-8B04-0B2A85F12C6D}" sibTransId="{02312CAA-611D-490C-BC2C-39C4E94E969A}"/>
    <dgm:cxn modelId="{4E164F54-F990-4F22-B070-3DD68BDC4019}" type="presOf" srcId="{20D9C333-B804-4219-B5E6-6E75D023ED19}" destId="{2254A629-A638-40FD-BA57-6B73D89B11E3}" srcOrd="0" destOrd="0" presId="urn:microsoft.com/office/officeart/2005/8/layout/bProcess4"/>
    <dgm:cxn modelId="{254D8F56-61FC-40DE-AA1C-6CFEE21A11DA}" type="presOf" srcId="{6942AA6F-5B44-4DBE-ABDF-56719CD44AD3}" destId="{03077BA1-5101-4545-A2A3-4ED3BB3CF98C}" srcOrd="0" destOrd="0" presId="urn:microsoft.com/office/officeart/2005/8/layout/bProcess4"/>
    <dgm:cxn modelId="{49923A9C-1D5C-4724-B0ED-1B8925A650D0}" type="presOf" srcId="{D002E219-8024-46AF-AB37-54864510F131}" destId="{5825D1CD-8366-4827-A0D2-227A6FC3AAB4}" srcOrd="0" destOrd="0" presId="urn:microsoft.com/office/officeart/2005/8/layout/bProcess4"/>
    <dgm:cxn modelId="{609186A3-8917-4A9C-92B2-9CE5CACA0C2E}" type="presOf" srcId="{32DF14FF-C4F3-482F-BFE4-C6525ECF8998}" destId="{4D4BFA98-FB30-4BF5-B124-3EA19C46C81A}" srcOrd="0" destOrd="0" presId="urn:microsoft.com/office/officeart/2005/8/layout/bProcess4"/>
    <dgm:cxn modelId="{8E119DAE-A4AD-409A-B366-58ADC306879F}" type="presOf" srcId="{DEA0227C-6394-414C-AEFC-0510192172FC}" destId="{5D4347D8-214F-44BB-AF64-234709F52F44}" srcOrd="0" destOrd="0" presId="urn:microsoft.com/office/officeart/2005/8/layout/bProcess4"/>
    <dgm:cxn modelId="{2C9139B2-6325-4490-B495-EC612217D826}" srcId="{AC60D69A-050F-4426-B940-F2DB5CF59C67}" destId="{CEB1A578-F5B6-4DEE-8D96-C4AAC378B804}" srcOrd="4" destOrd="0" parTransId="{2F1E28BC-DB35-445F-BE8F-B60E7CDF0675}" sibTransId="{20D9C333-B804-4219-B5E6-6E75D023ED19}"/>
    <dgm:cxn modelId="{1F56CCCB-6C04-4C28-9347-0C446F900CAE}" type="presOf" srcId="{1217AA2C-A49A-4103-A06A-DE9085E82534}" destId="{A69C57A8-2386-4F9A-A0F9-5707F0B1CA1B}" srcOrd="0" destOrd="0" presId="urn:microsoft.com/office/officeart/2005/8/layout/bProcess4"/>
    <dgm:cxn modelId="{3FD8E2CB-3DA9-4A2F-884B-E52BE0B46487}" srcId="{AC60D69A-050F-4426-B940-F2DB5CF59C67}" destId="{2AF55740-9C44-4C68-8547-B1D958417AA7}" srcOrd="0" destOrd="0" parTransId="{06BF7BD3-C287-4A61-8084-C1828B5EE033}" sibTransId="{B916D191-BE1A-4549-B4B9-66682C44AABC}"/>
    <dgm:cxn modelId="{F08793D1-281C-43D4-9082-3B4EC3ECFFD1}" type="presOf" srcId="{517C0A8E-016D-4A81-B686-A26773558B92}" destId="{F673BD07-6D81-4D4F-AF81-87C71F3ACF13}" srcOrd="0" destOrd="0" presId="urn:microsoft.com/office/officeart/2005/8/layout/bProcess4"/>
    <dgm:cxn modelId="{454406D7-4ED0-40AC-ADED-6E6FCDF4048A}" srcId="{AC60D69A-050F-4426-B940-F2DB5CF59C67}" destId="{32DF14FF-C4F3-482F-BFE4-C6525ECF8998}" srcOrd="1" destOrd="0" parTransId="{9D98CF5D-4FDD-4E24-B671-FB3FF1E7351E}" sibTransId="{6942AA6F-5B44-4DBE-ABDF-56719CD44AD3}"/>
    <dgm:cxn modelId="{D61E5ADA-3CC4-4944-8575-62D832280D28}" srcId="{AC60D69A-050F-4426-B940-F2DB5CF59C67}" destId="{DEA0227C-6394-414C-AEFC-0510192172FC}" srcOrd="7" destOrd="0" parTransId="{2CE1BC59-E97F-4B37-A44B-3DF61BABA75B}" sibTransId="{B7AA3B5A-B14E-4475-9D28-CF916ABA5377}"/>
    <dgm:cxn modelId="{01029EDB-AA46-4816-836D-0FAAC7D924C4}" srcId="{AC60D69A-050F-4426-B940-F2DB5CF59C67}" destId="{D002E219-8024-46AF-AB37-54864510F131}" srcOrd="6" destOrd="0" parTransId="{1828A0E5-A435-49C2-9E17-34EDC54632B7}" sibTransId="{517C0A8E-016D-4A81-B686-A26773558B92}"/>
    <dgm:cxn modelId="{D36C42AC-C423-4027-8CE3-5AEB1FE66F1B}" type="presParOf" srcId="{50E3DC67-9304-4BA6-B44C-CA31C25D572D}" destId="{9BB15D09-1D29-41A1-BC1E-218C941B258E}" srcOrd="0" destOrd="0" presId="urn:microsoft.com/office/officeart/2005/8/layout/bProcess4"/>
    <dgm:cxn modelId="{192A6E9C-BB02-4702-97B0-EE5F2D599346}" type="presParOf" srcId="{9BB15D09-1D29-41A1-BC1E-218C941B258E}" destId="{5A39093C-98E5-437B-9C38-4E1888A40E26}" srcOrd="0" destOrd="0" presId="urn:microsoft.com/office/officeart/2005/8/layout/bProcess4"/>
    <dgm:cxn modelId="{A848A80E-36C1-40A8-8438-A3800EC622D4}" type="presParOf" srcId="{9BB15D09-1D29-41A1-BC1E-218C941B258E}" destId="{EB64CE11-D5C9-448E-A93B-8CCBCF959AB9}" srcOrd="1" destOrd="0" presId="urn:microsoft.com/office/officeart/2005/8/layout/bProcess4"/>
    <dgm:cxn modelId="{DCC668EA-9DD3-4D58-B3C9-61857926B35F}" type="presParOf" srcId="{50E3DC67-9304-4BA6-B44C-CA31C25D572D}" destId="{10394AFC-1DCC-4472-B2B7-17992FCE007A}" srcOrd="1" destOrd="0" presId="urn:microsoft.com/office/officeart/2005/8/layout/bProcess4"/>
    <dgm:cxn modelId="{DAA87E0E-C629-4C40-950E-01AA26AF377A}" type="presParOf" srcId="{50E3DC67-9304-4BA6-B44C-CA31C25D572D}" destId="{37F85A30-A7AA-456B-9201-AA0063BC7CE7}" srcOrd="2" destOrd="0" presId="urn:microsoft.com/office/officeart/2005/8/layout/bProcess4"/>
    <dgm:cxn modelId="{E4ED6264-698A-4FAF-A0EE-9817A39A99FE}" type="presParOf" srcId="{37F85A30-A7AA-456B-9201-AA0063BC7CE7}" destId="{8581E5EC-8069-4C08-8883-024EC5A3725E}" srcOrd="0" destOrd="0" presId="urn:microsoft.com/office/officeart/2005/8/layout/bProcess4"/>
    <dgm:cxn modelId="{EBAEF916-BBEA-44D8-9D91-17496C1B3351}" type="presParOf" srcId="{37F85A30-A7AA-456B-9201-AA0063BC7CE7}" destId="{4D4BFA98-FB30-4BF5-B124-3EA19C46C81A}" srcOrd="1" destOrd="0" presId="urn:microsoft.com/office/officeart/2005/8/layout/bProcess4"/>
    <dgm:cxn modelId="{CC387BFC-92ED-4BAA-AF7A-255A8D1B11E1}" type="presParOf" srcId="{50E3DC67-9304-4BA6-B44C-CA31C25D572D}" destId="{03077BA1-5101-4545-A2A3-4ED3BB3CF98C}" srcOrd="3" destOrd="0" presId="urn:microsoft.com/office/officeart/2005/8/layout/bProcess4"/>
    <dgm:cxn modelId="{9E03BAF9-2B54-493B-BB74-B024672B87D9}" type="presParOf" srcId="{50E3DC67-9304-4BA6-B44C-CA31C25D572D}" destId="{EC69794D-7DCD-4A39-88F0-9B28F9344C39}" srcOrd="4" destOrd="0" presId="urn:microsoft.com/office/officeart/2005/8/layout/bProcess4"/>
    <dgm:cxn modelId="{AD8862C0-30ED-4810-8BE4-16C1AF0E90CE}" type="presParOf" srcId="{EC69794D-7DCD-4A39-88F0-9B28F9344C39}" destId="{0C1042AE-3813-4399-9029-0C1E32C45C6D}" srcOrd="0" destOrd="0" presId="urn:microsoft.com/office/officeart/2005/8/layout/bProcess4"/>
    <dgm:cxn modelId="{0408B67D-B781-4DB0-BB74-B994F9FD5D01}" type="presParOf" srcId="{EC69794D-7DCD-4A39-88F0-9B28F9344C39}" destId="{FBDF5C46-C69A-492E-87E5-3CAC61116A3D}" srcOrd="1" destOrd="0" presId="urn:microsoft.com/office/officeart/2005/8/layout/bProcess4"/>
    <dgm:cxn modelId="{82C47420-F704-4F2E-8A2D-4ED8C2E778F2}" type="presParOf" srcId="{50E3DC67-9304-4BA6-B44C-CA31C25D572D}" destId="{81960D57-5E4C-4A6F-968D-00EFDC02F6BE}" srcOrd="5" destOrd="0" presId="urn:microsoft.com/office/officeart/2005/8/layout/bProcess4"/>
    <dgm:cxn modelId="{45BC616C-E700-4B87-9E29-7E79D1A8833E}" type="presParOf" srcId="{50E3DC67-9304-4BA6-B44C-CA31C25D572D}" destId="{134C0CF7-445D-4254-A92D-20EF0F27141A}" srcOrd="6" destOrd="0" presId="urn:microsoft.com/office/officeart/2005/8/layout/bProcess4"/>
    <dgm:cxn modelId="{5F6A2677-C3F7-4841-B3D6-E9A015270F57}" type="presParOf" srcId="{134C0CF7-445D-4254-A92D-20EF0F27141A}" destId="{A4F191F0-D3D3-4964-AF2E-56A1AA557EAD}" srcOrd="0" destOrd="0" presId="urn:microsoft.com/office/officeart/2005/8/layout/bProcess4"/>
    <dgm:cxn modelId="{DAF6313E-E794-4941-972A-5BF67774F93F}" type="presParOf" srcId="{134C0CF7-445D-4254-A92D-20EF0F27141A}" destId="{DEB782B1-3CC2-4962-AD05-A2A21736EB67}" srcOrd="1" destOrd="0" presId="urn:microsoft.com/office/officeart/2005/8/layout/bProcess4"/>
    <dgm:cxn modelId="{1E40B170-D766-4E89-8577-58EC0F9619D8}" type="presParOf" srcId="{50E3DC67-9304-4BA6-B44C-CA31C25D572D}" destId="{A69C57A8-2386-4F9A-A0F9-5707F0B1CA1B}" srcOrd="7" destOrd="0" presId="urn:microsoft.com/office/officeart/2005/8/layout/bProcess4"/>
    <dgm:cxn modelId="{1C4ACE8F-6DE1-4E9F-B286-6F1ABE31D6A4}" type="presParOf" srcId="{50E3DC67-9304-4BA6-B44C-CA31C25D572D}" destId="{F86F7003-0AE5-4BDA-87A0-20C258729AF6}" srcOrd="8" destOrd="0" presId="urn:microsoft.com/office/officeart/2005/8/layout/bProcess4"/>
    <dgm:cxn modelId="{83EF2BB9-B8C6-476F-A7D8-87E8F2706AC7}" type="presParOf" srcId="{F86F7003-0AE5-4BDA-87A0-20C258729AF6}" destId="{BB9A364B-9EA7-491A-9932-84C069B2F97D}" srcOrd="0" destOrd="0" presId="urn:microsoft.com/office/officeart/2005/8/layout/bProcess4"/>
    <dgm:cxn modelId="{0FED40AB-6C6E-4B45-8BBC-195B74CA2259}" type="presParOf" srcId="{F86F7003-0AE5-4BDA-87A0-20C258729AF6}" destId="{308D3D64-A863-441E-8588-453742892D69}" srcOrd="1" destOrd="0" presId="urn:microsoft.com/office/officeart/2005/8/layout/bProcess4"/>
    <dgm:cxn modelId="{30035A1D-39E5-4C26-B0C1-AC6CEEE24B29}" type="presParOf" srcId="{50E3DC67-9304-4BA6-B44C-CA31C25D572D}" destId="{2254A629-A638-40FD-BA57-6B73D89B11E3}" srcOrd="9" destOrd="0" presId="urn:microsoft.com/office/officeart/2005/8/layout/bProcess4"/>
    <dgm:cxn modelId="{4DB0E1C6-9C5D-4638-AC6A-1CE0D51107EC}" type="presParOf" srcId="{50E3DC67-9304-4BA6-B44C-CA31C25D572D}" destId="{C4EDDE5E-5EC4-4BC2-94F0-231EAE0A9E5C}" srcOrd="10" destOrd="0" presId="urn:microsoft.com/office/officeart/2005/8/layout/bProcess4"/>
    <dgm:cxn modelId="{63E550DF-AE4F-4BBB-B822-760E6D2235F9}" type="presParOf" srcId="{C4EDDE5E-5EC4-4BC2-94F0-231EAE0A9E5C}" destId="{FDCCDAD9-B071-4A6B-B352-E27627B430CC}" srcOrd="0" destOrd="0" presId="urn:microsoft.com/office/officeart/2005/8/layout/bProcess4"/>
    <dgm:cxn modelId="{6421B8CA-3DD6-4CBC-BCC4-ED2E9E32D566}" type="presParOf" srcId="{C4EDDE5E-5EC4-4BC2-94F0-231EAE0A9E5C}" destId="{D270926A-922C-42B9-B9FA-309A74DD6578}" srcOrd="1" destOrd="0" presId="urn:microsoft.com/office/officeart/2005/8/layout/bProcess4"/>
    <dgm:cxn modelId="{0C2A5E7C-7487-476B-AAA5-A9357685F94B}" type="presParOf" srcId="{50E3DC67-9304-4BA6-B44C-CA31C25D572D}" destId="{7B4F1808-7F07-4822-94B3-35DD4C9A6FDA}" srcOrd="11" destOrd="0" presId="urn:microsoft.com/office/officeart/2005/8/layout/bProcess4"/>
    <dgm:cxn modelId="{1D2B2135-AD6C-42DC-A363-A784C90EC6E5}" type="presParOf" srcId="{50E3DC67-9304-4BA6-B44C-CA31C25D572D}" destId="{36753AF4-8DE7-4D2A-8BF4-80735D252C89}" srcOrd="12" destOrd="0" presId="urn:microsoft.com/office/officeart/2005/8/layout/bProcess4"/>
    <dgm:cxn modelId="{DBFF59E2-0B50-4F93-8015-CB5A741F2E20}" type="presParOf" srcId="{36753AF4-8DE7-4D2A-8BF4-80735D252C89}" destId="{751CAF4F-261F-4E60-9835-C6F9FF4A1218}" srcOrd="0" destOrd="0" presId="urn:microsoft.com/office/officeart/2005/8/layout/bProcess4"/>
    <dgm:cxn modelId="{BF29A3DA-4629-41C8-8636-A45D915A3128}" type="presParOf" srcId="{36753AF4-8DE7-4D2A-8BF4-80735D252C89}" destId="{5825D1CD-8366-4827-A0D2-227A6FC3AAB4}" srcOrd="1" destOrd="0" presId="urn:microsoft.com/office/officeart/2005/8/layout/bProcess4"/>
    <dgm:cxn modelId="{B1639DA5-478D-4D08-9FE0-9322D5E4EF97}" type="presParOf" srcId="{50E3DC67-9304-4BA6-B44C-CA31C25D572D}" destId="{F673BD07-6D81-4D4F-AF81-87C71F3ACF13}" srcOrd="13" destOrd="0" presId="urn:microsoft.com/office/officeart/2005/8/layout/bProcess4"/>
    <dgm:cxn modelId="{367F3255-708F-4280-955C-28DA17A5B51E}" type="presParOf" srcId="{50E3DC67-9304-4BA6-B44C-CA31C25D572D}" destId="{E1E77D25-DC2B-4F53-AEA6-64B075D41FD4}" srcOrd="14" destOrd="0" presId="urn:microsoft.com/office/officeart/2005/8/layout/bProcess4"/>
    <dgm:cxn modelId="{87C6B020-23EF-456C-A071-D4139A12BD5F}" type="presParOf" srcId="{E1E77D25-DC2B-4F53-AEA6-64B075D41FD4}" destId="{395C4757-E166-4940-9544-1278858333CF}" srcOrd="0" destOrd="0" presId="urn:microsoft.com/office/officeart/2005/8/layout/bProcess4"/>
    <dgm:cxn modelId="{4FF09524-4AA8-4651-84B8-DEBB81273A3D}" type="presParOf" srcId="{E1E77D25-DC2B-4F53-AEA6-64B075D41FD4}" destId="{5D4347D8-214F-44BB-AF64-234709F52F44}"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94AFC-1DCC-4472-B2B7-17992FCE007A}">
      <dsp:nvSpPr>
        <dsp:cNvPr id="0" name=""/>
        <dsp:cNvSpPr/>
      </dsp:nvSpPr>
      <dsp:spPr>
        <a:xfrm rot="5400000">
          <a:off x="886146" y="785456"/>
          <a:ext cx="1224944"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64CE11-D5C9-448E-A93B-8CCBCF959AB9}">
      <dsp:nvSpPr>
        <dsp:cNvPr id="0" name=""/>
        <dsp:cNvSpPr/>
      </dsp:nvSpPr>
      <dsp:spPr>
        <a:xfrm>
          <a:off x="521386" y="1460"/>
          <a:ext cx="1982047" cy="985741"/>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8000" dirty="0"/>
            <a:t>Install Necessary Libraries</a:t>
          </a:r>
          <a:endParaRPr lang="en-US" sz="2800" kern="1200" dirty="0"/>
        </a:p>
      </dsp:txBody>
      <dsp:txXfrm>
        <a:off x="550257" y="30331"/>
        <a:ext cx="1924305" cy="927999"/>
      </dsp:txXfrm>
    </dsp:sp>
    <dsp:sp modelId="{03077BA1-5101-4545-A2A3-4ED3BB3CF98C}">
      <dsp:nvSpPr>
        <dsp:cNvPr id="0" name=""/>
        <dsp:cNvSpPr/>
      </dsp:nvSpPr>
      <dsp:spPr>
        <a:xfrm rot="5400000">
          <a:off x="879145" y="2089169"/>
          <a:ext cx="1368016"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D4BFA98-FB30-4BF5-B124-3EA19C46C81A}">
      <dsp:nvSpPr>
        <dsp:cNvPr id="0" name=""/>
        <dsp:cNvSpPr/>
      </dsp:nvSpPr>
      <dsp:spPr>
        <a:xfrm>
          <a:off x="505261" y="1233637"/>
          <a:ext cx="2014298" cy="985741"/>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8000" dirty="0"/>
            <a:t>Import Libraries</a:t>
          </a:r>
          <a:endParaRPr lang="en-US" sz="2800" kern="1200" dirty="0"/>
        </a:p>
      </dsp:txBody>
      <dsp:txXfrm>
        <a:off x="534132" y="1262508"/>
        <a:ext cx="1956556" cy="927999"/>
      </dsp:txXfrm>
    </dsp:sp>
    <dsp:sp modelId="{81960D57-5E4C-4A6F-968D-00EFDC02F6BE}">
      <dsp:nvSpPr>
        <dsp:cNvPr id="0" name=""/>
        <dsp:cNvSpPr/>
      </dsp:nvSpPr>
      <dsp:spPr>
        <a:xfrm rot="188797">
          <a:off x="1030641" y="3118272"/>
          <a:ext cx="2540583"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DF5C46-C69A-492E-87E5-3CAC61116A3D}">
      <dsp:nvSpPr>
        <dsp:cNvPr id="0" name=""/>
        <dsp:cNvSpPr/>
      </dsp:nvSpPr>
      <dsp:spPr>
        <a:xfrm>
          <a:off x="513328" y="2465815"/>
          <a:ext cx="1998164" cy="1274002"/>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8000" dirty="0"/>
            <a:t>Load and Preprocess Dataset</a:t>
          </a:r>
          <a:endParaRPr lang="en-US" sz="2800" kern="1200" dirty="0"/>
        </a:p>
      </dsp:txBody>
      <dsp:txXfrm>
        <a:off x="550642" y="2503129"/>
        <a:ext cx="1923536" cy="1199374"/>
      </dsp:txXfrm>
    </dsp:sp>
    <dsp:sp modelId="{A69C57A8-2386-4F9A-A0F9-5707F0B1CA1B}">
      <dsp:nvSpPr>
        <dsp:cNvPr id="0" name=""/>
        <dsp:cNvSpPr/>
      </dsp:nvSpPr>
      <dsp:spPr>
        <a:xfrm rot="16200000">
          <a:off x="3329356" y="2362322"/>
          <a:ext cx="1224944"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EB782B1-3CC2-4962-AD05-A2A21736EB67}">
      <dsp:nvSpPr>
        <dsp:cNvPr id="0" name=""/>
        <dsp:cNvSpPr/>
      </dsp:nvSpPr>
      <dsp:spPr>
        <a:xfrm>
          <a:off x="3061717" y="2754075"/>
          <a:ext cx="1983625" cy="985741"/>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8000" dirty="0"/>
            <a:t>Model Building</a:t>
          </a:r>
          <a:endParaRPr lang="en-US" sz="2800" kern="1200" dirty="0"/>
        </a:p>
      </dsp:txBody>
      <dsp:txXfrm>
        <a:off x="3090588" y="2782946"/>
        <a:ext cx="1925883" cy="927999"/>
      </dsp:txXfrm>
    </dsp:sp>
    <dsp:sp modelId="{2254A629-A638-40FD-BA57-6B73D89B11E3}">
      <dsp:nvSpPr>
        <dsp:cNvPr id="0" name=""/>
        <dsp:cNvSpPr/>
      </dsp:nvSpPr>
      <dsp:spPr>
        <a:xfrm rot="16137903">
          <a:off x="3270935" y="996225"/>
          <a:ext cx="1460776"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08D3D64-A863-441E-8588-453742892D69}">
      <dsp:nvSpPr>
        <dsp:cNvPr id="0" name=""/>
        <dsp:cNvSpPr/>
      </dsp:nvSpPr>
      <dsp:spPr>
        <a:xfrm>
          <a:off x="3061717" y="1521898"/>
          <a:ext cx="1983625" cy="985741"/>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b="0" i="0" kern="1200" baseline="-8000" dirty="0"/>
            <a:t>Train and Test Split</a:t>
          </a:r>
          <a:endParaRPr lang="en-US" sz="2800" kern="1200" dirty="0"/>
        </a:p>
      </dsp:txBody>
      <dsp:txXfrm>
        <a:off x="3090588" y="1550769"/>
        <a:ext cx="1925883" cy="927999"/>
      </dsp:txXfrm>
    </dsp:sp>
    <dsp:sp modelId="{7B4F1808-7F07-4822-94B3-35DD4C9A6FDA}">
      <dsp:nvSpPr>
        <dsp:cNvPr id="0" name=""/>
        <dsp:cNvSpPr/>
      </dsp:nvSpPr>
      <dsp:spPr>
        <a:xfrm rot="21529498">
          <a:off x="3580726" y="444667"/>
          <a:ext cx="2620247"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70926A-922C-42B9-B9FA-309A74DD6578}">
      <dsp:nvSpPr>
        <dsp:cNvPr id="0" name=""/>
        <dsp:cNvSpPr/>
      </dsp:nvSpPr>
      <dsp:spPr>
        <a:xfrm>
          <a:off x="3043399" y="0"/>
          <a:ext cx="1967491" cy="1093207"/>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8000" dirty="0"/>
            <a:t>Filter and Handling Dataset</a:t>
          </a:r>
          <a:endParaRPr lang="en-US" sz="2800" kern="1200" dirty="0"/>
        </a:p>
      </dsp:txBody>
      <dsp:txXfrm>
        <a:off x="3075418" y="32019"/>
        <a:ext cx="1903453" cy="1029169"/>
      </dsp:txXfrm>
    </dsp:sp>
    <dsp:sp modelId="{F673BD07-6D81-4D4F-AF81-87C71F3ACF13}">
      <dsp:nvSpPr>
        <dsp:cNvPr id="0" name=""/>
        <dsp:cNvSpPr/>
      </dsp:nvSpPr>
      <dsp:spPr>
        <a:xfrm rot="5416810">
          <a:off x="5797724" y="1126502"/>
          <a:ext cx="1845489" cy="147861"/>
        </a:xfrm>
        <a:prstGeom prst="rect">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25D1CD-8366-4827-A0D2-227A6FC3AAB4}">
      <dsp:nvSpPr>
        <dsp:cNvPr id="0" name=""/>
        <dsp:cNvSpPr/>
      </dsp:nvSpPr>
      <dsp:spPr>
        <a:xfrm>
          <a:off x="5646111" y="0"/>
          <a:ext cx="2019013" cy="985741"/>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baseline="-8000" dirty="0"/>
            <a:t>Evaluate Model</a:t>
          </a:r>
          <a:endParaRPr lang="en-US" sz="2800" kern="1200" dirty="0"/>
        </a:p>
      </dsp:txBody>
      <dsp:txXfrm>
        <a:off x="5674982" y="28871"/>
        <a:ext cx="1961271" cy="927999"/>
      </dsp:txXfrm>
    </dsp:sp>
    <dsp:sp modelId="{5D4347D8-214F-44BB-AF64-234709F52F44}">
      <dsp:nvSpPr>
        <dsp:cNvPr id="0" name=""/>
        <dsp:cNvSpPr/>
      </dsp:nvSpPr>
      <dsp:spPr>
        <a:xfrm>
          <a:off x="5604915" y="1909196"/>
          <a:ext cx="2083825" cy="871918"/>
        </a:xfrm>
        <a:prstGeom prst="roundRect">
          <a:avLst>
            <a:gd name="adj" fmla="val 1000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Deployment</a:t>
          </a:r>
          <a:endParaRPr lang="en-US" sz="3200" kern="1200" dirty="0"/>
        </a:p>
      </dsp:txBody>
      <dsp:txXfrm>
        <a:off x="5630453" y="1934734"/>
        <a:ext cx="2032749" cy="82084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239ECB-A6F9-408A-9CA3-C8B90DFD77F1}" type="datetimeFigureOut">
              <a:rPr lang="en-IN" smtClean="0"/>
              <a:t>23-07-2025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D4253DF-A242-4F36-8980-BF65AF900A1C}"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2687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9ECB-A6F9-408A-9CA3-C8B90DFD77F1}"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253DF-A242-4F36-8980-BF65AF900A1C}"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0352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9ECB-A6F9-408A-9CA3-C8B90DFD77F1}"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253DF-A242-4F36-8980-BF65AF900A1C}"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5831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239ECB-A6F9-408A-9CA3-C8B90DFD77F1}"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253DF-A242-4F36-8980-BF65AF900A1C}"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6128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239ECB-A6F9-408A-9CA3-C8B90DFD77F1}" type="datetimeFigureOut">
              <a:rPr lang="en-IN" smtClean="0"/>
              <a:t>23-07-2025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4253DF-A242-4F36-8980-BF65AF900A1C}"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095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239ECB-A6F9-408A-9CA3-C8B90DFD77F1}"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253DF-A242-4F36-8980-BF65AF900A1C}"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697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239ECB-A6F9-408A-9CA3-C8B90DFD77F1}" type="datetimeFigureOut">
              <a:rPr lang="en-IN" smtClean="0"/>
              <a:t>23-07-2025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4253DF-A242-4F36-8980-BF65AF900A1C}"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2615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239ECB-A6F9-408A-9CA3-C8B90DFD77F1}" type="datetimeFigureOut">
              <a:rPr lang="en-IN" smtClean="0"/>
              <a:t>23-07-2025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4253DF-A242-4F36-8980-BF65AF900A1C}"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3389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239ECB-A6F9-408A-9CA3-C8B90DFD77F1}" type="datetimeFigureOut">
              <a:rPr lang="en-IN" smtClean="0"/>
              <a:t>23-07-2025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4253DF-A242-4F36-8980-BF65AF900A1C}" type="slidenum">
              <a:rPr lang="en-IN" smtClean="0"/>
              <a:t>‹#›</a:t>
            </a:fld>
            <a:endParaRPr lang="en-IN"/>
          </a:p>
        </p:txBody>
      </p:sp>
    </p:spTree>
    <p:extLst>
      <p:ext uri="{BB962C8B-B14F-4D97-AF65-F5344CB8AC3E}">
        <p14:creationId xmlns:p14="http://schemas.microsoft.com/office/powerpoint/2010/main" val="153464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239ECB-A6F9-408A-9CA3-C8B90DFD77F1}" type="datetimeFigureOut">
              <a:rPr lang="en-IN" smtClean="0"/>
              <a:t>23-07-2025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4253DF-A242-4F36-8980-BF65AF900A1C}"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2939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239ECB-A6F9-408A-9CA3-C8B90DFD77F1}" type="datetimeFigureOut">
              <a:rPr lang="en-IN" smtClean="0"/>
              <a:t>23-07-2025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9D4253DF-A242-4F36-8980-BF65AF900A1C}"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7640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239ECB-A6F9-408A-9CA3-C8B90DFD77F1}" type="datetimeFigureOut">
              <a:rPr lang="en-IN" smtClean="0"/>
              <a:t>23-07-2025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4253DF-A242-4F36-8980-BF65AF900A1C}"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129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2C41-D3DB-AC11-8E92-39C358303951}"/>
              </a:ext>
            </a:extLst>
          </p:cNvPr>
          <p:cNvSpPr>
            <a:spLocks noGrp="1"/>
          </p:cNvSpPr>
          <p:nvPr>
            <p:ph type="ctrTitle"/>
          </p:nvPr>
        </p:nvSpPr>
        <p:spPr>
          <a:xfrm>
            <a:off x="1789470" y="1039762"/>
            <a:ext cx="9144000" cy="1655762"/>
          </a:xfrm>
        </p:spPr>
        <p:txBody>
          <a:bodyPr>
            <a:normAutofit fontScale="90000"/>
          </a:bodyPr>
          <a:lstStyle/>
          <a:p>
            <a:pPr algn="ctr"/>
            <a:r>
              <a:rPr lang="en-IN" b="1" dirty="0"/>
              <a:t>Insurance Premium Prediction</a:t>
            </a:r>
          </a:p>
        </p:txBody>
      </p:sp>
      <p:sp>
        <p:nvSpPr>
          <p:cNvPr id="3" name="Subtitle 2">
            <a:extLst>
              <a:ext uri="{FF2B5EF4-FFF2-40B4-BE49-F238E27FC236}">
                <a16:creationId xmlns:a16="http://schemas.microsoft.com/office/drawing/2014/main" id="{B444F30C-9958-91A7-AADD-B1F25D70FE4B}"/>
              </a:ext>
            </a:extLst>
          </p:cNvPr>
          <p:cNvSpPr>
            <a:spLocks noGrp="1"/>
          </p:cNvSpPr>
          <p:nvPr>
            <p:ph type="subTitle" idx="1"/>
          </p:nvPr>
        </p:nvSpPr>
        <p:spPr>
          <a:xfrm>
            <a:off x="1081548" y="4162476"/>
            <a:ext cx="4444181" cy="1655762"/>
          </a:xfrm>
        </p:spPr>
        <p:txBody>
          <a:bodyPr/>
          <a:lstStyle/>
          <a:p>
            <a:pPr lvl="0" algn="l"/>
            <a:r>
              <a:rPr lang="en-IN" dirty="0">
                <a:solidFill>
                  <a:srgbClr val="000000"/>
                </a:solidFill>
              </a:rPr>
              <a:t>Prepared by :</a:t>
            </a:r>
            <a:br>
              <a:rPr lang="en-IN" dirty="0">
                <a:solidFill>
                  <a:srgbClr val="000000"/>
                </a:solidFill>
              </a:rPr>
            </a:br>
            <a:r>
              <a:rPr lang="en-IN" dirty="0">
                <a:solidFill>
                  <a:srgbClr val="000000"/>
                </a:solidFill>
              </a:rPr>
              <a:t>Pratham A. Kyada</a:t>
            </a:r>
          </a:p>
        </p:txBody>
      </p:sp>
      <p:sp>
        <p:nvSpPr>
          <p:cNvPr id="4" name="Subtitle 2">
            <a:extLst>
              <a:ext uri="{FF2B5EF4-FFF2-40B4-BE49-F238E27FC236}">
                <a16:creationId xmlns:a16="http://schemas.microsoft.com/office/drawing/2014/main" id="{A9891777-9844-1A3C-D331-4B3505DA4BA3}"/>
              </a:ext>
            </a:extLst>
          </p:cNvPr>
          <p:cNvSpPr txBox="1">
            <a:spLocks/>
          </p:cNvSpPr>
          <p:nvPr/>
        </p:nvSpPr>
        <p:spPr>
          <a:xfrm>
            <a:off x="6838335" y="3602038"/>
            <a:ext cx="444418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5" name="Subtitle 2">
            <a:extLst>
              <a:ext uri="{FF2B5EF4-FFF2-40B4-BE49-F238E27FC236}">
                <a16:creationId xmlns:a16="http://schemas.microsoft.com/office/drawing/2014/main" id="{2BF5BC9A-5E6B-9AC6-65AB-14F2FFB16713}"/>
              </a:ext>
            </a:extLst>
          </p:cNvPr>
          <p:cNvSpPr txBox="1">
            <a:spLocks/>
          </p:cNvSpPr>
          <p:nvPr/>
        </p:nvSpPr>
        <p:spPr>
          <a:xfrm>
            <a:off x="6666271" y="4162476"/>
            <a:ext cx="4444181"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dirty="0">
                <a:solidFill>
                  <a:srgbClr val="000000"/>
                </a:solidFill>
                <a:ea typeface="Noto Sans CJK SC" pitchFamily="2"/>
                <a:cs typeface="Lohit Devanagari" pitchFamily="2"/>
              </a:rPr>
              <a:t>External Guide:</a:t>
            </a:r>
            <a:br>
              <a:rPr lang="en-IN" dirty="0">
                <a:solidFill>
                  <a:srgbClr val="000000"/>
                </a:solidFill>
                <a:ea typeface="Noto Sans CJK SC" pitchFamily="2"/>
                <a:cs typeface="Lohit Devanagari" pitchFamily="2"/>
              </a:rPr>
            </a:br>
            <a:r>
              <a:rPr lang="en-IN" dirty="0">
                <a:solidFill>
                  <a:srgbClr val="000000"/>
                </a:solidFill>
                <a:ea typeface="Noto Sans CJK SC" pitchFamily="2"/>
                <a:cs typeface="Lohit Devanagari" pitchFamily="2"/>
              </a:rPr>
              <a:t>Mr. Sahaj </a:t>
            </a:r>
            <a:r>
              <a:rPr lang="en-IN" dirty="0" err="1">
                <a:solidFill>
                  <a:srgbClr val="000000"/>
                </a:solidFill>
                <a:ea typeface="Noto Sans CJK SC" pitchFamily="2"/>
                <a:cs typeface="Lohit Devanagari" pitchFamily="2"/>
              </a:rPr>
              <a:t>Godhani</a:t>
            </a:r>
            <a:endParaRPr lang="en-IN" dirty="0">
              <a:solidFill>
                <a:srgbClr val="000000"/>
              </a:solidFill>
              <a:ea typeface="Noto Sans CJK SC" pitchFamily="2"/>
              <a:cs typeface="Lohit Devanagari" pitchFamily="2"/>
            </a:endParaRPr>
          </a:p>
          <a:p>
            <a:endParaRPr lang="en-IN" dirty="0"/>
          </a:p>
        </p:txBody>
      </p:sp>
    </p:spTree>
    <p:extLst>
      <p:ext uri="{BB962C8B-B14F-4D97-AF65-F5344CB8AC3E}">
        <p14:creationId xmlns:p14="http://schemas.microsoft.com/office/powerpoint/2010/main" val="25019760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19CA-F560-10AD-F933-A2BBDED793AA}"/>
              </a:ext>
            </a:extLst>
          </p:cNvPr>
          <p:cNvSpPr>
            <a:spLocks noGrp="1"/>
          </p:cNvSpPr>
          <p:nvPr>
            <p:ph type="title"/>
          </p:nvPr>
        </p:nvSpPr>
        <p:spPr/>
        <p:txBody>
          <a:bodyPr>
            <a:normAutofit/>
          </a:bodyPr>
          <a:lstStyle/>
          <a:p>
            <a:pPr algn="ctr"/>
            <a:r>
              <a:rPr lang="en-US" sz="6000" b="1" dirty="0"/>
              <a:t>Correlation Matrix</a:t>
            </a:r>
            <a:endParaRPr lang="en-IN" sz="6000" b="1" dirty="0"/>
          </a:p>
        </p:txBody>
      </p:sp>
      <p:pic>
        <p:nvPicPr>
          <p:cNvPr id="4098" name="Picture 2">
            <a:extLst>
              <a:ext uri="{FF2B5EF4-FFF2-40B4-BE49-F238E27FC236}">
                <a16:creationId xmlns:a16="http://schemas.microsoft.com/office/drawing/2014/main" id="{F19D6051-87A8-CBBD-DDA9-8B8B2BDA7B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970924" y="2153777"/>
            <a:ext cx="4250151"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1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5A8D-DDC7-F185-6E43-482DF1E7F87B}"/>
              </a:ext>
            </a:extLst>
          </p:cNvPr>
          <p:cNvSpPr>
            <a:spLocks noGrp="1"/>
          </p:cNvSpPr>
          <p:nvPr>
            <p:ph type="title"/>
          </p:nvPr>
        </p:nvSpPr>
        <p:spPr>
          <a:xfrm>
            <a:off x="838200" y="730885"/>
            <a:ext cx="10515600" cy="1325563"/>
          </a:xfrm>
        </p:spPr>
        <p:txBody>
          <a:bodyPr>
            <a:normAutofit/>
          </a:bodyPr>
          <a:lstStyle/>
          <a:p>
            <a:pPr algn="ctr"/>
            <a:r>
              <a:rPr lang="en-IN" sz="6000" b="1" dirty="0"/>
              <a:t>Linear Regression </a:t>
            </a:r>
          </a:p>
        </p:txBody>
      </p:sp>
      <p:pic>
        <p:nvPicPr>
          <p:cNvPr id="5" name="Content Placeholder 4">
            <a:extLst>
              <a:ext uri="{FF2B5EF4-FFF2-40B4-BE49-F238E27FC236}">
                <a16:creationId xmlns:a16="http://schemas.microsoft.com/office/drawing/2014/main" id="{B74BDAF9-E4E0-268C-C654-97D0DCF23B6B}"/>
              </a:ext>
            </a:extLst>
          </p:cNvPr>
          <p:cNvPicPr>
            <a:picLocks noGrp="1" noChangeAspect="1"/>
          </p:cNvPicPr>
          <p:nvPr>
            <p:ph idx="1"/>
          </p:nvPr>
        </p:nvPicPr>
        <p:blipFill>
          <a:blip r:embed="rId2"/>
          <a:stretch>
            <a:fillRect/>
          </a:stretch>
        </p:blipFill>
        <p:spPr>
          <a:xfrm>
            <a:off x="1513003" y="2849464"/>
            <a:ext cx="9470137" cy="2095309"/>
          </a:xfrm>
        </p:spPr>
      </p:pic>
    </p:spTree>
    <p:extLst>
      <p:ext uri="{BB962C8B-B14F-4D97-AF65-F5344CB8AC3E}">
        <p14:creationId xmlns:p14="http://schemas.microsoft.com/office/powerpoint/2010/main" val="173496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AFFDA-FE3E-B4A1-AFE2-FAA96C547A97}"/>
              </a:ext>
            </a:extLst>
          </p:cNvPr>
          <p:cNvSpPr>
            <a:spLocks noGrp="1"/>
          </p:cNvSpPr>
          <p:nvPr>
            <p:ph type="title"/>
          </p:nvPr>
        </p:nvSpPr>
        <p:spPr/>
        <p:txBody>
          <a:bodyPr>
            <a:normAutofit/>
          </a:bodyPr>
          <a:lstStyle/>
          <a:p>
            <a:pPr algn="ctr"/>
            <a:r>
              <a:rPr lang="en-IN" sz="6000" b="1" dirty="0"/>
              <a:t>Decision Tree</a:t>
            </a:r>
          </a:p>
        </p:txBody>
      </p:sp>
      <p:pic>
        <p:nvPicPr>
          <p:cNvPr id="5" name="Content Placeholder 4">
            <a:extLst>
              <a:ext uri="{FF2B5EF4-FFF2-40B4-BE49-F238E27FC236}">
                <a16:creationId xmlns:a16="http://schemas.microsoft.com/office/drawing/2014/main" id="{3ED951BD-9041-CC40-9891-E65F5C9D6973}"/>
              </a:ext>
            </a:extLst>
          </p:cNvPr>
          <p:cNvPicPr>
            <a:picLocks noGrp="1" noChangeAspect="1"/>
          </p:cNvPicPr>
          <p:nvPr>
            <p:ph idx="1"/>
          </p:nvPr>
        </p:nvPicPr>
        <p:blipFill>
          <a:blip r:embed="rId2"/>
          <a:stretch>
            <a:fillRect/>
          </a:stretch>
        </p:blipFill>
        <p:spPr>
          <a:xfrm>
            <a:off x="1179458" y="2489200"/>
            <a:ext cx="10174342" cy="2438334"/>
          </a:xfrm>
        </p:spPr>
      </p:pic>
    </p:spTree>
    <p:extLst>
      <p:ext uri="{BB962C8B-B14F-4D97-AF65-F5344CB8AC3E}">
        <p14:creationId xmlns:p14="http://schemas.microsoft.com/office/powerpoint/2010/main" val="406107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BED7-B143-AC8D-649A-C3784D2C2C1C}"/>
              </a:ext>
            </a:extLst>
          </p:cNvPr>
          <p:cNvSpPr>
            <a:spLocks noGrp="1"/>
          </p:cNvSpPr>
          <p:nvPr>
            <p:ph type="title"/>
          </p:nvPr>
        </p:nvSpPr>
        <p:spPr/>
        <p:txBody>
          <a:bodyPr>
            <a:normAutofit/>
          </a:bodyPr>
          <a:lstStyle/>
          <a:p>
            <a:pPr algn="ctr"/>
            <a:r>
              <a:rPr lang="en-IN" sz="6600" b="1" dirty="0"/>
              <a:t>Random Forest</a:t>
            </a:r>
          </a:p>
        </p:txBody>
      </p:sp>
      <p:pic>
        <p:nvPicPr>
          <p:cNvPr id="5" name="Content Placeholder 4">
            <a:extLst>
              <a:ext uri="{FF2B5EF4-FFF2-40B4-BE49-F238E27FC236}">
                <a16:creationId xmlns:a16="http://schemas.microsoft.com/office/drawing/2014/main" id="{E8656272-DC92-D02D-FFCD-DC1B25751CC9}"/>
              </a:ext>
            </a:extLst>
          </p:cNvPr>
          <p:cNvPicPr>
            <a:picLocks noGrp="1" noChangeAspect="1"/>
          </p:cNvPicPr>
          <p:nvPr>
            <p:ph idx="1"/>
          </p:nvPr>
        </p:nvPicPr>
        <p:blipFill>
          <a:blip r:embed="rId2"/>
          <a:stretch>
            <a:fillRect/>
          </a:stretch>
        </p:blipFill>
        <p:spPr>
          <a:xfrm>
            <a:off x="2059257" y="2871019"/>
            <a:ext cx="8386348" cy="1851705"/>
          </a:xfrm>
        </p:spPr>
      </p:pic>
    </p:spTree>
    <p:extLst>
      <p:ext uri="{BB962C8B-B14F-4D97-AF65-F5344CB8AC3E}">
        <p14:creationId xmlns:p14="http://schemas.microsoft.com/office/powerpoint/2010/main" val="164317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4947-85BA-A9E9-1535-A5714786EAB8}"/>
              </a:ext>
            </a:extLst>
          </p:cNvPr>
          <p:cNvSpPr>
            <a:spLocks noGrp="1"/>
          </p:cNvSpPr>
          <p:nvPr>
            <p:ph type="title"/>
          </p:nvPr>
        </p:nvSpPr>
        <p:spPr/>
        <p:txBody>
          <a:bodyPr>
            <a:normAutofit/>
          </a:bodyPr>
          <a:lstStyle/>
          <a:p>
            <a:pPr algn="ctr"/>
            <a:r>
              <a:rPr lang="en-IN" sz="6000" b="1" dirty="0"/>
              <a:t>Gradient Boosting</a:t>
            </a:r>
          </a:p>
        </p:txBody>
      </p:sp>
      <p:pic>
        <p:nvPicPr>
          <p:cNvPr id="5" name="Content Placeholder 4">
            <a:extLst>
              <a:ext uri="{FF2B5EF4-FFF2-40B4-BE49-F238E27FC236}">
                <a16:creationId xmlns:a16="http://schemas.microsoft.com/office/drawing/2014/main" id="{9F284D5A-0D1C-0591-11E9-913623FAEDA3}"/>
              </a:ext>
            </a:extLst>
          </p:cNvPr>
          <p:cNvPicPr>
            <a:picLocks noGrp="1" noChangeAspect="1"/>
          </p:cNvPicPr>
          <p:nvPr>
            <p:ph idx="1"/>
          </p:nvPr>
        </p:nvPicPr>
        <p:blipFill>
          <a:blip r:embed="rId2"/>
          <a:stretch>
            <a:fillRect/>
          </a:stretch>
        </p:blipFill>
        <p:spPr>
          <a:xfrm>
            <a:off x="1207265" y="3092123"/>
            <a:ext cx="9976929" cy="1709455"/>
          </a:xfrm>
        </p:spPr>
      </p:pic>
    </p:spTree>
    <p:extLst>
      <p:ext uri="{BB962C8B-B14F-4D97-AF65-F5344CB8AC3E}">
        <p14:creationId xmlns:p14="http://schemas.microsoft.com/office/powerpoint/2010/main" val="325213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1578-955F-9E73-0464-AF436DD9336F}"/>
              </a:ext>
            </a:extLst>
          </p:cNvPr>
          <p:cNvSpPr>
            <a:spLocks noGrp="1"/>
          </p:cNvSpPr>
          <p:nvPr>
            <p:ph type="title"/>
          </p:nvPr>
        </p:nvSpPr>
        <p:spPr/>
        <p:txBody>
          <a:bodyPr>
            <a:normAutofit/>
          </a:bodyPr>
          <a:lstStyle/>
          <a:p>
            <a:pPr algn="ctr"/>
            <a:r>
              <a:rPr lang="en-IN" sz="6000" b="1" dirty="0" err="1"/>
              <a:t>XGBoost</a:t>
            </a:r>
            <a:r>
              <a:rPr lang="en-IN" sz="6000" b="1" dirty="0"/>
              <a:t> </a:t>
            </a:r>
          </a:p>
        </p:txBody>
      </p:sp>
      <p:pic>
        <p:nvPicPr>
          <p:cNvPr id="5" name="Content Placeholder 4">
            <a:extLst>
              <a:ext uri="{FF2B5EF4-FFF2-40B4-BE49-F238E27FC236}">
                <a16:creationId xmlns:a16="http://schemas.microsoft.com/office/drawing/2014/main" id="{02473C6B-4DDD-A557-829F-C16C5EB14199}"/>
              </a:ext>
            </a:extLst>
          </p:cNvPr>
          <p:cNvPicPr>
            <a:picLocks noGrp="1" noChangeAspect="1"/>
          </p:cNvPicPr>
          <p:nvPr>
            <p:ph idx="1"/>
          </p:nvPr>
        </p:nvPicPr>
        <p:blipFill>
          <a:blip r:embed="rId2"/>
          <a:stretch>
            <a:fillRect/>
          </a:stretch>
        </p:blipFill>
        <p:spPr>
          <a:xfrm>
            <a:off x="1349214" y="2733368"/>
            <a:ext cx="9377341" cy="1905476"/>
          </a:xfrm>
        </p:spPr>
      </p:pic>
    </p:spTree>
    <p:extLst>
      <p:ext uri="{BB962C8B-B14F-4D97-AF65-F5344CB8AC3E}">
        <p14:creationId xmlns:p14="http://schemas.microsoft.com/office/powerpoint/2010/main" val="914394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9C22-6D27-BEE8-FD3A-C04F77BCFE9D}"/>
              </a:ext>
            </a:extLst>
          </p:cNvPr>
          <p:cNvSpPr>
            <a:spLocks noGrp="1"/>
          </p:cNvSpPr>
          <p:nvPr>
            <p:ph type="title"/>
          </p:nvPr>
        </p:nvSpPr>
        <p:spPr/>
        <p:txBody>
          <a:bodyPr>
            <a:normAutofit/>
          </a:bodyPr>
          <a:lstStyle/>
          <a:p>
            <a:pPr algn="ctr"/>
            <a:r>
              <a:rPr lang="en-IN" sz="5400" b="1" dirty="0"/>
              <a:t>K-Nearest </a:t>
            </a:r>
            <a:r>
              <a:rPr lang="en-IN" sz="5400" b="1" dirty="0" err="1"/>
              <a:t>Neighbors</a:t>
            </a:r>
            <a:r>
              <a:rPr lang="en-IN" sz="5400" b="1" dirty="0"/>
              <a:t> </a:t>
            </a:r>
          </a:p>
        </p:txBody>
      </p:sp>
      <p:pic>
        <p:nvPicPr>
          <p:cNvPr id="5" name="Content Placeholder 4">
            <a:extLst>
              <a:ext uri="{FF2B5EF4-FFF2-40B4-BE49-F238E27FC236}">
                <a16:creationId xmlns:a16="http://schemas.microsoft.com/office/drawing/2014/main" id="{05D8B4AA-6F71-F241-4C27-9433D518354D}"/>
              </a:ext>
            </a:extLst>
          </p:cNvPr>
          <p:cNvPicPr>
            <a:picLocks noGrp="1" noChangeAspect="1"/>
          </p:cNvPicPr>
          <p:nvPr>
            <p:ph idx="1"/>
          </p:nvPr>
        </p:nvPicPr>
        <p:blipFill>
          <a:blip r:embed="rId2"/>
          <a:stretch>
            <a:fillRect/>
          </a:stretch>
        </p:blipFill>
        <p:spPr>
          <a:xfrm>
            <a:off x="1910558" y="2772699"/>
            <a:ext cx="8370883" cy="1573474"/>
          </a:xfrm>
        </p:spPr>
      </p:pic>
    </p:spTree>
    <p:extLst>
      <p:ext uri="{BB962C8B-B14F-4D97-AF65-F5344CB8AC3E}">
        <p14:creationId xmlns:p14="http://schemas.microsoft.com/office/powerpoint/2010/main" val="3395027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6A89-B45D-1D3B-E32E-47079584A51A}"/>
              </a:ext>
            </a:extLst>
          </p:cNvPr>
          <p:cNvSpPr>
            <a:spLocks noGrp="1"/>
          </p:cNvSpPr>
          <p:nvPr>
            <p:ph type="title"/>
          </p:nvPr>
        </p:nvSpPr>
        <p:spPr>
          <a:xfrm>
            <a:off x="1461412" y="362067"/>
            <a:ext cx="9603275" cy="1049235"/>
          </a:xfrm>
        </p:spPr>
        <p:txBody>
          <a:bodyPr>
            <a:normAutofit fontScale="90000"/>
          </a:bodyPr>
          <a:lstStyle/>
          <a:p>
            <a:pPr algn="ctr"/>
            <a:r>
              <a:rPr lang="en-IN" sz="5400" b="1" dirty="0"/>
              <a:t>Comparison of Model Accuracies​</a:t>
            </a:r>
          </a:p>
        </p:txBody>
      </p:sp>
      <p:pic>
        <p:nvPicPr>
          <p:cNvPr id="1026" name="Picture 2">
            <a:extLst>
              <a:ext uri="{FF2B5EF4-FFF2-40B4-BE49-F238E27FC236}">
                <a16:creationId xmlns:a16="http://schemas.microsoft.com/office/drawing/2014/main" id="{10A0E717-A279-B9D0-ADE9-9FD6EA655C9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22386" y="1955072"/>
            <a:ext cx="6987085" cy="4054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9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4F33-84C7-F3F4-9F9B-40EE5A14402F}"/>
              </a:ext>
            </a:extLst>
          </p:cNvPr>
          <p:cNvSpPr>
            <a:spLocks noGrp="1"/>
          </p:cNvSpPr>
          <p:nvPr>
            <p:ph type="title"/>
          </p:nvPr>
        </p:nvSpPr>
        <p:spPr/>
        <p:txBody>
          <a:bodyPr>
            <a:normAutofit/>
          </a:bodyPr>
          <a:lstStyle/>
          <a:p>
            <a:pPr algn="ctr"/>
            <a:r>
              <a:rPr lang="en-IN" sz="6000" b="1" dirty="0"/>
              <a:t>Deployment </a:t>
            </a:r>
          </a:p>
        </p:txBody>
      </p:sp>
      <p:pic>
        <p:nvPicPr>
          <p:cNvPr id="5" name="Content Placeholder 4">
            <a:extLst>
              <a:ext uri="{FF2B5EF4-FFF2-40B4-BE49-F238E27FC236}">
                <a16:creationId xmlns:a16="http://schemas.microsoft.com/office/drawing/2014/main" id="{3D4A5AD8-4B1B-8FA4-C16F-01315DD6BABC}"/>
              </a:ext>
            </a:extLst>
          </p:cNvPr>
          <p:cNvPicPr>
            <a:picLocks noGrp="1" noChangeAspect="1"/>
          </p:cNvPicPr>
          <p:nvPr>
            <p:ph idx="1"/>
          </p:nvPr>
        </p:nvPicPr>
        <p:blipFill>
          <a:blip r:embed="rId2"/>
          <a:stretch>
            <a:fillRect/>
          </a:stretch>
        </p:blipFill>
        <p:spPr>
          <a:xfrm>
            <a:off x="3805602" y="2096727"/>
            <a:ext cx="4365005" cy="3716441"/>
          </a:xfrm>
        </p:spPr>
      </p:pic>
    </p:spTree>
    <p:extLst>
      <p:ext uri="{BB962C8B-B14F-4D97-AF65-F5344CB8AC3E}">
        <p14:creationId xmlns:p14="http://schemas.microsoft.com/office/powerpoint/2010/main" val="1372665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8852-D14F-966D-C37C-7B1467535112}"/>
              </a:ext>
            </a:extLst>
          </p:cNvPr>
          <p:cNvSpPr>
            <a:spLocks noGrp="1"/>
          </p:cNvSpPr>
          <p:nvPr>
            <p:ph type="title"/>
          </p:nvPr>
        </p:nvSpPr>
        <p:spPr>
          <a:xfrm>
            <a:off x="1451579" y="804519"/>
            <a:ext cx="9603275" cy="2469623"/>
          </a:xfrm>
        </p:spPr>
        <p:txBody>
          <a:bodyPr>
            <a:normAutofit/>
          </a:bodyPr>
          <a:lstStyle/>
          <a:p>
            <a:pPr algn="ctr"/>
            <a:r>
              <a:rPr lang="en-IN" sz="4000" b="1" dirty="0"/>
              <a:t>THANK YOU</a:t>
            </a:r>
          </a:p>
        </p:txBody>
      </p:sp>
    </p:spTree>
    <p:extLst>
      <p:ext uri="{BB962C8B-B14F-4D97-AF65-F5344CB8AC3E}">
        <p14:creationId xmlns:p14="http://schemas.microsoft.com/office/powerpoint/2010/main" val="3037987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AAAF6-DBEC-BF3B-235E-608C2874DA31}"/>
              </a:ext>
            </a:extLst>
          </p:cNvPr>
          <p:cNvSpPr>
            <a:spLocks noGrp="1"/>
          </p:cNvSpPr>
          <p:nvPr>
            <p:ph type="title"/>
          </p:nvPr>
        </p:nvSpPr>
        <p:spPr/>
        <p:txBody>
          <a:bodyPr>
            <a:normAutofit fontScale="90000"/>
          </a:bodyPr>
          <a:lstStyle/>
          <a:p>
            <a:pPr algn="ctr"/>
            <a:r>
              <a:rPr lang="en-US" sz="7200" b="1" dirty="0"/>
              <a:t>Introduction</a:t>
            </a:r>
            <a:endParaRPr lang="en-IN" sz="7200" b="1" dirty="0"/>
          </a:p>
        </p:txBody>
      </p:sp>
      <p:sp>
        <p:nvSpPr>
          <p:cNvPr id="3" name="Content Placeholder 2">
            <a:extLst>
              <a:ext uri="{FF2B5EF4-FFF2-40B4-BE49-F238E27FC236}">
                <a16:creationId xmlns:a16="http://schemas.microsoft.com/office/drawing/2014/main" id="{5A22BE19-8356-3DA8-AB98-3ED7C116E9C3}"/>
              </a:ext>
            </a:extLst>
          </p:cNvPr>
          <p:cNvSpPr>
            <a:spLocks noGrp="1"/>
          </p:cNvSpPr>
          <p:nvPr>
            <p:ph idx="1"/>
          </p:nvPr>
        </p:nvSpPr>
        <p:spPr>
          <a:xfrm>
            <a:off x="985684" y="2359741"/>
            <a:ext cx="10515600" cy="3394434"/>
          </a:xfrm>
        </p:spPr>
        <p:txBody>
          <a:bodyPr>
            <a:normAutofit/>
          </a:bodyPr>
          <a:lstStyle/>
          <a:p>
            <a:pPr marL="0" indent="0">
              <a:buNone/>
            </a:pPr>
            <a:r>
              <a:rPr lang="en-US" sz="2400" dirty="0"/>
              <a:t>	The traditional approach to determining insurance costs involves complex manual assessments, lengthy application processes, and significant waiting periods before customers receive accurate premium quotes.</a:t>
            </a:r>
          </a:p>
          <a:p>
            <a:pPr marL="0" indent="0">
              <a:buNone/>
            </a:pPr>
            <a:endParaRPr lang="en-US" sz="2400" dirty="0"/>
          </a:p>
          <a:p>
            <a:pPr marL="0" indent="0">
              <a:buNone/>
            </a:pPr>
            <a:r>
              <a:rPr lang="en-IN" sz="2400" dirty="0"/>
              <a:t>	</a:t>
            </a:r>
            <a:r>
              <a:rPr lang="en-US" sz="2400" dirty="0"/>
              <a:t>Machine Learning (ML) provides a fast, efficient, and accurate approach to predict insurance premiums using individual health and demographic data.</a:t>
            </a:r>
          </a:p>
        </p:txBody>
      </p:sp>
    </p:spTree>
    <p:extLst>
      <p:ext uri="{BB962C8B-B14F-4D97-AF65-F5344CB8AC3E}">
        <p14:creationId xmlns:p14="http://schemas.microsoft.com/office/powerpoint/2010/main" val="3313789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DA48-7954-92F5-A62E-BCB0A70ABB34}"/>
              </a:ext>
            </a:extLst>
          </p:cNvPr>
          <p:cNvSpPr>
            <a:spLocks noGrp="1"/>
          </p:cNvSpPr>
          <p:nvPr>
            <p:ph type="title"/>
          </p:nvPr>
        </p:nvSpPr>
        <p:spPr/>
        <p:txBody>
          <a:bodyPr>
            <a:normAutofit fontScale="90000"/>
          </a:bodyPr>
          <a:lstStyle/>
          <a:p>
            <a:pPr algn="ctr"/>
            <a:r>
              <a:rPr lang="en-IN" sz="6600" b="1" dirty="0"/>
              <a:t>Problem Statement</a:t>
            </a:r>
          </a:p>
        </p:txBody>
      </p:sp>
      <p:sp>
        <p:nvSpPr>
          <p:cNvPr id="3" name="Content Placeholder 2">
            <a:extLst>
              <a:ext uri="{FF2B5EF4-FFF2-40B4-BE49-F238E27FC236}">
                <a16:creationId xmlns:a16="http://schemas.microsoft.com/office/drawing/2014/main" id="{24B9A4C6-E5E7-FEAF-8355-F3CA015A7447}"/>
              </a:ext>
            </a:extLst>
          </p:cNvPr>
          <p:cNvSpPr>
            <a:spLocks noGrp="1"/>
          </p:cNvSpPr>
          <p:nvPr>
            <p:ph idx="1"/>
          </p:nvPr>
        </p:nvSpPr>
        <p:spPr>
          <a:xfrm>
            <a:off x="838200" y="2517059"/>
            <a:ext cx="10515600" cy="3414098"/>
          </a:xfrm>
        </p:spPr>
        <p:txBody>
          <a:bodyPr>
            <a:normAutofit/>
          </a:bodyPr>
          <a:lstStyle/>
          <a:p>
            <a:pPr marL="0" indent="0">
              <a:buNone/>
            </a:pPr>
            <a:r>
              <a:rPr lang="en-US" sz="2400" dirty="0"/>
              <a:t>	The goal of this project to give people an estimate of how much they need based on their individual health situation. After that, customers can work with any health insurance carrier and its plans and perks while we keeping the projected cost from our study in mind. This can assist a person in concentrating on the health side of an insurance policy rather than the ineffective part. </a:t>
            </a:r>
            <a:endParaRPr lang="en-IN" sz="2400" dirty="0"/>
          </a:p>
        </p:txBody>
      </p:sp>
    </p:spTree>
    <p:extLst>
      <p:ext uri="{BB962C8B-B14F-4D97-AF65-F5344CB8AC3E}">
        <p14:creationId xmlns:p14="http://schemas.microsoft.com/office/powerpoint/2010/main" val="328779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6C0D9D4-B315-D76F-8C51-504B55CAB691}"/>
              </a:ext>
            </a:extLst>
          </p:cNvPr>
          <p:cNvSpPr txBox="1">
            <a:spLocks/>
          </p:cNvSpPr>
          <p:nvPr/>
        </p:nvSpPr>
        <p:spPr>
          <a:xfrm>
            <a:off x="503999" y="226080"/>
            <a:ext cx="10727768" cy="13590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6600" b="1" dirty="0"/>
              <a:t>Tools and Technologies</a:t>
            </a:r>
          </a:p>
        </p:txBody>
      </p:sp>
      <p:sp>
        <p:nvSpPr>
          <p:cNvPr id="5" name="Text Placeholder 2">
            <a:extLst>
              <a:ext uri="{FF2B5EF4-FFF2-40B4-BE49-F238E27FC236}">
                <a16:creationId xmlns:a16="http://schemas.microsoft.com/office/drawing/2014/main" id="{A8ECB6AB-A916-B47E-D27E-3E197106423A}"/>
              </a:ext>
            </a:extLst>
          </p:cNvPr>
          <p:cNvSpPr txBox="1">
            <a:spLocks/>
          </p:cNvSpPr>
          <p:nvPr/>
        </p:nvSpPr>
        <p:spPr>
          <a:xfrm>
            <a:off x="1622322" y="2723535"/>
            <a:ext cx="9645445" cy="3618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45000"/>
              <a:buFont typeface="StarSymbol"/>
              <a:buChar char="●"/>
            </a:pPr>
            <a:r>
              <a:rPr lang="en-IN" sz="3200" b="1" baseline="-8000" dirty="0"/>
              <a:t>Python Modules </a:t>
            </a:r>
            <a:r>
              <a:rPr lang="en-IN" sz="3200" baseline="-8000" dirty="0"/>
              <a:t>– Pandas, </a:t>
            </a:r>
            <a:r>
              <a:rPr lang="en-IN" sz="3200" baseline="-8000" dirty="0" err="1"/>
              <a:t>Numpy</a:t>
            </a:r>
            <a:r>
              <a:rPr lang="en-IN" sz="3200" baseline="-8000" dirty="0"/>
              <a:t>, Matplotlib, seaborn, </a:t>
            </a:r>
            <a:r>
              <a:rPr lang="en-IN" sz="3200" baseline="-8000" dirty="0" err="1"/>
              <a:t>Sklearn</a:t>
            </a:r>
            <a:endParaRPr lang="en-IN" sz="3200" baseline="-8000" dirty="0"/>
          </a:p>
          <a:p>
            <a:pPr>
              <a:buSzPct val="45000"/>
              <a:buFont typeface="StarSymbol"/>
              <a:buChar char="●"/>
            </a:pPr>
            <a:r>
              <a:rPr lang="en-IN" sz="3200" b="1" baseline="-8000" dirty="0"/>
              <a:t>ML Algorithm </a:t>
            </a:r>
            <a:r>
              <a:rPr lang="en-IN" sz="3200" baseline="-8000" dirty="0"/>
              <a:t>– Linear Regression, Decision Tree Regressor,  Random Forest Regressor, Gradient Boosting Regressor,  </a:t>
            </a:r>
            <a:r>
              <a:rPr lang="en-IN" sz="3200" baseline="-8000" dirty="0" err="1"/>
              <a:t>XGBoost</a:t>
            </a:r>
            <a:r>
              <a:rPr lang="en-IN" sz="3200" baseline="-8000" dirty="0"/>
              <a:t> Regressor, KNN </a:t>
            </a:r>
          </a:p>
          <a:p>
            <a:pPr>
              <a:buSzPct val="45000"/>
              <a:buFont typeface="StarSymbol"/>
              <a:buChar char="●"/>
            </a:pPr>
            <a:r>
              <a:rPr lang="en-IN" sz="3200" b="1" baseline="-8000" dirty="0"/>
              <a:t>Tools</a:t>
            </a:r>
            <a:r>
              <a:rPr lang="en-IN" sz="3200" baseline="-8000" dirty="0"/>
              <a:t> – Google </a:t>
            </a:r>
            <a:r>
              <a:rPr lang="en-IN" sz="3200" baseline="-8000" dirty="0" err="1"/>
              <a:t>Colab</a:t>
            </a:r>
            <a:r>
              <a:rPr lang="en-IN" sz="3200" baseline="-8000" dirty="0"/>
              <a:t>, VS Code</a:t>
            </a:r>
          </a:p>
          <a:p>
            <a:pPr>
              <a:buSzPct val="45000"/>
              <a:buFont typeface="StarSymbol"/>
              <a:buChar char="●"/>
            </a:pPr>
            <a:r>
              <a:rPr lang="en-IN" sz="3200" b="1" baseline="-8000" dirty="0"/>
              <a:t>Deployment</a:t>
            </a:r>
            <a:r>
              <a:rPr lang="en-IN" sz="3200" baseline="-8000" dirty="0"/>
              <a:t> – </a:t>
            </a:r>
            <a:r>
              <a:rPr lang="en-IN" sz="3200" baseline="-8000" dirty="0" err="1"/>
              <a:t>Streamlit</a:t>
            </a:r>
            <a:endParaRPr lang="en-IN" sz="3200" baseline="-8000" dirty="0"/>
          </a:p>
          <a:p>
            <a:pPr>
              <a:buSzPct val="45000"/>
              <a:buFont typeface="StarSymbol"/>
              <a:buChar char="●"/>
            </a:pPr>
            <a:endParaRPr lang="en-IN" baseline="-8000" dirty="0"/>
          </a:p>
        </p:txBody>
      </p:sp>
    </p:spTree>
    <p:extLst>
      <p:ext uri="{BB962C8B-B14F-4D97-AF65-F5344CB8AC3E}">
        <p14:creationId xmlns:p14="http://schemas.microsoft.com/office/powerpoint/2010/main" val="1276214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54DA6-0E0D-5912-A361-9EE8CF90E723}"/>
              </a:ext>
            </a:extLst>
          </p:cNvPr>
          <p:cNvSpPr>
            <a:spLocks noGrp="1"/>
          </p:cNvSpPr>
          <p:nvPr>
            <p:ph type="title"/>
          </p:nvPr>
        </p:nvSpPr>
        <p:spPr>
          <a:xfrm>
            <a:off x="1402418" y="421061"/>
            <a:ext cx="9603275" cy="1049235"/>
          </a:xfrm>
        </p:spPr>
        <p:txBody>
          <a:bodyPr>
            <a:normAutofit/>
          </a:bodyPr>
          <a:lstStyle/>
          <a:p>
            <a:pPr algn="ctr"/>
            <a:r>
              <a:rPr lang="en-US" sz="6000" b="1" dirty="0"/>
              <a:t>Architecture</a:t>
            </a:r>
            <a:endParaRPr lang="en-IN" sz="6000" b="1" dirty="0"/>
          </a:p>
        </p:txBody>
      </p:sp>
      <p:graphicFrame>
        <p:nvGraphicFramePr>
          <p:cNvPr id="4" name="Content Placeholder 3">
            <a:extLst>
              <a:ext uri="{FF2B5EF4-FFF2-40B4-BE49-F238E27FC236}">
                <a16:creationId xmlns:a16="http://schemas.microsoft.com/office/drawing/2014/main" id="{339D83C8-5072-AC14-8FA7-A6CE903FA93B}"/>
              </a:ext>
            </a:extLst>
          </p:cNvPr>
          <p:cNvGraphicFramePr>
            <a:graphicFrameLocks noGrp="1"/>
          </p:cNvGraphicFramePr>
          <p:nvPr>
            <p:ph idx="1"/>
            <p:extLst>
              <p:ext uri="{D42A27DB-BD31-4B8C-83A1-F6EECF244321}">
                <p14:modId xmlns:p14="http://schemas.microsoft.com/office/powerpoint/2010/main" val="4197132911"/>
              </p:ext>
            </p:extLst>
          </p:nvPr>
        </p:nvGraphicFramePr>
        <p:xfrm>
          <a:off x="1803154" y="2143432"/>
          <a:ext cx="8176588" cy="3741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0684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02D-9A8C-750E-AE6A-9A6176ADB72D}"/>
              </a:ext>
            </a:extLst>
          </p:cNvPr>
          <p:cNvSpPr>
            <a:spLocks noGrp="1"/>
          </p:cNvSpPr>
          <p:nvPr>
            <p:ph type="title"/>
          </p:nvPr>
        </p:nvSpPr>
        <p:spPr/>
        <p:txBody>
          <a:bodyPr>
            <a:normAutofit fontScale="90000"/>
          </a:bodyPr>
          <a:lstStyle/>
          <a:p>
            <a:pPr algn="ctr"/>
            <a:r>
              <a:rPr lang="en-US" sz="7200" b="1" dirty="0"/>
              <a:t>Load Dataset</a:t>
            </a:r>
            <a:endParaRPr lang="en-IN" sz="7200" b="1" dirty="0"/>
          </a:p>
        </p:txBody>
      </p:sp>
      <p:pic>
        <p:nvPicPr>
          <p:cNvPr id="9" name="Content Placeholder 8">
            <a:extLst>
              <a:ext uri="{FF2B5EF4-FFF2-40B4-BE49-F238E27FC236}">
                <a16:creationId xmlns:a16="http://schemas.microsoft.com/office/drawing/2014/main" id="{AD3776F7-B605-CAA5-B15B-2667A051DAAB}"/>
              </a:ext>
            </a:extLst>
          </p:cNvPr>
          <p:cNvPicPr>
            <a:picLocks noGrp="1" noChangeAspect="1"/>
          </p:cNvPicPr>
          <p:nvPr>
            <p:ph idx="1"/>
          </p:nvPr>
        </p:nvPicPr>
        <p:blipFill>
          <a:blip r:embed="rId2"/>
          <a:stretch>
            <a:fillRect/>
          </a:stretch>
        </p:blipFill>
        <p:spPr>
          <a:xfrm>
            <a:off x="4135400" y="2212770"/>
            <a:ext cx="4235631" cy="3449638"/>
          </a:xfrm>
        </p:spPr>
      </p:pic>
    </p:spTree>
    <p:extLst>
      <p:ext uri="{BB962C8B-B14F-4D97-AF65-F5344CB8AC3E}">
        <p14:creationId xmlns:p14="http://schemas.microsoft.com/office/powerpoint/2010/main" val="215211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27FED-7543-4545-CD92-E0D51586CF72}"/>
              </a:ext>
            </a:extLst>
          </p:cNvPr>
          <p:cNvSpPr>
            <a:spLocks noGrp="1"/>
          </p:cNvSpPr>
          <p:nvPr>
            <p:ph type="title"/>
          </p:nvPr>
        </p:nvSpPr>
        <p:spPr>
          <a:xfrm>
            <a:off x="838200" y="202565"/>
            <a:ext cx="10515600" cy="1325563"/>
          </a:xfrm>
        </p:spPr>
        <p:txBody>
          <a:bodyPr>
            <a:normAutofit fontScale="90000"/>
          </a:bodyPr>
          <a:lstStyle/>
          <a:p>
            <a:pPr algn="ctr"/>
            <a:r>
              <a:rPr lang="en-IN" sz="7200" b="1" baseline="-8000" dirty="0"/>
              <a:t>Number of Children and Its Expenses</a:t>
            </a:r>
            <a:endParaRPr lang="en-IN" sz="7200" b="1" dirty="0"/>
          </a:p>
        </p:txBody>
      </p:sp>
      <p:pic>
        <p:nvPicPr>
          <p:cNvPr id="1026" name="Picture 2">
            <a:extLst>
              <a:ext uri="{FF2B5EF4-FFF2-40B4-BE49-F238E27FC236}">
                <a16:creationId xmlns:a16="http://schemas.microsoft.com/office/drawing/2014/main" id="{385FDED3-C09E-918E-B716-4132AB3546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7016" y="1986569"/>
            <a:ext cx="6517968" cy="401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68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7B7AD-385C-7B48-ABA5-18BF81892B1B}"/>
              </a:ext>
            </a:extLst>
          </p:cNvPr>
          <p:cNvSpPr>
            <a:spLocks noGrp="1"/>
          </p:cNvSpPr>
          <p:nvPr>
            <p:ph type="title"/>
          </p:nvPr>
        </p:nvSpPr>
        <p:spPr/>
        <p:txBody>
          <a:bodyPr/>
          <a:lstStyle/>
          <a:p>
            <a:pPr algn="ctr"/>
            <a:r>
              <a:rPr lang="en-US" b="1" dirty="0"/>
              <a:t>The relationship between 'smoker' and 'expenses'</a:t>
            </a:r>
            <a:endParaRPr lang="en-IN" b="1" dirty="0"/>
          </a:p>
        </p:txBody>
      </p:sp>
      <p:pic>
        <p:nvPicPr>
          <p:cNvPr id="2050" name="Picture 2">
            <a:extLst>
              <a:ext uri="{FF2B5EF4-FFF2-40B4-BE49-F238E27FC236}">
                <a16:creationId xmlns:a16="http://schemas.microsoft.com/office/drawing/2014/main" id="{046F889E-2019-CBBA-414B-AF7B773817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6994" y="2063344"/>
            <a:ext cx="5378011" cy="399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01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D6049-0060-2AE4-3BB2-F06C2B4C13B6}"/>
              </a:ext>
            </a:extLst>
          </p:cNvPr>
          <p:cNvSpPr>
            <a:spLocks noGrp="1"/>
          </p:cNvSpPr>
          <p:nvPr>
            <p:ph type="title"/>
          </p:nvPr>
        </p:nvSpPr>
        <p:spPr/>
        <p:txBody>
          <a:bodyPr>
            <a:normAutofit/>
          </a:bodyPr>
          <a:lstStyle/>
          <a:p>
            <a:pPr algn="ctr"/>
            <a:r>
              <a:rPr lang="en-US" sz="6000" b="1" dirty="0"/>
              <a:t>Age Wise Expanses</a:t>
            </a:r>
            <a:endParaRPr lang="en-IN" sz="6000" b="1" dirty="0"/>
          </a:p>
        </p:txBody>
      </p:sp>
      <p:pic>
        <p:nvPicPr>
          <p:cNvPr id="3074" name="Picture 2">
            <a:extLst>
              <a:ext uri="{FF2B5EF4-FFF2-40B4-BE49-F238E27FC236}">
                <a16:creationId xmlns:a16="http://schemas.microsoft.com/office/drawing/2014/main" id="{57E16598-A7D9-BC77-A745-DEEB0A944D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4741" y="2089975"/>
            <a:ext cx="4911841" cy="377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5289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174</TotalTime>
  <Words>258</Words>
  <Application>Microsoft Office PowerPoint</Application>
  <PresentationFormat>Widescreen</PresentationFormat>
  <Paragraphs>37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Gill Sans MT</vt:lpstr>
      <vt:lpstr>Noto Sans CJK SC</vt:lpstr>
      <vt:lpstr>StarSymbol</vt:lpstr>
      <vt:lpstr>Gallery</vt:lpstr>
      <vt:lpstr>Insurance Premium Prediction</vt:lpstr>
      <vt:lpstr>Introduction</vt:lpstr>
      <vt:lpstr>Problem Statement</vt:lpstr>
      <vt:lpstr>PowerPoint Presentation</vt:lpstr>
      <vt:lpstr>Architecture</vt:lpstr>
      <vt:lpstr>Load Dataset</vt:lpstr>
      <vt:lpstr>Number of Children and Its Expenses</vt:lpstr>
      <vt:lpstr>The relationship between 'smoker' and 'expenses'</vt:lpstr>
      <vt:lpstr>Age Wise Expanses</vt:lpstr>
      <vt:lpstr>Correlation Matrix</vt:lpstr>
      <vt:lpstr>Linear Regression </vt:lpstr>
      <vt:lpstr>Decision Tree</vt:lpstr>
      <vt:lpstr>Random Forest</vt:lpstr>
      <vt:lpstr>Gradient Boosting</vt:lpstr>
      <vt:lpstr>XGBoost </vt:lpstr>
      <vt:lpstr>K-Nearest Neighbors </vt:lpstr>
      <vt:lpstr>Comparison of Model Accuracies​</vt:lpstr>
      <vt:lpstr>Deployment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 Kyada</dc:creator>
  <cp:lastModifiedBy>Pratham Kyada</cp:lastModifiedBy>
  <cp:revision>2</cp:revision>
  <dcterms:created xsi:type="dcterms:W3CDTF">2025-07-22T10:20:09Z</dcterms:created>
  <dcterms:modified xsi:type="dcterms:W3CDTF">2025-07-23T06:20:48Z</dcterms:modified>
</cp:coreProperties>
</file>