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306" r:id="rId6"/>
    <p:sldId id="299" r:id="rId7"/>
    <p:sldId id="304" r:id="rId8"/>
    <p:sldId id="309" r:id="rId9"/>
    <p:sldId id="300" r:id="rId10"/>
    <p:sldId id="307" r:id="rId11"/>
    <p:sldId id="308" r:id="rId12"/>
    <p:sldId id="301" r:id="rId13"/>
    <p:sldId id="310" r:id="rId14"/>
    <p:sldId id="302" r:id="rId15"/>
    <p:sldId id="305" r:id="rId16"/>
    <p:sldId id="298" r:id="rId17"/>
  </p:sldIdLst>
  <p:sldSz cx="9144000" cy="5143500" type="screen16x9"/>
  <p:notesSz cx="6858000" cy="9144000"/>
  <p:embeddedFontLst>
    <p:embeddedFont>
      <p:font typeface="Assistant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09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Retrieve Length Values: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password_length</a:t>
            </a:r>
            <a:r>
              <a:rPr lang="en-US" dirty="0"/>
              <a:t> = </a:t>
            </a:r>
            <a:r>
              <a:rPr lang="en-US" dirty="0" err="1"/>
              <a:t>self.password_length_spinbox.value</a:t>
            </a:r>
            <a:r>
              <a:rPr lang="en-US" dirty="0"/>
              <a:t>()</a:t>
            </a:r>
            <a:r>
              <a:rPr lang="en-US" dirty="0" err="1"/>
              <a:t>username_length</a:t>
            </a:r>
            <a:r>
              <a:rPr lang="en-US" dirty="0"/>
              <a:t> = </a:t>
            </a:r>
            <a:r>
              <a:rPr lang="en-US" dirty="0" err="1"/>
              <a:t>self.username_length_spinbox.value</a:t>
            </a:r>
            <a:r>
              <a:rPr lang="en-US" dirty="0"/>
              <a:t>()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method retrieves the desired lengths for the password and username from the spin boxes in the UI.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Generate Password and Username: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password = </a:t>
            </a:r>
            <a:r>
              <a:rPr lang="en-US" dirty="0" err="1"/>
              <a:t>self.manager.generate_password</a:t>
            </a:r>
            <a:r>
              <a:rPr lang="en-US" dirty="0"/>
              <a:t>(</a:t>
            </a:r>
            <a:r>
              <a:rPr lang="en-US" dirty="0" err="1"/>
              <a:t>password_length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username = </a:t>
            </a:r>
            <a:r>
              <a:rPr lang="en-US" dirty="0" err="1"/>
              <a:t>self.username_input.text</a:t>
            </a:r>
            <a:r>
              <a:rPr lang="en-US" dirty="0"/>
              <a:t>() or </a:t>
            </a:r>
            <a:r>
              <a:rPr lang="en-US" dirty="0" err="1"/>
              <a:t>self.manager.generate_username</a:t>
            </a:r>
            <a:r>
              <a:rPr lang="en-US" dirty="0"/>
              <a:t>(</a:t>
            </a:r>
            <a:r>
              <a:rPr lang="en-US" dirty="0" err="1"/>
              <a:t>username_length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password is generated using the specified length.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username is taken from the input field if provided; otherwise, it is generated using the specified length.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Check for Existing Username: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self.manager.config.has_option</a:t>
            </a:r>
            <a:r>
              <a:rPr lang="en-US" dirty="0"/>
              <a:t>('Users', username):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method checks if the generated or entered username already exists in the configuration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username exists, an error message is shown, and the method exits early.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Evaluate Password Strength: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strength_value</a:t>
            </a:r>
            <a:r>
              <a:rPr lang="en-US" dirty="0"/>
              <a:t>, </a:t>
            </a:r>
            <a:r>
              <a:rPr lang="en-US" dirty="0" err="1"/>
              <a:t>strength_name</a:t>
            </a:r>
            <a:r>
              <a:rPr lang="en-US" dirty="0"/>
              <a:t> = </a:t>
            </a:r>
            <a:r>
              <a:rPr lang="en-US" dirty="0" err="1"/>
              <a:t>self.manager.evaluate_password_strength</a:t>
            </a:r>
            <a:r>
              <a:rPr lang="en-US" dirty="0"/>
              <a:t>(password)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password is evaluated for strength, returning a numeric value and a descriptive name for the strength level.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UI Elements: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self.username_entry.setText</a:t>
            </a:r>
            <a:r>
              <a:rPr lang="en-US" dirty="0"/>
              <a:t>(username)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self.password_entry.setText</a:t>
            </a:r>
            <a:r>
              <a:rPr lang="en-US" dirty="0"/>
              <a:t>(password)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generated username and password are displayed in their respective text fields in the UI.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Display Password Strength: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self.strength_widget.set_strength</a:t>
            </a:r>
            <a:r>
              <a:rPr lang="en-US" dirty="0"/>
              <a:t>(</a:t>
            </a:r>
            <a:r>
              <a:rPr lang="en-US" dirty="0" err="1"/>
              <a:t>strength_value</a:t>
            </a:r>
            <a:r>
              <a:rPr lang="en-US" dirty="0"/>
              <a:t>, </a:t>
            </a:r>
            <a:r>
              <a:rPr lang="en-US" dirty="0" err="1"/>
              <a:t>strength_name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password strength widget is updated to visually represent the strength of the generated password.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Handling: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entire method is wrapped in a try-except block to handle and log any potential errors that occur during the process.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except Exception as 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logging.error</a:t>
            </a:r>
            <a:r>
              <a:rPr lang="en-US" dirty="0"/>
              <a:t>(</a:t>
            </a:r>
            <a:r>
              <a:rPr lang="en-US" dirty="0" err="1"/>
              <a:t>f"Error</a:t>
            </a:r>
            <a:r>
              <a:rPr lang="en-US" dirty="0"/>
              <a:t> generating credentials: {e}")</a:t>
            </a:r>
          </a:p>
          <a:p>
            <a:r>
              <a:rPr lang="en-US" b="1" dirty="0"/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Password Length </a:t>
            </a:r>
            <a:r>
              <a:rPr lang="en-US" b="1" dirty="0" err="1"/>
              <a:t>SpinBox</a:t>
            </a:r>
            <a:r>
              <a:rPr lang="en-US" b="1" dirty="0"/>
              <a:t>:</a:t>
            </a:r>
            <a:r>
              <a:rPr lang="en-US" dirty="0"/>
              <a:t> Allows the user to specify the length of the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Username Length </a:t>
            </a:r>
            <a:r>
              <a:rPr lang="en-US" b="1" dirty="0" err="1"/>
              <a:t>SpinBox</a:t>
            </a:r>
            <a:r>
              <a:rPr lang="en-US" b="1" dirty="0"/>
              <a:t>:</a:t>
            </a:r>
            <a:r>
              <a:rPr lang="en-US" dirty="0"/>
              <a:t> Allows the user to specify the length of the username.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Username Input Field:</a:t>
            </a:r>
            <a:r>
              <a:rPr lang="en-US" dirty="0"/>
              <a:t> Optional input where the user can provide a custom username.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Generated Username and Password Display:</a:t>
            </a:r>
            <a:r>
              <a:rPr lang="en-US" dirty="0"/>
              <a:t> Text fields showing the generated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Password Strength Widget:</a:t>
            </a:r>
            <a:r>
              <a:rPr lang="en-US" dirty="0"/>
              <a:t> Visual bars indicating the strength of the password.</a:t>
            </a:r>
          </a:p>
          <a:p>
            <a:r>
              <a:rPr lang="en-US" b="1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generate method showcases the core functionality of generating and displaying secure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input is used to customize the lengths of the generated username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method includes checks to avoid duplicate usernames and provides feedback through the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strength is evaluated and visually represented to encourage the use of strong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error handling ensures that any issues are logged for troubleshooting.</a:t>
            </a:r>
          </a:p>
          <a:p>
            <a:r>
              <a:rPr lang="en-US" dirty="0"/>
              <a:t>This example code snippet highlights how the application integrates various components to achieve its primary goal of generating and managing secure credentials efficiently and securely.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43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0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41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sz="1100" dirty="0"/>
              <a:t>Password generation: Strong, random password (</a:t>
            </a:r>
            <a:r>
              <a:rPr lang="en-US" sz="1100" dirty="0" err="1"/>
              <a:t>uppercase+lowercase+digits+special</a:t>
            </a:r>
            <a:r>
              <a:rPr lang="en-US" sz="1100" dirty="0"/>
              <a:t> characters)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sz="1100" dirty="0"/>
              <a:t>Password Strength Evaluation: Provides an immediate feedback on the strength of the password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68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2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2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81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f29445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ff29445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0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7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29445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ff29445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7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19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Thanks and conta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0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8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9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854111" y="1170634"/>
            <a:ext cx="7043893" cy="282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ctr"/>
            <a:r>
              <a:rPr lang="en-US" sz="3600" dirty="0">
                <a:solidFill>
                  <a:schemeClr val="tx1"/>
                </a:solidFill>
              </a:rPr>
              <a:t>Username and password generator using PyQt6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tx1"/>
                </a:solidFill>
              </a:rPr>
              <a:t>A Graphical User Interface (GUI) Application for Secure Credential Management</a:t>
            </a:r>
            <a:br>
              <a:rPr lang="en-US" i="1" dirty="0">
                <a:solidFill>
                  <a:schemeClr val="tx1"/>
                </a:solidFill>
              </a:rPr>
            </a:br>
            <a:endParaRPr sz="2200" i="1" dirty="0">
              <a:solidFill>
                <a:schemeClr val="tx1"/>
              </a:solidFill>
            </a:endParaRPr>
          </a:p>
        </p:txBody>
      </p:sp>
      <p:sp>
        <p:nvSpPr>
          <p:cNvPr id="7" name="Google Shape;153;p23">
            <a:extLst>
              <a:ext uri="{FF2B5EF4-FFF2-40B4-BE49-F238E27FC236}">
                <a16:creationId xmlns:a16="http://schemas.microsoft.com/office/drawing/2014/main" id="{53C3BBE2-3D70-0F7B-FDAF-863DDCE44A88}"/>
              </a:ext>
            </a:extLst>
          </p:cNvPr>
          <p:cNvSpPr txBox="1">
            <a:spLocks/>
          </p:cNvSpPr>
          <p:nvPr/>
        </p:nvSpPr>
        <p:spPr>
          <a:xfrm>
            <a:off x="937868" y="4328858"/>
            <a:ext cx="2027523" cy="47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ssistant"/>
              <a:buNone/>
              <a:defRPr sz="5200" b="1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8">
              <a:buClr>
                <a:srgbClr val="58ADC5"/>
              </a:buClr>
            </a:pPr>
            <a:r>
              <a:rPr lang="en-US" dirty="0">
                <a:solidFill>
                  <a:srgbClr val="000000"/>
                </a:solidFill>
              </a:rPr>
              <a:t>JUNE 24,2024.</a:t>
            </a:r>
          </a:p>
        </p:txBody>
      </p:sp>
      <p:pic>
        <p:nvPicPr>
          <p:cNvPr id="8" name="Google Shape;327;p35">
            <a:extLst>
              <a:ext uri="{FF2B5EF4-FFF2-40B4-BE49-F238E27FC236}">
                <a16:creationId xmlns:a16="http://schemas.microsoft.com/office/drawing/2014/main" id="{9A36E7DF-BD3E-B2F1-B688-9EA192B2F4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44" y="4153257"/>
            <a:ext cx="541825" cy="42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57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CODE STRUCTRE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4" name="Google Shape;554;p5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Assistant" panose="020B0604020202020204" charset="-79"/>
                <a:cs typeface="Assistant" panose="020B0604020202020204" charset="-79"/>
                <a:sym typeface="Arial"/>
              </a:rPr>
              <a:t>Configuration.py</a:t>
            </a:r>
          </a:p>
        </p:txBody>
      </p:sp>
      <p:sp>
        <p:nvSpPr>
          <p:cNvPr id="555" name="Google Shape;555;p51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buSzPts val="1100"/>
              <a:buNone/>
            </a:pPr>
            <a:r>
              <a:rPr lang="en-US" b="1" dirty="0"/>
              <a:t>CredentialManager.py</a:t>
            </a:r>
          </a:p>
          <a:p>
            <a:pPr marL="0" lvl="0" indent="0" algn="ctr">
              <a:buSzPts val="1100"/>
              <a:buNone/>
            </a:pPr>
            <a:endParaRPr lang="en-US" b="1" dirty="0"/>
          </a:p>
          <a:p>
            <a:pPr marL="0" lvl="0" indent="0" algn="ctr">
              <a:buSzPts val="1100"/>
              <a:buNone/>
            </a:pP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5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7" name="Google Shape;557;p51"/>
          <p:cNvSpPr txBox="1">
            <a:spLocks noGrp="1"/>
          </p:cNvSpPr>
          <p:nvPr>
            <p:ph type="body" idx="3"/>
          </p:nvPr>
        </p:nvSpPr>
        <p:spPr>
          <a:xfrm>
            <a:off x="3095252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b="1" dirty="0"/>
              <a:t>CredentialManager.py</a:t>
            </a:r>
          </a:p>
          <a:p>
            <a:pPr marL="0" lvl="0" indent="0" algn="ctr">
              <a:buNone/>
            </a:pPr>
            <a:endParaRPr lang="en-US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dirty="0"/>
          </a:p>
        </p:txBody>
      </p:sp>
      <p:pic>
        <p:nvPicPr>
          <p:cNvPr id="558" name="Google Shape;55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8457" y="4163482"/>
            <a:ext cx="538965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0770" y="4163482"/>
            <a:ext cx="535333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5806" y="4163526"/>
            <a:ext cx="423473" cy="4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673" y="1431545"/>
            <a:ext cx="263757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/>
              <a:t>logging.basicConfig</a:t>
            </a:r>
            <a:r>
              <a:rPr lang="en-US" altLang="en-US" dirty="0"/>
              <a:t>(filename='password_generator.log', level=</a:t>
            </a:r>
            <a:r>
              <a:rPr lang="en-US" altLang="en-US" dirty="0" err="1"/>
              <a:t>logging.ERROR</a:t>
            </a:r>
            <a:r>
              <a:rPr lang="en-US" altLang="en-US" dirty="0"/>
              <a:t>, format</a:t>
            </a:r>
            <a:r>
              <a:rPr lang="en-US" altLang="en-US" dirty="0">
                <a:sym typeface="Assistant"/>
              </a:rPr>
              <a:t>='%(</a:t>
            </a:r>
            <a:r>
              <a:rPr lang="en-US" altLang="en-US" dirty="0" err="1"/>
              <a:t>asctime</a:t>
            </a:r>
            <a:r>
              <a:rPr lang="en-US" altLang="en-US" dirty="0"/>
              <a:t>)s - %(</a:t>
            </a:r>
            <a:r>
              <a:rPr lang="en-US" altLang="en-US" dirty="0" err="1"/>
              <a:t>levelname</a:t>
            </a:r>
            <a:r>
              <a:rPr lang="en-US" altLang="en-US" dirty="0"/>
              <a:t>)s - %(message)s')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CONFIG_FILE = 'users.ini'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95252" y="1306351"/>
            <a:ext cx="26796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class </a:t>
            </a:r>
            <a:r>
              <a:rPr lang="en-US" altLang="en-US" sz="1200" dirty="0" err="1"/>
              <a:t>CredentialManager</a:t>
            </a:r>
            <a:r>
              <a:rPr lang="en-US" altLang="en-US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def __</a:t>
            </a:r>
            <a:r>
              <a:rPr lang="en-US" altLang="en-US" sz="1200" dirty="0" err="1"/>
              <a:t>init</a:t>
            </a:r>
            <a:r>
              <a:rPr lang="en-US" altLang="en-US" sz="1200" dirty="0"/>
              <a:t>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self.config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configparser.ConfigParser</a:t>
            </a:r>
            <a:r>
              <a:rPr lang="en-US" altLang="en-US" sz="1200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self.config.read</a:t>
            </a:r>
            <a:r>
              <a:rPr lang="en-US" altLang="en-US" sz="1200" dirty="0"/>
              <a:t>(CONFIG_FILE)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def </a:t>
            </a:r>
            <a:r>
              <a:rPr lang="en-US" altLang="en-US" sz="1200" dirty="0" err="1"/>
              <a:t>generate_password</a:t>
            </a:r>
            <a:r>
              <a:rPr lang="en-US" altLang="en-US" sz="1200" dirty="0"/>
              <a:t>(self, length):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try: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charset = </a:t>
            </a:r>
            <a:r>
              <a:rPr lang="en-US" altLang="en-US" sz="1200" dirty="0" err="1"/>
              <a:t>string.ascii_letters</a:t>
            </a:r>
            <a:r>
              <a:rPr lang="en-US" altLang="en-US" sz="1200" dirty="0"/>
              <a:t> + </a:t>
            </a:r>
            <a:r>
              <a:rPr lang="en-US" altLang="en-US" sz="1200" dirty="0" err="1"/>
              <a:t>string.digits</a:t>
            </a:r>
            <a:r>
              <a:rPr lang="en-US" altLang="en-US" sz="1200" dirty="0"/>
              <a:t> + </a:t>
            </a:r>
            <a:r>
              <a:rPr lang="en-US" altLang="en-US" sz="1200" dirty="0" err="1"/>
              <a:t>string.punctuation</a:t>
            </a: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return ''.join(</a:t>
            </a:r>
            <a:r>
              <a:rPr lang="en-US" altLang="en-US" sz="1200" dirty="0" err="1"/>
              <a:t>random.choice</a:t>
            </a:r>
            <a:r>
              <a:rPr lang="en-US" altLang="en-US" sz="1200" dirty="0"/>
              <a:t>(charset) for _ in range(length))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except Exception as 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</a:t>
            </a:r>
            <a:r>
              <a:rPr lang="en-US" altLang="en-US" sz="1200" dirty="0" err="1"/>
              <a:t>logging.error</a:t>
            </a:r>
            <a:r>
              <a:rPr lang="en-US" altLang="en-US" sz="1200" dirty="0"/>
              <a:t>(</a:t>
            </a:r>
            <a:r>
              <a:rPr lang="en-US" altLang="en-US" sz="1200" dirty="0" err="1"/>
              <a:t>f"Error</a:t>
            </a:r>
            <a:r>
              <a:rPr lang="en-US" altLang="en-US" sz="1200" dirty="0"/>
              <a:t> generating password: {e}")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52700" y="1306351"/>
            <a:ext cx="267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dirty="0"/>
              <a:t>def </a:t>
            </a:r>
            <a:r>
              <a:rPr lang="en-US" altLang="en-US" dirty="0" err="1"/>
              <a:t>generate_username</a:t>
            </a:r>
            <a:r>
              <a:rPr lang="en-US" altLang="en-US" dirty="0"/>
              <a:t>(self, length):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try: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    charset = </a:t>
            </a:r>
            <a:r>
              <a:rPr lang="en-US" altLang="en-US" dirty="0" err="1"/>
              <a:t>string.ascii_lowercase</a:t>
            </a:r>
            <a:r>
              <a:rPr lang="en-US" altLang="en-US" dirty="0"/>
              <a:t> + </a:t>
            </a:r>
            <a:r>
              <a:rPr lang="en-US" altLang="en-US" dirty="0" err="1"/>
              <a:t>string.digit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    return ''.join(</a:t>
            </a:r>
            <a:r>
              <a:rPr lang="en-US" altLang="en-US" dirty="0" err="1"/>
              <a:t>random.choices</a:t>
            </a:r>
            <a:r>
              <a:rPr lang="en-US" altLang="en-US" dirty="0"/>
              <a:t>(charset, k=length))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except Exception as 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    </a:t>
            </a:r>
            <a:r>
              <a:rPr lang="en-US" altLang="en-US" dirty="0" err="1"/>
              <a:t>logging.error</a:t>
            </a:r>
            <a:r>
              <a:rPr lang="en-US" altLang="en-US" dirty="0"/>
              <a:t>(</a:t>
            </a:r>
            <a:r>
              <a:rPr lang="en-US" altLang="en-US" dirty="0" err="1"/>
              <a:t>f"Error</a:t>
            </a:r>
            <a:r>
              <a:rPr lang="en-US" altLang="en-US" dirty="0"/>
              <a:t> generating username: {e}")</a:t>
            </a:r>
          </a:p>
        </p:txBody>
      </p:sp>
    </p:spTree>
    <p:extLst>
      <p:ext uri="{BB962C8B-B14F-4D97-AF65-F5344CB8AC3E}">
        <p14:creationId xmlns:p14="http://schemas.microsoft.com/office/powerpoint/2010/main" val="198717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CODE STRUCTRE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4" name="Google Shape;554;p51"/>
          <p:cNvSpPr txBox="1">
            <a:spLocks noGrp="1"/>
          </p:cNvSpPr>
          <p:nvPr>
            <p:ph type="body" idx="1"/>
          </p:nvPr>
        </p:nvSpPr>
        <p:spPr>
          <a:xfrm>
            <a:off x="438274" y="934684"/>
            <a:ext cx="2908092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b="1" dirty="0"/>
              <a:t>PasswordStrengthWidget.py</a:t>
            </a:r>
          </a:p>
          <a:p>
            <a:pPr marL="0" lvl="0" indent="0" algn="ctr">
              <a:buNone/>
            </a:pPr>
            <a:endParaRPr dirty="0"/>
          </a:p>
        </p:txBody>
      </p:sp>
      <p:sp>
        <p:nvSpPr>
          <p:cNvPr id="555" name="Google Shape;555;p51"/>
          <p:cNvSpPr txBox="1">
            <a:spLocks noGrp="1"/>
          </p:cNvSpPr>
          <p:nvPr>
            <p:ph type="body" idx="2"/>
          </p:nvPr>
        </p:nvSpPr>
        <p:spPr>
          <a:xfrm>
            <a:off x="5099632" y="875046"/>
            <a:ext cx="2813461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SzPts val="1100"/>
              <a:buNone/>
            </a:pPr>
            <a:r>
              <a:rPr lang="en-US" b="1" dirty="0"/>
              <a:t>SaveCredentials.py</a:t>
            </a:r>
          </a:p>
          <a:p>
            <a:pPr marL="0" lvl="0" indent="0" algn="ctr">
              <a:buSzPts val="1100"/>
              <a:buNone/>
            </a:pPr>
            <a:endParaRPr lang="en-US" b="1" dirty="0"/>
          </a:p>
          <a:p>
            <a:pPr marL="0" lvl="0" indent="0" algn="ctr">
              <a:buSzPts val="1100"/>
              <a:buNone/>
            </a:pPr>
            <a:endParaRPr dirty="0"/>
          </a:p>
        </p:txBody>
      </p:sp>
      <p:sp>
        <p:nvSpPr>
          <p:cNvPr id="556" name="Google Shape;556;p5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Google Shape;341;p35">
            <a:extLst>
              <a:ext uri="{FF2B5EF4-FFF2-40B4-BE49-F238E27FC236}">
                <a16:creationId xmlns:a16="http://schemas.microsoft.com/office/drawing/2014/main" id="{80FD72EF-42A6-0205-68AD-2527A6C532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893" y="4157593"/>
            <a:ext cx="423473" cy="42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9;p35">
            <a:extLst>
              <a:ext uri="{FF2B5EF4-FFF2-40B4-BE49-F238E27FC236}">
                <a16:creationId xmlns:a16="http://schemas.microsoft.com/office/drawing/2014/main" id="{434FAA5E-29C7-9CE8-71EE-68D498BE2C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2830" y="4102162"/>
            <a:ext cx="538965" cy="4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7780" y="1232922"/>
            <a:ext cx="2963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def </a:t>
            </a:r>
            <a:r>
              <a:rPr lang="en-US" altLang="en-US" sz="1200" dirty="0" err="1"/>
              <a:t>evaluate_password_strength</a:t>
            </a:r>
            <a:r>
              <a:rPr lang="en-US" altLang="en-US" sz="1200" dirty="0"/>
              <a:t>(self, password):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if </a:t>
            </a:r>
            <a:r>
              <a:rPr lang="en-US" altLang="en-US" sz="1200" dirty="0" err="1"/>
              <a:t>len</a:t>
            </a:r>
            <a:r>
              <a:rPr lang="en-US" altLang="en-US" sz="1200" dirty="0"/>
              <a:t>(password) &lt; 6: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return 0, "Too short"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strength = sum([any(c in group for c in password) for group in (</a:t>
            </a:r>
            <a:r>
              <a:rPr lang="en-US" altLang="en-US" sz="1200" dirty="0" err="1"/>
              <a:t>string.ascii_lowercase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string.ascii_uppercase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string.digits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string.punctuation</a:t>
            </a:r>
            <a:r>
              <a:rPr lang="en-US" altLang="en-US" sz="1200" dirty="0"/>
              <a:t>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strength_names</a:t>
            </a:r>
            <a:r>
              <a:rPr lang="en-US" altLang="en-US" sz="1200" dirty="0"/>
              <a:t> = {1: "Weak", 2: "Moderate", 3: "Strong", 4: "Very Strong"}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return strength, </a:t>
            </a:r>
            <a:r>
              <a:rPr lang="en-US" altLang="en-US" sz="1200" dirty="0" err="1"/>
              <a:t>strength_names.get</a:t>
            </a:r>
            <a:r>
              <a:rPr lang="en-US" altLang="en-US" sz="1200" dirty="0"/>
              <a:t>(strength, "Unknown")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99632" y="1170599"/>
            <a:ext cx="28139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200" dirty="0"/>
              <a:t>def </a:t>
            </a:r>
            <a:r>
              <a:rPr lang="en-US" altLang="en-US" sz="1200" dirty="0" err="1"/>
              <a:t>save_credentials</a:t>
            </a:r>
            <a:r>
              <a:rPr lang="en-US" altLang="en-US" sz="1200" dirty="0"/>
              <a:t>(self, username, password):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try: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if not </a:t>
            </a:r>
            <a:r>
              <a:rPr lang="en-US" altLang="en-US" sz="1200" dirty="0" err="1"/>
              <a:t>self.config.has_section</a:t>
            </a:r>
            <a:r>
              <a:rPr lang="en-US" altLang="en-US" sz="1200" dirty="0"/>
              <a:t>('Users'):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self.config.add_section</a:t>
            </a:r>
            <a:r>
              <a:rPr lang="en-US" altLang="en-US" sz="1200" dirty="0"/>
              <a:t>('Users')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</a:t>
            </a:r>
            <a:r>
              <a:rPr lang="en-US" altLang="en-US" sz="1200" dirty="0" err="1"/>
              <a:t>self.config.set</a:t>
            </a:r>
            <a:r>
              <a:rPr lang="en-US" altLang="en-US" sz="1200" dirty="0"/>
              <a:t>('Users', username, password)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with open(CONFIG_FILE, 'w') as </a:t>
            </a:r>
            <a:r>
              <a:rPr lang="en-US" altLang="en-US" sz="1200" dirty="0" err="1"/>
              <a:t>configfile</a:t>
            </a:r>
            <a:r>
              <a:rPr lang="en-US" altLang="en-US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    </a:t>
            </a:r>
            <a:r>
              <a:rPr lang="en-US" altLang="en-US" sz="1200" dirty="0" err="1"/>
              <a:t>self.config.write</a:t>
            </a:r>
            <a:r>
              <a:rPr lang="en-US" altLang="en-US" sz="1200" dirty="0"/>
              <a:t>(</a:t>
            </a:r>
            <a:r>
              <a:rPr lang="en-US" altLang="en-US" sz="1200" dirty="0" err="1"/>
              <a:t>configfile</a:t>
            </a:r>
            <a:r>
              <a:rPr lang="en-US" altLang="en-US" sz="1200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</a:t>
            </a:r>
            <a:r>
              <a:rPr lang="en-US" altLang="en-US" sz="1200" dirty="0" err="1"/>
              <a:t>self.show_message</a:t>
            </a:r>
            <a:r>
              <a:rPr lang="en-US" altLang="en-US" sz="1200" dirty="0"/>
              <a:t>("Saved", "Username and password saved successfully.")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except Exception as 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/>
              <a:t>            </a:t>
            </a:r>
            <a:r>
              <a:rPr lang="en-US" altLang="en-US" sz="1200" dirty="0" err="1"/>
              <a:t>logging.error</a:t>
            </a:r>
            <a:r>
              <a:rPr lang="en-US" altLang="en-US" sz="1200" dirty="0"/>
              <a:t>(</a:t>
            </a:r>
            <a:r>
              <a:rPr lang="en-US" altLang="en-US" sz="1200" dirty="0" err="1"/>
              <a:t>f"Error</a:t>
            </a:r>
            <a:r>
              <a:rPr lang="en-US" altLang="en-US" sz="1200" dirty="0"/>
              <a:t> saving credentials: {e}")</a:t>
            </a:r>
          </a:p>
        </p:txBody>
      </p:sp>
    </p:spTree>
    <p:extLst>
      <p:ext uri="{BB962C8B-B14F-4D97-AF65-F5344CB8AC3E}">
        <p14:creationId xmlns:p14="http://schemas.microsoft.com/office/powerpoint/2010/main" val="304460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PROS AND CONS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0C307AC7-1449-FB14-9A6E-B329D7F9C4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63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-2351113" y="8892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PROS AND CONS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tabLst/>
              <a:defRPr/>
            </a:pP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ssistant"/>
                <a:cs typeface="Assistant"/>
                <a:sym typeface="Assistan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tabLst/>
                <a:defRPr/>
              </a:pPr>
              <a:t>13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/>
              <a:cs typeface="Assistant"/>
              <a:sym typeface="Assistant"/>
            </a:endParaRPr>
          </a:p>
        </p:txBody>
      </p:sp>
      <p:sp>
        <p:nvSpPr>
          <p:cNvPr id="15" name="Google Shape;554;p51"/>
          <p:cNvSpPr txBox="1">
            <a:spLocks/>
          </p:cNvSpPr>
          <p:nvPr/>
        </p:nvSpPr>
        <p:spPr>
          <a:xfrm>
            <a:off x="1493386" y="1388315"/>
            <a:ext cx="1933102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Enhanced Security</a:t>
            </a:r>
          </a:p>
        </p:txBody>
      </p:sp>
      <p:sp>
        <p:nvSpPr>
          <p:cNvPr id="16" name="Google Shape;308;p34"/>
          <p:cNvSpPr/>
          <p:nvPr/>
        </p:nvSpPr>
        <p:spPr>
          <a:xfrm flipH="1">
            <a:off x="729134" y="1019549"/>
            <a:ext cx="923999" cy="8018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54;p51"/>
          <p:cNvSpPr txBox="1">
            <a:spLocks/>
          </p:cNvSpPr>
          <p:nvPr/>
        </p:nvSpPr>
        <p:spPr>
          <a:xfrm>
            <a:off x="1493386" y="2291577"/>
            <a:ext cx="1933102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15431" y="2498177"/>
            <a:ext cx="1229824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Convenience</a:t>
            </a:r>
          </a:p>
        </p:txBody>
      </p:sp>
      <p:sp>
        <p:nvSpPr>
          <p:cNvPr id="24" name="Google Shape;554;p51"/>
          <p:cNvSpPr txBox="1">
            <a:spLocks/>
          </p:cNvSpPr>
          <p:nvPr/>
        </p:nvSpPr>
        <p:spPr>
          <a:xfrm>
            <a:off x="1515431" y="3202720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93386" y="3378521"/>
            <a:ext cx="182158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 dirty="0"/>
              <a:t>Credential Management</a:t>
            </a:r>
          </a:p>
        </p:txBody>
      </p:sp>
      <p:sp>
        <p:nvSpPr>
          <p:cNvPr id="26" name="Google Shape;554;p51"/>
          <p:cNvSpPr txBox="1">
            <a:spLocks/>
          </p:cNvSpPr>
          <p:nvPr/>
        </p:nvSpPr>
        <p:spPr>
          <a:xfrm>
            <a:off x="5888139" y="1343322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/>
              <a:t>Limited Security Features</a:t>
            </a:r>
            <a:endParaRPr lang="en-US" dirty="0"/>
          </a:p>
        </p:txBody>
      </p:sp>
      <p:sp>
        <p:nvSpPr>
          <p:cNvPr id="27" name="Google Shape;554;p51"/>
          <p:cNvSpPr txBox="1">
            <a:spLocks/>
          </p:cNvSpPr>
          <p:nvPr/>
        </p:nvSpPr>
        <p:spPr>
          <a:xfrm>
            <a:off x="5888138" y="2349316"/>
            <a:ext cx="1911057" cy="82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-US"/>
              <a:t>Basic User Interface</a:t>
            </a:r>
            <a:endParaRPr lang="en-US" dirty="0"/>
          </a:p>
        </p:txBody>
      </p:sp>
      <p:sp>
        <p:nvSpPr>
          <p:cNvPr id="29" name="Google Shape;305;p34"/>
          <p:cNvSpPr/>
          <p:nvPr/>
        </p:nvSpPr>
        <p:spPr>
          <a:xfrm>
            <a:off x="5063399" y="1114400"/>
            <a:ext cx="915173" cy="801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33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CONCLUSION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BD0E3D09-AA79-7732-06C8-B9065A0C6A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70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CONCLUSION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7144572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primary goal of the Username and Password Generator is to provide users with a secure and convenient way to create, evaluate, and manage their credentials.</a:t>
            </a:r>
          </a:p>
          <a:p>
            <a:pPr defTabSz="1219170">
              <a:buClr>
                <a:srgbClr val="000000"/>
              </a:buClr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 addresses the common challenges of generating strong, unique passwords and ensures that these credentials are stored and validated securely.</a:t>
            </a:r>
          </a:p>
          <a:p>
            <a:pPr marL="114300" indent="0" defTabSz="1219170">
              <a:buClr>
                <a:srgbClr val="000000"/>
              </a:buClr>
              <a:buNone/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41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86" name="Google Shape;686;p63"/>
          <p:cNvSpPr txBox="1">
            <a:spLocks noGrp="1"/>
          </p:cNvSpPr>
          <p:nvPr>
            <p:ph type="body" idx="4294967295"/>
          </p:nvPr>
        </p:nvSpPr>
        <p:spPr>
          <a:xfrm>
            <a:off x="2999574" y="2298819"/>
            <a:ext cx="4364826" cy="174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US" sz="2000" dirty="0">
                <a:solidFill>
                  <a:schemeClr val="accent4"/>
                </a:solidFill>
              </a:rPr>
              <a:t>Feel free to ask: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688" name="Google Shape;688;p6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Thanks a lot!</a:t>
            </a:r>
            <a:endParaRPr dirty="0"/>
          </a:p>
        </p:txBody>
      </p:sp>
      <p:pic>
        <p:nvPicPr>
          <p:cNvPr id="3" name="Picture 2" descr="A group of colorful post-it notes with question marks on them">
            <a:extLst>
              <a:ext uri="{FF2B5EF4-FFF2-40B4-BE49-F238E27FC236}">
                <a16:creationId xmlns:a16="http://schemas.microsoft.com/office/drawing/2014/main" id="{9E144044-B55C-DAE9-C94D-7D9DEA8D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95" y="2849769"/>
            <a:ext cx="1495313" cy="8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0" name="Google Shape;160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3" y="1849150"/>
            <a:ext cx="13631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9969" y="506712"/>
            <a:ext cx="13631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 descr="Astronaut mal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2566" y="1890151"/>
            <a:ext cx="1363175" cy="13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149" y="3167075"/>
            <a:ext cx="3155531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Paul Kwame Yahya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915865" y="1892022"/>
            <a:ext cx="34860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Nnaemeka Onyeagba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5871163" y="3177150"/>
            <a:ext cx="296115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dirty="0">
                <a:solidFill>
                  <a:schemeClr val="dk1"/>
                </a:solidFill>
              </a:rPr>
              <a:t>Mariia Stepura</a:t>
            </a:r>
            <a:endParaRPr sz="27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5000" y="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We are presenting…..</a:t>
            </a:r>
            <a:endParaRPr sz="2800" b="1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8" name="Google Shape;292;p34">
            <a:extLst>
              <a:ext uri="{FF2B5EF4-FFF2-40B4-BE49-F238E27FC236}">
                <a16:creationId xmlns:a16="http://schemas.microsoft.com/office/drawing/2014/main" id="{05721B8E-461A-C684-11DF-2A794D54EA4C}"/>
              </a:ext>
            </a:extLst>
          </p:cNvPr>
          <p:cNvGrpSpPr/>
          <p:nvPr/>
        </p:nvGrpSpPr>
        <p:grpSpPr>
          <a:xfrm rot="11371567">
            <a:off x="1972310" y="1316603"/>
            <a:ext cx="974676" cy="792284"/>
            <a:chOff x="919500" y="1916075"/>
            <a:chExt cx="1067700" cy="867900"/>
          </a:xfrm>
        </p:grpSpPr>
        <p:sp>
          <p:nvSpPr>
            <p:cNvPr id="9" name="Google Shape;293;p34">
              <a:extLst>
                <a:ext uri="{FF2B5EF4-FFF2-40B4-BE49-F238E27FC236}">
                  <a16:creationId xmlns:a16="http://schemas.microsoft.com/office/drawing/2014/main" id="{26D22458-AB7C-C23E-D84D-9F67568B9FC0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4;p34">
              <a:extLst>
                <a:ext uri="{FF2B5EF4-FFF2-40B4-BE49-F238E27FC236}">
                  <a16:creationId xmlns:a16="http://schemas.microsoft.com/office/drawing/2014/main" id="{06BF0F7A-8478-E918-CFB8-BCC686937BF8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292;p34">
            <a:extLst>
              <a:ext uri="{FF2B5EF4-FFF2-40B4-BE49-F238E27FC236}">
                <a16:creationId xmlns:a16="http://schemas.microsoft.com/office/drawing/2014/main" id="{C174E3EB-1716-4819-91F0-B42EF7FFC51E}"/>
              </a:ext>
            </a:extLst>
          </p:cNvPr>
          <p:cNvGrpSpPr/>
          <p:nvPr/>
        </p:nvGrpSpPr>
        <p:grpSpPr>
          <a:xfrm rot="2700000">
            <a:off x="6066643" y="1159559"/>
            <a:ext cx="974676" cy="792284"/>
            <a:chOff x="919500" y="1916075"/>
            <a:chExt cx="1067700" cy="867900"/>
          </a:xfrm>
        </p:grpSpPr>
        <p:sp>
          <p:nvSpPr>
            <p:cNvPr id="12" name="Google Shape;293;p34">
              <a:extLst>
                <a:ext uri="{FF2B5EF4-FFF2-40B4-BE49-F238E27FC236}">
                  <a16:creationId xmlns:a16="http://schemas.microsoft.com/office/drawing/2014/main" id="{B5079EE4-3777-A96E-A411-E027BEA06087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4;p34">
              <a:extLst>
                <a:ext uri="{FF2B5EF4-FFF2-40B4-BE49-F238E27FC236}">
                  <a16:creationId xmlns:a16="http://schemas.microsoft.com/office/drawing/2014/main" id="{CE5BC0CC-85E2-4B03-D266-2272D2F8A387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292;p34">
            <a:extLst>
              <a:ext uri="{FF2B5EF4-FFF2-40B4-BE49-F238E27FC236}">
                <a16:creationId xmlns:a16="http://schemas.microsoft.com/office/drawing/2014/main" id="{E3C507BB-7BA2-EA02-EE1A-212608D93614}"/>
              </a:ext>
            </a:extLst>
          </p:cNvPr>
          <p:cNvGrpSpPr/>
          <p:nvPr/>
        </p:nvGrpSpPr>
        <p:grpSpPr>
          <a:xfrm rot="12541167">
            <a:off x="4181584" y="3017287"/>
            <a:ext cx="974676" cy="792284"/>
            <a:chOff x="919500" y="1916075"/>
            <a:chExt cx="1067700" cy="867900"/>
          </a:xfrm>
        </p:grpSpPr>
        <p:sp>
          <p:nvSpPr>
            <p:cNvPr id="15" name="Google Shape;293;p34">
              <a:extLst>
                <a:ext uri="{FF2B5EF4-FFF2-40B4-BE49-F238E27FC236}">
                  <a16:creationId xmlns:a16="http://schemas.microsoft.com/office/drawing/2014/main" id="{50AB27C3-667E-9D13-5A91-26E56F48CF86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4;p34">
              <a:extLst>
                <a:ext uri="{FF2B5EF4-FFF2-40B4-BE49-F238E27FC236}">
                  <a16:creationId xmlns:a16="http://schemas.microsoft.com/office/drawing/2014/main" id="{7EF6A561-BE73-0E1A-31C4-77373E3737B0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Features.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Code Structure.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Pros and Cons.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197;p27">
            <a:extLst>
              <a:ext uri="{FF2B5EF4-FFF2-40B4-BE49-F238E27FC236}">
                <a16:creationId xmlns:a16="http://schemas.microsoft.com/office/drawing/2014/main" id="{68C7B030-0A73-C139-EC91-C6D0B80D912E}"/>
              </a:ext>
            </a:extLst>
          </p:cNvPr>
          <p:cNvGrpSpPr/>
          <p:nvPr/>
        </p:nvGrpSpPr>
        <p:grpSpPr>
          <a:xfrm rot="10800000">
            <a:off x="7545285" y="1015072"/>
            <a:ext cx="1104178" cy="1104176"/>
            <a:chOff x="4185575" y="3320360"/>
            <a:chExt cx="1104178" cy="1104176"/>
          </a:xfrm>
        </p:grpSpPr>
        <p:sp>
          <p:nvSpPr>
            <p:cNvPr id="3" name="Google Shape;198;p27">
              <a:extLst>
                <a:ext uri="{FF2B5EF4-FFF2-40B4-BE49-F238E27FC236}">
                  <a16:creationId xmlns:a16="http://schemas.microsoft.com/office/drawing/2014/main" id="{3721EC0E-5086-06BA-1CF6-28E31667E85F}"/>
                </a:ext>
              </a:extLst>
            </p:cNvPr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9;p27">
              <a:extLst>
                <a:ext uri="{FF2B5EF4-FFF2-40B4-BE49-F238E27FC236}">
                  <a16:creationId xmlns:a16="http://schemas.microsoft.com/office/drawing/2014/main" id="{4DEEE175-028F-AA82-B224-6E9BA348E3F6}"/>
                </a:ext>
              </a:extLst>
            </p:cNvPr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94;p27">
            <a:extLst>
              <a:ext uri="{FF2B5EF4-FFF2-40B4-BE49-F238E27FC236}">
                <a16:creationId xmlns:a16="http://schemas.microsoft.com/office/drawing/2014/main" id="{B923CD8E-7B34-B6FB-525D-71288D9C1CB2}"/>
              </a:ext>
            </a:extLst>
          </p:cNvPr>
          <p:cNvGrpSpPr/>
          <p:nvPr/>
        </p:nvGrpSpPr>
        <p:grpSpPr>
          <a:xfrm>
            <a:off x="448396" y="3944001"/>
            <a:ext cx="718489" cy="718487"/>
            <a:chOff x="3717325" y="2137000"/>
            <a:chExt cx="1104178" cy="1104176"/>
          </a:xfrm>
        </p:grpSpPr>
        <p:sp>
          <p:nvSpPr>
            <p:cNvPr id="6" name="Google Shape;195;p27">
              <a:extLst>
                <a:ext uri="{FF2B5EF4-FFF2-40B4-BE49-F238E27FC236}">
                  <a16:creationId xmlns:a16="http://schemas.microsoft.com/office/drawing/2014/main" id="{AA76F131-23A6-53E9-8785-B0D6F4BA2128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6;p27">
              <a:extLst>
                <a:ext uri="{FF2B5EF4-FFF2-40B4-BE49-F238E27FC236}">
                  <a16:creationId xmlns:a16="http://schemas.microsoft.com/office/drawing/2014/main" id="{A8C53DEA-CEA6-157E-F062-C19B77C06F7A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496;p45">
            <a:extLst>
              <a:ext uri="{FF2B5EF4-FFF2-40B4-BE49-F238E27FC236}">
                <a16:creationId xmlns:a16="http://schemas.microsoft.com/office/drawing/2014/main" id="{A48FB069-FF27-4D75-706E-D99198E4BE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350" y="3461368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09F8FA16-6717-4221-2A39-920B13E853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23438" y="1059679"/>
            <a:ext cx="7234411" cy="28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Overview of the application: PyQt6 library is a tool that provides an intuitive and user-friendly experience for generating usernames and passwords.</a:t>
            </a:r>
          </a:p>
          <a:p>
            <a:pPr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Purpose: Generate and manage secure usernames and passwords, to enhance security by generating strong, unpredictable passwords and to manage them efficiently.</a:t>
            </a:r>
          </a:p>
          <a:p>
            <a:pPr defTabSz="1219170">
              <a:buClr>
                <a:srgbClr val="000000"/>
              </a:buClr>
            </a:pPr>
            <a:endParaRPr lang="en-US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Built with: Python, PyQt6,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configparser</a:t>
            </a: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logging,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pyperclip</a:t>
            </a:r>
            <a:r>
              <a:rPr lang="en-US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BE823C-A61A-C5A6-5F3B-E95847931957}"/>
              </a:ext>
            </a:extLst>
          </p:cNvPr>
          <p:cNvSpPr/>
          <p:nvPr/>
        </p:nvSpPr>
        <p:spPr>
          <a:xfrm>
            <a:off x="1934851" y="1315478"/>
            <a:ext cx="513805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b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4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12175147-ADEB-0EEF-BB0D-E4AF958459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62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11663" y="3944676"/>
            <a:ext cx="718489" cy="718487"/>
            <a:chOff x="3717325" y="2137000"/>
            <a:chExt cx="1104178" cy="1104176"/>
          </a:xfrm>
        </p:grpSpPr>
        <p:sp>
          <p:nvSpPr>
            <p:cNvPr id="195" name="Google Shape;195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198" name="Google Shape;198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496;p45">
            <a:extLst>
              <a:ext uri="{FF2B5EF4-FFF2-40B4-BE49-F238E27FC236}">
                <a16:creationId xmlns:a16="http://schemas.microsoft.com/office/drawing/2014/main" id="{F0D9B87E-0409-776B-2F91-54BD737FC1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410" y="3527463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B0DB-0BD6-64D2-0BF8-E42B3700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915988"/>
            <a:ext cx="8521700" cy="315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usernames and passwords.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Evaluate password strength.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Save credentials securely.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Validate login credentials.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Copy credentials to clipboard.</a:t>
            </a:r>
          </a:p>
        </p:txBody>
      </p:sp>
    </p:spTree>
    <p:extLst>
      <p:ext uri="{BB962C8B-B14F-4D97-AF65-F5344CB8AC3E}">
        <p14:creationId xmlns:p14="http://schemas.microsoft.com/office/powerpoint/2010/main" val="22551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FEATURES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5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31" name="Google Shape;631;p56"/>
          <p:cNvGrpSpPr/>
          <p:nvPr/>
        </p:nvGrpSpPr>
        <p:grpSpPr>
          <a:xfrm rot="8100365">
            <a:off x="3021548" y="1922627"/>
            <a:ext cx="712020" cy="578779"/>
            <a:chOff x="2318413" y="2452450"/>
            <a:chExt cx="1067700" cy="867900"/>
          </a:xfrm>
        </p:grpSpPr>
        <p:sp>
          <p:nvSpPr>
            <p:cNvPr id="632" name="Google Shape;632;p56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56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35" name="Google Shape;635;p56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6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3211678-1628-7D1C-8D19-CB741DFE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71" y="3417693"/>
            <a:ext cx="3158032" cy="11431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B6F77A-4048-A5E3-96BF-224022534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19" y="2115502"/>
            <a:ext cx="3158031" cy="1171739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A29EA58-3ECF-6D15-42BD-33D377F96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71" y="849575"/>
            <a:ext cx="3158030" cy="1143160"/>
          </a:xfrm>
          <a:prstGeom prst="rect">
            <a:avLst/>
          </a:prstGeom>
        </p:spPr>
      </p:pic>
      <p:pic>
        <p:nvPicPr>
          <p:cNvPr id="4" name="Picture 3" descr="A screenshot of a login screen">
            <a:extLst>
              <a:ext uri="{FF2B5EF4-FFF2-40B4-BE49-F238E27FC236}">
                <a16:creationId xmlns:a16="http://schemas.microsoft.com/office/drawing/2014/main" id="{4622C62F-12D2-0A43-1F3C-E7E5AD696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342900"/>
            <a:ext cx="328889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5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CODE STRUCTURE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01;p36">
            <a:extLst>
              <a:ext uri="{FF2B5EF4-FFF2-40B4-BE49-F238E27FC236}">
                <a16:creationId xmlns:a16="http://schemas.microsoft.com/office/drawing/2014/main" id="{70DFDECC-CAE7-119C-56F2-6A1F8E318B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602" y="697643"/>
            <a:ext cx="1319484" cy="1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7012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1218</Words>
  <Application>Microsoft Office PowerPoint</Application>
  <PresentationFormat>On-screen Show (16:9)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Assistant</vt:lpstr>
      <vt:lpstr>Arial Unicode MS</vt:lpstr>
      <vt:lpstr>Arial</vt:lpstr>
      <vt:lpstr>Simple Light</vt:lpstr>
      <vt:lpstr>Username and password generator using PyQt6  A Graphical User Interface (GUI) Application for Secure Credential Management </vt:lpstr>
      <vt:lpstr>Paul Kwame Yahya</vt:lpstr>
      <vt:lpstr>Agenda </vt:lpstr>
      <vt:lpstr>INTRODUCTION</vt:lpstr>
      <vt:lpstr>INTRODUCTION</vt:lpstr>
      <vt:lpstr>FEATURES</vt:lpstr>
      <vt:lpstr>FEATURES</vt:lpstr>
      <vt:lpstr>FEATURES</vt:lpstr>
      <vt:lpstr>CODE STRUCTURE</vt:lpstr>
      <vt:lpstr>CODE STRUCTRE</vt:lpstr>
      <vt:lpstr>CODE STRUCTRE</vt:lpstr>
      <vt:lpstr>PROS AND CONS</vt:lpstr>
      <vt:lpstr>PROS AND CONS</vt:lpstr>
      <vt:lpstr>CONCLUSION</vt:lpstr>
      <vt:lpstr>CONCLUSION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Username and password generator using PyQt6  A Graphical User Interface (GUI) Application for Secure Credential Management</dc:title>
  <dc:creator>ReDI</dc:creator>
  <cp:lastModifiedBy>Paul Yahya</cp:lastModifiedBy>
  <cp:revision>27</cp:revision>
  <dcterms:modified xsi:type="dcterms:W3CDTF">2024-06-21T15:35:35Z</dcterms:modified>
</cp:coreProperties>
</file>